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3"/>
  </p:notesMasterIdLst>
  <p:sldIdLst>
    <p:sldId id="264" r:id="rId6"/>
    <p:sldId id="642" r:id="rId7"/>
    <p:sldId id="576" r:id="rId8"/>
    <p:sldId id="623" r:id="rId9"/>
    <p:sldId id="598" r:id="rId10"/>
    <p:sldId id="491" r:id="rId11"/>
    <p:sldId id="294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597BA-2106-4CEE-96CD-8BD64B544E12}" v="13" dt="2024-03-11T09:53:33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0" autoAdjust="0"/>
    <p:restoredTop sz="86482" autoAdjust="0"/>
  </p:normalViewPr>
  <p:slideViewPr>
    <p:cSldViewPr snapToGrid="0">
      <p:cViewPr varScale="1">
        <p:scale>
          <a:sx n="75" d="100"/>
          <a:sy n="75" d="100"/>
        </p:scale>
        <p:origin x="26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verley Ferguson" userId="4a5d90d7-4d97-43a2-9ddb-522ed5d03a7e" providerId="ADAL" clId="{F6BB9A6C-F3CC-46B3-BCED-EDA3A4B08738}"/>
    <pc:docChg chg="undo redo custSel addSld delSld modSld sldOrd">
      <pc:chgData name="Beverley Ferguson" userId="4a5d90d7-4d97-43a2-9ddb-522ed5d03a7e" providerId="ADAL" clId="{F6BB9A6C-F3CC-46B3-BCED-EDA3A4B08738}" dt="2024-02-09T17:46:48.606" v="233" actId="2711"/>
      <pc:docMkLst>
        <pc:docMk/>
      </pc:docMkLst>
      <pc:sldChg chg="modSp mod">
        <pc:chgData name="Beverley Ferguson" userId="4a5d90d7-4d97-43a2-9ddb-522ed5d03a7e" providerId="ADAL" clId="{F6BB9A6C-F3CC-46B3-BCED-EDA3A4B08738}" dt="2024-02-09T17:46:39.744" v="232" actId="255"/>
        <pc:sldMkLst>
          <pc:docMk/>
          <pc:sldMk cId="1717420105" sldId="264"/>
        </pc:sldMkLst>
        <pc:spChg chg="mod">
          <ac:chgData name="Beverley Ferguson" userId="4a5d90d7-4d97-43a2-9ddb-522ed5d03a7e" providerId="ADAL" clId="{F6BB9A6C-F3CC-46B3-BCED-EDA3A4B08738}" dt="2024-02-09T17:46:39.744" v="232" actId="255"/>
          <ac:spMkLst>
            <pc:docMk/>
            <pc:sldMk cId="1717420105" sldId="264"/>
            <ac:spMk id="11" creationId="{00000000-0000-0000-0000-000000000000}"/>
          </ac:spMkLst>
        </pc:spChg>
        <pc:spChg chg="mod">
          <ac:chgData name="Beverley Ferguson" userId="4a5d90d7-4d97-43a2-9ddb-522ed5d03a7e" providerId="ADAL" clId="{F6BB9A6C-F3CC-46B3-BCED-EDA3A4B08738}" dt="2024-02-08T16:51:11.196" v="14" actId="403"/>
          <ac:spMkLst>
            <pc:docMk/>
            <pc:sldMk cId="1717420105" sldId="264"/>
            <ac:spMk id="13" creationId="{00000000-0000-0000-0000-000000000000}"/>
          </ac:spMkLst>
        </pc:spChg>
        <pc:picChg chg="mod">
          <ac:chgData name="Beverley Ferguson" userId="4a5d90d7-4d97-43a2-9ddb-522ed5d03a7e" providerId="ADAL" clId="{F6BB9A6C-F3CC-46B3-BCED-EDA3A4B08738}" dt="2024-02-08T16:51:18.234" v="15" actId="1076"/>
          <ac:picMkLst>
            <pc:docMk/>
            <pc:sldMk cId="1717420105" sldId="264"/>
            <ac:picMk id="7" creationId="{A1EAE1F7-5BC6-01AD-4748-EF4002E691E9}"/>
          </ac:picMkLst>
        </pc:picChg>
        <pc:picChg chg="mod">
          <ac:chgData name="Beverley Ferguson" userId="4a5d90d7-4d97-43a2-9ddb-522ed5d03a7e" providerId="ADAL" clId="{F6BB9A6C-F3CC-46B3-BCED-EDA3A4B08738}" dt="2024-02-09T17:46:25.919" v="229" actId="14100"/>
          <ac:picMkLst>
            <pc:docMk/>
            <pc:sldMk cId="1717420105" sldId="264"/>
            <ac:picMk id="9" creationId="{00000000-0000-0000-0000-000000000000}"/>
          </ac:picMkLst>
        </pc:picChg>
      </pc:sldChg>
      <pc:sldChg chg="modSp mod ord">
        <pc:chgData name="Beverley Ferguson" userId="4a5d90d7-4d97-43a2-9ddb-522ed5d03a7e" providerId="ADAL" clId="{F6BB9A6C-F3CC-46B3-BCED-EDA3A4B08738}" dt="2024-02-08T17:04:04.932" v="40"/>
        <pc:sldMkLst>
          <pc:docMk/>
          <pc:sldMk cId="1586964443" sldId="491"/>
        </pc:sldMkLst>
        <pc:spChg chg="mod">
          <ac:chgData name="Beverley Ferguson" userId="4a5d90d7-4d97-43a2-9ddb-522ed5d03a7e" providerId="ADAL" clId="{F6BB9A6C-F3CC-46B3-BCED-EDA3A4B08738}" dt="2024-02-08T16:52:27.372" v="24" actId="14100"/>
          <ac:spMkLst>
            <pc:docMk/>
            <pc:sldMk cId="1586964443" sldId="491"/>
            <ac:spMk id="7" creationId="{00000000-0000-0000-0000-000000000000}"/>
          </ac:spMkLst>
        </pc:spChg>
      </pc:sldChg>
      <pc:sldChg chg="modSp mod">
        <pc:chgData name="Beverley Ferguson" userId="4a5d90d7-4d97-43a2-9ddb-522ed5d03a7e" providerId="ADAL" clId="{F6BB9A6C-F3CC-46B3-BCED-EDA3A4B08738}" dt="2024-02-09T17:45:56.184" v="208" actId="14100"/>
        <pc:sldMkLst>
          <pc:docMk/>
          <pc:sldMk cId="3627566172" sldId="576"/>
        </pc:sldMkLst>
        <pc:picChg chg="mod">
          <ac:chgData name="Beverley Ferguson" userId="4a5d90d7-4d97-43a2-9ddb-522ed5d03a7e" providerId="ADAL" clId="{F6BB9A6C-F3CC-46B3-BCED-EDA3A4B08738}" dt="2024-02-09T17:45:56.184" v="208" actId="14100"/>
          <ac:picMkLst>
            <pc:docMk/>
            <pc:sldMk cId="3627566172" sldId="576"/>
            <ac:picMk id="13" creationId="{00000000-0000-0000-0000-000000000000}"/>
          </ac:picMkLst>
        </pc:picChg>
      </pc:sldChg>
      <pc:sldChg chg="add del modNotesTx">
        <pc:chgData name="Beverley Ferguson" userId="4a5d90d7-4d97-43a2-9ddb-522ed5d03a7e" providerId="ADAL" clId="{F6BB9A6C-F3CC-46B3-BCED-EDA3A4B08738}" dt="2024-02-08T17:04:32.317" v="41" actId="2696"/>
        <pc:sldMkLst>
          <pc:docMk/>
          <pc:sldMk cId="3438353423" sldId="592"/>
        </pc:sldMkLst>
      </pc:sldChg>
      <pc:sldChg chg="modSp mod">
        <pc:chgData name="Beverley Ferguson" userId="4a5d90d7-4d97-43a2-9ddb-522ed5d03a7e" providerId="ADAL" clId="{F6BB9A6C-F3CC-46B3-BCED-EDA3A4B08738}" dt="2024-02-09T17:45:40.473" v="206" actId="14100"/>
        <pc:sldMkLst>
          <pc:docMk/>
          <pc:sldMk cId="3367709124" sldId="598"/>
        </pc:sldMkLst>
        <pc:picChg chg="mod">
          <ac:chgData name="Beverley Ferguson" userId="4a5d90d7-4d97-43a2-9ddb-522ed5d03a7e" providerId="ADAL" clId="{F6BB9A6C-F3CC-46B3-BCED-EDA3A4B08738}" dt="2024-02-09T17:45:40.473" v="206" actId="14100"/>
          <ac:picMkLst>
            <pc:docMk/>
            <pc:sldMk cId="3367709124" sldId="598"/>
            <ac:picMk id="14" creationId="{00000000-0000-0000-0000-000000000000}"/>
          </ac:picMkLst>
        </pc:picChg>
      </pc:sldChg>
      <pc:sldChg chg="modSp add del mod">
        <pc:chgData name="Beverley Ferguson" userId="4a5d90d7-4d97-43a2-9ddb-522ed5d03a7e" providerId="ADAL" clId="{F6BB9A6C-F3CC-46B3-BCED-EDA3A4B08738}" dt="2024-02-08T17:04:32.317" v="41" actId="2696"/>
        <pc:sldMkLst>
          <pc:docMk/>
          <pc:sldMk cId="2484222750" sldId="616"/>
        </pc:sldMkLst>
        <pc:spChg chg="mod">
          <ac:chgData name="Beverley Ferguson" userId="4a5d90d7-4d97-43a2-9ddb-522ed5d03a7e" providerId="ADAL" clId="{F6BB9A6C-F3CC-46B3-BCED-EDA3A4B08738}" dt="2024-02-08T16:52:57.293" v="37" actId="20577"/>
          <ac:spMkLst>
            <pc:docMk/>
            <pc:sldMk cId="2484222750" sldId="616"/>
            <ac:spMk id="2" creationId="{00000000-0000-0000-0000-000000000000}"/>
          </ac:spMkLst>
        </pc:spChg>
      </pc:sldChg>
      <pc:sldChg chg="add del ord">
        <pc:chgData name="Beverley Ferguson" userId="4a5d90d7-4d97-43a2-9ddb-522ed5d03a7e" providerId="ADAL" clId="{F6BB9A6C-F3CC-46B3-BCED-EDA3A4B08738}" dt="2024-02-08T17:04:32.317" v="41" actId="2696"/>
        <pc:sldMkLst>
          <pc:docMk/>
          <pc:sldMk cId="0" sldId="619"/>
        </pc:sldMkLst>
      </pc:sldChg>
      <pc:sldChg chg="modSp mod">
        <pc:chgData name="Beverley Ferguson" userId="4a5d90d7-4d97-43a2-9ddb-522ed5d03a7e" providerId="ADAL" clId="{F6BB9A6C-F3CC-46B3-BCED-EDA3A4B08738}" dt="2024-02-09T17:45:45.948" v="207" actId="14100"/>
        <pc:sldMkLst>
          <pc:docMk/>
          <pc:sldMk cId="0" sldId="623"/>
        </pc:sldMkLst>
        <pc:picChg chg="mod">
          <ac:chgData name="Beverley Ferguson" userId="4a5d90d7-4d97-43a2-9ddb-522ed5d03a7e" providerId="ADAL" clId="{F6BB9A6C-F3CC-46B3-BCED-EDA3A4B08738}" dt="2024-02-09T17:45:45.948" v="207" actId="14100"/>
          <ac:picMkLst>
            <pc:docMk/>
            <pc:sldMk cId="0" sldId="623"/>
            <ac:picMk id="15" creationId="{47F5EF56-8F3B-5513-1AEA-6A5F208629F5}"/>
          </ac:picMkLst>
        </pc:picChg>
      </pc:sldChg>
      <pc:sldChg chg="modSp mod ord">
        <pc:chgData name="Beverley Ferguson" userId="4a5d90d7-4d97-43a2-9ddb-522ed5d03a7e" providerId="ADAL" clId="{F6BB9A6C-F3CC-46B3-BCED-EDA3A4B08738}" dt="2024-02-09T17:45:30.568" v="205" actId="14100"/>
        <pc:sldMkLst>
          <pc:docMk/>
          <pc:sldMk cId="3977852981" sldId="624"/>
        </pc:sldMkLst>
        <pc:picChg chg="mod">
          <ac:chgData name="Beverley Ferguson" userId="4a5d90d7-4d97-43a2-9ddb-522ed5d03a7e" providerId="ADAL" clId="{F6BB9A6C-F3CC-46B3-BCED-EDA3A4B08738}" dt="2024-02-09T17:45:30.568" v="205" actId="14100"/>
          <ac:picMkLst>
            <pc:docMk/>
            <pc:sldMk cId="3977852981" sldId="624"/>
            <ac:picMk id="13" creationId="{00000000-0000-0000-0000-000000000000}"/>
          </ac:picMkLst>
        </pc:picChg>
      </pc:sldChg>
      <pc:sldChg chg="addSp delSp modSp add mod">
        <pc:chgData name="Beverley Ferguson" userId="4a5d90d7-4d97-43a2-9ddb-522ed5d03a7e" providerId="ADAL" clId="{F6BB9A6C-F3CC-46B3-BCED-EDA3A4B08738}" dt="2024-02-09T17:46:48.606" v="233" actId="2711"/>
        <pc:sldMkLst>
          <pc:docMk/>
          <pc:sldMk cId="4074907403" sldId="648"/>
        </pc:sldMkLst>
        <pc:spChg chg="del">
          <ac:chgData name="Beverley Ferguson" userId="4a5d90d7-4d97-43a2-9ddb-522ed5d03a7e" providerId="ADAL" clId="{F6BB9A6C-F3CC-46B3-BCED-EDA3A4B08738}" dt="2024-02-08T17:40:14.903" v="43" actId="478"/>
          <ac:spMkLst>
            <pc:docMk/>
            <pc:sldMk cId="4074907403" sldId="648"/>
            <ac:spMk id="2" creationId="{00000000-0000-0000-0000-000000000000}"/>
          </ac:spMkLst>
        </pc:spChg>
        <pc:spChg chg="mod">
          <ac:chgData name="Beverley Ferguson" userId="4a5d90d7-4d97-43a2-9ddb-522ed5d03a7e" providerId="ADAL" clId="{F6BB9A6C-F3CC-46B3-BCED-EDA3A4B08738}" dt="2024-02-08T17:45:15.099" v="204" actId="1035"/>
          <ac:spMkLst>
            <pc:docMk/>
            <pc:sldMk cId="4074907403" sldId="648"/>
            <ac:spMk id="5" creationId="{D94338C4-9213-CD85-EEDA-B55FF169D884}"/>
          </ac:spMkLst>
        </pc:spChg>
        <pc:spChg chg="add del mod">
          <ac:chgData name="Beverley Ferguson" userId="4a5d90d7-4d97-43a2-9ddb-522ed5d03a7e" providerId="ADAL" clId="{F6BB9A6C-F3CC-46B3-BCED-EDA3A4B08738}" dt="2024-02-08T17:40:24.133" v="47" actId="478"/>
          <ac:spMkLst>
            <pc:docMk/>
            <pc:sldMk cId="4074907403" sldId="648"/>
            <ac:spMk id="6" creationId="{E2BD2FD0-21DB-28D3-636A-A823776C0EE1}"/>
          </ac:spMkLst>
        </pc:spChg>
        <pc:spChg chg="add del mod">
          <ac:chgData name="Beverley Ferguson" userId="4a5d90d7-4d97-43a2-9ddb-522ed5d03a7e" providerId="ADAL" clId="{F6BB9A6C-F3CC-46B3-BCED-EDA3A4B08738}" dt="2024-02-08T17:40:20.154" v="45"/>
          <ac:spMkLst>
            <pc:docMk/>
            <pc:sldMk cId="4074907403" sldId="648"/>
            <ac:spMk id="7" creationId="{3D87ED95-7F2D-B0AB-E396-410956D2EEF2}"/>
          </ac:spMkLst>
        </pc:spChg>
        <pc:spChg chg="add mod">
          <ac:chgData name="Beverley Ferguson" userId="4a5d90d7-4d97-43a2-9ddb-522ed5d03a7e" providerId="ADAL" clId="{F6BB9A6C-F3CC-46B3-BCED-EDA3A4B08738}" dt="2024-02-08T17:45:12.438" v="197" actId="1035"/>
          <ac:spMkLst>
            <pc:docMk/>
            <pc:sldMk cId="4074907403" sldId="648"/>
            <ac:spMk id="9" creationId="{6D2D9C2E-A37E-9389-B7BC-D9DCE85AD2F3}"/>
          </ac:spMkLst>
        </pc:spChg>
        <pc:spChg chg="mod">
          <ac:chgData name="Beverley Ferguson" userId="4a5d90d7-4d97-43a2-9ddb-522ed5d03a7e" providerId="ADAL" clId="{F6BB9A6C-F3CC-46B3-BCED-EDA3A4B08738}" dt="2024-02-09T17:46:48.606" v="233" actId="2711"/>
          <ac:spMkLst>
            <pc:docMk/>
            <pc:sldMk cId="4074907403" sldId="648"/>
            <ac:spMk id="10" creationId="{00000000-0000-0000-0000-000000000000}"/>
          </ac:spMkLst>
        </pc:spChg>
        <pc:spChg chg="add del mod">
          <ac:chgData name="Beverley Ferguson" userId="4a5d90d7-4d97-43a2-9ddb-522ed5d03a7e" providerId="ADAL" clId="{F6BB9A6C-F3CC-46B3-BCED-EDA3A4B08738}" dt="2024-02-08T17:42:41.476" v="138"/>
          <ac:spMkLst>
            <pc:docMk/>
            <pc:sldMk cId="4074907403" sldId="648"/>
            <ac:spMk id="11" creationId="{9ED09CFF-B704-79DC-A129-29EC82CAA817}"/>
          </ac:spMkLst>
        </pc:spChg>
        <pc:spChg chg="add del mod">
          <ac:chgData name="Beverley Ferguson" userId="4a5d90d7-4d97-43a2-9ddb-522ed5d03a7e" providerId="ADAL" clId="{F6BB9A6C-F3CC-46B3-BCED-EDA3A4B08738}" dt="2024-02-08T17:42:51.399" v="141" actId="478"/>
          <ac:spMkLst>
            <pc:docMk/>
            <pc:sldMk cId="4074907403" sldId="648"/>
            <ac:spMk id="12" creationId="{C68B67E2-2ABC-EE5A-27A0-77292E884E0E}"/>
          </ac:spMkLst>
        </pc:spChg>
        <pc:spChg chg="add del mod">
          <ac:chgData name="Beverley Ferguson" userId="4a5d90d7-4d97-43a2-9ddb-522ed5d03a7e" providerId="ADAL" clId="{F6BB9A6C-F3CC-46B3-BCED-EDA3A4B08738}" dt="2024-02-08T17:43:35.238" v="152" actId="478"/>
          <ac:spMkLst>
            <pc:docMk/>
            <pc:sldMk cId="4074907403" sldId="648"/>
            <ac:spMk id="15" creationId="{033286D6-3871-4F9B-343D-AA90B25C2E00}"/>
          </ac:spMkLst>
        </pc:spChg>
        <pc:spChg chg="mod">
          <ac:chgData name="Beverley Ferguson" userId="4a5d90d7-4d97-43a2-9ddb-522ed5d03a7e" providerId="ADAL" clId="{F6BB9A6C-F3CC-46B3-BCED-EDA3A4B08738}" dt="2024-02-09T17:46:14.471" v="227" actId="1035"/>
          <ac:spMkLst>
            <pc:docMk/>
            <pc:sldMk cId="4074907403" sldId="648"/>
            <ac:spMk id="16" creationId="{1064750F-B535-75B5-2B0B-4FA6E93D5A25}"/>
          </ac:spMkLst>
        </pc:spChg>
        <pc:spChg chg="add del">
          <ac:chgData name="Beverley Ferguson" userId="4a5d90d7-4d97-43a2-9ddb-522ed5d03a7e" providerId="ADAL" clId="{F6BB9A6C-F3CC-46B3-BCED-EDA3A4B08738}" dt="2024-02-08T17:44:05.751" v="160" actId="22"/>
          <ac:spMkLst>
            <pc:docMk/>
            <pc:sldMk cId="4074907403" sldId="648"/>
            <ac:spMk id="18" creationId="{9A45ADF5-C8D9-638D-01AF-F87CA05D908B}"/>
          </ac:spMkLst>
        </pc:spChg>
        <pc:spChg chg="add del mod">
          <ac:chgData name="Beverley Ferguson" userId="4a5d90d7-4d97-43a2-9ddb-522ed5d03a7e" providerId="ADAL" clId="{F6BB9A6C-F3CC-46B3-BCED-EDA3A4B08738}" dt="2024-02-08T17:44:52.520" v="175" actId="478"/>
          <ac:spMkLst>
            <pc:docMk/>
            <pc:sldMk cId="4074907403" sldId="648"/>
            <ac:spMk id="20" creationId="{CF2F4DA9-961A-A5FB-A79D-172F476ED5D5}"/>
          </ac:spMkLst>
        </pc:spChg>
        <pc:picChg chg="mod">
          <ac:chgData name="Beverley Ferguson" userId="4a5d90d7-4d97-43a2-9ddb-522ed5d03a7e" providerId="ADAL" clId="{F6BB9A6C-F3CC-46B3-BCED-EDA3A4B08738}" dt="2024-02-09T17:46:07.771" v="222" actId="1037"/>
          <ac:picMkLst>
            <pc:docMk/>
            <pc:sldMk cId="4074907403" sldId="648"/>
            <ac:picMk id="3" creationId="{60D09F4A-5DCA-D1F1-A644-163B48B300B5}"/>
          </ac:picMkLst>
        </pc:picChg>
      </pc:sldChg>
    </pc:docChg>
  </pc:docChgLst>
  <pc:docChgLst>
    <pc:chgData name="Beverley Ferguson" userId="4a5d90d7-4d97-43a2-9ddb-522ed5d03a7e" providerId="ADAL" clId="{4990C790-2D19-4B47-B5A8-668E71F2D212}"/>
    <pc:docChg chg="custSel modSld">
      <pc:chgData name="Beverley Ferguson" userId="4a5d90d7-4d97-43a2-9ddb-522ed5d03a7e" providerId="ADAL" clId="{4990C790-2D19-4B47-B5A8-668E71F2D212}" dt="2024-03-06T14:22:47.136" v="177" actId="1036"/>
      <pc:docMkLst>
        <pc:docMk/>
      </pc:docMkLst>
      <pc:sldChg chg="addSp delSp modSp mod">
        <pc:chgData name="Beverley Ferguson" userId="4a5d90d7-4d97-43a2-9ddb-522ed5d03a7e" providerId="ADAL" clId="{4990C790-2D19-4B47-B5A8-668E71F2D212}" dt="2024-03-06T14:20:12.137" v="9"/>
        <pc:sldMkLst>
          <pc:docMk/>
          <pc:sldMk cId="1717420105" sldId="264"/>
        </pc:sldMkLst>
        <pc:spChg chg="add mod">
          <ac:chgData name="Beverley Ferguson" userId="4a5d90d7-4d97-43a2-9ddb-522ed5d03a7e" providerId="ADAL" clId="{4990C790-2D19-4B47-B5A8-668E71F2D212}" dt="2024-03-06T14:20:12.137" v="9"/>
          <ac:spMkLst>
            <pc:docMk/>
            <pc:sldMk cId="1717420105" sldId="264"/>
            <ac:spMk id="2" creationId="{11A39344-F55E-3B51-7FAF-4733158AAC5A}"/>
          </ac:spMkLst>
        </pc:spChg>
        <pc:spChg chg="del">
          <ac:chgData name="Beverley Ferguson" userId="4a5d90d7-4d97-43a2-9ddb-522ed5d03a7e" providerId="ADAL" clId="{4990C790-2D19-4B47-B5A8-668E71F2D212}" dt="2024-03-06T14:20:02.314" v="8" actId="478"/>
          <ac:spMkLst>
            <pc:docMk/>
            <pc:sldMk cId="1717420105" sldId="264"/>
            <ac:spMk id="11" creationId="{00000000-0000-0000-0000-000000000000}"/>
          </ac:spMkLst>
        </pc:spChg>
        <pc:spChg chg="mod">
          <ac:chgData name="Beverley Ferguson" userId="4a5d90d7-4d97-43a2-9ddb-522ed5d03a7e" providerId="ADAL" clId="{4990C790-2D19-4B47-B5A8-668E71F2D212}" dt="2024-03-06T14:19:58.065" v="7" actId="20577"/>
          <ac:spMkLst>
            <pc:docMk/>
            <pc:sldMk cId="1717420105" sldId="264"/>
            <ac:spMk id="13" creationId="{00000000-0000-0000-0000-000000000000}"/>
          </ac:spMkLst>
        </pc:spChg>
      </pc:sldChg>
      <pc:sldChg chg="modSp">
        <pc:chgData name="Beverley Ferguson" userId="4a5d90d7-4d97-43a2-9ddb-522ed5d03a7e" providerId="ADAL" clId="{4990C790-2D19-4B47-B5A8-668E71F2D212}" dt="2024-03-06T14:21:09.855" v="12" actId="404"/>
        <pc:sldMkLst>
          <pc:docMk/>
          <pc:sldMk cId="1586964443" sldId="491"/>
        </pc:sldMkLst>
        <pc:spChg chg="mod">
          <ac:chgData name="Beverley Ferguson" userId="4a5d90d7-4d97-43a2-9ddb-522ed5d03a7e" providerId="ADAL" clId="{4990C790-2D19-4B47-B5A8-668E71F2D212}" dt="2024-03-06T14:21:09.855" v="12" actId="404"/>
          <ac:spMkLst>
            <pc:docMk/>
            <pc:sldMk cId="1586964443" sldId="491"/>
            <ac:spMk id="7" creationId="{00000000-0000-0000-0000-000000000000}"/>
          </ac:spMkLst>
        </pc:spChg>
      </pc:sldChg>
      <pc:sldChg chg="addSp delSp modSp mod">
        <pc:chgData name="Beverley Ferguson" userId="4a5d90d7-4d97-43a2-9ddb-522ed5d03a7e" providerId="ADAL" clId="{4990C790-2D19-4B47-B5A8-668E71F2D212}" dt="2024-03-06T14:22:47.136" v="177" actId="1036"/>
        <pc:sldMkLst>
          <pc:docMk/>
          <pc:sldMk cId="3367709124" sldId="598"/>
        </pc:sldMkLst>
        <pc:spChg chg="del">
          <ac:chgData name="Beverley Ferguson" userId="4a5d90d7-4d97-43a2-9ddb-522ed5d03a7e" providerId="ADAL" clId="{4990C790-2D19-4B47-B5A8-668E71F2D212}" dt="2024-03-06T14:22:16.716" v="110" actId="478"/>
          <ac:spMkLst>
            <pc:docMk/>
            <pc:sldMk cId="3367709124" sldId="598"/>
            <ac:spMk id="8" creationId="{00000000-0000-0000-0000-000000000000}"/>
          </ac:spMkLst>
        </pc:spChg>
        <pc:spChg chg="mod ord">
          <ac:chgData name="Beverley Ferguson" userId="4a5d90d7-4d97-43a2-9ddb-522ed5d03a7e" providerId="ADAL" clId="{4990C790-2D19-4B47-B5A8-668E71F2D212}" dt="2024-03-06T14:22:25.663" v="111" actId="166"/>
          <ac:spMkLst>
            <pc:docMk/>
            <pc:sldMk cId="3367709124" sldId="598"/>
            <ac:spMk id="16" creationId="{00000000-0000-0000-0000-000000000000}"/>
          </ac:spMkLst>
        </pc:spChg>
        <pc:picChg chg="add mod">
          <ac:chgData name="Beverley Ferguson" userId="4a5d90d7-4d97-43a2-9ddb-522ed5d03a7e" providerId="ADAL" clId="{4990C790-2D19-4B47-B5A8-668E71F2D212}" dt="2024-03-06T14:22:47.136" v="177" actId="1036"/>
          <ac:picMkLst>
            <pc:docMk/>
            <pc:sldMk cId="3367709124" sldId="598"/>
            <ac:picMk id="2" creationId="{6E997A54-64E5-B7A9-5F64-1CDA79C285C0}"/>
          </ac:picMkLst>
        </pc:picChg>
        <pc:picChg chg="del mod">
          <ac:chgData name="Beverley Ferguson" userId="4a5d90d7-4d97-43a2-9ddb-522ed5d03a7e" providerId="ADAL" clId="{4990C790-2D19-4B47-B5A8-668E71F2D212}" dt="2024-03-06T14:21:32.470" v="14" actId="478"/>
          <ac:picMkLst>
            <pc:docMk/>
            <pc:sldMk cId="3367709124" sldId="598"/>
            <ac:picMk id="14" creationId="{00000000-0000-0000-0000-000000000000}"/>
          </ac:picMkLst>
        </pc:picChg>
      </pc:sldChg>
      <pc:sldChg chg="modNotesTx">
        <pc:chgData name="Beverley Ferguson" userId="4a5d90d7-4d97-43a2-9ddb-522ed5d03a7e" providerId="ADAL" clId="{4990C790-2D19-4B47-B5A8-668E71F2D212}" dt="2024-03-06T14:20:43.437" v="11" actId="20577"/>
        <pc:sldMkLst>
          <pc:docMk/>
          <pc:sldMk cId="0" sldId="623"/>
        </pc:sldMkLst>
      </pc:sldChg>
      <pc:sldChg chg="modNotesTx">
        <pc:chgData name="Beverley Ferguson" userId="4a5d90d7-4d97-43a2-9ddb-522ed5d03a7e" providerId="ADAL" clId="{4990C790-2D19-4B47-B5A8-668E71F2D212}" dt="2024-03-06T14:20:27.774" v="10" actId="6549"/>
        <pc:sldMkLst>
          <pc:docMk/>
          <pc:sldMk cId="4074907403" sldId="648"/>
        </pc:sldMkLst>
      </pc:sldChg>
    </pc:docChg>
  </pc:docChgLst>
  <pc:docChgLst>
    <pc:chgData name="Susan Doherty" userId="S::ltsdoherty@glow.gov.uk::b60ca41d-d205-433a-be3c-0fd0112e90a6" providerId="AD" clId="Web-{642A6C5D-8C61-4CE9-8D75-02288CDD843E}"/>
    <pc:docChg chg="delSld">
      <pc:chgData name="Susan Doherty" userId="S::ltsdoherty@glow.gov.uk::b60ca41d-d205-433a-be3c-0fd0112e90a6" providerId="AD" clId="Web-{642A6C5D-8C61-4CE9-8D75-02288CDD843E}" dt="2024-03-08T13:37:31.709" v="0"/>
      <pc:docMkLst>
        <pc:docMk/>
      </pc:docMkLst>
      <pc:sldChg chg="del">
        <pc:chgData name="Susan Doherty" userId="S::ltsdoherty@glow.gov.uk::b60ca41d-d205-433a-be3c-0fd0112e90a6" providerId="AD" clId="Web-{642A6C5D-8C61-4CE9-8D75-02288CDD843E}" dt="2024-03-08T13:37:31.709" v="0"/>
        <pc:sldMkLst>
          <pc:docMk/>
          <pc:sldMk cId="3977852981" sldId="624"/>
        </pc:sldMkLst>
      </pc:sldChg>
    </pc:docChg>
  </pc:docChgLst>
  <pc:docChgLst>
    <pc:chgData name="Jeremy Stevenson" userId="b951fcdf-47d4-42da-bf6c-f08c041864bc" providerId="ADAL" clId="{2E6597BA-2106-4CEE-96CD-8BD64B544E12}"/>
    <pc:docChg chg="custSel modSld">
      <pc:chgData name="Jeremy Stevenson" userId="b951fcdf-47d4-42da-bf6c-f08c041864bc" providerId="ADAL" clId="{2E6597BA-2106-4CEE-96CD-8BD64B544E12}" dt="2024-03-11T09:53:33.012" v="33" actId="962"/>
      <pc:docMkLst>
        <pc:docMk/>
      </pc:docMkLst>
      <pc:sldChg chg="modSp mod">
        <pc:chgData name="Jeremy Stevenson" userId="b951fcdf-47d4-42da-bf6c-f08c041864bc" providerId="ADAL" clId="{2E6597BA-2106-4CEE-96CD-8BD64B544E12}" dt="2024-03-11T09:53:33.012" v="33" actId="962"/>
        <pc:sldMkLst>
          <pc:docMk/>
          <pc:sldMk cId="1717420105" sldId="264"/>
        </pc:sldMkLst>
        <pc:spChg chg="mod">
          <ac:chgData name="Jeremy Stevenson" userId="b951fcdf-47d4-42da-bf6c-f08c041864bc" providerId="ADAL" clId="{2E6597BA-2106-4CEE-96CD-8BD64B544E12}" dt="2024-03-11T09:53:01.201" v="20" actId="33553"/>
          <ac:spMkLst>
            <pc:docMk/>
            <pc:sldMk cId="1717420105" sldId="264"/>
            <ac:spMk id="13" creationId="{00000000-0000-0000-0000-000000000000}"/>
          </ac:spMkLst>
        </pc:spChg>
        <pc:picChg chg="mod">
          <ac:chgData name="Jeremy Stevenson" userId="b951fcdf-47d4-42da-bf6c-f08c041864bc" providerId="ADAL" clId="{2E6597BA-2106-4CEE-96CD-8BD64B544E12}" dt="2024-03-11T09:53:33.012" v="33" actId="962"/>
          <ac:picMkLst>
            <pc:docMk/>
            <pc:sldMk cId="1717420105" sldId="264"/>
            <ac:picMk id="4" creationId="{533C5E93-90B6-D0C8-13C4-DDA1D2887C50}"/>
          </ac:picMkLst>
        </pc:picChg>
        <pc:picChg chg="mod">
          <ac:chgData name="Jeremy Stevenson" userId="b951fcdf-47d4-42da-bf6c-f08c041864bc" providerId="ADAL" clId="{2E6597BA-2106-4CEE-96CD-8BD64B544E12}" dt="2024-03-11T09:51:32.430" v="1" actId="962"/>
          <ac:picMkLst>
            <pc:docMk/>
            <pc:sldMk cId="1717420105" sldId="264"/>
            <ac:picMk id="5" creationId="{00000000-0000-0000-0000-000000000000}"/>
          </ac:picMkLst>
        </pc:picChg>
        <pc:picChg chg="mod">
          <ac:chgData name="Jeremy Stevenson" userId="b951fcdf-47d4-42da-bf6c-f08c041864bc" providerId="ADAL" clId="{2E6597BA-2106-4CEE-96CD-8BD64B544E12}" dt="2024-03-11T09:51:29.027" v="0" actId="962"/>
          <ac:picMkLst>
            <pc:docMk/>
            <pc:sldMk cId="1717420105" sldId="264"/>
            <ac:picMk id="9" creationId="{00000000-0000-0000-0000-000000000000}"/>
          </ac:picMkLst>
        </pc:picChg>
      </pc:sldChg>
      <pc:sldChg chg="modSp mod">
        <pc:chgData name="Jeremy Stevenson" userId="b951fcdf-47d4-42da-bf6c-f08c041864bc" providerId="ADAL" clId="{2E6597BA-2106-4CEE-96CD-8BD64B544E12}" dt="2024-03-11T09:53:25.104" v="31" actId="33553"/>
        <pc:sldMkLst>
          <pc:docMk/>
          <pc:sldMk cId="101930614" sldId="294"/>
        </pc:sldMkLst>
        <pc:spChg chg="mod">
          <ac:chgData name="Jeremy Stevenson" userId="b951fcdf-47d4-42da-bf6c-f08c041864bc" providerId="ADAL" clId="{2E6597BA-2106-4CEE-96CD-8BD64B544E12}" dt="2024-03-11T09:53:25.104" v="31" actId="33553"/>
          <ac:spMkLst>
            <pc:docMk/>
            <pc:sldMk cId="101930614" sldId="294"/>
            <ac:spMk id="13" creationId="{A9699A98-731D-5A33-200D-29EB92599E05}"/>
          </ac:spMkLst>
        </pc:spChg>
        <pc:picChg chg="mod">
          <ac:chgData name="Jeremy Stevenson" userId="b951fcdf-47d4-42da-bf6c-f08c041864bc" providerId="ADAL" clId="{2E6597BA-2106-4CEE-96CD-8BD64B544E12}" dt="2024-03-11T09:52:53.198" v="19" actId="962"/>
          <ac:picMkLst>
            <pc:docMk/>
            <pc:sldMk cId="101930614" sldId="294"/>
            <ac:picMk id="2" creationId="{D5317BC1-3F07-3948-9DC8-7579D82F75FA}"/>
          </ac:picMkLst>
        </pc:picChg>
      </pc:sldChg>
      <pc:sldChg chg="addSp delSp modSp mod">
        <pc:chgData name="Jeremy Stevenson" userId="b951fcdf-47d4-42da-bf6c-f08c041864bc" providerId="ADAL" clId="{2E6597BA-2106-4CEE-96CD-8BD64B544E12}" dt="2024-03-11T09:53:10.935" v="28" actId="20577"/>
        <pc:sldMkLst>
          <pc:docMk/>
          <pc:sldMk cId="3627566172" sldId="576"/>
        </pc:sldMkLst>
        <pc:spChg chg="add mod">
          <ac:chgData name="Jeremy Stevenson" userId="b951fcdf-47d4-42da-bf6c-f08c041864bc" providerId="ADAL" clId="{2E6597BA-2106-4CEE-96CD-8BD64B544E12}" dt="2024-03-11T09:53:10.935" v="28" actId="20577"/>
          <ac:spMkLst>
            <pc:docMk/>
            <pc:sldMk cId="3627566172" sldId="576"/>
            <ac:spMk id="2" creationId="{68AD5A1F-D0F5-CA3E-8521-D4BA62E6C2B7}"/>
          </ac:spMkLst>
        </pc:spChg>
        <pc:spChg chg="mod">
          <ac:chgData name="Jeremy Stevenson" userId="b951fcdf-47d4-42da-bf6c-f08c041864bc" providerId="ADAL" clId="{2E6597BA-2106-4CEE-96CD-8BD64B544E12}" dt="2024-03-11T09:51:48.711" v="5" actId="962"/>
          <ac:spMkLst>
            <pc:docMk/>
            <pc:sldMk cId="3627566172" sldId="576"/>
            <ac:spMk id="8" creationId="{00000000-0000-0000-0000-000000000000}"/>
          </ac:spMkLst>
        </pc:spChg>
        <pc:spChg chg="del">
          <ac:chgData name="Jeremy Stevenson" userId="b951fcdf-47d4-42da-bf6c-f08c041864bc" providerId="ADAL" clId="{2E6597BA-2106-4CEE-96CD-8BD64B544E12}" dt="2024-03-11T09:51:58.200" v="7" actId="478"/>
          <ac:spMkLst>
            <pc:docMk/>
            <pc:sldMk cId="3627566172" sldId="576"/>
            <ac:spMk id="1031" creationId="{00000000-0000-0000-0000-000000000000}"/>
          </ac:spMkLst>
        </pc:spChg>
        <pc:picChg chg="mod">
          <ac:chgData name="Jeremy Stevenson" userId="b951fcdf-47d4-42da-bf6c-f08c041864bc" providerId="ADAL" clId="{2E6597BA-2106-4CEE-96CD-8BD64B544E12}" dt="2024-03-11T09:52:02.217" v="8" actId="962"/>
          <ac:picMkLst>
            <pc:docMk/>
            <pc:sldMk cId="3627566172" sldId="576"/>
            <ac:picMk id="12" creationId="{00000000-0000-0000-0000-000000000000}"/>
          </ac:picMkLst>
        </pc:picChg>
        <pc:picChg chg="mod">
          <ac:chgData name="Jeremy Stevenson" userId="b951fcdf-47d4-42da-bf6c-f08c041864bc" providerId="ADAL" clId="{2E6597BA-2106-4CEE-96CD-8BD64B544E12}" dt="2024-03-11T09:51:52.781" v="6" actId="962"/>
          <ac:picMkLst>
            <pc:docMk/>
            <pc:sldMk cId="3627566172" sldId="576"/>
            <ac:picMk id="13" creationId="{00000000-0000-0000-0000-000000000000}"/>
          </ac:picMkLst>
        </pc:picChg>
      </pc:sldChg>
      <pc:sldChg chg="modSp mod">
        <pc:chgData name="Jeremy Stevenson" userId="b951fcdf-47d4-42da-bf6c-f08c041864bc" providerId="ADAL" clId="{2E6597BA-2106-4CEE-96CD-8BD64B544E12}" dt="2024-03-11T09:53:21.718" v="30" actId="33553"/>
        <pc:sldMkLst>
          <pc:docMk/>
          <pc:sldMk cId="3367709124" sldId="598"/>
        </pc:sldMkLst>
        <pc:spChg chg="mod">
          <ac:chgData name="Jeremy Stevenson" userId="b951fcdf-47d4-42da-bf6c-f08c041864bc" providerId="ADAL" clId="{2E6597BA-2106-4CEE-96CD-8BD64B544E12}" dt="2024-03-11T09:53:21.718" v="30" actId="33553"/>
          <ac:spMkLst>
            <pc:docMk/>
            <pc:sldMk cId="3367709124" sldId="598"/>
            <ac:spMk id="11" creationId="{00000000-0000-0000-0000-000000000000}"/>
          </ac:spMkLst>
        </pc:spChg>
        <pc:graphicFrameChg chg="mod">
          <ac:chgData name="Jeremy Stevenson" userId="b951fcdf-47d4-42da-bf6c-f08c041864bc" providerId="ADAL" clId="{2E6597BA-2106-4CEE-96CD-8BD64B544E12}" dt="2024-03-11T09:52:40.990" v="16" actId="962"/>
          <ac:graphicFrameMkLst>
            <pc:docMk/>
            <pc:sldMk cId="3367709124" sldId="598"/>
            <ac:graphicFrameMk id="9" creationId="{00000000-0000-0000-0000-000000000000}"/>
          </ac:graphicFrameMkLst>
        </pc:graphicFrameChg>
        <pc:graphicFrameChg chg="mod">
          <ac:chgData name="Jeremy Stevenson" userId="b951fcdf-47d4-42da-bf6c-f08c041864bc" providerId="ADAL" clId="{2E6597BA-2106-4CEE-96CD-8BD64B544E12}" dt="2024-03-11T09:52:43.438" v="17" actId="962"/>
          <ac:graphicFrameMkLst>
            <pc:docMk/>
            <pc:sldMk cId="3367709124" sldId="598"/>
            <ac:graphicFrameMk id="10" creationId="{00000000-0000-0000-0000-000000000000}"/>
          </ac:graphicFrameMkLst>
        </pc:graphicFrameChg>
        <pc:picChg chg="mod">
          <ac:chgData name="Jeremy Stevenson" userId="b951fcdf-47d4-42da-bf6c-f08c041864bc" providerId="ADAL" clId="{2E6597BA-2106-4CEE-96CD-8BD64B544E12}" dt="2024-03-11T09:52:49.135" v="18" actId="962"/>
          <ac:picMkLst>
            <pc:docMk/>
            <pc:sldMk cId="3367709124" sldId="598"/>
            <ac:picMk id="2" creationId="{6E997A54-64E5-B7A9-5F64-1CDA79C285C0}"/>
          </ac:picMkLst>
        </pc:picChg>
      </pc:sldChg>
      <pc:sldChg chg="modSp mod">
        <pc:chgData name="Jeremy Stevenson" userId="b951fcdf-47d4-42da-bf6c-f08c041864bc" providerId="ADAL" clId="{2E6597BA-2106-4CEE-96CD-8BD64B544E12}" dt="2024-03-11T09:53:15.533" v="29" actId="33553"/>
        <pc:sldMkLst>
          <pc:docMk/>
          <pc:sldMk cId="0" sldId="623"/>
        </pc:sldMkLst>
        <pc:spChg chg="mod">
          <ac:chgData name="Jeremy Stevenson" userId="b951fcdf-47d4-42da-bf6c-f08c041864bc" providerId="ADAL" clId="{2E6597BA-2106-4CEE-96CD-8BD64B544E12}" dt="2024-03-11T09:53:15.533" v="29" actId="33553"/>
          <ac:spMkLst>
            <pc:docMk/>
            <pc:sldMk cId="0" sldId="623"/>
            <ac:spMk id="17" creationId="{6BAB6136-CB2A-30CE-AE8D-01D58EA33F10}"/>
          </ac:spMkLst>
        </pc:spChg>
        <pc:grpChg chg="mod">
          <ac:chgData name="Jeremy Stevenson" userId="b951fcdf-47d4-42da-bf6c-f08c041864bc" providerId="ADAL" clId="{2E6597BA-2106-4CEE-96CD-8BD64B544E12}" dt="2024-03-11T09:52:12.551" v="9" actId="962"/>
          <ac:grpSpMkLst>
            <pc:docMk/>
            <pc:sldMk cId="0" sldId="623"/>
            <ac:grpSpMk id="113" creationId="{00000000-0000-0000-0000-000000000000}"/>
          </ac:grpSpMkLst>
        </pc:grpChg>
        <pc:grpChg chg="mod">
          <ac:chgData name="Jeremy Stevenson" userId="b951fcdf-47d4-42da-bf6c-f08c041864bc" providerId="ADAL" clId="{2E6597BA-2106-4CEE-96CD-8BD64B544E12}" dt="2024-03-11T09:52:23.047" v="10" actId="962"/>
          <ac:grpSpMkLst>
            <pc:docMk/>
            <pc:sldMk cId="0" sldId="623"/>
            <ac:grpSpMk id="114" creationId="{00000000-0000-0000-0000-000000000000}"/>
          </ac:grpSpMkLst>
        </pc:grpChg>
        <pc:grpChg chg="mod">
          <ac:chgData name="Jeremy Stevenson" userId="b951fcdf-47d4-42da-bf6c-f08c041864bc" providerId="ADAL" clId="{2E6597BA-2106-4CEE-96CD-8BD64B544E12}" dt="2024-03-11T09:52:25.728" v="11" actId="962"/>
          <ac:grpSpMkLst>
            <pc:docMk/>
            <pc:sldMk cId="0" sldId="623"/>
            <ac:grpSpMk id="115" creationId="{00000000-0000-0000-0000-000000000000}"/>
          </ac:grpSpMkLst>
        </pc:grpChg>
        <pc:grpChg chg="mod">
          <ac:chgData name="Jeremy Stevenson" userId="b951fcdf-47d4-42da-bf6c-f08c041864bc" providerId="ADAL" clId="{2E6597BA-2106-4CEE-96CD-8BD64B544E12}" dt="2024-03-11T09:52:28.770" v="12" actId="962"/>
          <ac:grpSpMkLst>
            <pc:docMk/>
            <pc:sldMk cId="0" sldId="623"/>
            <ac:grpSpMk id="387" creationId="{00000000-0000-0000-0000-000000000000}"/>
          </ac:grpSpMkLst>
        </pc:grpChg>
        <pc:grpChg chg="mod">
          <ac:chgData name="Jeremy Stevenson" userId="b951fcdf-47d4-42da-bf6c-f08c041864bc" providerId="ADAL" clId="{2E6597BA-2106-4CEE-96CD-8BD64B544E12}" dt="2024-03-11T09:52:31.376" v="13" actId="962"/>
          <ac:grpSpMkLst>
            <pc:docMk/>
            <pc:sldMk cId="0" sldId="623"/>
            <ac:grpSpMk id="589" creationId="{00000000-0000-0000-0000-000000000000}"/>
          </ac:grpSpMkLst>
        </pc:grpChg>
        <pc:grpChg chg="mod">
          <ac:chgData name="Jeremy Stevenson" userId="b951fcdf-47d4-42da-bf6c-f08c041864bc" providerId="ADAL" clId="{2E6597BA-2106-4CEE-96CD-8BD64B544E12}" dt="2024-03-11T09:52:34.361" v="14" actId="962"/>
          <ac:grpSpMkLst>
            <pc:docMk/>
            <pc:sldMk cId="0" sldId="623"/>
            <ac:grpSpMk id="591" creationId="{00000000-0000-0000-0000-000000000000}"/>
          </ac:grpSpMkLst>
        </pc:grpChg>
        <pc:picChg chg="mod">
          <ac:chgData name="Jeremy Stevenson" userId="b951fcdf-47d4-42da-bf6c-f08c041864bc" providerId="ADAL" clId="{2E6597BA-2106-4CEE-96CD-8BD64B544E12}" dt="2024-03-11T09:52:37.464" v="15" actId="962"/>
          <ac:picMkLst>
            <pc:docMk/>
            <pc:sldMk cId="0" sldId="623"/>
            <ac:picMk id="15" creationId="{47F5EF56-8F3B-5513-1AEA-6A5F208629F5}"/>
          </ac:picMkLst>
        </pc:picChg>
      </pc:sldChg>
      <pc:sldChg chg="delSp modSp mod">
        <pc:chgData name="Jeremy Stevenson" userId="b951fcdf-47d4-42da-bf6c-f08c041864bc" providerId="ADAL" clId="{2E6597BA-2106-4CEE-96CD-8BD64B544E12}" dt="2024-03-11T09:51:45.992" v="4" actId="962"/>
        <pc:sldMkLst>
          <pc:docMk/>
          <pc:sldMk cId="2821784214" sldId="642"/>
        </pc:sldMkLst>
        <pc:spChg chg="del">
          <ac:chgData name="Jeremy Stevenson" userId="b951fcdf-47d4-42da-bf6c-f08c041864bc" providerId="ADAL" clId="{2E6597BA-2106-4CEE-96CD-8BD64B544E12}" dt="2024-03-11T09:51:39.016" v="2" actId="478"/>
          <ac:spMkLst>
            <pc:docMk/>
            <pc:sldMk cId="2821784214" sldId="642"/>
            <ac:spMk id="1031" creationId="{00000000-0000-0000-0000-000000000000}"/>
          </ac:spMkLst>
        </pc:spChg>
        <pc:picChg chg="mod">
          <ac:chgData name="Jeremy Stevenson" userId="b951fcdf-47d4-42da-bf6c-f08c041864bc" providerId="ADAL" clId="{2E6597BA-2106-4CEE-96CD-8BD64B544E12}" dt="2024-03-11T09:51:42.770" v="3" actId="962"/>
          <ac:picMkLst>
            <pc:docMk/>
            <pc:sldMk cId="2821784214" sldId="642"/>
            <ac:picMk id="10" creationId="{F1FD79F3-65F5-9CEE-0B27-B8B8E01C35EA}"/>
          </ac:picMkLst>
        </pc:picChg>
        <pc:picChg chg="mod">
          <ac:chgData name="Jeremy Stevenson" userId="b951fcdf-47d4-42da-bf6c-f08c041864bc" providerId="ADAL" clId="{2E6597BA-2106-4CEE-96CD-8BD64B544E12}" dt="2024-03-11T09:51:45.992" v="4" actId="962"/>
          <ac:picMkLst>
            <pc:docMk/>
            <pc:sldMk cId="2821784214" sldId="642"/>
            <ac:picMk id="11" creationId="{F4D1FAB9-8A20-7837-A04A-F9532371292E}"/>
          </ac:picMkLst>
        </pc:picChg>
      </pc:sldChg>
    </pc:docChg>
  </pc:docChgLst>
  <pc:docChgLst>
    <pc:chgData name="Beverley Ferguson" userId="4a5d90d7-4d97-43a2-9ddb-522ed5d03a7e" providerId="ADAL" clId="{5B96C8E3-D5CC-49F1-AACE-9AB9E2C43F8A}"/>
    <pc:docChg chg="undo redo custSel addSld delSld modSld">
      <pc:chgData name="Beverley Ferguson" userId="4a5d90d7-4d97-43a2-9ddb-522ed5d03a7e" providerId="ADAL" clId="{5B96C8E3-D5CC-49F1-AACE-9AB9E2C43F8A}" dt="2024-03-08T16:43:08.613" v="207" actId="207"/>
      <pc:docMkLst>
        <pc:docMk/>
      </pc:docMkLst>
      <pc:sldChg chg="addSp delSp modSp mod">
        <pc:chgData name="Beverley Ferguson" userId="4a5d90d7-4d97-43a2-9ddb-522ed5d03a7e" providerId="ADAL" clId="{5B96C8E3-D5CC-49F1-AACE-9AB9E2C43F8A}" dt="2024-03-08T16:29:31.963" v="16" actId="1076"/>
        <pc:sldMkLst>
          <pc:docMk/>
          <pc:sldMk cId="1717420105" sldId="264"/>
        </pc:sldMkLst>
        <pc:spChg chg="add mod">
          <ac:chgData name="Beverley Ferguson" userId="4a5d90d7-4d97-43a2-9ddb-522ed5d03a7e" providerId="ADAL" clId="{5B96C8E3-D5CC-49F1-AACE-9AB9E2C43F8A}" dt="2024-03-08T16:29:15.248" v="13"/>
          <ac:spMkLst>
            <pc:docMk/>
            <pc:sldMk cId="1717420105" sldId="264"/>
            <ac:spMk id="6" creationId="{0F7F0881-2978-C0A2-AA77-C93875B0F4D4}"/>
          </ac:spMkLst>
        </pc:spChg>
        <pc:spChg chg="add mod">
          <ac:chgData name="Beverley Ferguson" userId="4a5d90d7-4d97-43a2-9ddb-522ed5d03a7e" providerId="ADAL" clId="{5B96C8E3-D5CC-49F1-AACE-9AB9E2C43F8A}" dt="2024-03-08T16:29:31.963" v="16" actId="1076"/>
          <ac:spMkLst>
            <pc:docMk/>
            <pc:sldMk cId="1717420105" sldId="264"/>
            <ac:spMk id="8" creationId="{1F349424-58EC-E770-A7BA-8BC2EB473B75}"/>
          </ac:spMkLst>
        </pc:spChg>
        <pc:spChg chg="mod">
          <ac:chgData name="Beverley Ferguson" userId="4a5d90d7-4d97-43a2-9ddb-522ed5d03a7e" providerId="ADAL" clId="{5B96C8E3-D5CC-49F1-AACE-9AB9E2C43F8A}" dt="2024-03-08T16:28:00.849" v="11" actId="1076"/>
          <ac:spMkLst>
            <pc:docMk/>
            <pc:sldMk cId="1717420105" sldId="264"/>
            <ac:spMk id="13" creationId="{00000000-0000-0000-0000-000000000000}"/>
          </ac:spMkLst>
        </pc:spChg>
        <pc:picChg chg="add mod">
          <ac:chgData name="Beverley Ferguson" userId="4a5d90d7-4d97-43a2-9ddb-522ed5d03a7e" providerId="ADAL" clId="{5B96C8E3-D5CC-49F1-AACE-9AB9E2C43F8A}" dt="2024-03-08T16:27:51.364" v="9" actId="1076"/>
          <ac:picMkLst>
            <pc:docMk/>
            <pc:sldMk cId="1717420105" sldId="264"/>
            <ac:picMk id="4" creationId="{533C5E93-90B6-D0C8-13C4-DDA1D2887C50}"/>
          </ac:picMkLst>
        </pc:picChg>
        <pc:picChg chg="del">
          <ac:chgData name="Beverley Ferguson" userId="4a5d90d7-4d97-43a2-9ddb-522ed5d03a7e" providerId="ADAL" clId="{5B96C8E3-D5CC-49F1-AACE-9AB9E2C43F8A}" dt="2024-03-08T16:24:24.509" v="2" actId="478"/>
          <ac:picMkLst>
            <pc:docMk/>
            <pc:sldMk cId="1717420105" sldId="264"/>
            <ac:picMk id="7" creationId="{A1EAE1F7-5BC6-01AD-4748-EF4002E691E9}"/>
          </ac:picMkLst>
        </pc:picChg>
      </pc:sldChg>
      <pc:sldChg chg="delSp mod">
        <pc:chgData name="Beverley Ferguson" userId="4a5d90d7-4d97-43a2-9ddb-522ed5d03a7e" providerId="ADAL" clId="{5B96C8E3-D5CC-49F1-AACE-9AB9E2C43F8A}" dt="2024-03-08T16:37:41.008" v="203" actId="478"/>
        <pc:sldMkLst>
          <pc:docMk/>
          <pc:sldMk cId="101930614" sldId="294"/>
        </pc:sldMkLst>
        <pc:inkChg chg="del">
          <ac:chgData name="Beverley Ferguson" userId="4a5d90d7-4d97-43a2-9ddb-522ed5d03a7e" providerId="ADAL" clId="{5B96C8E3-D5CC-49F1-AACE-9AB9E2C43F8A}" dt="2024-03-08T16:37:25.366" v="194" actId="478"/>
          <ac:inkMkLst>
            <pc:docMk/>
            <pc:sldMk cId="101930614" sldId="294"/>
            <ac:inkMk id="3" creationId="{88B72009-983D-B3D2-DE6A-3085589A56C9}"/>
          </ac:inkMkLst>
        </pc:inkChg>
        <pc:inkChg chg="del">
          <ac:chgData name="Beverley Ferguson" userId="4a5d90d7-4d97-43a2-9ddb-522ed5d03a7e" providerId="ADAL" clId="{5B96C8E3-D5CC-49F1-AACE-9AB9E2C43F8A}" dt="2024-03-08T16:37:27.087" v="195" actId="478"/>
          <ac:inkMkLst>
            <pc:docMk/>
            <pc:sldMk cId="101930614" sldId="294"/>
            <ac:inkMk id="4" creationId="{E58C8DBB-401D-4B59-E7B7-0E08D093602C}"/>
          </ac:inkMkLst>
        </pc:inkChg>
        <pc:inkChg chg="del">
          <ac:chgData name="Beverley Ferguson" userId="4a5d90d7-4d97-43a2-9ddb-522ed5d03a7e" providerId="ADAL" clId="{5B96C8E3-D5CC-49F1-AACE-9AB9E2C43F8A}" dt="2024-03-08T16:37:28.751" v="196" actId="478"/>
          <ac:inkMkLst>
            <pc:docMk/>
            <pc:sldMk cId="101930614" sldId="294"/>
            <ac:inkMk id="5" creationId="{5DBA8D5D-637F-350F-87A6-D2690850AC92}"/>
          </ac:inkMkLst>
        </pc:inkChg>
        <pc:inkChg chg="del">
          <ac:chgData name="Beverley Ferguson" userId="4a5d90d7-4d97-43a2-9ddb-522ed5d03a7e" providerId="ADAL" clId="{5B96C8E3-D5CC-49F1-AACE-9AB9E2C43F8A}" dt="2024-03-08T16:37:30.022" v="197" actId="478"/>
          <ac:inkMkLst>
            <pc:docMk/>
            <pc:sldMk cId="101930614" sldId="294"/>
            <ac:inkMk id="6" creationId="{966AF50B-715C-112E-E6FC-337976536CF8}"/>
          </ac:inkMkLst>
        </pc:inkChg>
        <pc:inkChg chg="del">
          <ac:chgData name="Beverley Ferguson" userId="4a5d90d7-4d97-43a2-9ddb-522ed5d03a7e" providerId="ADAL" clId="{5B96C8E3-D5CC-49F1-AACE-9AB9E2C43F8A}" dt="2024-03-08T16:37:31.594" v="198" actId="478"/>
          <ac:inkMkLst>
            <pc:docMk/>
            <pc:sldMk cId="101930614" sldId="294"/>
            <ac:inkMk id="7" creationId="{216A039B-BDAF-F1FF-94BF-28812C9E9CBE}"/>
          </ac:inkMkLst>
        </pc:inkChg>
        <pc:inkChg chg="del">
          <ac:chgData name="Beverley Ferguson" userId="4a5d90d7-4d97-43a2-9ddb-522ed5d03a7e" providerId="ADAL" clId="{5B96C8E3-D5CC-49F1-AACE-9AB9E2C43F8A}" dt="2024-03-08T16:37:33.406" v="199" actId="478"/>
          <ac:inkMkLst>
            <pc:docMk/>
            <pc:sldMk cId="101930614" sldId="294"/>
            <ac:inkMk id="8" creationId="{8EDA02E3-C481-C01E-E9BA-64C58D8C520A}"/>
          </ac:inkMkLst>
        </pc:inkChg>
        <pc:inkChg chg="del">
          <ac:chgData name="Beverley Ferguson" userId="4a5d90d7-4d97-43a2-9ddb-522ed5d03a7e" providerId="ADAL" clId="{5B96C8E3-D5CC-49F1-AACE-9AB9E2C43F8A}" dt="2024-03-08T16:37:34.634" v="200" actId="478"/>
          <ac:inkMkLst>
            <pc:docMk/>
            <pc:sldMk cId="101930614" sldId="294"/>
            <ac:inkMk id="9" creationId="{B43CF9CC-E547-2D32-A81C-E684FEB8864C}"/>
          </ac:inkMkLst>
        </pc:inkChg>
        <pc:inkChg chg="del">
          <ac:chgData name="Beverley Ferguson" userId="4a5d90d7-4d97-43a2-9ddb-522ed5d03a7e" providerId="ADAL" clId="{5B96C8E3-D5CC-49F1-AACE-9AB9E2C43F8A}" dt="2024-03-08T16:37:35.801" v="201" actId="478"/>
          <ac:inkMkLst>
            <pc:docMk/>
            <pc:sldMk cId="101930614" sldId="294"/>
            <ac:inkMk id="10" creationId="{FE025A83-CA02-9F05-36A6-9CC2C9A2F7AD}"/>
          </ac:inkMkLst>
        </pc:inkChg>
        <pc:inkChg chg="del">
          <ac:chgData name="Beverley Ferguson" userId="4a5d90d7-4d97-43a2-9ddb-522ed5d03a7e" providerId="ADAL" clId="{5B96C8E3-D5CC-49F1-AACE-9AB9E2C43F8A}" dt="2024-03-08T16:37:41.008" v="203" actId="478"/>
          <ac:inkMkLst>
            <pc:docMk/>
            <pc:sldMk cId="101930614" sldId="294"/>
            <ac:inkMk id="11" creationId="{E279A828-24CC-0F71-E169-A51480C3FD06}"/>
          </ac:inkMkLst>
        </pc:inkChg>
        <pc:inkChg chg="del">
          <ac:chgData name="Beverley Ferguson" userId="4a5d90d7-4d97-43a2-9ddb-522ed5d03a7e" providerId="ADAL" clId="{5B96C8E3-D5CC-49F1-AACE-9AB9E2C43F8A}" dt="2024-03-08T16:37:38.626" v="202" actId="478"/>
          <ac:inkMkLst>
            <pc:docMk/>
            <pc:sldMk cId="101930614" sldId="294"/>
            <ac:inkMk id="12" creationId="{4B76BA45-14D1-D1AF-6866-66605DFE7360}"/>
          </ac:inkMkLst>
        </pc:inkChg>
      </pc:sldChg>
      <pc:sldChg chg="modSp mod">
        <pc:chgData name="Beverley Ferguson" userId="4a5d90d7-4d97-43a2-9ddb-522ed5d03a7e" providerId="ADAL" clId="{5B96C8E3-D5CC-49F1-AACE-9AB9E2C43F8A}" dt="2024-03-08T16:38:53.098" v="206" actId="12"/>
        <pc:sldMkLst>
          <pc:docMk/>
          <pc:sldMk cId="1586964443" sldId="491"/>
        </pc:sldMkLst>
        <pc:spChg chg="mod">
          <ac:chgData name="Beverley Ferguson" userId="4a5d90d7-4d97-43a2-9ddb-522ed5d03a7e" providerId="ADAL" clId="{5B96C8E3-D5CC-49F1-AACE-9AB9E2C43F8A}" dt="2024-03-08T16:38:53.098" v="206" actId="12"/>
          <ac:spMkLst>
            <pc:docMk/>
            <pc:sldMk cId="1586964443" sldId="491"/>
            <ac:spMk id="7" creationId="{00000000-0000-0000-0000-000000000000}"/>
          </ac:spMkLst>
        </pc:spChg>
      </pc:sldChg>
      <pc:sldChg chg="addSp delSp modSp add del mod">
        <pc:chgData name="Beverley Ferguson" userId="4a5d90d7-4d97-43a2-9ddb-522ed5d03a7e" providerId="ADAL" clId="{5B96C8E3-D5CC-49F1-AACE-9AB9E2C43F8A}" dt="2024-03-08T16:43:08.613" v="207" actId="207"/>
        <pc:sldMkLst>
          <pc:docMk/>
          <pc:sldMk cId="2821784214" sldId="642"/>
        </pc:sldMkLst>
        <pc:spChg chg="mod">
          <ac:chgData name="Beverley Ferguson" userId="4a5d90d7-4d97-43a2-9ddb-522ed5d03a7e" providerId="ADAL" clId="{5B96C8E3-D5CC-49F1-AACE-9AB9E2C43F8A}" dt="2024-03-08T16:36:34.187" v="180" actId="1035"/>
          <ac:spMkLst>
            <pc:docMk/>
            <pc:sldMk cId="2821784214" sldId="642"/>
            <ac:spMk id="2" creationId="{00000000-0000-0000-0000-000000000000}"/>
          </ac:spMkLst>
        </pc:spChg>
        <pc:spChg chg="mod">
          <ac:chgData name="Beverley Ferguson" userId="4a5d90d7-4d97-43a2-9ddb-522ed5d03a7e" providerId="ADAL" clId="{5B96C8E3-D5CC-49F1-AACE-9AB9E2C43F8A}" dt="2024-03-08T16:36:29.214" v="168" actId="1035"/>
          <ac:spMkLst>
            <pc:docMk/>
            <pc:sldMk cId="2821784214" sldId="642"/>
            <ac:spMk id="3" creationId="{00000000-0000-0000-0000-000000000000}"/>
          </ac:spMkLst>
        </pc:spChg>
        <pc:spChg chg="add del">
          <ac:chgData name="Beverley Ferguson" userId="4a5d90d7-4d97-43a2-9ddb-522ed5d03a7e" providerId="ADAL" clId="{5B96C8E3-D5CC-49F1-AACE-9AB9E2C43F8A}" dt="2024-03-08T16:34:43.895" v="143" actId="22"/>
          <ac:spMkLst>
            <pc:docMk/>
            <pc:sldMk cId="2821784214" sldId="642"/>
            <ac:spMk id="5" creationId="{B48C9378-DC21-0BF4-4F71-29014632E76C}"/>
          </ac:spMkLst>
        </pc:spChg>
        <pc:spChg chg="add mod">
          <ac:chgData name="Beverley Ferguson" userId="4a5d90d7-4d97-43a2-9ddb-522ed5d03a7e" providerId="ADAL" clId="{5B96C8E3-D5CC-49F1-AACE-9AB9E2C43F8A}" dt="2024-03-08T16:43:08.613" v="207" actId="207"/>
          <ac:spMkLst>
            <pc:docMk/>
            <pc:sldMk cId="2821784214" sldId="642"/>
            <ac:spMk id="7" creationId="{A53975AB-5AAD-673B-82E8-C78F29AC4471}"/>
          </ac:spMkLst>
        </pc:spChg>
        <pc:spChg chg="del">
          <ac:chgData name="Beverley Ferguson" userId="4a5d90d7-4d97-43a2-9ddb-522ed5d03a7e" providerId="ADAL" clId="{5B96C8E3-D5CC-49F1-AACE-9AB9E2C43F8A}" dt="2024-03-08T16:36:08.464" v="157" actId="478"/>
          <ac:spMkLst>
            <pc:docMk/>
            <pc:sldMk cId="2821784214" sldId="642"/>
            <ac:spMk id="8" creationId="{00000000-0000-0000-0000-000000000000}"/>
          </ac:spMkLst>
        </pc:spChg>
        <pc:spChg chg="add mod">
          <ac:chgData name="Beverley Ferguson" userId="4a5d90d7-4d97-43a2-9ddb-522ed5d03a7e" providerId="ADAL" clId="{5B96C8E3-D5CC-49F1-AACE-9AB9E2C43F8A}" dt="2024-03-08T16:36:20.700" v="159"/>
          <ac:spMkLst>
            <pc:docMk/>
            <pc:sldMk cId="2821784214" sldId="642"/>
            <ac:spMk id="12" creationId="{1A56CADC-9EB9-DD1F-6402-D424E642C6BA}"/>
          </ac:spMkLst>
        </pc:spChg>
        <pc:spChg chg="del">
          <ac:chgData name="Beverley Ferguson" userId="4a5d90d7-4d97-43a2-9ddb-522ed5d03a7e" providerId="ADAL" clId="{5B96C8E3-D5CC-49F1-AACE-9AB9E2C43F8A}" dt="2024-03-08T16:36:10.701" v="158" actId="478"/>
          <ac:spMkLst>
            <pc:docMk/>
            <pc:sldMk cId="2821784214" sldId="642"/>
            <ac:spMk id="18" creationId="{00000000-0000-0000-0000-000000000000}"/>
          </ac:spMkLst>
        </pc:spChg>
        <pc:picChg chg="add mod">
          <ac:chgData name="Beverley Ferguson" userId="4a5d90d7-4d97-43a2-9ddb-522ed5d03a7e" providerId="ADAL" clId="{5B96C8E3-D5CC-49F1-AACE-9AB9E2C43F8A}" dt="2024-03-08T16:35:16.777" v="150"/>
          <ac:picMkLst>
            <pc:docMk/>
            <pc:sldMk cId="2821784214" sldId="642"/>
            <ac:picMk id="9" creationId="{8C00D40C-1537-5E99-1008-C302FFCB5120}"/>
          </ac:picMkLst>
        </pc:picChg>
        <pc:picChg chg="add mod">
          <ac:chgData name="Beverley Ferguson" userId="4a5d90d7-4d97-43a2-9ddb-522ed5d03a7e" providerId="ADAL" clId="{5B96C8E3-D5CC-49F1-AACE-9AB9E2C43F8A}" dt="2024-03-08T16:35:22.094" v="151"/>
          <ac:picMkLst>
            <pc:docMk/>
            <pc:sldMk cId="2821784214" sldId="642"/>
            <ac:picMk id="10" creationId="{F1FD79F3-65F5-9CEE-0B27-B8B8E01C35EA}"/>
          </ac:picMkLst>
        </pc:picChg>
        <pc:picChg chg="add mod">
          <ac:chgData name="Beverley Ferguson" userId="4a5d90d7-4d97-43a2-9ddb-522ed5d03a7e" providerId="ADAL" clId="{5B96C8E3-D5CC-49F1-AACE-9AB9E2C43F8A}" dt="2024-03-08T16:36:20.700" v="159"/>
          <ac:picMkLst>
            <pc:docMk/>
            <pc:sldMk cId="2821784214" sldId="642"/>
            <ac:picMk id="11" creationId="{F4D1FAB9-8A20-7837-A04A-F9532371292E}"/>
          </ac:picMkLst>
        </pc:picChg>
        <pc:picChg chg="del">
          <ac:chgData name="Beverley Ferguson" userId="4a5d90d7-4d97-43a2-9ddb-522ed5d03a7e" providerId="ADAL" clId="{5B96C8E3-D5CC-49F1-AACE-9AB9E2C43F8A}" dt="2024-03-08T16:36:06.331" v="156" actId="478"/>
          <ac:picMkLst>
            <pc:docMk/>
            <pc:sldMk cId="2821784214" sldId="642"/>
            <ac:picMk id="13" creationId="{00000000-0000-0000-0000-000000000000}"/>
          </ac:picMkLst>
        </pc:picChg>
      </pc:sldChg>
      <pc:sldChg chg="addSp delSp modSp del mod">
        <pc:chgData name="Beverley Ferguson" userId="4a5d90d7-4d97-43a2-9ddb-522ed5d03a7e" providerId="ADAL" clId="{5B96C8E3-D5CC-49F1-AACE-9AB9E2C43F8A}" dt="2024-03-08T16:37:01.126" v="193" actId="47"/>
        <pc:sldMkLst>
          <pc:docMk/>
          <pc:sldMk cId="4074907403" sldId="648"/>
        </pc:sldMkLst>
        <pc:spChg chg="add del">
          <ac:chgData name="Beverley Ferguson" userId="4a5d90d7-4d97-43a2-9ddb-522ed5d03a7e" providerId="ADAL" clId="{5B96C8E3-D5CC-49F1-AACE-9AB9E2C43F8A}" dt="2024-03-08T16:31:51.734" v="35" actId="22"/>
          <ac:spMkLst>
            <pc:docMk/>
            <pc:sldMk cId="4074907403" sldId="648"/>
            <ac:spMk id="4" creationId="{EFCBE6BF-6543-A403-F779-FD59FB229C22}"/>
          </ac:spMkLst>
        </pc:spChg>
        <pc:spChg chg="add del mod">
          <ac:chgData name="Beverley Ferguson" userId="4a5d90d7-4d97-43a2-9ddb-522ed5d03a7e" providerId="ADAL" clId="{5B96C8E3-D5CC-49F1-AACE-9AB9E2C43F8A}" dt="2024-03-08T16:32:22.208" v="57" actId="22"/>
          <ac:spMkLst>
            <pc:docMk/>
            <pc:sldMk cId="4074907403" sldId="648"/>
            <ac:spMk id="7" creationId="{C9B59257-F5DA-A0C4-92A6-CA643CB51346}"/>
          </ac:spMkLst>
        </pc:spChg>
        <pc:spChg chg="add del">
          <ac:chgData name="Beverley Ferguson" userId="4a5d90d7-4d97-43a2-9ddb-522ed5d03a7e" providerId="ADAL" clId="{5B96C8E3-D5CC-49F1-AACE-9AB9E2C43F8A}" dt="2024-03-08T16:32:19.859" v="54" actId="22"/>
          <ac:spMkLst>
            <pc:docMk/>
            <pc:sldMk cId="4074907403" sldId="648"/>
            <ac:spMk id="12" creationId="{97BCE12D-614C-ABA1-C36A-5AA5134B0A3B}"/>
          </ac:spMkLst>
        </pc:spChg>
        <pc:spChg chg="add mod">
          <ac:chgData name="Beverley Ferguson" userId="4a5d90d7-4d97-43a2-9ddb-522ed5d03a7e" providerId="ADAL" clId="{5B96C8E3-D5CC-49F1-AACE-9AB9E2C43F8A}" dt="2024-03-08T16:33:19.974" v="93"/>
          <ac:spMkLst>
            <pc:docMk/>
            <pc:sldMk cId="4074907403" sldId="648"/>
            <ac:spMk id="14" creationId="{E83CDE63-9BFA-2E16-18F0-4EB6ABAD90BF}"/>
          </ac:spMkLst>
        </pc:spChg>
        <pc:spChg chg="add del mod">
          <ac:chgData name="Beverley Ferguson" userId="4a5d90d7-4d97-43a2-9ddb-522ed5d03a7e" providerId="ADAL" clId="{5B96C8E3-D5CC-49F1-AACE-9AB9E2C43F8A}" dt="2024-03-08T16:35:12.345" v="149" actId="478"/>
          <ac:spMkLst>
            <pc:docMk/>
            <pc:sldMk cId="4074907403" sldId="648"/>
            <ac:spMk id="15" creationId="{AE07D345-7ABE-6B09-C304-91237A189C4A}"/>
          </ac:spMkLst>
        </pc:spChg>
        <pc:spChg chg="mod">
          <ac:chgData name="Beverley Ferguson" userId="4a5d90d7-4d97-43a2-9ddb-522ed5d03a7e" providerId="ADAL" clId="{5B96C8E3-D5CC-49F1-AACE-9AB9E2C43F8A}" dt="2024-03-08T16:30:28.520" v="28" actId="20577"/>
          <ac:spMkLst>
            <pc:docMk/>
            <pc:sldMk cId="4074907403" sldId="648"/>
            <ac:spMk id="16" creationId="{1064750F-B535-75B5-2B0B-4FA6E93D5A2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08DDE-8C84-4BB1-A04A-77A839973CF9}" type="doc">
      <dgm:prSet loTypeId="urn:microsoft.com/office/officeart/2005/8/layout/h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BE628EF-8CD5-481F-BEC3-FA20ACA44741}">
      <dgm:prSet phldrT="[Text]" custT="1"/>
      <dgm:spPr/>
      <dgm:t>
        <a:bodyPr/>
        <a:lstStyle/>
        <a:p>
          <a:r>
            <a:rPr lang="en-US" sz="2000"/>
            <a:t>2011</a:t>
          </a:r>
        </a:p>
      </dgm:t>
    </dgm:pt>
    <dgm:pt modelId="{55407471-D392-4576-9F92-A0A4802F1158}" type="parTrans" cxnId="{5C91CED5-6896-4102-8CFF-B9749CA02454}">
      <dgm:prSet/>
      <dgm:spPr/>
      <dgm:t>
        <a:bodyPr/>
        <a:lstStyle/>
        <a:p>
          <a:endParaRPr lang="en-US"/>
        </a:p>
      </dgm:t>
    </dgm:pt>
    <dgm:pt modelId="{1D0420A1-F0DB-4AA7-A606-5C83F52479A6}" type="sibTrans" cxnId="{5C91CED5-6896-4102-8CFF-B9749CA02454}">
      <dgm:prSet/>
      <dgm:spPr/>
      <dgm:t>
        <a:bodyPr/>
        <a:lstStyle/>
        <a:p>
          <a:endParaRPr lang="en-US"/>
        </a:p>
      </dgm:t>
    </dgm:pt>
    <dgm:pt modelId="{E765FF6A-7EFC-4F46-BF80-E54C013721FD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 parent and family factors</a:t>
          </a:r>
        </a:p>
      </dgm:t>
    </dgm:pt>
    <dgm:pt modelId="{05454334-283F-423B-98BE-0CC791311978}" type="parTrans" cxnId="{917B7DD1-139C-44FC-B541-C6ADC94E17F7}">
      <dgm:prSet/>
      <dgm:spPr/>
      <dgm:t>
        <a:bodyPr/>
        <a:lstStyle/>
        <a:p>
          <a:endParaRPr lang="en-US"/>
        </a:p>
      </dgm:t>
    </dgm:pt>
    <dgm:pt modelId="{F5146546-79CB-42D8-A3C7-7369AB0C761D}" type="sibTrans" cxnId="{917B7DD1-139C-44FC-B541-C6ADC94E17F7}">
      <dgm:prSet/>
      <dgm:spPr/>
      <dgm:t>
        <a:bodyPr/>
        <a:lstStyle/>
        <a:p>
          <a:endParaRPr lang="en-US"/>
        </a:p>
      </dgm:t>
    </dgm:pt>
    <dgm:pt modelId="{832D12F9-53B5-4DA6-BA86-C7FFFC64AC5B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Parent-teacher factors</a:t>
          </a:r>
        </a:p>
      </dgm:t>
    </dgm:pt>
    <dgm:pt modelId="{E1E9D69E-D32E-47D9-B016-317DF26D6B21}" type="parTrans" cxnId="{1C52E52A-4332-4CA7-8B91-BF2BEC89B050}">
      <dgm:prSet/>
      <dgm:spPr/>
      <dgm:t>
        <a:bodyPr/>
        <a:lstStyle/>
        <a:p>
          <a:endParaRPr lang="en-US"/>
        </a:p>
      </dgm:t>
    </dgm:pt>
    <dgm:pt modelId="{CA972648-D429-44DE-BEDE-BC0C03703C6A}" type="sibTrans" cxnId="{1C52E52A-4332-4CA7-8B91-BF2BEC89B050}">
      <dgm:prSet/>
      <dgm:spPr/>
      <dgm:t>
        <a:bodyPr/>
        <a:lstStyle/>
        <a:p>
          <a:endParaRPr lang="en-US"/>
        </a:p>
      </dgm:t>
    </dgm:pt>
    <dgm:pt modelId="{FB42F363-BD4A-40EB-8DA3-D53A88942F71}">
      <dgm:prSet phldrT="[Text]" custT="1"/>
      <dgm:spPr/>
      <dgm:t>
        <a:bodyPr/>
        <a:lstStyle/>
        <a:p>
          <a:r>
            <a:rPr lang="en-US" sz="2000"/>
            <a:t>2017</a:t>
          </a:r>
        </a:p>
      </dgm:t>
    </dgm:pt>
    <dgm:pt modelId="{F4E4F9A6-17A4-4F5F-80C1-89B573F6B161}" type="parTrans" cxnId="{112F47CF-88D5-4F17-9304-60A223F33845}">
      <dgm:prSet/>
      <dgm:spPr/>
      <dgm:t>
        <a:bodyPr/>
        <a:lstStyle/>
        <a:p>
          <a:endParaRPr lang="en-US"/>
        </a:p>
      </dgm:t>
    </dgm:pt>
    <dgm:pt modelId="{02452077-8876-42CB-AD0C-8B3DE411029C}" type="sibTrans" cxnId="{112F47CF-88D5-4F17-9304-60A223F33845}">
      <dgm:prSet/>
      <dgm:spPr/>
      <dgm:t>
        <a:bodyPr/>
        <a:lstStyle/>
        <a:p>
          <a:endParaRPr lang="en-US"/>
        </a:p>
      </dgm:t>
    </dgm:pt>
    <dgm:pt modelId="{F3263E2E-CE17-4D13-A91A-FBDE550426C7}">
      <dgm:prSet phldrT="[Text]" custT="1"/>
      <dgm:spPr>
        <a:solidFill>
          <a:srgbClr val="CCFFFF"/>
        </a:solidFill>
      </dgm:spPr>
      <dgm:t>
        <a:bodyPr/>
        <a:lstStyle/>
        <a:p>
          <a:pPr marL="88900" indent="-88900"/>
          <a:r>
            <a:rPr lang="en-US" sz="9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Time, childcare, transport, knowledge, information, awareness, motivation, working patterns, English as additional language, negative experiences, perceptions, gender</a:t>
          </a:r>
        </a:p>
      </dgm:t>
    </dgm:pt>
    <dgm:pt modelId="{D9825598-0860-4913-B0D2-1B91B2810455}" type="parTrans" cxnId="{8C4DD696-C2F1-4258-A554-45F5F000F9F4}">
      <dgm:prSet/>
      <dgm:spPr/>
      <dgm:t>
        <a:bodyPr/>
        <a:lstStyle/>
        <a:p>
          <a:endParaRPr lang="en-US"/>
        </a:p>
      </dgm:t>
    </dgm:pt>
    <dgm:pt modelId="{6E50F1E8-8FB7-486D-883F-56299BE4C125}" type="sibTrans" cxnId="{8C4DD696-C2F1-4258-A554-45F5F000F9F4}">
      <dgm:prSet/>
      <dgm:spPr/>
      <dgm:t>
        <a:bodyPr/>
        <a:lstStyle/>
        <a:p>
          <a:endParaRPr lang="en-US"/>
        </a:p>
      </dgm:t>
    </dgm:pt>
    <dgm:pt modelId="{F95D7FD8-5C35-4D79-962C-3932EDD4E902}">
      <dgm:prSet phldrT="[Text]" custT="1"/>
      <dgm:spPr>
        <a:solidFill>
          <a:srgbClr val="CCFFFF"/>
        </a:solidFill>
      </dgm:spPr>
      <dgm:t>
        <a:bodyPr/>
        <a:lstStyle/>
        <a:p>
          <a:pPr marL="88900" indent="-88900"/>
          <a:r>
            <a:rPr lang="en-US" sz="9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Socio-economic, poverty, social inclusion, additional support needs, disabilities, parenting skills, shared parenting, mental health issues, substance misuse, offending</a:t>
          </a:r>
        </a:p>
      </dgm:t>
    </dgm:pt>
    <dgm:pt modelId="{E5D6FCA7-8467-40C4-99F1-F4F99FF1F2E3}" type="parTrans" cxnId="{5277B660-1E6E-4281-A523-55838EDC4260}">
      <dgm:prSet/>
      <dgm:spPr/>
      <dgm:t>
        <a:bodyPr/>
        <a:lstStyle/>
        <a:p>
          <a:endParaRPr lang="en-US"/>
        </a:p>
      </dgm:t>
    </dgm:pt>
    <dgm:pt modelId="{479572FC-0266-40DC-82AC-27868B551649}" type="sibTrans" cxnId="{5277B660-1E6E-4281-A523-55838EDC4260}">
      <dgm:prSet/>
      <dgm:spPr/>
      <dgm:t>
        <a:bodyPr/>
        <a:lstStyle/>
        <a:p>
          <a:endParaRPr lang="en-US"/>
        </a:p>
      </dgm:t>
    </dgm:pt>
    <dgm:pt modelId="{317A2AEE-E429-43E8-8539-6467DC5EBDE3}">
      <dgm:prSet phldrT="[Text]" custT="1"/>
      <dgm:spPr/>
      <dgm:t>
        <a:bodyPr/>
        <a:lstStyle/>
        <a:p>
          <a:r>
            <a:rPr lang="en-US" sz="2000"/>
            <a:t>2017</a:t>
          </a:r>
        </a:p>
      </dgm:t>
    </dgm:pt>
    <dgm:pt modelId="{39DC5721-DD53-479F-AA6C-6A0A5664B585}" type="parTrans" cxnId="{71D71C8C-287A-4228-BF9D-E5016C7C0F66}">
      <dgm:prSet/>
      <dgm:spPr/>
      <dgm:t>
        <a:bodyPr/>
        <a:lstStyle/>
        <a:p>
          <a:endParaRPr lang="en-US"/>
        </a:p>
      </dgm:t>
    </dgm:pt>
    <dgm:pt modelId="{36E131F8-0042-4BBC-87E3-7963F8B01231}" type="sibTrans" cxnId="{71D71C8C-287A-4228-BF9D-E5016C7C0F66}">
      <dgm:prSet/>
      <dgm:spPr/>
      <dgm:t>
        <a:bodyPr/>
        <a:lstStyle/>
        <a:p>
          <a:endParaRPr lang="en-US"/>
        </a:p>
      </dgm:t>
    </dgm:pt>
    <dgm:pt modelId="{A9233182-47B2-4DC2-B817-8E17AFA55BAC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Parents feel unable to engage with children’s learning</a:t>
          </a:r>
        </a:p>
      </dgm:t>
    </dgm:pt>
    <dgm:pt modelId="{2CAEA924-1567-48BB-8DB1-479F2966C098}" type="parTrans" cxnId="{F1F18B83-33FB-468D-91EE-1D56FBDE0381}">
      <dgm:prSet/>
      <dgm:spPr/>
      <dgm:t>
        <a:bodyPr/>
        <a:lstStyle/>
        <a:p>
          <a:endParaRPr lang="en-US"/>
        </a:p>
      </dgm:t>
    </dgm:pt>
    <dgm:pt modelId="{0CD6C678-C327-4C10-BD31-549ECBE3387F}" type="sibTrans" cxnId="{F1F18B83-33FB-468D-91EE-1D56FBDE0381}">
      <dgm:prSet/>
      <dgm:spPr/>
      <dgm:t>
        <a:bodyPr/>
        <a:lstStyle/>
        <a:p>
          <a:endParaRPr lang="en-US"/>
        </a:p>
      </dgm:t>
    </dgm:pt>
    <dgm:pt modelId="{2430C8B0-1BDA-4F6A-945D-3995A0236705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Child factors</a:t>
          </a:r>
        </a:p>
      </dgm:t>
    </dgm:pt>
    <dgm:pt modelId="{D6E01D31-13FD-4A45-BA0F-960C578CF3D1}" type="parTrans" cxnId="{77AD4D39-604F-46D4-B9EB-6451F408C979}">
      <dgm:prSet/>
      <dgm:spPr/>
      <dgm:t>
        <a:bodyPr/>
        <a:lstStyle/>
        <a:p>
          <a:endParaRPr lang="en-US"/>
        </a:p>
      </dgm:t>
    </dgm:pt>
    <dgm:pt modelId="{6A3BF00F-B463-410F-BC90-1C248962BB18}" type="sibTrans" cxnId="{77AD4D39-604F-46D4-B9EB-6451F408C979}">
      <dgm:prSet/>
      <dgm:spPr/>
      <dgm:t>
        <a:bodyPr/>
        <a:lstStyle/>
        <a:p>
          <a:endParaRPr lang="en-US"/>
        </a:p>
      </dgm:t>
    </dgm:pt>
    <dgm:pt modelId="{E701CDAB-446A-40E9-BC57-02C37124135C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Societal factors</a:t>
          </a:r>
        </a:p>
      </dgm:t>
    </dgm:pt>
    <dgm:pt modelId="{062B0089-D8B9-4027-867F-A2ED68E62D3C}" type="parTrans" cxnId="{235B37DE-72B7-4578-83D7-A0E2B4B0CCC3}">
      <dgm:prSet/>
      <dgm:spPr/>
      <dgm:t>
        <a:bodyPr/>
        <a:lstStyle/>
        <a:p>
          <a:endParaRPr lang="en-US"/>
        </a:p>
      </dgm:t>
    </dgm:pt>
    <dgm:pt modelId="{E22B4FD4-7B7B-400E-944F-B0DA242EB022}" type="sibTrans" cxnId="{235B37DE-72B7-4578-83D7-A0E2B4B0CCC3}">
      <dgm:prSet/>
      <dgm:spPr/>
      <dgm:t>
        <a:bodyPr/>
        <a:lstStyle/>
        <a:p>
          <a:endParaRPr lang="en-US"/>
        </a:p>
      </dgm:t>
    </dgm:pt>
    <dgm:pt modelId="{11838907-E6EF-4CED-9A34-93DEB9ED924D}">
      <dgm:prSet phldrT="[Text]" custT="1"/>
      <dgm:spPr>
        <a:solidFill>
          <a:srgbClr val="CCFFFF"/>
        </a:solidFill>
      </dgm:spPr>
      <dgm:t>
        <a:bodyPr/>
        <a:lstStyle/>
        <a:p>
          <a:pPr marL="88900" indent="-88900"/>
          <a:r>
            <a:rPr lang="en-US" sz="9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Information and support, effective strategies, community and family based interventions</a:t>
          </a:r>
        </a:p>
      </dgm:t>
    </dgm:pt>
    <dgm:pt modelId="{ABF7A5CE-A0AD-4228-96D7-036EBEC7D2DA}" type="parTrans" cxnId="{E935ABFA-28FC-4005-8A7B-9ADCA1633D2E}">
      <dgm:prSet/>
      <dgm:spPr/>
      <dgm:t>
        <a:bodyPr/>
        <a:lstStyle/>
        <a:p>
          <a:endParaRPr lang="en-US"/>
        </a:p>
      </dgm:t>
    </dgm:pt>
    <dgm:pt modelId="{3D017D36-1C2A-4EED-A43A-9BEC7293FA39}" type="sibTrans" cxnId="{E935ABFA-28FC-4005-8A7B-9ADCA1633D2E}">
      <dgm:prSet/>
      <dgm:spPr/>
      <dgm:t>
        <a:bodyPr/>
        <a:lstStyle/>
        <a:p>
          <a:endParaRPr lang="en-US"/>
        </a:p>
      </dgm:t>
    </dgm:pt>
    <dgm:pt modelId="{89332C36-023D-4563-87F6-6AD55445565D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B100BA-10F0-4871-B144-E506244E6581}" type="parTrans" cxnId="{9B7D14A5-64B2-40E4-BA97-2EF39348433A}">
      <dgm:prSet/>
      <dgm:spPr/>
      <dgm:t>
        <a:bodyPr/>
        <a:lstStyle/>
        <a:p>
          <a:endParaRPr lang="en-US"/>
        </a:p>
      </dgm:t>
    </dgm:pt>
    <dgm:pt modelId="{C0036AB3-4A08-48B5-B9DF-203ABED9CE0F}" type="sibTrans" cxnId="{9B7D14A5-64B2-40E4-BA97-2EF39348433A}">
      <dgm:prSet/>
      <dgm:spPr/>
      <dgm:t>
        <a:bodyPr/>
        <a:lstStyle/>
        <a:p>
          <a:endParaRPr lang="en-US"/>
        </a:p>
      </dgm:t>
    </dgm:pt>
    <dgm:pt modelId="{747E7598-8B48-4053-86DC-97248135D830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F24E2-FDBB-4D64-B7B4-F98749E6CBB3}" type="parTrans" cxnId="{17DC5CB2-E054-483B-AB12-A8A57130F166}">
      <dgm:prSet/>
      <dgm:spPr/>
      <dgm:t>
        <a:bodyPr/>
        <a:lstStyle/>
        <a:p>
          <a:endParaRPr lang="en-US"/>
        </a:p>
      </dgm:t>
    </dgm:pt>
    <dgm:pt modelId="{39F42A53-669A-48CB-A5C1-E1833F218B2E}" type="sibTrans" cxnId="{17DC5CB2-E054-483B-AB12-A8A57130F166}">
      <dgm:prSet/>
      <dgm:spPr/>
      <dgm:t>
        <a:bodyPr/>
        <a:lstStyle/>
        <a:p>
          <a:endParaRPr lang="en-US"/>
        </a:p>
      </dgm:t>
    </dgm:pt>
    <dgm:pt modelId="{DEF8C8BE-0084-4219-8244-8CA222B126FC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BBDF6C-746C-45E4-A7EF-1DDA3B4B82D5}" type="parTrans" cxnId="{E5C7C9FB-1EF3-4455-9005-B81F9D930087}">
      <dgm:prSet/>
      <dgm:spPr/>
      <dgm:t>
        <a:bodyPr/>
        <a:lstStyle/>
        <a:p>
          <a:endParaRPr lang="en-US"/>
        </a:p>
      </dgm:t>
    </dgm:pt>
    <dgm:pt modelId="{676B02F8-344F-48C3-AF66-5E30151D33FE}" type="sibTrans" cxnId="{E5C7C9FB-1EF3-4455-9005-B81F9D930087}">
      <dgm:prSet/>
      <dgm:spPr/>
      <dgm:t>
        <a:bodyPr/>
        <a:lstStyle/>
        <a:p>
          <a:endParaRPr lang="en-US"/>
        </a:p>
      </dgm:t>
    </dgm:pt>
    <dgm:pt modelId="{52EEF67D-D13A-44E8-954F-8B460DCD3882}">
      <dgm:prSet phldrT="[Text]" custT="1"/>
      <dgm:spPr>
        <a:solidFill>
          <a:srgbClr val="CCFFFF"/>
        </a:solidFill>
      </dgm:spPr>
      <dgm:t>
        <a:bodyPr/>
        <a:lstStyle/>
        <a:p>
          <a:pPr marL="88900" indent="-88900"/>
          <a:endParaRPr lang="en-US" sz="9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3113E-A5AF-4566-9676-C685B352FE00}" type="parTrans" cxnId="{B5AA2E76-5926-4326-ABEA-B94BBDD994CD}">
      <dgm:prSet/>
      <dgm:spPr/>
      <dgm:t>
        <a:bodyPr/>
        <a:lstStyle/>
        <a:p>
          <a:endParaRPr lang="en-US"/>
        </a:p>
      </dgm:t>
    </dgm:pt>
    <dgm:pt modelId="{5A075F79-8B8A-4A56-A8E3-688F41FF4F6E}" type="sibTrans" cxnId="{B5AA2E76-5926-4326-ABEA-B94BBDD994CD}">
      <dgm:prSet/>
      <dgm:spPr/>
      <dgm:t>
        <a:bodyPr/>
        <a:lstStyle/>
        <a:p>
          <a:endParaRPr lang="en-US"/>
        </a:p>
      </dgm:t>
    </dgm:pt>
    <dgm:pt modelId="{7B6E6DA5-3C94-4EEB-83AF-83935FB0B009}">
      <dgm:prSet phldrT="[Text]" custT="1"/>
      <dgm:spPr>
        <a:solidFill>
          <a:srgbClr val="CCFFFF"/>
        </a:solidFill>
      </dgm:spPr>
      <dgm:t>
        <a:bodyPr/>
        <a:lstStyle/>
        <a:p>
          <a:pPr marL="88900" indent="-88900"/>
          <a:endParaRPr lang="en-US" sz="9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756198-6F75-49F5-8DC9-C18490D2E722}" type="parTrans" cxnId="{806EDA7B-8294-45B8-8797-43AED2DE4564}">
      <dgm:prSet/>
      <dgm:spPr/>
      <dgm:t>
        <a:bodyPr/>
        <a:lstStyle/>
        <a:p>
          <a:endParaRPr lang="en-US"/>
        </a:p>
      </dgm:t>
    </dgm:pt>
    <dgm:pt modelId="{67D3E334-885C-4B3F-BCE4-71F1DD658233}" type="sibTrans" cxnId="{806EDA7B-8294-45B8-8797-43AED2DE4564}">
      <dgm:prSet/>
      <dgm:spPr/>
      <dgm:t>
        <a:bodyPr/>
        <a:lstStyle/>
        <a:p>
          <a:endParaRPr lang="en-US"/>
        </a:p>
      </dgm:t>
    </dgm:pt>
    <dgm:pt modelId="{68F3D110-EE05-4860-BCFC-8CF362B0F443}" type="pres">
      <dgm:prSet presAssocID="{E8C08DDE-8C84-4BB1-A04A-77A839973CF9}" presName="linearFlow" presStyleCnt="0">
        <dgm:presLayoutVars>
          <dgm:dir/>
          <dgm:animLvl val="lvl"/>
          <dgm:resizeHandles/>
        </dgm:presLayoutVars>
      </dgm:prSet>
      <dgm:spPr/>
    </dgm:pt>
    <dgm:pt modelId="{5DC656AC-D21B-47E3-A279-248AB705D126}" type="pres">
      <dgm:prSet presAssocID="{CBE628EF-8CD5-481F-BEC3-FA20ACA44741}" presName="compositeNode" presStyleCnt="0">
        <dgm:presLayoutVars>
          <dgm:bulletEnabled val="1"/>
        </dgm:presLayoutVars>
      </dgm:prSet>
      <dgm:spPr/>
    </dgm:pt>
    <dgm:pt modelId="{151319C6-D966-450F-920D-B766C0EF42C1}" type="pres">
      <dgm:prSet presAssocID="{CBE628EF-8CD5-481F-BEC3-FA20ACA44741}" presName="imag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B8CE9B5-C100-4F59-8C89-908296D3D1C5}" type="pres">
      <dgm:prSet presAssocID="{CBE628EF-8CD5-481F-BEC3-FA20ACA44741}" presName="childNode" presStyleLbl="node1" presStyleIdx="0" presStyleCnt="3">
        <dgm:presLayoutVars>
          <dgm:bulletEnabled val="1"/>
        </dgm:presLayoutVars>
      </dgm:prSet>
      <dgm:spPr/>
    </dgm:pt>
    <dgm:pt modelId="{F25B87AE-7D7F-4139-AA4C-DADAFC81AE34}" type="pres">
      <dgm:prSet presAssocID="{CBE628EF-8CD5-481F-BEC3-FA20ACA44741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C1334717-6F36-4ED5-8B8F-FD3BB5FC5848}" type="pres">
      <dgm:prSet presAssocID="{1D0420A1-F0DB-4AA7-A606-5C83F52479A6}" presName="sibTrans" presStyleCnt="0"/>
      <dgm:spPr/>
    </dgm:pt>
    <dgm:pt modelId="{1E96A81B-4ECF-4A48-8CEC-8CB018BEB6B1}" type="pres">
      <dgm:prSet presAssocID="{FB42F363-BD4A-40EB-8DA3-D53A88942F71}" presName="compositeNode" presStyleCnt="0">
        <dgm:presLayoutVars>
          <dgm:bulletEnabled val="1"/>
        </dgm:presLayoutVars>
      </dgm:prSet>
      <dgm:spPr/>
    </dgm:pt>
    <dgm:pt modelId="{EAAA3D88-AAA2-470A-8111-1C7ED0A1CB82}" type="pres">
      <dgm:prSet presAssocID="{FB42F363-BD4A-40EB-8DA3-D53A88942F71}" presName="image" presStyleLbl="fgImgPlace1" presStyleIdx="1" presStyleCnt="3" custLinFactNeighborX="-28175" custLinFactNeighborY="-483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CF1B538-D133-45DD-9CE8-7F4B25438F90}" type="pres">
      <dgm:prSet presAssocID="{FB42F363-BD4A-40EB-8DA3-D53A88942F71}" presName="childNode" presStyleLbl="node1" presStyleIdx="1" presStyleCnt="3" custLinFactNeighborX="-11307" custLinFactNeighborY="-612">
        <dgm:presLayoutVars>
          <dgm:bulletEnabled val="1"/>
        </dgm:presLayoutVars>
      </dgm:prSet>
      <dgm:spPr/>
    </dgm:pt>
    <dgm:pt modelId="{72AB9577-69EE-4051-ADE6-3ECF61E3CBE6}" type="pres">
      <dgm:prSet presAssocID="{FB42F363-BD4A-40EB-8DA3-D53A88942F71}" presName="parentNode" presStyleLbl="revTx" presStyleIdx="1" presStyleCnt="3" custLinFactNeighborX="-56349" custLinFactNeighborY="-612">
        <dgm:presLayoutVars>
          <dgm:chMax val="0"/>
          <dgm:bulletEnabled val="1"/>
        </dgm:presLayoutVars>
      </dgm:prSet>
      <dgm:spPr/>
    </dgm:pt>
    <dgm:pt modelId="{F37AF1B0-6969-4D3D-B783-8B60531C8E7B}" type="pres">
      <dgm:prSet presAssocID="{02452077-8876-42CB-AD0C-8B3DE411029C}" presName="sibTrans" presStyleCnt="0"/>
      <dgm:spPr/>
    </dgm:pt>
    <dgm:pt modelId="{6A1F1BCF-9810-4D14-8434-ED693AE9AFD0}" type="pres">
      <dgm:prSet presAssocID="{317A2AEE-E429-43E8-8539-6467DC5EBDE3}" presName="compositeNode" presStyleCnt="0">
        <dgm:presLayoutVars>
          <dgm:bulletEnabled val="1"/>
        </dgm:presLayoutVars>
      </dgm:prSet>
      <dgm:spPr/>
    </dgm:pt>
    <dgm:pt modelId="{4FD3A587-ECE8-4F48-8CB7-DA49FA693DA8}" type="pres">
      <dgm:prSet presAssocID="{317A2AEE-E429-43E8-8539-6467DC5EBDE3}" presName="image" presStyleLbl="fgImgPlace1" presStyleIdx="2" presStyleCnt="3" custLinFactNeighborX="-53218" custLinFactNeighborY="-483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027FE1-9C05-4C86-B240-66C15F499DE5}" type="pres">
      <dgm:prSet presAssocID="{317A2AEE-E429-43E8-8539-6467DC5EBDE3}" presName="childNode" presStyleLbl="node1" presStyleIdx="2" presStyleCnt="3" custLinFactNeighborX="-21357" custLinFactNeighborY="-612">
        <dgm:presLayoutVars>
          <dgm:bulletEnabled val="1"/>
        </dgm:presLayoutVars>
      </dgm:prSet>
      <dgm:spPr/>
    </dgm:pt>
    <dgm:pt modelId="{C46479E6-D7A5-4344-A38A-D5B7CA635210}" type="pres">
      <dgm:prSet presAssocID="{317A2AEE-E429-43E8-8539-6467DC5EBDE3}" presName="parentNode" presStyleLbl="revTx" presStyleIdx="2" presStyleCnt="3" custLinFactX="-6437" custLinFactNeighborX="-100000" custLinFactNeighborY="-612">
        <dgm:presLayoutVars>
          <dgm:chMax val="0"/>
          <dgm:bulletEnabled val="1"/>
        </dgm:presLayoutVars>
      </dgm:prSet>
      <dgm:spPr/>
    </dgm:pt>
  </dgm:ptLst>
  <dgm:cxnLst>
    <dgm:cxn modelId="{7C103208-ECB9-4ECF-BFD4-783A184973ED}" type="presOf" srcId="{A9233182-47B2-4DC2-B817-8E17AFA55BAC}" destId="{90027FE1-9C05-4C86-B240-66C15F499DE5}" srcOrd="0" destOrd="0" presId="urn:microsoft.com/office/officeart/2005/8/layout/hList2"/>
    <dgm:cxn modelId="{3CBFC50D-CAE5-47AE-AFA8-72ABCCA4544E}" type="presOf" srcId="{52EEF67D-D13A-44E8-954F-8B460DCD3882}" destId="{7CF1B538-D133-45DD-9CE8-7F4B25438F90}" srcOrd="0" destOrd="1" presId="urn:microsoft.com/office/officeart/2005/8/layout/hList2"/>
    <dgm:cxn modelId="{5EB33E10-1D37-43CF-98BF-3B0D67B2850E}" type="presOf" srcId="{11838907-E6EF-4CED-9A34-93DEB9ED924D}" destId="{7CF1B538-D133-45DD-9CE8-7F4B25438F90}" srcOrd="0" destOrd="4" presId="urn:microsoft.com/office/officeart/2005/8/layout/hList2"/>
    <dgm:cxn modelId="{04F84013-C0A3-42A9-BC15-AB58C6599C28}" type="presOf" srcId="{89332C36-023D-4563-87F6-6AD55445565D}" destId="{9B8CE9B5-C100-4F59-8C89-908296D3D1C5}" srcOrd="0" destOrd="1" presId="urn:microsoft.com/office/officeart/2005/8/layout/hList2"/>
    <dgm:cxn modelId="{41C4CA13-53BA-489F-91C0-4836218F3E96}" type="presOf" srcId="{DEF8C8BE-0084-4219-8244-8CA222B126FC}" destId="{9B8CE9B5-C100-4F59-8C89-908296D3D1C5}" srcOrd="0" destOrd="5" presId="urn:microsoft.com/office/officeart/2005/8/layout/hList2"/>
    <dgm:cxn modelId="{63DEA025-B4BB-4C41-AB97-FAFF75AECBB9}" type="presOf" srcId="{2430C8B0-1BDA-4F6A-945D-3995A0236705}" destId="{9B8CE9B5-C100-4F59-8C89-908296D3D1C5}" srcOrd="0" destOrd="4" presId="urn:microsoft.com/office/officeart/2005/8/layout/hList2"/>
    <dgm:cxn modelId="{1C52E52A-4332-4CA7-8B91-BF2BEC89B050}" srcId="{CBE628EF-8CD5-481F-BEC3-FA20ACA44741}" destId="{832D12F9-53B5-4DA6-BA86-C7FFFC64AC5B}" srcOrd="2" destOrd="0" parTransId="{E1E9D69E-D32E-47D9-B016-317DF26D6B21}" sibTransId="{CA972648-D429-44DE-BEDE-BC0C03703C6A}"/>
    <dgm:cxn modelId="{77AD4D39-604F-46D4-B9EB-6451F408C979}" srcId="{CBE628EF-8CD5-481F-BEC3-FA20ACA44741}" destId="{2430C8B0-1BDA-4F6A-945D-3995A0236705}" srcOrd="4" destOrd="0" parTransId="{D6E01D31-13FD-4A45-BA0F-960C578CF3D1}" sibTransId="{6A3BF00F-B463-410F-BC90-1C248962BB18}"/>
    <dgm:cxn modelId="{FDC1F83D-6E53-4DB6-900D-95DE45148124}" type="presOf" srcId="{F3263E2E-CE17-4D13-A91A-FBDE550426C7}" destId="{7CF1B538-D133-45DD-9CE8-7F4B25438F90}" srcOrd="0" destOrd="0" presId="urn:microsoft.com/office/officeart/2005/8/layout/hList2"/>
    <dgm:cxn modelId="{5277B660-1E6E-4281-A523-55838EDC4260}" srcId="{FB42F363-BD4A-40EB-8DA3-D53A88942F71}" destId="{F95D7FD8-5C35-4D79-962C-3932EDD4E902}" srcOrd="2" destOrd="0" parTransId="{E5D6FCA7-8467-40C4-99F1-F4F99FF1F2E3}" sibTransId="{479572FC-0266-40DC-82AC-27868B551649}"/>
    <dgm:cxn modelId="{07A6256A-316F-4BB5-8757-74D7904708D0}" type="presOf" srcId="{FB42F363-BD4A-40EB-8DA3-D53A88942F71}" destId="{72AB9577-69EE-4051-ADE6-3ECF61E3CBE6}" srcOrd="0" destOrd="0" presId="urn:microsoft.com/office/officeart/2005/8/layout/hList2"/>
    <dgm:cxn modelId="{B5AA2E76-5926-4326-ABEA-B94BBDD994CD}" srcId="{FB42F363-BD4A-40EB-8DA3-D53A88942F71}" destId="{52EEF67D-D13A-44E8-954F-8B460DCD3882}" srcOrd="1" destOrd="0" parTransId="{F613113E-A5AF-4566-9676-C685B352FE00}" sibTransId="{5A075F79-8B8A-4A56-A8E3-688F41FF4F6E}"/>
    <dgm:cxn modelId="{3A868E79-F5F9-4118-83FB-90933D83EB9C}" type="presOf" srcId="{E765FF6A-7EFC-4F46-BF80-E54C013721FD}" destId="{9B8CE9B5-C100-4F59-8C89-908296D3D1C5}" srcOrd="0" destOrd="0" presId="urn:microsoft.com/office/officeart/2005/8/layout/hList2"/>
    <dgm:cxn modelId="{806EDA7B-8294-45B8-8797-43AED2DE4564}" srcId="{FB42F363-BD4A-40EB-8DA3-D53A88942F71}" destId="{7B6E6DA5-3C94-4EEB-83AF-83935FB0B009}" srcOrd="3" destOrd="0" parTransId="{18756198-6F75-49F5-8DC9-C18490D2E722}" sibTransId="{67D3E334-885C-4B3F-BCE4-71F1DD658233}"/>
    <dgm:cxn modelId="{F1F18B83-33FB-468D-91EE-1D56FBDE0381}" srcId="{317A2AEE-E429-43E8-8539-6467DC5EBDE3}" destId="{A9233182-47B2-4DC2-B817-8E17AFA55BAC}" srcOrd="0" destOrd="0" parTransId="{2CAEA924-1567-48BB-8DB1-479F2966C098}" sibTransId="{0CD6C678-C327-4C10-BD31-549ECBE3387F}"/>
    <dgm:cxn modelId="{8FB6FF83-A7C8-4AA5-B95F-D50B0633C9D9}" type="presOf" srcId="{747E7598-8B48-4053-86DC-97248135D830}" destId="{9B8CE9B5-C100-4F59-8C89-908296D3D1C5}" srcOrd="0" destOrd="3" presId="urn:microsoft.com/office/officeart/2005/8/layout/hList2"/>
    <dgm:cxn modelId="{6BB54F8B-1FEA-46A2-9CB6-9A09C00E1837}" type="presOf" srcId="{832D12F9-53B5-4DA6-BA86-C7FFFC64AC5B}" destId="{9B8CE9B5-C100-4F59-8C89-908296D3D1C5}" srcOrd="0" destOrd="2" presId="urn:microsoft.com/office/officeart/2005/8/layout/hList2"/>
    <dgm:cxn modelId="{71D71C8C-287A-4228-BF9D-E5016C7C0F66}" srcId="{E8C08DDE-8C84-4BB1-A04A-77A839973CF9}" destId="{317A2AEE-E429-43E8-8539-6467DC5EBDE3}" srcOrd="2" destOrd="0" parTransId="{39DC5721-DD53-479F-AA6C-6A0A5664B585}" sibTransId="{36E131F8-0042-4BBC-87E3-7963F8B01231}"/>
    <dgm:cxn modelId="{86C2D392-819B-4CEE-8C19-E47E1DF8BAD0}" type="presOf" srcId="{F95D7FD8-5C35-4D79-962C-3932EDD4E902}" destId="{7CF1B538-D133-45DD-9CE8-7F4B25438F90}" srcOrd="0" destOrd="2" presId="urn:microsoft.com/office/officeart/2005/8/layout/hList2"/>
    <dgm:cxn modelId="{8C4DD696-C2F1-4258-A554-45F5F000F9F4}" srcId="{FB42F363-BD4A-40EB-8DA3-D53A88942F71}" destId="{F3263E2E-CE17-4D13-A91A-FBDE550426C7}" srcOrd="0" destOrd="0" parTransId="{D9825598-0860-4913-B0D2-1B91B2810455}" sibTransId="{6E50F1E8-8FB7-486D-883F-56299BE4C125}"/>
    <dgm:cxn modelId="{9B7D14A5-64B2-40E4-BA97-2EF39348433A}" srcId="{CBE628EF-8CD5-481F-BEC3-FA20ACA44741}" destId="{89332C36-023D-4563-87F6-6AD55445565D}" srcOrd="1" destOrd="0" parTransId="{BEB100BA-10F0-4871-B144-E506244E6581}" sibTransId="{C0036AB3-4A08-48B5-B9DF-203ABED9CE0F}"/>
    <dgm:cxn modelId="{E9C7B6A7-6459-4F9F-93E1-EDF1F46FF7A7}" type="presOf" srcId="{7B6E6DA5-3C94-4EEB-83AF-83935FB0B009}" destId="{7CF1B538-D133-45DD-9CE8-7F4B25438F90}" srcOrd="0" destOrd="3" presId="urn:microsoft.com/office/officeart/2005/8/layout/hList2"/>
    <dgm:cxn modelId="{17DC5CB2-E054-483B-AB12-A8A57130F166}" srcId="{CBE628EF-8CD5-481F-BEC3-FA20ACA44741}" destId="{747E7598-8B48-4053-86DC-97248135D830}" srcOrd="3" destOrd="0" parTransId="{9CDF24E2-FDBB-4D64-B7B4-F98749E6CBB3}" sibTransId="{39F42A53-669A-48CB-A5C1-E1833F218B2E}"/>
    <dgm:cxn modelId="{112F47CF-88D5-4F17-9304-60A223F33845}" srcId="{E8C08DDE-8C84-4BB1-A04A-77A839973CF9}" destId="{FB42F363-BD4A-40EB-8DA3-D53A88942F71}" srcOrd="1" destOrd="0" parTransId="{F4E4F9A6-17A4-4F5F-80C1-89B573F6B161}" sibTransId="{02452077-8876-42CB-AD0C-8B3DE411029C}"/>
    <dgm:cxn modelId="{917B7DD1-139C-44FC-B541-C6ADC94E17F7}" srcId="{CBE628EF-8CD5-481F-BEC3-FA20ACA44741}" destId="{E765FF6A-7EFC-4F46-BF80-E54C013721FD}" srcOrd="0" destOrd="0" parTransId="{05454334-283F-423B-98BE-0CC791311978}" sibTransId="{F5146546-79CB-42D8-A3C7-7369AB0C761D}"/>
    <dgm:cxn modelId="{5C91CED5-6896-4102-8CFF-B9749CA02454}" srcId="{E8C08DDE-8C84-4BB1-A04A-77A839973CF9}" destId="{CBE628EF-8CD5-481F-BEC3-FA20ACA44741}" srcOrd="0" destOrd="0" parTransId="{55407471-D392-4576-9F92-A0A4802F1158}" sibTransId="{1D0420A1-F0DB-4AA7-A606-5C83F52479A6}"/>
    <dgm:cxn modelId="{235B37DE-72B7-4578-83D7-A0E2B4B0CCC3}" srcId="{CBE628EF-8CD5-481F-BEC3-FA20ACA44741}" destId="{E701CDAB-446A-40E9-BC57-02C37124135C}" srcOrd="6" destOrd="0" parTransId="{062B0089-D8B9-4027-867F-A2ED68E62D3C}" sibTransId="{E22B4FD4-7B7B-400E-944F-B0DA242EB022}"/>
    <dgm:cxn modelId="{D51272E0-A943-4B05-A646-30F58D2DBC94}" type="presOf" srcId="{317A2AEE-E429-43E8-8539-6467DC5EBDE3}" destId="{C46479E6-D7A5-4344-A38A-D5B7CA635210}" srcOrd="0" destOrd="0" presId="urn:microsoft.com/office/officeart/2005/8/layout/hList2"/>
    <dgm:cxn modelId="{BB5732EB-F230-4E86-A56D-705F4833B911}" type="presOf" srcId="{E8C08DDE-8C84-4BB1-A04A-77A839973CF9}" destId="{68F3D110-EE05-4860-BCFC-8CF362B0F443}" srcOrd="0" destOrd="0" presId="urn:microsoft.com/office/officeart/2005/8/layout/hList2"/>
    <dgm:cxn modelId="{4355BFF8-9947-4A07-BA32-010573E14326}" type="presOf" srcId="{E701CDAB-446A-40E9-BC57-02C37124135C}" destId="{9B8CE9B5-C100-4F59-8C89-908296D3D1C5}" srcOrd="0" destOrd="6" presId="urn:microsoft.com/office/officeart/2005/8/layout/hList2"/>
    <dgm:cxn modelId="{38903BF9-B462-409E-97A7-85AF1297DCF7}" type="presOf" srcId="{CBE628EF-8CD5-481F-BEC3-FA20ACA44741}" destId="{F25B87AE-7D7F-4139-AA4C-DADAFC81AE34}" srcOrd="0" destOrd="0" presId="urn:microsoft.com/office/officeart/2005/8/layout/hList2"/>
    <dgm:cxn modelId="{E935ABFA-28FC-4005-8A7B-9ADCA1633D2E}" srcId="{FB42F363-BD4A-40EB-8DA3-D53A88942F71}" destId="{11838907-E6EF-4CED-9A34-93DEB9ED924D}" srcOrd="4" destOrd="0" parTransId="{ABF7A5CE-A0AD-4228-96D7-036EBEC7D2DA}" sibTransId="{3D017D36-1C2A-4EED-A43A-9BEC7293FA39}"/>
    <dgm:cxn modelId="{E5C7C9FB-1EF3-4455-9005-B81F9D930087}" srcId="{CBE628EF-8CD5-481F-BEC3-FA20ACA44741}" destId="{DEF8C8BE-0084-4219-8244-8CA222B126FC}" srcOrd="5" destOrd="0" parTransId="{13BBDF6C-746C-45E4-A7EF-1DDA3B4B82D5}" sibTransId="{676B02F8-344F-48C3-AF66-5E30151D33FE}"/>
    <dgm:cxn modelId="{52584686-F8C4-467E-A6AA-78F6225C4874}" type="presParOf" srcId="{68F3D110-EE05-4860-BCFC-8CF362B0F443}" destId="{5DC656AC-D21B-47E3-A279-248AB705D126}" srcOrd="0" destOrd="0" presId="urn:microsoft.com/office/officeart/2005/8/layout/hList2"/>
    <dgm:cxn modelId="{7A9CB425-B171-4E06-BDB0-82D426FFFBAB}" type="presParOf" srcId="{5DC656AC-D21B-47E3-A279-248AB705D126}" destId="{151319C6-D966-450F-920D-B766C0EF42C1}" srcOrd="0" destOrd="0" presId="urn:microsoft.com/office/officeart/2005/8/layout/hList2"/>
    <dgm:cxn modelId="{97110C13-E7E5-4275-86D2-8A6F13E64647}" type="presParOf" srcId="{5DC656AC-D21B-47E3-A279-248AB705D126}" destId="{9B8CE9B5-C100-4F59-8C89-908296D3D1C5}" srcOrd="1" destOrd="0" presId="urn:microsoft.com/office/officeart/2005/8/layout/hList2"/>
    <dgm:cxn modelId="{22EA6342-A7FB-452B-9995-D04022348E9E}" type="presParOf" srcId="{5DC656AC-D21B-47E3-A279-248AB705D126}" destId="{F25B87AE-7D7F-4139-AA4C-DADAFC81AE34}" srcOrd="2" destOrd="0" presId="urn:microsoft.com/office/officeart/2005/8/layout/hList2"/>
    <dgm:cxn modelId="{C61026E7-ACEA-4EEB-8117-7D065363CD8A}" type="presParOf" srcId="{68F3D110-EE05-4860-BCFC-8CF362B0F443}" destId="{C1334717-6F36-4ED5-8B8F-FD3BB5FC5848}" srcOrd="1" destOrd="0" presId="urn:microsoft.com/office/officeart/2005/8/layout/hList2"/>
    <dgm:cxn modelId="{E6FE957D-FE83-4D16-9662-BF32801D208E}" type="presParOf" srcId="{68F3D110-EE05-4860-BCFC-8CF362B0F443}" destId="{1E96A81B-4ECF-4A48-8CEC-8CB018BEB6B1}" srcOrd="2" destOrd="0" presId="urn:microsoft.com/office/officeart/2005/8/layout/hList2"/>
    <dgm:cxn modelId="{AAC36C43-81AF-4C30-B8DB-F53CE12A2DAE}" type="presParOf" srcId="{1E96A81B-4ECF-4A48-8CEC-8CB018BEB6B1}" destId="{EAAA3D88-AAA2-470A-8111-1C7ED0A1CB82}" srcOrd="0" destOrd="0" presId="urn:microsoft.com/office/officeart/2005/8/layout/hList2"/>
    <dgm:cxn modelId="{72677CEB-8C81-4DF5-B240-A162E1E80780}" type="presParOf" srcId="{1E96A81B-4ECF-4A48-8CEC-8CB018BEB6B1}" destId="{7CF1B538-D133-45DD-9CE8-7F4B25438F90}" srcOrd="1" destOrd="0" presId="urn:microsoft.com/office/officeart/2005/8/layout/hList2"/>
    <dgm:cxn modelId="{C91F988D-A972-4F00-B3AD-AD4C88918052}" type="presParOf" srcId="{1E96A81B-4ECF-4A48-8CEC-8CB018BEB6B1}" destId="{72AB9577-69EE-4051-ADE6-3ECF61E3CBE6}" srcOrd="2" destOrd="0" presId="urn:microsoft.com/office/officeart/2005/8/layout/hList2"/>
    <dgm:cxn modelId="{1787624A-7E50-4785-A9DA-AE53E9C58F2C}" type="presParOf" srcId="{68F3D110-EE05-4860-BCFC-8CF362B0F443}" destId="{F37AF1B0-6969-4D3D-B783-8B60531C8E7B}" srcOrd="3" destOrd="0" presId="urn:microsoft.com/office/officeart/2005/8/layout/hList2"/>
    <dgm:cxn modelId="{3A5FDAE0-444C-4C2E-92B7-EF4FC892680E}" type="presParOf" srcId="{68F3D110-EE05-4860-BCFC-8CF362B0F443}" destId="{6A1F1BCF-9810-4D14-8434-ED693AE9AFD0}" srcOrd="4" destOrd="0" presId="urn:microsoft.com/office/officeart/2005/8/layout/hList2"/>
    <dgm:cxn modelId="{8F43D966-AD50-4256-AAF8-01F58B23291A}" type="presParOf" srcId="{6A1F1BCF-9810-4D14-8434-ED693AE9AFD0}" destId="{4FD3A587-ECE8-4F48-8CB7-DA49FA693DA8}" srcOrd="0" destOrd="0" presId="urn:microsoft.com/office/officeart/2005/8/layout/hList2"/>
    <dgm:cxn modelId="{692AD8AB-ACF7-448E-BC39-C7B8F3EB63EB}" type="presParOf" srcId="{6A1F1BCF-9810-4D14-8434-ED693AE9AFD0}" destId="{90027FE1-9C05-4C86-B240-66C15F499DE5}" srcOrd="1" destOrd="0" presId="urn:microsoft.com/office/officeart/2005/8/layout/hList2"/>
    <dgm:cxn modelId="{5ABBB8F4-6F12-4ACE-A902-52CD6AD54899}" type="presParOf" srcId="{6A1F1BCF-9810-4D14-8434-ED693AE9AFD0}" destId="{C46479E6-D7A5-4344-A38A-D5B7CA63521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38E014-ACDF-4589-9362-CB2F8ADAD744}" type="doc">
      <dgm:prSet loTypeId="urn:microsoft.com/office/officeart/2005/8/layout/h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E2474F-389A-44A7-8D90-94B81BAAE59A}">
      <dgm:prSet phldrT="[Text]" custT="1"/>
      <dgm:spPr/>
      <dgm:t>
        <a:bodyPr/>
        <a:lstStyle/>
        <a:p>
          <a:r>
            <a:rPr lang="en-US" sz="2000">
              <a:latin typeface="+mn-lt"/>
              <a:cs typeface="Arial" panose="020B0604020202020204" pitchFamily="34" charset="0"/>
            </a:rPr>
            <a:t>2019</a:t>
          </a:r>
        </a:p>
      </dgm:t>
    </dgm:pt>
    <dgm:pt modelId="{338E1C41-ADEF-4C5E-A275-521E4C15EB49}" type="parTrans" cxnId="{B7A9AE73-F02C-4273-B4AF-A5E123076B7B}">
      <dgm:prSet/>
      <dgm:spPr/>
      <dgm:t>
        <a:bodyPr/>
        <a:lstStyle/>
        <a:p>
          <a:endParaRPr lang="en-US"/>
        </a:p>
      </dgm:t>
    </dgm:pt>
    <dgm:pt modelId="{851063FB-3FDB-4C92-A832-51FB83CCB20A}" type="sibTrans" cxnId="{B7A9AE73-F02C-4273-B4AF-A5E123076B7B}">
      <dgm:prSet/>
      <dgm:spPr/>
      <dgm:t>
        <a:bodyPr/>
        <a:lstStyle/>
        <a:p>
          <a:endParaRPr lang="en-US"/>
        </a:p>
      </dgm:t>
    </dgm:pt>
    <dgm:pt modelId="{9DD956D4-5149-4C11-B142-78FBA6CE12D7}">
      <dgm:prSet phldrT="[Text]" custT="1"/>
      <dgm:spPr/>
      <dgm:t>
        <a:bodyPr/>
        <a:lstStyle/>
        <a:p>
          <a:r>
            <a:rPr lang="en-US" sz="1900"/>
            <a:t>2020-2022</a:t>
          </a:r>
        </a:p>
      </dgm:t>
    </dgm:pt>
    <dgm:pt modelId="{2121D806-5329-40FB-82B4-2547D5FC7D5C}" type="parTrans" cxnId="{0D44104C-EDC5-4B62-ACF8-B0D89E97F2A1}">
      <dgm:prSet/>
      <dgm:spPr/>
      <dgm:t>
        <a:bodyPr/>
        <a:lstStyle/>
        <a:p>
          <a:endParaRPr lang="en-US"/>
        </a:p>
      </dgm:t>
    </dgm:pt>
    <dgm:pt modelId="{A743918A-4C6E-4180-B9BE-84F2CB068BAE}" type="sibTrans" cxnId="{0D44104C-EDC5-4B62-ACF8-B0D89E97F2A1}">
      <dgm:prSet/>
      <dgm:spPr/>
      <dgm:t>
        <a:bodyPr/>
        <a:lstStyle/>
        <a:p>
          <a:endParaRPr lang="en-US"/>
        </a:p>
      </dgm:t>
    </dgm:pt>
    <dgm:pt modelId="{AE9617F6-5F22-4D34-9D59-1940FD539846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Less opportunities to build relationships and get involved in wider life of setting / school</a:t>
          </a:r>
        </a:p>
      </dgm:t>
    </dgm:pt>
    <dgm:pt modelId="{0FB90B8F-29E5-43C0-BEEB-F64B6A513BC0}" type="parTrans" cxnId="{51FCEC94-470C-4EC8-87AF-60C79E867D6A}">
      <dgm:prSet/>
      <dgm:spPr/>
      <dgm:t>
        <a:bodyPr/>
        <a:lstStyle/>
        <a:p>
          <a:endParaRPr lang="en-US"/>
        </a:p>
      </dgm:t>
    </dgm:pt>
    <dgm:pt modelId="{A4EB0E2C-2AEF-43A6-91D2-1E951908E799}" type="sibTrans" cxnId="{51FCEC94-470C-4EC8-87AF-60C79E867D6A}">
      <dgm:prSet/>
      <dgm:spPr/>
      <dgm:t>
        <a:bodyPr/>
        <a:lstStyle/>
        <a:p>
          <a:endParaRPr lang="en-US"/>
        </a:p>
      </dgm:t>
    </dgm:pt>
    <dgm:pt modelId="{84D45A84-2D8B-4825-840C-1458067EF749}">
      <dgm:prSet phldrT="[Text]" custT="1"/>
      <dgm:spPr>
        <a:solidFill>
          <a:srgbClr val="FFCC99"/>
        </a:solidFill>
      </dgm:spPr>
      <dgm:t>
        <a:bodyPr/>
        <a:lstStyle/>
        <a:p>
          <a:r>
            <a: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Caring for younger children</a:t>
          </a:r>
        </a:p>
      </dgm:t>
    </dgm:pt>
    <dgm:pt modelId="{29829211-9216-4F3A-A729-1E224B834777}" type="parTrans" cxnId="{FB7CC28C-6C5A-4409-85F9-FE4DF40FB535}">
      <dgm:prSet/>
      <dgm:spPr/>
      <dgm:t>
        <a:bodyPr/>
        <a:lstStyle/>
        <a:p>
          <a:endParaRPr lang="en-US"/>
        </a:p>
      </dgm:t>
    </dgm:pt>
    <dgm:pt modelId="{572E62F3-E91A-473C-9BB4-088BC092F221}" type="sibTrans" cxnId="{FB7CC28C-6C5A-4409-85F9-FE4DF40FB535}">
      <dgm:prSet/>
      <dgm:spPr/>
      <dgm:t>
        <a:bodyPr/>
        <a:lstStyle/>
        <a:p>
          <a:endParaRPr lang="en-US"/>
        </a:p>
      </dgm:t>
    </dgm:pt>
    <dgm:pt modelId="{D6FED1CB-2794-474A-8FA8-C6B209AE6440}">
      <dgm:prSet phldrT="[Text]" custT="1"/>
      <dgm:spPr>
        <a:solidFill>
          <a:srgbClr val="FFCC99"/>
        </a:solidFill>
      </dgm:spPr>
      <dgm:t>
        <a:bodyPr/>
        <a:lstStyle/>
        <a:p>
          <a:r>
            <a: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Not aware of opportunities</a:t>
          </a:r>
        </a:p>
      </dgm:t>
    </dgm:pt>
    <dgm:pt modelId="{D3FA7C8E-A04A-4C73-BEF8-AA9327A10E81}" type="parTrans" cxnId="{87AE3286-E9B2-4F79-9D39-CF1998B6D167}">
      <dgm:prSet/>
      <dgm:spPr/>
      <dgm:t>
        <a:bodyPr/>
        <a:lstStyle/>
        <a:p>
          <a:endParaRPr lang="en-US"/>
        </a:p>
      </dgm:t>
    </dgm:pt>
    <dgm:pt modelId="{950C8F61-6B62-49ED-9FA9-768FD81ED415}" type="sibTrans" cxnId="{87AE3286-E9B2-4F79-9D39-CF1998B6D167}">
      <dgm:prSet/>
      <dgm:spPr/>
      <dgm:t>
        <a:bodyPr/>
        <a:lstStyle/>
        <a:p>
          <a:endParaRPr lang="en-US"/>
        </a:p>
      </dgm:t>
    </dgm:pt>
    <dgm:pt modelId="{16A525F3-5C4C-4BF4-B82C-CB2CCF3A039F}">
      <dgm:prSet phldrT="[Text]" custT="1"/>
      <dgm:spPr>
        <a:solidFill>
          <a:srgbClr val="FFCC99"/>
        </a:solidFill>
      </dgm:spPr>
      <dgm:t>
        <a:bodyPr/>
        <a:lstStyle/>
        <a:p>
          <a:r>
            <a: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Cost</a:t>
          </a:r>
        </a:p>
      </dgm:t>
    </dgm:pt>
    <dgm:pt modelId="{83F70459-A35A-4867-BCB3-9F7879F38471}" type="parTrans" cxnId="{2C382F7A-A780-4506-958A-3AF1477FD565}">
      <dgm:prSet/>
      <dgm:spPr/>
      <dgm:t>
        <a:bodyPr/>
        <a:lstStyle/>
        <a:p>
          <a:endParaRPr lang="en-US"/>
        </a:p>
      </dgm:t>
    </dgm:pt>
    <dgm:pt modelId="{13C11F23-0B3D-48C9-AE7C-4E42EF45D691}" type="sibTrans" cxnId="{2C382F7A-A780-4506-958A-3AF1477FD565}">
      <dgm:prSet/>
      <dgm:spPr/>
      <dgm:t>
        <a:bodyPr/>
        <a:lstStyle/>
        <a:p>
          <a:endParaRPr lang="en-US"/>
        </a:p>
      </dgm:t>
    </dgm:pt>
    <dgm:pt modelId="{4C002BE2-87E5-4C0D-8DEE-32DC335CBFB2}">
      <dgm:prSet phldrT="[Text]" custT="1"/>
      <dgm:spPr>
        <a:solidFill>
          <a:srgbClr val="FFCC99"/>
        </a:solidFill>
      </dgm:spPr>
      <dgm:t>
        <a:bodyPr/>
        <a:lstStyle/>
        <a:p>
          <a:r>
            <a: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Language barriers</a:t>
          </a:r>
        </a:p>
      </dgm:t>
    </dgm:pt>
    <dgm:pt modelId="{284C46E1-353B-4F81-BC43-6DB2FD980452}" type="parTrans" cxnId="{D24BA730-11B7-450D-863F-437983E8DD80}">
      <dgm:prSet/>
      <dgm:spPr/>
      <dgm:t>
        <a:bodyPr/>
        <a:lstStyle/>
        <a:p>
          <a:endParaRPr lang="en-US"/>
        </a:p>
      </dgm:t>
    </dgm:pt>
    <dgm:pt modelId="{6467564B-3CFC-4F4C-B67B-3670C48E6FFA}" type="sibTrans" cxnId="{D24BA730-11B7-450D-863F-437983E8DD80}">
      <dgm:prSet/>
      <dgm:spPr/>
      <dgm:t>
        <a:bodyPr/>
        <a:lstStyle/>
        <a:p>
          <a:endParaRPr lang="en-US"/>
        </a:p>
      </dgm:t>
    </dgm:pt>
    <dgm:pt modelId="{DEA3ADB2-59B4-4412-9D70-62895FE8F942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Feelings of ‘failing’ children</a:t>
          </a:r>
        </a:p>
      </dgm:t>
    </dgm:pt>
    <dgm:pt modelId="{B5A447FD-2CA7-48F1-B15D-C9A3BFD9B8A9}" type="parTrans" cxnId="{E3778410-FF56-40FC-ABA7-BFDEDBE972A0}">
      <dgm:prSet/>
      <dgm:spPr/>
      <dgm:t>
        <a:bodyPr/>
        <a:lstStyle/>
        <a:p>
          <a:endParaRPr lang="en-US"/>
        </a:p>
      </dgm:t>
    </dgm:pt>
    <dgm:pt modelId="{78E4E915-8A8C-49E1-A19A-27D5A8B331F1}" type="sibTrans" cxnId="{E3778410-FF56-40FC-ABA7-BFDEDBE972A0}">
      <dgm:prSet/>
      <dgm:spPr/>
      <dgm:t>
        <a:bodyPr/>
        <a:lstStyle/>
        <a:p>
          <a:endParaRPr lang="en-US"/>
        </a:p>
      </dgm:t>
    </dgm:pt>
    <dgm:pt modelId="{1EC5E7DA-A2C7-4303-BC0A-09718B77BFCC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Bereavement</a:t>
          </a:r>
        </a:p>
      </dgm:t>
    </dgm:pt>
    <dgm:pt modelId="{7DC81204-9D8C-4167-9D29-457D7932C2DF}" type="parTrans" cxnId="{BD259F1F-3ACD-4446-B471-90986E86F713}">
      <dgm:prSet/>
      <dgm:spPr/>
      <dgm:t>
        <a:bodyPr/>
        <a:lstStyle/>
        <a:p>
          <a:endParaRPr lang="en-US"/>
        </a:p>
      </dgm:t>
    </dgm:pt>
    <dgm:pt modelId="{D2F8729A-002E-4D05-993E-D191100F4AC7}" type="sibTrans" cxnId="{BD259F1F-3ACD-4446-B471-90986E86F713}">
      <dgm:prSet/>
      <dgm:spPr/>
      <dgm:t>
        <a:bodyPr/>
        <a:lstStyle/>
        <a:p>
          <a:endParaRPr lang="en-US"/>
        </a:p>
      </dgm:t>
    </dgm:pt>
    <dgm:pt modelId="{E6CFC3B6-7DF8-4FC5-AFD4-22C7E6503137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Digital poverty</a:t>
          </a:r>
        </a:p>
      </dgm:t>
    </dgm:pt>
    <dgm:pt modelId="{B4DEF7F7-724B-49B4-B521-E3FB65656DB8}" type="parTrans" cxnId="{B48DC40A-2BD7-4294-91A7-5F67A9D5D3CF}">
      <dgm:prSet/>
      <dgm:spPr/>
      <dgm:t>
        <a:bodyPr/>
        <a:lstStyle/>
        <a:p>
          <a:endParaRPr lang="en-US"/>
        </a:p>
      </dgm:t>
    </dgm:pt>
    <dgm:pt modelId="{0C0462EE-1DC0-4C07-AA08-17A10E101245}" type="sibTrans" cxnId="{B48DC40A-2BD7-4294-91A7-5F67A9D5D3CF}">
      <dgm:prSet/>
      <dgm:spPr/>
      <dgm:t>
        <a:bodyPr/>
        <a:lstStyle/>
        <a:p>
          <a:endParaRPr lang="en-US"/>
        </a:p>
      </dgm:t>
    </dgm:pt>
    <dgm:pt modelId="{66C4D6EB-61D7-4F81-B70D-49FC467BBFF6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Balancing work/learning at home</a:t>
          </a:r>
        </a:p>
      </dgm:t>
    </dgm:pt>
    <dgm:pt modelId="{EC53CC11-1817-4147-9F73-47E1166EA643}" type="parTrans" cxnId="{4745C320-DCDB-49A1-97B7-2E44F1D8DD6D}">
      <dgm:prSet/>
      <dgm:spPr/>
      <dgm:t>
        <a:bodyPr/>
        <a:lstStyle/>
        <a:p>
          <a:endParaRPr lang="en-US"/>
        </a:p>
      </dgm:t>
    </dgm:pt>
    <dgm:pt modelId="{EE076132-D577-4EA6-A157-8D096F5FCBE5}" type="sibTrans" cxnId="{4745C320-DCDB-49A1-97B7-2E44F1D8DD6D}">
      <dgm:prSet/>
      <dgm:spPr/>
      <dgm:t>
        <a:bodyPr/>
        <a:lstStyle/>
        <a:p>
          <a:endParaRPr lang="en-US"/>
        </a:p>
      </dgm:t>
    </dgm:pt>
    <dgm:pt modelId="{E2365E7C-22F7-47B2-8B09-82B1BC68B3BB}">
      <dgm:prSet phldrT="[Text]"/>
      <dgm:spPr>
        <a:solidFill>
          <a:srgbClr val="FFCCFF"/>
        </a:solidFill>
      </dgm:spPr>
      <dgm:t>
        <a:bodyPr/>
        <a:lstStyle/>
        <a:p>
          <a:pPr marL="57150" indent="0"/>
          <a:endParaRPr lang="en-US" sz="900"/>
        </a:p>
      </dgm:t>
    </dgm:pt>
    <dgm:pt modelId="{7E9B899E-C78B-4BF7-8695-D90BD81DDE72}" type="parTrans" cxnId="{44E0F5AD-1E30-4B4C-B2E3-68BB721EA335}">
      <dgm:prSet/>
      <dgm:spPr/>
      <dgm:t>
        <a:bodyPr/>
        <a:lstStyle/>
        <a:p>
          <a:endParaRPr lang="en-US"/>
        </a:p>
      </dgm:t>
    </dgm:pt>
    <dgm:pt modelId="{9EF618CB-75F7-4465-B8CD-E32F3905B38D}" type="sibTrans" cxnId="{44E0F5AD-1E30-4B4C-B2E3-68BB721EA335}">
      <dgm:prSet/>
      <dgm:spPr/>
      <dgm:t>
        <a:bodyPr/>
        <a:lstStyle/>
        <a:p>
          <a:endParaRPr lang="en-US"/>
        </a:p>
      </dgm:t>
    </dgm:pt>
    <dgm:pt modelId="{FA43ED31-998F-4983-8AA6-BFC17B95F2CB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Less opportunities to access support</a:t>
          </a:r>
        </a:p>
      </dgm:t>
    </dgm:pt>
    <dgm:pt modelId="{452EA89B-7490-426E-AE54-9001F09186C3}" type="parTrans" cxnId="{3A0FEA09-90F0-4CB8-BE19-5CF2D0A14E5A}">
      <dgm:prSet/>
      <dgm:spPr/>
      <dgm:t>
        <a:bodyPr/>
        <a:lstStyle/>
        <a:p>
          <a:endParaRPr lang="en-US"/>
        </a:p>
      </dgm:t>
    </dgm:pt>
    <dgm:pt modelId="{A4480764-785E-4F6D-B2E6-C439355CB4B9}" type="sibTrans" cxnId="{3A0FEA09-90F0-4CB8-BE19-5CF2D0A14E5A}">
      <dgm:prSet/>
      <dgm:spPr/>
      <dgm:t>
        <a:bodyPr/>
        <a:lstStyle/>
        <a:p>
          <a:endParaRPr lang="en-US"/>
        </a:p>
      </dgm:t>
    </dgm:pt>
    <dgm:pt modelId="{5B902649-9900-4DDB-8FCF-D27B8E6C96C0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Changing timescales and restrictions</a:t>
          </a:r>
        </a:p>
      </dgm:t>
    </dgm:pt>
    <dgm:pt modelId="{3C98C137-3BF5-4F6B-95EC-05A71491259A}" type="parTrans" cxnId="{ABD5247F-99BE-4901-98BA-170973C9C148}">
      <dgm:prSet/>
      <dgm:spPr/>
      <dgm:t>
        <a:bodyPr/>
        <a:lstStyle/>
        <a:p>
          <a:endParaRPr lang="en-US"/>
        </a:p>
      </dgm:t>
    </dgm:pt>
    <dgm:pt modelId="{97D333BF-EF77-43D4-86EA-98716BFE3787}" type="sibTrans" cxnId="{ABD5247F-99BE-4901-98BA-170973C9C148}">
      <dgm:prSet/>
      <dgm:spPr/>
      <dgm:t>
        <a:bodyPr/>
        <a:lstStyle/>
        <a:p>
          <a:endParaRPr lang="en-US"/>
        </a:p>
      </dgm:t>
    </dgm:pt>
    <dgm:pt modelId="{9640F50D-9434-4C92-9A89-078DB6762D56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Mental health and wellbeing</a:t>
          </a:r>
        </a:p>
      </dgm:t>
    </dgm:pt>
    <dgm:pt modelId="{04021468-A563-4855-97AD-600059230E60}" type="parTrans" cxnId="{4AF4F2E2-6DAE-453D-833E-F0B6DE9273FC}">
      <dgm:prSet/>
      <dgm:spPr/>
      <dgm:t>
        <a:bodyPr/>
        <a:lstStyle/>
        <a:p>
          <a:endParaRPr lang="en-US"/>
        </a:p>
      </dgm:t>
    </dgm:pt>
    <dgm:pt modelId="{CF5AE384-3587-490B-BCE2-0A24EAFDECDD}" type="sibTrans" cxnId="{4AF4F2E2-6DAE-453D-833E-F0B6DE9273FC}">
      <dgm:prSet/>
      <dgm:spPr/>
      <dgm:t>
        <a:bodyPr/>
        <a:lstStyle/>
        <a:p>
          <a:endParaRPr lang="en-US"/>
        </a:p>
      </dgm:t>
    </dgm:pt>
    <dgm:pt modelId="{7C8A4ED8-5E8C-40AD-ACD1-0C306406D168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Frustration</a:t>
          </a:r>
        </a:p>
      </dgm:t>
    </dgm:pt>
    <dgm:pt modelId="{D003EB69-797B-4F66-83A5-C424636513B4}" type="parTrans" cxnId="{858076A5-F5F4-446E-A316-85D0D08534CC}">
      <dgm:prSet/>
      <dgm:spPr/>
      <dgm:t>
        <a:bodyPr/>
        <a:lstStyle/>
        <a:p>
          <a:endParaRPr lang="en-US"/>
        </a:p>
      </dgm:t>
    </dgm:pt>
    <dgm:pt modelId="{55E38B21-3E29-410B-AF4A-908C1D4B42F6}" type="sibTrans" cxnId="{858076A5-F5F4-446E-A316-85D0D08534CC}">
      <dgm:prSet/>
      <dgm:spPr/>
      <dgm:t>
        <a:bodyPr/>
        <a:lstStyle/>
        <a:p>
          <a:endParaRPr lang="en-US"/>
        </a:p>
      </dgm:t>
    </dgm:pt>
    <dgm:pt modelId="{61131F35-8D78-4C44-8241-1B68AC8E5856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Anxieties</a:t>
          </a:r>
        </a:p>
      </dgm:t>
    </dgm:pt>
    <dgm:pt modelId="{98565771-3FF5-4D76-9319-D06ABA48C2DA}" type="parTrans" cxnId="{BEE08CEF-933F-4BB8-85B2-A9376B86EA0D}">
      <dgm:prSet/>
      <dgm:spPr/>
      <dgm:t>
        <a:bodyPr/>
        <a:lstStyle/>
        <a:p>
          <a:endParaRPr lang="en-US"/>
        </a:p>
      </dgm:t>
    </dgm:pt>
    <dgm:pt modelId="{F1153604-71C1-4B39-99A2-61DCE7FD4821}" type="sibTrans" cxnId="{BEE08CEF-933F-4BB8-85B2-A9376B86EA0D}">
      <dgm:prSet/>
      <dgm:spPr/>
      <dgm:t>
        <a:bodyPr/>
        <a:lstStyle/>
        <a:p>
          <a:endParaRPr lang="en-US"/>
        </a:p>
      </dgm:t>
    </dgm:pt>
    <dgm:pt modelId="{F386BBFE-F3F4-4A9E-B4C6-3E6F11183D90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Self-isolation/shielding</a:t>
          </a:r>
        </a:p>
      </dgm:t>
    </dgm:pt>
    <dgm:pt modelId="{D883B828-9C66-48CC-A094-783B24BB0BC9}" type="parTrans" cxnId="{D4C2A6C6-ACE9-43F3-8123-4D88E869B418}">
      <dgm:prSet/>
      <dgm:spPr/>
      <dgm:t>
        <a:bodyPr/>
        <a:lstStyle/>
        <a:p>
          <a:endParaRPr lang="en-US"/>
        </a:p>
      </dgm:t>
    </dgm:pt>
    <dgm:pt modelId="{8F1DFE80-2CF1-4A45-B304-6AEF22EF7273}" type="sibTrans" cxnId="{D4C2A6C6-ACE9-43F3-8123-4D88E869B418}">
      <dgm:prSet/>
      <dgm:spPr/>
      <dgm:t>
        <a:bodyPr/>
        <a:lstStyle/>
        <a:p>
          <a:endParaRPr lang="en-US"/>
        </a:p>
      </dgm:t>
    </dgm:pt>
    <dgm:pt modelId="{056E26F3-4C00-4B69-BF9D-4E9F96F13C15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</dgm:t>
    </dgm:pt>
    <dgm:pt modelId="{41D94CD5-B89A-4C5D-A37D-EC902A334730}" type="parTrans" cxnId="{6ED56E96-F968-498B-AC71-B26DDAB5BD02}">
      <dgm:prSet/>
      <dgm:spPr/>
      <dgm:t>
        <a:bodyPr/>
        <a:lstStyle/>
        <a:p>
          <a:endParaRPr lang="en-US"/>
        </a:p>
      </dgm:t>
    </dgm:pt>
    <dgm:pt modelId="{34D0E3A8-CABD-436C-99C7-8FF00513ACE6}" type="sibTrans" cxnId="{6ED56E96-F968-498B-AC71-B26DDAB5BD02}">
      <dgm:prSet/>
      <dgm:spPr/>
      <dgm:t>
        <a:bodyPr/>
        <a:lstStyle/>
        <a:p>
          <a:endParaRPr lang="en-US"/>
        </a:p>
      </dgm:t>
    </dgm:pt>
    <dgm:pt modelId="{7167F8C9-0C32-49FA-A545-4970D4637C6B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Transitions</a:t>
          </a:r>
        </a:p>
      </dgm:t>
    </dgm:pt>
    <dgm:pt modelId="{BBD86FED-F9D4-4771-947F-390025CE975D}" type="parTrans" cxnId="{821E5A3C-0CF1-4811-A415-12DF72EF8867}">
      <dgm:prSet/>
      <dgm:spPr/>
      <dgm:t>
        <a:bodyPr/>
        <a:lstStyle/>
        <a:p>
          <a:endParaRPr lang="en-US"/>
        </a:p>
      </dgm:t>
    </dgm:pt>
    <dgm:pt modelId="{6A80CCAB-3023-4253-9953-1E3E306CC117}" type="sibTrans" cxnId="{821E5A3C-0CF1-4811-A415-12DF72EF8867}">
      <dgm:prSet/>
      <dgm:spPr/>
      <dgm:t>
        <a:bodyPr/>
        <a:lstStyle/>
        <a:p>
          <a:endParaRPr lang="en-US"/>
        </a:p>
      </dgm:t>
    </dgm:pt>
    <dgm:pt modelId="{CFEBB499-D60D-4A98-814B-724D6C7101C9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Inconsistencies</a:t>
          </a:r>
        </a:p>
      </dgm:t>
    </dgm:pt>
    <dgm:pt modelId="{4125DF2F-4656-469B-A355-F3307B236D19}" type="parTrans" cxnId="{73515138-E670-48E3-AB7C-13F50207D581}">
      <dgm:prSet/>
      <dgm:spPr/>
      <dgm:t>
        <a:bodyPr/>
        <a:lstStyle/>
        <a:p>
          <a:endParaRPr lang="en-US"/>
        </a:p>
      </dgm:t>
    </dgm:pt>
    <dgm:pt modelId="{1387B231-7451-42DA-9685-3645A1ED3873}" type="sibTrans" cxnId="{73515138-E670-48E3-AB7C-13F50207D581}">
      <dgm:prSet/>
      <dgm:spPr/>
      <dgm:t>
        <a:bodyPr/>
        <a:lstStyle/>
        <a:p>
          <a:endParaRPr lang="en-US"/>
        </a:p>
      </dgm:t>
    </dgm:pt>
    <dgm:pt modelId="{EEA1103A-4DB6-41D7-B9F6-8B4B5C7124B9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Feelings of being disconnected from setting / school</a:t>
          </a:r>
        </a:p>
      </dgm:t>
    </dgm:pt>
    <dgm:pt modelId="{225C2E88-7CA5-45DF-A883-4192B001B2D8}" type="parTrans" cxnId="{7649E548-AEB4-43E8-95B8-C8623D1F7728}">
      <dgm:prSet/>
      <dgm:spPr/>
      <dgm:t>
        <a:bodyPr/>
        <a:lstStyle/>
        <a:p>
          <a:endParaRPr lang="en-US"/>
        </a:p>
      </dgm:t>
    </dgm:pt>
    <dgm:pt modelId="{EF1066F3-300B-49C1-A5BB-A4C2B730EE16}" type="sibTrans" cxnId="{7649E548-AEB4-43E8-95B8-C8623D1F7728}">
      <dgm:prSet/>
      <dgm:spPr/>
      <dgm:t>
        <a:bodyPr/>
        <a:lstStyle/>
        <a:p>
          <a:endParaRPr lang="en-US"/>
        </a:p>
      </dgm:t>
    </dgm:pt>
    <dgm:pt modelId="{6B6699B6-6B65-4B7E-9501-914F7B26E4DE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Additional support needs</a:t>
          </a:r>
        </a:p>
      </dgm:t>
    </dgm:pt>
    <dgm:pt modelId="{5D0C5BFF-4544-4073-BC79-93BCB980444B}" type="parTrans" cxnId="{B9450FAC-2DD5-49BF-98CC-C5B57C2A611A}">
      <dgm:prSet/>
      <dgm:spPr/>
      <dgm:t>
        <a:bodyPr/>
        <a:lstStyle/>
        <a:p>
          <a:endParaRPr lang="en-US"/>
        </a:p>
      </dgm:t>
    </dgm:pt>
    <dgm:pt modelId="{FED2D8F5-3249-4647-BD41-6AAF34CE9FB7}" type="sibTrans" cxnId="{B9450FAC-2DD5-49BF-98CC-C5B57C2A611A}">
      <dgm:prSet/>
      <dgm:spPr/>
      <dgm:t>
        <a:bodyPr/>
        <a:lstStyle/>
        <a:p>
          <a:endParaRPr lang="en-US"/>
        </a:p>
      </dgm:t>
    </dgm:pt>
    <dgm:pt modelId="{02F12CA3-5D96-4FEC-9419-C69530728570}">
      <dgm:prSet phldrT="[Text]"/>
      <dgm:spPr>
        <a:solidFill>
          <a:srgbClr val="FFCCFF"/>
        </a:solidFill>
      </dgm:spPr>
      <dgm:t>
        <a:bodyPr/>
        <a:lstStyle/>
        <a:p>
          <a:pPr marL="88900" indent="-88900"/>
          <a:r>
            <a:rPr lang="en-U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Not allowed in setting/school</a:t>
          </a:r>
          <a:endParaRPr lang="en-US" sz="900">
            <a:solidFill>
              <a:schemeClr val="tx1"/>
            </a:solidFill>
          </a:endParaRPr>
        </a:p>
      </dgm:t>
    </dgm:pt>
    <dgm:pt modelId="{478F89FE-9B75-493D-83EF-A85F945A60F0}" type="parTrans" cxnId="{2413DB36-B599-4232-B8B6-A1AEC003BFE2}">
      <dgm:prSet/>
      <dgm:spPr/>
      <dgm:t>
        <a:bodyPr/>
        <a:lstStyle/>
        <a:p>
          <a:endParaRPr lang="en-US"/>
        </a:p>
      </dgm:t>
    </dgm:pt>
    <dgm:pt modelId="{AE6DDDEA-BC12-4BF8-9DA1-71DC474DCDDD}" type="sibTrans" cxnId="{2413DB36-B599-4232-B8B6-A1AEC003BFE2}">
      <dgm:prSet/>
      <dgm:spPr/>
      <dgm:t>
        <a:bodyPr/>
        <a:lstStyle/>
        <a:p>
          <a:endParaRPr lang="en-US"/>
        </a:p>
      </dgm:t>
    </dgm:pt>
    <dgm:pt modelId="{35EBAD28-7C9A-46A3-B105-F360653CE5AF}">
      <dgm:prSet phldrT="[Text]" custT="1"/>
      <dgm:spPr>
        <a:solidFill>
          <a:srgbClr val="FFCC99"/>
        </a:solidFill>
      </dgm:spPr>
      <dgm:t>
        <a:bodyPr/>
        <a:lstStyle/>
        <a:p>
          <a:r>
            <a: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Work commitments</a:t>
          </a:r>
        </a:p>
      </dgm:t>
    </dgm:pt>
    <dgm:pt modelId="{1B37F49F-7CDB-42D4-ACE9-78EC8D164906}" type="parTrans" cxnId="{053EF157-A4A2-43DF-9B05-28D078AD52FA}">
      <dgm:prSet/>
      <dgm:spPr/>
      <dgm:t>
        <a:bodyPr/>
        <a:lstStyle/>
        <a:p>
          <a:endParaRPr lang="en-US"/>
        </a:p>
      </dgm:t>
    </dgm:pt>
    <dgm:pt modelId="{186D11CB-47E6-415E-9767-419525390030}" type="sibTrans" cxnId="{053EF157-A4A2-43DF-9B05-28D078AD52FA}">
      <dgm:prSet/>
      <dgm:spPr/>
      <dgm:t>
        <a:bodyPr/>
        <a:lstStyle/>
        <a:p>
          <a:endParaRPr lang="en-US"/>
        </a:p>
      </dgm:t>
    </dgm:pt>
    <dgm:pt modelId="{5F7D9B57-0DE6-4AD9-82A7-5B9765DBD07B}">
      <dgm:prSet phldrT="[Text]" custT="1"/>
      <dgm:spPr>
        <a:solidFill>
          <a:srgbClr val="FFCC99"/>
        </a:solidFill>
      </dgm:spPr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52737F-C0A3-46F5-B67D-4DA8AE5775BA}" type="parTrans" cxnId="{FF996918-B0E7-4586-8254-3882820B791C}">
      <dgm:prSet/>
      <dgm:spPr/>
      <dgm:t>
        <a:bodyPr/>
        <a:lstStyle/>
        <a:p>
          <a:endParaRPr lang="en-US"/>
        </a:p>
      </dgm:t>
    </dgm:pt>
    <dgm:pt modelId="{AD93038F-1303-4910-81F1-9507FCFC0462}" type="sibTrans" cxnId="{FF996918-B0E7-4586-8254-3882820B791C}">
      <dgm:prSet/>
      <dgm:spPr/>
      <dgm:t>
        <a:bodyPr/>
        <a:lstStyle/>
        <a:p>
          <a:endParaRPr lang="en-US"/>
        </a:p>
      </dgm:t>
    </dgm:pt>
    <dgm:pt modelId="{C2125421-D863-4345-9B2E-0AFC50E29114}">
      <dgm:prSet phldrT="[Text]" custT="1"/>
      <dgm:spPr>
        <a:solidFill>
          <a:srgbClr val="FFCC99"/>
        </a:solidFill>
      </dgm:spPr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B64BB3-8BB1-4828-9B0B-9865E14CEFE5}" type="parTrans" cxnId="{F545ABB8-DB09-4C20-971C-3CE80A7BDB3B}">
      <dgm:prSet/>
      <dgm:spPr/>
      <dgm:t>
        <a:bodyPr/>
        <a:lstStyle/>
        <a:p>
          <a:endParaRPr lang="en-US"/>
        </a:p>
      </dgm:t>
    </dgm:pt>
    <dgm:pt modelId="{94141239-8B11-4788-8B6B-5A1F1F1B34FB}" type="sibTrans" cxnId="{F545ABB8-DB09-4C20-971C-3CE80A7BDB3B}">
      <dgm:prSet/>
      <dgm:spPr/>
      <dgm:t>
        <a:bodyPr/>
        <a:lstStyle/>
        <a:p>
          <a:endParaRPr lang="en-US"/>
        </a:p>
      </dgm:t>
    </dgm:pt>
    <dgm:pt modelId="{6AE4E3D0-8BE1-4972-9ADE-505DFF72A22B}">
      <dgm:prSet phldrT="[Text]" custT="1"/>
      <dgm:spPr>
        <a:solidFill>
          <a:srgbClr val="FFCC99"/>
        </a:solidFill>
      </dgm:spPr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8D0EEF-229E-40D4-963F-D480EDB9F668}" type="parTrans" cxnId="{80407D79-5049-4990-8083-C0D22FA03D21}">
      <dgm:prSet/>
      <dgm:spPr/>
      <dgm:t>
        <a:bodyPr/>
        <a:lstStyle/>
        <a:p>
          <a:endParaRPr lang="en-US"/>
        </a:p>
      </dgm:t>
    </dgm:pt>
    <dgm:pt modelId="{784AD140-CD61-4067-A59A-B4398DF2CEB1}" type="sibTrans" cxnId="{80407D79-5049-4990-8083-C0D22FA03D21}">
      <dgm:prSet/>
      <dgm:spPr/>
      <dgm:t>
        <a:bodyPr/>
        <a:lstStyle/>
        <a:p>
          <a:endParaRPr lang="en-US"/>
        </a:p>
      </dgm:t>
    </dgm:pt>
    <dgm:pt modelId="{1B9BB6D3-A9C6-4505-8456-85B0639A8F53}">
      <dgm:prSet phldrT="[Text]" custT="1"/>
      <dgm:spPr>
        <a:solidFill>
          <a:srgbClr val="FFCC99"/>
        </a:solidFill>
      </dgm:spPr>
      <dgm:t>
        <a:bodyPr/>
        <a:lstStyle/>
        <a:p>
          <a:r>
            <a: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 opportunities</a:t>
          </a:r>
        </a:p>
      </dgm:t>
    </dgm:pt>
    <dgm:pt modelId="{1B9323C7-3E85-4FBF-B23E-B98C6AD87ED9}" type="parTrans" cxnId="{83176420-205F-4500-A4E2-768C808BF668}">
      <dgm:prSet/>
      <dgm:spPr/>
      <dgm:t>
        <a:bodyPr/>
        <a:lstStyle/>
        <a:p>
          <a:endParaRPr lang="en-US"/>
        </a:p>
      </dgm:t>
    </dgm:pt>
    <dgm:pt modelId="{63E094E4-CD75-4989-B4E6-89D31C76F523}" type="sibTrans" cxnId="{83176420-205F-4500-A4E2-768C808BF668}">
      <dgm:prSet/>
      <dgm:spPr/>
      <dgm:t>
        <a:bodyPr/>
        <a:lstStyle/>
        <a:p>
          <a:endParaRPr lang="en-US"/>
        </a:p>
      </dgm:t>
    </dgm:pt>
    <dgm:pt modelId="{4D775D90-9DE1-4075-B885-620301B568A5}">
      <dgm:prSet phldrT="[Text]" custT="1"/>
      <dgm:spPr>
        <a:solidFill>
          <a:srgbClr val="FFCCFF"/>
        </a:solidFill>
      </dgm:spPr>
      <dgm:t>
        <a:bodyPr/>
        <a:lstStyle/>
        <a:p>
          <a:pPr marL="57150" indent="0"/>
          <a:endParaRPr lang="en-US" sz="600">
            <a:solidFill>
              <a:schemeClr val="tx1"/>
            </a:solidFill>
          </a:endParaRPr>
        </a:p>
      </dgm:t>
    </dgm:pt>
    <dgm:pt modelId="{189181CC-9C9A-4CE9-A492-94C331DE27BD}" type="parTrans" cxnId="{2CA5DD78-C757-402E-A59E-4EAF0F15F24D}">
      <dgm:prSet/>
      <dgm:spPr/>
      <dgm:t>
        <a:bodyPr/>
        <a:lstStyle/>
        <a:p>
          <a:endParaRPr lang="en-US"/>
        </a:p>
      </dgm:t>
    </dgm:pt>
    <dgm:pt modelId="{B06F722A-082A-48CD-8D9B-6C31539A30BF}" type="sibTrans" cxnId="{2CA5DD78-C757-402E-A59E-4EAF0F15F24D}">
      <dgm:prSet/>
      <dgm:spPr/>
      <dgm:t>
        <a:bodyPr/>
        <a:lstStyle/>
        <a:p>
          <a:endParaRPr lang="en-US"/>
        </a:p>
      </dgm:t>
    </dgm:pt>
    <dgm:pt modelId="{12653D6C-C50E-41DF-88F2-D61D64323A77}">
      <dgm:prSet phldrT="[Text]" custT="1"/>
      <dgm:spPr>
        <a:solidFill>
          <a:srgbClr val="FFCC99"/>
        </a:solidFill>
      </dgm:spPr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00359-A851-4D5B-B1EE-BF7E4D774DF9}" type="parTrans" cxnId="{D5DF00BD-010B-4362-91B8-FAEFA28C86F9}">
      <dgm:prSet/>
      <dgm:spPr/>
      <dgm:t>
        <a:bodyPr/>
        <a:lstStyle/>
        <a:p>
          <a:endParaRPr lang="en-US"/>
        </a:p>
      </dgm:t>
    </dgm:pt>
    <dgm:pt modelId="{0A274498-B6A0-47B0-B0E0-1F34569D81A8}" type="sibTrans" cxnId="{D5DF00BD-010B-4362-91B8-FAEFA28C86F9}">
      <dgm:prSet/>
      <dgm:spPr/>
      <dgm:t>
        <a:bodyPr/>
        <a:lstStyle/>
        <a:p>
          <a:endParaRPr lang="en-US"/>
        </a:p>
      </dgm:t>
    </dgm:pt>
    <dgm:pt modelId="{3F47C19D-939C-4F70-83CE-85315B79574F}">
      <dgm:prSet phldrT="[Text]" custT="1"/>
      <dgm:spPr>
        <a:solidFill>
          <a:srgbClr val="FFCC99"/>
        </a:solidFill>
      </dgm:spPr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2533DC-923F-4F18-BD62-1A7C705A5F16}" type="parTrans" cxnId="{1EB5FB4C-46D6-4F82-B600-420F686A98E7}">
      <dgm:prSet/>
      <dgm:spPr/>
      <dgm:t>
        <a:bodyPr/>
        <a:lstStyle/>
        <a:p>
          <a:endParaRPr lang="en-US"/>
        </a:p>
      </dgm:t>
    </dgm:pt>
    <dgm:pt modelId="{EE29231B-0A51-4946-8A4C-B50F166528AC}" type="sibTrans" cxnId="{1EB5FB4C-46D6-4F82-B600-420F686A98E7}">
      <dgm:prSet/>
      <dgm:spPr/>
      <dgm:t>
        <a:bodyPr/>
        <a:lstStyle/>
        <a:p>
          <a:endParaRPr lang="en-US"/>
        </a:p>
      </dgm:t>
    </dgm:pt>
    <dgm:pt modelId="{7624F4B0-EC4F-4F27-9F7E-63E68C6564DA}">
      <dgm:prSet phldrT="[Text]" custT="1"/>
      <dgm:spPr>
        <a:solidFill>
          <a:srgbClr val="FFCC99"/>
        </a:solidFill>
      </dgm:spPr>
      <dgm:t>
        <a:bodyPr/>
        <a:lstStyle/>
        <a:p>
          <a:r>
            <a: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Lack of confidence</a:t>
          </a:r>
        </a:p>
      </dgm:t>
    </dgm:pt>
    <dgm:pt modelId="{7DB3F3E7-AD59-4F9D-AAE1-DC5B51A6F980}" type="parTrans" cxnId="{2966704C-27D8-48B7-AA98-28EF0B935AED}">
      <dgm:prSet/>
      <dgm:spPr/>
      <dgm:t>
        <a:bodyPr/>
        <a:lstStyle/>
        <a:p>
          <a:endParaRPr lang="en-US"/>
        </a:p>
      </dgm:t>
    </dgm:pt>
    <dgm:pt modelId="{7131FABF-97DF-4ECA-8B79-B9D7A803A3BC}" type="sibTrans" cxnId="{2966704C-27D8-48B7-AA98-28EF0B935AED}">
      <dgm:prSet/>
      <dgm:spPr/>
      <dgm:t>
        <a:bodyPr/>
        <a:lstStyle/>
        <a:p>
          <a:endParaRPr lang="en-US"/>
        </a:p>
      </dgm:t>
    </dgm:pt>
    <dgm:pt modelId="{2A21311B-721F-4693-A135-03A7E4AFE435}">
      <dgm:prSet phldrT="[Text]" custT="1"/>
      <dgm:spPr>
        <a:solidFill>
          <a:srgbClr val="FFCC99"/>
        </a:solidFill>
      </dgm:spPr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6C271-8991-405C-A5EE-C0DEDE553B80}" type="parTrans" cxnId="{24739E97-9C5F-428F-AEBD-D7F0D09DB404}">
      <dgm:prSet/>
      <dgm:spPr/>
      <dgm:t>
        <a:bodyPr/>
        <a:lstStyle/>
        <a:p>
          <a:endParaRPr lang="en-US"/>
        </a:p>
      </dgm:t>
    </dgm:pt>
    <dgm:pt modelId="{342475C8-88DD-4D5B-B997-CE0C00A65E36}" type="sibTrans" cxnId="{24739E97-9C5F-428F-AEBD-D7F0D09DB404}">
      <dgm:prSet/>
      <dgm:spPr/>
      <dgm:t>
        <a:bodyPr/>
        <a:lstStyle/>
        <a:p>
          <a:endParaRPr lang="en-US"/>
        </a:p>
      </dgm:t>
    </dgm:pt>
    <dgm:pt modelId="{A016BF47-92F8-45E7-9E8A-FC4C9C2EE205}">
      <dgm:prSet phldrT="[Text]" custT="1"/>
      <dgm:spPr>
        <a:solidFill>
          <a:srgbClr val="FFCC99"/>
        </a:solidFill>
      </dgm:spPr>
      <dgm:t>
        <a:bodyPr/>
        <a:lstStyle/>
        <a:p>
          <a:endParaRPr lang="en-US" sz="9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2ABAB-E6C3-4F98-8DAE-C4FDB7A2ADE4}" type="parTrans" cxnId="{617C919D-8F02-441B-ACDA-08712FE2EA8C}">
      <dgm:prSet/>
      <dgm:spPr/>
      <dgm:t>
        <a:bodyPr/>
        <a:lstStyle/>
        <a:p>
          <a:endParaRPr lang="en-US"/>
        </a:p>
      </dgm:t>
    </dgm:pt>
    <dgm:pt modelId="{5A619172-595D-41B2-85C8-50BDB1E33739}" type="sibTrans" cxnId="{617C919D-8F02-441B-ACDA-08712FE2EA8C}">
      <dgm:prSet/>
      <dgm:spPr/>
      <dgm:t>
        <a:bodyPr/>
        <a:lstStyle/>
        <a:p>
          <a:endParaRPr lang="en-US"/>
        </a:p>
      </dgm:t>
    </dgm:pt>
    <dgm:pt modelId="{1D294BA7-8BBD-4C5A-A7BB-E0751DBE3EE7}" type="pres">
      <dgm:prSet presAssocID="{1A38E014-ACDF-4589-9362-CB2F8ADAD744}" presName="linearFlow" presStyleCnt="0">
        <dgm:presLayoutVars>
          <dgm:dir/>
          <dgm:animLvl val="lvl"/>
          <dgm:resizeHandles/>
        </dgm:presLayoutVars>
      </dgm:prSet>
      <dgm:spPr/>
    </dgm:pt>
    <dgm:pt modelId="{35AEEE09-A13C-4748-98DF-E8AF8FF80C11}" type="pres">
      <dgm:prSet presAssocID="{94E2474F-389A-44A7-8D90-94B81BAAE59A}" presName="compositeNode" presStyleCnt="0">
        <dgm:presLayoutVars>
          <dgm:bulletEnabled val="1"/>
        </dgm:presLayoutVars>
      </dgm:prSet>
      <dgm:spPr/>
    </dgm:pt>
    <dgm:pt modelId="{4746FB1C-EA5A-4C90-9FD9-2F27361E9DE2}" type="pres">
      <dgm:prSet presAssocID="{94E2474F-389A-44A7-8D90-94B81BAAE59A}" presName="image" presStyleLbl="fgImgPlace1" presStyleIdx="0" presStyleCnt="2" custScaleX="90206" custScaleY="9294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232F511-01CB-4ECF-A710-AC940F8C3547}" type="pres">
      <dgm:prSet presAssocID="{94E2474F-389A-44A7-8D90-94B81BAAE59A}" presName="childNode" presStyleLbl="node1" presStyleIdx="0" presStyleCnt="2" custScaleY="104881">
        <dgm:presLayoutVars>
          <dgm:bulletEnabled val="1"/>
        </dgm:presLayoutVars>
      </dgm:prSet>
      <dgm:spPr/>
    </dgm:pt>
    <dgm:pt modelId="{50CF3992-8123-4854-AB53-9635F20E271A}" type="pres">
      <dgm:prSet presAssocID="{94E2474F-389A-44A7-8D90-94B81BAAE59A}" presName="parentNode" presStyleLbl="revTx" presStyleIdx="0" presStyleCnt="2" custLinFactNeighborX="4375" custLinFactNeighborY="-1980">
        <dgm:presLayoutVars>
          <dgm:chMax val="0"/>
          <dgm:bulletEnabled val="1"/>
        </dgm:presLayoutVars>
      </dgm:prSet>
      <dgm:spPr/>
    </dgm:pt>
    <dgm:pt modelId="{1F064BC6-9B7A-4707-8239-13AADF685CFC}" type="pres">
      <dgm:prSet presAssocID="{851063FB-3FDB-4C92-A832-51FB83CCB20A}" presName="sibTrans" presStyleCnt="0"/>
      <dgm:spPr/>
    </dgm:pt>
    <dgm:pt modelId="{2FD41F3E-81EE-4659-A870-2D3836320605}" type="pres">
      <dgm:prSet presAssocID="{9DD956D4-5149-4C11-B142-78FBA6CE12D7}" presName="compositeNode" presStyleCnt="0">
        <dgm:presLayoutVars>
          <dgm:bulletEnabled val="1"/>
        </dgm:presLayoutVars>
      </dgm:prSet>
      <dgm:spPr/>
    </dgm:pt>
    <dgm:pt modelId="{627A2A8A-C481-4B3E-8917-9EE74B9478EC}" type="pres">
      <dgm:prSet presAssocID="{9DD956D4-5149-4C11-B142-78FBA6CE12D7}" presName="image" presStyleLbl="fgImgPlace1" presStyleIdx="1" presStyleCnt="2" custScaleX="96001" custScaleY="89130" custLinFactNeighborX="-3659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515D680-A262-42B3-ADEF-9F10EAB52F0F}" type="pres">
      <dgm:prSet presAssocID="{9DD956D4-5149-4C11-B142-78FBA6CE12D7}" presName="childNode" presStyleLbl="node1" presStyleIdx="1" presStyleCnt="2" custScaleY="104850" custLinFactNeighborX="-14685">
        <dgm:presLayoutVars>
          <dgm:bulletEnabled val="1"/>
        </dgm:presLayoutVars>
      </dgm:prSet>
      <dgm:spPr/>
    </dgm:pt>
    <dgm:pt modelId="{ED5AF188-0BDF-47DA-9316-7633B80E418A}" type="pres">
      <dgm:prSet presAssocID="{9DD956D4-5149-4C11-B142-78FBA6CE12D7}" presName="parentNode" presStyleLbl="revTx" presStyleIdx="1" presStyleCnt="2" custLinFactNeighborX="-73186" custLinFactNeighborY="-1251">
        <dgm:presLayoutVars>
          <dgm:chMax val="0"/>
          <dgm:bulletEnabled val="1"/>
        </dgm:presLayoutVars>
      </dgm:prSet>
      <dgm:spPr/>
    </dgm:pt>
  </dgm:ptLst>
  <dgm:cxnLst>
    <dgm:cxn modelId="{F6962700-4018-488A-8361-7F362C0BBE70}" type="presOf" srcId="{7C8A4ED8-5E8C-40AD-ACD1-0C306406D168}" destId="{E515D680-A262-42B3-ADEF-9F10EAB52F0F}" srcOrd="0" destOrd="10" presId="urn:microsoft.com/office/officeart/2005/8/layout/hList2"/>
    <dgm:cxn modelId="{5ED8BE09-3B82-44CC-AC2D-18E833CA8BB6}" type="presOf" srcId="{02F12CA3-5D96-4FEC-9419-C69530728570}" destId="{E515D680-A262-42B3-ADEF-9F10EAB52F0F}" srcOrd="0" destOrd="1" presId="urn:microsoft.com/office/officeart/2005/8/layout/hList2"/>
    <dgm:cxn modelId="{3A0FEA09-90F0-4CB8-BE19-5CF2D0A14E5A}" srcId="{9DD956D4-5149-4C11-B142-78FBA6CE12D7}" destId="{FA43ED31-998F-4983-8AA6-BFC17B95F2CB}" srcOrd="7" destOrd="0" parTransId="{452EA89B-7490-426E-AE54-9001F09186C3}" sibTransId="{A4480764-785E-4F6D-B2E6-C439355CB4B9}"/>
    <dgm:cxn modelId="{B48DC40A-2BD7-4294-91A7-5F67A9D5D3CF}" srcId="{9DD956D4-5149-4C11-B142-78FBA6CE12D7}" destId="{E6CFC3B6-7DF8-4FC5-AFD4-22C7E6503137}" srcOrd="5" destOrd="0" parTransId="{B4DEF7F7-724B-49B4-B521-E3FB65656DB8}" sibTransId="{0C0462EE-1DC0-4C07-AA08-17A10E101245}"/>
    <dgm:cxn modelId="{5936AC0B-1146-4E6C-8FCF-DC1387B72912}" type="presOf" srcId="{7624F4B0-EC4F-4F27-9F7E-63E68C6564DA}" destId="{D232F511-01CB-4ECF-A710-AC940F8C3547}" srcOrd="0" destOrd="7" presId="urn:microsoft.com/office/officeart/2005/8/layout/hList2"/>
    <dgm:cxn modelId="{E3778410-FF56-40FC-ABA7-BFDEDBE972A0}" srcId="{9DD956D4-5149-4C11-B142-78FBA6CE12D7}" destId="{DEA3ADB2-59B4-4412-9D70-62895FE8F942}" srcOrd="3" destOrd="0" parTransId="{B5A447FD-2CA7-48F1-B15D-C9A3BFD9B8A9}" sibTransId="{78E4E915-8A8C-49E1-A19A-27D5A8B331F1}"/>
    <dgm:cxn modelId="{9C9CBE10-330A-4113-A28E-C0050D1C89B5}" type="presOf" srcId="{C2125421-D863-4345-9B2E-0AFC50E29114}" destId="{D232F511-01CB-4ECF-A710-AC940F8C3547}" srcOrd="0" destOrd="10" presId="urn:microsoft.com/office/officeart/2005/8/layout/hList2"/>
    <dgm:cxn modelId="{F26AA415-FE8B-4960-8E23-4C471E816E11}" type="presOf" srcId="{4C002BE2-87E5-4C0D-8DEE-32DC335CBFB2}" destId="{D232F511-01CB-4ECF-A710-AC940F8C3547}" srcOrd="0" destOrd="13" presId="urn:microsoft.com/office/officeart/2005/8/layout/hList2"/>
    <dgm:cxn modelId="{FF996918-B0E7-4586-8254-3882820B791C}" srcId="{94E2474F-389A-44A7-8D90-94B81BAAE59A}" destId="{5F7D9B57-0DE6-4AD9-82A7-5B9765DBD07B}" srcOrd="8" destOrd="0" parTransId="{5752737F-C0A3-46F5-B67D-4DA8AE5775BA}" sibTransId="{AD93038F-1303-4910-81F1-9507FCFC0462}"/>
    <dgm:cxn modelId="{BD259F1F-3ACD-4446-B471-90986E86F713}" srcId="{9DD956D4-5149-4C11-B142-78FBA6CE12D7}" destId="{1EC5E7DA-A2C7-4303-BC0A-09718B77BFCC}" srcOrd="4" destOrd="0" parTransId="{7DC81204-9D8C-4167-9D29-457D7932C2DF}" sibTransId="{D2F8729A-002E-4D05-993E-D191100F4AC7}"/>
    <dgm:cxn modelId="{FE422B20-DD97-4C98-8995-E072DB73A1B4}" type="presOf" srcId="{4D775D90-9DE1-4075-B885-620301B568A5}" destId="{E515D680-A262-42B3-ADEF-9F10EAB52F0F}" srcOrd="0" destOrd="0" presId="urn:microsoft.com/office/officeart/2005/8/layout/hList2"/>
    <dgm:cxn modelId="{83176420-205F-4500-A4E2-768C808BF668}" srcId="{94E2474F-389A-44A7-8D90-94B81BAAE59A}" destId="{1B9BB6D3-A9C6-4505-8456-85B0639A8F53}" srcOrd="1" destOrd="0" parTransId="{1B9323C7-3E85-4FBF-B23E-B98C6AD87ED9}" sibTransId="{63E094E4-CD75-4989-B4E6-89D31C76F523}"/>
    <dgm:cxn modelId="{4745C320-DCDB-49A1-97B7-2E44F1D8DD6D}" srcId="{9DD956D4-5149-4C11-B142-78FBA6CE12D7}" destId="{66C4D6EB-61D7-4F81-B70D-49FC467BBFF6}" srcOrd="6" destOrd="0" parTransId="{EC53CC11-1817-4147-9F73-47E1166EA643}" sibTransId="{EE076132-D577-4EA6-A157-8D096F5FCBE5}"/>
    <dgm:cxn modelId="{3E53F82D-506E-40AC-90CC-347EEFA78AF0}" type="presOf" srcId="{AE9617F6-5F22-4D34-9D59-1940FD539846}" destId="{E515D680-A262-42B3-ADEF-9F10EAB52F0F}" srcOrd="0" destOrd="2" presId="urn:microsoft.com/office/officeart/2005/8/layout/hList2"/>
    <dgm:cxn modelId="{D24BA730-11B7-450D-863F-437983E8DD80}" srcId="{94E2474F-389A-44A7-8D90-94B81BAAE59A}" destId="{4C002BE2-87E5-4C0D-8DEE-32DC335CBFB2}" srcOrd="13" destOrd="0" parTransId="{284C46E1-353B-4F81-BC43-6DB2FD980452}" sibTransId="{6467564B-3CFC-4F4C-B67B-3670C48E6FFA}"/>
    <dgm:cxn modelId="{471E9333-3B70-49DB-9D3F-816FAC7D1C6D}" type="presOf" srcId="{F386BBFE-F3F4-4A9E-B4C6-3E6F11183D90}" destId="{E515D680-A262-42B3-ADEF-9F10EAB52F0F}" srcOrd="0" destOrd="12" presId="urn:microsoft.com/office/officeart/2005/8/layout/hList2"/>
    <dgm:cxn modelId="{68047334-10C5-4CFA-A095-EF21FD6676B1}" type="presOf" srcId="{A016BF47-92F8-45E7-9E8A-FC4C9C2EE205}" destId="{D232F511-01CB-4ECF-A710-AC940F8C3547}" srcOrd="0" destOrd="0" presId="urn:microsoft.com/office/officeart/2005/8/layout/hList2"/>
    <dgm:cxn modelId="{2413DB36-B599-4232-B8B6-A1AEC003BFE2}" srcId="{9DD956D4-5149-4C11-B142-78FBA6CE12D7}" destId="{02F12CA3-5D96-4FEC-9419-C69530728570}" srcOrd="1" destOrd="0" parTransId="{478F89FE-9B75-493D-83EF-A85F945A60F0}" sibTransId="{AE6DDDEA-BC12-4BF8-9DA1-71DC474DCDDD}"/>
    <dgm:cxn modelId="{73515138-E670-48E3-AB7C-13F50207D581}" srcId="{9DD956D4-5149-4C11-B142-78FBA6CE12D7}" destId="{CFEBB499-D60D-4A98-814B-724D6C7101C9}" srcOrd="15" destOrd="0" parTransId="{4125DF2F-4656-469B-A355-F3307B236D19}" sibTransId="{1387B231-7451-42DA-9685-3645A1ED3873}"/>
    <dgm:cxn modelId="{821E5A3C-0CF1-4811-A415-12DF72EF8867}" srcId="{9DD956D4-5149-4C11-B142-78FBA6CE12D7}" destId="{7167F8C9-0C32-49FA-A545-4970D4637C6B}" srcOrd="14" destOrd="0" parTransId="{BBD86FED-F9D4-4771-947F-390025CE975D}" sibTransId="{6A80CCAB-3023-4253-9953-1E3E306CC117}"/>
    <dgm:cxn modelId="{30616A3F-CFF2-43C7-8FDF-9D626E00184B}" type="presOf" srcId="{9DD956D4-5149-4C11-B142-78FBA6CE12D7}" destId="{ED5AF188-0BDF-47DA-9316-7633B80E418A}" srcOrd="0" destOrd="0" presId="urn:microsoft.com/office/officeart/2005/8/layout/hList2"/>
    <dgm:cxn modelId="{34E95340-BDDB-457F-8FAE-C043F092F7B4}" type="presOf" srcId="{61131F35-8D78-4C44-8241-1B68AC8E5856}" destId="{E515D680-A262-42B3-ADEF-9F10EAB52F0F}" srcOrd="0" destOrd="11" presId="urn:microsoft.com/office/officeart/2005/8/layout/hList2"/>
    <dgm:cxn modelId="{AD9C475B-24F7-457F-8CF8-398CD0C80C1B}" type="presOf" srcId="{16A525F3-5C4C-4BF4-B82C-CB2CCF3A039F}" destId="{D232F511-01CB-4ECF-A710-AC940F8C3547}" srcOrd="0" destOrd="11" presId="urn:microsoft.com/office/officeart/2005/8/layout/hList2"/>
    <dgm:cxn modelId="{F37F7F42-9699-42E8-959B-CEF4D3D36797}" type="presOf" srcId="{7167F8C9-0C32-49FA-A545-4970D4637C6B}" destId="{E515D680-A262-42B3-ADEF-9F10EAB52F0F}" srcOrd="0" destOrd="14" presId="urn:microsoft.com/office/officeart/2005/8/layout/hList2"/>
    <dgm:cxn modelId="{1535FF46-7E78-44FA-8924-0A873A011E0D}" type="presOf" srcId="{056E26F3-4C00-4B69-BF9D-4E9F96F13C15}" destId="{E515D680-A262-42B3-ADEF-9F10EAB52F0F}" srcOrd="0" destOrd="13" presId="urn:microsoft.com/office/officeart/2005/8/layout/hList2"/>
    <dgm:cxn modelId="{BA37A147-43FA-4230-A2CC-379A86D15696}" type="presOf" srcId="{9640F50D-9434-4C92-9A89-078DB6762D56}" destId="{E515D680-A262-42B3-ADEF-9F10EAB52F0F}" srcOrd="0" destOrd="9" presId="urn:microsoft.com/office/officeart/2005/8/layout/hList2"/>
    <dgm:cxn modelId="{45B45448-1865-46C8-AF91-4732EE322BCC}" type="presOf" srcId="{6AE4E3D0-8BE1-4972-9ADE-505DFF72A22B}" destId="{D232F511-01CB-4ECF-A710-AC940F8C3547}" srcOrd="0" destOrd="12" presId="urn:microsoft.com/office/officeart/2005/8/layout/hList2"/>
    <dgm:cxn modelId="{7649E548-AEB4-43E8-95B8-C8623D1F7728}" srcId="{9DD956D4-5149-4C11-B142-78FBA6CE12D7}" destId="{EEA1103A-4DB6-41D7-B9F6-8B4B5C7124B9}" srcOrd="16" destOrd="0" parTransId="{225C2E88-7CA5-45DF-A883-4192B001B2D8}" sibTransId="{EF1066F3-300B-49C1-A5BB-A4C2B730EE16}"/>
    <dgm:cxn modelId="{0D44104C-EDC5-4B62-ACF8-B0D89E97F2A1}" srcId="{1A38E014-ACDF-4589-9362-CB2F8ADAD744}" destId="{9DD956D4-5149-4C11-B142-78FBA6CE12D7}" srcOrd="1" destOrd="0" parTransId="{2121D806-5329-40FB-82B4-2547D5FC7D5C}" sibTransId="{A743918A-4C6E-4180-B9BE-84F2CB068BAE}"/>
    <dgm:cxn modelId="{2966704C-27D8-48B7-AA98-28EF0B935AED}" srcId="{94E2474F-389A-44A7-8D90-94B81BAAE59A}" destId="{7624F4B0-EC4F-4F27-9F7E-63E68C6564DA}" srcOrd="7" destOrd="0" parTransId="{7DB3F3E7-AD59-4F9D-AAE1-DC5B51A6F980}" sibTransId="{7131FABF-97DF-4ECA-8B79-B9D7A803A3BC}"/>
    <dgm:cxn modelId="{FF6AA46C-6DF8-4EB7-A1C3-A2A399E55103}" type="presOf" srcId="{D6FED1CB-2794-474A-8FA8-C6B209AE6440}" destId="{D232F511-01CB-4ECF-A710-AC940F8C3547}" srcOrd="0" destOrd="9" presId="urn:microsoft.com/office/officeart/2005/8/layout/hList2"/>
    <dgm:cxn modelId="{1EB5FB4C-46D6-4F82-B600-420F686A98E7}" srcId="{94E2474F-389A-44A7-8D90-94B81BAAE59A}" destId="{3F47C19D-939C-4F70-83CE-85315B79574F}" srcOrd="4" destOrd="0" parTransId="{A92533DC-923F-4F18-BD62-1A7C705A5F16}" sibTransId="{EE29231B-0A51-4946-8A4C-B50F166528AC}"/>
    <dgm:cxn modelId="{9208906E-89DD-4F86-9C5F-B49128C4BB4D}" type="presOf" srcId="{5B902649-9900-4DDB-8FCF-D27B8E6C96C0}" destId="{E515D680-A262-42B3-ADEF-9F10EAB52F0F}" srcOrd="0" destOrd="8" presId="urn:microsoft.com/office/officeart/2005/8/layout/hList2"/>
    <dgm:cxn modelId="{C81BBE52-0764-4F0C-A421-9319656BC362}" type="presOf" srcId="{3F47C19D-939C-4F70-83CE-85315B79574F}" destId="{D232F511-01CB-4ECF-A710-AC940F8C3547}" srcOrd="0" destOrd="4" presId="urn:microsoft.com/office/officeart/2005/8/layout/hList2"/>
    <dgm:cxn modelId="{B7A9AE73-F02C-4273-B4AF-A5E123076B7B}" srcId="{1A38E014-ACDF-4589-9362-CB2F8ADAD744}" destId="{94E2474F-389A-44A7-8D90-94B81BAAE59A}" srcOrd="0" destOrd="0" parTransId="{338E1C41-ADEF-4C5E-A275-521E4C15EB49}" sibTransId="{851063FB-3FDB-4C92-A832-51FB83CCB20A}"/>
    <dgm:cxn modelId="{66961754-C1EF-461E-93C6-E5F01BF95624}" type="presOf" srcId="{DEA3ADB2-59B4-4412-9D70-62895FE8F942}" destId="{E515D680-A262-42B3-ADEF-9F10EAB52F0F}" srcOrd="0" destOrd="3" presId="urn:microsoft.com/office/officeart/2005/8/layout/hList2"/>
    <dgm:cxn modelId="{053EF157-A4A2-43DF-9B05-28D078AD52FA}" srcId="{94E2474F-389A-44A7-8D90-94B81BAAE59A}" destId="{35EBAD28-7C9A-46A3-B105-F360653CE5AF}" srcOrd="3" destOrd="0" parTransId="{1B37F49F-7CDB-42D4-ACE9-78EC8D164906}" sibTransId="{186D11CB-47E6-415E-9767-419525390030}"/>
    <dgm:cxn modelId="{2CA5DD78-C757-402E-A59E-4EAF0F15F24D}" srcId="{9DD956D4-5149-4C11-B142-78FBA6CE12D7}" destId="{4D775D90-9DE1-4075-B885-620301B568A5}" srcOrd="0" destOrd="0" parTransId="{189181CC-9C9A-4CE9-A492-94C331DE27BD}" sibTransId="{B06F722A-082A-48CD-8D9B-6C31539A30BF}"/>
    <dgm:cxn modelId="{AD3F7A79-DBB5-486C-9463-7CB118B92303}" type="presOf" srcId="{5F7D9B57-0DE6-4AD9-82A7-5B9765DBD07B}" destId="{D232F511-01CB-4ECF-A710-AC940F8C3547}" srcOrd="0" destOrd="8" presId="urn:microsoft.com/office/officeart/2005/8/layout/hList2"/>
    <dgm:cxn modelId="{80407D79-5049-4990-8083-C0D22FA03D21}" srcId="{94E2474F-389A-44A7-8D90-94B81BAAE59A}" destId="{6AE4E3D0-8BE1-4972-9ADE-505DFF72A22B}" srcOrd="12" destOrd="0" parTransId="{908D0EEF-229E-40D4-963F-D480EDB9F668}" sibTransId="{784AD140-CD61-4067-A59A-B4398DF2CEB1}"/>
    <dgm:cxn modelId="{2C382F7A-A780-4506-958A-3AF1477FD565}" srcId="{94E2474F-389A-44A7-8D90-94B81BAAE59A}" destId="{16A525F3-5C4C-4BF4-B82C-CB2CCF3A039F}" srcOrd="11" destOrd="0" parTransId="{83F70459-A35A-4867-BCB3-9F7879F38471}" sibTransId="{13C11F23-0B3D-48C9-AE7C-4E42EF45D691}"/>
    <dgm:cxn modelId="{23F6BE7B-991B-43B4-A0F1-B258E6F733B3}" type="presOf" srcId="{12653D6C-C50E-41DF-88F2-D61D64323A77}" destId="{D232F511-01CB-4ECF-A710-AC940F8C3547}" srcOrd="0" destOrd="2" presId="urn:microsoft.com/office/officeart/2005/8/layout/hList2"/>
    <dgm:cxn modelId="{ABD5247F-99BE-4901-98BA-170973C9C148}" srcId="{9DD956D4-5149-4C11-B142-78FBA6CE12D7}" destId="{5B902649-9900-4DDB-8FCF-D27B8E6C96C0}" srcOrd="8" destOrd="0" parTransId="{3C98C137-3BF5-4F6B-95EC-05A71491259A}" sibTransId="{97D333BF-EF77-43D4-86EA-98716BFE3787}"/>
    <dgm:cxn modelId="{41AFC980-5B70-4737-BD19-F192B5AAB713}" type="presOf" srcId="{94E2474F-389A-44A7-8D90-94B81BAAE59A}" destId="{50CF3992-8123-4854-AB53-9635F20E271A}" srcOrd="0" destOrd="0" presId="urn:microsoft.com/office/officeart/2005/8/layout/hList2"/>
    <dgm:cxn modelId="{0EE39382-CDFA-4E67-8661-6FADBCEB032C}" type="presOf" srcId="{E6CFC3B6-7DF8-4FC5-AFD4-22C7E6503137}" destId="{E515D680-A262-42B3-ADEF-9F10EAB52F0F}" srcOrd="0" destOrd="5" presId="urn:microsoft.com/office/officeart/2005/8/layout/hList2"/>
    <dgm:cxn modelId="{F6699F82-ABF7-4790-A05B-ED26D6A839B4}" type="presOf" srcId="{84D45A84-2D8B-4825-840C-1458067EF749}" destId="{D232F511-01CB-4ECF-A710-AC940F8C3547}" srcOrd="0" destOrd="5" presId="urn:microsoft.com/office/officeart/2005/8/layout/hList2"/>
    <dgm:cxn modelId="{87AE3286-E9B2-4F79-9D39-CF1998B6D167}" srcId="{94E2474F-389A-44A7-8D90-94B81BAAE59A}" destId="{D6FED1CB-2794-474A-8FA8-C6B209AE6440}" srcOrd="9" destOrd="0" parTransId="{D3FA7C8E-A04A-4C73-BEF8-AA9327A10E81}" sibTransId="{950C8F61-6B62-49ED-9FA9-768FD81ED415}"/>
    <dgm:cxn modelId="{4254BF88-71FB-4175-BC6F-FD2508973E2E}" type="presOf" srcId="{2A21311B-721F-4693-A135-03A7E4AFE435}" destId="{D232F511-01CB-4ECF-A710-AC940F8C3547}" srcOrd="0" destOrd="6" presId="urn:microsoft.com/office/officeart/2005/8/layout/hList2"/>
    <dgm:cxn modelId="{F083FC88-940F-4815-9EDF-8FA6B736C672}" type="presOf" srcId="{CFEBB499-D60D-4A98-814B-724D6C7101C9}" destId="{E515D680-A262-42B3-ADEF-9F10EAB52F0F}" srcOrd="0" destOrd="15" presId="urn:microsoft.com/office/officeart/2005/8/layout/hList2"/>
    <dgm:cxn modelId="{FB7CC28C-6C5A-4409-85F9-FE4DF40FB535}" srcId="{94E2474F-389A-44A7-8D90-94B81BAAE59A}" destId="{84D45A84-2D8B-4825-840C-1458067EF749}" srcOrd="5" destOrd="0" parTransId="{29829211-9216-4F3A-A729-1E224B834777}" sibTransId="{572E62F3-E91A-473C-9BB4-088BC092F221}"/>
    <dgm:cxn modelId="{51FCEC94-470C-4EC8-87AF-60C79E867D6A}" srcId="{9DD956D4-5149-4C11-B142-78FBA6CE12D7}" destId="{AE9617F6-5F22-4D34-9D59-1940FD539846}" srcOrd="2" destOrd="0" parTransId="{0FB90B8F-29E5-43C0-BEEB-F64B6A513BC0}" sibTransId="{A4EB0E2C-2AEF-43A6-91D2-1E951908E799}"/>
    <dgm:cxn modelId="{6ED56E96-F968-498B-AC71-B26DDAB5BD02}" srcId="{9DD956D4-5149-4C11-B142-78FBA6CE12D7}" destId="{056E26F3-4C00-4B69-BF9D-4E9F96F13C15}" srcOrd="13" destOrd="0" parTransId="{41D94CD5-B89A-4C5D-A37D-EC902A334730}" sibTransId="{34D0E3A8-CABD-436C-99C7-8FF00513ACE6}"/>
    <dgm:cxn modelId="{24739E97-9C5F-428F-AEBD-D7F0D09DB404}" srcId="{94E2474F-389A-44A7-8D90-94B81BAAE59A}" destId="{2A21311B-721F-4693-A135-03A7E4AFE435}" srcOrd="6" destOrd="0" parTransId="{66D6C271-8991-405C-A5EE-C0DEDE553B80}" sibTransId="{342475C8-88DD-4D5B-B997-CE0C00A65E36}"/>
    <dgm:cxn modelId="{9B090199-69B4-4F8A-A4F6-6E591E63821E}" type="presOf" srcId="{35EBAD28-7C9A-46A3-B105-F360653CE5AF}" destId="{D232F511-01CB-4ECF-A710-AC940F8C3547}" srcOrd="0" destOrd="3" presId="urn:microsoft.com/office/officeart/2005/8/layout/hList2"/>
    <dgm:cxn modelId="{9189C19B-B722-4696-954C-C53CDCC5CED0}" type="presOf" srcId="{1EC5E7DA-A2C7-4303-BC0A-09718B77BFCC}" destId="{E515D680-A262-42B3-ADEF-9F10EAB52F0F}" srcOrd="0" destOrd="4" presId="urn:microsoft.com/office/officeart/2005/8/layout/hList2"/>
    <dgm:cxn modelId="{617C919D-8F02-441B-ACDA-08712FE2EA8C}" srcId="{94E2474F-389A-44A7-8D90-94B81BAAE59A}" destId="{A016BF47-92F8-45E7-9E8A-FC4C9C2EE205}" srcOrd="0" destOrd="0" parTransId="{5082ABAB-E6C3-4F98-8DAE-C4FDB7A2ADE4}" sibTransId="{5A619172-595D-41B2-85C8-50BDB1E33739}"/>
    <dgm:cxn modelId="{858076A5-F5F4-446E-A316-85D0D08534CC}" srcId="{9DD956D4-5149-4C11-B142-78FBA6CE12D7}" destId="{7C8A4ED8-5E8C-40AD-ACD1-0C306406D168}" srcOrd="10" destOrd="0" parTransId="{D003EB69-797B-4F66-83A5-C424636513B4}" sibTransId="{55E38B21-3E29-410B-AF4A-908C1D4B42F6}"/>
    <dgm:cxn modelId="{B9450FAC-2DD5-49BF-98CC-C5B57C2A611A}" srcId="{9DD956D4-5149-4C11-B142-78FBA6CE12D7}" destId="{6B6699B6-6B65-4B7E-9501-914F7B26E4DE}" srcOrd="17" destOrd="0" parTransId="{5D0C5BFF-4544-4073-BC79-93BCB980444B}" sibTransId="{FED2D8F5-3249-4647-BD41-6AAF34CE9FB7}"/>
    <dgm:cxn modelId="{44E0F5AD-1E30-4B4C-B2E3-68BB721EA335}" srcId="{9DD956D4-5149-4C11-B142-78FBA6CE12D7}" destId="{E2365E7C-22F7-47B2-8B09-82B1BC68B3BB}" srcOrd="18" destOrd="0" parTransId="{7E9B899E-C78B-4BF7-8695-D90BD81DDE72}" sibTransId="{9EF618CB-75F7-4465-B8CD-E32F3905B38D}"/>
    <dgm:cxn modelId="{D33B1CAF-BF9D-4551-87BA-1759943E6CF9}" type="presOf" srcId="{E2365E7C-22F7-47B2-8B09-82B1BC68B3BB}" destId="{E515D680-A262-42B3-ADEF-9F10EAB52F0F}" srcOrd="0" destOrd="18" presId="urn:microsoft.com/office/officeart/2005/8/layout/hList2"/>
    <dgm:cxn modelId="{F545ABB8-DB09-4C20-971C-3CE80A7BDB3B}" srcId="{94E2474F-389A-44A7-8D90-94B81BAAE59A}" destId="{C2125421-D863-4345-9B2E-0AFC50E29114}" srcOrd="10" destOrd="0" parTransId="{F4B64BB3-8BB1-4828-9B0B-9865E14CEFE5}" sibTransId="{94141239-8B11-4788-8B6B-5A1F1F1B34FB}"/>
    <dgm:cxn modelId="{A4ED86BB-0DDD-40C7-906A-31ED183A27E5}" type="presOf" srcId="{6B6699B6-6B65-4B7E-9501-914F7B26E4DE}" destId="{E515D680-A262-42B3-ADEF-9F10EAB52F0F}" srcOrd="0" destOrd="17" presId="urn:microsoft.com/office/officeart/2005/8/layout/hList2"/>
    <dgm:cxn modelId="{D5DF00BD-010B-4362-91B8-FAEFA28C86F9}" srcId="{94E2474F-389A-44A7-8D90-94B81BAAE59A}" destId="{12653D6C-C50E-41DF-88F2-D61D64323A77}" srcOrd="2" destOrd="0" parTransId="{9E200359-A851-4D5B-B1EE-BF7E4D774DF9}" sibTransId="{0A274498-B6A0-47B0-B0E0-1F34569D81A8}"/>
    <dgm:cxn modelId="{D4C2A6C6-ACE9-43F3-8123-4D88E869B418}" srcId="{9DD956D4-5149-4C11-B142-78FBA6CE12D7}" destId="{F386BBFE-F3F4-4A9E-B4C6-3E6F11183D90}" srcOrd="12" destOrd="0" parTransId="{D883B828-9C66-48CC-A094-783B24BB0BC9}" sibTransId="{8F1DFE80-2CF1-4A45-B304-6AEF22EF7273}"/>
    <dgm:cxn modelId="{8E18AECB-9124-4151-88C0-0DD21C34641F}" type="presOf" srcId="{66C4D6EB-61D7-4F81-B70D-49FC467BBFF6}" destId="{E515D680-A262-42B3-ADEF-9F10EAB52F0F}" srcOrd="0" destOrd="6" presId="urn:microsoft.com/office/officeart/2005/8/layout/hList2"/>
    <dgm:cxn modelId="{759098CE-B627-46F6-A932-CA2E88C8A117}" type="presOf" srcId="{FA43ED31-998F-4983-8AA6-BFC17B95F2CB}" destId="{E515D680-A262-42B3-ADEF-9F10EAB52F0F}" srcOrd="0" destOrd="7" presId="urn:microsoft.com/office/officeart/2005/8/layout/hList2"/>
    <dgm:cxn modelId="{794297D5-59FB-45F1-94BB-FE447317EF9B}" type="presOf" srcId="{EEA1103A-4DB6-41D7-B9F6-8B4B5C7124B9}" destId="{E515D680-A262-42B3-ADEF-9F10EAB52F0F}" srcOrd="0" destOrd="16" presId="urn:microsoft.com/office/officeart/2005/8/layout/hList2"/>
    <dgm:cxn modelId="{4AF4F2E2-6DAE-453D-833E-F0B6DE9273FC}" srcId="{9DD956D4-5149-4C11-B142-78FBA6CE12D7}" destId="{9640F50D-9434-4C92-9A89-078DB6762D56}" srcOrd="9" destOrd="0" parTransId="{04021468-A563-4855-97AD-600059230E60}" sibTransId="{CF5AE384-3587-490B-BCE2-0A24EAFDECDD}"/>
    <dgm:cxn modelId="{BEE08CEF-933F-4BB8-85B2-A9376B86EA0D}" srcId="{9DD956D4-5149-4C11-B142-78FBA6CE12D7}" destId="{61131F35-8D78-4C44-8241-1B68AC8E5856}" srcOrd="11" destOrd="0" parTransId="{98565771-3FF5-4D76-9319-D06ABA48C2DA}" sibTransId="{F1153604-71C1-4B39-99A2-61DCE7FD4821}"/>
    <dgm:cxn modelId="{B682CEF7-EAA0-44E4-9397-132960EED547}" type="presOf" srcId="{1B9BB6D3-A9C6-4505-8456-85B0639A8F53}" destId="{D232F511-01CB-4ECF-A710-AC940F8C3547}" srcOrd="0" destOrd="1" presId="urn:microsoft.com/office/officeart/2005/8/layout/hList2"/>
    <dgm:cxn modelId="{886E63FD-31F1-4C0A-B69E-B001B4D2795B}" type="presOf" srcId="{1A38E014-ACDF-4589-9362-CB2F8ADAD744}" destId="{1D294BA7-8BBD-4C5A-A7BB-E0751DBE3EE7}" srcOrd="0" destOrd="0" presId="urn:microsoft.com/office/officeart/2005/8/layout/hList2"/>
    <dgm:cxn modelId="{23D3E749-B7EF-4040-ABCD-F260ADA34562}" type="presParOf" srcId="{1D294BA7-8BBD-4C5A-A7BB-E0751DBE3EE7}" destId="{35AEEE09-A13C-4748-98DF-E8AF8FF80C11}" srcOrd="0" destOrd="0" presId="urn:microsoft.com/office/officeart/2005/8/layout/hList2"/>
    <dgm:cxn modelId="{3D9745AE-950A-48DD-B466-3E29F6CCE94C}" type="presParOf" srcId="{35AEEE09-A13C-4748-98DF-E8AF8FF80C11}" destId="{4746FB1C-EA5A-4C90-9FD9-2F27361E9DE2}" srcOrd="0" destOrd="0" presId="urn:microsoft.com/office/officeart/2005/8/layout/hList2"/>
    <dgm:cxn modelId="{9A8321ED-D79F-4F5C-AE88-66D1E61AF2E2}" type="presParOf" srcId="{35AEEE09-A13C-4748-98DF-E8AF8FF80C11}" destId="{D232F511-01CB-4ECF-A710-AC940F8C3547}" srcOrd="1" destOrd="0" presId="urn:microsoft.com/office/officeart/2005/8/layout/hList2"/>
    <dgm:cxn modelId="{E907C392-41F4-4B89-89BF-DD48E3FD3147}" type="presParOf" srcId="{35AEEE09-A13C-4748-98DF-E8AF8FF80C11}" destId="{50CF3992-8123-4854-AB53-9635F20E271A}" srcOrd="2" destOrd="0" presId="urn:microsoft.com/office/officeart/2005/8/layout/hList2"/>
    <dgm:cxn modelId="{C0535A07-6A28-4270-AAF3-A03A00A0E6BB}" type="presParOf" srcId="{1D294BA7-8BBD-4C5A-A7BB-E0751DBE3EE7}" destId="{1F064BC6-9B7A-4707-8239-13AADF685CFC}" srcOrd="1" destOrd="0" presId="urn:microsoft.com/office/officeart/2005/8/layout/hList2"/>
    <dgm:cxn modelId="{845E439E-CAC5-4EB1-A0FB-B9437D5ADF39}" type="presParOf" srcId="{1D294BA7-8BBD-4C5A-A7BB-E0751DBE3EE7}" destId="{2FD41F3E-81EE-4659-A870-2D3836320605}" srcOrd="2" destOrd="0" presId="urn:microsoft.com/office/officeart/2005/8/layout/hList2"/>
    <dgm:cxn modelId="{929F985C-C58C-4E98-B9E0-EAA115AD0D4B}" type="presParOf" srcId="{2FD41F3E-81EE-4659-A870-2D3836320605}" destId="{627A2A8A-C481-4B3E-8917-9EE74B9478EC}" srcOrd="0" destOrd="0" presId="urn:microsoft.com/office/officeart/2005/8/layout/hList2"/>
    <dgm:cxn modelId="{E1DAC9FE-1E13-41D0-8724-1535B790DDF8}" type="presParOf" srcId="{2FD41F3E-81EE-4659-A870-2D3836320605}" destId="{E515D680-A262-42B3-ADEF-9F10EAB52F0F}" srcOrd="1" destOrd="0" presId="urn:microsoft.com/office/officeart/2005/8/layout/hList2"/>
    <dgm:cxn modelId="{8984F606-1199-4469-B263-E03BF606A8C8}" type="presParOf" srcId="{2FD41F3E-81EE-4659-A870-2D3836320605}" destId="{ED5AF188-0BDF-47DA-9316-7633B80E418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B87AE-7D7F-4139-AA4C-DADAFC81AE34}">
      <dsp:nvSpPr>
        <dsp:cNvPr id="0" name=""/>
        <dsp:cNvSpPr/>
      </dsp:nvSpPr>
      <dsp:spPr>
        <a:xfrm rot="16200000">
          <a:off x="-1944064" y="2748423"/>
          <a:ext cx="4220857" cy="2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562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2011</a:t>
          </a:r>
        </a:p>
      </dsp:txBody>
      <dsp:txXfrm>
        <a:off x="-1944064" y="2748423"/>
        <a:ext cx="4220857" cy="267160"/>
      </dsp:txXfrm>
    </dsp:sp>
    <dsp:sp modelId="{9B8CE9B5-C100-4F59-8C89-908296D3D1C5}">
      <dsp:nvSpPr>
        <dsp:cNvPr id="0" name=""/>
        <dsp:cNvSpPr/>
      </dsp:nvSpPr>
      <dsp:spPr>
        <a:xfrm>
          <a:off x="299944" y="771574"/>
          <a:ext cx="1331451" cy="422085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35620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 parent and family factors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Parent-teacher factors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Child factors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Societal factors</a:t>
          </a:r>
        </a:p>
      </dsp:txBody>
      <dsp:txXfrm>
        <a:off x="299944" y="771574"/>
        <a:ext cx="1331451" cy="4220857"/>
      </dsp:txXfrm>
    </dsp:sp>
    <dsp:sp modelId="{151319C6-D966-450F-920D-B766C0EF42C1}">
      <dsp:nvSpPr>
        <dsp:cNvPr id="0" name=""/>
        <dsp:cNvSpPr/>
      </dsp:nvSpPr>
      <dsp:spPr>
        <a:xfrm>
          <a:off x="32784" y="418923"/>
          <a:ext cx="534320" cy="53432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B9577-69EE-4051-ADE6-3ECF61E3CBE6}">
      <dsp:nvSpPr>
        <dsp:cNvPr id="0" name=""/>
        <dsp:cNvSpPr/>
      </dsp:nvSpPr>
      <dsp:spPr>
        <a:xfrm rot="16200000">
          <a:off x="-171506" y="2722591"/>
          <a:ext cx="4220857" cy="2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562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2017</a:t>
          </a:r>
        </a:p>
      </dsp:txBody>
      <dsp:txXfrm>
        <a:off x="-171506" y="2722591"/>
        <a:ext cx="4220857" cy="267160"/>
      </dsp:txXfrm>
    </dsp:sp>
    <dsp:sp modelId="{7CF1B538-D133-45DD-9CE8-7F4B25438F90}">
      <dsp:nvSpPr>
        <dsp:cNvPr id="0" name=""/>
        <dsp:cNvSpPr/>
      </dsp:nvSpPr>
      <dsp:spPr>
        <a:xfrm>
          <a:off x="2072497" y="745743"/>
          <a:ext cx="1331451" cy="4220857"/>
        </a:xfrm>
        <a:prstGeom prst="rect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235620" rIns="71120" bIns="71120" numCol="1" spcCol="1270" anchor="t" anchorCtr="0">
          <a:noAutofit/>
        </a:bodyPr>
        <a:lstStyle/>
        <a:p>
          <a:pPr marL="88900" lvl="1" indent="-8890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5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Time, childcare, transport, knowledge, information, awareness, motivation, working patterns, English as additional language, negative experiences, perceptions, gender</a:t>
          </a:r>
        </a:p>
        <a:p>
          <a:pPr marL="88900" lvl="1" indent="-8890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5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88900" lvl="1" indent="-8890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5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Socio-economic, poverty, social inclusion, additional support needs, disabilities, parenting skills, shared parenting, mental health issues, substance misuse, offending</a:t>
          </a:r>
        </a:p>
        <a:p>
          <a:pPr marL="88900" lvl="1" indent="-8890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5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88900" lvl="1" indent="-8890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5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Information and support, effective strategies, community and family based interventions</a:t>
          </a:r>
        </a:p>
      </dsp:txBody>
      <dsp:txXfrm>
        <a:off x="2072497" y="745743"/>
        <a:ext cx="1331451" cy="4220857"/>
      </dsp:txXfrm>
    </dsp:sp>
    <dsp:sp modelId="{EAAA3D88-AAA2-470A-8111-1C7ED0A1CB82}">
      <dsp:nvSpPr>
        <dsp:cNvPr id="0" name=""/>
        <dsp:cNvSpPr/>
      </dsp:nvSpPr>
      <dsp:spPr>
        <a:xfrm>
          <a:off x="1805339" y="393089"/>
          <a:ext cx="534320" cy="534320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479E6-D7A5-4344-A38A-D5B7CA635210}">
      <dsp:nvSpPr>
        <dsp:cNvPr id="0" name=""/>
        <dsp:cNvSpPr/>
      </dsp:nvSpPr>
      <dsp:spPr>
        <a:xfrm rot="16200000">
          <a:off x="1617778" y="2722591"/>
          <a:ext cx="4220857" cy="2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562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2017</a:t>
          </a:r>
        </a:p>
      </dsp:txBody>
      <dsp:txXfrm>
        <a:off x="1617778" y="2722591"/>
        <a:ext cx="4220857" cy="267160"/>
      </dsp:txXfrm>
    </dsp:sp>
    <dsp:sp modelId="{90027FE1-9C05-4C86-B240-66C15F499DE5}">
      <dsp:nvSpPr>
        <dsp:cNvPr id="0" name=""/>
        <dsp:cNvSpPr/>
      </dsp:nvSpPr>
      <dsp:spPr>
        <a:xfrm>
          <a:off x="3861786" y="745743"/>
          <a:ext cx="1331451" cy="422085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35620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Parents feel unable to engage with children’s learning</a:t>
          </a:r>
        </a:p>
      </dsp:txBody>
      <dsp:txXfrm>
        <a:off x="3861786" y="745743"/>
        <a:ext cx="1331451" cy="4220857"/>
      </dsp:txXfrm>
    </dsp:sp>
    <dsp:sp modelId="{4FD3A587-ECE8-4F48-8CB7-DA49FA693DA8}">
      <dsp:nvSpPr>
        <dsp:cNvPr id="0" name=""/>
        <dsp:cNvSpPr/>
      </dsp:nvSpPr>
      <dsp:spPr>
        <a:xfrm>
          <a:off x="3594630" y="393089"/>
          <a:ext cx="534320" cy="53432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F3992-8123-4854-AB53-9635F20E271A}">
      <dsp:nvSpPr>
        <dsp:cNvPr id="0" name=""/>
        <dsp:cNvSpPr/>
      </dsp:nvSpPr>
      <dsp:spPr>
        <a:xfrm rot="16200000">
          <a:off x="-1805912" y="2489687"/>
          <a:ext cx="4020912" cy="3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8929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n-lt"/>
              <a:cs typeface="Arial" panose="020B0604020202020204" pitchFamily="34" charset="0"/>
            </a:rPr>
            <a:t>2019</a:t>
          </a:r>
        </a:p>
      </dsp:txBody>
      <dsp:txXfrm>
        <a:off x="-1805912" y="2489687"/>
        <a:ext cx="4020912" cy="327604"/>
      </dsp:txXfrm>
    </dsp:sp>
    <dsp:sp modelId="{D232F511-01CB-4ECF-A710-AC940F8C3547}">
      <dsp:nvSpPr>
        <dsp:cNvPr id="0" name=""/>
        <dsp:cNvSpPr/>
      </dsp:nvSpPr>
      <dsp:spPr>
        <a:xfrm>
          <a:off x="354013" y="624517"/>
          <a:ext cx="1631817" cy="4217173"/>
        </a:xfrm>
        <a:prstGeom prst="rect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88929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 opportunities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Work commitments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Caring for younger children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Lack of confidence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Not aware of opportunities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Language barriers</a:t>
          </a:r>
        </a:p>
      </dsp:txBody>
      <dsp:txXfrm>
        <a:off x="354013" y="624517"/>
        <a:ext cx="1631817" cy="4217173"/>
      </dsp:txXfrm>
    </dsp:sp>
    <dsp:sp modelId="{4746FB1C-EA5A-4C90-9FD9-2F27361E9DE2}">
      <dsp:nvSpPr>
        <dsp:cNvPr id="0" name=""/>
        <dsp:cNvSpPr/>
      </dsp:nvSpPr>
      <dsp:spPr>
        <a:xfrm>
          <a:off x="58494" y="313325"/>
          <a:ext cx="591037" cy="60897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AF188-0BDF-47DA-9316-7633B80E418A}">
      <dsp:nvSpPr>
        <dsp:cNvPr id="0" name=""/>
        <dsp:cNvSpPr/>
      </dsp:nvSpPr>
      <dsp:spPr>
        <a:xfrm rot="16200000">
          <a:off x="301794" y="2506505"/>
          <a:ext cx="4020912" cy="3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8929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2020-2022</a:t>
          </a:r>
        </a:p>
      </dsp:txBody>
      <dsp:txXfrm>
        <a:off x="301794" y="2506505"/>
        <a:ext cx="4020912" cy="327604"/>
      </dsp:txXfrm>
    </dsp:sp>
    <dsp:sp modelId="{E515D680-A262-42B3-ADEF-9F10EAB52F0F}">
      <dsp:nvSpPr>
        <dsp:cNvPr id="0" name=""/>
        <dsp:cNvSpPr/>
      </dsp:nvSpPr>
      <dsp:spPr>
        <a:xfrm>
          <a:off x="2476180" y="612645"/>
          <a:ext cx="1631817" cy="4215926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288929" rIns="42672" bIns="42672" numCol="1" spcCol="1270" anchor="t" anchorCtr="0">
          <a:noAutofit/>
        </a:bodyPr>
        <a:lstStyle/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00" kern="1200">
            <a:solidFill>
              <a:schemeClr val="tx1"/>
            </a:solidFill>
          </a:endParaRP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Not allowed in setting/school</a:t>
          </a:r>
          <a:endParaRPr lang="en-US" sz="900" kern="1200">
            <a:solidFill>
              <a:schemeClr val="tx1"/>
            </a:solidFill>
          </a:endParaRP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Less opportunities to build relationships and get involved in wider life of setting / school</a:t>
          </a: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Feelings of ‘failing’ children</a:t>
          </a: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Bereavement</a:t>
          </a: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Digital poverty</a:t>
          </a: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Balancing work/learning at home</a:t>
          </a: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Less opportunities to access support</a:t>
          </a: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Changing timescales and restrictions</a:t>
          </a: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Mental health and wellbeing</a:t>
          </a: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Frustration</a:t>
          </a: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Anxieties</a:t>
          </a: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Self-isolation/shielding</a:t>
          </a: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Transitions</a:t>
          </a: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Inconsistencies</a:t>
          </a: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Feelings of being disconnected from setting / school</a:t>
          </a:r>
        </a:p>
        <a:p>
          <a:pPr marL="88900" lvl="1" indent="-889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Additional support needs</a:t>
          </a: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/>
        </a:p>
      </dsp:txBody>
      <dsp:txXfrm>
        <a:off x="2476180" y="612645"/>
        <a:ext cx="1631817" cy="4215926"/>
      </dsp:txXfrm>
    </dsp:sp>
    <dsp:sp modelId="{627A2A8A-C481-4B3E-8917-9EE74B9478EC}">
      <dsp:nvSpPr>
        <dsp:cNvPr id="0" name=""/>
        <dsp:cNvSpPr/>
      </dsp:nvSpPr>
      <dsp:spPr>
        <a:xfrm>
          <a:off x="2161549" y="313325"/>
          <a:ext cx="629007" cy="583987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4FEB3-C041-4AA7-AF51-C87985C0010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3CE87-716C-415B-ACCA-0CFDF5476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6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2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423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2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569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903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11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AA86-E113-4E2D-9D4F-CF397F9BDF5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6A18-6EFA-4A98-B353-CA02A9B4F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74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AA86-E113-4E2D-9D4F-CF397F9BDF5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6A18-6EFA-4A98-B353-CA02A9B4F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9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AA86-E113-4E2D-9D4F-CF397F9BDF5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6A18-6EFA-4A98-B353-CA02A9B4F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91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/>
              <a:t>Main body style like this and leading into bullets:</a:t>
            </a:r>
          </a:p>
          <a:p>
            <a:pPr lvl="1"/>
            <a:r>
              <a:rPr lang="en-US"/>
              <a:t>First level bullet</a:t>
            </a:r>
          </a:p>
          <a:p>
            <a:pPr lvl="2"/>
            <a:r>
              <a:rPr lang="en-US"/>
              <a:t>Second level bullet</a:t>
            </a:r>
          </a:p>
          <a:p>
            <a:pPr lvl="3"/>
            <a:r>
              <a:rPr lang="en-US"/>
              <a:t>Third level bullet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05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634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3" y="1887538"/>
            <a:ext cx="437515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7463" y="1887538"/>
            <a:ext cx="437515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7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68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438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200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69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21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AA86-E113-4E2D-9D4F-CF397F9BDF5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6A18-6EFA-4A98-B353-CA02A9B4F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56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236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0325" y="830265"/>
            <a:ext cx="2232289" cy="4759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735" y="830265"/>
            <a:ext cx="6533488" cy="4759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8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0690"/>
            <a:ext cx="9906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5880" y="3662998"/>
            <a:ext cx="9906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96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AA86-E113-4E2D-9D4F-CF397F9BDF5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6A18-6EFA-4A98-B353-CA02A9B4F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4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AA86-E113-4E2D-9D4F-CF397F9BDF5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6A18-6EFA-4A98-B353-CA02A9B4F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9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AA86-E113-4E2D-9D4F-CF397F9BDF5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6A18-6EFA-4A98-B353-CA02A9B4F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9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AA86-E113-4E2D-9D4F-CF397F9BDF5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6A18-6EFA-4A98-B353-CA02A9B4F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4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AA86-E113-4E2D-9D4F-CF397F9BDF5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6A18-6EFA-4A98-B353-CA02A9B4F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2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AA86-E113-4E2D-9D4F-CF397F9BDF5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6A18-6EFA-4A98-B353-CA02A9B4F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81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AA86-E113-4E2D-9D4F-CF397F9BDF5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6A18-6EFA-4A98-B353-CA02A9B4F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5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CAA86-E113-4E2D-9D4F-CF397F9BDF5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46A18-6EFA-4A98-B353-CA02A9B4F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36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735" y="830263"/>
            <a:ext cx="880504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887538"/>
            <a:ext cx="8789562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Main body style like this and leading into bullets:</a:t>
            </a:r>
          </a:p>
          <a:p>
            <a:pPr lvl="1"/>
            <a:r>
              <a:rPr lang="en-US"/>
              <a:t>First level bullet</a:t>
            </a:r>
          </a:p>
          <a:p>
            <a:pPr lvl="2"/>
            <a:r>
              <a:rPr lang="en-US"/>
              <a:t>Second level bullet</a:t>
            </a:r>
          </a:p>
          <a:p>
            <a:pPr lvl="3"/>
            <a:r>
              <a:rPr lang="en-US"/>
              <a:t>Third level bullet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  <a:endParaRPr lang="en-GB"/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7604919" y="5892800"/>
            <a:ext cx="175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0416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gov.scot/resources/engaging-parents-and-families-a-toolkit-for-practitione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cot/publications/parental-involvement-and-engagement-census-scotland-2021-22/pages/parental-involvement-and-engagemen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0" y="3708281"/>
            <a:ext cx="9906000" cy="3177533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530" y="247091"/>
            <a:ext cx="1956606" cy="1014057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2103136" y="1261148"/>
            <a:ext cx="5955994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ABB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Barriers to Involving and Engaging Parents and Families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39344-F55E-3B51-7FAF-4733158AAC5A}"/>
              </a:ext>
            </a:extLst>
          </p:cNvPr>
          <p:cNvSpPr txBox="1"/>
          <p:nvPr/>
        </p:nvSpPr>
        <p:spPr>
          <a:xfrm>
            <a:off x="5842652" y="6482180"/>
            <a:ext cx="3966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Scotland’s learners with Scotland’s educators</a:t>
            </a:r>
          </a:p>
        </p:txBody>
      </p:sp>
      <p:pic>
        <p:nvPicPr>
          <p:cNvPr id="4" name="Picture 3" descr="A group of women and a group of people in a kitchen">
            <a:extLst>
              <a:ext uri="{FF2B5EF4-FFF2-40B4-BE49-F238E27FC236}">
                <a16:creationId xmlns:a16="http://schemas.microsoft.com/office/drawing/2014/main" id="{533C5E93-90B6-D0C8-13C4-DDA1D2887C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371" y="2726310"/>
            <a:ext cx="4572000" cy="30510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742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16" y="105217"/>
            <a:ext cx="9236384" cy="83915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ABB5"/>
                </a:solidFill>
                <a:latin typeface="+mn-lt"/>
              </a:rPr>
              <a:t>Self-Evaluation Exercise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816" y="1148994"/>
            <a:ext cx="890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Purpose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- To consider the diverse parent community in your catchment area through a self-evaluation exercise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975AB-5AAD-673B-82E8-C78F29AC4471}"/>
              </a:ext>
            </a:extLst>
          </p:cNvPr>
          <p:cNvSpPr txBox="1"/>
          <p:nvPr/>
        </p:nvSpPr>
        <p:spPr>
          <a:xfrm>
            <a:off x="364817" y="5627243"/>
            <a:ext cx="8906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cs typeface="Arial" panose="020B0604020202020204" pitchFamily="34" charset="0"/>
              </a:rPr>
              <a:t>See Section 3 of the Engaging parents and families:  A toolkit for practitioners</a:t>
            </a:r>
          </a:p>
          <a:p>
            <a:r>
              <a:rPr lang="en-GB" sz="1600" dirty="0">
                <a:solidFill>
                  <a:srgbClr val="00C8A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https://education.gov.scot/resources/</a:t>
            </a:r>
            <a:r>
              <a:rPr lang="en-GB" sz="16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engaging-parents-and-families-a-toolkit-for-practitioners</a:t>
            </a:r>
            <a:r>
              <a:rPr lang="en-GB" sz="1600" dirty="0">
                <a:solidFill>
                  <a:srgbClr val="00C8A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GB" sz="16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FD79F3-65F5-9CEE-0B27-B8B8E01C3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4383" y="1692054"/>
            <a:ext cx="3888429" cy="3951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D1FAB9-8A20-7837-A04A-F95323712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-37657" y="6102630"/>
            <a:ext cx="9943657" cy="7718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56CADC-9EB9-DD1F-6402-D424E642C6BA}"/>
              </a:ext>
            </a:extLst>
          </p:cNvPr>
          <p:cNvSpPr txBox="1"/>
          <p:nvPr/>
        </p:nvSpPr>
        <p:spPr>
          <a:xfrm>
            <a:off x="5842652" y="6482180"/>
            <a:ext cx="3966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Scotland’s learners with Scotland’s educators</a:t>
            </a:r>
          </a:p>
        </p:txBody>
      </p:sp>
    </p:spTree>
    <p:extLst>
      <p:ext uri="{BB962C8B-B14F-4D97-AF65-F5344CB8AC3E}">
        <p14:creationId xmlns:p14="http://schemas.microsoft.com/office/powerpoint/2010/main" val="282178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794854"/>
            <a:ext cx="9906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0" y="5828876"/>
            <a:ext cx="9906000" cy="10455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42652" y="6364613"/>
            <a:ext cx="3966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Scotland’s learners with Scotland’s educators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390"/>
            <a:ext cx="9906000" cy="57395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AD5A1F-D0F5-CA3E-8521-D4BA62E6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35" y="-711200"/>
            <a:ext cx="8805040" cy="7112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cartoon</a:t>
            </a:r>
          </a:p>
        </p:txBody>
      </p:sp>
    </p:spTree>
    <p:extLst>
      <p:ext uri="{BB962C8B-B14F-4D97-AF65-F5344CB8AC3E}">
        <p14:creationId xmlns:p14="http://schemas.microsoft.com/office/powerpoint/2010/main" val="362756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43000" y="2107403"/>
            <a:ext cx="1892400" cy="4057991"/>
            <a:chOff x="962000" y="447934"/>
            <a:chExt cx="1892400" cy="4057991"/>
          </a:xfrm>
        </p:grpSpPr>
        <p:sp>
          <p:nvSpPr>
            <p:cNvPr id="106" name="Rectangle"/>
            <p:cNvSpPr/>
            <p:nvPr/>
          </p:nvSpPr>
          <p:spPr>
            <a:xfrm>
              <a:off x="962000" y="447934"/>
              <a:ext cx="1892400" cy="4057991"/>
            </a:xfrm>
            <a:custGeom>
              <a:avLst/>
              <a:gdLst>
                <a:gd name="connsiteX0" fmla="*/ 0 w 1892400"/>
                <a:gd name="connsiteY0" fmla="*/ 2028996 h 4057991"/>
                <a:gd name="connsiteX1" fmla="*/ 946200 w 1892400"/>
                <a:gd name="connsiteY1" fmla="*/ 0 h 4057991"/>
                <a:gd name="connsiteX2" fmla="*/ 1892400 w 1892400"/>
                <a:gd name="connsiteY2" fmla="*/ 2028996 h 4057991"/>
                <a:gd name="connsiteX3" fmla="*/ 946200 w 1892400"/>
                <a:gd name="connsiteY3" fmla="*/ 4057991 h 40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400" h="4057991" stroke="0">
                  <a:moveTo>
                    <a:pt x="114000" y="0"/>
                  </a:moveTo>
                  <a:lnTo>
                    <a:pt x="1778400" y="0"/>
                  </a:lnTo>
                  <a:cubicBezTo>
                    <a:pt x="1841328" y="0"/>
                    <a:pt x="1892400" y="51072"/>
                    <a:pt x="1892400" y="114000"/>
                  </a:cubicBezTo>
                  <a:lnTo>
                    <a:pt x="1892400" y="3943991"/>
                  </a:lnTo>
                  <a:cubicBezTo>
                    <a:pt x="1892400" y="4006919"/>
                    <a:pt x="1841328" y="4057991"/>
                    <a:pt x="1778400" y="4057991"/>
                  </a:cubicBezTo>
                  <a:lnTo>
                    <a:pt x="114000" y="4057991"/>
                  </a:lnTo>
                  <a:cubicBezTo>
                    <a:pt x="51072" y="4057991"/>
                    <a:pt x="0" y="4006919"/>
                    <a:pt x="0" y="3943991"/>
                  </a:cubicBezTo>
                  <a:lnTo>
                    <a:pt x="0" y="114000"/>
                  </a:lnTo>
                  <a:cubicBezTo>
                    <a:pt x="0" y="51072"/>
                    <a:pt x="51072" y="0"/>
                    <a:pt x="114000" y="0"/>
                  </a:cubicBezTo>
                  <a:close/>
                </a:path>
                <a:path w="1892400" h="4057991" fill="none">
                  <a:moveTo>
                    <a:pt x="114000" y="0"/>
                  </a:moveTo>
                  <a:lnTo>
                    <a:pt x="1778400" y="0"/>
                  </a:lnTo>
                  <a:cubicBezTo>
                    <a:pt x="1841328" y="0"/>
                    <a:pt x="1892400" y="51072"/>
                    <a:pt x="1892400" y="114000"/>
                  </a:cubicBezTo>
                  <a:lnTo>
                    <a:pt x="1892400" y="3943991"/>
                  </a:lnTo>
                  <a:cubicBezTo>
                    <a:pt x="1892400" y="4006919"/>
                    <a:pt x="1841328" y="4057991"/>
                    <a:pt x="1778400" y="4057991"/>
                  </a:cubicBezTo>
                  <a:lnTo>
                    <a:pt x="114000" y="4057991"/>
                  </a:lnTo>
                  <a:cubicBezTo>
                    <a:pt x="51072" y="4057991"/>
                    <a:pt x="0" y="4006919"/>
                    <a:pt x="0" y="3943991"/>
                  </a:cubicBezTo>
                  <a:lnTo>
                    <a:pt x="0" y="114000"/>
                  </a:lnTo>
                  <a:cubicBezTo>
                    <a:pt x="0" y="51072"/>
                    <a:pt x="51072" y="0"/>
                    <a:pt x="114000" y="0"/>
                  </a:cubicBezTo>
                  <a:close/>
                </a:path>
              </a:pathLst>
            </a:custGeom>
            <a:solidFill>
              <a:srgbClr val="C5DCFF"/>
            </a:solidFill>
            <a:ln w="7600" cap="flat">
              <a:noFill/>
              <a:round/>
            </a:ln>
          </p:spPr>
          <p:txBody>
            <a:bodyPr wrap="square" lIns="38100" tIns="38100" rIns="38100" bIns="3810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64" b="1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Research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Segoe UI"/>
                  <a:cs typeface="Segoe UI"/>
                </a:rPr>
                <a:t>Uninvolved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Reluctant to participate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Hard to reach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Apathetic and indifferent to child's education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Do not care about child's education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Responsibility placed on parents </a:t>
              </a:r>
              <a:r>
                <a:rPr kumimoji="0" lang="en-GB" altLang="zh-CN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when no participation</a:t>
              </a:r>
              <a:endParaRPr kumimoji="0" lang="zh-CN" altLang="en-US" sz="912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Arial"/>
                <a:cs typeface="Arial"/>
              </a:endParaRP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en-GB" altLang="zh-CN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A</a:t>
              </a: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ccess to capital affects ability to act and participate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Despite educational theory </a:t>
              </a:r>
              <a:r>
                <a:rPr kumimoji="0" lang="en-GB" altLang="zh-CN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on the importance of involving / engaging parents</a:t>
              </a: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, practice lingers behind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Future rests on teacher training and professional learning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Parents feel unable to engage with child's learning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Setting or school factors</a:t>
              </a:r>
            </a:p>
          </p:txBody>
        </p:sp>
      </p:grpSp>
      <p:grpSp>
        <p:nvGrpSpPr>
          <p:cNvPr id="114" name="Group 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04488" y="2110715"/>
            <a:ext cx="1892400" cy="4050958"/>
            <a:chOff x="3623488" y="451246"/>
            <a:chExt cx="1892400" cy="4050958"/>
          </a:xfrm>
        </p:grpSpPr>
        <p:sp>
          <p:nvSpPr>
            <p:cNvPr id="107" name="Rectangle"/>
            <p:cNvSpPr/>
            <p:nvPr/>
          </p:nvSpPr>
          <p:spPr>
            <a:xfrm>
              <a:off x="3623488" y="451246"/>
              <a:ext cx="1892400" cy="4050958"/>
            </a:xfrm>
            <a:custGeom>
              <a:avLst/>
              <a:gdLst>
                <a:gd name="connsiteX0" fmla="*/ 0 w 1892400"/>
                <a:gd name="connsiteY0" fmla="*/ 2025479 h 4050958"/>
                <a:gd name="connsiteX1" fmla="*/ 946200 w 1892400"/>
                <a:gd name="connsiteY1" fmla="*/ 0 h 4050958"/>
                <a:gd name="connsiteX2" fmla="*/ 1892400 w 1892400"/>
                <a:gd name="connsiteY2" fmla="*/ 2025479 h 4050958"/>
                <a:gd name="connsiteX3" fmla="*/ 946200 w 1892400"/>
                <a:gd name="connsiteY3" fmla="*/ 4050958 h 405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400" h="4050958" stroke="0">
                  <a:moveTo>
                    <a:pt x="114000" y="0"/>
                  </a:moveTo>
                  <a:lnTo>
                    <a:pt x="1778400" y="0"/>
                  </a:lnTo>
                  <a:cubicBezTo>
                    <a:pt x="1841328" y="0"/>
                    <a:pt x="1892400" y="51072"/>
                    <a:pt x="1892400" y="114000"/>
                  </a:cubicBezTo>
                  <a:lnTo>
                    <a:pt x="1892400" y="3936958"/>
                  </a:lnTo>
                  <a:cubicBezTo>
                    <a:pt x="1892400" y="3999886"/>
                    <a:pt x="1841328" y="4050958"/>
                    <a:pt x="1778400" y="4050958"/>
                  </a:cubicBezTo>
                  <a:lnTo>
                    <a:pt x="114000" y="4050958"/>
                  </a:lnTo>
                  <a:cubicBezTo>
                    <a:pt x="51072" y="4050958"/>
                    <a:pt x="0" y="3999886"/>
                    <a:pt x="0" y="3936958"/>
                  </a:cubicBezTo>
                  <a:lnTo>
                    <a:pt x="0" y="114000"/>
                  </a:lnTo>
                  <a:cubicBezTo>
                    <a:pt x="0" y="51072"/>
                    <a:pt x="51072" y="0"/>
                    <a:pt x="114000" y="0"/>
                  </a:cubicBezTo>
                  <a:close/>
                </a:path>
                <a:path w="1892400" h="4050958" fill="none">
                  <a:moveTo>
                    <a:pt x="114000" y="0"/>
                  </a:moveTo>
                  <a:lnTo>
                    <a:pt x="1778400" y="0"/>
                  </a:lnTo>
                  <a:cubicBezTo>
                    <a:pt x="1841328" y="0"/>
                    <a:pt x="1892400" y="51072"/>
                    <a:pt x="1892400" y="114000"/>
                  </a:cubicBezTo>
                  <a:lnTo>
                    <a:pt x="1892400" y="3936958"/>
                  </a:lnTo>
                  <a:cubicBezTo>
                    <a:pt x="1892400" y="3999886"/>
                    <a:pt x="1841328" y="4050958"/>
                    <a:pt x="1778400" y="4050958"/>
                  </a:cubicBezTo>
                  <a:lnTo>
                    <a:pt x="114000" y="4050958"/>
                  </a:lnTo>
                  <a:cubicBezTo>
                    <a:pt x="51072" y="4050958"/>
                    <a:pt x="0" y="3999886"/>
                    <a:pt x="0" y="3936958"/>
                  </a:cubicBezTo>
                  <a:lnTo>
                    <a:pt x="0" y="114000"/>
                  </a:lnTo>
                  <a:cubicBezTo>
                    <a:pt x="0" y="51072"/>
                    <a:pt x="51072" y="0"/>
                    <a:pt x="114000" y="0"/>
                  </a:cubicBezTo>
                  <a:close/>
                </a:path>
              </a:pathLst>
            </a:custGeom>
            <a:solidFill>
              <a:srgbClr val="8CE0D2"/>
            </a:solidFill>
            <a:ln w="7600" cap="flat">
              <a:noFill/>
              <a:round/>
            </a:ln>
          </p:spPr>
          <p:txBody>
            <a:bodyPr wrap="square" lIns="38100" tIns="38100" rIns="38100" bIns="3810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64" b="1" i="0" u="none" strike="noStrike" kern="1200" cap="none" spc="0" normalizeH="0" baseline="0" noProof="0">
                  <a:ln>
                    <a:noFill/>
                  </a:ln>
                  <a:solidFill>
                    <a:srgbClr val="014076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Educators and practitioners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Time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Staffing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Cover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Private space to make calls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Making connections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Skills, competencies, standards, building blocks </a:t>
              </a:r>
              <a:r>
                <a:rPr kumimoji="0" lang="en-GB" altLang="zh-CN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are required</a:t>
              </a:r>
              <a:endParaRPr kumimoji="0" lang="zh-CN" altLang="en-US" sz="912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Arial"/>
                <a:cs typeface="Arial"/>
              </a:endParaRP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en-GB" altLang="zh-CN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Little or no p</a:t>
              </a: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rofessional learning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Unaware of the importance of involving/engaging parents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Beliefs, unconscious bias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Attitudes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Personal anxieties over engaging </a:t>
              </a:r>
              <a:r>
                <a:rPr kumimoji="0" lang="en-GB" altLang="zh-CN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with parents and families</a:t>
              </a:r>
              <a:endParaRPr kumimoji="0" lang="zh-CN" altLang="en-US" sz="912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Arial"/>
                <a:cs typeface="Arial"/>
              </a:endParaRP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Lack of strategies</a:t>
              </a:r>
              <a:endParaRPr kumimoji="0" lang="en-GB" altLang="zh-CN" sz="912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Arial"/>
                <a:cs typeface="Arial"/>
              </a:endParaRP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en-GB" altLang="zh-CN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N</a:t>
              </a: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ot equipped </a:t>
              </a:r>
              <a:r>
                <a:rPr kumimoji="0" lang="en-GB" altLang="zh-CN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to work with parents and families</a:t>
              </a:r>
              <a:endParaRPr kumimoji="0" lang="zh-CN" altLang="en-US" sz="912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5" name="Group 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23216" y="2106994"/>
            <a:ext cx="1869600" cy="4058400"/>
            <a:chOff x="6073000" y="447528"/>
            <a:chExt cx="1869600" cy="4058400"/>
          </a:xfrm>
        </p:grpSpPr>
        <p:sp>
          <p:nvSpPr>
            <p:cNvPr id="108" name="Rectangle"/>
            <p:cNvSpPr/>
            <p:nvPr/>
          </p:nvSpPr>
          <p:spPr>
            <a:xfrm>
              <a:off x="6073000" y="447528"/>
              <a:ext cx="1869600" cy="4058400"/>
            </a:xfrm>
            <a:custGeom>
              <a:avLst/>
              <a:gdLst>
                <a:gd name="connsiteX0" fmla="*/ 0 w 1869600"/>
                <a:gd name="connsiteY0" fmla="*/ 2029200 h 4058400"/>
                <a:gd name="connsiteX1" fmla="*/ 934800 w 1869600"/>
                <a:gd name="connsiteY1" fmla="*/ 0 h 4058400"/>
                <a:gd name="connsiteX2" fmla="*/ 1869600 w 1869600"/>
                <a:gd name="connsiteY2" fmla="*/ 2029200 h 4058400"/>
                <a:gd name="connsiteX3" fmla="*/ 934800 w 1869600"/>
                <a:gd name="connsiteY3" fmla="*/ 4058400 h 40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9600" h="4058400" stroke="0">
                  <a:moveTo>
                    <a:pt x="114000" y="0"/>
                  </a:moveTo>
                  <a:lnTo>
                    <a:pt x="1755600" y="0"/>
                  </a:lnTo>
                  <a:cubicBezTo>
                    <a:pt x="1818528" y="0"/>
                    <a:pt x="1869600" y="51072"/>
                    <a:pt x="1869600" y="114000"/>
                  </a:cubicBezTo>
                  <a:lnTo>
                    <a:pt x="1869600" y="3944400"/>
                  </a:lnTo>
                  <a:cubicBezTo>
                    <a:pt x="1869600" y="4007328"/>
                    <a:pt x="1818528" y="4058400"/>
                    <a:pt x="1755600" y="4058400"/>
                  </a:cubicBezTo>
                  <a:lnTo>
                    <a:pt x="114000" y="4058400"/>
                  </a:lnTo>
                  <a:cubicBezTo>
                    <a:pt x="51072" y="4058400"/>
                    <a:pt x="0" y="4007328"/>
                    <a:pt x="0" y="3944400"/>
                  </a:cubicBezTo>
                  <a:lnTo>
                    <a:pt x="0" y="114000"/>
                  </a:lnTo>
                  <a:cubicBezTo>
                    <a:pt x="0" y="51072"/>
                    <a:pt x="51072" y="0"/>
                    <a:pt x="114000" y="0"/>
                  </a:cubicBezTo>
                  <a:close/>
                </a:path>
                <a:path w="1869600" h="4058400" fill="none">
                  <a:moveTo>
                    <a:pt x="114000" y="0"/>
                  </a:moveTo>
                  <a:lnTo>
                    <a:pt x="1755600" y="0"/>
                  </a:lnTo>
                  <a:cubicBezTo>
                    <a:pt x="1818528" y="0"/>
                    <a:pt x="1869600" y="51072"/>
                    <a:pt x="1869600" y="114000"/>
                  </a:cubicBezTo>
                  <a:lnTo>
                    <a:pt x="1869600" y="3944400"/>
                  </a:lnTo>
                  <a:cubicBezTo>
                    <a:pt x="1869600" y="4007328"/>
                    <a:pt x="1818528" y="4058400"/>
                    <a:pt x="1755600" y="4058400"/>
                  </a:cubicBezTo>
                  <a:lnTo>
                    <a:pt x="114000" y="4058400"/>
                  </a:lnTo>
                  <a:cubicBezTo>
                    <a:pt x="51072" y="4058400"/>
                    <a:pt x="0" y="4007328"/>
                    <a:pt x="0" y="3944400"/>
                  </a:cubicBezTo>
                  <a:lnTo>
                    <a:pt x="0" y="114000"/>
                  </a:lnTo>
                  <a:cubicBezTo>
                    <a:pt x="0" y="51072"/>
                    <a:pt x="51072" y="0"/>
                    <a:pt x="114000" y="0"/>
                  </a:cubicBezTo>
                  <a:close/>
                </a:path>
              </a:pathLst>
            </a:custGeom>
            <a:solidFill>
              <a:srgbClr val="FFECEC"/>
            </a:solidFill>
            <a:ln w="7600" cap="flat">
              <a:noFill/>
              <a:round/>
            </a:ln>
          </p:spPr>
          <p:txBody>
            <a:bodyPr wrap="square" lIns="38100" tIns="38100" rIns="38100" bIns="3810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64" b="1" i="0" u="none" strike="noStrike" kern="1200" cap="none" spc="0" normalizeH="0" baseline="0" noProof="0">
                  <a:ln>
                    <a:noFill/>
                  </a:ln>
                  <a:solidFill>
                    <a:srgbClr val="D17B26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Parents </a:t>
              </a:r>
              <a:r>
                <a:rPr kumimoji="0" lang="en-GB" altLang="zh-CN" sz="1064" b="1" i="0" u="none" strike="noStrike" kern="1200" cap="none" spc="0" normalizeH="0" baseline="0" noProof="0">
                  <a:ln>
                    <a:noFill/>
                  </a:ln>
                  <a:solidFill>
                    <a:srgbClr val="D17B26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and families</a:t>
              </a:r>
              <a:endParaRPr kumimoji="0" lang="zh-CN" altLang="en-US" sz="1064" b="1" i="0" u="none" strike="noStrike" kern="1200" cap="none" spc="0" normalizeH="0" baseline="0" noProof="0">
                <a:ln>
                  <a:noFill/>
                </a:ln>
                <a:solidFill>
                  <a:srgbClr val="D17B26"/>
                </a:solidFill>
                <a:effectLst/>
                <a:uLnTx/>
                <a:uFillTx/>
                <a:latin typeface="Arial"/>
                <a:ea typeface="Arial"/>
                <a:cs typeface="Arial"/>
              </a:endParaRP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No opportunities or not aware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Bereavement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Digital devices / data poverty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Balancing work / learning at home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Mental health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Anxieties, feeling disconnected from setting/school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Own or child's Additional Support Needs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Time, cost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Other children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Confidence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Language barriers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Literacy / numeracies issues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Previous negative experiences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Financial stress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Household stress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Shared parenting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Social isolation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Age</a:t>
              </a:r>
            </a:p>
            <a:p>
              <a:pPr marL="150000" marR="0" lvl="0" indent="-150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l"/>
                <a:tabLst/>
                <a:defRPr/>
              </a:pPr>
              <a:r>
                <a:rPr kumimoji="0" lang="zh-CN" altLang="en-US" sz="912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Caring responsibilities</a:t>
              </a:r>
            </a:p>
          </p:txBody>
        </p:sp>
      </p:grpSp>
      <p:grpSp>
        <p:nvGrpSpPr>
          <p:cNvPr id="387" name="Group 3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34163" y="1283627"/>
            <a:ext cx="769355" cy="769355"/>
            <a:chOff x="4011645" y="-375842"/>
            <a:chExt cx="769355" cy="769355"/>
          </a:xfrm>
        </p:grpSpPr>
        <p:sp>
          <p:nvSpPr>
            <p:cNvPr id="385" name="Freeform: Shape 384"/>
            <p:cNvSpPr/>
            <p:nvPr/>
          </p:nvSpPr>
          <p:spPr>
            <a:xfrm>
              <a:off x="4011645" y="-375842"/>
              <a:ext cx="769355" cy="769355"/>
            </a:xfrm>
            <a:custGeom>
              <a:avLst/>
              <a:gdLst>
                <a:gd name="connsiteX0" fmla="*/ 0 w 769355"/>
                <a:gd name="connsiteY0" fmla="*/ 384678 h 769355"/>
                <a:gd name="connsiteX1" fmla="*/ 384678 w 769355"/>
                <a:gd name="connsiteY1" fmla="*/ 0 h 769355"/>
                <a:gd name="connsiteX2" fmla="*/ 769355 w 769355"/>
                <a:gd name="connsiteY2" fmla="*/ 384678 h 769355"/>
                <a:gd name="connsiteX3" fmla="*/ 384678 w 769355"/>
                <a:gd name="connsiteY3" fmla="*/ 769355 h 76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355" h="769355" stroke="0">
                  <a:moveTo>
                    <a:pt x="0" y="384678"/>
                  </a:moveTo>
                  <a:cubicBezTo>
                    <a:pt x="0" y="172226"/>
                    <a:pt x="172226" y="0"/>
                    <a:pt x="384678" y="0"/>
                  </a:cubicBezTo>
                  <a:cubicBezTo>
                    <a:pt x="597129" y="0"/>
                    <a:pt x="769355" y="172226"/>
                    <a:pt x="769355" y="384678"/>
                  </a:cubicBezTo>
                  <a:cubicBezTo>
                    <a:pt x="769355" y="597129"/>
                    <a:pt x="597129" y="769355"/>
                    <a:pt x="384678" y="769355"/>
                  </a:cubicBezTo>
                  <a:cubicBezTo>
                    <a:pt x="172226" y="769355"/>
                    <a:pt x="0" y="597129"/>
                    <a:pt x="0" y="384678"/>
                  </a:cubicBezTo>
                  <a:close/>
                </a:path>
                <a:path w="769355" h="769355" fill="none">
                  <a:moveTo>
                    <a:pt x="0" y="384678"/>
                  </a:moveTo>
                  <a:cubicBezTo>
                    <a:pt x="0" y="172226"/>
                    <a:pt x="172226" y="0"/>
                    <a:pt x="384678" y="0"/>
                  </a:cubicBezTo>
                  <a:cubicBezTo>
                    <a:pt x="597129" y="0"/>
                    <a:pt x="769355" y="172226"/>
                    <a:pt x="769355" y="384678"/>
                  </a:cubicBezTo>
                  <a:cubicBezTo>
                    <a:pt x="769355" y="597129"/>
                    <a:pt x="597129" y="769355"/>
                    <a:pt x="384678" y="769355"/>
                  </a:cubicBezTo>
                  <a:cubicBezTo>
                    <a:pt x="172226" y="769355"/>
                    <a:pt x="0" y="597129"/>
                    <a:pt x="0" y="384678"/>
                  </a:cubicBez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101843"/>
              </a:solidFill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8" name="Group 287"/>
            <p:cNvGrpSpPr/>
            <p:nvPr/>
          </p:nvGrpSpPr>
          <p:grpSpPr>
            <a:xfrm>
              <a:off x="4412547" y="-276523"/>
              <a:ext cx="275950" cy="570319"/>
              <a:chOff x="4412547" y="-276523"/>
              <a:chExt cx="275950" cy="570319"/>
            </a:xfrm>
          </p:grpSpPr>
          <p:sp>
            <p:nvSpPr>
              <p:cNvPr id="289" name="Freeform: Shape 288"/>
              <p:cNvSpPr/>
              <p:nvPr/>
            </p:nvSpPr>
            <p:spPr>
              <a:xfrm>
                <a:off x="4512433" y="-183786"/>
                <a:ext cx="57255" cy="29112"/>
              </a:xfrm>
              <a:custGeom>
                <a:avLst/>
                <a:gdLst/>
                <a:ahLst/>
                <a:cxnLst/>
                <a:rect l="l" t="t" r="r" b="b"/>
                <a:pathLst>
                  <a:path w="57255" h="29112" stroke="0">
                    <a:moveTo>
                      <a:pt x="9989" y="1541"/>
                    </a:moveTo>
                    <a:cubicBezTo>
                      <a:pt x="9989" y="1541"/>
                      <a:pt x="10987" y="13030"/>
                      <a:pt x="10987" y="13030"/>
                    </a:cubicBezTo>
                    <a:cubicBezTo>
                      <a:pt x="10987" y="13030"/>
                      <a:pt x="0" y="16178"/>
                      <a:pt x="0" y="16112"/>
                    </a:cubicBezTo>
                    <a:cubicBezTo>
                      <a:pt x="0" y="16112"/>
                      <a:pt x="19977" y="35438"/>
                      <a:pt x="38956" y="26963"/>
                    </a:cubicBezTo>
                    <a:cubicBezTo>
                      <a:pt x="57934" y="18489"/>
                      <a:pt x="57252" y="10888"/>
                      <a:pt x="57252" y="10888"/>
                    </a:cubicBezTo>
                    <a:lnTo>
                      <a:pt x="47945" y="8474"/>
                    </a:lnTo>
                    <a:lnTo>
                      <a:pt x="47945" y="0"/>
                    </a:lnTo>
                    <a:lnTo>
                      <a:pt x="9989" y="1541"/>
                    </a:lnTo>
                    <a:close/>
                  </a:path>
                  <a:path w="57255" h="29112" fill="none">
                    <a:moveTo>
                      <a:pt x="9989" y="1541"/>
                    </a:moveTo>
                    <a:cubicBezTo>
                      <a:pt x="9989" y="1541"/>
                      <a:pt x="10987" y="13030"/>
                      <a:pt x="10987" y="13030"/>
                    </a:cubicBezTo>
                    <a:cubicBezTo>
                      <a:pt x="10987" y="13030"/>
                      <a:pt x="0" y="16178"/>
                      <a:pt x="0" y="16112"/>
                    </a:cubicBezTo>
                    <a:cubicBezTo>
                      <a:pt x="0" y="16112"/>
                      <a:pt x="19977" y="35438"/>
                      <a:pt x="38956" y="26963"/>
                    </a:cubicBezTo>
                    <a:cubicBezTo>
                      <a:pt x="57934" y="18489"/>
                      <a:pt x="57252" y="10888"/>
                      <a:pt x="57252" y="10888"/>
                    </a:cubicBezTo>
                    <a:lnTo>
                      <a:pt x="47945" y="8474"/>
                    </a:lnTo>
                    <a:lnTo>
                      <a:pt x="47945" y="0"/>
                    </a:lnTo>
                    <a:lnTo>
                      <a:pt x="9989" y="1541"/>
                    </a:lnTo>
                    <a:close/>
                  </a:path>
                </a:pathLst>
              </a:custGeom>
              <a:solidFill>
                <a:srgbClr val="F8D7E0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/>
              <p:cNvSpPr/>
              <p:nvPr/>
            </p:nvSpPr>
            <p:spPr>
              <a:xfrm>
                <a:off x="4486210" y="-261553"/>
                <a:ext cx="106237" cy="84880"/>
              </a:xfrm>
              <a:custGeom>
                <a:avLst/>
                <a:gdLst/>
                <a:ahLst/>
                <a:cxnLst/>
                <a:rect l="l" t="t" r="r" b="b"/>
                <a:pathLst>
                  <a:path w="106237" h="84880" stroke="0">
                    <a:moveTo>
                      <a:pt x="12545" y="37104"/>
                    </a:moveTo>
                    <a:cubicBezTo>
                      <a:pt x="12545" y="42296"/>
                      <a:pt x="6935" y="37104"/>
                      <a:pt x="2446" y="41431"/>
                    </a:cubicBezTo>
                    <a:cubicBezTo>
                      <a:pt x="-2042" y="45758"/>
                      <a:pt x="0" y="47489"/>
                      <a:pt x="4691" y="50950"/>
                    </a:cubicBezTo>
                    <a:cubicBezTo>
                      <a:pt x="9179" y="54412"/>
                      <a:pt x="15911" y="55277"/>
                      <a:pt x="15911" y="55277"/>
                    </a:cubicBezTo>
                    <a:cubicBezTo>
                      <a:pt x="15911" y="55277"/>
                      <a:pt x="15865" y="69711"/>
                      <a:pt x="29937" y="78210"/>
                    </a:cubicBezTo>
                    <a:cubicBezTo>
                      <a:pt x="44008" y="86709"/>
                      <a:pt x="73173" y="88072"/>
                      <a:pt x="82895" y="76485"/>
                    </a:cubicBezTo>
                    <a:cubicBezTo>
                      <a:pt x="92617" y="64897"/>
                      <a:pt x="92211" y="56143"/>
                      <a:pt x="92211" y="56143"/>
                    </a:cubicBezTo>
                    <a:cubicBezTo>
                      <a:pt x="92211" y="56143"/>
                      <a:pt x="106237" y="54845"/>
                      <a:pt x="106237" y="49652"/>
                    </a:cubicBezTo>
                    <a:cubicBezTo>
                      <a:pt x="106237" y="44460"/>
                      <a:pt x="103432" y="38835"/>
                      <a:pt x="97821" y="38835"/>
                    </a:cubicBezTo>
                    <a:cubicBezTo>
                      <a:pt x="92211" y="38835"/>
                      <a:pt x="88845" y="45758"/>
                      <a:pt x="88845" y="45758"/>
                    </a:cubicBezTo>
                    <a:cubicBezTo>
                      <a:pt x="88845" y="45758"/>
                      <a:pt x="103432" y="37104"/>
                      <a:pt x="97821" y="24123"/>
                    </a:cubicBezTo>
                    <a:cubicBezTo>
                      <a:pt x="92211" y="11143"/>
                      <a:pt x="65843" y="-2271"/>
                      <a:pt x="55744" y="0"/>
                    </a:cubicBezTo>
                    <a:cubicBezTo>
                      <a:pt x="45646" y="2921"/>
                      <a:pt x="12545" y="1623"/>
                      <a:pt x="12545" y="11143"/>
                    </a:cubicBezTo>
                    <a:cubicBezTo>
                      <a:pt x="12545" y="20662"/>
                      <a:pt x="12545" y="37104"/>
                      <a:pt x="12545" y="37104"/>
                    </a:cubicBezTo>
                    <a:close/>
                  </a:path>
                  <a:path w="106237" h="84880" fill="none">
                    <a:moveTo>
                      <a:pt x="12545" y="37104"/>
                    </a:moveTo>
                    <a:cubicBezTo>
                      <a:pt x="12545" y="42296"/>
                      <a:pt x="6935" y="37104"/>
                      <a:pt x="2446" y="41431"/>
                    </a:cubicBezTo>
                    <a:cubicBezTo>
                      <a:pt x="-2042" y="45758"/>
                      <a:pt x="0" y="47489"/>
                      <a:pt x="4691" y="50950"/>
                    </a:cubicBezTo>
                    <a:cubicBezTo>
                      <a:pt x="9179" y="54412"/>
                      <a:pt x="15911" y="55277"/>
                      <a:pt x="15911" y="55277"/>
                    </a:cubicBezTo>
                    <a:cubicBezTo>
                      <a:pt x="15911" y="55277"/>
                      <a:pt x="15865" y="69711"/>
                      <a:pt x="29937" y="78210"/>
                    </a:cubicBezTo>
                    <a:cubicBezTo>
                      <a:pt x="44008" y="86709"/>
                      <a:pt x="73173" y="88072"/>
                      <a:pt x="82895" y="76485"/>
                    </a:cubicBezTo>
                    <a:cubicBezTo>
                      <a:pt x="92617" y="64897"/>
                      <a:pt x="92211" y="56143"/>
                      <a:pt x="92211" y="56143"/>
                    </a:cubicBezTo>
                    <a:cubicBezTo>
                      <a:pt x="92211" y="56143"/>
                      <a:pt x="106237" y="54845"/>
                      <a:pt x="106237" y="49652"/>
                    </a:cubicBezTo>
                    <a:cubicBezTo>
                      <a:pt x="106237" y="44460"/>
                      <a:pt x="103432" y="38835"/>
                      <a:pt x="97821" y="38835"/>
                    </a:cubicBezTo>
                    <a:cubicBezTo>
                      <a:pt x="92211" y="38835"/>
                      <a:pt x="88845" y="45758"/>
                      <a:pt x="88845" y="45758"/>
                    </a:cubicBezTo>
                    <a:cubicBezTo>
                      <a:pt x="88845" y="45758"/>
                      <a:pt x="103432" y="37104"/>
                      <a:pt x="97821" y="24123"/>
                    </a:cubicBezTo>
                    <a:cubicBezTo>
                      <a:pt x="92211" y="11143"/>
                      <a:pt x="65843" y="-2271"/>
                      <a:pt x="55744" y="0"/>
                    </a:cubicBezTo>
                    <a:cubicBezTo>
                      <a:pt x="45646" y="2921"/>
                      <a:pt x="12545" y="1623"/>
                      <a:pt x="12545" y="11143"/>
                    </a:cubicBezTo>
                    <a:cubicBezTo>
                      <a:pt x="12545" y="20662"/>
                      <a:pt x="12545" y="37104"/>
                      <a:pt x="12545" y="37104"/>
                    </a:cubicBezTo>
                    <a:close/>
                  </a:path>
                </a:pathLst>
              </a:custGeom>
              <a:solidFill>
                <a:srgbClr val="FDE1E7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/>
              <p:cNvSpPr/>
              <p:nvPr/>
            </p:nvSpPr>
            <p:spPr>
              <a:xfrm>
                <a:off x="4507497" y="-233104"/>
                <a:ext cx="22909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22909" h="7600" stroke="0">
                    <a:moveTo>
                      <a:pt x="20237" y="1098"/>
                    </a:moveTo>
                    <a:cubicBezTo>
                      <a:pt x="19177" y="0"/>
                      <a:pt x="9089" y="0"/>
                      <a:pt x="6480" y="0"/>
                    </a:cubicBezTo>
                    <a:cubicBezTo>
                      <a:pt x="3870" y="0"/>
                      <a:pt x="0" y="2927"/>
                      <a:pt x="0" y="4208"/>
                    </a:cubicBezTo>
                    <a:cubicBezTo>
                      <a:pt x="787" y="5488"/>
                      <a:pt x="20475" y="5305"/>
                      <a:pt x="22135" y="4391"/>
                    </a:cubicBezTo>
                    <a:cubicBezTo>
                      <a:pt x="23795" y="3476"/>
                      <a:pt x="22610" y="2012"/>
                      <a:pt x="20237" y="1098"/>
                    </a:cubicBezTo>
                    <a:close/>
                  </a:path>
                  <a:path w="22909" h="7600" fill="none">
                    <a:moveTo>
                      <a:pt x="20237" y="1098"/>
                    </a:moveTo>
                    <a:cubicBezTo>
                      <a:pt x="19177" y="0"/>
                      <a:pt x="9089" y="0"/>
                      <a:pt x="6480" y="0"/>
                    </a:cubicBezTo>
                    <a:cubicBezTo>
                      <a:pt x="3870" y="0"/>
                      <a:pt x="0" y="2927"/>
                      <a:pt x="0" y="4208"/>
                    </a:cubicBezTo>
                    <a:cubicBezTo>
                      <a:pt x="787" y="5488"/>
                      <a:pt x="20475" y="5305"/>
                      <a:pt x="22135" y="4391"/>
                    </a:cubicBezTo>
                    <a:cubicBezTo>
                      <a:pt x="23795" y="3476"/>
                      <a:pt x="22610" y="2012"/>
                      <a:pt x="20237" y="1098"/>
                    </a:cubicBezTo>
                    <a:close/>
                  </a:path>
                </a:pathLst>
              </a:custGeom>
              <a:solidFill>
                <a:srgbClr val="5A291A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/>
              <p:cNvSpPr/>
              <p:nvPr/>
            </p:nvSpPr>
            <p:spPr>
              <a:xfrm>
                <a:off x="4512433" y="-172076"/>
                <a:ext cx="62929" cy="136203"/>
              </a:xfrm>
              <a:custGeom>
                <a:avLst/>
                <a:gdLst/>
                <a:ahLst/>
                <a:cxnLst/>
                <a:rect l="l" t="t" r="r" b="b"/>
                <a:pathLst>
                  <a:path w="62929" h="136203" stroke="0">
                    <a:moveTo>
                      <a:pt x="0" y="0"/>
                    </a:moveTo>
                    <a:cubicBezTo>
                      <a:pt x="0" y="0"/>
                      <a:pt x="17980" y="6779"/>
                      <a:pt x="27968" y="6779"/>
                    </a:cubicBezTo>
                    <a:cubicBezTo>
                      <a:pt x="37957" y="6779"/>
                      <a:pt x="37957" y="6779"/>
                      <a:pt x="37957" y="6779"/>
                    </a:cubicBezTo>
                    <a:lnTo>
                      <a:pt x="62929" y="0"/>
                    </a:lnTo>
                    <a:lnTo>
                      <a:pt x="29974" y="136203"/>
                    </a:lnTo>
                    <a:lnTo>
                      <a:pt x="0" y="0"/>
                    </a:lnTo>
                    <a:close/>
                  </a:path>
                  <a:path w="62929" h="136203" fill="none">
                    <a:moveTo>
                      <a:pt x="0" y="0"/>
                    </a:moveTo>
                    <a:cubicBezTo>
                      <a:pt x="0" y="0"/>
                      <a:pt x="17980" y="6779"/>
                      <a:pt x="27968" y="6779"/>
                    </a:cubicBezTo>
                    <a:cubicBezTo>
                      <a:pt x="37957" y="6779"/>
                      <a:pt x="37957" y="6779"/>
                      <a:pt x="37957" y="6779"/>
                    </a:cubicBezTo>
                    <a:lnTo>
                      <a:pt x="62929" y="0"/>
                    </a:lnTo>
                    <a:lnTo>
                      <a:pt x="29974" y="1362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D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/>
              <p:cNvSpPr/>
              <p:nvPr/>
            </p:nvSpPr>
            <p:spPr>
              <a:xfrm>
                <a:off x="4485771" y="-276523"/>
                <a:ext cx="110163" cy="62697"/>
              </a:xfrm>
              <a:custGeom>
                <a:avLst/>
                <a:gdLst/>
                <a:ahLst/>
                <a:cxnLst/>
                <a:rect l="l" t="t" r="r" b="b"/>
                <a:pathLst>
                  <a:path w="110163" h="62697" stroke="0">
                    <a:moveTo>
                      <a:pt x="49188" y="22283"/>
                    </a:moveTo>
                    <a:cubicBezTo>
                      <a:pt x="42547" y="22923"/>
                      <a:pt x="32584" y="28046"/>
                      <a:pt x="25915" y="29554"/>
                    </a:cubicBezTo>
                    <a:cubicBezTo>
                      <a:pt x="19247" y="31062"/>
                      <a:pt x="14132" y="34894"/>
                      <a:pt x="15255" y="41817"/>
                    </a:cubicBezTo>
                    <a:cubicBezTo>
                      <a:pt x="16376" y="48740"/>
                      <a:pt x="16376" y="60855"/>
                      <a:pt x="16376" y="60855"/>
                    </a:cubicBezTo>
                    <a:cubicBezTo>
                      <a:pt x="16376" y="60855"/>
                      <a:pt x="-3820" y="51336"/>
                      <a:pt x="2912" y="41817"/>
                    </a:cubicBezTo>
                    <a:cubicBezTo>
                      <a:pt x="9644" y="32298"/>
                      <a:pt x="-8309" y="23644"/>
                      <a:pt x="5156" y="15855"/>
                    </a:cubicBezTo>
                    <a:cubicBezTo>
                      <a:pt x="18621" y="8067"/>
                      <a:pt x="15277" y="6134"/>
                      <a:pt x="32085" y="1144"/>
                    </a:cubicBezTo>
                    <a:cubicBezTo>
                      <a:pt x="48894" y="-3846"/>
                      <a:pt x="70989" y="9105"/>
                      <a:pt x="70989" y="9105"/>
                    </a:cubicBezTo>
                    <a:cubicBezTo>
                      <a:pt x="70989" y="9105"/>
                      <a:pt x="84384" y="7450"/>
                      <a:pt x="94921" y="10663"/>
                    </a:cubicBezTo>
                    <a:cubicBezTo>
                      <a:pt x="105457" y="13876"/>
                      <a:pt x="113995" y="25375"/>
                      <a:pt x="108385" y="36625"/>
                    </a:cubicBezTo>
                    <a:cubicBezTo>
                      <a:pt x="102775" y="47875"/>
                      <a:pt x="104612" y="39274"/>
                      <a:pt x="105918" y="48047"/>
                    </a:cubicBezTo>
                    <a:cubicBezTo>
                      <a:pt x="107224" y="56819"/>
                      <a:pt x="90432" y="66913"/>
                      <a:pt x="91554" y="60855"/>
                    </a:cubicBezTo>
                    <a:cubicBezTo>
                      <a:pt x="92676" y="54798"/>
                      <a:pt x="96067" y="45394"/>
                      <a:pt x="93798" y="35759"/>
                    </a:cubicBezTo>
                    <a:cubicBezTo>
                      <a:pt x="91530" y="26125"/>
                      <a:pt x="82398" y="27406"/>
                      <a:pt x="74095" y="24204"/>
                    </a:cubicBezTo>
                    <a:cubicBezTo>
                      <a:pt x="65793" y="21002"/>
                      <a:pt x="49188" y="22283"/>
                      <a:pt x="49188" y="22283"/>
                    </a:cubicBezTo>
                    <a:close/>
                  </a:path>
                  <a:path w="110163" h="62697" fill="none">
                    <a:moveTo>
                      <a:pt x="49188" y="22283"/>
                    </a:moveTo>
                    <a:cubicBezTo>
                      <a:pt x="42547" y="22923"/>
                      <a:pt x="32584" y="28046"/>
                      <a:pt x="25915" y="29554"/>
                    </a:cubicBezTo>
                    <a:cubicBezTo>
                      <a:pt x="19247" y="31062"/>
                      <a:pt x="14132" y="34894"/>
                      <a:pt x="15255" y="41817"/>
                    </a:cubicBezTo>
                    <a:cubicBezTo>
                      <a:pt x="16376" y="48740"/>
                      <a:pt x="16376" y="60855"/>
                      <a:pt x="16376" y="60855"/>
                    </a:cubicBezTo>
                    <a:cubicBezTo>
                      <a:pt x="16376" y="60855"/>
                      <a:pt x="-3820" y="51336"/>
                      <a:pt x="2912" y="41817"/>
                    </a:cubicBezTo>
                    <a:cubicBezTo>
                      <a:pt x="9644" y="32298"/>
                      <a:pt x="-8309" y="23644"/>
                      <a:pt x="5156" y="15855"/>
                    </a:cubicBezTo>
                    <a:cubicBezTo>
                      <a:pt x="18621" y="8067"/>
                      <a:pt x="15277" y="6134"/>
                      <a:pt x="32085" y="1144"/>
                    </a:cubicBezTo>
                    <a:cubicBezTo>
                      <a:pt x="48894" y="-3846"/>
                      <a:pt x="70989" y="9105"/>
                      <a:pt x="70989" y="9105"/>
                    </a:cubicBezTo>
                    <a:cubicBezTo>
                      <a:pt x="70989" y="9105"/>
                      <a:pt x="84384" y="7450"/>
                      <a:pt x="94921" y="10663"/>
                    </a:cubicBezTo>
                    <a:cubicBezTo>
                      <a:pt x="105457" y="13876"/>
                      <a:pt x="113995" y="25375"/>
                      <a:pt x="108385" y="36625"/>
                    </a:cubicBezTo>
                    <a:cubicBezTo>
                      <a:pt x="102775" y="47875"/>
                      <a:pt x="104612" y="39274"/>
                      <a:pt x="105918" y="48047"/>
                    </a:cubicBezTo>
                    <a:cubicBezTo>
                      <a:pt x="107224" y="56819"/>
                      <a:pt x="90432" y="66913"/>
                      <a:pt x="91554" y="60855"/>
                    </a:cubicBezTo>
                    <a:cubicBezTo>
                      <a:pt x="92676" y="54798"/>
                      <a:pt x="96067" y="45394"/>
                      <a:pt x="93798" y="35759"/>
                    </a:cubicBezTo>
                    <a:cubicBezTo>
                      <a:pt x="91530" y="26125"/>
                      <a:pt x="82398" y="27406"/>
                      <a:pt x="74095" y="24204"/>
                    </a:cubicBezTo>
                    <a:cubicBezTo>
                      <a:pt x="65793" y="21002"/>
                      <a:pt x="49188" y="22283"/>
                      <a:pt x="49188" y="22283"/>
                    </a:cubicBezTo>
                    <a:close/>
                  </a:path>
                </a:pathLst>
              </a:custGeom>
              <a:solidFill>
                <a:srgbClr val="B4866C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/>
              <p:cNvSpPr/>
              <p:nvPr/>
            </p:nvSpPr>
            <p:spPr>
              <a:xfrm>
                <a:off x="4477613" y="267425"/>
                <a:ext cx="54992" cy="26371"/>
              </a:xfrm>
              <a:custGeom>
                <a:avLst/>
                <a:gdLst/>
                <a:ahLst/>
                <a:cxnLst/>
                <a:rect l="l" t="t" r="r" b="b"/>
                <a:pathLst>
                  <a:path w="54992" h="26371" stroke="0">
                    <a:moveTo>
                      <a:pt x="28902" y="0"/>
                    </a:moveTo>
                    <a:cubicBezTo>
                      <a:pt x="28902" y="0"/>
                      <a:pt x="26067" y="10112"/>
                      <a:pt x="19536" y="12279"/>
                    </a:cubicBezTo>
                    <a:cubicBezTo>
                      <a:pt x="12981" y="14446"/>
                      <a:pt x="-2472" y="19141"/>
                      <a:pt x="0" y="23475"/>
                    </a:cubicBezTo>
                    <a:cubicBezTo>
                      <a:pt x="3147" y="27809"/>
                      <a:pt x="28902" y="26725"/>
                      <a:pt x="33584" y="23836"/>
                    </a:cubicBezTo>
                    <a:cubicBezTo>
                      <a:pt x="38267" y="20947"/>
                      <a:pt x="39203" y="22391"/>
                      <a:pt x="39203" y="22391"/>
                    </a:cubicBezTo>
                    <a:lnTo>
                      <a:pt x="43886" y="24558"/>
                    </a:lnTo>
                    <a:lnTo>
                      <a:pt x="53251" y="23836"/>
                    </a:lnTo>
                    <a:cubicBezTo>
                      <a:pt x="53251" y="23836"/>
                      <a:pt x="53851" y="22330"/>
                      <a:pt x="54787" y="17274"/>
                    </a:cubicBezTo>
                    <a:cubicBezTo>
                      <a:pt x="55724" y="12218"/>
                      <a:pt x="53251" y="5779"/>
                      <a:pt x="51378" y="2889"/>
                    </a:cubicBezTo>
                    <a:cubicBezTo>
                      <a:pt x="49505" y="0"/>
                      <a:pt x="49505" y="0"/>
                      <a:pt x="28902" y="0"/>
                    </a:cubicBezTo>
                    <a:close/>
                  </a:path>
                  <a:path w="54992" h="26371" fill="none">
                    <a:moveTo>
                      <a:pt x="28902" y="0"/>
                    </a:moveTo>
                    <a:cubicBezTo>
                      <a:pt x="28902" y="0"/>
                      <a:pt x="26067" y="10112"/>
                      <a:pt x="19536" y="12279"/>
                    </a:cubicBezTo>
                    <a:cubicBezTo>
                      <a:pt x="12981" y="14446"/>
                      <a:pt x="-2472" y="19141"/>
                      <a:pt x="0" y="23475"/>
                    </a:cubicBezTo>
                    <a:cubicBezTo>
                      <a:pt x="3147" y="27809"/>
                      <a:pt x="28902" y="26725"/>
                      <a:pt x="33584" y="23836"/>
                    </a:cubicBezTo>
                    <a:cubicBezTo>
                      <a:pt x="38267" y="20947"/>
                      <a:pt x="39203" y="22391"/>
                      <a:pt x="39203" y="22391"/>
                    </a:cubicBezTo>
                    <a:lnTo>
                      <a:pt x="43886" y="24558"/>
                    </a:lnTo>
                    <a:lnTo>
                      <a:pt x="53251" y="23836"/>
                    </a:lnTo>
                    <a:cubicBezTo>
                      <a:pt x="53251" y="23836"/>
                      <a:pt x="53851" y="22330"/>
                      <a:pt x="54787" y="17274"/>
                    </a:cubicBezTo>
                    <a:cubicBezTo>
                      <a:pt x="55724" y="12218"/>
                      <a:pt x="53251" y="5779"/>
                      <a:pt x="51378" y="2889"/>
                    </a:cubicBezTo>
                    <a:cubicBezTo>
                      <a:pt x="49505" y="0"/>
                      <a:pt x="49505" y="0"/>
                      <a:pt x="28902" y="0"/>
                    </a:cubicBezTo>
                    <a:close/>
                  </a:path>
                </a:pathLst>
              </a:custGeom>
              <a:solidFill>
                <a:srgbClr val="0E2350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/>
              <p:cNvSpPr/>
              <p:nvPr/>
            </p:nvSpPr>
            <p:spPr>
              <a:xfrm flipH="1">
                <a:off x="4573048" y="267425"/>
                <a:ext cx="54992" cy="26371"/>
              </a:xfrm>
              <a:custGeom>
                <a:avLst/>
                <a:gdLst/>
                <a:ahLst/>
                <a:cxnLst/>
                <a:rect l="l" t="t" r="r" b="b"/>
                <a:pathLst>
                  <a:path w="54992" h="26371" stroke="0">
                    <a:moveTo>
                      <a:pt x="28902" y="0"/>
                    </a:moveTo>
                    <a:cubicBezTo>
                      <a:pt x="28902" y="0"/>
                      <a:pt x="26067" y="10112"/>
                      <a:pt x="19536" y="12279"/>
                    </a:cubicBezTo>
                    <a:cubicBezTo>
                      <a:pt x="12981" y="14446"/>
                      <a:pt x="-2472" y="19141"/>
                      <a:pt x="0" y="23475"/>
                    </a:cubicBezTo>
                    <a:cubicBezTo>
                      <a:pt x="3147" y="27809"/>
                      <a:pt x="28902" y="26725"/>
                      <a:pt x="33584" y="23836"/>
                    </a:cubicBezTo>
                    <a:cubicBezTo>
                      <a:pt x="38267" y="20947"/>
                      <a:pt x="39203" y="22391"/>
                      <a:pt x="39203" y="22391"/>
                    </a:cubicBezTo>
                    <a:lnTo>
                      <a:pt x="43886" y="24558"/>
                    </a:lnTo>
                    <a:lnTo>
                      <a:pt x="53251" y="23836"/>
                    </a:lnTo>
                    <a:cubicBezTo>
                      <a:pt x="53251" y="23836"/>
                      <a:pt x="53851" y="22330"/>
                      <a:pt x="54787" y="17274"/>
                    </a:cubicBezTo>
                    <a:cubicBezTo>
                      <a:pt x="55724" y="12218"/>
                      <a:pt x="53251" y="5779"/>
                      <a:pt x="51378" y="2889"/>
                    </a:cubicBezTo>
                    <a:cubicBezTo>
                      <a:pt x="49505" y="0"/>
                      <a:pt x="49505" y="0"/>
                      <a:pt x="28902" y="0"/>
                    </a:cubicBezTo>
                    <a:close/>
                  </a:path>
                  <a:path w="54992" h="26371" fill="none">
                    <a:moveTo>
                      <a:pt x="28902" y="0"/>
                    </a:moveTo>
                    <a:cubicBezTo>
                      <a:pt x="28902" y="0"/>
                      <a:pt x="26067" y="10112"/>
                      <a:pt x="19536" y="12279"/>
                    </a:cubicBezTo>
                    <a:cubicBezTo>
                      <a:pt x="12981" y="14446"/>
                      <a:pt x="-2472" y="19141"/>
                      <a:pt x="0" y="23475"/>
                    </a:cubicBezTo>
                    <a:cubicBezTo>
                      <a:pt x="3147" y="27809"/>
                      <a:pt x="28902" y="26725"/>
                      <a:pt x="33584" y="23836"/>
                    </a:cubicBezTo>
                    <a:cubicBezTo>
                      <a:pt x="38267" y="20947"/>
                      <a:pt x="39203" y="22391"/>
                      <a:pt x="39203" y="22391"/>
                    </a:cubicBezTo>
                    <a:lnTo>
                      <a:pt x="43886" y="24558"/>
                    </a:lnTo>
                    <a:lnTo>
                      <a:pt x="53251" y="23836"/>
                    </a:lnTo>
                    <a:cubicBezTo>
                      <a:pt x="53251" y="23836"/>
                      <a:pt x="53851" y="22330"/>
                      <a:pt x="54787" y="17274"/>
                    </a:cubicBezTo>
                    <a:cubicBezTo>
                      <a:pt x="55724" y="12218"/>
                      <a:pt x="53251" y="5779"/>
                      <a:pt x="51378" y="2889"/>
                    </a:cubicBezTo>
                    <a:cubicBezTo>
                      <a:pt x="49505" y="0"/>
                      <a:pt x="49505" y="0"/>
                      <a:pt x="28902" y="0"/>
                    </a:cubicBezTo>
                    <a:close/>
                  </a:path>
                </a:pathLst>
              </a:custGeom>
              <a:solidFill>
                <a:srgbClr val="0E2350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/>
              <p:cNvSpPr/>
              <p:nvPr/>
            </p:nvSpPr>
            <p:spPr>
              <a:xfrm>
                <a:off x="4482223" y="15175"/>
                <a:ext cx="127988" cy="259515"/>
              </a:xfrm>
              <a:custGeom>
                <a:avLst/>
                <a:gdLst/>
                <a:ahLst/>
                <a:cxnLst/>
                <a:rect l="l" t="t" r="r" b="b"/>
                <a:pathLst>
                  <a:path w="127988" h="259515" stroke="0">
                    <a:moveTo>
                      <a:pt x="0" y="4776"/>
                    </a:moveTo>
                    <a:lnTo>
                      <a:pt x="6193" y="133738"/>
                    </a:lnTo>
                    <a:lnTo>
                      <a:pt x="12386" y="257923"/>
                    </a:lnTo>
                    <a:cubicBezTo>
                      <a:pt x="12386" y="257923"/>
                      <a:pt x="54183" y="258231"/>
                      <a:pt x="54183" y="258231"/>
                    </a:cubicBezTo>
                    <a:cubicBezTo>
                      <a:pt x="54183" y="258231"/>
                      <a:pt x="58179" y="40214"/>
                      <a:pt x="58179" y="40214"/>
                    </a:cubicBezTo>
                    <a:lnTo>
                      <a:pt x="75159" y="39855"/>
                    </a:lnTo>
                    <a:lnTo>
                      <a:pt x="81724" y="259515"/>
                    </a:lnTo>
                    <a:lnTo>
                      <a:pt x="127988" y="257923"/>
                    </a:lnTo>
                    <a:lnTo>
                      <a:pt x="125923" y="0"/>
                    </a:lnTo>
                    <a:lnTo>
                      <a:pt x="0" y="4776"/>
                    </a:lnTo>
                    <a:close/>
                  </a:path>
                  <a:path w="127988" h="259515" fill="none">
                    <a:moveTo>
                      <a:pt x="0" y="4776"/>
                    </a:moveTo>
                    <a:lnTo>
                      <a:pt x="6193" y="133738"/>
                    </a:lnTo>
                    <a:lnTo>
                      <a:pt x="12386" y="257923"/>
                    </a:lnTo>
                    <a:cubicBezTo>
                      <a:pt x="12386" y="257923"/>
                      <a:pt x="54183" y="258231"/>
                      <a:pt x="54183" y="258231"/>
                    </a:cubicBezTo>
                    <a:cubicBezTo>
                      <a:pt x="54183" y="258231"/>
                      <a:pt x="58179" y="40214"/>
                      <a:pt x="58179" y="40214"/>
                    </a:cubicBezTo>
                    <a:lnTo>
                      <a:pt x="75159" y="39855"/>
                    </a:lnTo>
                    <a:lnTo>
                      <a:pt x="81724" y="259515"/>
                    </a:lnTo>
                    <a:lnTo>
                      <a:pt x="127988" y="257923"/>
                    </a:lnTo>
                    <a:lnTo>
                      <a:pt x="125923" y="0"/>
                    </a:lnTo>
                    <a:lnTo>
                      <a:pt x="0" y="4776"/>
                    </a:lnTo>
                    <a:close/>
                  </a:path>
                </a:pathLst>
              </a:custGeom>
              <a:solidFill>
                <a:srgbClr val="262626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/>
              <p:cNvSpPr/>
              <p:nvPr/>
            </p:nvSpPr>
            <p:spPr>
              <a:xfrm>
                <a:off x="4419044" y="20210"/>
                <a:ext cx="29462" cy="47764"/>
              </a:xfrm>
              <a:custGeom>
                <a:avLst/>
                <a:gdLst/>
                <a:ahLst/>
                <a:cxnLst/>
                <a:rect l="l" t="t" r="r" b="b"/>
                <a:pathLst>
                  <a:path w="29462" h="47764" stroke="0">
                    <a:moveTo>
                      <a:pt x="22469" y="0"/>
                    </a:moveTo>
                    <a:cubicBezTo>
                      <a:pt x="22469" y="0"/>
                      <a:pt x="26465" y="10785"/>
                      <a:pt x="27464" y="15408"/>
                    </a:cubicBezTo>
                    <a:cubicBezTo>
                      <a:pt x="28463" y="20030"/>
                      <a:pt x="29462" y="26193"/>
                      <a:pt x="29462" y="26193"/>
                    </a:cubicBezTo>
                    <a:cubicBezTo>
                      <a:pt x="29462" y="26193"/>
                      <a:pt x="24467" y="30815"/>
                      <a:pt x="21471" y="26963"/>
                    </a:cubicBezTo>
                    <a:cubicBezTo>
                      <a:pt x="18474" y="23111"/>
                      <a:pt x="16476" y="14637"/>
                      <a:pt x="16476" y="14637"/>
                    </a:cubicBezTo>
                    <a:cubicBezTo>
                      <a:pt x="16476" y="14637"/>
                      <a:pt x="15477" y="17719"/>
                      <a:pt x="15477" y="23111"/>
                    </a:cubicBezTo>
                    <a:cubicBezTo>
                      <a:pt x="15477" y="28504"/>
                      <a:pt x="14478" y="31586"/>
                      <a:pt x="17475" y="36208"/>
                    </a:cubicBezTo>
                    <a:cubicBezTo>
                      <a:pt x="20472" y="40830"/>
                      <a:pt x="25466" y="47764"/>
                      <a:pt x="19473" y="47764"/>
                    </a:cubicBezTo>
                    <a:cubicBezTo>
                      <a:pt x="13480" y="47764"/>
                      <a:pt x="3491" y="38519"/>
                      <a:pt x="994" y="28119"/>
                    </a:cubicBezTo>
                    <a:cubicBezTo>
                      <a:pt x="-1503" y="17719"/>
                      <a:pt x="1493" y="10015"/>
                      <a:pt x="1493" y="10015"/>
                    </a:cubicBezTo>
                    <a:lnTo>
                      <a:pt x="4490" y="0"/>
                    </a:lnTo>
                    <a:lnTo>
                      <a:pt x="22469" y="0"/>
                    </a:lnTo>
                    <a:close/>
                  </a:path>
                  <a:path w="29462" h="47764" fill="none">
                    <a:moveTo>
                      <a:pt x="22469" y="0"/>
                    </a:moveTo>
                    <a:cubicBezTo>
                      <a:pt x="22469" y="0"/>
                      <a:pt x="26465" y="10785"/>
                      <a:pt x="27464" y="15408"/>
                    </a:cubicBezTo>
                    <a:cubicBezTo>
                      <a:pt x="28463" y="20030"/>
                      <a:pt x="29462" y="26193"/>
                      <a:pt x="29462" y="26193"/>
                    </a:cubicBezTo>
                    <a:cubicBezTo>
                      <a:pt x="29462" y="26193"/>
                      <a:pt x="24467" y="30815"/>
                      <a:pt x="21471" y="26963"/>
                    </a:cubicBezTo>
                    <a:cubicBezTo>
                      <a:pt x="18474" y="23111"/>
                      <a:pt x="16476" y="14637"/>
                      <a:pt x="16476" y="14637"/>
                    </a:cubicBezTo>
                    <a:cubicBezTo>
                      <a:pt x="16476" y="14637"/>
                      <a:pt x="15477" y="17719"/>
                      <a:pt x="15477" y="23111"/>
                    </a:cubicBezTo>
                    <a:cubicBezTo>
                      <a:pt x="15477" y="28504"/>
                      <a:pt x="14478" y="31586"/>
                      <a:pt x="17475" y="36208"/>
                    </a:cubicBezTo>
                    <a:cubicBezTo>
                      <a:pt x="20472" y="40830"/>
                      <a:pt x="25466" y="47764"/>
                      <a:pt x="19473" y="47764"/>
                    </a:cubicBezTo>
                    <a:cubicBezTo>
                      <a:pt x="13480" y="47764"/>
                      <a:pt x="3491" y="38519"/>
                      <a:pt x="994" y="28119"/>
                    </a:cubicBezTo>
                    <a:cubicBezTo>
                      <a:pt x="-1503" y="17719"/>
                      <a:pt x="1493" y="10015"/>
                      <a:pt x="1493" y="10015"/>
                    </a:cubicBezTo>
                    <a:lnTo>
                      <a:pt x="4490" y="0"/>
                    </a:lnTo>
                    <a:lnTo>
                      <a:pt x="22469" y="0"/>
                    </a:lnTo>
                    <a:close/>
                  </a:path>
                </a:pathLst>
              </a:custGeom>
              <a:solidFill>
                <a:srgbClr val="F4D9DF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/>
              <p:cNvSpPr/>
              <p:nvPr/>
            </p:nvSpPr>
            <p:spPr>
              <a:xfrm>
                <a:off x="4412547" y="-171634"/>
                <a:ext cx="275950" cy="211013"/>
              </a:xfrm>
              <a:custGeom>
                <a:avLst/>
                <a:gdLst/>
                <a:ahLst/>
                <a:cxnLst/>
                <a:rect l="l" t="t" r="r" b="b"/>
                <a:pathLst>
                  <a:path w="275950" h="211013" stroke="0">
                    <a:moveTo>
                      <a:pt x="99913" y="1471"/>
                    </a:moveTo>
                    <a:cubicBezTo>
                      <a:pt x="91920" y="3011"/>
                      <a:pt x="65943" y="6863"/>
                      <a:pt x="45960" y="16878"/>
                    </a:cubicBezTo>
                    <a:cubicBezTo>
                      <a:pt x="25977" y="26893"/>
                      <a:pt x="0" y="105291"/>
                      <a:pt x="0" y="117027"/>
                    </a:cubicBezTo>
                    <a:cubicBezTo>
                      <a:pt x="0" y="128764"/>
                      <a:pt x="3997" y="197917"/>
                      <a:pt x="3997" y="197917"/>
                    </a:cubicBezTo>
                    <a:lnTo>
                      <a:pt x="37967" y="196376"/>
                    </a:lnTo>
                    <a:lnTo>
                      <a:pt x="37967" y="122420"/>
                    </a:lnTo>
                    <a:lnTo>
                      <a:pt x="56957" y="60790"/>
                    </a:lnTo>
                    <a:lnTo>
                      <a:pt x="58949" y="208702"/>
                    </a:lnTo>
                    <a:lnTo>
                      <a:pt x="116898" y="208702"/>
                    </a:lnTo>
                    <a:lnTo>
                      <a:pt x="134883" y="190213"/>
                    </a:lnTo>
                    <a:lnTo>
                      <a:pt x="152867" y="211013"/>
                    </a:lnTo>
                    <a:lnTo>
                      <a:pt x="210816" y="209473"/>
                    </a:lnTo>
                    <a:lnTo>
                      <a:pt x="207819" y="58479"/>
                    </a:lnTo>
                    <a:lnTo>
                      <a:pt x="235795" y="112405"/>
                    </a:lnTo>
                    <a:lnTo>
                      <a:pt x="221807" y="137057"/>
                    </a:lnTo>
                    <a:cubicBezTo>
                      <a:pt x="221807" y="137057"/>
                      <a:pt x="240790" y="160168"/>
                      <a:pt x="251781" y="150154"/>
                    </a:cubicBezTo>
                    <a:cubicBezTo>
                      <a:pt x="262771" y="140139"/>
                      <a:pt x="276758" y="134746"/>
                      <a:pt x="275914" y="112405"/>
                    </a:cubicBezTo>
                    <a:cubicBezTo>
                      <a:pt x="268766" y="90064"/>
                      <a:pt x="243788" y="31515"/>
                      <a:pt x="225804" y="20730"/>
                    </a:cubicBezTo>
                    <a:cubicBezTo>
                      <a:pt x="207819" y="9945"/>
                      <a:pt x="155934" y="-3195"/>
                      <a:pt x="157181" y="0"/>
                    </a:cubicBezTo>
                    <a:cubicBezTo>
                      <a:pt x="158427" y="4596"/>
                      <a:pt x="131289" y="132878"/>
                      <a:pt x="129895" y="133953"/>
                    </a:cubicBezTo>
                    <a:lnTo>
                      <a:pt x="99913" y="1471"/>
                    </a:lnTo>
                    <a:close/>
                  </a:path>
                  <a:path w="275950" h="211013" fill="none">
                    <a:moveTo>
                      <a:pt x="99913" y="1471"/>
                    </a:moveTo>
                    <a:cubicBezTo>
                      <a:pt x="91920" y="3011"/>
                      <a:pt x="65943" y="6863"/>
                      <a:pt x="45960" y="16878"/>
                    </a:cubicBezTo>
                    <a:cubicBezTo>
                      <a:pt x="25977" y="26893"/>
                      <a:pt x="0" y="105291"/>
                      <a:pt x="0" y="117027"/>
                    </a:cubicBezTo>
                    <a:cubicBezTo>
                      <a:pt x="0" y="128764"/>
                      <a:pt x="3997" y="197917"/>
                      <a:pt x="3997" y="197917"/>
                    </a:cubicBezTo>
                    <a:lnTo>
                      <a:pt x="37967" y="196376"/>
                    </a:lnTo>
                    <a:lnTo>
                      <a:pt x="37967" y="122420"/>
                    </a:lnTo>
                    <a:lnTo>
                      <a:pt x="56957" y="60790"/>
                    </a:lnTo>
                    <a:lnTo>
                      <a:pt x="58949" y="208702"/>
                    </a:lnTo>
                    <a:lnTo>
                      <a:pt x="116898" y="208702"/>
                    </a:lnTo>
                    <a:lnTo>
                      <a:pt x="134883" y="190213"/>
                    </a:lnTo>
                    <a:lnTo>
                      <a:pt x="152867" y="211013"/>
                    </a:lnTo>
                    <a:lnTo>
                      <a:pt x="210816" y="209473"/>
                    </a:lnTo>
                    <a:lnTo>
                      <a:pt x="207819" y="58479"/>
                    </a:lnTo>
                    <a:lnTo>
                      <a:pt x="235795" y="112405"/>
                    </a:lnTo>
                    <a:lnTo>
                      <a:pt x="221807" y="137057"/>
                    </a:lnTo>
                    <a:cubicBezTo>
                      <a:pt x="221807" y="137057"/>
                      <a:pt x="240790" y="160168"/>
                      <a:pt x="251781" y="150154"/>
                    </a:cubicBezTo>
                    <a:cubicBezTo>
                      <a:pt x="262771" y="140139"/>
                      <a:pt x="276758" y="134746"/>
                      <a:pt x="275914" y="112405"/>
                    </a:cubicBezTo>
                    <a:cubicBezTo>
                      <a:pt x="268766" y="90064"/>
                      <a:pt x="243788" y="31515"/>
                      <a:pt x="225804" y="20730"/>
                    </a:cubicBezTo>
                    <a:cubicBezTo>
                      <a:pt x="207819" y="9945"/>
                      <a:pt x="155934" y="-3195"/>
                      <a:pt x="157181" y="0"/>
                    </a:cubicBezTo>
                    <a:cubicBezTo>
                      <a:pt x="158427" y="4596"/>
                      <a:pt x="131289" y="132878"/>
                      <a:pt x="129895" y="133953"/>
                    </a:cubicBezTo>
                    <a:lnTo>
                      <a:pt x="99913" y="1471"/>
                    </a:lnTo>
                    <a:close/>
                  </a:path>
                </a:pathLst>
              </a:custGeom>
              <a:solidFill>
                <a:srgbClr val="3E3938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99" name="Group 298"/>
              <p:cNvGrpSpPr/>
              <p:nvPr/>
            </p:nvGrpSpPr>
            <p:grpSpPr>
              <a:xfrm>
                <a:off x="4524501" y="-156375"/>
                <a:ext cx="36124" cy="117021"/>
                <a:chOff x="4524501" y="-156375"/>
                <a:chExt cx="36124" cy="117021"/>
              </a:xfrm>
            </p:grpSpPr>
            <p:sp>
              <p:nvSpPr>
                <p:cNvPr id="300" name="Freeform: Shape 299"/>
                <p:cNvSpPr/>
                <p:nvPr/>
              </p:nvSpPr>
              <p:spPr>
                <a:xfrm>
                  <a:off x="4524501" y="-148176"/>
                  <a:ext cx="36124" cy="108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4" h="108822" stroke="0">
                      <a:moveTo>
                        <a:pt x="12782" y="850"/>
                      </a:moveTo>
                      <a:lnTo>
                        <a:pt x="0" y="50160"/>
                      </a:lnTo>
                      <a:lnTo>
                        <a:pt x="21119" y="108822"/>
                      </a:lnTo>
                      <a:lnTo>
                        <a:pt x="36124" y="50160"/>
                      </a:lnTo>
                      <a:lnTo>
                        <a:pt x="23342" y="0"/>
                      </a:lnTo>
                      <a:lnTo>
                        <a:pt x="12782" y="850"/>
                      </a:lnTo>
                      <a:close/>
                    </a:path>
                    <a:path w="36124" h="108822" fill="none">
                      <a:moveTo>
                        <a:pt x="12782" y="850"/>
                      </a:moveTo>
                      <a:lnTo>
                        <a:pt x="0" y="50160"/>
                      </a:lnTo>
                      <a:lnTo>
                        <a:pt x="21119" y="108822"/>
                      </a:lnTo>
                      <a:lnTo>
                        <a:pt x="36124" y="50160"/>
                      </a:lnTo>
                      <a:lnTo>
                        <a:pt x="23342" y="0"/>
                      </a:lnTo>
                      <a:lnTo>
                        <a:pt x="12782" y="850"/>
                      </a:lnTo>
                      <a:close/>
                    </a:path>
                  </a:pathLst>
                </a:custGeom>
                <a:solidFill>
                  <a:srgbClr val="007FCC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Freeform: Shape 300"/>
                <p:cNvSpPr/>
                <p:nvPr/>
              </p:nvSpPr>
              <p:spPr>
                <a:xfrm>
                  <a:off x="4532824" y="-156375"/>
                  <a:ext cx="17145" cy="10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" h="10754" stroke="0">
                      <a:moveTo>
                        <a:pt x="8396" y="0"/>
                      </a:moveTo>
                      <a:cubicBezTo>
                        <a:pt x="8396" y="0"/>
                        <a:pt x="-1131" y="851"/>
                        <a:pt x="0" y="5323"/>
                      </a:cubicBezTo>
                      <a:cubicBezTo>
                        <a:pt x="1354" y="9796"/>
                        <a:pt x="5082" y="10754"/>
                        <a:pt x="8810" y="10754"/>
                      </a:cubicBezTo>
                      <a:cubicBezTo>
                        <a:pt x="12538" y="10754"/>
                        <a:pt x="16266" y="8837"/>
                        <a:pt x="17094" y="4684"/>
                      </a:cubicBezTo>
                      <a:cubicBezTo>
                        <a:pt x="17923" y="0"/>
                        <a:pt x="8396" y="0"/>
                        <a:pt x="8396" y="0"/>
                      </a:cubicBezTo>
                      <a:close/>
                    </a:path>
                    <a:path w="17145" h="10754" fill="none">
                      <a:moveTo>
                        <a:pt x="8396" y="0"/>
                      </a:moveTo>
                      <a:cubicBezTo>
                        <a:pt x="8396" y="0"/>
                        <a:pt x="-1131" y="851"/>
                        <a:pt x="0" y="5323"/>
                      </a:cubicBezTo>
                      <a:cubicBezTo>
                        <a:pt x="1354" y="9796"/>
                        <a:pt x="5082" y="10754"/>
                        <a:pt x="8810" y="10754"/>
                      </a:cubicBezTo>
                      <a:cubicBezTo>
                        <a:pt x="12538" y="10754"/>
                        <a:pt x="16266" y="8837"/>
                        <a:pt x="17094" y="4684"/>
                      </a:cubicBezTo>
                      <a:cubicBezTo>
                        <a:pt x="17923" y="0"/>
                        <a:pt x="8396" y="0"/>
                        <a:pt x="8396" y="0"/>
                      </a:cubicBezTo>
                      <a:close/>
                    </a:path>
                  </a:pathLst>
                </a:custGeom>
                <a:solidFill>
                  <a:srgbClr val="3E62AE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2" name="Freeform: Shape 301"/>
              <p:cNvSpPr/>
              <p:nvPr/>
            </p:nvSpPr>
            <p:spPr>
              <a:xfrm>
                <a:off x="4492316" y="-172545"/>
                <a:ext cx="52822" cy="148335"/>
              </a:xfrm>
              <a:custGeom>
                <a:avLst/>
                <a:gdLst/>
                <a:ahLst/>
                <a:cxnLst/>
                <a:rect l="l" t="t" r="r" b="b"/>
                <a:pathLst>
                  <a:path w="52822" h="148335" stroke="0">
                    <a:moveTo>
                      <a:pt x="51486" y="125035"/>
                    </a:moveTo>
                    <a:cubicBezTo>
                      <a:pt x="55164" y="150562"/>
                      <a:pt x="50083" y="148283"/>
                      <a:pt x="50083" y="148283"/>
                    </a:cubicBezTo>
                    <a:lnTo>
                      <a:pt x="11033" y="75872"/>
                    </a:lnTo>
                    <a:lnTo>
                      <a:pt x="26969" y="63581"/>
                    </a:lnTo>
                    <a:lnTo>
                      <a:pt x="0" y="39945"/>
                    </a:lnTo>
                    <a:lnTo>
                      <a:pt x="4903" y="4964"/>
                    </a:lnTo>
                    <a:lnTo>
                      <a:pt x="22985" y="0"/>
                    </a:lnTo>
                    <a:cubicBezTo>
                      <a:pt x="22985" y="0"/>
                      <a:pt x="47808" y="99508"/>
                      <a:pt x="51486" y="125035"/>
                    </a:cubicBezTo>
                    <a:close/>
                  </a:path>
                  <a:path w="52822" h="148335" fill="none">
                    <a:moveTo>
                      <a:pt x="51486" y="125035"/>
                    </a:moveTo>
                    <a:cubicBezTo>
                      <a:pt x="55164" y="150562"/>
                      <a:pt x="50083" y="148283"/>
                      <a:pt x="50083" y="148283"/>
                    </a:cubicBezTo>
                    <a:lnTo>
                      <a:pt x="11033" y="75872"/>
                    </a:lnTo>
                    <a:lnTo>
                      <a:pt x="26969" y="63581"/>
                    </a:lnTo>
                    <a:lnTo>
                      <a:pt x="0" y="39945"/>
                    </a:lnTo>
                    <a:lnTo>
                      <a:pt x="4903" y="4964"/>
                    </a:lnTo>
                    <a:lnTo>
                      <a:pt x="22985" y="0"/>
                    </a:lnTo>
                    <a:cubicBezTo>
                      <a:pt x="22985" y="0"/>
                      <a:pt x="47808" y="99508"/>
                      <a:pt x="51486" y="125035"/>
                    </a:cubicBezTo>
                    <a:close/>
                  </a:path>
                </a:pathLst>
              </a:custGeom>
              <a:solidFill>
                <a:srgbClr val="595757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/>
              <p:cNvSpPr/>
              <p:nvPr/>
            </p:nvSpPr>
            <p:spPr>
              <a:xfrm flipH="1">
                <a:off x="4542295" y="-172898"/>
                <a:ext cx="51823" cy="148637"/>
              </a:xfrm>
              <a:custGeom>
                <a:avLst/>
                <a:gdLst/>
                <a:ahLst/>
                <a:cxnLst/>
                <a:rect l="l" t="t" r="r" b="b"/>
                <a:pathLst>
                  <a:path w="51823" h="148637" stroke="0">
                    <a:moveTo>
                      <a:pt x="49112" y="117406"/>
                    </a:moveTo>
                    <a:cubicBezTo>
                      <a:pt x="52620" y="141756"/>
                      <a:pt x="51719" y="148637"/>
                      <a:pt x="51719" y="148637"/>
                    </a:cubicBezTo>
                    <a:lnTo>
                      <a:pt x="10524" y="70510"/>
                    </a:lnTo>
                    <a:lnTo>
                      <a:pt x="25725" y="58786"/>
                    </a:lnTo>
                    <a:lnTo>
                      <a:pt x="0" y="36240"/>
                    </a:lnTo>
                    <a:lnTo>
                      <a:pt x="4677" y="4520"/>
                    </a:lnTo>
                    <a:lnTo>
                      <a:pt x="26747" y="0"/>
                    </a:lnTo>
                    <a:cubicBezTo>
                      <a:pt x="26747" y="0"/>
                      <a:pt x="45604" y="93056"/>
                      <a:pt x="49112" y="117406"/>
                    </a:cubicBezTo>
                    <a:close/>
                  </a:path>
                  <a:path w="51823" h="148637" fill="none">
                    <a:moveTo>
                      <a:pt x="49112" y="117406"/>
                    </a:moveTo>
                    <a:cubicBezTo>
                      <a:pt x="52620" y="141756"/>
                      <a:pt x="51719" y="148637"/>
                      <a:pt x="51719" y="148637"/>
                    </a:cubicBezTo>
                    <a:lnTo>
                      <a:pt x="10524" y="70510"/>
                    </a:lnTo>
                    <a:lnTo>
                      <a:pt x="25725" y="58786"/>
                    </a:lnTo>
                    <a:lnTo>
                      <a:pt x="0" y="36240"/>
                    </a:lnTo>
                    <a:lnTo>
                      <a:pt x="4677" y="4520"/>
                    </a:lnTo>
                    <a:lnTo>
                      <a:pt x="26747" y="0"/>
                    </a:lnTo>
                    <a:cubicBezTo>
                      <a:pt x="26747" y="0"/>
                      <a:pt x="45604" y="93056"/>
                      <a:pt x="49112" y="117406"/>
                    </a:cubicBezTo>
                    <a:close/>
                  </a:path>
                </a:pathLst>
              </a:custGeom>
              <a:solidFill>
                <a:srgbClr val="595757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/>
              <p:cNvSpPr/>
              <p:nvPr/>
            </p:nvSpPr>
            <p:spPr>
              <a:xfrm>
                <a:off x="4512433" y="-175312"/>
                <a:ext cx="54938" cy="30122"/>
              </a:xfrm>
              <a:custGeom>
                <a:avLst/>
                <a:gdLst/>
                <a:ahLst/>
                <a:cxnLst/>
                <a:rect l="l" t="t" r="r" b="b"/>
                <a:pathLst>
                  <a:path w="54938" h="30122" stroke="0">
                    <a:moveTo>
                      <a:pt x="10988" y="1541"/>
                    </a:moveTo>
                    <a:lnTo>
                      <a:pt x="29417" y="17025"/>
                    </a:lnTo>
                    <a:lnTo>
                      <a:pt x="47946" y="0"/>
                    </a:lnTo>
                    <a:lnTo>
                      <a:pt x="54938" y="2413"/>
                    </a:lnTo>
                    <a:lnTo>
                      <a:pt x="46397" y="30122"/>
                    </a:lnTo>
                    <a:lnTo>
                      <a:pt x="30415" y="18566"/>
                    </a:lnTo>
                    <a:lnTo>
                      <a:pt x="15432" y="30122"/>
                    </a:lnTo>
                    <a:lnTo>
                      <a:pt x="0" y="3236"/>
                    </a:lnTo>
                    <a:lnTo>
                      <a:pt x="10988" y="1541"/>
                    </a:lnTo>
                    <a:close/>
                  </a:path>
                  <a:path w="54938" h="30122" fill="none">
                    <a:moveTo>
                      <a:pt x="10988" y="1541"/>
                    </a:moveTo>
                    <a:lnTo>
                      <a:pt x="29417" y="17025"/>
                    </a:lnTo>
                    <a:lnTo>
                      <a:pt x="47946" y="0"/>
                    </a:lnTo>
                    <a:lnTo>
                      <a:pt x="54938" y="2413"/>
                    </a:lnTo>
                    <a:lnTo>
                      <a:pt x="46397" y="30122"/>
                    </a:lnTo>
                    <a:lnTo>
                      <a:pt x="30415" y="18566"/>
                    </a:lnTo>
                    <a:lnTo>
                      <a:pt x="15432" y="30122"/>
                    </a:lnTo>
                    <a:lnTo>
                      <a:pt x="0" y="3236"/>
                    </a:lnTo>
                    <a:lnTo>
                      <a:pt x="10988" y="1541"/>
                    </a:lnTo>
                    <a:close/>
                  </a:path>
                </a:pathLst>
              </a:custGeom>
              <a:solidFill>
                <a:srgbClr val="EEEEEE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/>
              <p:cNvSpPr/>
              <p:nvPr/>
            </p:nvSpPr>
            <p:spPr>
              <a:xfrm>
                <a:off x="4526789" y="-59653"/>
                <a:ext cx="138017" cy="100149"/>
              </a:xfrm>
              <a:custGeom>
                <a:avLst/>
                <a:gdLst/>
                <a:ahLst/>
                <a:cxnLst/>
                <a:rect l="l" t="t" r="r" b="b"/>
                <a:pathLst>
                  <a:path w="138017" h="100149" stroke="0">
                    <a:moveTo>
                      <a:pt x="44965" y="0"/>
                    </a:moveTo>
                    <a:lnTo>
                      <a:pt x="0" y="44682"/>
                    </a:lnTo>
                    <a:lnTo>
                      <a:pt x="94926" y="100149"/>
                    </a:lnTo>
                    <a:cubicBezTo>
                      <a:pt x="94926" y="100149"/>
                      <a:pt x="139891" y="56238"/>
                      <a:pt x="137957" y="56238"/>
                    </a:cubicBezTo>
                    <a:cubicBezTo>
                      <a:pt x="135894" y="56238"/>
                      <a:pt x="44965" y="0"/>
                      <a:pt x="44965" y="0"/>
                    </a:cubicBezTo>
                    <a:close/>
                  </a:path>
                  <a:path w="138017" h="100149" fill="none">
                    <a:moveTo>
                      <a:pt x="44965" y="0"/>
                    </a:moveTo>
                    <a:lnTo>
                      <a:pt x="0" y="44682"/>
                    </a:lnTo>
                    <a:lnTo>
                      <a:pt x="94926" y="100149"/>
                    </a:lnTo>
                    <a:cubicBezTo>
                      <a:pt x="94926" y="100149"/>
                      <a:pt x="139891" y="56238"/>
                      <a:pt x="137957" y="56238"/>
                    </a:cubicBezTo>
                    <a:cubicBezTo>
                      <a:pt x="135894" y="56238"/>
                      <a:pt x="44965" y="0"/>
                      <a:pt x="44965" y="0"/>
                    </a:cubicBezTo>
                    <a:close/>
                  </a:path>
                </a:pathLst>
              </a:custGeom>
              <a:solidFill>
                <a:srgbClr val="7EA1C1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/>
              <p:cNvSpPr/>
              <p:nvPr/>
            </p:nvSpPr>
            <p:spPr>
              <a:xfrm>
                <a:off x="4514481" y="-59654"/>
                <a:ext cx="57281" cy="46661"/>
              </a:xfrm>
              <a:custGeom>
                <a:avLst/>
                <a:gdLst/>
                <a:ahLst/>
                <a:cxnLst/>
                <a:rect l="l" t="t" r="r" b="b"/>
                <a:pathLst>
                  <a:path w="57281" h="46661" stroke="0">
                    <a:moveTo>
                      <a:pt x="12332" y="46661"/>
                    </a:moveTo>
                    <a:lnTo>
                      <a:pt x="0" y="46661"/>
                    </a:lnTo>
                    <a:lnTo>
                      <a:pt x="43950" y="1979"/>
                    </a:lnTo>
                    <a:lnTo>
                      <a:pt x="57281" y="0"/>
                    </a:lnTo>
                    <a:lnTo>
                      <a:pt x="12332" y="46661"/>
                    </a:lnTo>
                    <a:close/>
                  </a:path>
                  <a:path w="57281" h="46661" fill="none">
                    <a:moveTo>
                      <a:pt x="12332" y="46661"/>
                    </a:moveTo>
                    <a:lnTo>
                      <a:pt x="0" y="46661"/>
                    </a:lnTo>
                    <a:lnTo>
                      <a:pt x="43950" y="1979"/>
                    </a:lnTo>
                    <a:lnTo>
                      <a:pt x="57281" y="0"/>
                    </a:lnTo>
                    <a:lnTo>
                      <a:pt x="12332" y="46661"/>
                    </a:lnTo>
                    <a:close/>
                  </a:path>
                </a:pathLst>
              </a:custGeom>
              <a:solidFill>
                <a:srgbClr val="CFEBF6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/>
              <p:cNvSpPr/>
              <p:nvPr/>
            </p:nvSpPr>
            <p:spPr>
              <a:xfrm>
                <a:off x="4514481" y="-14970"/>
                <a:ext cx="107224" cy="55905"/>
              </a:xfrm>
              <a:custGeom>
                <a:avLst/>
                <a:gdLst/>
                <a:ahLst/>
                <a:cxnLst/>
                <a:rect l="l" t="t" r="r" b="b"/>
                <a:pathLst>
                  <a:path w="107224" h="55905" stroke="0">
                    <a:moveTo>
                      <a:pt x="0" y="1979"/>
                    </a:moveTo>
                    <a:lnTo>
                      <a:pt x="93893" y="55905"/>
                    </a:lnTo>
                    <a:lnTo>
                      <a:pt x="107224" y="55467"/>
                    </a:lnTo>
                    <a:lnTo>
                      <a:pt x="12332" y="0"/>
                    </a:lnTo>
                    <a:lnTo>
                      <a:pt x="0" y="1979"/>
                    </a:lnTo>
                    <a:close/>
                  </a:path>
                  <a:path w="107224" h="55905" fill="none">
                    <a:moveTo>
                      <a:pt x="0" y="1979"/>
                    </a:moveTo>
                    <a:lnTo>
                      <a:pt x="93893" y="55905"/>
                    </a:lnTo>
                    <a:lnTo>
                      <a:pt x="107224" y="55467"/>
                    </a:lnTo>
                    <a:lnTo>
                      <a:pt x="12332" y="0"/>
                    </a:lnTo>
                    <a:lnTo>
                      <a:pt x="0" y="1979"/>
                    </a:lnTo>
                    <a:close/>
                  </a:path>
                </a:pathLst>
              </a:custGeom>
              <a:solidFill>
                <a:srgbClr val="89C3EB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/>
              <p:cNvSpPr/>
              <p:nvPr/>
            </p:nvSpPr>
            <p:spPr>
              <a:xfrm>
                <a:off x="4594340" y="-58985"/>
                <a:ext cx="75914" cy="72416"/>
              </a:xfrm>
              <a:custGeom>
                <a:avLst/>
                <a:gdLst/>
                <a:ahLst/>
                <a:cxnLst/>
                <a:rect l="l" t="t" r="r" b="b"/>
                <a:pathLst>
                  <a:path w="75914" h="72416" stroke="0">
                    <a:moveTo>
                      <a:pt x="53939" y="0"/>
                    </a:moveTo>
                    <a:lnTo>
                      <a:pt x="0" y="54697"/>
                    </a:lnTo>
                    <a:lnTo>
                      <a:pt x="25970" y="72416"/>
                    </a:lnTo>
                    <a:lnTo>
                      <a:pt x="75914" y="31586"/>
                    </a:lnTo>
                    <a:lnTo>
                      <a:pt x="53939" y="0"/>
                    </a:lnTo>
                    <a:close/>
                  </a:path>
                  <a:path w="75914" h="72416" fill="none">
                    <a:moveTo>
                      <a:pt x="53939" y="0"/>
                    </a:moveTo>
                    <a:lnTo>
                      <a:pt x="0" y="54697"/>
                    </a:lnTo>
                    <a:lnTo>
                      <a:pt x="25970" y="72416"/>
                    </a:lnTo>
                    <a:lnTo>
                      <a:pt x="75914" y="31586"/>
                    </a:lnTo>
                    <a:lnTo>
                      <a:pt x="53939" y="0"/>
                    </a:lnTo>
                    <a:close/>
                  </a:path>
                </a:pathLst>
              </a:custGeom>
              <a:solidFill>
                <a:srgbClr val="3E3938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/>
              <p:cNvSpPr/>
              <p:nvPr/>
            </p:nvSpPr>
            <p:spPr>
              <a:xfrm>
                <a:off x="4567571" y="-1207"/>
                <a:ext cx="48224" cy="35784"/>
              </a:xfrm>
              <a:custGeom>
                <a:avLst/>
                <a:gdLst/>
                <a:ahLst/>
                <a:cxnLst/>
                <a:rect l="l" t="t" r="r" b="b"/>
                <a:pathLst>
                  <a:path w="48224" h="35784" stroke="0">
                    <a:moveTo>
                      <a:pt x="31743" y="0"/>
                    </a:moveTo>
                    <a:cubicBezTo>
                      <a:pt x="29745" y="0"/>
                      <a:pt x="-770" y="5739"/>
                      <a:pt x="1228" y="9591"/>
                    </a:cubicBezTo>
                    <a:cubicBezTo>
                      <a:pt x="3225" y="13443"/>
                      <a:pt x="18208" y="12673"/>
                      <a:pt x="20206" y="11902"/>
                    </a:cubicBezTo>
                    <a:cubicBezTo>
                      <a:pt x="22204" y="11132"/>
                      <a:pt x="13214" y="21147"/>
                      <a:pt x="10217" y="21917"/>
                    </a:cubicBezTo>
                    <a:cubicBezTo>
                      <a:pt x="7221" y="22688"/>
                      <a:pt x="1228" y="18836"/>
                      <a:pt x="0" y="23458"/>
                    </a:cubicBezTo>
                    <a:cubicBezTo>
                      <a:pt x="-770" y="28080"/>
                      <a:pt x="9219" y="35784"/>
                      <a:pt x="21205" y="35784"/>
                    </a:cubicBezTo>
                    <a:cubicBezTo>
                      <a:pt x="33191" y="35784"/>
                      <a:pt x="48224" y="12711"/>
                      <a:pt x="48224" y="11170"/>
                    </a:cubicBezTo>
                    <a:cubicBezTo>
                      <a:pt x="48224" y="9630"/>
                      <a:pt x="31743" y="0"/>
                      <a:pt x="31743" y="0"/>
                    </a:cubicBezTo>
                    <a:close/>
                  </a:path>
                  <a:path w="48224" h="35784" fill="none">
                    <a:moveTo>
                      <a:pt x="31743" y="0"/>
                    </a:moveTo>
                    <a:cubicBezTo>
                      <a:pt x="29745" y="0"/>
                      <a:pt x="-770" y="5739"/>
                      <a:pt x="1228" y="9591"/>
                    </a:cubicBezTo>
                    <a:cubicBezTo>
                      <a:pt x="3225" y="13443"/>
                      <a:pt x="18208" y="12673"/>
                      <a:pt x="20206" y="11902"/>
                    </a:cubicBezTo>
                    <a:cubicBezTo>
                      <a:pt x="22204" y="11132"/>
                      <a:pt x="13214" y="21147"/>
                      <a:pt x="10217" y="21917"/>
                    </a:cubicBezTo>
                    <a:cubicBezTo>
                      <a:pt x="7221" y="22688"/>
                      <a:pt x="1228" y="18836"/>
                      <a:pt x="0" y="23458"/>
                    </a:cubicBezTo>
                    <a:cubicBezTo>
                      <a:pt x="-770" y="28080"/>
                      <a:pt x="9219" y="35784"/>
                      <a:pt x="21205" y="35784"/>
                    </a:cubicBezTo>
                    <a:cubicBezTo>
                      <a:pt x="33191" y="35784"/>
                      <a:pt x="48224" y="12711"/>
                      <a:pt x="48224" y="11170"/>
                    </a:cubicBezTo>
                    <a:cubicBezTo>
                      <a:pt x="48224" y="9630"/>
                      <a:pt x="31743" y="0"/>
                      <a:pt x="31743" y="0"/>
                    </a:cubicBezTo>
                    <a:close/>
                  </a:path>
                </a:pathLst>
              </a:custGeom>
              <a:solidFill>
                <a:srgbClr val="FDE1E7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/>
              <p:cNvSpPr/>
              <p:nvPr/>
            </p:nvSpPr>
            <p:spPr>
              <a:xfrm flipH="1">
                <a:off x="4548593" y="-233104"/>
                <a:ext cx="22909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22909" h="7600" stroke="0">
                    <a:moveTo>
                      <a:pt x="20237" y="1098"/>
                    </a:moveTo>
                    <a:cubicBezTo>
                      <a:pt x="19177" y="0"/>
                      <a:pt x="9089" y="0"/>
                      <a:pt x="6480" y="0"/>
                    </a:cubicBezTo>
                    <a:cubicBezTo>
                      <a:pt x="3870" y="0"/>
                      <a:pt x="0" y="2927"/>
                      <a:pt x="0" y="4208"/>
                    </a:cubicBezTo>
                    <a:cubicBezTo>
                      <a:pt x="787" y="5488"/>
                      <a:pt x="20475" y="5305"/>
                      <a:pt x="22135" y="4391"/>
                    </a:cubicBezTo>
                    <a:cubicBezTo>
                      <a:pt x="23795" y="3476"/>
                      <a:pt x="22610" y="2012"/>
                      <a:pt x="20237" y="1098"/>
                    </a:cubicBezTo>
                    <a:close/>
                  </a:path>
                  <a:path w="22909" h="7600" fill="none">
                    <a:moveTo>
                      <a:pt x="20237" y="1098"/>
                    </a:moveTo>
                    <a:cubicBezTo>
                      <a:pt x="19177" y="0"/>
                      <a:pt x="9089" y="0"/>
                      <a:pt x="6480" y="0"/>
                    </a:cubicBezTo>
                    <a:cubicBezTo>
                      <a:pt x="3870" y="0"/>
                      <a:pt x="0" y="2927"/>
                      <a:pt x="0" y="4208"/>
                    </a:cubicBezTo>
                    <a:cubicBezTo>
                      <a:pt x="787" y="5488"/>
                      <a:pt x="20475" y="5305"/>
                      <a:pt x="22135" y="4391"/>
                    </a:cubicBezTo>
                    <a:cubicBezTo>
                      <a:pt x="23795" y="3476"/>
                      <a:pt x="22610" y="2012"/>
                      <a:pt x="20237" y="1098"/>
                    </a:cubicBezTo>
                    <a:close/>
                  </a:path>
                </a:pathLst>
              </a:custGeom>
              <a:solidFill>
                <a:srgbClr val="5A291A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/>
              <p:cNvSpPr/>
              <p:nvPr/>
            </p:nvSpPr>
            <p:spPr>
              <a:xfrm>
                <a:off x="4512400" y="-223650"/>
                <a:ext cx="15012" cy="9823"/>
              </a:xfrm>
              <a:custGeom>
                <a:avLst/>
                <a:gdLst/>
                <a:ahLst/>
                <a:cxnLst/>
                <a:rect l="l" t="t" r="r" b="b"/>
                <a:pathLst>
                  <a:path w="15012" h="9823" stroke="0">
                    <a:moveTo>
                      <a:pt x="0" y="4911"/>
                    </a:moveTo>
                    <a:cubicBezTo>
                      <a:pt x="0" y="2199"/>
                      <a:pt x="3361" y="0"/>
                      <a:pt x="7506" y="0"/>
                    </a:cubicBezTo>
                    <a:cubicBezTo>
                      <a:pt x="11652" y="0"/>
                      <a:pt x="15012" y="2199"/>
                      <a:pt x="15012" y="4911"/>
                    </a:cubicBezTo>
                    <a:cubicBezTo>
                      <a:pt x="15012" y="7624"/>
                      <a:pt x="11652" y="9823"/>
                      <a:pt x="7506" y="9823"/>
                    </a:cubicBezTo>
                    <a:cubicBezTo>
                      <a:pt x="3361" y="9823"/>
                      <a:pt x="0" y="7624"/>
                      <a:pt x="0" y="4911"/>
                    </a:cubicBezTo>
                    <a:close/>
                  </a:path>
                  <a:path w="15012" h="9823" fill="none">
                    <a:moveTo>
                      <a:pt x="0" y="4911"/>
                    </a:moveTo>
                    <a:cubicBezTo>
                      <a:pt x="0" y="2199"/>
                      <a:pt x="3361" y="0"/>
                      <a:pt x="7506" y="0"/>
                    </a:cubicBezTo>
                    <a:cubicBezTo>
                      <a:pt x="11652" y="0"/>
                      <a:pt x="15012" y="2199"/>
                      <a:pt x="15012" y="4911"/>
                    </a:cubicBezTo>
                    <a:cubicBezTo>
                      <a:pt x="15012" y="7624"/>
                      <a:pt x="11652" y="9823"/>
                      <a:pt x="7506" y="9823"/>
                    </a:cubicBezTo>
                    <a:cubicBezTo>
                      <a:pt x="3361" y="9823"/>
                      <a:pt x="0" y="7624"/>
                      <a:pt x="0" y="49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/>
              <p:cNvSpPr/>
              <p:nvPr/>
            </p:nvSpPr>
            <p:spPr>
              <a:xfrm>
                <a:off x="4516528" y="-221936"/>
                <a:ext cx="760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7600" stroke="0">
                    <a:moveTo>
                      <a:pt x="0" y="3198"/>
                    </a:moveTo>
                    <a:cubicBezTo>
                      <a:pt x="0" y="1432"/>
                      <a:pt x="1512" y="0"/>
                      <a:pt x="3378" y="0"/>
                    </a:cubicBezTo>
                    <a:cubicBezTo>
                      <a:pt x="5243" y="0"/>
                      <a:pt x="6756" y="1432"/>
                      <a:pt x="6756" y="3198"/>
                    </a:cubicBezTo>
                    <a:cubicBezTo>
                      <a:pt x="6756" y="4964"/>
                      <a:pt x="5243" y="6396"/>
                      <a:pt x="3378" y="6396"/>
                    </a:cubicBezTo>
                    <a:cubicBezTo>
                      <a:pt x="1512" y="6396"/>
                      <a:pt x="0" y="4964"/>
                      <a:pt x="0" y="3198"/>
                    </a:cubicBezTo>
                    <a:close/>
                  </a:path>
                  <a:path w="7600" h="7600" fill="none">
                    <a:moveTo>
                      <a:pt x="0" y="3198"/>
                    </a:moveTo>
                    <a:cubicBezTo>
                      <a:pt x="0" y="1432"/>
                      <a:pt x="1512" y="0"/>
                      <a:pt x="3378" y="0"/>
                    </a:cubicBezTo>
                    <a:cubicBezTo>
                      <a:pt x="5243" y="0"/>
                      <a:pt x="6756" y="1432"/>
                      <a:pt x="6756" y="3198"/>
                    </a:cubicBezTo>
                    <a:cubicBezTo>
                      <a:pt x="6756" y="4964"/>
                      <a:pt x="5243" y="6396"/>
                      <a:pt x="3378" y="6396"/>
                    </a:cubicBezTo>
                    <a:cubicBezTo>
                      <a:pt x="1512" y="6396"/>
                      <a:pt x="0" y="4964"/>
                      <a:pt x="0" y="31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/>
              <p:cNvSpPr/>
              <p:nvPr/>
            </p:nvSpPr>
            <p:spPr>
              <a:xfrm>
                <a:off x="4551171" y="-223650"/>
                <a:ext cx="15012" cy="9823"/>
              </a:xfrm>
              <a:custGeom>
                <a:avLst/>
                <a:gdLst/>
                <a:ahLst/>
                <a:cxnLst/>
                <a:rect l="l" t="t" r="r" b="b"/>
                <a:pathLst>
                  <a:path w="15012" h="9823" stroke="0">
                    <a:moveTo>
                      <a:pt x="0" y="4911"/>
                    </a:moveTo>
                    <a:cubicBezTo>
                      <a:pt x="0" y="2199"/>
                      <a:pt x="3361" y="0"/>
                      <a:pt x="7506" y="0"/>
                    </a:cubicBezTo>
                    <a:cubicBezTo>
                      <a:pt x="11652" y="0"/>
                      <a:pt x="15012" y="2199"/>
                      <a:pt x="15012" y="4911"/>
                    </a:cubicBezTo>
                    <a:cubicBezTo>
                      <a:pt x="15012" y="7624"/>
                      <a:pt x="11652" y="9823"/>
                      <a:pt x="7506" y="9823"/>
                    </a:cubicBezTo>
                    <a:cubicBezTo>
                      <a:pt x="3361" y="9823"/>
                      <a:pt x="0" y="7624"/>
                      <a:pt x="0" y="4911"/>
                    </a:cubicBezTo>
                    <a:close/>
                  </a:path>
                  <a:path w="15012" h="9823" fill="none">
                    <a:moveTo>
                      <a:pt x="0" y="4911"/>
                    </a:moveTo>
                    <a:cubicBezTo>
                      <a:pt x="0" y="2199"/>
                      <a:pt x="3361" y="0"/>
                      <a:pt x="7506" y="0"/>
                    </a:cubicBezTo>
                    <a:cubicBezTo>
                      <a:pt x="11652" y="0"/>
                      <a:pt x="15012" y="2199"/>
                      <a:pt x="15012" y="4911"/>
                    </a:cubicBezTo>
                    <a:cubicBezTo>
                      <a:pt x="15012" y="7624"/>
                      <a:pt x="11652" y="9823"/>
                      <a:pt x="7506" y="9823"/>
                    </a:cubicBezTo>
                    <a:cubicBezTo>
                      <a:pt x="3361" y="9823"/>
                      <a:pt x="0" y="7624"/>
                      <a:pt x="0" y="49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/>
              <p:cNvSpPr/>
              <p:nvPr/>
            </p:nvSpPr>
            <p:spPr>
              <a:xfrm>
                <a:off x="4555300" y="-221936"/>
                <a:ext cx="760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7600" stroke="0">
                    <a:moveTo>
                      <a:pt x="0" y="3198"/>
                    </a:moveTo>
                    <a:cubicBezTo>
                      <a:pt x="0" y="1432"/>
                      <a:pt x="1512" y="0"/>
                      <a:pt x="3378" y="0"/>
                    </a:cubicBezTo>
                    <a:cubicBezTo>
                      <a:pt x="5243" y="0"/>
                      <a:pt x="6756" y="1432"/>
                      <a:pt x="6756" y="3198"/>
                    </a:cubicBezTo>
                    <a:cubicBezTo>
                      <a:pt x="6756" y="4964"/>
                      <a:pt x="5243" y="6396"/>
                      <a:pt x="3378" y="6396"/>
                    </a:cubicBezTo>
                    <a:cubicBezTo>
                      <a:pt x="1512" y="6396"/>
                      <a:pt x="0" y="4964"/>
                      <a:pt x="0" y="3198"/>
                    </a:cubicBezTo>
                    <a:close/>
                  </a:path>
                  <a:path w="7600" h="7600" fill="none">
                    <a:moveTo>
                      <a:pt x="0" y="3198"/>
                    </a:moveTo>
                    <a:cubicBezTo>
                      <a:pt x="0" y="1432"/>
                      <a:pt x="1512" y="0"/>
                      <a:pt x="3378" y="0"/>
                    </a:cubicBezTo>
                    <a:cubicBezTo>
                      <a:pt x="5243" y="0"/>
                      <a:pt x="6756" y="1432"/>
                      <a:pt x="6756" y="3198"/>
                    </a:cubicBezTo>
                    <a:cubicBezTo>
                      <a:pt x="6756" y="4964"/>
                      <a:pt x="5243" y="6396"/>
                      <a:pt x="3378" y="6396"/>
                    </a:cubicBezTo>
                    <a:cubicBezTo>
                      <a:pt x="1512" y="6396"/>
                      <a:pt x="0" y="4964"/>
                      <a:pt x="0" y="31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/>
              <p:cNvSpPr/>
              <p:nvPr/>
            </p:nvSpPr>
            <p:spPr>
              <a:xfrm>
                <a:off x="4532606" y="-227657"/>
                <a:ext cx="20438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20438" h="31175" stroke="0">
                    <a:moveTo>
                      <a:pt x="1343" y="0"/>
                    </a:moveTo>
                    <a:cubicBezTo>
                      <a:pt x="8815" y="9218"/>
                      <a:pt x="6324" y="16262"/>
                      <a:pt x="6324" y="20744"/>
                    </a:cubicBezTo>
                    <a:cubicBezTo>
                      <a:pt x="6324" y="25226"/>
                      <a:pt x="2173" y="26507"/>
                      <a:pt x="6324" y="28428"/>
                    </a:cubicBezTo>
                    <a:cubicBezTo>
                      <a:pt x="10475" y="30349"/>
                      <a:pt x="20438" y="26507"/>
                      <a:pt x="20438" y="26507"/>
                    </a:cubicBezTo>
                    <a:cubicBezTo>
                      <a:pt x="20438" y="26507"/>
                      <a:pt x="11305" y="32270"/>
                      <a:pt x="6324" y="30989"/>
                    </a:cubicBezTo>
                    <a:cubicBezTo>
                      <a:pt x="1343" y="29709"/>
                      <a:pt x="-1148" y="29068"/>
                      <a:pt x="0" y="25226"/>
                    </a:cubicBezTo>
                    <a:cubicBezTo>
                      <a:pt x="2173" y="21384"/>
                      <a:pt x="4663" y="13701"/>
                      <a:pt x="3003" y="8578"/>
                    </a:cubicBezTo>
                    <a:cubicBezTo>
                      <a:pt x="1343" y="3456"/>
                      <a:pt x="1343" y="-1144"/>
                      <a:pt x="1343" y="0"/>
                    </a:cubicBezTo>
                    <a:close/>
                  </a:path>
                  <a:path w="20438" h="31175" fill="none">
                    <a:moveTo>
                      <a:pt x="1343" y="0"/>
                    </a:moveTo>
                    <a:cubicBezTo>
                      <a:pt x="8815" y="9218"/>
                      <a:pt x="6324" y="16262"/>
                      <a:pt x="6324" y="20744"/>
                    </a:cubicBezTo>
                    <a:cubicBezTo>
                      <a:pt x="6324" y="25226"/>
                      <a:pt x="2173" y="26507"/>
                      <a:pt x="6324" y="28428"/>
                    </a:cubicBezTo>
                    <a:cubicBezTo>
                      <a:pt x="10475" y="30349"/>
                      <a:pt x="20438" y="26507"/>
                      <a:pt x="20438" y="26507"/>
                    </a:cubicBezTo>
                    <a:cubicBezTo>
                      <a:pt x="20438" y="26507"/>
                      <a:pt x="11305" y="32270"/>
                      <a:pt x="6324" y="30989"/>
                    </a:cubicBezTo>
                    <a:cubicBezTo>
                      <a:pt x="1343" y="29709"/>
                      <a:pt x="-1148" y="29068"/>
                      <a:pt x="0" y="25226"/>
                    </a:cubicBezTo>
                    <a:cubicBezTo>
                      <a:pt x="2173" y="21384"/>
                      <a:pt x="4663" y="13701"/>
                      <a:pt x="3003" y="8578"/>
                    </a:cubicBezTo>
                    <a:cubicBezTo>
                      <a:pt x="1343" y="3456"/>
                      <a:pt x="1343" y="-1144"/>
                      <a:pt x="1343" y="0"/>
                    </a:cubicBezTo>
                    <a:close/>
                  </a:path>
                </a:pathLst>
              </a:custGeom>
              <a:solidFill>
                <a:srgbClr val="F6BFBC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16" name="Group 315"/>
              <p:cNvGrpSpPr/>
              <p:nvPr/>
            </p:nvGrpSpPr>
            <p:grpSpPr>
              <a:xfrm>
                <a:off x="4507625" y="-226006"/>
                <a:ext cx="64774" cy="16650"/>
                <a:chOff x="4507625" y="-226006"/>
                <a:chExt cx="64774" cy="16650"/>
              </a:xfrm>
            </p:grpSpPr>
            <p:sp>
              <p:nvSpPr>
                <p:cNvPr id="317" name="Freeform: Shape 316"/>
                <p:cNvSpPr/>
                <p:nvPr/>
              </p:nvSpPr>
              <p:spPr>
                <a:xfrm>
                  <a:off x="4507625" y="-226006"/>
                  <a:ext cx="27569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69" h="16650" stroke="0">
                      <a:moveTo>
                        <a:pt x="22541" y="0"/>
                      </a:moveTo>
                      <a:cubicBezTo>
                        <a:pt x="25593" y="0"/>
                        <a:pt x="27237" y="2500"/>
                        <a:pt x="27472" y="4234"/>
                      </a:cubicBezTo>
                      <a:cubicBezTo>
                        <a:pt x="27707" y="5968"/>
                        <a:pt x="27472" y="10540"/>
                        <a:pt x="27237" y="12590"/>
                      </a:cubicBezTo>
                      <a:cubicBezTo>
                        <a:pt x="27002" y="14640"/>
                        <a:pt x="25124" y="16374"/>
                        <a:pt x="22071" y="16532"/>
                      </a:cubicBezTo>
                      <a:cubicBezTo>
                        <a:pt x="19019" y="16689"/>
                        <a:pt x="8922" y="16689"/>
                        <a:pt x="6340" y="16532"/>
                      </a:cubicBezTo>
                      <a:cubicBezTo>
                        <a:pt x="3757" y="16374"/>
                        <a:pt x="0" y="15901"/>
                        <a:pt x="0" y="13378"/>
                      </a:cubicBezTo>
                      <a:cubicBezTo>
                        <a:pt x="0" y="10856"/>
                        <a:pt x="0" y="6914"/>
                        <a:pt x="0" y="5811"/>
                      </a:cubicBezTo>
                      <a:cubicBezTo>
                        <a:pt x="0" y="4707"/>
                        <a:pt x="0" y="0"/>
                        <a:pt x="4931" y="0"/>
                      </a:cubicBezTo>
                      <a:cubicBezTo>
                        <a:pt x="9862" y="0"/>
                        <a:pt x="19489" y="0"/>
                        <a:pt x="22541" y="0"/>
                      </a:cubicBezTo>
                      <a:close/>
                      <a:moveTo>
                        <a:pt x="6861" y="1941"/>
                      </a:moveTo>
                      <a:cubicBezTo>
                        <a:pt x="2976" y="2065"/>
                        <a:pt x="2976" y="5419"/>
                        <a:pt x="2976" y="6289"/>
                      </a:cubicBezTo>
                      <a:cubicBezTo>
                        <a:pt x="2976" y="7158"/>
                        <a:pt x="2976" y="10264"/>
                        <a:pt x="3161" y="12251"/>
                      </a:cubicBezTo>
                      <a:cubicBezTo>
                        <a:pt x="3346" y="14239"/>
                        <a:pt x="5936" y="14612"/>
                        <a:pt x="7971" y="14736"/>
                      </a:cubicBezTo>
                      <a:cubicBezTo>
                        <a:pt x="10006" y="14860"/>
                        <a:pt x="17961" y="14860"/>
                        <a:pt x="20366" y="14736"/>
                      </a:cubicBezTo>
                      <a:cubicBezTo>
                        <a:pt x="22771" y="14612"/>
                        <a:pt x="24251" y="13245"/>
                        <a:pt x="24436" y="11630"/>
                      </a:cubicBezTo>
                      <a:cubicBezTo>
                        <a:pt x="24621" y="10015"/>
                        <a:pt x="24806" y="6413"/>
                        <a:pt x="24621" y="5047"/>
                      </a:cubicBezTo>
                      <a:cubicBezTo>
                        <a:pt x="24436" y="3680"/>
                        <a:pt x="23141" y="2065"/>
                        <a:pt x="20736" y="1817"/>
                      </a:cubicBezTo>
                      <a:cubicBezTo>
                        <a:pt x="18331" y="1568"/>
                        <a:pt x="10746" y="1817"/>
                        <a:pt x="6861" y="1941"/>
                      </a:cubicBezTo>
                      <a:close/>
                    </a:path>
                    <a:path w="27569" h="16650" fill="none">
                      <a:moveTo>
                        <a:pt x="22541" y="0"/>
                      </a:moveTo>
                      <a:cubicBezTo>
                        <a:pt x="25593" y="0"/>
                        <a:pt x="27237" y="2500"/>
                        <a:pt x="27472" y="4234"/>
                      </a:cubicBezTo>
                      <a:cubicBezTo>
                        <a:pt x="27707" y="5968"/>
                        <a:pt x="27472" y="10540"/>
                        <a:pt x="27237" y="12590"/>
                      </a:cubicBezTo>
                      <a:cubicBezTo>
                        <a:pt x="27002" y="14640"/>
                        <a:pt x="25124" y="16374"/>
                        <a:pt x="22071" y="16532"/>
                      </a:cubicBezTo>
                      <a:cubicBezTo>
                        <a:pt x="19019" y="16689"/>
                        <a:pt x="8922" y="16689"/>
                        <a:pt x="6340" y="16532"/>
                      </a:cubicBezTo>
                      <a:cubicBezTo>
                        <a:pt x="3757" y="16374"/>
                        <a:pt x="0" y="15901"/>
                        <a:pt x="0" y="13378"/>
                      </a:cubicBezTo>
                      <a:cubicBezTo>
                        <a:pt x="0" y="10856"/>
                        <a:pt x="0" y="6914"/>
                        <a:pt x="0" y="5811"/>
                      </a:cubicBezTo>
                      <a:cubicBezTo>
                        <a:pt x="0" y="4707"/>
                        <a:pt x="0" y="0"/>
                        <a:pt x="4931" y="0"/>
                      </a:cubicBezTo>
                      <a:cubicBezTo>
                        <a:pt x="9862" y="0"/>
                        <a:pt x="19489" y="0"/>
                        <a:pt x="22541" y="0"/>
                      </a:cubicBezTo>
                      <a:close/>
                      <a:moveTo>
                        <a:pt x="6861" y="1941"/>
                      </a:moveTo>
                      <a:cubicBezTo>
                        <a:pt x="2976" y="2065"/>
                        <a:pt x="2976" y="5419"/>
                        <a:pt x="2976" y="6289"/>
                      </a:cubicBezTo>
                      <a:cubicBezTo>
                        <a:pt x="2976" y="7158"/>
                        <a:pt x="2976" y="10264"/>
                        <a:pt x="3161" y="12251"/>
                      </a:cubicBezTo>
                      <a:cubicBezTo>
                        <a:pt x="3346" y="14239"/>
                        <a:pt x="5936" y="14612"/>
                        <a:pt x="7971" y="14736"/>
                      </a:cubicBezTo>
                      <a:cubicBezTo>
                        <a:pt x="10006" y="14860"/>
                        <a:pt x="17961" y="14860"/>
                        <a:pt x="20366" y="14736"/>
                      </a:cubicBezTo>
                      <a:cubicBezTo>
                        <a:pt x="22771" y="14612"/>
                        <a:pt x="24251" y="13245"/>
                        <a:pt x="24436" y="11630"/>
                      </a:cubicBezTo>
                      <a:cubicBezTo>
                        <a:pt x="24621" y="10015"/>
                        <a:pt x="24806" y="6413"/>
                        <a:pt x="24621" y="5047"/>
                      </a:cubicBezTo>
                      <a:cubicBezTo>
                        <a:pt x="24436" y="3680"/>
                        <a:pt x="23141" y="2065"/>
                        <a:pt x="20736" y="1817"/>
                      </a:cubicBezTo>
                      <a:cubicBezTo>
                        <a:pt x="18331" y="1568"/>
                        <a:pt x="10746" y="1817"/>
                        <a:pt x="6861" y="1941"/>
                      </a:cubicBezTo>
                      <a:close/>
                    </a:path>
                  </a:pathLst>
                </a:custGeom>
                <a:solidFill>
                  <a:srgbClr val="0E2350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: Shape 317"/>
                <p:cNvSpPr/>
                <p:nvPr/>
              </p:nvSpPr>
              <p:spPr>
                <a:xfrm>
                  <a:off x="4544829" y="-226006"/>
                  <a:ext cx="27569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69" h="16650" stroke="0">
                      <a:moveTo>
                        <a:pt x="22541" y="0"/>
                      </a:moveTo>
                      <a:cubicBezTo>
                        <a:pt x="25593" y="0"/>
                        <a:pt x="27237" y="2500"/>
                        <a:pt x="27472" y="4234"/>
                      </a:cubicBezTo>
                      <a:cubicBezTo>
                        <a:pt x="27707" y="5968"/>
                        <a:pt x="27472" y="10540"/>
                        <a:pt x="27237" y="12590"/>
                      </a:cubicBezTo>
                      <a:cubicBezTo>
                        <a:pt x="27002" y="14640"/>
                        <a:pt x="25124" y="16374"/>
                        <a:pt x="22071" y="16532"/>
                      </a:cubicBezTo>
                      <a:cubicBezTo>
                        <a:pt x="19019" y="16689"/>
                        <a:pt x="8922" y="16689"/>
                        <a:pt x="6340" y="16532"/>
                      </a:cubicBezTo>
                      <a:cubicBezTo>
                        <a:pt x="3757" y="16374"/>
                        <a:pt x="0" y="15901"/>
                        <a:pt x="0" y="13378"/>
                      </a:cubicBezTo>
                      <a:cubicBezTo>
                        <a:pt x="0" y="10856"/>
                        <a:pt x="0" y="6914"/>
                        <a:pt x="0" y="5811"/>
                      </a:cubicBezTo>
                      <a:cubicBezTo>
                        <a:pt x="0" y="4707"/>
                        <a:pt x="0" y="0"/>
                        <a:pt x="4931" y="0"/>
                      </a:cubicBezTo>
                      <a:cubicBezTo>
                        <a:pt x="9862" y="0"/>
                        <a:pt x="19488" y="0"/>
                        <a:pt x="22541" y="0"/>
                      </a:cubicBezTo>
                      <a:close/>
                      <a:moveTo>
                        <a:pt x="6861" y="1941"/>
                      </a:moveTo>
                      <a:cubicBezTo>
                        <a:pt x="2976" y="2065"/>
                        <a:pt x="2976" y="5419"/>
                        <a:pt x="2976" y="6289"/>
                      </a:cubicBezTo>
                      <a:cubicBezTo>
                        <a:pt x="2976" y="7158"/>
                        <a:pt x="2976" y="10264"/>
                        <a:pt x="3161" y="12251"/>
                      </a:cubicBezTo>
                      <a:cubicBezTo>
                        <a:pt x="3346" y="14239"/>
                        <a:pt x="5936" y="14612"/>
                        <a:pt x="7971" y="14736"/>
                      </a:cubicBezTo>
                      <a:cubicBezTo>
                        <a:pt x="10006" y="14860"/>
                        <a:pt x="17961" y="14860"/>
                        <a:pt x="20366" y="14736"/>
                      </a:cubicBezTo>
                      <a:cubicBezTo>
                        <a:pt x="22771" y="14612"/>
                        <a:pt x="24251" y="13245"/>
                        <a:pt x="24436" y="11630"/>
                      </a:cubicBezTo>
                      <a:cubicBezTo>
                        <a:pt x="24621" y="10015"/>
                        <a:pt x="24806" y="6413"/>
                        <a:pt x="24621" y="5047"/>
                      </a:cubicBezTo>
                      <a:cubicBezTo>
                        <a:pt x="24436" y="3680"/>
                        <a:pt x="23141" y="2065"/>
                        <a:pt x="20736" y="1817"/>
                      </a:cubicBezTo>
                      <a:cubicBezTo>
                        <a:pt x="18331" y="1568"/>
                        <a:pt x="10746" y="1817"/>
                        <a:pt x="6861" y="1941"/>
                      </a:cubicBezTo>
                      <a:close/>
                    </a:path>
                    <a:path w="27569" h="16650" fill="none">
                      <a:moveTo>
                        <a:pt x="22541" y="0"/>
                      </a:moveTo>
                      <a:cubicBezTo>
                        <a:pt x="25593" y="0"/>
                        <a:pt x="27237" y="2500"/>
                        <a:pt x="27472" y="4234"/>
                      </a:cubicBezTo>
                      <a:cubicBezTo>
                        <a:pt x="27707" y="5968"/>
                        <a:pt x="27472" y="10540"/>
                        <a:pt x="27237" y="12590"/>
                      </a:cubicBezTo>
                      <a:cubicBezTo>
                        <a:pt x="27002" y="14640"/>
                        <a:pt x="25124" y="16374"/>
                        <a:pt x="22071" y="16532"/>
                      </a:cubicBezTo>
                      <a:cubicBezTo>
                        <a:pt x="19019" y="16689"/>
                        <a:pt x="8922" y="16689"/>
                        <a:pt x="6340" y="16532"/>
                      </a:cubicBezTo>
                      <a:cubicBezTo>
                        <a:pt x="3757" y="16374"/>
                        <a:pt x="0" y="15901"/>
                        <a:pt x="0" y="13378"/>
                      </a:cubicBezTo>
                      <a:cubicBezTo>
                        <a:pt x="0" y="10856"/>
                        <a:pt x="0" y="6914"/>
                        <a:pt x="0" y="5811"/>
                      </a:cubicBezTo>
                      <a:cubicBezTo>
                        <a:pt x="0" y="4707"/>
                        <a:pt x="0" y="0"/>
                        <a:pt x="4931" y="0"/>
                      </a:cubicBezTo>
                      <a:cubicBezTo>
                        <a:pt x="9862" y="0"/>
                        <a:pt x="19488" y="0"/>
                        <a:pt x="22541" y="0"/>
                      </a:cubicBezTo>
                      <a:close/>
                      <a:moveTo>
                        <a:pt x="6861" y="1941"/>
                      </a:moveTo>
                      <a:cubicBezTo>
                        <a:pt x="2976" y="2065"/>
                        <a:pt x="2976" y="5419"/>
                        <a:pt x="2976" y="6289"/>
                      </a:cubicBezTo>
                      <a:cubicBezTo>
                        <a:pt x="2976" y="7158"/>
                        <a:pt x="2976" y="10264"/>
                        <a:pt x="3161" y="12251"/>
                      </a:cubicBezTo>
                      <a:cubicBezTo>
                        <a:pt x="3346" y="14239"/>
                        <a:pt x="5936" y="14612"/>
                        <a:pt x="7971" y="14736"/>
                      </a:cubicBezTo>
                      <a:cubicBezTo>
                        <a:pt x="10006" y="14860"/>
                        <a:pt x="17961" y="14860"/>
                        <a:pt x="20366" y="14736"/>
                      </a:cubicBezTo>
                      <a:cubicBezTo>
                        <a:pt x="22771" y="14612"/>
                        <a:pt x="24251" y="13245"/>
                        <a:pt x="24436" y="11630"/>
                      </a:cubicBezTo>
                      <a:cubicBezTo>
                        <a:pt x="24621" y="10015"/>
                        <a:pt x="24806" y="6413"/>
                        <a:pt x="24621" y="5047"/>
                      </a:cubicBezTo>
                      <a:cubicBezTo>
                        <a:pt x="24436" y="3680"/>
                        <a:pt x="23141" y="2065"/>
                        <a:pt x="20736" y="1817"/>
                      </a:cubicBezTo>
                      <a:cubicBezTo>
                        <a:pt x="18331" y="1568"/>
                        <a:pt x="10746" y="1817"/>
                        <a:pt x="6861" y="1941"/>
                      </a:cubicBezTo>
                      <a:close/>
                    </a:path>
                  </a:pathLst>
                </a:custGeom>
                <a:solidFill>
                  <a:srgbClr val="0E2350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eform: Shape 318"/>
                <p:cNvSpPr/>
                <p:nvPr/>
              </p:nvSpPr>
              <p:spPr>
                <a:xfrm>
                  <a:off x="4533382" y="-219960"/>
                  <a:ext cx="12674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4" h="7600" stroke="0">
                      <a:moveTo>
                        <a:pt x="0" y="0"/>
                      </a:moveTo>
                      <a:lnTo>
                        <a:pt x="12674" y="0"/>
                      </a:lnTo>
                      <a:lnTo>
                        <a:pt x="12674" y="2365"/>
                      </a:lnTo>
                      <a:lnTo>
                        <a:pt x="0" y="2365"/>
                      </a:lnTo>
                      <a:lnTo>
                        <a:pt x="0" y="0"/>
                      </a:lnTo>
                      <a:close/>
                    </a:path>
                    <a:path w="12674" h="7600" fill="none">
                      <a:moveTo>
                        <a:pt x="0" y="0"/>
                      </a:moveTo>
                      <a:lnTo>
                        <a:pt x="12674" y="0"/>
                      </a:lnTo>
                      <a:lnTo>
                        <a:pt x="12674" y="2365"/>
                      </a:lnTo>
                      <a:lnTo>
                        <a:pt x="0" y="23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E2350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0" name="Freeform: Shape 319"/>
              <p:cNvSpPr/>
              <p:nvPr/>
            </p:nvSpPr>
            <p:spPr>
              <a:xfrm>
                <a:off x="4530227" y="-194435"/>
                <a:ext cx="2233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22330" h="7600" stroke="0">
                    <a:moveTo>
                      <a:pt x="0" y="0"/>
                    </a:moveTo>
                    <a:cubicBezTo>
                      <a:pt x="0" y="0"/>
                      <a:pt x="15774" y="0"/>
                      <a:pt x="19925" y="0"/>
                    </a:cubicBezTo>
                    <a:cubicBezTo>
                      <a:pt x="24077" y="0"/>
                      <a:pt x="22416" y="2561"/>
                      <a:pt x="18265" y="4482"/>
                    </a:cubicBezTo>
                    <a:cubicBezTo>
                      <a:pt x="14114" y="6403"/>
                      <a:pt x="8302" y="6403"/>
                      <a:pt x="4151" y="4482"/>
                    </a:cubicBezTo>
                    <a:cubicBezTo>
                      <a:pt x="0" y="2561"/>
                      <a:pt x="0" y="0"/>
                      <a:pt x="0" y="0"/>
                    </a:cubicBezTo>
                    <a:close/>
                  </a:path>
                  <a:path w="22330" h="7600" fill="none">
                    <a:moveTo>
                      <a:pt x="0" y="0"/>
                    </a:moveTo>
                    <a:cubicBezTo>
                      <a:pt x="0" y="0"/>
                      <a:pt x="15774" y="0"/>
                      <a:pt x="19925" y="0"/>
                    </a:cubicBezTo>
                    <a:cubicBezTo>
                      <a:pt x="24077" y="0"/>
                      <a:pt x="22416" y="2561"/>
                      <a:pt x="18265" y="4482"/>
                    </a:cubicBezTo>
                    <a:cubicBezTo>
                      <a:pt x="14114" y="6403"/>
                      <a:pt x="8302" y="6403"/>
                      <a:pt x="4151" y="4482"/>
                    </a:cubicBezTo>
                    <a:cubicBezTo>
                      <a:pt x="0" y="256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0909B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/>
            <p:cNvGrpSpPr/>
            <p:nvPr/>
          </p:nvGrpSpPr>
          <p:grpSpPr>
            <a:xfrm>
              <a:off x="4130064" y="-256815"/>
              <a:ext cx="190512" cy="558932"/>
              <a:chOff x="4130064" y="-256815"/>
              <a:chExt cx="190512" cy="558932"/>
            </a:xfrm>
          </p:grpSpPr>
          <p:sp>
            <p:nvSpPr>
              <p:cNvPr id="356" name="Freeform: Shape 355"/>
              <p:cNvSpPr/>
              <p:nvPr/>
            </p:nvSpPr>
            <p:spPr>
              <a:xfrm>
                <a:off x="4159864" y="-256815"/>
                <a:ext cx="130909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130909" h="99268" stroke="0">
                    <a:moveTo>
                      <a:pt x="85777" y="5434"/>
                    </a:moveTo>
                    <a:cubicBezTo>
                      <a:pt x="85777" y="5434"/>
                      <a:pt x="64350" y="-3267"/>
                      <a:pt x="48731" y="1352"/>
                    </a:cubicBezTo>
                    <a:cubicBezTo>
                      <a:pt x="33112" y="5971"/>
                      <a:pt x="22942" y="16780"/>
                      <a:pt x="19447" y="26431"/>
                    </a:cubicBezTo>
                    <a:cubicBezTo>
                      <a:pt x="15952" y="36083"/>
                      <a:pt x="14018" y="51626"/>
                      <a:pt x="16814" y="71533"/>
                    </a:cubicBezTo>
                    <a:cubicBezTo>
                      <a:pt x="19610" y="91439"/>
                      <a:pt x="4721" y="88793"/>
                      <a:pt x="2274" y="86682"/>
                    </a:cubicBezTo>
                    <a:cubicBezTo>
                      <a:pt x="0" y="84570"/>
                      <a:pt x="0" y="84872"/>
                      <a:pt x="0" y="84872"/>
                    </a:cubicBezTo>
                    <a:cubicBezTo>
                      <a:pt x="0" y="84872"/>
                      <a:pt x="1465" y="100462"/>
                      <a:pt x="23835" y="98048"/>
                    </a:cubicBezTo>
                    <a:cubicBezTo>
                      <a:pt x="46205" y="95635"/>
                      <a:pt x="51068" y="93852"/>
                      <a:pt x="64350" y="96868"/>
                    </a:cubicBezTo>
                    <a:cubicBezTo>
                      <a:pt x="77632" y="99885"/>
                      <a:pt x="91894" y="100624"/>
                      <a:pt x="108531" y="95730"/>
                    </a:cubicBezTo>
                    <a:cubicBezTo>
                      <a:pt x="125167" y="90836"/>
                      <a:pt x="137296" y="69089"/>
                      <a:pt x="127265" y="52229"/>
                    </a:cubicBezTo>
                    <a:cubicBezTo>
                      <a:pt x="117234" y="35370"/>
                      <a:pt x="127016" y="21126"/>
                      <a:pt x="116011" y="12157"/>
                    </a:cubicBezTo>
                    <a:cubicBezTo>
                      <a:pt x="105006" y="3188"/>
                      <a:pt x="85777" y="5434"/>
                      <a:pt x="85777" y="5434"/>
                    </a:cubicBezTo>
                    <a:close/>
                  </a:path>
                  <a:path w="130909" h="99268" fill="none">
                    <a:moveTo>
                      <a:pt x="85777" y="5434"/>
                    </a:moveTo>
                    <a:cubicBezTo>
                      <a:pt x="85777" y="5434"/>
                      <a:pt x="64350" y="-3267"/>
                      <a:pt x="48731" y="1352"/>
                    </a:cubicBezTo>
                    <a:cubicBezTo>
                      <a:pt x="33112" y="5971"/>
                      <a:pt x="22942" y="16780"/>
                      <a:pt x="19447" y="26431"/>
                    </a:cubicBezTo>
                    <a:cubicBezTo>
                      <a:pt x="15952" y="36083"/>
                      <a:pt x="14018" y="51626"/>
                      <a:pt x="16814" y="71533"/>
                    </a:cubicBezTo>
                    <a:cubicBezTo>
                      <a:pt x="19610" y="91439"/>
                      <a:pt x="4721" y="88793"/>
                      <a:pt x="2274" y="86682"/>
                    </a:cubicBezTo>
                    <a:cubicBezTo>
                      <a:pt x="0" y="84570"/>
                      <a:pt x="0" y="84872"/>
                      <a:pt x="0" y="84872"/>
                    </a:cubicBezTo>
                    <a:cubicBezTo>
                      <a:pt x="0" y="84872"/>
                      <a:pt x="1465" y="100462"/>
                      <a:pt x="23835" y="98048"/>
                    </a:cubicBezTo>
                    <a:cubicBezTo>
                      <a:pt x="46205" y="95635"/>
                      <a:pt x="51068" y="93852"/>
                      <a:pt x="64350" y="96868"/>
                    </a:cubicBezTo>
                    <a:cubicBezTo>
                      <a:pt x="77632" y="99885"/>
                      <a:pt x="91894" y="100624"/>
                      <a:pt x="108531" y="95730"/>
                    </a:cubicBezTo>
                    <a:cubicBezTo>
                      <a:pt x="125167" y="90836"/>
                      <a:pt x="137296" y="69089"/>
                      <a:pt x="127265" y="52229"/>
                    </a:cubicBezTo>
                    <a:cubicBezTo>
                      <a:pt x="117234" y="35370"/>
                      <a:pt x="127016" y="21126"/>
                      <a:pt x="116011" y="12157"/>
                    </a:cubicBezTo>
                    <a:cubicBezTo>
                      <a:pt x="105006" y="3188"/>
                      <a:pt x="85777" y="5434"/>
                      <a:pt x="85777" y="5434"/>
                    </a:cubicBezTo>
                    <a:close/>
                  </a:path>
                </a:pathLst>
              </a:custGeom>
              <a:solidFill>
                <a:srgbClr val="763C30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/>
              <p:cNvSpPr/>
              <p:nvPr/>
            </p:nvSpPr>
            <p:spPr>
              <a:xfrm>
                <a:off x="4228774" y="-171353"/>
                <a:ext cx="16516" cy="26722"/>
              </a:xfrm>
              <a:custGeom>
                <a:avLst/>
                <a:gdLst/>
                <a:ahLst/>
                <a:cxnLst/>
                <a:rect l="l" t="t" r="r" b="b"/>
                <a:pathLst>
                  <a:path w="16516" h="26722" stroke="0">
                    <a:moveTo>
                      <a:pt x="0" y="0"/>
                    </a:moveTo>
                    <a:lnTo>
                      <a:pt x="16516" y="0"/>
                    </a:lnTo>
                    <a:lnTo>
                      <a:pt x="16516" y="26722"/>
                    </a:lnTo>
                    <a:lnTo>
                      <a:pt x="0" y="26722"/>
                    </a:lnTo>
                    <a:lnTo>
                      <a:pt x="0" y="0"/>
                    </a:lnTo>
                    <a:close/>
                  </a:path>
                  <a:path w="16516" h="26722" fill="none">
                    <a:moveTo>
                      <a:pt x="0" y="0"/>
                    </a:moveTo>
                    <a:lnTo>
                      <a:pt x="16516" y="0"/>
                    </a:lnTo>
                    <a:lnTo>
                      <a:pt x="16516" y="26722"/>
                    </a:lnTo>
                    <a:lnTo>
                      <a:pt x="0" y="267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AB94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/>
              <p:cNvSpPr/>
              <p:nvPr/>
            </p:nvSpPr>
            <p:spPr>
              <a:xfrm>
                <a:off x="4199630" y="-237251"/>
                <a:ext cx="74852" cy="74507"/>
              </a:xfrm>
              <a:custGeom>
                <a:avLst/>
                <a:gdLst/>
                <a:ahLst/>
                <a:cxnLst/>
                <a:rect l="l" t="t" r="r" b="b"/>
                <a:pathLst>
                  <a:path w="74852" h="74507" stroke="0">
                    <a:moveTo>
                      <a:pt x="47296" y="0"/>
                    </a:moveTo>
                    <a:cubicBezTo>
                      <a:pt x="47296" y="0"/>
                      <a:pt x="37287" y="10447"/>
                      <a:pt x="25943" y="18426"/>
                    </a:cubicBezTo>
                    <a:cubicBezTo>
                      <a:pt x="14600" y="26405"/>
                      <a:pt x="1922" y="31916"/>
                      <a:pt x="778" y="32903"/>
                    </a:cubicBezTo>
                    <a:cubicBezTo>
                      <a:pt x="-1510" y="34877"/>
                      <a:pt x="1541" y="50670"/>
                      <a:pt x="6116" y="58567"/>
                    </a:cubicBezTo>
                    <a:cubicBezTo>
                      <a:pt x="10692" y="66464"/>
                      <a:pt x="19080" y="75018"/>
                      <a:pt x="40432" y="74483"/>
                    </a:cubicBezTo>
                    <a:cubicBezTo>
                      <a:pt x="61785" y="73702"/>
                      <a:pt x="76220" y="55277"/>
                      <a:pt x="74749" y="38167"/>
                    </a:cubicBezTo>
                    <a:cubicBezTo>
                      <a:pt x="73170" y="21058"/>
                      <a:pt x="47296" y="0"/>
                      <a:pt x="47296" y="0"/>
                    </a:cubicBezTo>
                    <a:close/>
                  </a:path>
                  <a:path w="74852" h="74507" fill="none">
                    <a:moveTo>
                      <a:pt x="47296" y="0"/>
                    </a:moveTo>
                    <a:cubicBezTo>
                      <a:pt x="47296" y="0"/>
                      <a:pt x="37287" y="10447"/>
                      <a:pt x="25943" y="18426"/>
                    </a:cubicBezTo>
                    <a:cubicBezTo>
                      <a:pt x="14600" y="26405"/>
                      <a:pt x="1922" y="31916"/>
                      <a:pt x="778" y="32903"/>
                    </a:cubicBezTo>
                    <a:cubicBezTo>
                      <a:pt x="-1510" y="34877"/>
                      <a:pt x="1541" y="50670"/>
                      <a:pt x="6116" y="58567"/>
                    </a:cubicBezTo>
                    <a:cubicBezTo>
                      <a:pt x="10692" y="66464"/>
                      <a:pt x="19080" y="75018"/>
                      <a:pt x="40432" y="74483"/>
                    </a:cubicBezTo>
                    <a:cubicBezTo>
                      <a:pt x="61785" y="73702"/>
                      <a:pt x="76220" y="55277"/>
                      <a:pt x="74749" y="38167"/>
                    </a:cubicBezTo>
                    <a:cubicBezTo>
                      <a:pt x="73170" y="21058"/>
                      <a:pt x="47296" y="0"/>
                      <a:pt x="47296" y="0"/>
                    </a:cubicBezTo>
                    <a:close/>
                  </a:path>
                </a:pathLst>
              </a:custGeom>
              <a:solidFill>
                <a:srgbClr val="F6BFBC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Freeform: Shape 358"/>
              <p:cNvSpPr/>
              <p:nvPr/>
            </p:nvSpPr>
            <p:spPr>
              <a:xfrm>
                <a:off x="4189526" y="-204735"/>
                <a:ext cx="13069" cy="17767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7767" stroke="0">
                    <a:moveTo>
                      <a:pt x="13069" y="0"/>
                    </a:moveTo>
                    <a:lnTo>
                      <a:pt x="13069" y="17649"/>
                    </a:lnTo>
                    <a:cubicBezTo>
                      <a:pt x="13069" y="17649"/>
                      <a:pt x="-1187" y="19543"/>
                      <a:pt x="0" y="8181"/>
                    </a:cubicBezTo>
                    <a:cubicBezTo>
                      <a:pt x="1528" y="-3181"/>
                      <a:pt x="13069" y="0"/>
                      <a:pt x="13069" y="0"/>
                    </a:cubicBezTo>
                    <a:close/>
                  </a:path>
                  <a:path w="13069" h="17767" fill="none">
                    <a:moveTo>
                      <a:pt x="13069" y="0"/>
                    </a:moveTo>
                    <a:lnTo>
                      <a:pt x="13069" y="17649"/>
                    </a:lnTo>
                    <a:cubicBezTo>
                      <a:pt x="13069" y="17649"/>
                      <a:pt x="-1187" y="19543"/>
                      <a:pt x="0" y="8181"/>
                    </a:cubicBezTo>
                    <a:cubicBezTo>
                      <a:pt x="1528" y="-3181"/>
                      <a:pt x="13069" y="0"/>
                      <a:pt x="13069" y="0"/>
                    </a:cubicBezTo>
                    <a:close/>
                  </a:path>
                </a:pathLst>
              </a:custGeom>
              <a:solidFill>
                <a:srgbClr val="F6BFBC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Freeform: Shape 359"/>
              <p:cNvSpPr/>
              <p:nvPr/>
            </p:nvSpPr>
            <p:spPr>
              <a:xfrm>
                <a:off x="4202087" y="81185"/>
                <a:ext cx="37870" cy="213560"/>
              </a:xfrm>
              <a:custGeom>
                <a:avLst/>
                <a:gdLst/>
                <a:ahLst/>
                <a:cxnLst/>
                <a:rect l="l" t="t" r="r" b="b"/>
                <a:pathLst>
                  <a:path w="37870" h="213560" stroke="0">
                    <a:moveTo>
                      <a:pt x="1742" y="10689"/>
                    </a:moveTo>
                    <a:lnTo>
                      <a:pt x="5871" y="59680"/>
                    </a:lnTo>
                    <a:cubicBezTo>
                      <a:pt x="5871" y="59680"/>
                      <a:pt x="2774" y="73932"/>
                      <a:pt x="0" y="89965"/>
                    </a:cubicBezTo>
                    <a:cubicBezTo>
                      <a:pt x="-1355" y="105999"/>
                      <a:pt x="1742" y="117578"/>
                      <a:pt x="1742" y="117578"/>
                    </a:cubicBezTo>
                    <a:cubicBezTo>
                      <a:pt x="1742" y="117578"/>
                      <a:pt x="10000" y="162115"/>
                      <a:pt x="10000" y="169241"/>
                    </a:cubicBezTo>
                    <a:cubicBezTo>
                      <a:pt x="10000" y="176367"/>
                      <a:pt x="-2387" y="197745"/>
                      <a:pt x="1742" y="201308"/>
                    </a:cubicBezTo>
                    <a:cubicBezTo>
                      <a:pt x="5871" y="204871"/>
                      <a:pt x="7935" y="216450"/>
                      <a:pt x="15161" y="212888"/>
                    </a:cubicBezTo>
                    <a:cubicBezTo>
                      <a:pt x="22387" y="209325"/>
                      <a:pt x="32709" y="197745"/>
                      <a:pt x="32709" y="197745"/>
                    </a:cubicBezTo>
                    <a:lnTo>
                      <a:pt x="26516" y="166569"/>
                    </a:lnTo>
                    <a:cubicBezTo>
                      <a:pt x="26516" y="166569"/>
                      <a:pt x="29612" y="69478"/>
                      <a:pt x="32709" y="60571"/>
                    </a:cubicBezTo>
                    <a:cubicBezTo>
                      <a:pt x="35806" y="51663"/>
                      <a:pt x="37870" y="0"/>
                      <a:pt x="37870" y="0"/>
                    </a:cubicBezTo>
                    <a:lnTo>
                      <a:pt x="1742" y="10689"/>
                    </a:lnTo>
                    <a:close/>
                  </a:path>
                  <a:path w="37870" h="213560" fill="none">
                    <a:moveTo>
                      <a:pt x="1742" y="10689"/>
                    </a:moveTo>
                    <a:lnTo>
                      <a:pt x="5871" y="59680"/>
                    </a:lnTo>
                    <a:cubicBezTo>
                      <a:pt x="5871" y="59680"/>
                      <a:pt x="2774" y="73932"/>
                      <a:pt x="0" y="89965"/>
                    </a:cubicBezTo>
                    <a:cubicBezTo>
                      <a:pt x="-1355" y="105999"/>
                      <a:pt x="1742" y="117578"/>
                      <a:pt x="1742" y="117578"/>
                    </a:cubicBezTo>
                    <a:cubicBezTo>
                      <a:pt x="1742" y="117578"/>
                      <a:pt x="10000" y="162115"/>
                      <a:pt x="10000" y="169241"/>
                    </a:cubicBezTo>
                    <a:cubicBezTo>
                      <a:pt x="10000" y="176367"/>
                      <a:pt x="-2387" y="197745"/>
                      <a:pt x="1742" y="201308"/>
                    </a:cubicBezTo>
                    <a:cubicBezTo>
                      <a:pt x="5871" y="204871"/>
                      <a:pt x="7935" y="216450"/>
                      <a:pt x="15161" y="212888"/>
                    </a:cubicBezTo>
                    <a:cubicBezTo>
                      <a:pt x="22387" y="209325"/>
                      <a:pt x="32709" y="197745"/>
                      <a:pt x="32709" y="197745"/>
                    </a:cubicBezTo>
                    <a:lnTo>
                      <a:pt x="26516" y="166569"/>
                    </a:lnTo>
                    <a:cubicBezTo>
                      <a:pt x="26516" y="166569"/>
                      <a:pt x="29612" y="69478"/>
                      <a:pt x="32709" y="60571"/>
                    </a:cubicBezTo>
                    <a:cubicBezTo>
                      <a:pt x="35806" y="51663"/>
                      <a:pt x="37870" y="0"/>
                      <a:pt x="37870" y="0"/>
                    </a:cubicBezTo>
                    <a:lnTo>
                      <a:pt x="1742" y="10689"/>
                    </a:lnTo>
                    <a:close/>
                  </a:path>
                </a:pathLst>
              </a:custGeom>
              <a:solidFill>
                <a:srgbClr val="EFAB94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Freeform: Shape 360"/>
              <p:cNvSpPr/>
              <p:nvPr/>
            </p:nvSpPr>
            <p:spPr>
              <a:xfrm>
                <a:off x="4247354" y="86971"/>
                <a:ext cx="49548" cy="201022"/>
              </a:xfrm>
              <a:custGeom>
                <a:avLst/>
                <a:gdLst/>
                <a:ahLst/>
                <a:cxnLst/>
                <a:rect l="l" t="t" r="r" b="b"/>
                <a:pathLst>
                  <a:path w="49548" h="201022" stroke="0">
                    <a:moveTo>
                      <a:pt x="0" y="4454"/>
                    </a:moveTo>
                    <a:lnTo>
                      <a:pt x="4895" y="40974"/>
                    </a:lnTo>
                    <a:cubicBezTo>
                      <a:pt x="4895" y="40974"/>
                      <a:pt x="8891" y="63387"/>
                      <a:pt x="5161" y="73932"/>
                    </a:cubicBezTo>
                    <a:cubicBezTo>
                      <a:pt x="1432" y="84477"/>
                      <a:pt x="6193" y="123814"/>
                      <a:pt x="6193" y="123814"/>
                    </a:cubicBezTo>
                    <a:cubicBezTo>
                      <a:pt x="6193" y="123814"/>
                      <a:pt x="12572" y="161225"/>
                      <a:pt x="12572" y="168350"/>
                    </a:cubicBezTo>
                    <a:cubicBezTo>
                      <a:pt x="12572" y="175477"/>
                      <a:pt x="9290" y="177258"/>
                      <a:pt x="13419" y="186166"/>
                    </a:cubicBezTo>
                    <a:cubicBezTo>
                      <a:pt x="17548" y="195073"/>
                      <a:pt x="25806" y="199527"/>
                      <a:pt x="33032" y="201015"/>
                    </a:cubicBezTo>
                    <a:cubicBezTo>
                      <a:pt x="40258" y="201308"/>
                      <a:pt x="49548" y="192401"/>
                      <a:pt x="49548" y="192401"/>
                    </a:cubicBezTo>
                    <a:lnTo>
                      <a:pt x="26322" y="168796"/>
                    </a:lnTo>
                    <a:cubicBezTo>
                      <a:pt x="26322" y="168796"/>
                      <a:pt x="33032" y="91747"/>
                      <a:pt x="33032" y="69478"/>
                    </a:cubicBezTo>
                    <a:cubicBezTo>
                      <a:pt x="33032" y="47210"/>
                      <a:pt x="35282" y="0"/>
                      <a:pt x="35282" y="0"/>
                    </a:cubicBezTo>
                    <a:lnTo>
                      <a:pt x="0" y="4454"/>
                    </a:lnTo>
                    <a:close/>
                  </a:path>
                  <a:path w="49548" h="201022" fill="none">
                    <a:moveTo>
                      <a:pt x="0" y="4454"/>
                    </a:moveTo>
                    <a:lnTo>
                      <a:pt x="4895" y="40974"/>
                    </a:lnTo>
                    <a:cubicBezTo>
                      <a:pt x="4895" y="40974"/>
                      <a:pt x="8891" y="63387"/>
                      <a:pt x="5161" y="73932"/>
                    </a:cubicBezTo>
                    <a:cubicBezTo>
                      <a:pt x="1432" y="84477"/>
                      <a:pt x="6193" y="123814"/>
                      <a:pt x="6193" y="123814"/>
                    </a:cubicBezTo>
                    <a:cubicBezTo>
                      <a:pt x="6193" y="123814"/>
                      <a:pt x="12572" y="161225"/>
                      <a:pt x="12572" y="168350"/>
                    </a:cubicBezTo>
                    <a:cubicBezTo>
                      <a:pt x="12572" y="175477"/>
                      <a:pt x="9290" y="177258"/>
                      <a:pt x="13419" y="186166"/>
                    </a:cubicBezTo>
                    <a:cubicBezTo>
                      <a:pt x="17548" y="195073"/>
                      <a:pt x="25806" y="199527"/>
                      <a:pt x="33032" y="201015"/>
                    </a:cubicBezTo>
                    <a:cubicBezTo>
                      <a:pt x="40258" y="201308"/>
                      <a:pt x="49548" y="192401"/>
                      <a:pt x="49548" y="192401"/>
                    </a:cubicBezTo>
                    <a:lnTo>
                      <a:pt x="26322" y="168796"/>
                    </a:lnTo>
                    <a:cubicBezTo>
                      <a:pt x="26322" y="168796"/>
                      <a:pt x="33032" y="91747"/>
                      <a:pt x="33032" y="69478"/>
                    </a:cubicBezTo>
                    <a:cubicBezTo>
                      <a:pt x="33032" y="47210"/>
                      <a:pt x="35282" y="0"/>
                      <a:pt x="35282" y="0"/>
                    </a:cubicBezTo>
                    <a:lnTo>
                      <a:pt x="0" y="4454"/>
                    </a:lnTo>
                    <a:close/>
                  </a:path>
                </a:pathLst>
              </a:custGeom>
              <a:solidFill>
                <a:srgbClr val="EFAB94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Freeform: Shape 361"/>
              <p:cNvSpPr/>
              <p:nvPr/>
            </p:nvSpPr>
            <p:spPr>
              <a:xfrm>
                <a:off x="4177194" y="-59203"/>
                <a:ext cx="122822" cy="160618"/>
              </a:xfrm>
              <a:custGeom>
                <a:avLst/>
                <a:gdLst/>
                <a:ahLst/>
                <a:cxnLst/>
                <a:rect l="l" t="t" r="r" b="b"/>
                <a:pathLst>
                  <a:path w="122822" h="160618" stroke="0">
                    <a:moveTo>
                      <a:pt x="26329" y="11663"/>
                    </a:moveTo>
                    <a:cubicBezTo>
                      <a:pt x="26329" y="11663"/>
                      <a:pt x="6160" y="28587"/>
                      <a:pt x="999" y="58873"/>
                    </a:cubicBezTo>
                    <a:cubicBezTo>
                      <a:pt x="-4162" y="89158"/>
                      <a:pt x="12354" y="151510"/>
                      <a:pt x="12354" y="151510"/>
                    </a:cubicBezTo>
                    <a:cubicBezTo>
                      <a:pt x="12354" y="151510"/>
                      <a:pt x="23708" y="162199"/>
                      <a:pt x="56740" y="160418"/>
                    </a:cubicBezTo>
                    <a:cubicBezTo>
                      <a:pt x="89772" y="158636"/>
                      <a:pt x="111449" y="153292"/>
                      <a:pt x="111449" y="153292"/>
                    </a:cubicBezTo>
                    <a:cubicBezTo>
                      <a:pt x="111449" y="153292"/>
                      <a:pt x="143449" y="37906"/>
                      <a:pt x="100095" y="11663"/>
                    </a:cubicBezTo>
                    <a:cubicBezTo>
                      <a:pt x="56740" y="-14579"/>
                      <a:pt x="28574" y="11663"/>
                      <a:pt x="26329" y="11663"/>
                    </a:cubicBezTo>
                    <a:close/>
                  </a:path>
                  <a:path w="122822" h="160618" fill="none">
                    <a:moveTo>
                      <a:pt x="26329" y="11663"/>
                    </a:moveTo>
                    <a:cubicBezTo>
                      <a:pt x="26329" y="11663"/>
                      <a:pt x="6160" y="28587"/>
                      <a:pt x="999" y="58873"/>
                    </a:cubicBezTo>
                    <a:cubicBezTo>
                      <a:pt x="-4162" y="89158"/>
                      <a:pt x="12354" y="151510"/>
                      <a:pt x="12354" y="151510"/>
                    </a:cubicBezTo>
                    <a:cubicBezTo>
                      <a:pt x="12354" y="151510"/>
                      <a:pt x="23708" y="162199"/>
                      <a:pt x="56740" y="160418"/>
                    </a:cubicBezTo>
                    <a:cubicBezTo>
                      <a:pt x="89772" y="158636"/>
                      <a:pt x="111449" y="153292"/>
                      <a:pt x="111449" y="153292"/>
                    </a:cubicBezTo>
                    <a:cubicBezTo>
                      <a:pt x="111449" y="153292"/>
                      <a:pt x="143449" y="37906"/>
                      <a:pt x="100095" y="11663"/>
                    </a:cubicBezTo>
                    <a:cubicBezTo>
                      <a:pt x="56740" y="-14579"/>
                      <a:pt x="28574" y="11663"/>
                      <a:pt x="26329" y="11663"/>
                    </a:cubicBezTo>
                    <a:close/>
                  </a:path>
                </a:pathLst>
              </a:custGeom>
              <a:solidFill>
                <a:srgbClr val="181C22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Freeform: Shape 362"/>
              <p:cNvSpPr/>
              <p:nvPr/>
            </p:nvSpPr>
            <p:spPr>
              <a:xfrm>
                <a:off x="4210193" y="-152613"/>
                <a:ext cx="52764" cy="24461"/>
              </a:xfrm>
              <a:custGeom>
                <a:avLst/>
                <a:gdLst/>
                <a:ahLst/>
                <a:cxnLst/>
                <a:rect l="l" t="t" r="r" b="b"/>
                <a:pathLst>
                  <a:path w="52764" h="24461" stroke="0">
                    <a:moveTo>
                      <a:pt x="0" y="2415"/>
                    </a:moveTo>
                    <a:lnTo>
                      <a:pt x="11613" y="24461"/>
                    </a:lnTo>
                    <a:lnTo>
                      <a:pt x="42044" y="20556"/>
                    </a:lnTo>
                    <a:lnTo>
                      <a:pt x="52764" y="3083"/>
                    </a:lnTo>
                    <a:lnTo>
                      <a:pt x="30134" y="0"/>
                    </a:lnTo>
                    <a:lnTo>
                      <a:pt x="18223" y="0"/>
                    </a:lnTo>
                    <a:lnTo>
                      <a:pt x="0" y="2415"/>
                    </a:lnTo>
                    <a:close/>
                  </a:path>
                  <a:path w="52764" h="24461" fill="none">
                    <a:moveTo>
                      <a:pt x="0" y="2415"/>
                    </a:moveTo>
                    <a:lnTo>
                      <a:pt x="11613" y="24461"/>
                    </a:lnTo>
                    <a:lnTo>
                      <a:pt x="42044" y="20556"/>
                    </a:lnTo>
                    <a:lnTo>
                      <a:pt x="52764" y="3083"/>
                    </a:lnTo>
                    <a:lnTo>
                      <a:pt x="30134" y="0"/>
                    </a:lnTo>
                    <a:lnTo>
                      <a:pt x="18223" y="0"/>
                    </a:lnTo>
                    <a:lnTo>
                      <a:pt x="0" y="2415"/>
                    </a:lnTo>
                    <a:close/>
                  </a:path>
                </a:pathLst>
              </a:custGeom>
              <a:solidFill>
                <a:srgbClr val="EFAB94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Freeform: Shape 363"/>
              <p:cNvSpPr/>
              <p:nvPr/>
            </p:nvSpPr>
            <p:spPr>
              <a:xfrm>
                <a:off x="4222039" y="-135860"/>
                <a:ext cx="36407" cy="30004"/>
              </a:xfrm>
              <a:custGeom>
                <a:avLst/>
                <a:gdLst/>
                <a:ahLst/>
                <a:cxnLst/>
                <a:rect l="l" t="t" r="r" b="b"/>
                <a:pathLst>
                  <a:path w="36407" h="30004" stroke="0">
                    <a:moveTo>
                      <a:pt x="0" y="1388"/>
                    </a:moveTo>
                    <a:lnTo>
                      <a:pt x="36407" y="0"/>
                    </a:lnTo>
                    <a:cubicBezTo>
                      <a:pt x="36407" y="0"/>
                      <a:pt x="19682" y="32845"/>
                      <a:pt x="16159" y="29806"/>
                    </a:cubicBezTo>
                    <a:cubicBezTo>
                      <a:pt x="12637" y="26766"/>
                      <a:pt x="-2123" y="0"/>
                      <a:pt x="0" y="1388"/>
                    </a:cubicBezTo>
                    <a:close/>
                  </a:path>
                  <a:path w="36407" h="30004" fill="none">
                    <a:moveTo>
                      <a:pt x="0" y="1388"/>
                    </a:moveTo>
                    <a:lnTo>
                      <a:pt x="36407" y="0"/>
                    </a:lnTo>
                    <a:cubicBezTo>
                      <a:pt x="36407" y="0"/>
                      <a:pt x="19682" y="32845"/>
                      <a:pt x="16159" y="29806"/>
                    </a:cubicBezTo>
                    <a:cubicBezTo>
                      <a:pt x="12637" y="26766"/>
                      <a:pt x="-2123" y="0"/>
                      <a:pt x="0" y="1388"/>
                    </a:cubicBezTo>
                    <a:close/>
                  </a:path>
                </a:pathLst>
              </a:custGeom>
              <a:solidFill>
                <a:srgbClr val="50BEC1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Freeform: Shape 364"/>
              <p:cNvSpPr/>
              <p:nvPr/>
            </p:nvSpPr>
            <p:spPr>
              <a:xfrm>
                <a:off x="4185420" y="-150866"/>
                <a:ext cx="103791" cy="108848"/>
              </a:xfrm>
              <a:custGeom>
                <a:avLst/>
                <a:gdLst/>
                <a:ahLst/>
                <a:cxnLst/>
                <a:rect l="l" t="t" r="r" b="b"/>
                <a:pathLst>
                  <a:path w="103791" h="108848" stroke="0">
                    <a:moveTo>
                      <a:pt x="28645" y="0"/>
                    </a:moveTo>
                    <a:lnTo>
                      <a:pt x="55265" y="36676"/>
                    </a:lnTo>
                    <a:lnTo>
                      <a:pt x="77975" y="1046"/>
                    </a:lnTo>
                    <a:cubicBezTo>
                      <a:pt x="77975" y="1046"/>
                      <a:pt x="103791" y="6836"/>
                      <a:pt x="103791" y="6836"/>
                    </a:cubicBezTo>
                    <a:lnTo>
                      <a:pt x="91870" y="103327"/>
                    </a:lnTo>
                    <a:cubicBezTo>
                      <a:pt x="91870" y="103327"/>
                      <a:pt x="69160" y="108671"/>
                      <a:pt x="52169" y="108844"/>
                    </a:cubicBezTo>
                    <a:cubicBezTo>
                      <a:pt x="35177" y="108982"/>
                      <a:pt x="18105" y="105264"/>
                      <a:pt x="18105" y="105264"/>
                    </a:cubicBezTo>
                    <a:lnTo>
                      <a:pt x="0" y="5500"/>
                    </a:lnTo>
                    <a:lnTo>
                      <a:pt x="28645" y="0"/>
                    </a:lnTo>
                    <a:close/>
                  </a:path>
                  <a:path w="103791" h="108848" fill="none">
                    <a:moveTo>
                      <a:pt x="28645" y="0"/>
                    </a:moveTo>
                    <a:lnTo>
                      <a:pt x="55265" y="36676"/>
                    </a:lnTo>
                    <a:lnTo>
                      <a:pt x="77975" y="1046"/>
                    </a:lnTo>
                    <a:cubicBezTo>
                      <a:pt x="77975" y="1046"/>
                      <a:pt x="103791" y="6836"/>
                      <a:pt x="103791" y="6836"/>
                    </a:cubicBezTo>
                    <a:lnTo>
                      <a:pt x="91870" y="103327"/>
                    </a:lnTo>
                    <a:cubicBezTo>
                      <a:pt x="91870" y="103327"/>
                      <a:pt x="69160" y="108671"/>
                      <a:pt x="52169" y="108844"/>
                    </a:cubicBezTo>
                    <a:cubicBezTo>
                      <a:pt x="35177" y="108982"/>
                      <a:pt x="18105" y="105264"/>
                      <a:pt x="18105" y="105264"/>
                    </a:cubicBezTo>
                    <a:lnTo>
                      <a:pt x="0" y="5500"/>
                    </a:lnTo>
                    <a:lnTo>
                      <a:pt x="28645" y="0"/>
                    </a:lnTo>
                    <a:close/>
                  </a:path>
                </a:pathLst>
              </a:custGeom>
              <a:solidFill>
                <a:srgbClr val="2C333E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66" name="Group 365"/>
              <p:cNvGrpSpPr/>
              <p:nvPr/>
            </p:nvGrpSpPr>
            <p:grpSpPr>
              <a:xfrm rot="900000">
                <a:off x="4177553" y="-100830"/>
                <a:ext cx="77361" cy="87725"/>
                <a:chOff x="4177553" y="-100830"/>
                <a:chExt cx="77361" cy="87725"/>
              </a:xfrm>
            </p:grpSpPr>
            <p:sp>
              <p:nvSpPr>
                <p:cNvPr id="367" name="Freeform: Shape 366"/>
                <p:cNvSpPr/>
                <p:nvPr/>
              </p:nvSpPr>
              <p:spPr>
                <a:xfrm>
                  <a:off x="4177553" y="-100830"/>
                  <a:ext cx="77361" cy="8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61" h="87725" stroke="0">
                      <a:moveTo>
                        <a:pt x="0" y="0"/>
                      </a:moveTo>
                      <a:lnTo>
                        <a:pt x="77361" y="0"/>
                      </a:lnTo>
                      <a:lnTo>
                        <a:pt x="77361" y="87725"/>
                      </a:lnTo>
                      <a:lnTo>
                        <a:pt x="0" y="87725"/>
                      </a:lnTo>
                      <a:lnTo>
                        <a:pt x="0" y="0"/>
                      </a:lnTo>
                      <a:close/>
                    </a:path>
                    <a:path w="77361" h="87725" fill="none">
                      <a:moveTo>
                        <a:pt x="0" y="0"/>
                      </a:moveTo>
                      <a:lnTo>
                        <a:pt x="77361" y="0"/>
                      </a:lnTo>
                      <a:lnTo>
                        <a:pt x="77361" y="87725"/>
                      </a:lnTo>
                      <a:lnTo>
                        <a:pt x="0" y="877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4F0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Freeform: Shape 367"/>
                <p:cNvSpPr/>
                <p:nvPr/>
              </p:nvSpPr>
              <p:spPr>
                <a:xfrm>
                  <a:off x="4183723" y="-95400"/>
                  <a:ext cx="65495" cy="7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95" h="75611" stroke="0">
                      <a:moveTo>
                        <a:pt x="0" y="0"/>
                      </a:moveTo>
                      <a:lnTo>
                        <a:pt x="65495" y="0"/>
                      </a:lnTo>
                      <a:lnTo>
                        <a:pt x="65495" y="75611"/>
                      </a:lnTo>
                      <a:lnTo>
                        <a:pt x="0" y="75611"/>
                      </a:lnTo>
                      <a:lnTo>
                        <a:pt x="0" y="0"/>
                      </a:lnTo>
                      <a:close/>
                    </a:path>
                    <a:path w="65495" h="75611" fill="none">
                      <a:moveTo>
                        <a:pt x="0" y="0"/>
                      </a:moveTo>
                      <a:lnTo>
                        <a:pt x="65495" y="0"/>
                      </a:lnTo>
                      <a:lnTo>
                        <a:pt x="65495" y="75611"/>
                      </a:lnTo>
                      <a:lnTo>
                        <a:pt x="0" y="756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Freeform: Shape 368"/>
                <p:cNvSpPr/>
                <p:nvPr/>
              </p:nvSpPr>
              <p:spPr>
                <a:xfrm>
                  <a:off x="4202285" y="-97488"/>
                  <a:ext cx="27238" cy="7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38" h="7937" stroke="0">
                      <a:moveTo>
                        <a:pt x="0" y="0"/>
                      </a:moveTo>
                      <a:lnTo>
                        <a:pt x="27238" y="0"/>
                      </a:lnTo>
                      <a:lnTo>
                        <a:pt x="27238" y="7937"/>
                      </a:lnTo>
                      <a:lnTo>
                        <a:pt x="0" y="7937"/>
                      </a:lnTo>
                      <a:lnTo>
                        <a:pt x="0" y="0"/>
                      </a:lnTo>
                      <a:close/>
                      <a:moveTo>
                        <a:pt x="2848" y="4595"/>
                      </a:moveTo>
                      <a:lnTo>
                        <a:pt x="24205" y="4595"/>
                      </a:lnTo>
                      <a:lnTo>
                        <a:pt x="24205" y="1671"/>
                      </a:lnTo>
                      <a:lnTo>
                        <a:pt x="2848" y="1671"/>
                      </a:lnTo>
                      <a:lnTo>
                        <a:pt x="2848" y="4595"/>
                      </a:lnTo>
                      <a:close/>
                    </a:path>
                    <a:path w="27238" h="7937" fill="none">
                      <a:moveTo>
                        <a:pt x="0" y="0"/>
                      </a:moveTo>
                      <a:lnTo>
                        <a:pt x="27238" y="0"/>
                      </a:lnTo>
                      <a:lnTo>
                        <a:pt x="27238" y="7937"/>
                      </a:lnTo>
                      <a:lnTo>
                        <a:pt x="0" y="7937"/>
                      </a:lnTo>
                      <a:lnTo>
                        <a:pt x="0" y="0"/>
                      </a:lnTo>
                      <a:close/>
                      <a:moveTo>
                        <a:pt x="2848" y="4595"/>
                      </a:moveTo>
                      <a:lnTo>
                        <a:pt x="24205" y="4595"/>
                      </a:lnTo>
                      <a:lnTo>
                        <a:pt x="24205" y="1671"/>
                      </a:lnTo>
                      <a:lnTo>
                        <a:pt x="2848" y="1671"/>
                      </a:lnTo>
                      <a:lnTo>
                        <a:pt x="2848" y="4595"/>
                      </a:lnTo>
                      <a:close/>
                    </a:path>
                  </a:pathLst>
                </a:custGeom>
                <a:solidFill>
                  <a:srgbClr val="233A70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0" name="Freeform: Shape 369"/>
              <p:cNvSpPr/>
              <p:nvPr/>
            </p:nvSpPr>
            <p:spPr>
              <a:xfrm>
                <a:off x="4213790" y="-41161"/>
                <a:ext cx="4035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40355" h="22700" stroke="0">
                    <a:moveTo>
                      <a:pt x="8491" y="1149"/>
                    </a:moveTo>
                    <a:lnTo>
                      <a:pt x="20478" y="1149"/>
                    </a:lnTo>
                    <a:cubicBezTo>
                      <a:pt x="20478" y="1149"/>
                      <a:pt x="27471" y="-1437"/>
                      <a:pt x="36462" y="1149"/>
                    </a:cubicBezTo>
                    <a:cubicBezTo>
                      <a:pt x="45452" y="3735"/>
                      <a:pt x="36462" y="22700"/>
                      <a:pt x="33465" y="22700"/>
                    </a:cubicBezTo>
                    <a:cubicBezTo>
                      <a:pt x="30468" y="22700"/>
                      <a:pt x="20478" y="20976"/>
                      <a:pt x="16982" y="17959"/>
                    </a:cubicBezTo>
                    <a:cubicBezTo>
                      <a:pt x="13486" y="14942"/>
                      <a:pt x="0" y="8476"/>
                      <a:pt x="0" y="8476"/>
                    </a:cubicBezTo>
                    <a:lnTo>
                      <a:pt x="8491" y="1149"/>
                    </a:lnTo>
                    <a:close/>
                  </a:path>
                  <a:path w="40355" h="22700" fill="none">
                    <a:moveTo>
                      <a:pt x="8491" y="1149"/>
                    </a:moveTo>
                    <a:lnTo>
                      <a:pt x="20478" y="1149"/>
                    </a:lnTo>
                    <a:cubicBezTo>
                      <a:pt x="20478" y="1149"/>
                      <a:pt x="27471" y="-1437"/>
                      <a:pt x="36462" y="1149"/>
                    </a:cubicBezTo>
                    <a:cubicBezTo>
                      <a:pt x="45452" y="3735"/>
                      <a:pt x="36462" y="22700"/>
                      <a:pt x="33465" y="22700"/>
                    </a:cubicBezTo>
                    <a:cubicBezTo>
                      <a:pt x="30468" y="22700"/>
                      <a:pt x="20478" y="20976"/>
                      <a:pt x="16982" y="17959"/>
                    </a:cubicBezTo>
                    <a:cubicBezTo>
                      <a:pt x="13486" y="14942"/>
                      <a:pt x="0" y="8476"/>
                      <a:pt x="0" y="8476"/>
                    </a:cubicBezTo>
                    <a:lnTo>
                      <a:pt x="8491" y="1149"/>
                    </a:lnTo>
                    <a:close/>
                  </a:path>
                </a:pathLst>
              </a:custGeom>
              <a:solidFill>
                <a:srgbClr val="EFAB94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Freeform: Shape 370"/>
              <p:cNvSpPr/>
              <p:nvPr/>
            </p:nvSpPr>
            <p:spPr>
              <a:xfrm>
                <a:off x="4129925" y="-145366"/>
                <a:ext cx="92594" cy="114935"/>
              </a:xfrm>
              <a:custGeom>
                <a:avLst/>
                <a:gdLst/>
                <a:ahLst/>
                <a:cxnLst/>
                <a:rect l="l" t="t" r="r" b="b"/>
                <a:pathLst>
                  <a:path w="92594" h="114935" stroke="0">
                    <a:moveTo>
                      <a:pt x="55356" y="0"/>
                    </a:moveTo>
                    <a:cubicBezTo>
                      <a:pt x="55356" y="0"/>
                      <a:pt x="-4847" y="71564"/>
                      <a:pt x="0" y="76908"/>
                    </a:cubicBezTo>
                    <a:cubicBezTo>
                      <a:pt x="5475" y="82253"/>
                      <a:pt x="83160" y="116103"/>
                      <a:pt x="85224" y="114904"/>
                    </a:cubicBezTo>
                    <a:cubicBezTo>
                      <a:pt x="87289" y="112539"/>
                      <a:pt x="94281" y="102769"/>
                      <a:pt x="92217" y="102769"/>
                    </a:cubicBezTo>
                    <a:cubicBezTo>
                      <a:pt x="90152" y="102769"/>
                      <a:pt x="31281" y="74322"/>
                      <a:pt x="28284" y="73460"/>
                    </a:cubicBezTo>
                    <a:cubicBezTo>
                      <a:pt x="25287" y="72598"/>
                      <a:pt x="64646" y="28348"/>
                      <a:pt x="64646" y="28348"/>
                    </a:cubicBezTo>
                    <a:lnTo>
                      <a:pt x="55356" y="0"/>
                    </a:lnTo>
                    <a:close/>
                  </a:path>
                  <a:path w="92594" h="114935" fill="none">
                    <a:moveTo>
                      <a:pt x="55356" y="0"/>
                    </a:moveTo>
                    <a:cubicBezTo>
                      <a:pt x="55356" y="0"/>
                      <a:pt x="-4847" y="71564"/>
                      <a:pt x="0" y="76908"/>
                    </a:cubicBezTo>
                    <a:cubicBezTo>
                      <a:pt x="5475" y="82253"/>
                      <a:pt x="83160" y="116103"/>
                      <a:pt x="85224" y="114904"/>
                    </a:cubicBezTo>
                    <a:cubicBezTo>
                      <a:pt x="87289" y="112539"/>
                      <a:pt x="94281" y="102769"/>
                      <a:pt x="92217" y="102769"/>
                    </a:cubicBezTo>
                    <a:cubicBezTo>
                      <a:pt x="90152" y="102769"/>
                      <a:pt x="31281" y="74322"/>
                      <a:pt x="28284" y="73460"/>
                    </a:cubicBezTo>
                    <a:cubicBezTo>
                      <a:pt x="25287" y="72598"/>
                      <a:pt x="64646" y="28348"/>
                      <a:pt x="64646" y="28348"/>
                    </a:cubicBezTo>
                    <a:lnTo>
                      <a:pt x="55356" y="0"/>
                    </a:lnTo>
                    <a:close/>
                  </a:path>
                </a:pathLst>
              </a:custGeom>
              <a:solidFill>
                <a:srgbClr val="222730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2" name="Freeform: Shape 371"/>
              <p:cNvSpPr/>
              <p:nvPr/>
            </p:nvSpPr>
            <p:spPr>
              <a:xfrm>
                <a:off x="4282218" y="-144030"/>
                <a:ext cx="38358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38358" h="143254" stroke="0">
                    <a:moveTo>
                      <a:pt x="6993" y="0"/>
                    </a:moveTo>
                    <a:cubicBezTo>
                      <a:pt x="22476" y="13308"/>
                      <a:pt x="29968" y="62642"/>
                      <a:pt x="35962" y="83330"/>
                    </a:cubicBezTo>
                    <a:cubicBezTo>
                      <a:pt x="41956" y="104019"/>
                      <a:pt x="34813" y="143254"/>
                      <a:pt x="34813" y="143254"/>
                    </a:cubicBezTo>
                    <a:lnTo>
                      <a:pt x="21394" y="143254"/>
                    </a:lnTo>
                    <a:lnTo>
                      <a:pt x="16982" y="92812"/>
                    </a:lnTo>
                    <a:lnTo>
                      <a:pt x="0" y="37644"/>
                    </a:lnTo>
                    <a:lnTo>
                      <a:pt x="6993" y="0"/>
                    </a:lnTo>
                    <a:close/>
                  </a:path>
                  <a:path w="38358" h="143254" fill="none">
                    <a:moveTo>
                      <a:pt x="6993" y="0"/>
                    </a:moveTo>
                    <a:cubicBezTo>
                      <a:pt x="22476" y="13308"/>
                      <a:pt x="29968" y="62642"/>
                      <a:pt x="35962" y="83330"/>
                    </a:cubicBezTo>
                    <a:cubicBezTo>
                      <a:pt x="41956" y="104019"/>
                      <a:pt x="34813" y="143254"/>
                      <a:pt x="34813" y="143254"/>
                    </a:cubicBezTo>
                    <a:lnTo>
                      <a:pt x="21394" y="143254"/>
                    </a:lnTo>
                    <a:lnTo>
                      <a:pt x="16982" y="92812"/>
                    </a:lnTo>
                    <a:lnTo>
                      <a:pt x="0" y="37644"/>
                    </a:lnTo>
                    <a:lnTo>
                      <a:pt x="6993" y="0"/>
                    </a:lnTo>
                    <a:close/>
                  </a:path>
                </a:pathLst>
              </a:custGeom>
              <a:solidFill>
                <a:srgbClr val="222730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3" name="Freeform: Shape 372"/>
              <p:cNvSpPr/>
              <p:nvPr/>
            </p:nvSpPr>
            <p:spPr>
              <a:xfrm>
                <a:off x="4202669" y="278031"/>
                <a:ext cx="32615" cy="24086"/>
              </a:xfrm>
              <a:custGeom>
                <a:avLst/>
                <a:gdLst/>
                <a:ahLst/>
                <a:cxnLst/>
                <a:rect l="l" t="t" r="r" b="b"/>
                <a:pathLst>
                  <a:path w="32615" h="24086" stroke="0">
                    <a:moveTo>
                      <a:pt x="2364" y="1781"/>
                    </a:moveTo>
                    <a:cubicBezTo>
                      <a:pt x="2364" y="1781"/>
                      <a:pt x="7554" y="7126"/>
                      <a:pt x="15797" y="7126"/>
                    </a:cubicBezTo>
                    <a:cubicBezTo>
                      <a:pt x="24041" y="7126"/>
                      <a:pt x="31267" y="0"/>
                      <a:pt x="31267" y="0"/>
                    </a:cubicBezTo>
                    <a:cubicBezTo>
                      <a:pt x="31267" y="0"/>
                      <a:pt x="35396" y="7126"/>
                      <a:pt x="29202" y="15143"/>
                    </a:cubicBezTo>
                    <a:cubicBezTo>
                      <a:pt x="23009" y="23159"/>
                      <a:pt x="13718" y="24074"/>
                      <a:pt x="13718" y="24074"/>
                    </a:cubicBezTo>
                    <a:cubicBezTo>
                      <a:pt x="13718" y="24074"/>
                      <a:pt x="5460" y="24941"/>
                      <a:pt x="0" y="11580"/>
                    </a:cubicBezTo>
                    <a:cubicBezTo>
                      <a:pt x="0" y="-2672"/>
                      <a:pt x="2364" y="1781"/>
                      <a:pt x="2364" y="1781"/>
                    </a:cubicBezTo>
                    <a:close/>
                  </a:path>
                  <a:path w="32615" h="24086" fill="none">
                    <a:moveTo>
                      <a:pt x="2364" y="1781"/>
                    </a:moveTo>
                    <a:cubicBezTo>
                      <a:pt x="2364" y="1781"/>
                      <a:pt x="7554" y="7126"/>
                      <a:pt x="15797" y="7126"/>
                    </a:cubicBezTo>
                    <a:cubicBezTo>
                      <a:pt x="24041" y="7126"/>
                      <a:pt x="31267" y="0"/>
                      <a:pt x="31267" y="0"/>
                    </a:cubicBezTo>
                    <a:cubicBezTo>
                      <a:pt x="31267" y="0"/>
                      <a:pt x="35396" y="7126"/>
                      <a:pt x="29202" y="15143"/>
                    </a:cubicBezTo>
                    <a:cubicBezTo>
                      <a:pt x="23009" y="23159"/>
                      <a:pt x="13718" y="24074"/>
                      <a:pt x="13718" y="24074"/>
                    </a:cubicBezTo>
                    <a:cubicBezTo>
                      <a:pt x="13718" y="24074"/>
                      <a:pt x="5460" y="24941"/>
                      <a:pt x="0" y="11580"/>
                    </a:cubicBezTo>
                    <a:cubicBezTo>
                      <a:pt x="0" y="-2672"/>
                      <a:pt x="2364" y="1781"/>
                      <a:pt x="2364" y="1781"/>
                    </a:cubicBezTo>
                    <a:close/>
                  </a:path>
                </a:pathLst>
              </a:custGeom>
              <a:solidFill>
                <a:srgbClr val="0E2350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373"/>
              <p:cNvSpPr/>
              <p:nvPr/>
            </p:nvSpPr>
            <p:spPr>
              <a:xfrm rot="-900000">
                <a:off x="4269501" y="273667"/>
                <a:ext cx="30742" cy="25381"/>
              </a:xfrm>
              <a:custGeom>
                <a:avLst/>
                <a:gdLst/>
                <a:ahLst/>
                <a:cxnLst/>
                <a:rect l="l" t="t" r="r" b="b"/>
                <a:pathLst>
                  <a:path w="30742" h="25381" stroke="0">
                    <a:moveTo>
                      <a:pt x="0" y="3517"/>
                    </a:moveTo>
                    <a:cubicBezTo>
                      <a:pt x="0" y="3517"/>
                      <a:pt x="10842" y="9969"/>
                      <a:pt x="19010" y="9969"/>
                    </a:cubicBezTo>
                    <a:cubicBezTo>
                      <a:pt x="27178" y="9969"/>
                      <a:pt x="24162" y="0"/>
                      <a:pt x="24162" y="0"/>
                    </a:cubicBezTo>
                    <a:cubicBezTo>
                      <a:pt x="24162" y="0"/>
                      <a:pt x="33370" y="11491"/>
                      <a:pt x="30000" y="19084"/>
                    </a:cubicBezTo>
                    <a:cubicBezTo>
                      <a:pt x="26630" y="26677"/>
                      <a:pt x="20702" y="25279"/>
                      <a:pt x="20702" y="25279"/>
                    </a:cubicBezTo>
                    <a:cubicBezTo>
                      <a:pt x="20702" y="25279"/>
                      <a:pt x="12269" y="25155"/>
                      <a:pt x="5690" y="18943"/>
                    </a:cubicBezTo>
                    <a:cubicBezTo>
                      <a:pt x="0" y="8383"/>
                      <a:pt x="0" y="3517"/>
                      <a:pt x="0" y="3517"/>
                    </a:cubicBezTo>
                    <a:close/>
                  </a:path>
                  <a:path w="30742" h="25381" fill="none">
                    <a:moveTo>
                      <a:pt x="0" y="3517"/>
                    </a:moveTo>
                    <a:cubicBezTo>
                      <a:pt x="0" y="3517"/>
                      <a:pt x="10842" y="9969"/>
                      <a:pt x="19010" y="9969"/>
                    </a:cubicBezTo>
                    <a:cubicBezTo>
                      <a:pt x="27178" y="9969"/>
                      <a:pt x="24162" y="0"/>
                      <a:pt x="24162" y="0"/>
                    </a:cubicBezTo>
                    <a:cubicBezTo>
                      <a:pt x="24162" y="0"/>
                      <a:pt x="33370" y="11491"/>
                      <a:pt x="30000" y="19084"/>
                    </a:cubicBezTo>
                    <a:cubicBezTo>
                      <a:pt x="26630" y="26677"/>
                      <a:pt x="20702" y="25279"/>
                      <a:pt x="20702" y="25279"/>
                    </a:cubicBezTo>
                    <a:cubicBezTo>
                      <a:pt x="20702" y="25279"/>
                      <a:pt x="12269" y="25155"/>
                      <a:pt x="5690" y="18943"/>
                    </a:cubicBezTo>
                    <a:cubicBezTo>
                      <a:pt x="0" y="8383"/>
                      <a:pt x="0" y="3517"/>
                      <a:pt x="0" y="3517"/>
                    </a:cubicBezTo>
                    <a:close/>
                  </a:path>
                </a:pathLst>
              </a:custGeom>
              <a:solidFill>
                <a:srgbClr val="0E2350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/>
              <p:cNvSpPr/>
              <p:nvPr/>
            </p:nvSpPr>
            <p:spPr>
              <a:xfrm>
                <a:off x="4298089" y="-781"/>
                <a:ext cx="22227" cy="32104"/>
              </a:xfrm>
              <a:custGeom>
                <a:avLst/>
                <a:gdLst/>
                <a:ahLst/>
                <a:cxnLst/>
                <a:rect l="l" t="t" r="r" b="b"/>
                <a:pathLst>
                  <a:path w="22227" h="32104" stroke="0">
                    <a:moveTo>
                      <a:pt x="5661" y="0"/>
                    </a:moveTo>
                    <a:cubicBezTo>
                      <a:pt x="5661" y="0"/>
                      <a:pt x="10239" y="0"/>
                      <a:pt x="4246" y="9904"/>
                    </a:cubicBezTo>
                    <a:cubicBezTo>
                      <a:pt x="-1748" y="20249"/>
                      <a:pt x="0" y="19386"/>
                      <a:pt x="3247" y="22835"/>
                    </a:cubicBezTo>
                    <a:cubicBezTo>
                      <a:pt x="7242" y="26283"/>
                      <a:pt x="2248" y="35765"/>
                      <a:pt x="10239" y="30593"/>
                    </a:cubicBezTo>
                    <a:cubicBezTo>
                      <a:pt x="18231" y="25421"/>
                      <a:pt x="22227" y="21973"/>
                      <a:pt x="22227" y="15938"/>
                    </a:cubicBezTo>
                    <a:cubicBezTo>
                      <a:pt x="22227" y="9904"/>
                      <a:pt x="19080" y="0"/>
                      <a:pt x="19080" y="0"/>
                    </a:cubicBezTo>
                    <a:lnTo>
                      <a:pt x="5661" y="0"/>
                    </a:lnTo>
                    <a:close/>
                  </a:path>
                  <a:path w="22227" h="32104" fill="none">
                    <a:moveTo>
                      <a:pt x="5661" y="0"/>
                    </a:moveTo>
                    <a:cubicBezTo>
                      <a:pt x="5661" y="0"/>
                      <a:pt x="10239" y="0"/>
                      <a:pt x="4246" y="9904"/>
                    </a:cubicBezTo>
                    <a:cubicBezTo>
                      <a:pt x="-1748" y="20249"/>
                      <a:pt x="0" y="19386"/>
                      <a:pt x="3247" y="22835"/>
                    </a:cubicBezTo>
                    <a:cubicBezTo>
                      <a:pt x="7242" y="26283"/>
                      <a:pt x="2248" y="35765"/>
                      <a:pt x="10239" y="30593"/>
                    </a:cubicBezTo>
                    <a:cubicBezTo>
                      <a:pt x="18231" y="25421"/>
                      <a:pt x="22227" y="21973"/>
                      <a:pt x="22227" y="15938"/>
                    </a:cubicBezTo>
                    <a:cubicBezTo>
                      <a:pt x="22227" y="9904"/>
                      <a:pt x="19080" y="0"/>
                      <a:pt x="19080" y="0"/>
                    </a:cubicBezTo>
                    <a:lnTo>
                      <a:pt x="5661" y="0"/>
                    </a:lnTo>
                    <a:close/>
                  </a:path>
                </a:pathLst>
              </a:custGeom>
              <a:solidFill>
                <a:srgbClr val="EFAB94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6" name="Freeform: Shape 375"/>
              <p:cNvSpPr/>
              <p:nvPr/>
            </p:nvSpPr>
            <p:spPr>
              <a:xfrm>
                <a:off x="4213632" y="-206202"/>
                <a:ext cx="15395" cy="9912"/>
              </a:xfrm>
              <a:custGeom>
                <a:avLst/>
                <a:gdLst/>
                <a:ahLst/>
                <a:cxnLst/>
                <a:rect l="l" t="t" r="r" b="b"/>
                <a:pathLst>
                  <a:path w="15395" h="9912" stroke="0">
                    <a:moveTo>
                      <a:pt x="0" y="4956"/>
                    </a:moveTo>
                    <a:cubicBezTo>
                      <a:pt x="0" y="2219"/>
                      <a:pt x="3446" y="0"/>
                      <a:pt x="7697" y="0"/>
                    </a:cubicBezTo>
                    <a:cubicBezTo>
                      <a:pt x="11949" y="0"/>
                      <a:pt x="15395" y="2219"/>
                      <a:pt x="15395" y="4956"/>
                    </a:cubicBezTo>
                    <a:cubicBezTo>
                      <a:pt x="15395" y="7693"/>
                      <a:pt x="11949" y="9912"/>
                      <a:pt x="7697" y="9912"/>
                    </a:cubicBezTo>
                    <a:cubicBezTo>
                      <a:pt x="3446" y="9912"/>
                      <a:pt x="0" y="7693"/>
                      <a:pt x="0" y="4956"/>
                    </a:cubicBezTo>
                    <a:close/>
                  </a:path>
                  <a:path w="15395" h="9912" fill="none">
                    <a:moveTo>
                      <a:pt x="0" y="4956"/>
                    </a:moveTo>
                    <a:cubicBezTo>
                      <a:pt x="0" y="2219"/>
                      <a:pt x="3446" y="0"/>
                      <a:pt x="7697" y="0"/>
                    </a:cubicBezTo>
                    <a:cubicBezTo>
                      <a:pt x="11949" y="0"/>
                      <a:pt x="15395" y="2219"/>
                      <a:pt x="15395" y="4956"/>
                    </a:cubicBezTo>
                    <a:cubicBezTo>
                      <a:pt x="15395" y="7693"/>
                      <a:pt x="11949" y="9912"/>
                      <a:pt x="7697" y="9912"/>
                    </a:cubicBezTo>
                    <a:cubicBezTo>
                      <a:pt x="3446" y="9912"/>
                      <a:pt x="0" y="7693"/>
                      <a:pt x="0" y="49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Freeform: Shape 376"/>
              <p:cNvSpPr/>
              <p:nvPr/>
            </p:nvSpPr>
            <p:spPr>
              <a:xfrm>
                <a:off x="4220453" y="-204072"/>
                <a:ext cx="760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7600" stroke="0">
                    <a:moveTo>
                      <a:pt x="0" y="3569"/>
                    </a:moveTo>
                    <a:cubicBezTo>
                      <a:pt x="0" y="1598"/>
                      <a:pt x="1635" y="0"/>
                      <a:pt x="3651" y="0"/>
                    </a:cubicBezTo>
                    <a:cubicBezTo>
                      <a:pt x="5668" y="0"/>
                      <a:pt x="7302" y="1598"/>
                      <a:pt x="7302" y="3569"/>
                    </a:cubicBezTo>
                    <a:cubicBezTo>
                      <a:pt x="7302" y="5540"/>
                      <a:pt x="5668" y="7138"/>
                      <a:pt x="3651" y="7138"/>
                    </a:cubicBezTo>
                    <a:cubicBezTo>
                      <a:pt x="1635" y="7138"/>
                      <a:pt x="0" y="5540"/>
                      <a:pt x="0" y="3569"/>
                    </a:cubicBezTo>
                    <a:close/>
                  </a:path>
                  <a:path w="7600" h="7600" fill="none">
                    <a:moveTo>
                      <a:pt x="0" y="3569"/>
                    </a:moveTo>
                    <a:cubicBezTo>
                      <a:pt x="0" y="1598"/>
                      <a:pt x="1635" y="0"/>
                      <a:pt x="3651" y="0"/>
                    </a:cubicBezTo>
                    <a:cubicBezTo>
                      <a:pt x="5668" y="0"/>
                      <a:pt x="7302" y="1598"/>
                      <a:pt x="7302" y="3569"/>
                    </a:cubicBezTo>
                    <a:cubicBezTo>
                      <a:pt x="7302" y="5540"/>
                      <a:pt x="5668" y="7138"/>
                      <a:pt x="3651" y="7138"/>
                    </a:cubicBezTo>
                    <a:cubicBezTo>
                      <a:pt x="1635" y="7138"/>
                      <a:pt x="0" y="5540"/>
                      <a:pt x="0" y="3569"/>
                    </a:cubicBezTo>
                    <a:close/>
                  </a:path>
                </a:pathLst>
              </a:custGeom>
              <a:solidFill>
                <a:srgbClr val="006360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8" name="Freeform: Shape 377"/>
              <p:cNvSpPr/>
              <p:nvPr/>
            </p:nvSpPr>
            <p:spPr>
              <a:xfrm>
                <a:off x="4253872" y="-207166"/>
                <a:ext cx="14701" cy="9465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9465" stroke="0">
                    <a:moveTo>
                      <a:pt x="0" y="4733"/>
                    </a:moveTo>
                    <a:cubicBezTo>
                      <a:pt x="0" y="2119"/>
                      <a:pt x="3291" y="0"/>
                      <a:pt x="7351" y="0"/>
                    </a:cubicBezTo>
                    <a:cubicBezTo>
                      <a:pt x="11410" y="0"/>
                      <a:pt x="14701" y="2119"/>
                      <a:pt x="14701" y="4733"/>
                    </a:cubicBezTo>
                    <a:cubicBezTo>
                      <a:pt x="14701" y="7346"/>
                      <a:pt x="11410" y="9465"/>
                      <a:pt x="7351" y="9465"/>
                    </a:cubicBezTo>
                    <a:cubicBezTo>
                      <a:pt x="3291" y="9465"/>
                      <a:pt x="0" y="7346"/>
                      <a:pt x="0" y="4733"/>
                    </a:cubicBezTo>
                    <a:close/>
                  </a:path>
                  <a:path w="14701" h="9465" fill="none">
                    <a:moveTo>
                      <a:pt x="0" y="4733"/>
                    </a:moveTo>
                    <a:cubicBezTo>
                      <a:pt x="0" y="2119"/>
                      <a:pt x="3291" y="0"/>
                      <a:pt x="7351" y="0"/>
                    </a:cubicBezTo>
                    <a:cubicBezTo>
                      <a:pt x="11410" y="0"/>
                      <a:pt x="14701" y="2119"/>
                      <a:pt x="14701" y="4733"/>
                    </a:cubicBezTo>
                    <a:cubicBezTo>
                      <a:pt x="14701" y="7346"/>
                      <a:pt x="11410" y="9465"/>
                      <a:pt x="7351" y="9465"/>
                    </a:cubicBezTo>
                    <a:cubicBezTo>
                      <a:pt x="3291" y="9465"/>
                      <a:pt x="0" y="7346"/>
                      <a:pt x="0" y="47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Freeform: Shape 378"/>
              <p:cNvSpPr/>
              <p:nvPr/>
            </p:nvSpPr>
            <p:spPr>
              <a:xfrm>
                <a:off x="4260385" y="-205132"/>
                <a:ext cx="760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7600" stroke="0">
                    <a:moveTo>
                      <a:pt x="0" y="3408"/>
                    </a:moveTo>
                    <a:cubicBezTo>
                      <a:pt x="0" y="1526"/>
                      <a:pt x="1561" y="0"/>
                      <a:pt x="3487" y="0"/>
                    </a:cubicBezTo>
                    <a:cubicBezTo>
                      <a:pt x="5412" y="0"/>
                      <a:pt x="6973" y="1526"/>
                      <a:pt x="6973" y="3408"/>
                    </a:cubicBezTo>
                    <a:cubicBezTo>
                      <a:pt x="6973" y="5290"/>
                      <a:pt x="5412" y="6816"/>
                      <a:pt x="3487" y="6816"/>
                    </a:cubicBezTo>
                    <a:cubicBezTo>
                      <a:pt x="1561" y="6816"/>
                      <a:pt x="0" y="5290"/>
                      <a:pt x="0" y="3408"/>
                    </a:cubicBezTo>
                    <a:close/>
                  </a:path>
                  <a:path w="7600" h="7600" fill="none">
                    <a:moveTo>
                      <a:pt x="0" y="3408"/>
                    </a:moveTo>
                    <a:cubicBezTo>
                      <a:pt x="0" y="1526"/>
                      <a:pt x="1561" y="0"/>
                      <a:pt x="3487" y="0"/>
                    </a:cubicBezTo>
                    <a:cubicBezTo>
                      <a:pt x="5412" y="0"/>
                      <a:pt x="6973" y="1526"/>
                      <a:pt x="6973" y="3408"/>
                    </a:cubicBezTo>
                    <a:cubicBezTo>
                      <a:pt x="6973" y="5290"/>
                      <a:pt x="5412" y="6816"/>
                      <a:pt x="3487" y="6816"/>
                    </a:cubicBezTo>
                    <a:cubicBezTo>
                      <a:pt x="1561" y="6816"/>
                      <a:pt x="0" y="5290"/>
                      <a:pt x="0" y="3408"/>
                    </a:cubicBezTo>
                    <a:close/>
                  </a:path>
                </a:pathLst>
              </a:custGeom>
              <a:solidFill>
                <a:srgbClr val="006360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Freeform: Shape 379"/>
              <p:cNvSpPr/>
              <p:nvPr/>
            </p:nvSpPr>
            <p:spPr>
              <a:xfrm>
                <a:off x="4211387" y="-213068"/>
                <a:ext cx="22202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22202" h="7600" stroke="0">
                    <a:moveTo>
                      <a:pt x="18557" y="0"/>
                    </a:moveTo>
                    <a:cubicBezTo>
                      <a:pt x="15589" y="0"/>
                      <a:pt x="10712" y="0"/>
                      <a:pt x="7107" y="0"/>
                    </a:cubicBezTo>
                    <a:cubicBezTo>
                      <a:pt x="3502" y="1058"/>
                      <a:pt x="-2011" y="4137"/>
                      <a:pt x="0" y="3478"/>
                    </a:cubicBezTo>
                    <a:cubicBezTo>
                      <a:pt x="3502" y="2818"/>
                      <a:pt x="17497" y="2158"/>
                      <a:pt x="20678" y="3918"/>
                    </a:cubicBezTo>
                    <a:cubicBezTo>
                      <a:pt x="23859" y="5677"/>
                      <a:pt x="21526" y="1278"/>
                      <a:pt x="18557" y="0"/>
                    </a:cubicBezTo>
                    <a:close/>
                  </a:path>
                  <a:path w="22202" h="7600" fill="none">
                    <a:moveTo>
                      <a:pt x="18557" y="0"/>
                    </a:moveTo>
                    <a:cubicBezTo>
                      <a:pt x="15589" y="0"/>
                      <a:pt x="10712" y="0"/>
                      <a:pt x="7107" y="0"/>
                    </a:cubicBezTo>
                    <a:cubicBezTo>
                      <a:pt x="3502" y="1058"/>
                      <a:pt x="-2011" y="4137"/>
                      <a:pt x="0" y="3478"/>
                    </a:cubicBezTo>
                    <a:cubicBezTo>
                      <a:pt x="3502" y="2818"/>
                      <a:pt x="17497" y="2158"/>
                      <a:pt x="20678" y="3918"/>
                    </a:cubicBezTo>
                    <a:cubicBezTo>
                      <a:pt x="23859" y="5677"/>
                      <a:pt x="21526" y="1278"/>
                      <a:pt x="18557" y="0"/>
                    </a:cubicBezTo>
                    <a:close/>
                  </a:path>
                </a:pathLst>
              </a:custGeom>
              <a:solidFill>
                <a:srgbClr val="5A291A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Freeform: Shape 380"/>
              <p:cNvSpPr/>
              <p:nvPr/>
            </p:nvSpPr>
            <p:spPr>
              <a:xfrm rot="-900000" flipH="1">
                <a:off x="4249470" y="-214388"/>
                <a:ext cx="21998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21998" h="7600" stroke="0">
                    <a:moveTo>
                      <a:pt x="18387" y="0"/>
                    </a:moveTo>
                    <a:cubicBezTo>
                      <a:pt x="15446" y="0"/>
                      <a:pt x="10613" y="0"/>
                      <a:pt x="7042" y="0"/>
                    </a:cubicBezTo>
                    <a:cubicBezTo>
                      <a:pt x="3470" y="1070"/>
                      <a:pt x="-1993" y="4182"/>
                      <a:pt x="0" y="3515"/>
                    </a:cubicBezTo>
                    <a:cubicBezTo>
                      <a:pt x="3470" y="2848"/>
                      <a:pt x="17337" y="2181"/>
                      <a:pt x="20488" y="3959"/>
                    </a:cubicBezTo>
                    <a:cubicBezTo>
                      <a:pt x="23640" y="5737"/>
                      <a:pt x="21329" y="1292"/>
                      <a:pt x="18387" y="0"/>
                    </a:cubicBezTo>
                    <a:close/>
                  </a:path>
                  <a:path w="21998" h="7600" fill="none">
                    <a:moveTo>
                      <a:pt x="18387" y="0"/>
                    </a:moveTo>
                    <a:cubicBezTo>
                      <a:pt x="15446" y="0"/>
                      <a:pt x="10613" y="0"/>
                      <a:pt x="7042" y="0"/>
                    </a:cubicBezTo>
                    <a:cubicBezTo>
                      <a:pt x="3470" y="1070"/>
                      <a:pt x="-1993" y="4182"/>
                      <a:pt x="0" y="3515"/>
                    </a:cubicBezTo>
                    <a:cubicBezTo>
                      <a:pt x="3470" y="2848"/>
                      <a:pt x="17337" y="2181"/>
                      <a:pt x="20488" y="3959"/>
                    </a:cubicBezTo>
                    <a:cubicBezTo>
                      <a:pt x="23640" y="5737"/>
                      <a:pt x="21329" y="1292"/>
                      <a:pt x="18387" y="0"/>
                    </a:cubicBezTo>
                    <a:close/>
                  </a:path>
                </a:pathLst>
              </a:custGeom>
              <a:solidFill>
                <a:srgbClr val="5A291A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Freeform: Shape 381"/>
              <p:cNvSpPr/>
              <p:nvPr/>
            </p:nvSpPr>
            <p:spPr>
              <a:xfrm>
                <a:off x="4239969" y="-209002"/>
                <a:ext cx="12913" cy="28753"/>
              </a:xfrm>
              <a:custGeom>
                <a:avLst/>
                <a:gdLst/>
                <a:ahLst/>
                <a:cxnLst/>
                <a:rect l="l" t="t" r="r" b="b"/>
                <a:pathLst>
                  <a:path w="12913" h="28753" stroke="0">
                    <a:moveTo>
                      <a:pt x="6114" y="0"/>
                    </a:moveTo>
                    <a:cubicBezTo>
                      <a:pt x="6114" y="0"/>
                      <a:pt x="-2446" y="2512"/>
                      <a:pt x="1834" y="8787"/>
                    </a:cubicBezTo>
                    <a:cubicBezTo>
                      <a:pt x="6114" y="15062"/>
                      <a:pt x="8559" y="22478"/>
                      <a:pt x="8559" y="23619"/>
                    </a:cubicBezTo>
                    <a:cubicBezTo>
                      <a:pt x="8559" y="24760"/>
                      <a:pt x="0" y="28753"/>
                      <a:pt x="0" y="28753"/>
                    </a:cubicBezTo>
                    <a:cubicBezTo>
                      <a:pt x="0" y="28753"/>
                      <a:pt x="14046" y="27612"/>
                      <a:pt x="12839" y="24189"/>
                    </a:cubicBezTo>
                    <a:cubicBezTo>
                      <a:pt x="11600" y="20767"/>
                      <a:pt x="5502" y="11069"/>
                      <a:pt x="3974" y="6791"/>
                    </a:cubicBezTo>
                    <a:cubicBezTo>
                      <a:pt x="2446" y="2512"/>
                      <a:pt x="7025" y="0"/>
                      <a:pt x="6114" y="0"/>
                    </a:cubicBezTo>
                    <a:close/>
                  </a:path>
                  <a:path w="12913" h="28753" fill="none">
                    <a:moveTo>
                      <a:pt x="6114" y="0"/>
                    </a:moveTo>
                    <a:cubicBezTo>
                      <a:pt x="6114" y="0"/>
                      <a:pt x="-2446" y="2512"/>
                      <a:pt x="1834" y="8787"/>
                    </a:cubicBezTo>
                    <a:cubicBezTo>
                      <a:pt x="6114" y="15062"/>
                      <a:pt x="8559" y="22478"/>
                      <a:pt x="8559" y="23619"/>
                    </a:cubicBezTo>
                    <a:cubicBezTo>
                      <a:pt x="8559" y="24760"/>
                      <a:pt x="0" y="28753"/>
                      <a:pt x="0" y="28753"/>
                    </a:cubicBezTo>
                    <a:cubicBezTo>
                      <a:pt x="0" y="28753"/>
                      <a:pt x="14046" y="27612"/>
                      <a:pt x="12839" y="24189"/>
                    </a:cubicBezTo>
                    <a:cubicBezTo>
                      <a:pt x="11600" y="20767"/>
                      <a:pt x="5502" y="11069"/>
                      <a:pt x="3974" y="6791"/>
                    </a:cubicBezTo>
                    <a:cubicBezTo>
                      <a:pt x="2446" y="2512"/>
                      <a:pt x="7025" y="0"/>
                      <a:pt x="6114" y="0"/>
                    </a:cubicBezTo>
                    <a:close/>
                  </a:path>
                </a:pathLst>
              </a:custGeom>
              <a:solidFill>
                <a:srgbClr val="EFAB94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Freeform: Shape 382"/>
              <p:cNvSpPr/>
              <p:nvPr/>
            </p:nvSpPr>
            <p:spPr>
              <a:xfrm rot="-900000">
                <a:off x="4230138" y="-179368"/>
                <a:ext cx="19560" cy="8992"/>
              </a:xfrm>
              <a:custGeom>
                <a:avLst/>
                <a:gdLst/>
                <a:ahLst/>
                <a:cxnLst/>
                <a:rect l="l" t="t" r="r" b="b"/>
                <a:pathLst>
                  <a:path w="19560" h="8992" stroke="0">
                    <a:moveTo>
                      <a:pt x="19560" y="5243"/>
                    </a:moveTo>
                    <a:cubicBezTo>
                      <a:pt x="19560" y="5243"/>
                      <a:pt x="8242" y="5084"/>
                      <a:pt x="2590" y="890"/>
                    </a:cubicBezTo>
                    <a:cubicBezTo>
                      <a:pt x="-3063" y="-3304"/>
                      <a:pt x="1194" y="8666"/>
                      <a:pt x="9035" y="8975"/>
                    </a:cubicBezTo>
                    <a:cubicBezTo>
                      <a:pt x="16876" y="9284"/>
                      <a:pt x="19560" y="5243"/>
                      <a:pt x="19560" y="5243"/>
                    </a:cubicBezTo>
                    <a:close/>
                  </a:path>
                  <a:path w="19560" h="8992" fill="none">
                    <a:moveTo>
                      <a:pt x="19560" y="5243"/>
                    </a:moveTo>
                    <a:cubicBezTo>
                      <a:pt x="19560" y="5243"/>
                      <a:pt x="8242" y="5084"/>
                      <a:pt x="2590" y="890"/>
                    </a:cubicBezTo>
                    <a:cubicBezTo>
                      <a:pt x="-3063" y="-3304"/>
                      <a:pt x="1194" y="8666"/>
                      <a:pt x="9035" y="8975"/>
                    </a:cubicBezTo>
                    <a:cubicBezTo>
                      <a:pt x="16876" y="9284"/>
                      <a:pt x="19560" y="5243"/>
                      <a:pt x="19560" y="5243"/>
                    </a:cubicBezTo>
                    <a:close/>
                  </a:path>
                </a:pathLst>
              </a:custGeom>
              <a:solidFill>
                <a:srgbClr val="E85464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9" name="Group 5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29049" y="1263397"/>
            <a:ext cx="769355" cy="769355"/>
            <a:chOff x="6595645" y="-396072"/>
            <a:chExt cx="769355" cy="769355"/>
          </a:xfrm>
        </p:grpSpPr>
        <p:grpSp>
          <p:nvGrpSpPr>
            <p:cNvPr id="585" name="Group 584"/>
            <p:cNvGrpSpPr/>
            <p:nvPr/>
          </p:nvGrpSpPr>
          <p:grpSpPr>
            <a:xfrm>
              <a:off x="6595645" y="-396072"/>
              <a:ext cx="769355" cy="769355"/>
              <a:chOff x="6595645" y="-396072"/>
              <a:chExt cx="769355" cy="769355"/>
            </a:xfrm>
          </p:grpSpPr>
          <p:sp>
            <p:nvSpPr>
              <p:cNvPr id="584" name="Freeform: Shape 583"/>
              <p:cNvSpPr/>
              <p:nvPr/>
            </p:nvSpPr>
            <p:spPr>
              <a:xfrm>
                <a:off x="6595645" y="-396072"/>
                <a:ext cx="769355" cy="769355"/>
              </a:xfrm>
              <a:custGeom>
                <a:avLst/>
                <a:gdLst>
                  <a:gd name="connsiteX0" fmla="*/ 0 w 769355"/>
                  <a:gd name="connsiteY0" fmla="*/ 384678 h 769355"/>
                  <a:gd name="connsiteX1" fmla="*/ 384678 w 769355"/>
                  <a:gd name="connsiteY1" fmla="*/ 0 h 769355"/>
                  <a:gd name="connsiteX2" fmla="*/ 769355 w 769355"/>
                  <a:gd name="connsiteY2" fmla="*/ 384678 h 769355"/>
                  <a:gd name="connsiteX3" fmla="*/ 384678 w 769355"/>
                  <a:gd name="connsiteY3" fmla="*/ 769355 h 769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355" h="769355" stroke="0">
                    <a:moveTo>
                      <a:pt x="0" y="384678"/>
                    </a:moveTo>
                    <a:cubicBezTo>
                      <a:pt x="0" y="172226"/>
                      <a:pt x="172226" y="0"/>
                      <a:pt x="384678" y="0"/>
                    </a:cubicBezTo>
                    <a:cubicBezTo>
                      <a:pt x="597129" y="0"/>
                      <a:pt x="769355" y="172226"/>
                      <a:pt x="769355" y="384678"/>
                    </a:cubicBezTo>
                    <a:cubicBezTo>
                      <a:pt x="769355" y="597129"/>
                      <a:pt x="597129" y="769355"/>
                      <a:pt x="384678" y="769355"/>
                    </a:cubicBezTo>
                    <a:cubicBezTo>
                      <a:pt x="172226" y="769355"/>
                      <a:pt x="0" y="597129"/>
                      <a:pt x="0" y="384678"/>
                    </a:cubicBezTo>
                    <a:close/>
                  </a:path>
                  <a:path w="769355" h="769355" fill="none">
                    <a:moveTo>
                      <a:pt x="0" y="384678"/>
                    </a:moveTo>
                    <a:cubicBezTo>
                      <a:pt x="0" y="172226"/>
                      <a:pt x="172226" y="0"/>
                      <a:pt x="384678" y="0"/>
                    </a:cubicBezTo>
                    <a:cubicBezTo>
                      <a:pt x="597129" y="0"/>
                      <a:pt x="769355" y="172226"/>
                      <a:pt x="769355" y="384678"/>
                    </a:cubicBezTo>
                    <a:cubicBezTo>
                      <a:pt x="769355" y="597129"/>
                      <a:pt x="597129" y="769355"/>
                      <a:pt x="384678" y="769355"/>
                    </a:cubicBezTo>
                    <a:cubicBezTo>
                      <a:pt x="172226" y="769355"/>
                      <a:pt x="0" y="597129"/>
                      <a:pt x="0" y="3846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101843"/>
                </a:solidFill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88" name="Group 387"/>
            <p:cNvGrpSpPr/>
            <p:nvPr/>
          </p:nvGrpSpPr>
          <p:grpSpPr>
            <a:xfrm>
              <a:off x="6634438" y="-211688"/>
              <a:ext cx="688179" cy="461929"/>
              <a:chOff x="6634438" y="-211688"/>
              <a:chExt cx="688179" cy="461929"/>
            </a:xfrm>
          </p:grpSpPr>
          <p:grpSp>
            <p:nvGrpSpPr>
              <p:cNvPr id="389" name="Group 388"/>
              <p:cNvGrpSpPr/>
              <p:nvPr/>
            </p:nvGrpSpPr>
            <p:grpSpPr>
              <a:xfrm>
                <a:off x="6848730" y="-211688"/>
                <a:ext cx="250177" cy="346138"/>
                <a:chOff x="6848730" y="-211688"/>
                <a:chExt cx="250177" cy="346138"/>
              </a:xfrm>
            </p:grpSpPr>
            <p:grpSp>
              <p:nvGrpSpPr>
                <p:cNvPr id="390" name="Group 389"/>
                <p:cNvGrpSpPr/>
                <p:nvPr/>
              </p:nvGrpSpPr>
              <p:grpSpPr>
                <a:xfrm>
                  <a:off x="6848730" y="-211688"/>
                  <a:ext cx="139130" cy="346138"/>
                  <a:chOff x="6848730" y="-211688"/>
                  <a:chExt cx="139130" cy="346138"/>
                </a:xfrm>
              </p:grpSpPr>
              <p:sp>
                <p:nvSpPr>
                  <p:cNvPr id="391" name="Freeform: Shape 390"/>
                  <p:cNvSpPr/>
                  <p:nvPr/>
                </p:nvSpPr>
                <p:spPr>
                  <a:xfrm>
                    <a:off x="6874981" y="-158088"/>
                    <a:ext cx="85595" cy="184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95" h="18402" stroke="0">
                        <a:moveTo>
                          <a:pt x="0" y="9201"/>
                        </a:moveTo>
                        <a:cubicBezTo>
                          <a:pt x="0" y="4119"/>
                          <a:pt x="4741" y="0"/>
                          <a:pt x="10588" y="0"/>
                        </a:cubicBezTo>
                        <a:cubicBezTo>
                          <a:pt x="16436" y="0"/>
                          <a:pt x="21177" y="4119"/>
                          <a:pt x="21177" y="9201"/>
                        </a:cubicBezTo>
                        <a:cubicBezTo>
                          <a:pt x="21177" y="14282"/>
                          <a:pt x="16436" y="18402"/>
                          <a:pt x="10588" y="18402"/>
                        </a:cubicBezTo>
                        <a:cubicBezTo>
                          <a:pt x="4741" y="18402"/>
                          <a:pt x="0" y="14282"/>
                          <a:pt x="0" y="9201"/>
                        </a:cubicBezTo>
                        <a:close/>
                        <a:moveTo>
                          <a:pt x="75007" y="18402"/>
                        </a:moveTo>
                        <a:cubicBezTo>
                          <a:pt x="80854" y="18402"/>
                          <a:pt x="85595" y="14282"/>
                          <a:pt x="85595" y="9201"/>
                        </a:cubicBezTo>
                        <a:cubicBezTo>
                          <a:pt x="85595" y="4119"/>
                          <a:pt x="80854" y="0"/>
                          <a:pt x="75007" y="0"/>
                        </a:cubicBezTo>
                        <a:cubicBezTo>
                          <a:pt x="69159" y="0"/>
                          <a:pt x="64418" y="4119"/>
                          <a:pt x="64418" y="9201"/>
                        </a:cubicBezTo>
                        <a:cubicBezTo>
                          <a:pt x="64418" y="14282"/>
                          <a:pt x="69159" y="18402"/>
                          <a:pt x="75007" y="18402"/>
                        </a:cubicBezTo>
                        <a:close/>
                      </a:path>
                      <a:path w="85595" h="18402" fill="none">
                        <a:moveTo>
                          <a:pt x="0" y="9201"/>
                        </a:moveTo>
                        <a:cubicBezTo>
                          <a:pt x="0" y="4119"/>
                          <a:pt x="4741" y="0"/>
                          <a:pt x="10588" y="0"/>
                        </a:cubicBezTo>
                        <a:cubicBezTo>
                          <a:pt x="16436" y="0"/>
                          <a:pt x="21177" y="4119"/>
                          <a:pt x="21177" y="9201"/>
                        </a:cubicBezTo>
                        <a:cubicBezTo>
                          <a:pt x="21177" y="14282"/>
                          <a:pt x="16436" y="18402"/>
                          <a:pt x="10588" y="18402"/>
                        </a:cubicBezTo>
                        <a:cubicBezTo>
                          <a:pt x="4741" y="18402"/>
                          <a:pt x="0" y="14282"/>
                          <a:pt x="0" y="9201"/>
                        </a:cubicBezTo>
                        <a:close/>
                        <a:moveTo>
                          <a:pt x="75007" y="18402"/>
                        </a:moveTo>
                        <a:cubicBezTo>
                          <a:pt x="80854" y="18402"/>
                          <a:pt x="85595" y="14282"/>
                          <a:pt x="85595" y="9201"/>
                        </a:cubicBezTo>
                        <a:cubicBezTo>
                          <a:pt x="85595" y="4119"/>
                          <a:pt x="80854" y="0"/>
                          <a:pt x="75007" y="0"/>
                        </a:cubicBezTo>
                        <a:cubicBezTo>
                          <a:pt x="69159" y="0"/>
                          <a:pt x="64418" y="4119"/>
                          <a:pt x="64418" y="9201"/>
                        </a:cubicBezTo>
                        <a:cubicBezTo>
                          <a:pt x="64418" y="14282"/>
                          <a:pt x="69159" y="18402"/>
                          <a:pt x="75007" y="18402"/>
                        </a:cubicBez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Freeform: Shape 391"/>
                  <p:cNvSpPr/>
                  <p:nvPr/>
                </p:nvSpPr>
                <p:spPr>
                  <a:xfrm flipH="1">
                    <a:off x="6949931" y="-108645"/>
                    <a:ext cx="37930" cy="898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30" h="89874" stroke="0">
                        <a:moveTo>
                          <a:pt x="37930" y="0"/>
                        </a:moveTo>
                        <a:cubicBezTo>
                          <a:pt x="37930" y="0"/>
                          <a:pt x="9110" y="10098"/>
                          <a:pt x="1082" y="41393"/>
                        </a:cubicBezTo>
                        <a:cubicBezTo>
                          <a:pt x="-6946" y="72688"/>
                          <a:pt x="32341" y="89874"/>
                          <a:pt x="32341" y="89874"/>
                        </a:cubicBezTo>
                        <a:lnTo>
                          <a:pt x="35538" y="72180"/>
                        </a:lnTo>
                        <a:cubicBezTo>
                          <a:pt x="35538" y="72180"/>
                          <a:pt x="16001" y="63687"/>
                          <a:pt x="18843" y="47763"/>
                        </a:cubicBezTo>
                        <a:cubicBezTo>
                          <a:pt x="21685" y="31839"/>
                          <a:pt x="34473" y="30777"/>
                          <a:pt x="34473" y="30777"/>
                        </a:cubicBezTo>
                        <a:lnTo>
                          <a:pt x="37930" y="0"/>
                        </a:lnTo>
                        <a:close/>
                      </a:path>
                      <a:path w="37930" h="89874" fill="none">
                        <a:moveTo>
                          <a:pt x="37930" y="0"/>
                        </a:moveTo>
                        <a:cubicBezTo>
                          <a:pt x="37930" y="0"/>
                          <a:pt x="9110" y="10098"/>
                          <a:pt x="1082" y="41393"/>
                        </a:cubicBezTo>
                        <a:cubicBezTo>
                          <a:pt x="-6946" y="72688"/>
                          <a:pt x="32341" y="89874"/>
                          <a:pt x="32341" y="89874"/>
                        </a:cubicBezTo>
                        <a:lnTo>
                          <a:pt x="35538" y="72180"/>
                        </a:lnTo>
                        <a:cubicBezTo>
                          <a:pt x="35538" y="72180"/>
                          <a:pt x="16001" y="63687"/>
                          <a:pt x="18843" y="47763"/>
                        </a:cubicBezTo>
                        <a:cubicBezTo>
                          <a:pt x="21685" y="31839"/>
                          <a:pt x="34473" y="30777"/>
                          <a:pt x="34473" y="30777"/>
                        </a:cubicBezTo>
                        <a:lnTo>
                          <a:pt x="37930" y="0"/>
                        </a:lnTo>
                        <a:close/>
                      </a:path>
                    </a:pathLst>
                  </a:custGeom>
                  <a:solidFill>
                    <a:srgbClr val="B4866C"/>
                  </a:solidFill>
                  <a:ln w="7600" cap="flat">
                    <a:solidFill>
                      <a:srgbClr val="B4866C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3" name="Freeform: Shape 392"/>
                  <p:cNvSpPr/>
                  <p:nvPr/>
                </p:nvSpPr>
                <p:spPr>
                  <a:xfrm>
                    <a:off x="6900856" y="-106147"/>
                    <a:ext cx="33799" cy="63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99" h="63524" stroke="0">
                        <a:moveTo>
                          <a:pt x="33799" y="63524"/>
                        </a:moveTo>
                        <a:lnTo>
                          <a:pt x="0" y="63524"/>
                        </a:lnTo>
                        <a:lnTo>
                          <a:pt x="0" y="0"/>
                        </a:lnTo>
                        <a:lnTo>
                          <a:pt x="33799" y="0"/>
                        </a:lnTo>
                        <a:lnTo>
                          <a:pt x="33799" y="63524"/>
                        </a:lnTo>
                        <a:close/>
                      </a:path>
                      <a:path w="33799" h="63524" fill="none">
                        <a:moveTo>
                          <a:pt x="33799" y="63524"/>
                        </a:moveTo>
                        <a:lnTo>
                          <a:pt x="0" y="63524"/>
                        </a:lnTo>
                        <a:lnTo>
                          <a:pt x="0" y="0"/>
                        </a:lnTo>
                        <a:lnTo>
                          <a:pt x="33799" y="0"/>
                        </a:lnTo>
                        <a:lnTo>
                          <a:pt x="33799" y="635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solidFill>
                      <a:srgbClr val="FFFFF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4" name="Freeform: Shape 393"/>
                  <p:cNvSpPr/>
                  <p:nvPr/>
                </p:nvSpPr>
                <p:spPr>
                  <a:xfrm>
                    <a:off x="6903165" y="-125280"/>
                    <a:ext cx="30260" cy="269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60" h="26948" stroke="0">
                        <a:moveTo>
                          <a:pt x="0" y="0"/>
                        </a:moveTo>
                        <a:lnTo>
                          <a:pt x="30260" y="0"/>
                        </a:lnTo>
                        <a:lnTo>
                          <a:pt x="30260" y="18270"/>
                        </a:lnTo>
                        <a:cubicBezTo>
                          <a:pt x="30260" y="18270"/>
                          <a:pt x="24758" y="26948"/>
                          <a:pt x="16047" y="26948"/>
                        </a:cubicBezTo>
                        <a:cubicBezTo>
                          <a:pt x="7336" y="26948"/>
                          <a:pt x="0" y="18270"/>
                          <a:pt x="0" y="18270"/>
                        </a:cubicBezTo>
                        <a:lnTo>
                          <a:pt x="0" y="0"/>
                        </a:lnTo>
                        <a:close/>
                      </a:path>
                      <a:path w="30260" h="26948" fill="none">
                        <a:moveTo>
                          <a:pt x="0" y="0"/>
                        </a:moveTo>
                        <a:lnTo>
                          <a:pt x="30260" y="0"/>
                        </a:lnTo>
                        <a:lnTo>
                          <a:pt x="30260" y="18270"/>
                        </a:lnTo>
                        <a:cubicBezTo>
                          <a:pt x="30260" y="18270"/>
                          <a:pt x="24758" y="26948"/>
                          <a:pt x="16047" y="26948"/>
                        </a:cubicBezTo>
                        <a:cubicBezTo>
                          <a:pt x="7336" y="26948"/>
                          <a:pt x="0" y="18270"/>
                          <a:pt x="0" y="1827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Freeform: Shape 394"/>
                  <p:cNvSpPr/>
                  <p:nvPr/>
                </p:nvSpPr>
                <p:spPr>
                  <a:xfrm>
                    <a:off x="6883117" y="-200447"/>
                    <a:ext cx="69980" cy="89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80" h="89260" stroke="0">
                        <a:moveTo>
                          <a:pt x="0" y="45232"/>
                        </a:moveTo>
                        <a:cubicBezTo>
                          <a:pt x="0" y="20586"/>
                          <a:pt x="14852" y="0"/>
                          <a:pt x="34834" y="0"/>
                        </a:cubicBezTo>
                        <a:cubicBezTo>
                          <a:pt x="54816" y="0"/>
                          <a:pt x="69980" y="19976"/>
                          <a:pt x="69980" y="44626"/>
                        </a:cubicBezTo>
                        <a:cubicBezTo>
                          <a:pt x="69980" y="69260"/>
                          <a:pt x="60328" y="89707"/>
                          <a:pt x="34834" y="89252"/>
                        </a:cubicBezTo>
                        <a:cubicBezTo>
                          <a:pt x="9340" y="88767"/>
                          <a:pt x="0" y="69870"/>
                          <a:pt x="0" y="45232"/>
                        </a:cubicBezTo>
                        <a:close/>
                      </a:path>
                      <a:path w="69980" h="89260" fill="none">
                        <a:moveTo>
                          <a:pt x="0" y="45232"/>
                        </a:moveTo>
                        <a:cubicBezTo>
                          <a:pt x="0" y="20586"/>
                          <a:pt x="14852" y="0"/>
                          <a:pt x="34834" y="0"/>
                        </a:cubicBezTo>
                        <a:cubicBezTo>
                          <a:pt x="54816" y="0"/>
                          <a:pt x="69980" y="19976"/>
                          <a:pt x="69980" y="44626"/>
                        </a:cubicBezTo>
                        <a:cubicBezTo>
                          <a:pt x="69980" y="69260"/>
                          <a:pt x="60328" y="89707"/>
                          <a:pt x="34834" y="89252"/>
                        </a:cubicBezTo>
                        <a:cubicBezTo>
                          <a:pt x="9340" y="88767"/>
                          <a:pt x="0" y="69870"/>
                          <a:pt x="0" y="45232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6" name="Freeform: Shape 395"/>
                  <p:cNvSpPr/>
                  <p:nvPr/>
                </p:nvSpPr>
                <p:spPr>
                  <a:xfrm>
                    <a:off x="6908279" y="-127351"/>
                    <a:ext cx="20534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34" h="7600" stroke="0">
                        <a:moveTo>
                          <a:pt x="10365" y="5005"/>
                        </a:moveTo>
                        <a:cubicBezTo>
                          <a:pt x="18889" y="4957"/>
                          <a:pt x="17067" y="0"/>
                          <a:pt x="19690" y="0"/>
                        </a:cubicBezTo>
                        <a:cubicBezTo>
                          <a:pt x="22335" y="0"/>
                          <a:pt x="18633" y="6719"/>
                          <a:pt x="10350" y="6654"/>
                        </a:cubicBezTo>
                        <a:cubicBezTo>
                          <a:pt x="2067" y="6588"/>
                          <a:pt x="-1823" y="0"/>
                          <a:pt x="821" y="0"/>
                        </a:cubicBezTo>
                        <a:cubicBezTo>
                          <a:pt x="3445" y="0"/>
                          <a:pt x="1841" y="5053"/>
                          <a:pt x="10365" y="5005"/>
                        </a:cubicBezTo>
                        <a:close/>
                      </a:path>
                      <a:path w="20534" h="7600" fill="none">
                        <a:moveTo>
                          <a:pt x="10365" y="5005"/>
                        </a:moveTo>
                        <a:cubicBezTo>
                          <a:pt x="18889" y="4957"/>
                          <a:pt x="17067" y="0"/>
                          <a:pt x="19690" y="0"/>
                        </a:cubicBezTo>
                        <a:cubicBezTo>
                          <a:pt x="22335" y="0"/>
                          <a:pt x="18633" y="6719"/>
                          <a:pt x="10350" y="6654"/>
                        </a:cubicBezTo>
                        <a:cubicBezTo>
                          <a:pt x="2067" y="6588"/>
                          <a:pt x="-1823" y="0"/>
                          <a:pt x="821" y="0"/>
                        </a:cubicBezTo>
                        <a:cubicBezTo>
                          <a:pt x="3445" y="0"/>
                          <a:pt x="1841" y="5053"/>
                          <a:pt x="10365" y="5005"/>
                        </a:cubicBezTo>
                        <a:close/>
                      </a:path>
                    </a:pathLst>
                  </a:custGeom>
                  <a:solidFill>
                    <a:srgbClr val="B4866C"/>
                  </a:solidFill>
                  <a:ln w="7600" cap="flat">
                    <a:solidFill>
                      <a:srgbClr val="B4866C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Freeform: Shape 396"/>
                  <p:cNvSpPr/>
                  <p:nvPr/>
                </p:nvSpPr>
                <p:spPr>
                  <a:xfrm>
                    <a:off x="6882178" y="-26646"/>
                    <a:ext cx="72234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34" h="7600" stroke="0">
                        <a:moveTo>
                          <a:pt x="2065" y="0"/>
                        </a:moveTo>
                        <a:lnTo>
                          <a:pt x="70169" y="0"/>
                        </a:lnTo>
                        <a:cubicBezTo>
                          <a:pt x="71310" y="0"/>
                          <a:pt x="72234" y="815"/>
                          <a:pt x="72234" y="1821"/>
                        </a:cubicBezTo>
                        <a:lnTo>
                          <a:pt x="72234" y="4059"/>
                        </a:lnTo>
                        <a:cubicBezTo>
                          <a:pt x="72234" y="5064"/>
                          <a:pt x="71310" y="5880"/>
                          <a:pt x="70169" y="5880"/>
                        </a:cubicBezTo>
                        <a:lnTo>
                          <a:pt x="2065" y="5880"/>
                        </a:lnTo>
                        <a:cubicBezTo>
                          <a:pt x="925" y="5880"/>
                          <a:pt x="0" y="5064"/>
                          <a:pt x="0" y="4059"/>
                        </a:cubicBezTo>
                        <a:lnTo>
                          <a:pt x="0" y="1821"/>
                        </a:lnTo>
                        <a:cubicBezTo>
                          <a:pt x="0" y="815"/>
                          <a:pt x="925" y="0"/>
                          <a:pt x="2065" y="0"/>
                        </a:cubicBezTo>
                        <a:close/>
                      </a:path>
                      <a:path w="72234" h="7600" fill="none">
                        <a:moveTo>
                          <a:pt x="2065" y="0"/>
                        </a:moveTo>
                        <a:lnTo>
                          <a:pt x="70169" y="0"/>
                        </a:lnTo>
                        <a:cubicBezTo>
                          <a:pt x="71310" y="0"/>
                          <a:pt x="72234" y="815"/>
                          <a:pt x="72234" y="1821"/>
                        </a:cubicBezTo>
                        <a:lnTo>
                          <a:pt x="72234" y="4059"/>
                        </a:lnTo>
                        <a:cubicBezTo>
                          <a:pt x="72234" y="5064"/>
                          <a:pt x="71310" y="5880"/>
                          <a:pt x="70169" y="5880"/>
                        </a:cubicBezTo>
                        <a:lnTo>
                          <a:pt x="2065" y="5880"/>
                        </a:lnTo>
                        <a:cubicBezTo>
                          <a:pt x="925" y="5880"/>
                          <a:pt x="0" y="5064"/>
                          <a:pt x="0" y="4059"/>
                        </a:cubicBezTo>
                        <a:lnTo>
                          <a:pt x="0" y="1821"/>
                        </a:lnTo>
                        <a:cubicBezTo>
                          <a:pt x="0" y="815"/>
                          <a:pt x="925" y="0"/>
                          <a:pt x="2065" y="0"/>
                        </a:cubicBezTo>
                        <a:close/>
                      </a:path>
                    </a:pathLst>
                  </a:custGeom>
                  <a:solidFill>
                    <a:srgbClr val="944E2A"/>
                  </a:solidFill>
                  <a:ln w="7600" cap="flat">
                    <a:solidFill>
                      <a:srgbClr val="944E2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8" name="Freeform: Shape 397"/>
                  <p:cNvSpPr/>
                  <p:nvPr/>
                </p:nvSpPr>
                <p:spPr>
                  <a:xfrm>
                    <a:off x="6882449" y="-21087"/>
                    <a:ext cx="71693" cy="139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93" h="139166" stroke="0">
                        <a:moveTo>
                          <a:pt x="0" y="0"/>
                        </a:moveTo>
                        <a:lnTo>
                          <a:pt x="71693" y="0"/>
                        </a:lnTo>
                        <a:cubicBezTo>
                          <a:pt x="71693" y="0"/>
                          <a:pt x="63854" y="138906"/>
                          <a:pt x="66021" y="138906"/>
                        </a:cubicBezTo>
                        <a:cubicBezTo>
                          <a:pt x="68187" y="138906"/>
                          <a:pt x="43490" y="139166"/>
                          <a:pt x="43490" y="139166"/>
                        </a:cubicBezTo>
                        <a:lnTo>
                          <a:pt x="38779" y="25892"/>
                        </a:lnTo>
                        <a:lnTo>
                          <a:pt x="32913" y="25892"/>
                        </a:lnTo>
                        <a:lnTo>
                          <a:pt x="28203" y="139166"/>
                        </a:lnTo>
                        <a:cubicBezTo>
                          <a:pt x="28203" y="139166"/>
                          <a:pt x="3506" y="138906"/>
                          <a:pt x="5672" y="138906"/>
                        </a:cubicBezTo>
                        <a:cubicBezTo>
                          <a:pt x="7839" y="138906"/>
                          <a:pt x="0" y="0"/>
                          <a:pt x="0" y="0"/>
                        </a:cubicBezTo>
                        <a:close/>
                      </a:path>
                      <a:path w="71693" h="139166" fill="none">
                        <a:moveTo>
                          <a:pt x="0" y="0"/>
                        </a:moveTo>
                        <a:lnTo>
                          <a:pt x="71693" y="0"/>
                        </a:lnTo>
                        <a:cubicBezTo>
                          <a:pt x="71693" y="0"/>
                          <a:pt x="63854" y="138906"/>
                          <a:pt x="66021" y="138906"/>
                        </a:cubicBezTo>
                        <a:cubicBezTo>
                          <a:pt x="68187" y="138906"/>
                          <a:pt x="43490" y="139166"/>
                          <a:pt x="43490" y="139166"/>
                        </a:cubicBezTo>
                        <a:lnTo>
                          <a:pt x="38779" y="25892"/>
                        </a:lnTo>
                        <a:lnTo>
                          <a:pt x="32913" y="25892"/>
                        </a:lnTo>
                        <a:lnTo>
                          <a:pt x="28203" y="139166"/>
                        </a:lnTo>
                        <a:cubicBezTo>
                          <a:pt x="28203" y="139166"/>
                          <a:pt x="3506" y="138906"/>
                          <a:pt x="5672" y="138906"/>
                        </a:cubicBezTo>
                        <a:cubicBezTo>
                          <a:pt x="7839" y="138906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E3938"/>
                  </a:solidFill>
                  <a:ln w="7600" cap="flat">
                    <a:solidFill>
                      <a:srgbClr val="3E3938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9" name="Freeform: Shape 398"/>
                  <p:cNvSpPr/>
                  <p:nvPr/>
                </p:nvSpPr>
                <p:spPr>
                  <a:xfrm>
                    <a:off x="6909498" y="-106489"/>
                    <a:ext cx="19154" cy="57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54" h="57782" stroke="0">
                        <a:moveTo>
                          <a:pt x="19154" y="4040"/>
                        </a:moveTo>
                        <a:lnTo>
                          <a:pt x="14328" y="10414"/>
                        </a:lnTo>
                        <a:lnTo>
                          <a:pt x="4267" y="10639"/>
                        </a:lnTo>
                        <a:lnTo>
                          <a:pt x="0" y="4268"/>
                        </a:lnTo>
                        <a:lnTo>
                          <a:pt x="9539" y="0"/>
                        </a:lnTo>
                        <a:lnTo>
                          <a:pt x="19154" y="4040"/>
                        </a:lnTo>
                        <a:close/>
                        <a:moveTo>
                          <a:pt x="5242" y="11017"/>
                        </a:moveTo>
                        <a:lnTo>
                          <a:pt x="0" y="32992"/>
                        </a:lnTo>
                        <a:lnTo>
                          <a:pt x="9577" y="57782"/>
                        </a:lnTo>
                        <a:lnTo>
                          <a:pt x="18444" y="32423"/>
                        </a:lnTo>
                        <a:lnTo>
                          <a:pt x="13736" y="10767"/>
                        </a:lnTo>
                        <a:lnTo>
                          <a:pt x="5242" y="11017"/>
                        </a:lnTo>
                        <a:close/>
                      </a:path>
                      <a:path w="19154" h="57782" fill="none">
                        <a:moveTo>
                          <a:pt x="19154" y="4040"/>
                        </a:moveTo>
                        <a:lnTo>
                          <a:pt x="14328" y="10414"/>
                        </a:lnTo>
                        <a:lnTo>
                          <a:pt x="4267" y="10639"/>
                        </a:lnTo>
                        <a:lnTo>
                          <a:pt x="0" y="4268"/>
                        </a:lnTo>
                        <a:lnTo>
                          <a:pt x="9539" y="0"/>
                        </a:lnTo>
                        <a:lnTo>
                          <a:pt x="19154" y="4040"/>
                        </a:lnTo>
                        <a:close/>
                        <a:moveTo>
                          <a:pt x="5242" y="11017"/>
                        </a:moveTo>
                        <a:lnTo>
                          <a:pt x="0" y="32992"/>
                        </a:lnTo>
                        <a:lnTo>
                          <a:pt x="9577" y="57782"/>
                        </a:lnTo>
                        <a:lnTo>
                          <a:pt x="18444" y="32423"/>
                        </a:lnTo>
                        <a:lnTo>
                          <a:pt x="13736" y="10767"/>
                        </a:lnTo>
                        <a:lnTo>
                          <a:pt x="5242" y="11017"/>
                        </a:lnTo>
                        <a:close/>
                      </a:path>
                    </a:pathLst>
                  </a:custGeom>
                  <a:solidFill>
                    <a:srgbClr val="763C30"/>
                  </a:solidFill>
                  <a:ln w="7600" cap="flat">
                    <a:solidFill>
                      <a:srgbClr val="763C30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0" name="Freeform: Shape 399"/>
                  <p:cNvSpPr/>
                  <p:nvPr/>
                </p:nvSpPr>
                <p:spPr>
                  <a:xfrm>
                    <a:off x="6890732" y="-113495"/>
                    <a:ext cx="54751" cy="20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51" h="20040" stroke="0">
                        <a:moveTo>
                          <a:pt x="25019" y="7052"/>
                        </a:moveTo>
                        <a:cubicBezTo>
                          <a:pt x="25019" y="7052"/>
                          <a:pt x="8468" y="18806"/>
                          <a:pt x="8468" y="19981"/>
                        </a:cubicBezTo>
                        <a:cubicBezTo>
                          <a:pt x="8468" y="21157"/>
                          <a:pt x="0" y="4310"/>
                          <a:pt x="0" y="4310"/>
                        </a:cubicBezTo>
                        <a:lnTo>
                          <a:pt x="9623" y="0"/>
                        </a:lnTo>
                        <a:lnTo>
                          <a:pt x="25019" y="7052"/>
                        </a:lnTo>
                        <a:close/>
                        <a:moveTo>
                          <a:pt x="29732" y="7052"/>
                        </a:moveTo>
                        <a:cubicBezTo>
                          <a:pt x="29732" y="7052"/>
                          <a:pt x="46283" y="18806"/>
                          <a:pt x="46283" y="19981"/>
                        </a:cubicBezTo>
                        <a:cubicBezTo>
                          <a:pt x="46283" y="21157"/>
                          <a:pt x="54751" y="4310"/>
                          <a:pt x="54751" y="4310"/>
                        </a:cubicBezTo>
                        <a:lnTo>
                          <a:pt x="45128" y="0"/>
                        </a:lnTo>
                        <a:lnTo>
                          <a:pt x="29732" y="7052"/>
                        </a:lnTo>
                        <a:close/>
                      </a:path>
                      <a:path w="54751" h="20040" fill="none">
                        <a:moveTo>
                          <a:pt x="25019" y="7052"/>
                        </a:moveTo>
                        <a:cubicBezTo>
                          <a:pt x="25019" y="7052"/>
                          <a:pt x="8468" y="18806"/>
                          <a:pt x="8468" y="19981"/>
                        </a:cubicBezTo>
                        <a:cubicBezTo>
                          <a:pt x="8468" y="21157"/>
                          <a:pt x="0" y="4310"/>
                          <a:pt x="0" y="4310"/>
                        </a:cubicBezTo>
                        <a:lnTo>
                          <a:pt x="9623" y="0"/>
                        </a:lnTo>
                        <a:lnTo>
                          <a:pt x="25019" y="7052"/>
                        </a:lnTo>
                        <a:close/>
                        <a:moveTo>
                          <a:pt x="29732" y="7052"/>
                        </a:moveTo>
                        <a:cubicBezTo>
                          <a:pt x="29732" y="7052"/>
                          <a:pt x="46283" y="18806"/>
                          <a:pt x="46283" y="19981"/>
                        </a:cubicBezTo>
                        <a:cubicBezTo>
                          <a:pt x="46283" y="21157"/>
                          <a:pt x="54751" y="4310"/>
                          <a:pt x="54751" y="4310"/>
                        </a:cubicBezTo>
                        <a:lnTo>
                          <a:pt x="45128" y="0"/>
                        </a:lnTo>
                        <a:lnTo>
                          <a:pt x="29732" y="7052"/>
                        </a:lnTo>
                        <a:close/>
                      </a:path>
                    </a:pathLst>
                  </a:custGeom>
                  <a:solidFill>
                    <a:srgbClr val="EEEEEE"/>
                  </a:solidFill>
                  <a:ln w="7600" cap="flat">
                    <a:solidFill>
                      <a:srgbClr val="EEEEE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1" name="Freeform: Shape 400"/>
                  <p:cNvSpPr/>
                  <p:nvPr/>
                </p:nvSpPr>
                <p:spPr>
                  <a:xfrm>
                    <a:off x="6878905" y="-112662"/>
                    <a:ext cx="78181" cy="1088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181" h="108810" stroke="0">
                        <a:moveTo>
                          <a:pt x="18922" y="0"/>
                        </a:moveTo>
                        <a:lnTo>
                          <a:pt x="39593" y="49653"/>
                        </a:lnTo>
                        <a:lnTo>
                          <a:pt x="59878" y="0"/>
                        </a:lnTo>
                        <a:lnTo>
                          <a:pt x="71045" y="4017"/>
                        </a:lnTo>
                        <a:cubicBezTo>
                          <a:pt x="71045" y="4017"/>
                          <a:pt x="76008" y="30283"/>
                          <a:pt x="76938" y="51297"/>
                        </a:cubicBezTo>
                        <a:cubicBezTo>
                          <a:pt x="77869" y="72306"/>
                          <a:pt x="78181" y="108563"/>
                          <a:pt x="78181" y="108569"/>
                        </a:cubicBezTo>
                        <a:cubicBezTo>
                          <a:pt x="78181" y="108577"/>
                          <a:pt x="40929" y="108143"/>
                          <a:pt x="40929" y="108810"/>
                        </a:cubicBezTo>
                        <a:cubicBezTo>
                          <a:pt x="40929" y="108810"/>
                          <a:pt x="40919" y="108810"/>
                          <a:pt x="40900" y="108464"/>
                        </a:cubicBezTo>
                        <a:cubicBezTo>
                          <a:pt x="35233" y="108040"/>
                          <a:pt x="0" y="108599"/>
                          <a:pt x="0" y="108599"/>
                        </a:cubicBezTo>
                        <a:cubicBezTo>
                          <a:pt x="0" y="108599"/>
                          <a:pt x="931" y="72310"/>
                          <a:pt x="1861" y="51297"/>
                        </a:cubicBezTo>
                        <a:cubicBezTo>
                          <a:pt x="2792" y="30284"/>
                          <a:pt x="7755" y="4017"/>
                          <a:pt x="7755" y="4017"/>
                        </a:cubicBezTo>
                        <a:lnTo>
                          <a:pt x="18922" y="0"/>
                        </a:lnTo>
                        <a:close/>
                      </a:path>
                      <a:path w="78181" h="108810" fill="none">
                        <a:moveTo>
                          <a:pt x="18922" y="0"/>
                        </a:moveTo>
                        <a:lnTo>
                          <a:pt x="39593" y="49653"/>
                        </a:lnTo>
                        <a:lnTo>
                          <a:pt x="59878" y="0"/>
                        </a:lnTo>
                        <a:lnTo>
                          <a:pt x="71045" y="4017"/>
                        </a:lnTo>
                        <a:cubicBezTo>
                          <a:pt x="71045" y="4017"/>
                          <a:pt x="76008" y="30283"/>
                          <a:pt x="76938" y="51297"/>
                        </a:cubicBezTo>
                        <a:cubicBezTo>
                          <a:pt x="77869" y="72306"/>
                          <a:pt x="78181" y="108563"/>
                          <a:pt x="78181" y="108569"/>
                        </a:cubicBezTo>
                        <a:cubicBezTo>
                          <a:pt x="78181" y="108577"/>
                          <a:pt x="40929" y="108143"/>
                          <a:pt x="40929" y="108810"/>
                        </a:cubicBezTo>
                        <a:cubicBezTo>
                          <a:pt x="40929" y="108810"/>
                          <a:pt x="40919" y="108810"/>
                          <a:pt x="40900" y="108464"/>
                        </a:cubicBezTo>
                        <a:cubicBezTo>
                          <a:pt x="35233" y="108040"/>
                          <a:pt x="0" y="108599"/>
                          <a:pt x="0" y="108599"/>
                        </a:cubicBezTo>
                        <a:cubicBezTo>
                          <a:pt x="0" y="108599"/>
                          <a:pt x="931" y="72310"/>
                          <a:pt x="1861" y="51297"/>
                        </a:cubicBezTo>
                        <a:cubicBezTo>
                          <a:pt x="2792" y="30284"/>
                          <a:pt x="7755" y="4017"/>
                          <a:pt x="7755" y="4017"/>
                        </a:cubicBezTo>
                        <a:lnTo>
                          <a:pt x="18922" y="0"/>
                        </a:lnTo>
                        <a:close/>
                      </a:path>
                    </a:pathLst>
                  </a:custGeom>
                  <a:solidFill>
                    <a:srgbClr val="B4866C"/>
                  </a:solidFill>
                  <a:ln w="7600" cap="flat">
                    <a:solidFill>
                      <a:srgbClr val="B4866C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" name="Freeform: Shape 401"/>
                  <p:cNvSpPr/>
                  <p:nvPr/>
                </p:nvSpPr>
                <p:spPr>
                  <a:xfrm>
                    <a:off x="6879349" y="-211745"/>
                    <a:ext cx="77366" cy="583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66" h="58395" stroke="0">
                        <a:moveTo>
                          <a:pt x="3376" y="58395"/>
                        </a:moveTo>
                        <a:cubicBezTo>
                          <a:pt x="1694" y="53312"/>
                          <a:pt x="-790" y="36188"/>
                          <a:pt x="0" y="26472"/>
                        </a:cubicBezTo>
                        <a:cubicBezTo>
                          <a:pt x="1283" y="16870"/>
                          <a:pt x="10240" y="5648"/>
                          <a:pt x="20543" y="3537"/>
                        </a:cubicBezTo>
                        <a:cubicBezTo>
                          <a:pt x="30847" y="1426"/>
                          <a:pt x="42872" y="2297"/>
                          <a:pt x="53311" y="0"/>
                        </a:cubicBezTo>
                        <a:cubicBezTo>
                          <a:pt x="63751" y="-2042"/>
                          <a:pt x="77366" y="23992"/>
                          <a:pt x="77366" y="37629"/>
                        </a:cubicBezTo>
                        <a:cubicBezTo>
                          <a:pt x="77134" y="51266"/>
                          <a:pt x="73320" y="55915"/>
                          <a:pt x="73320" y="55915"/>
                        </a:cubicBezTo>
                        <a:cubicBezTo>
                          <a:pt x="73320" y="55915"/>
                          <a:pt x="74190" y="50646"/>
                          <a:pt x="68100" y="36390"/>
                        </a:cubicBezTo>
                        <a:cubicBezTo>
                          <a:pt x="62011" y="22133"/>
                          <a:pt x="39102" y="25542"/>
                          <a:pt x="39102" y="25542"/>
                        </a:cubicBezTo>
                        <a:cubicBezTo>
                          <a:pt x="39102" y="25542"/>
                          <a:pt x="24023" y="23372"/>
                          <a:pt x="19093" y="26472"/>
                        </a:cubicBezTo>
                        <a:cubicBezTo>
                          <a:pt x="14163" y="29571"/>
                          <a:pt x="8944" y="32980"/>
                          <a:pt x="7204" y="40109"/>
                        </a:cubicBezTo>
                        <a:cubicBezTo>
                          <a:pt x="5464" y="47237"/>
                          <a:pt x="6334" y="53312"/>
                          <a:pt x="3376" y="58395"/>
                        </a:cubicBezTo>
                        <a:close/>
                      </a:path>
                      <a:path w="77366" h="58395" fill="none">
                        <a:moveTo>
                          <a:pt x="3376" y="58395"/>
                        </a:moveTo>
                        <a:cubicBezTo>
                          <a:pt x="1694" y="53312"/>
                          <a:pt x="-790" y="36188"/>
                          <a:pt x="0" y="26472"/>
                        </a:cubicBezTo>
                        <a:cubicBezTo>
                          <a:pt x="1283" y="16870"/>
                          <a:pt x="10240" y="5648"/>
                          <a:pt x="20543" y="3537"/>
                        </a:cubicBezTo>
                        <a:cubicBezTo>
                          <a:pt x="30847" y="1426"/>
                          <a:pt x="42872" y="2297"/>
                          <a:pt x="53311" y="0"/>
                        </a:cubicBezTo>
                        <a:cubicBezTo>
                          <a:pt x="63751" y="-2042"/>
                          <a:pt x="77366" y="23992"/>
                          <a:pt x="77366" y="37629"/>
                        </a:cubicBezTo>
                        <a:cubicBezTo>
                          <a:pt x="77134" y="51266"/>
                          <a:pt x="73320" y="55915"/>
                          <a:pt x="73320" y="55915"/>
                        </a:cubicBezTo>
                        <a:cubicBezTo>
                          <a:pt x="73320" y="55915"/>
                          <a:pt x="74190" y="50646"/>
                          <a:pt x="68100" y="36390"/>
                        </a:cubicBezTo>
                        <a:cubicBezTo>
                          <a:pt x="62011" y="22133"/>
                          <a:pt x="39102" y="25542"/>
                          <a:pt x="39102" y="25542"/>
                        </a:cubicBezTo>
                        <a:cubicBezTo>
                          <a:pt x="39102" y="25542"/>
                          <a:pt x="24023" y="23372"/>
                          <a:pt x="19093" y="26472"/>
                        </a:cubicBezTo>
                        <a:cubicBezTo>
                          <a:pt x="14163" y="29571"/>
                          <a:pt x="8944" y="32980"/>
                          <a:pt x="7204" y="40109"/>
                        </a:cubicBezTo>
                        <a:cubicBezTo>
                          <a:pt x="5464" y="47237"/>
                          <a:pt x="6334" y="53312"/>
                          <a:pt x="3376" y="58395"/>
                        </a:cubicBezTo>
                        <a:close/>
                      </a:path>
                    </a:pathLst>
                  </a:custGeom>
                  <a:solidFill>
                    <a:srgbClr val="B4B5B5"/>
                  </a:solidFill>
                  <a:ln w="7600" cap="flat">
                    <a:solidFill>
                      <a:srgbClr val="B4B5B5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03" name="Group 402"/>
                  <p:cNvGrpSpPr/>
                  <p:nvPr/>
                </p:nvGrpSpPr>
                <p:grpSpPr>
                  <a:xfrm>
                    <a:off x="6898926" y="-150745"/>
                    <a:ext cx="38908" cy="7600"/>
                    <a:chOff x="6898926" y="-150745"/>
                    <a:chExt cx="38908" cy="7600"/>
                  </a:xfrm>
                </p:grpSpPr>
                <p:sp>
                  <p:nvSpPr>
                    <p:cNvPr id="404" name="Freeform: Shape 403"/>
                    <p:cNvSpPr/>
                    <p:nvPr/>
                  </p:nvSpPr>
                  <p:spPr>
                    <a:xfrm>
                      <a:off x="6898926" y="-150745"/>
                      <a:ext cx="7600" cy="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00" h="7600" stroke="0">
                          <a:moveTo>
                            <a:pt x="3173" y="0"/>
                          </a:moveTo>
                          <a:lnTo>
                            <a:pt x="3882" y="0"/>
                          </a:lnTo>
                          <a:cubicBezTo>
                            <a:pt x="5635" y="0"/>
                            <a:pt x="7055" y="1014"/>
                            <a:pt x="7055" y="2265"/>
                          </a:cubicBezTo>
                          <a:lnTo>
                            <a:pt x="7055" y="4322"/>
                          </a:lnTo>
                          <a:cubicBezTo>
                            <a:pt x="7055" y="5573"/>
                            <a:pt x="5635" y="6587"/>
                            <a:pt x="3882" y="6587"/>
                          </a:cubicBezTo>
                          <a:lnTo>
                            <a:pt x="3173" y="6587"/>
                          </a:lnTo>
                          <a:cubicBezTo>
                            <a:pt x="1421" y="6587"/>
                            <a:pt x="0" y="5573"/>
                            <a:pt x="0" y="4322"/>
                          </a:cubicBezTo>
                          <a:lnTo>
                            <a:pt x="0" y="2265"/>
                          </a:lnTo>
                          <a:cubicBezTo>
                            <a:pt x="0" y="1014"/>
                            <a:pt x="1421" y="0"/>
                            <a:pt x="3173" y="0"/>
                          </a:cubicBezTo>
                          <a:close/>
                        </a:path>
                        <a:path w="7600" h="7600" fill="none">
                          <a:moveTo>
                            <a:pt x="3173" y="0"/>
                          </a:moveTo>
                          <a:lnTo>
                            <a:pt x="3882" y="0"/>
                          </a:lnTo>
                          <a:cubicBezTo>
                            <a:pt x="5635" y="0"/>
                            <a:pt x="7055" y="1014"/>
                            <a:pt x="7055" y="2265"/>
                          </a:cubicBezTo>
                          <a:lnTo>
                            <a:pt x="7055" y="4322"/>
                          </a:lnTo>
                          <a:cubicBezTo>
                            <a:pt x="7055" y="5573"/>
                            <a:pt x="5635" y="6587"/>
                            <a:pt x="3882" y="6587"/>
                          </a:cubicBezTo>
                          <a:lnTo>
                            <a:pt x="3173" y="6587"/>
                          </a:lnTo>
                          <a:cubicBezTo>
                            <a:pt x="1421" y="6587"/>
                            <a:pt x="0" y="5573"/>
                            <a:pt x="0" y="4322"/>
                          </a:cubicBezTo>
                          <a:lnTo>
                            <a:pt x="0" y="2265"/>
                          </a:lnTo>
                          <a:cubicBezTo>
                            <a:pt x="0" y="1014"/>
                            <a:pt x="1421" y="0"/>
                            <a:pt x="3173" y="0"/>
                          </a:cubicBezTo>
                          <a:close/>
                        </a:path>
                      </a:pathLst>
                    </a:custGeom>
                    <a:solidFill>
                      <a:srgbClr val="3D1D12"/>
                    </a:solidFill>
                    <a:ln w="7600" cap="flat">
                      <a:solidFill>
                        <a:srgbClr val="3D1D12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5" name="Freeform: Shape 404"/>
                    <p:cNvSpPr/>
                    <p:nvPr/>
                  </p:nvSpPr>
                  <p:spPr>
                    <a:xfrm>
                      <a:off x="6930234" y="-150745"/>
                      <a:ext cx="7600" cy="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00" h="7600" stroke="0">
                          <a:moveTo>
                            <a:pt x="3173" y="0"/>
                          </a:moveTo>
                          <a:lnTo>
                            <a:pt x="3882" y="0"/>
                          </a:lnTo>
                          <a:cubicBezTo>
                            <a:pt x="5635" y="0"/>
                            <a:pt x="7055" y="1014"/>
                            <a:pt x="7055" y="2265"/>
                          </a:cubicBezTo>
                          <a:lnTo>
                            <a:pt x="7055" y="4322"/>
                          </a:lnTo>
                          <a:cubicBezTo>
                            <a:pt x="7055" y="5573"/>
                            <a:pt x="5635" y="6587"/>
                            <a:pt x="3882" y="6587"/>
                          </a:cubicBezTo>
                          <a:lnTo>
                            <a:pt x="3173" y="6587"/>
                          </a:lnTo>
                          <a:cubicBezTo>
                            <a:pt x="1421" y="6587"/>
                            <a:pt x="0" y="5573"/>
                            <a:pt x="0" y="4322"/>
                          </a:cubicBezTo>
                          <a:lnTo>
                            <a:pt x="0" y="2265"/>
                          </a:lnTo>
                          <a:cubicBezTo>
                            <a:pt x="0" y="1014"/>
                            <a:pt x="1421" y="0"/>
                            <a:pt x="3173" y="0"/>
                          </a:cubicBezTo>
                          <a:close/>
                        </a:path>
                        <a:path w="7600" h="7600" fill="none">
                          <a:moveTo>
                            <a:pt x="3173" y="0"/>
                          </a:moveTo>
                          <a:lnTo>
                            <a:pt x="3882" y="0"/>
                          </a:lnTo>
                          <a:cubicBezTo>
                            <a:pt x="5635" y="0"/>
                            <a:pt x="7055" y="1014"/>
                            <a:pt x="7055" y="2265"/>
                          </a:cubicBezTo>
                          <a:lnTo>
                            <a:pt x="7055" y="4322"/>
                          </a:lnTo>
                          <a:cubicBezTo>
                            <a:pt x="7055" y="5573"/>
                            <a:pt x="5635" y="6587"/>
                            <a:pt x="3882" y="6587"/>
                          </a:cubicBezTo>
                          <a:lnTo>
                            <a:pt x="3173" y="6587"/>
                          </a:lnTo>
                          <a:cubicBezTo>
                            <a:pt x="1421" y="6587"/>
                            <a:pt x="0" y="5573"/>
                            <a:pt x="0" y="4322"/>
                          </a:cubicBezTo>
                          <a:lnTo>
                            <a:pt x="0" y="2265"/>
                          </a:lnTo>
                          <a:cubicBezTo>
                            <a:pt x="0" y="1014"/>
                            <a:pt x="1421" y="0"/>
                            <a:pt x="3173" y="0"/>
                          </a:cubicBezTo>
                          <a:close/>
                        </a:path>
                      </a:pathLst>
                    </a:custGeom>
                    <a:solidFill>
                      <a:srgbClr val="3D1D12"/>
                    </a:solidFill>
                    <a:ln w="7600" cap="flat">
                      <a:solidFill>
                        <a:srgbClr val="3D1D12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06" name="Freeform: Shape 405"/>
                  <p:cNvSpPr/>
                  <p:nvPr/>
                </p:nvSpPr>
                <p:spPr>
                  <a:xfrm>
                    <a:off x="6901826" y="-133471"/>
                    <a:ext cx="33176" cy="10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176" h="10140" stroke="0">
                        <a:moveTo>
                          <a:pt x="16987" y="0"/>
                        </a:moveTo>
                        <a:cubicBezTo>
                          <a:pt x="13226" y="0"/>
                          <a:pt x="9351" y="0"/>
                          <a:pt x="4185" y="3859"/>
                        </a:cubicBezTo>
                        <a:cubicBezTo>
                          <a:pt x="-982" y="7209"/>
                          <a:pt x="0" y="8465"/>
                          <a:pt x="1171" y="8465"/>
                        </a:cubicBezTo>
                        <a:cubicBezTo>
                          <a:pt x="2893" y="8465"/>
                          <a:pt x="9782" y="6734"/>
                          <a:pt x="9782" y="6734"/>
                        </a:cubicBezTo>
                        <a:cubicBezTo>
                          <a:pt x="9782" y="6734"/>
                          <a:pt x="8920" y="8465"/>
                          <a:pt x="9782" y="9303"/>
                        </a:cubicBezTo>
                        <a:cubicBezTo>
                          <a:pt x="10643" y="10140"/>
                          <a:pt x="15809" y="8465"/>
                          <a:pt x="14517" y="8465"/>
                        </a:cubicBezTo>
                        <a:cubicBezTo>
                          <a:pt x="14517" y="8465"/>
                          <a:pt x="20114" y="10140"/>
                          <a:pt x="20975" y="10140"/>
                        </a:cubicBezTo>
                        <a:cubicBezTo>
                          <a:pt x="21836" y="10140"/>
                          <a:pt x="24850" y="8047"/>
                          <a:pt x="24850" y="8047"/>
                        </a:cubicBezTo>
                        <a:cubicBezTo>
                          <a:pt x="24850" y="8047"/>
                          <a:pt x="32169" y="9721"/>
                          <a:pt x="33030" y="9721"/>
                        </a:cubicBezTo>
                        <a:cubicBezTo>
                          <a:pt x="33891" y="9721"/>
                          <a:pt x="30877" y="4697"/>
                          <a:pt x="25711" y="2184"/>
                        </a:cubicBezTo>
                        <a:cubicBezTo>
                          <a:pt x="20545" y="0"/>
                          <a:pt x="17905" y="0"/>
                          <a:pt x="16987" y="0"/>
                        </a:cubicBezTo>
                        <a:close/>
                      </a:path>
                      <a:path w="33176" h="10140" fill="none">
                        <a:moveTo>
                          <a:pt x="16987" y="0"/>
                        </a:moveTo>
                        <a:cubicBezTo>
                          <a:pt x="13226" y="0"/>
                          <a:pt x="9351" y="0"/>
                          <a:pt x="4185" y="3859"/>
                        </a:cubicBezTo>
                        <a:cubicBezTo>
                          <a:pt x="-982" y="7209"/>
                          <a:pt x="0" y="8465"/>
                          <a:pt x="1171" y="8465"/>
                        </a:cubicBezTo>
                        <a:cubicBezTo>
                          <a:pt x="2893" y="8465"/>
                          <a:pt x="9782" y="6734"/>
                          <a:pt x="9782" y="6734"/>
                        </a:cubicBezTo>
                        <a:cubicBezTo>
                          <a:pt x="9782" y="6734"/>
                          <a:pt x="8920" y="8465"/>
                          <a:pt x="9782" y="9303"/>
                        </a:cubicBezTo>
                        <a:cubicBezTo>
                          <a:pt x="10643" y="10140"/>
                          <a:pt x="15809" y="8465"/>
                          <a:pt x="14517" y="8465"/>
                        </a:cubicBezTo>
                        <a:cubicBezTo>
                          <a:pt x="14517" y="8465"/>
                          <a:pt x="20114" y="10140"/>
                          <a:pt x="20975" y="10140"/>
                        </a:cubicBezTo>
                        <a:cubicBezTo>
                          <a:pt x="21836" y="10140"/>
                          <a:pt x="24850" y="8047"/>
                          <a:pt x="24850" y="8047"/>
                        </a:cubicBezTo>
                        <a:cubicBezTo>
                          <a:pt x="24850" y="8047"/>
                          <a:pt x="32169" y="9721"/>
                          <a:pt x="33030" y="9721"/>
                        </a:cubicBezTo>
                        <a:cubicBezTo>
                          <a:pt x="33891" y="9721"/>
                          <a:pt x="30877" y="4697"/>
                          <a:pt x="25711" y="2184"/>
                        </a:cubicBezTo>
                        <a:cubicBezTo>
                          <a:pt x="20545" y="0"/>
                          <a:pt x="17905" y="0"/>
                          <a:pt x="16987" y="0"/>
                        </a:cubicBezTo>
                        <a:close/>
                      </a:path>
                    </a:pathLst>
                  </a:custGeom>
                  <a:solidFill>
                    <a:srgbClr val="B4B5B5"/>
                  </a:solidFill>
                  <a:ln w="7600" cap="flat">
                    <a:solidFill>
                      <a:srgbClr val="B4B5B5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7" name="Freeform: Shape 406"/>
                  <p:cNvSpPr/>
                  <p:nvPr/>
                </p:nvSpPr>
                <p:spPr>
                  <a:xfrm>
                    <a:off x="6888678" y="-156007"/>
                    <a:ext cx="59516" cy="197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16" h="19754" stroke="0">
                        <a:moveTo>
                          <a:pt x="0" y="6422"/>
                        </a:moveTo>
                        <a:cubicBezTo>
                          <a:pt x="0" y="0"/>
                          <a:pt x="7557" y="0"/>
                          <a:pt x="14383" y="0"/>
                        </a:cubicBezTo>
                        <a:cubicBezTo>
                          <a:pt x="21210" y="0"/>
                          <a:pt x="24272" y="4022"/>
                          <a:pt x="24272" y="9877"/>
                        </a:cubicBezTo>
                        <a:cubicBezTo>
                          <a:pt x="24272" y="15716"/>
                          <a:pt x="20226" y="20209"/>
                          <a:pt x="10338" y="19717"/>
                        </a:cubicBezTo>
                        <a:cubicBezTo>
                          <a:pt x="0" y="19224"/>
                          <a:pt x="0" y="12269"/>
                          <a:pt x="0" y="6422"/>
                        </a:cubicBezTo>
                        <a:close/>
                        <a:moveTo>
                          <a:pt x="10518" y="18495"/>
                        </a:moveTo>
                        <a:cubicBezTo>
                          <a:pt x="19453" y="18933"/>
                          <a:pt x="23108" y="14937"/>
                          <a:pt x="23108" y="9751"/>
                        </a:cubicBezTo>
                        <a:cubicBezTo>
                          <a:pt x="23108" y="4540"/>
                          <a:pt x="20863" y="1151"/>
                          <a:pt x="13491" y="1461"/>
                        </a:cubicBezTo>
                        <a:cubicBezTo>
                          <a:pt x="6120" y="1910"/>
                          <a:pt x="1178" y="1461"/>
                          <a:pt x="1178" y="6674"/>
                        </a:cubicBezTo>
                        <a:cubicBezTo>
                          <a:pt x="1178" y="11872"/>
                          <a:pt x="1584" y="18057"/>
                          <a:pt x="10518" y="18495"/>
                        </a:cubicBezTo>
                        <a:close/>
                        <a:moveTo>
                          <a:pt x="23718" y="11006"/>
                        </a:moveTo>
                        <a:cubicBezTo>
                          <a:pt x="23718" y="8815"/>
                          <a:pt x="26422" y="7040"/>
                          <a:pt x="29758" y="7040"/>
                        </a:cubicBezTo>
                        <a:cubicBezTo>
                          <a:pt x="33094" y="7040"/>
                          <a:pt x="35798" y="8815"/>
                          <a:pt x="35798" y="11006"/>
                        </a:cubicBezTo>
                        <a:cubicBezTo>
                          <a:pt x="35798" y="11316"/>
                          <a:pt x="35743" y="11618"/>
                          <a:pt x="35641" y="11908"/>
                        </a:cubicBezTo>
                        <a:cubicBezTo>
                          <a:pt x="35018" y="10153"/>
                          <a:pt x="32621" y="8845"/>
                          <a:pt x="29758" y="8845"/>
                        </a:cubicBezTo>
                        <a:cubicBezTo>
                          <a:pt x="26895" y="8845"/>
                          <a:pt x="24498" y="10153"/>
                          <a:pt x="23876" y="11908"/>
                        </a:cubicBezTo>
                        <a:cubicBezTo>
                          <a:pt x="23718" y="11618"/>
                          <a:pt x="23718" y="11316"/>
                          <a:pt x="23718" y="11006"/>
                        </a:cubicBezTo>
                        <a:close/>
                        <a:moveTo>
                          <a:pt x="59516" y="6422"/>
                        </a:moveTo>
                        <a:cubicBezTo>
                          <a:pt x="59516" y="0"/>
                          <a:pt x="51959" y="0"/>
                          <a:pt x="45133" y="0"/>
                        </a:cubicBezTo>
                        <a:cubicBezTo>
                          <a:pt x="38306" y="0"/>
                          <a:pt x="35244" y="4022"/>
                          <a:pt x="35244" y="9877"/>
                        </a:cubicBezTo>
                        <a:cubicBezTo>
                          <a:pt x="35244" y="15716"/>
                          <a:pt x="39290" y="20209"/>
                          <a:pt x="49178" y="19717"/>
                        </a:cubicBezTo>
                        <a:cubicBezTo>
                          <a:pt x="59067" y="19224"/>
                          <a:pt x="59516" y="12269"/>
                          <a:pt x="59516" y="6422"/>
                        </a:cubicBezTo>
                        <a:close/>
                        <a:moveTo>
                          <a:pt x="48998" y="18495"/>
                        </a:moveTo>
                        <a:cubicBezTo>
                          <a:pt x="40063" y="18933"/>
                          <a:pt x="36408" y="14937"/>
                          <a:pt x="36408" y="9751"/>
                        </a:cubicBezTo>
                        <a:cubicBezTo>
                          <a:pt x="36408" y="4540"/>
                          <a:pt x="38653" y="1151"/>
                          <a:pt x="46025" y="1461"/>
                        </a:cubicBezTo>
                        <a:cubicBezTo>
                          <a:pt x="53396" y="1910"/>
                          <a:pt x="58338" y="1461"/>
                          <a:pt x="58338" y="6674"/>
                        </a:cubicBezTo>
                        <a:cubicBezTo>
                          <a:pt x="58338" y="11872"/>
                          <a:pt x="57932" y="18057"/>
                          <a:pt x="48998" y="18495"/>
                        </a:cubicBezTo>
                        <a:close/>
                      </a:path>
                      <a:path w="59516" h="19754" fill="none">
                        <a:moveTo>
                          <a:pt x="0" y="6422"/>
                        </a:moveTo>
                        <a:cubicBezTo>
                          <a:pt x="0" y="0"/>
                          <a:pt x="7557" y="0"/>
                          <a:pt x="14383" y="0"/>
                        </a:cubicBezTo>
                        <a:cubicBezTo>
                          <a:pt x="21210" y="0"/>
                          <a:pt x="24272" y="4022"/>
                          <a:pt x="24272" y="9877"/>
                        </a:cubicBezTo>
                        <a:cubicBezTo>
                          <a:pt x="24272" y="15716"/>
                          <a:pt x="20226" y="20209"/>
                          <a:pt x="10338" y="19717"/>
                        </a:cubicBezTo>
                        <a:cubicBezTo>
                          <a:pt x="0" y="19224"/>
                          <a:pt x="0" y="12269"/>
                          <a:pt x="0" y="6422"/>
                        </a:cubicBezTo>
                        <a:close/>
                        <a:moveTo>
                          <a:pt x="10518" y="18495"/>
                        </a:moveTo>
                        <a:cubicBezTo>
                          <a:pt x="19453" y="18933"/>
                          <a:pt x="23108" y="14937"/>
                          <a:pt x="23108" y="9751"/>
                        </a:cubicBezTo>
                        <a:cubicBezTo>
                          <a:pt x="23108" y="4540"/>
                          <a:pt x="20863" y="1151"/>
                          <a:pt x="13491" y="1461"/>
                        </a:cubicBezTo>
                        <a:cubicBezTo>
                          <a:pt x="6120" y="1910"/>
                          <a:pt x="1178" y="1461"/>
                          <a:pt x="1178" y="6674"/>
                        </a:cubicBezTo>
                        <a:cubicBezTo>
                          <a:pt x="1178" y="11872"/>
                          <a:pt x="1584" y="18057"/>
                          <a:pt x="10518" y="18495"/>
                        </a:cubicBezTo>
                        <a:close/>
                        <a:moveTo>
                          <a:pt x="23718" y="11006"/>
                        </a:moveTo>
                        <a:cubicBezTo>
                          <a:pt x="23718" y="8815"/>
                          <a:pt x="26422" y="7040"/>
                          <a:pt x="29758" y="7040"/>
                        </a:cubicBezTo>
                        <a:cubicBezTo>
                          <a:pt x="33094" y="7040"/>
                          <a:pt x="35798" y="8815"/>
                          <a:pt x="35798" y="11006"/>
                        </a:cubicBezTo>
                        <a:cubicBezTo>
                          <a:pt x="35798" y="11316"/>
                          <a:pt x="35743" y="11618"/>
                          <a:pt x="35641" y="11908"/>
                        </a:cubicBezTo>
                        <a:cubicBezTo>
                          <a:pt x="35018" y="10153"/>
                          <a:pt x="32621" y="8845"/>
                          <a:pt x="29758" y="8845"/>
                        </a:cubicBezTo>
                        <a:cubicBezTo>
                          <a:pt x="26895" y="8845"/>
                          <a:pt x="24498" y="10153"/>
                          <a:pt x="23876" y="11908"/>
                        </a:cubicBezTo>
                        <a:cubicBezTo>
                          <a:pt x="23718" y="11618"/>
                          <a:pt x="23718" y="11316"/>
                          <a:pt x="23718" y="11006"/>
                        </a:cubicBezTo>
                        <a:close/>
                        <a:moveTo>
                          <a:pt x="59516" y="6422"/>
                        </a:moveTo>
                        <a:cubicBezTo>
                          <a:pt x="59516" y="0"/>
                          <a:pt x="51959" y="0"/>
                          <a:pt x="45133" y="0"/>
                        </a:cubicBezTo>
                        <a:cubicBezTo>
                          <a:pt x="38306" y="0"/>
                          <a:pt x="35244" y="4022"/>
                          <a:pt x="35244" y="9877"/>
                        </a:cubicBezTo>
                        <a:cubicBezTo>
                          <a:pt x="35244" y="15716"/>
                          <a:pt x="39290" y="20209"/>
                          <a:pt x="49178" y="19717"/>
                        </a:cubicBezTo>
                        <a:cubicBezTo>
                          <a:pt x="59067" y="19224"/>
                          <a:pt x="59516" y="12269"/>
                          <a:pt x="59516" y="6422"/>
                        </a:cubicBezTo>
                        <a:close/>
                        <a:moveTo>
                          <a:pt x="48998" y="18495"/>
                        </a:moveTo>
                        <a:cubicBezTo>
                          <a:pt x="40063" y="18933"/>
                          <a:pt x="36408" y="14937"/>
                          <a:pt x="36408" y="9751"/>
                        </a:cubicBezTo>
                        <a:cubicBezTo>
                          <a:pt x="36408" y="4540"/>
                          <a:pt x="38653" y="1151"/>
                          <a:pt x="46025" y="1461"/>
                        </a:cubicBezTo>
                        <a:cubicBezTo>
                          <a:pt x="53396" y="1910"/>
                          <a:pt x="58338" y="1461"/>
                          <a:pt x="58338" y="6674"/>
                        </a:cubicBezTo>
                        <a:cubicBezTo>
                          <a:pt x="58338" y="11872"/>
                          <a:pt x="57932" y="18057"/>
                          <a:pt x="48998" y="18495"/>
                        </a:cubicBezTo>
                        <a:close/>
                      </a:path>
                    </a:pathLst>
                  </a:custGeom>
                  <a:solidFill>
                    <a:srgbClr val="717070"/>
                  </a:solidFill>
                  <a:ln w="7600" cap="flat">
                    <a:solidFill>
                      <a:srgbClr val="717070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8" name="Freeform: Shape 407"/>
                  <p:cNvSpPr/>
                  <p:nvPr/>
                </p:nvSpPr>
                <p:spPr>
                  <a:xfrm>
                    <a:off x="6895261" y="-161955"/>
                    <a:ext cx="45654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54" h="7600" stroke="0">
                        <a:moveTo>
                          <a:pt x="0" y="4716"/>
                        </a:moveTo>
                        <a:cubicBezTo>
                          <a:pt x="0" y="3106"/>
                          <a:pt x="1724" y="1155"/>
                          <a:pt x="4709" y="0"/>
                        </a:cubicBezTo>
                        <a:cubicBezTo>
                          <a:pt x="7694" y="0"/>
                          <a:pt x="10465" y="0"/>
                          <a:pt x="10898" y="1830"/>
                        </a:cubicBezTo>
                        <a:cubicBezTo>
                          <a:pt x="11125" y="2673"/>
                          <a:pt x="8675" y="1501"/>
                          <a:pt x="5839" y="2214"/>
                        </a:cubicBezTo>
                        <a:cubicBezTo>
                          <a:pt x="3261" y="2863"/>
                          <a:pt x="0" y="5482"/>
                          <a:pt x="0" y="4716"/>
                        </a:cubicBezTo>
                        <a:close/>
                        <a:moveTo>
                          <a:pt x="45584" y="5023"/>
                        </a:moveTo>
                        <a:cubicBezTo>
                          <a:pt x="46066" y="3426"/>
                          <a:pt x="44018" y="1551"/>
                          <a:pt x="41011" y="835"/>
                        </a:cubicBezTo>
                        <a:cubicBezTo>
                          <a:pt x="38004" y="0"/>
                          <a:pt x="35176" y="833"/>
                          <a:pt x="34695" y="2430"/>
                        </a:cubicBezTo>
                        <a:cubicBezTo>
                          <a:pt x="34443" y="3266"/>
                          <a:pt x="36959" y="2053"/>
                          <a:pt x="39816" y="2691"/>
                        </a:cubicBezTo>
                        <a:cubicBezTo>
                          <a:pt x="42414" y="3271"/>
                          <a:pt x="45355" y="5783"/>
                          <a:pt x="45584" y="5023"/>
                        </a:cubicBezTo>
                        <a:close/>
                      </a:path>
                      <a:path w="45654" h="7600" fill="none">
                        <a:moveTo>
                          <a:pt x="0" y="4716"/>
                        </a:moveTo>
                        <a:cubicBezTo>
                          <a:pt x="0" y="3106"/>
                          <a:pt x="1724" y="1155"/>
                          <a:pt x="4709" y="0"/>
                        </a:cubicBezTo>
                        <a:cubicBezTo>
                          <a:pt x="7694" y="0"/>
                          <a:pt x="10465" y="0"/>
                          <a:pt x="10898" y="1830"/>
                        </a:cubicBezTo>
                        <a:cubicBezTo>
                          <a:pt x="11125" y="2673"/>
                          <a:pt x="8675" y="1501"/>
                          <a:pt x="5839" y="2214"/>
                        </a:cubicBezTo>
                        <a:cubicBezTo>
                          <a:pt x="3261" y="2863"/>
                          <a:pt x="0" y="5482"/>
                          <a:pt x="0" y="4716"/>
                        </a:cubicBezTo>
                        <a:close/>
                        <a:moveTo>
                          <a:pt x="45584" y="5023"/>
                        </a:moveTo>
                        <a:cubicBezTo>
                          <a:pt x="46066" y="3426"/>
                          <a:pt x="44018" y="1551"/>
                          <a:pt x="41011" y="835"/>
                        </a:cubicBezTo>
                        <a:cubicBezTo>
                          <a:pt x="38004" y="0"/>
                          <a:pt x="35176" y="833"/>
                          <a:pt x="34695" y="2430"/>
                        </a:cubicBezTo>
                        <a:cubicBezTo>
                          <a:pt x="34443" y="3266"/>
                          <a:pt x="36959" y="2053"/>
                          <a:pt x="39816" y="2691"/>
                        </a:cubicBezTo>
                        <a:cubicBezTo>
                          <a:pt x="42414" y="3271"/>
                          <a:pt x="45355" y="5783"/>
                          <a:pt x="45584" y="5023"/>
                        </a:cubicBezTo>
                        <a:close/>
                      </a:path>
                    </a:pathLst>
                  </a:custGeom>
                  <a:solidFill>
                    <a:srgbClr val="9E9F9F"/>
                  </a:solidFill>
                  <a:ln w="7600" cap="flat">
                    <a:solidFill>
                      <a:srgbClr val="9E9F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9" name="Freeform: Shape 408"/>
                  <p:cNvSpPr/>
                  <p:nvPr/>
                </p:nvSpPr>
                <p:spPr>
                  <a:xfrm>
                    <a:off x="6915309" y="-57253"/>
                    <a:ext cx="7600" cy="33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0" h="33821" stroke="0">
                        <a:moveTo>
                          <a:pt x="0" y="2975"/>
                        </a:moveTo>
                        <a:cubicBezTo>
                          <a:pt x="0" y="1332"/>
                          <a:pt x="1337" y="0"/>
                          <a:pt x="2986" y="0"/>
                        </a:cubicBezTo>
                        <a:cubicBezTo>
                          <a:pt x="4635" y="0"/>
                          <a:pt x="5972" y="1332"/>
                          <a:pt x="5972" y="2975"/>
                        </a:cubicBezTo>
                        <a:cubicBezTo>
                          <a:pt x="5972" y="4618"/>
                          <a:pt x="4635" y="5950"/>
                          <a:pt x="2986" y="5950"/>
                        </a:cubicBezTo>
                        <a:cubicBezTo>
                          <a:pt x="1337" y="5950"/>
                          <a:pt x="0" y="4618"/>
                          <a:pt x="0" y="2975"/>
                        </a:cubicBezTo>
                        <a:close/>
                        <a:moveTo>
                          <a:pt x="2986" y="19338"/>
                        </a:moveTo>
                        <a:cubicBezTo>
                          <a:pt x="4635" y="19338"/>
                          <a:pt x="5972" y="18006"/>
                          <a:pt x="5972" y="16363"/>
                        </a:cubicBezTo>
                        <a:cubicBezTo>
                          <a:pt x="5972" y="14720"/>
                          <a:pt x="4635" y="13389"/>
                          <a:pt x="2986" y="13389"/>
                        </a:cubicBezTo>
                        <a:cubicBezTo>
                          <a:pt x="1337" y="13389"/>
                          <a:pt x="0" y="14720"/>
                          <a:pt x="0" y="16363"/>
                        </a:cubicBezTo>
                        <a:cubicBezTo>
                          <a:pt x="0" y="18006"/>
                          <a:pt x="1337" y="19338"/>
                          <a:pt x="2986" y="19338"/>
                        </a:cubicBezTo>
                        <a:close/>
                        <a:moveTo>
                          <a:pt x="2986" y="33821"/>
                        </a:moveTo>
                        <a:cubicBezTo>
                          <a:pt x="4635" y="33821"/>
                          <a:pt x="5972" y="32489"/>
                          <a:pt x="5972" y="30846"/>
                        </a:cubicBezTo>
                        <a:cubicBezTo>
                          <a:pt x="5972" y="29203"/>
                          <a:pt x="4635" y="27871"/>
                          <a:pt x="2986" y="27871"/>
                        </a:cubicBezTo>
                        <a:cubicBezTo>
                          <a:pt x="1337" y="27871"/>
                          <a:pt x="0" y="29203"/>
                          <a:pt x="0" y="30846"/>
                        </a:cubicBezTo>
                        <a:cubicBezTo>
                          <a:pt x="0" y="32489"/>
                          <a:pt x="1337" y="33821"/>
                          <a:pt x="2986" y="33821"/>
                        </a:cubicBezTo>
                        <a:close/>
                      </a:path>
                      <a:path w="7600" h="33821" fill="none">
                        <a:moveTo>
                          <a:pt x="0" y="2975"/>
                        </a:moveTo>
                        <a:cubicBezTo>
                          <a:pt x="0" y="1332"/>
                          <a:pt x="1337" y="0"/>
                          <a:pt x="2986" y="0"/>
                        </a:cubicBezTo>
                        <a:cubicBezTo>
                          <a:pt x="4635" y="0"/>
                          <a:pt x="5972" y="1332"/>
                          <a:pt x="5972" y="2975"/>
                        </a:cubicBezTo>
                        <a:cubicBezTo>
                          <a:pt x="5972" y="4618"/>
                          <a:pt x="4635" y="5950"/>
                          <a:pt x="2986" y="5950"/>
                        </a:cubicBezTo>
                        <a:cubicBezTo>
                          <a:pt x="1337" y="5950"/>
                          <a:pt x="0" y="4618"/>
                          <a:pt x="0" y="2975"/>
                        </a:cubicBezTo>
                        <a:close/>
                        <a:moveTo>
                          <a:pt x="2986" y="19338"/>
                        </a:moveTo>
                        <a:cubicBezTo>
                          <a:pt x="4635" y="19338"/>
                          <a:pt x="5972" y="18006"/>
                          <a:pt x="5972" y="16363"/>
                        </a:cubicBezTo>
                        <a:cubicBezTo>
                          <a:pt x="5972" y="14720"/>
                          <a:pt x="4635" y="13389"/>
                          <a:pt x="2986" y="13389"/>
                        </a:cubicBezTo>
                        <a:cubicBezTo>
                          <a:pt x="1337" y="13389"/>
                          <a:pt x="0" y="14720"/>
                          <a:pt x="0" y="16363"/>
                        </a:cubicBezTo>
                        <a:cubicBezTo>
                          <a:pt x="0" y="18006"/>
                          <a:pt x="1337" y="19338"/>
                          <a:pt x="2986" y="19338"/>
                        </a:cubicBezTo>
                        <a:close/>
                        <a:moveTo>
                          <a:pt x="2986" y="33821"/>
                        </a:moveTo>
                        <a:cubicBezTo>
                          <a:pt x="4635" y="33821"/>
                          <a:pt x="5972" y="32489"/>
                          <a:pt x="5972" y="30846"/>
                        </a:cubicBezTo>
                        <a:cubicBezTo>
                          <a:pt x="5972" y="29203"/>
                          <a:pt x="4635" y="27871"/>
                          <a:pt x="2986" y="27871"/>
                        </a:cubicBezTo>
                        <a:cubicBezTo>
                          <a:pt x="1337" y="27871"/>
                          <a:pt x="0" y="29203"/>
                          <a:pt x="0" y="30846"/>
                        </a:cubicBezTo>
                        <a:cubicBezTo>
                          <a:pt x="0" y="32489"/>
                          <a:pt x="1337" y="33821"/>
                          <a:pt x="2986" y="33821"/>
                        </a:cubicBezTo>
                        <a:close/>
                      </a:path>
                    </a:pathLst>
                  </a:custGeom>
                  <a:solidFill>
                    <a:srgbClr val="705A4D"/>
                  </a:solidFill>
                  <a:ln w="7600" cap="flat">
                    <a:solidFill>
                      <a:srgbClr val="705A4D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0" name="Freeform: Shape 409"/>
                  <p:cNvSpPr/>
                  <p:nvPr/>
                </p:nvSpPr>
                <p:spPr>
                  <a:xfrm>
                    <a:off x="6870623" y="116343"/>
                    <a:ext cx="96908" cy="13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908" h="13861" stroke="0">
                        <a:moveTo>
                          <a:pt x="42034" y="11280"/>
                        </a:moveTo>
                        <a:cubicBezTo>
                          <a:pt x="40478" y="14995"/>
                          <a:pt x="36845" y="13602"/>
                          <a:pt x="19720" y="13602"/>
                        </a:cubicBezTo>
                        <a:cubicBezTo>
                          <a:pt x="2595" y="13602"/>
                          <a:pt x="0" y="14531"/>
                          <a:pt x="0" y="8957"/>
                        </a:cubicBezTo>
                        <a:cubicBezTo>
                          <a:pt x="0" y="6538"/>
                          <a:pt x="8260" y="2855"/>
                          <a:pt x="16890" y="1387"/>
                        </a:cubicBezTo>
                        <a:cubicBezTo>
                          <a:pt x="28146" y="0"/>
                          <a:pt x="40478" y="0"/>
                          <a:pt x="40478" y="0"/>
                        </a:cubicBezTo>
                        <a:cubicBezTo>
                          <a:pt x="41516" y="1061"/>
                          <a:pt x="43592" y="7564"/>
                          <a:pt x="42034" y="11280"/>
                        </a:cubicBezTo>
                        <a:close/>
                        <a:moveTo>
                          <a:pt x="54873" y="11283"/>
                        </a:moveTo>
                        <a:cubicBezTo>
                          <a:pt x="56430" y="14999"/>
                          <a:pt x="60063" y="13605"/>
                          <a:pt x="77188" y="13605"/>
                        </a:cubicBezTo>
                        <a:cubicBezTo>
                          <a:pt x="94313" y="13605"/>
                          <a:pt x="96908" y="14534"/>
                          <a:pt x="96908" y="8961"/>
                        </a:cubicBezTo>
                        <a:cubicBezTo>
                          <a:pt x="96908" y="6332"/>
                          <a:pt x="87181" y="2889"/>
                          <a:pt x="77665" y="1391"/>
                        </a:cubicBezTo>
                        <a:cubicBezTo>
                          <a:pt x="67007" y="0"/>
                          <a:pt x="56430" y="0"/>
                          <a:pt x="56430" y="0"/>
                        </a:cubicBezTo>
                        <a:cubicBezTo>
                          <a:pt x="55392" y="1065"/>
                          <a:pt x="53316" y="7567"/>
                          <a:pt x="54873" y="11283"/>
                        </a:cubicBezTo>
                        <a:close/>
                      </a:path>
                      <a:path w="96908" h="13861" fill="none">
                        <a:moveTo>
                          <a:pt x="42034" y="11280"/>
                        </a:moveTo>
                        <a:cubicBezTo>
                          <a:pt x="40478" y="14995"/>
                          <a:pt x="36845" y="13602"/>
                          <a:pt x="19720" y="13602"/>
                        </a:cubicBezTo>
                        <a:cubicBezTo>
                          <a:pt x="2595" y="13602"/>
                          <a:pt x="0" y="14531"/>
                          <a:pt x="0" y="8957"/>
                        </a:cubicBezTo>
                        <a:cubicBezTo>
                          <a:pt x="0" y="6538"/>
                          <a:pt x="8260" y="2855"/>
                          <a:pt x="16890" y="1387"/>
                        </a:cubicBezTo>
                        <a:cubicBezTo>
                          <a:pt x="28146" y="0"/>
                          <a:pt x="40478" y="0"/>
                          <a:pt x="40478" y="0"/>
                        </a:cubicBezTo>
                        <a:cubicBezTo>
                          <a:pt x="41516" y="1061"/>
                          <a:pt x="43592" y="7564"/>
                          <a:pt x="42034" y="11280"/>
                        </a:cubicBezTo>
                        <a:close/>
                        <a:moveTo>
                          <a:pt x="54873" y="11283"/>
                        </a:moveTo>
                        <a:cubicBezTo>
                          <a:pt x="56430" y="14999"/>
                          <a:pt x="60063" y="13605"/>
                          <a:pt x="77188" y="13605"/>
                        </a:cubicBezTo>
                        <a:cubicBezTo>
                          <a:pt x="94313" y="13605"/>
                          <a:pt x="96908" y="14534"/>
                          <a:pt x="96908" y="8961"/>
                        </a:cubicBezTo>
                        <a:cubicBezTo>
                          <a:pt x="96908" y="6332"/>
                          <a:pt x="87181" y="2889"/>
                          <a:pt x="77665" y="1391"/>
                        </a:cubicBezTo>
                        <a:cubicBezTo>
                          <a:pt x="67007" y="0"/>
                          <a:pt x="56430" y="0"/>
                          <a:pt x="56430" y="0"/>
                        </a:cubicBezTo>
                        <a:cubicBezTo>
                          <a:pt x="55392" y="1065"/>
                          <a:pt x="53316" y="7567"/>
                          <a:pt x="54873" y="11283"/>
                        </a:cubicBezTo>
                        <a:close/>
                      </a:path>
                    </a:pathLst>
                  </a:custGeom>
                  <a:solidFill>
                    <a:srgbClr val="5A291A"/>
                  </a:solidFill>
                  <a:ln w="7600" cap="flat">
                    <a:solidFill>
                      <a:srgbClr val="5A291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1" name="Freeform: Shape 410"/>
                  <p:cNvSpPr/>
                  <p:nvPr/>
                </p:nvSpPr>
                <p:spPr>
                  <a:xfrm>
                    <a:off x="6888169" y="-36310"/>
                    <a:ext cx="20511" cy="17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11" h="170760" stroke="0">
                        <a:moveTo>
                          <a:pt x="1841" y="2929"/>
                        </a:moveTo>
                        <a:cubicBezTo>
                          <a:pt x="3366" y="0"/>
                          <a:pt x="9463" y="0"/>
                          <a:pt x="13166" y="0"/>
                        </a:cubicBezTo>
                        <a:cubicBezTo>
                          <a:pt x="16868" y="1193"/>
                          <a:pt x="22510" y="5964"/>
                          <a:pt x="19798" y="8894"/>
                        </a:cubicBezTo>
                        <a:cubicBezTo>
                          <a:pt x="17086" y="11824"/>
                          <a:pt x="17086" y="6617"/>
                          <a:pt x="11206" y="6617"/>
                        </a:cubicBezTo>
                        <a:cubicBezTo>
                          <a:pt x="5326" y="6617"/>
                          <a:pt x="6992" y="11867"/>
                          <a:pt x="6992" y="14584"/>
                        </a:cubicBezTo>
                        <a:lnTo>
                          <a:pt x="6568" y="18725"/>
                        </a:lnTo>
                        <a:lnTo>
                          <a:pt x="6568" y="170760"/>
                        </a:lnTo>
                        <a:lnTo>
                          <a:pt x="0" y="170760"/>
                        </a:lnTo>
                        <a:lnTo>
                          <a:pt x="0" y="16445"/>
                        </a:lnTo>
                        <a:lnTo>
                          <a:pt x="0" y="8894"/>
                        </a:lnTo>
                        <a:cubicBezTo>
                          <a:pt x="0" y="6177"/>
                          <a:pt x="0" y="5532"/>
                          <a:pt x="1841" y="2929"/>
                        </a:cubicBezTo>
                        <a:close/>
                      </a:path>
                      <a:path w="20511" h="170760" fill="none">
                        <a:moveTo>
                          <a:pt x="1841" y="2929"/>
                        </a:moveTo>
                        <a:cubicBezTo>
                          <a:pt x="3366" y="0"/>
                          <a:pt x="9463" y="0"/>
                          <a:pt x="13166" y="0"/>
                        </a:cubicBezTo>
                        <a:cubicBezTo>
                          <a:pt x="16868" y="1193"/>
                          <a:pt x="22510" y="5964"/>
                          <a:pt x="19798" y="8894"/>
                        </a:cubicBezTo>
                        <a:cubicBezTo>
                          <a:pt x="17086" y="11824"/>
                          <a:pt x="17086" y="6617"/>
                          <a:pt x="11206" y="6617"/>
                        </a:cubicBezTo>
                        <a:cubicBezTo>
                          <a:pt x="5326" y="6617"/>
                          <a:pt x="6992" y="11867"/>
                          <a:pt x="6992" y="14584"/>
                        </a:cubicBezTo>
                        <a:lnTo>
                          <a:pt x="6568" y="18725"/>
                        </a:lnTo>
                        <a:lnTo>
                          <a:pt x="6568" y="170760"/>
                        </a:lnTo>
                        <a:lnTo>
                          <a:pt x="0" y="170760"/>
                        </a:lnTo>
                        <a:lnTo>
                          <a:pt x="0" y="16445"/>
                        </a:lnTo>
                        <a:lnTo>
                          <a:pt x="0" y="8894"/>
                        </a:lnTo>
                        <a:cubicBezTo>
                          <a:pt x="0" y="6177"/>
                          <a:pt x="0" y="5532"/>
                          <a:pt x="1841" y="2929"/>
                        </a:cubicBezTo>
                        <a:close/>
                      </a:path>
                    </a:pathLst>
                  </a:custGeom>
                  <a:solidFill>
                    <a:srgbClr val="944E2A"/>
                  </a:solidFill>
                  <a:ln w="7600" cap="flat">
                    <a:solidFill>
                      <a:srgbClr val="944E2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2" name="Freeform: Shape 411"/>
                  <p:cNvSpPr/>
                  <p:nvPr/>
                </p:nvSpPr>
                <p:spPr>
                  <a:xfrm flipH="1">
                    <a:off x="6879330" y="-38122"/>
                    <a:ext cx="18152" cy="19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52" h="19960" stroke="0">
                        <a:moveTo>
                          <a:pt x="0" y="9980"/>
                        </a:moveTo>
                        <a:cubicBezTo>
                          <a:pt x="0" y="4468"/>
                          <a:pt x="4063" y="0"/>
                          <a:pt x="9076" y="0"/>
                        </a:cubicBezTo>
                        <a:cubicBezTo>
                          <a:pt x="14088" y="0"/>
                          <a:pt x="18152" y="4468"/>
                          <a:pt x="18152" y="9980"/>
                        </a:cubicBezTo>
                        <a:cubicBezTo>
                          <a:pt x="18152" y="15491"/>
                          <a:pt x="14088" y="19960"/>
                          <a:pt x="9076" y="19960"/>
                        </a:cubicBezTo>
                        <a:cubicBezTo>
                          <a:pt x="4063" y="19960"/>
                          <a:pt x="0" y="15491"/>
                          <a:pt x="0" y="9980"/>
                        </a:cubicBezTo>
                        <a:close/>
                      </a:path>
                      <a:path w="18152" h="19960" fill="none">
                        <a:moveTo>
                          <a:pt x="0" y="9980"/>
                        </a:moveTo>
                        <a:cubicBezTo>
                          <a:pt x="0" y="4468"/>
                          <a:pt x="4063" y="0"/>
                          <a:pt x="9076" y="0"/>
                        </a:cubicBezTo>
                        <a:cubicBezTo>
                          <a:pt x="14088" y="0"/>
                          <a:pt x="18152" y="4468"/>
                          <a:pt x="18152" y="9980"/>
                        </a:cubicBezTo>
                        <a:cubicBezTo>
                          <a:pt x="18152" y="15491"/>
                          <a:pt x="14088" y="19960"/>
                          <a:pt x="9076" y="19960"/>
                        </a:cubicBezTo>
                        <a:cubicBezTo>
                          <a:pt x="4063" y="19960"/>
                          <a:pt x="0" y="15491"/>
                          <a:pt x="0" y="9980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3" name="Freeform: Shape 412"/>
                  <p:cNvSpPr/>
                  <p:nvPr/>
                </p:nvSpPr>
                <p:spPr>
                  <a:xfrm>
                    <a:off x="6848730" y="-108645"/>
                    <a:ext cx="37930" cy="898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30" h="89874" stroke="0">
                        <a:moveTo>
                          <a:pt x="37930" y="0"/>
                        </a:moveTo>
                        <a:cubicBezTo>
                          <a:pt x="37930" y="0"/>
                          <a:pt x="9110" y="10098"/>
                          <a:pt x="1082" y="41393"/>
                        </a:cubicBezTo>
                        <a:cubicBezTo>
                          <a:pt x="-6946" y="72688"/>
                          <a:pt x="32341" y="89874"/>
                          <a:pt x="32341" y="89874"/>
                        </a:cubicBezTo>
                        <a:lnTo>
                          <a:pt x="35538" y="72180"/>
                        </a:lnTo>
                        <a:cubicBezTo>
                          <a:pt x="35538" y="72180"/>
                          <a:pt x="16001" y="63687"/>
                          <a:pt x="18843" y="47763"/>
                        </a:cubicBezTo>
                        <a:cubicBezTo>
                          <a:pt x="21685" y="31839"/>
                          <a:pt x="34473" y="30777"/>
                          <a:pt x="34473" y="30777"/>
                        </a:cubicBezTo>
                        <a:lnTo>
                          <a:pt x="37930" y="0"/>
                        </a:lnTo>
                        <a:close/>
                      </a:path>
                      <a:path w="37930" h="89874" fill="none">
                        <a:moveTo>
                          <a:pt x="37930" y="0"/>
                        </a:moveTo>
                        <a:cubicBezTo>
                          <a:pt x="37930" y="0"/>
                          <a:pt x="9110" y="10098"/>
                          <a:pt x="1082" y="41393"/>
                        </a:cubicBezTo>
                        <a:cubicBezTo>
                          <a:pt x="-6946" y="72688"/>
                          <a:pt x="32341" y="89874"/>
                          <a:pt x="32341" y="89874"/>
                        </a:cubicBezTo>
                        <a:lnTo>
                          <a:pt x="35538" y="72180"/>
                        </a:lnTo>
                        <a:cubicBezTo>
                          <a:pt x="35538" y="72180"/>
                          <a:pt x="16001" y="63687"/>
                          <a:pt x="18843" y="47763"/>
                        </a:cubicBezTo>
                        <a:cubicBezTo>
                          <a:pt x="21685" y="31839"/>
                          <a:pt x="34473" y="30777"/>
                          <a:pt x="34473" y="30777"/>
                        </a:cubicBezTo>
                        <a:lnTo>
                          <a:pt x="37930" y="0"/>
                        </a:lnTo>
                        <a:close/>
                      </a:path>
                    </a:pathLst>
                  </a:custGeom>
                  <a:solidFill>
                    <a:srgbClr val="B4866C"/>
                  </a:solidFill>
                  <a:ln w="7600" cap="flat">
                    <a:solidFill>
                      <a:srgbClr val="B4866C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14" name="Group 413"/>
                <p:cNvGrpSpPr/>
                <p:nvPr/>
              </p:nvGrpSpPr>
              <p:grpSpPr>
                <a:xfrm>
                  <a:off x="6992627" y="-202396"/>
                  <a:ext cx="106281" cy="336847"/>
                  <a:chOff x="6992627" y="-202396"/>
                  <a:chExt cx="106281" cy="336847"/>
                </a:xfrm>
              </p:grpSpPr>
              <p:sp>
                <p:nvSpPr>
                  <p:cNvPr id="415" name="Freeform: Shape 414"/>
                  <p:cNvSpPr/>
                  <p:nvPr/>
                </p:nvSpPr>
                <p:spPr>
                  <a:xfrm>
                    <a:off x="7010085" y="110491"/>
                    <a:ext cx="84195" cy="15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195" h="15238" stroke="0">
                        <a:moveTo>
                          <a:pt x="84187" y="11405"/>
                        </a:moveTo>
                        <a:cubicBezTo>
                          <a:pt x="84456" y="14506"/>
                          <a:pt x="78240" y="15709"/>
                          <a:pt x="71328" y="15074"/>
                        </a:cubicBezTo>
                        <a:cubicBezTo>
                          <a:pt x="64415" y="14438"/>
                          <a:pt x="61067" y="11083"/>
                          <a:pt x="61067" y="11083"/>
                        </a:cubicBezTo>
                        <a:lnTo>
                          <a:pt x="56323" y="10602"/>
                        </a:lnTo>
                        <a:lnTo>
                          <a:pt x="57287" y="14633"/>
                        </a:lnTo>
                        <a:lnTo>
                          <a:pt x="52750" y="14418"/>
                        </a:lnTo>
                        <a:cubicBezTo>
                          <a:pt x="52750" y="14418"/>
                          <a:pt x="52171" y="12569"/>
                          <a:pt x="48970" y="9146"/>
                        </a:cubicBezTo>
                        <a:cubicBezTo>
                          <a:pt x="45769" y="5722"/>
                          <a:pt x="50374" y="0"/>
                          <a:pt x="50374" y="0"/>
                        </a:cubicBezTo>
                        <a:lnTo>
                          <a:pt x="63551" y="1322"/>
                        </a:lnTo>
                        <a:cubicBezTo>
                          <a:pt x="63551" y="1322"/>
                          <a:pt x="83690" y="8305"/>
                          <a:pt x="84187" y="11405"/>
                        </a:cubicBezTo>
                        <a:close/>
                        <a:moveTo>
                          <a:pt x="0" y="11405"/>
                        </a:moveTo>
                        <a:cubicBezTo>
                          <a:pt x="0" y="14506"/>
                          <a:pt x="5955" y="15709"/>
                          <a:pt x="12867" y="15074"/>
                        </a:cubicBezTo>
                        <a:cubicBezTo>
                          <a:pt x="19780" y="14438"/>
                          <a:pt x="23128" y="11083"/>
                          <a:pt x="23128" y="11083"/>
                        </a:cubicBezTo>
                        <a:lnTo>
                          <a:pt x="27872" y="10602"/>
                        </a:lnTo>
                        <a:lnTo>
                          <a:pt x="26909" y="14633"/>
                        </a:lnTo>
                        <a:lnTo>
                          <a:pt x="31445" y="14418"/>
                        </a:lnTo>
                        <a:cubicBezTo>
                          <a:pt x="31445" y="14418"/>
                          <a:pt x="32024" y="12569"/>
                          <a:pt x="35225" y="9146"/>
                        </a:cubicBezTo>
                        <a:cubicBezTo>
                          <a:pt x="38426" y="5722"/>
                          <a:pt x="33821" y="0"/>
                          <a:pt x="33821" y="0"/>
                        </a:cubicBezTo>
                        <a:lnTo>
                          <a:pt x="20644" y="1322"/>
                        </a:lnTo>
                        <a:cubicBezTo>
                          <a:pt x="20644" y="1322"/>
                          <a:pt x="0" y="8305"/>
                          <a:pt x="0" y="11405"/>
                        </a:cubicBezTo>
                        <a:close/>
                      </a:path>
                      <a:path w="84195" h="15238" fill="none">
                        <a:moveTo>
                          <a:pt x="84187" y="11405"/>
                        </a:moveTo>
                        <a:cubicBezTo>
                          <a:pt x="84456" y="14506"/>
                          <a:pt x="78240" y="15709"/>
                          <a:pt x="71328" y="15074"/>
                        </a:cubicBezTo>
                        <a:cubicBezTo>
                          <a:pt x="64415" y="14438"/>
                          <a:pt x="61067" y="11083"/>
                          <a:pt x="61067" y="11083"/>
                        </a:cubicBezTo>
                        <a:lnTo>
                          <a:pt x="56323" y="10602"/>
                        </a:lnTo>
                        <a:lnTo>
                          <a:pt x="57287" y="14633"/>
                        </a:lnTo>
                        <a:lnTo>
                          <a:pt x="52750" y="14418"/>
                        </a:lnTo>
                        <a:cubicBezTo>
                          <a:pt x="52750" y="14418"/>
                          <a:pt x="52171" y="12569"/>
                          <a:pt x="48970" y="9146"/>
                        </a:cubicBezTo>
                        <a:cubicBezTo>
                          <a:pt x="45769" y="5722"/>
                          <a:pt x="50374" y="0"/>
                          <a:pt x="50374" y="0"/>
                        </a:cubicBezTo>
                        <a:lnTo>
                          <a:pt x="63551" y="1322"/>
                        </a:lnTo>
                        <a:cubicBezTo>
                          <a:pt x="63551" y="1322"/>
                          <a:pt x="83690" y="8305"/>
                          <a:pt x="84187" y="11405"/>
                        </a:cubicBezTo>
                        <a:close/>
                        <a:moveTo>
                          <a:pt x="0" y="11405"/>
                        </a:moveTo>
                        <a:cubicBezTo>
                          <a:pt x="0" y="14506"/>
                          <a:pt x="5955" y="15709"/>
                          <a:pt x="12867" y="15074"/>
                        </a:cubicBezTo>
                        <a:cubicBezTo>
                          <a:pt x="19780" y="14438"/>
                          <a:pt x="23128" y="11083"/>
                          <a:pt x="23128" y="11083"/>
                        </a:cubicBezTo>
                        <a:lnTo>
                          <a:pt x="27872" y="10602"/>
                        </a:lnTo>
                        <a:lnTo>
                          <a:pt x="26909" y="14633"/>
                        </a:lnTo>
                        <a:lnTo>
                          <a:pt x="31445" y="14418"/>
                        </a:lnTo>
                        <a:cubicBezTo>
                          <a:pt x="31445" y="14418"/>
                          <a:pt x="32024" y="12569"/>
                          <a:pt x="35225" y="9146"/>
                        </a:cubicBezTo>
                        <a:cubicBezTo>
                          <a:pt x="38426" y="5722"/>
                          <a:pt x="33821" y="0"/>
                          <a:pt x="33821" y="0"/>
                        </a:cubicBezTo>
                        <a:lnTo>
                          <a:pt x="20644" y="1322"/>
                        </a:lnTo>
                        <a:cubicBezTo>
                          <a:pt x="20644" y="1322"/>
                          <a:pt x="0" y="8305"/>
                          <a:pt x="0" y="11405"/>
                        </a:cubicBezTo>
                        <a:close/>
                      </a:path>
                    </a:pathLst>
                  </a:custGeom>
                  <a:solidFill>
                    <a:srgbClr val="CC7EB0"/>
                  </a:solidFill>
                  <a:ln w="7600" cap="flat">
                    <a:solidFill>
                      <a:srgbClr val="CC7EB0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6" name="Freeform: Shape 415"/>
                  <p:cNvSpPr/>
                  <p:nvPr/>
                </p:nvSpPr>
                <p:spPr>
                  <a:xfrm>
                    <a:off x="7027342" y="-113614"/>
                    <a:ext cx="38632" cy="18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632" h="18665" stroke="0">
                        <a:moveTo>
                          <a:pt x="5711" y="1001"/>
                        </a:moveTo>
                        <a:cubicBezTo>
                          <a:pt x="6645" y="11029"/>
                          <a:pt x="19074" y="15061"/>
                          <a:pt x="19074" y="15061"/>
                        </a:cubicBezTo>
                        <a:cubicBezTo>
                          <a:pt x="19074" y="15061"/>
                          <a:pt x="14914" y="19906"/>
                          <a:pt x="7441" y="18361"/>
                        </a:cubicBezTo>
                        <a:cubicBezTo>
                          <a:pt x="0" y="16816"/>
                          <a:pt x="0" y="1001"/>
                          <a:pt x="0" y="1001"/>
                        </a:cubicBezTo>
                        <a:cubicBezTo>
                          <a:pt x="0" y="1001"/>
                          <a:pt x="3910" y="-1251"/>
                          <a:pt x="5711" y="1001"/>
                        </a:cubicBezTo>
                        <a:close/>
                        <a:moveTo>
                          <a:pt x="32921" y="1001"/>
                        </a:moveTo>
                        <a:cubicBezTo>
                          <a:pt x="31988" y="11029"/>
                          <a:pt x="19558" y="15061"/>
                          <a:pt x="19558" y="15061"/>
                        </a:cubicBezTo>
                        <a:cubicBezTo>
                          <a:pt x="19558" y="15061"/>
                          <a:pt x="23718" y="19906"/>
                          <a:pt x="31191" y="18361"/>
                        </a:cubicBezTo>
                        <a:cubicBezTo>
                          <a:pt x="38632" y="16816"/>
                          <a:pt x="38632" y="1001"/>
                          <a:pt x="38632" y="1001"/>
                        </a:cubicBezTo>
                        <a:cubicBezTo>
                          <a:pt x="38632" y="1001"/>
                          <a:pt x="34722" y="-1251"/>
                          <a:pt x="32921" y="1001"/>
                        </a:cubicBezTo>
                        <a:close/>
                      </a:path>
                      <a:path w="38632" h="18665" fill="none">
                        <a:moveTo>
                          <a:pt x="5711" y="1001"/>
                        </a:moveTo>
                        <a:cubicBezTo>
                          <a:pt x="6645" y="11029"/>
                          <a:pt x="19074" y="15061"/>
                          <a:pt x="19074" y="15061"/>
                        </a:cubicBezTo>
                        <a:cubicBezTo>
                          <a:pt x="19074" y="15061"/>
                          <a:pt x="14914" y="19906"/>
                          <a:pt x="7441" y="18361"/>
                        </a:cubicBezTo>
                        <a:cubicBezTo>
                          <a:pt x="0" y="16816"/>
                          <a:pt x="0" y="1001"/>
                          <a:pt x="0" y="1001"/>
                        </a:cubicBezTo>
                        <a:cubicBezTo>
                          <a:pt x="0" y="1001"/>
                          <a:pt x="3910" y="-1251"/>
                          <a:pt x="5711" y="1001"/>
                        </a:cubicBezTo>
                        <a:close/>
                        <a:moveTo>
                          <a:pt x="32921" y="1001"/>
                        </a:moveTo>
                        <a:cubicBezTo>
                          <a:pt x="31988" y="11029"/>
                          <a:pt x="19558" y="15061"/>
                          <a:pt x="19558" y="15061"/>
                        </a:cubicBezTo>
                        <a:cubicBezTo>
                          <a:pt x="19558" y="15061"/>
                          <a:pt x="23718" y="19906"/>
                          <a:pt x="31191" y="18361"/>
                        </a:cubicBezTo>
                        <a:cubicBezTo>
                          <a:pt x="38632" y="16816"/>
                          <a:pt x="38632" y="1001"/>
                          <a:pt x="38632" y="1001"/>
                        </a:cubicBezTo>
                        <a:cubicBezTo>
                          <a:pt x="38632" y="1001"/>
                          <a:pt x="34722" y="-1251"/>
                          <a:pt x="32921" y="1001"/>
                        </a:cubicBezTo>
                        <a:close/>
                      </a:path>
                    </a:pathLst>
                  </a:custGeom>
                  <a:solidFill>
                    <a:srgbClr val="EBC4DB"/>
                  </a:solidFill>
                  <a:ln w="7600" cap="flat">
                    <a:solidFill>
                      <a:srgbClr val="EBC4DB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7" name="Freeform: Shape 416"/>
                  <p:cNvSpPr/>
                  <p:nvPr/>
                </p:nvSpPr>
                <p:spPr>
                  <a:xfrm>
                    <a:off x="7019373" y="60250"/>
                    <a:ext cx="65953" cy="58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53" h="58108" stroke="0">
                        <a:moveTo>
                          <a:pt x="55287" y="0"/>
                        </a:moveTo>
                        <a:lnTo>
                          <a:pt x="54038" y="49270"/>
                        </a:lnTo>
                        <a:cubicBezTo>
                          <a:pt x="55789" y="50325"/>
                          <a:pt x="61591" y="53775"/>
                          <a:pt x="65953" y="55790"/>
                        </a:cubicBezTo>
                        <a:cubicBezTo>
                          <a:pt x="65953" y="55790"/>
                          <a:pt x="63145" y="59233"/>
                          <a:pt x="57313" y="57726"/>
                        </a:cubicBezTo>
                        <a:cubicBezTo>
                          <a:pt x="53223" y="56670"/>
                          <a:pt x="47055" y="53417"/>
                          <a:pt x="43734" y="51567"/>
                        </a:cubicBezTo>
                        <a:lnTo>
                          <a:pt x="41572" y="49911"/>
                        </a:lnTo>
                        <a:lnTo>
                          <a:pt x="39626" y="0"/>
                        </a:lnTo>
                        <a:lnTo>
                          <a:pt x="55287" y="0"/>
                        </a:lnTo>
                        <a:close/>
                        <a:moveTo>
                          <a:pt x="10666" y="0"/>
                        </a:moveTo>
                        <a:lnTo>
                          <a:pt x="11915" y="49267"/>
                        </a:lnTo>
                        <a:cubicBezTo>
                          <a:pt x="10165" y="50323"/>
                          <a:pt x="4362" y="53772"/>
                          <a:pt x="0" y="55787"/>
                        </a:cubicBezTo>
                        <a:cubicBezTo>
                          <a:pt x="0" y="55787"/>
                          <a:pt x="2808" y="59230"/>
                          <a:pt x="8641" y="57724"/>
                        </a:cubicBezTo>
                        <a:cubicBezTo>
                          <a:pt x="12730" y="56667"/>
                          <a:pt x="18898" y="53414"/>
                          <a:pt x="22219" y="51564"/>
                        </a:cubicBezTo>
                        <a:lnTo>
                          <a:pt x="24382" y="49908"/>
                        </a:lnTo>
                        <a:lnTo>
                          <a:pt x="26327" y="0"/>
                        </a:lnTo>
                        <a:lnTo>
                          <a:pt x="10666" y="0"/>
                        </a:lnTo>
                        <a:close/>
                      </a:path>
                      <a:path w="65953" h="58108" fill="none">
                        <a:moveTo>
                          <a:pt x="55287" y="0"/>
                        </a:moveTo>
                        <a:lnTo>
                          <a:pt x="54038" y="49270"/>
                        </a:lnTo>
                        <a:cubicBezTo>
                          <a:pt x="55789" y="50325"/>
                          <a:pt x="61591" y="53775"/>
                          <a:pt x="65953" y="55790"/>
                        </a:cubicBezTo>
                        <a:cubicBezTo>
                          <a:pt x="65953" y="55790"/>
                          <a:pt x="63145" y="59233"/>
                          <a:pt x="57313" y="57726"/>
                        </a:cubicBezTo>
                        <a:cubicBezTo>
                          <a:pt x="53223" y="56670"/>
                          <a:pt x="47055" y="53417"/>
                          <a:pt x="43734" y="51567"/>
                        </a:cubicBezTo>
                        <a:lnTo>
                          <a:pt x="41572" y="49911"/>
                        </a:lnTo>
                        <a:lnTo>
                          <a:pt x="39626" y="0"/>
                        </a:lnTo>
                        <a:lnTo>
                          <a:pt x="55287" y="0"/>
                        </a:lnTo>
                        <a:close/>
                        <a:moveTo>
                          <a:pt x="10666" y="0"/>
                        </a:moveTo>
                        <a:lnTo>
                          <a:pt x="11915" y="49267"/>
                        </a:lnTo>
                        <a:cubicBezTo>
                          <a:pt x="10165" y="50323"/>
                          <a:pt x="4362" y="53772"/>
                          <a:pt x="0" y="55787"/>
                        </a:cubicBezTo>
                        <a:cubicBezTo>
                          <a:pt x="0" y="55787"/>
                          <a:pt x="2808" y="59230"/>
                          <a:pt x="8641" y="57724"/>
                        </a:cubicBezTo>
                        <a:cubicBezTo>
                          <a:pt x="12730" y="56667"/>
                          <a:pt x="18898" y="53414"/>
                          <a:pt x="22219" y="51564"/>
                        </a:cubicBezTo>
                        <a:lnTo>
                          <a:pt x="24382" y="49908"/>
                        </a:lnTo>
                        <a:lnTo>
                          <a:pt x="26327" y="0"/>
                        </a:lnTo>
                        <a:lnTo>
                          <a:pt x="10666" y="0"/>
                        </a:ln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8" name="Freeform: Shape 417"/>
                  <p:cNvSpPr/>
                  <p:nvPr/>
                </p:nvSpPr>
                <p:spPr>
                  <a:xfrm flipH="1">
                    <a:off x="7074946" y="-86319"/>
                    <a:ext cx="22491" cy="642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1" h="64285" stroke="0">
                        <a:moveTo>
                          <a:pt x="9703" y="8851"/>
                        </a:moveTo>
                        <a:cubicBezTo>
                          <a:pt x="9703" y="8851"/>
                          <a:pt x="4864" y="-15940"/>
                          <a:pt x="0" y="17459"/>
                        </a:cubicBezTo>
                        <a:cubicBezTo>
                          <a:pt x="-3431" y="50857"/>
                          <a:pt x="11777" y="64285"/>
                          <a:pt x="11777" y="64285"/>
                        </a:cubicBezTo>
                        <a:lnTo>
                          <a:pt x="22491" y="58432"/>
                        </a:lnTo>
                        <a:cubicBezTo>
                          <a:pt x="22491" y="58432"/>
                          <a:pt x="12583" y="43179"/>
                          <a:pt x="14984" y="26079"/>
                        </a:cubicBezTo>
                        <a:cubicBezTo>
                          <a:pt x="17386" y="8979"/>
                          <a:pt x="17307" y="10572"/>
                          <a:pt x="17307" y="10572"/>
                        </a:cubicBezTo>
                        <a:lnTo>
                          <a:pt x="9703" y="8851"/>
                        </a:lnTo>
                        <a:close/>
                      </a:path>
                      <a:path w="22491" h="64285" fill="none">
                        <a:moveTo>
                          <a:pt x="9703" y="8851"/>
                        </a:moveTo>
                        <a:cubicBezTo>
                          <a:pt x="9703" y="8851"/>
                          <a:pt x="4864" y="-15940"/>
                          <a:pt x="0" y="17459"/>
                        </a:cubicBezTo>
                        <a:cubicBezTo>
                          <a:pt x="-3431" y="50857"/>
                          <a:pt x="11777" y="64285"/>
                          <a:pt x="11777" y="64285"/>
                        </a:cubicBezTo>
                        <a:lnTo>
                          <a:pt x="22491" y="58432"/>
                        </a:lnTo>
                        <a:cubicBezTo>
                          <a:pt x="22491" y="58432"/>
                          <a:pt x="12583" y="43179"/>
                          <a:pt x="14984" y="26079"/>
                        </a:cubicBezTo>
                        <a:cubicBezTo>
                          <a:pt x="17386" y="8979"/>
                          <a:pt x="17307" y="10572"/>
                          <a:pt x="17307" y="10572"/>
                        </a:cubicBezTo>
                        <a:lnTo>
                          <a:pt x="9703" y="8851"/>
                        </a:ln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9" name="Freeform: Shape 418"/>
                  <p:cNvSpPr/>
                  <p:nvPr/>
                </p:nvSpPr>
                <p:spPr>
                  <a:xfrm>
                    <a:off x="6992627" y="-84297"/>
                    <a:ext cx="24208" cy="85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08" h="85632" stroke="0">
                        <a:moveTo>
                          <a:pt x="24016" y="6467"/>
                        </a:moveTo>
                        <a:cubicBezTo>
                          <a:pt x="24016" y="6467"/>
                          <a:pt x="19037" y="16388"/>
                          <a:pt x="16986" y="33312"/>
                        </a:cubicBezTo>
                        <a:cubicBezTo>
                          <a:pt x="15051" y="49285"/>
                          <a:pt x="14942" y="62696"/>
                          <a:pt x="14936" y="68288"/>
                        </a:cubicBezTo>
                        <a:cubicBezTo>
                          <a:pt x="16817" y="70103"/>
                          <a:pt x="18005" y="72765"/>
                          <a:pt x="18005" y="75733"/>
                        </a:cubicBezTo>
                        <a:cubicBezTo>
                          <a:pt x="18005" y="81200"/>
                          <a:pt x="13974" y="85632"/>
                          <a:pt x="9002" y="85632"/>
                        </a:cubicBezTo>
                        <a:cubicBezTo>
                          <a:pt x="4031" y="85632"/>
                          <a:pt x="0" y="81200"/>
                          <a:pt x="0" y="75733"/>
                        </a:cubicBezTo>
                        <a:cubicBezTo>
                          <a:pt x="0" y="73120"/>
                          <a:pt x="921" y="70743"/>
                          <a:pt x="2425" y="68974"/>
                        </a:cubicBezTo>
                        <a:cubicBezTo>
                          <a:pt x="1841" y="64143"/>
                          <a:pt x="0" y="50952"/>
                          <a:pt x="1755" y="33924"/>
                        </a:cubicBezTo>
                        <a:cubicBezTo>
                          <a:pt x="3237" y="12253"/>
                          <a:pt x="7797" y="1613"/>
                          <a:pt x="8785" y="0"/>
                        </a:cubicBezTo>
                        <a:cubicBezTo>
                          <a:pt x="9772" y="0"/>
                          <a:pt x="26151" y="6467"/>
                          <a:pt x="24016" y="6467"/>
                        </a:cubicBezTo>
                        <a:close/>
                      </a:path>
                      <a:path w="24208" h="85632" fill="none">
                        <a:moveTo>
                          <a:pt x="24016" y="6467"/>
                        </a:moveTo>
                        <a:cubicBezTo>
                          <a:pt x="24016" y="6467"/>
                          <a:pt x="19037" y="16388"/>
                          <a:pt x="16986" y="33312"/>
                        </a:cubicBezTo>
                        <a:cubicBezTo>
                          <a:pt x="15051" y="49285"/>
                          <a:pt x="14942" y="62696"/>
                          <a:pt x="14936" y="68288"/>
                        </a:cubicBezTo>
                        <a:cubicBezTo>
                          <a:pt x="16817" y="70103"/>
                          <a:pt x="18005" y="72765"/>
                          <a:pt x="18005" y="75733"/>
                        </a:cubicBezTo>
                        <a:cubicBezTo>
                          <a:pt x="18005" y="81200"/>
                          <a:pt x="13974" y="85632"/>
                          <a:pt x="9002" y="85632"/>
                        </a:cubicBezTo>
                        <a:cubicBezTo>
                          <a:pt x="4031" y="85632"/>
                          <a:pt x="0" y="81200"/>
                          <a:pt x="0" y="75733"/>
                        </a:cubicBezTo>
                        <a:cubicBezTo>
                          <a:pt x="0" y="73120"/>
                          <a:pt x="921" y="70743"/>
                          <a:pt x="2425" y="68974"/>
                        </a:cubicBezTo>
                        <a:cubicBezTo>
                          <a:pt x="1841" y="64143"/>
                          <a:pt x="0" y="50952"/>
                          <a:pt x="1755" y="33924"/>
                        </a:cubicBezTo>
                        <a:cubicBezTo>
                          <a:pt x="3237" y="12253"/>
                          <a:pt x="7797" y="1613"/>
                          <a:pt x="8785" y="0"/>
                        </a:cubicBezTo>
                        <a:cubicBezTo>
                          <a:pt x="9772" y="0"/>
                          <a:pt x="26151" y="6467"/>
                          <a:pt x="24016" y="6467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0" name="Freeform: Shape 419"/>
                  <p:cNvSpPr/>
                  <p:nvPr/>
                </p:nvSpPr>
                <p:spPr>
                  <a:xfrm>
                    <a:off x="7025842" y="-113336"/>
                    <a:ext cx="43464" cy="18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64" h="18638" stroke="0">
                        <a:moveTo>
                          <a:pt x="7799" y="0"/>
                        </a:moveTo>
                        <a:lnTo>
                          <a:pt x="0" y="2198"/>
                        </a:lnTo>
                        <a:cubicBezTo>
                          <a:pt x="0" y="2198"/>
                          <a:pt x="-1394" y="15384"/>
                          <a:pt x="17359" y="18315"/>
                        </a:cubicBezTo>
                        <a:cubicBezTo>
                          <a:pt x="36111" y="21245"/>
                          <a:pt x="43464" y="3297"/>
                          <a:pt x="43464" y="3297"/>
                        </a:cubicBezTo>
                        <a:cubicBezTo>
                          <a:pt x="43464" y="3297"/>
                          <a:pt x="31698" y="0"/>
                          <a:pt x="30963" y="0"/>
                        </a:cubicBezTo>
                        <a:lnTo>
                          <a:pt x="7799" y="0"/>
                        </a:lnTo>
                        <a:close/>
                      </a:path>
                      <a:path w="43464" h="18638" fill="none">
                        <a:moveTo>
                          <a:pt x="7799" y="0"/>
                        </a:moveTo>
                        <a:lnTo>
                          <a:pt x="0" y="2198"/>
                        </a:lnTo>
                        <a:cubicBezTo>
                          <a:pt x="0" y="2198"/>
                          <a:pt x="-1394" y="15384"/>
                          <a:pt x="17359" y="18315"/>
                        </a:cubicBezTo>
                        <a:cubicBezTo>
                          <a:pt x="36111" y="21245"/>
                          <a:pt x="43464" y="3297"/>
                          <a:pt x="43464" y="3297"/>
                        </a:cubicBezTo>
                        <a:cubicBezTo>
                          <a:pt x="43464" y="3297"/>
                          <a:pt x="31698" y="0"/>
                          <a:pt x="30963" y="0"/>
                        </a:cubicBezTo>
                        <a:lnTo>
                          <a:pt x="7799" y="0"/>
                        </a:ln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1" name="Freeform: Shape 420"/>
                  <p:cNvSpPr/>
                  <p:nvPr/>
                </p:nvSpPr>
                <p:spPr>
                  <a:xfrm>
                    <a:off x="7002348" y="-202396"/>
                    <a:ext cx="88189" cy="80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189" h="80536" stroke="0">
                        <a:moveTo>
                          <a:pt x="49745" y="79530"/>
                        </a:moveTo>
                        <a:lnTo>
                          <a:pt x="43804" y="79530"/>
                        </a:lnTo>
                        <a:cubicBezTo>
                          <a:pt x="26431" y="85261"/>
                          <a:pt x="-5136" y="65140"/>
                          <a:pt x="0" y="54016"/>
                        </a:cubicBezTo>
                        <a:cubicBezTo>
                          <a:pt x="6562" y="42892"/>
                          <a:pt x="0" y="47130"/>
                          <a:pt x="2388" y="31690"/>
                        </a:cubicBezTo>
                        <a:cubicBezTo>
                          <a:pt x="5078" y="16517"/>
                          <a:pt x="20045" y="937"/>
                          <a:pt x="42000" y="0"/>
                        </a:cubicBezTo>
                        <a:cubicBezTo>
                          <a:pt x="42388" y="0"/>
                          <a:pt x="42778" y="0"/>
                          <a:pt x="43170" y="0"/>
                        </a:cubicBezTo>
                        <a:cubicBezTo>
                          <a:pt x="43749" y="0"/>
                          <a:pt x="44324" y="0"/>
                          <a:pt x="44878" y="0"/>
                        </a:cubicBezTo>
                        <a:cubicBezTo>
                          <a:pt x="45286" y="0"/>
                          <a:pt x="45676" y="0"/>
                          <a:pt x="46064" y="0"/>
                        </a:cubicBezTo>
                        <a:cubicBezTo>
                          <a:pt x="68019" y="937"/>
                          <a:pt x="82985" y="16517"/>
                          <a:pt x="85676" y="31690"/>
                        </a:cubicBezTo>
                        <a:cubicBezTo>
                          <a:pt x="88415" y="47130"/>
                          <a:pt x="81502" y="42892"/>
                          <a:pt x="87351" y="54016"/>
                        </a:cubicBezTo>
                        <a:cubicBezTo>
                          <a:pt x="93200" y="65140"/>
                          <a:pt x="67118" y="85261"/>
                          <a:pt x="49745" y="79530"/>
                        </a:cubicBezTo>
                        <a:close/>
                      </a:path>
                      <a:path w="88189" h="80536" fill="none">
                        <a:moveTo>
                          <a:pt x="49745" y="79530"/>
                        </a:moveTo>
                        <a:lnTo>
                          <a:pt x="43804" y="79530"/>
                        </a:lnTo>
                        <a:cubicBezTo>
                          <a:pt x="26431" y="85261"/>
                          <a:pt x="-5136" y="65140"/>
                          <a:pt x="0" y="54016"/>
                        </a:cubicBezTo>
                        <a:cubicBezTo>
                          <a:pt x="6562" y="42892"/>
                          <a:pt x="0" y="47130"/>
                          <a:pt x="2388" y="31690"/>
                        </a:cubicBezTo>
                        <a:cubicBezTo>
                          <a:pt x="5078" y="16517"/>
                          <a:pt x="20045" y="937"/>
                          <a:pt x="42000" y="0"/>
                        </a:cubicBezTo>
                        <a:cubicBezTo>
                          <a:pt x="42388" y="0"/>
                          <a:pt x="42778" y="0"/>
                          <a:pt x="43170" y="0"/>
                        </a:cubicBezTo>
                        <a:cubicBezTo>
                          <a:pt x="43749" y="0"/>
                          <a:pt x="44324" y="0"/>
                          <a:pt x="44878" y="0"/>
                        </a:cubicBezTo>
                        <a:cubicBezTo>
                          <a:pt x="45286" y="0"/>
                          <a:pt x="45676" y="0"/>
                          <a:pt x="46064" y="0"/>
                        </a:cubicBezTo>
                        <a:cubicBezTo>
                          <a:pt x="68019" y="937"/>
                          <a:pt x="82985" y="16517"/>
                          <a:pt x="85676" y="31690"/>
                        </a:cubicBezTo>
                        <a:cubicBezTo>
                          <a:pt x="88415" y="47130"/>
                          <a:pt x="81502" y="42892"/>
                          <a:pt x="87351" y="54016"/>
                        </a:cubicBezTo>
                        <a:cubicBezTo>
                          <a:pt x="93200" y="65140"/>
                          <a:pt x="67118" y="85261"/>
                          <a:pt x="49745" y="79530"/>
                        </a:cubicBezTo>
                        <a:close/>
                      </a:path>
                    </a:pathLst>
                  </a:custGeom>
                  <a:solidFill>
                    <a:srgbClr val="B4B5B5"/>
                  </a:solidFill>
                  <a:ln w="7600" cap="flat">
                    <a:solidFill>
                      <a:srgbClr val="B4B5B5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2" name="Freeform: Shape 421"/>
                  <p:cNvSpPr/>
                  <p:nvPr/>
                </p:nvSpPr>
                <p:spPr>
                  <a:xfrm>
                    <a:off x="7033236" y="-125547"/>
                    <a:ext cx="25582" cy="267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82" h="26730" stroke="0">
                        <a:moveTo>
                          <a:pt x="0" y="0"/>
                        </a:moveTo>
                        <a:lnTo>
                          <a:pt x="25582" y="0"/>
                        </a:lnTo>
                        <a:lnTo>
                          <a:pt x="25582" y="18122"/>
                        </a:lnTo>
                        <a:cubicBezTo>
                          <a:pt x="25582" y="18122"/>
                          <a:pt x="20930" y="26730"/>
                          <a:pt x="13566" y="26730"/>
                        </a:cubicBezTo>
                        <a:cubicBezTo>
                          <a:pt x="6202" y="26730"/>
                          <a:pt x="0" y="18122"/>
                          <a:pt x="0" y="18122"/>
                        </a:cubicBezTo>
                        <a:lnTo>
                          <a:pt x="0" y="0"/>
                        </a:lnTo>
                        <a:close/>
                      </a:path>
                      <a:path w="25582" h="26730" fill="none">
                        <a:moveTo>
                          <a:pt x="0" y="0"/>
                        </a:moveTo>
                        <a:lnTo>
                          <a:pt x="25582" y="0"/>
                        </a:lnTo>
                        <a:lnTo>
                          <a:pt x="25582" y="18122"/>
                        </a:lnTo>
                        <a:cubicBezTo>
                          <a:pt x="25582" y="18122"/>
                          <a:pt x="20930" y="26730"/>
                          <a:pt x="13566" y="26730"/>
                        </a:cubicBezTo>
                        <a:cubicBezTo>
                          <a:pt x="6202" y="26730"/>
                          <a:pt x="0" y="18122"/>
                          <a:pt x="0" y="1812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3" name="Freeform: Shape 422"/>
                  <p:cNvSpPr/>
                  <p:nvPr/>
                </p:nvSpPr>
                <p:spPr>
                  <a:xfrm>
                    <a:off x="7012174" y="-158613"/>
                    <a:ext cx="69531" cy="17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531" h="17020" stroke="0">
                        <a:moveTo>
                          <a:pt x="0" y="8510"/>
                        </a:moveTo>
                        <a:cubicBezTo>
                          <a:pt x="0" y="3810"/>
                          <a:pt x="3973" y="0"/>
                          <a:pt x="8874" y="0"/>
                        </a:cubicBezTo>
                        <a:cubicBezTo>
                          <a:pt x="13774" y="0"/>
                          <a:pt x="17747" y="3810"/>
                          <a:pt x="17747" y="8510"/>
                        </a:cubicBezTo>
                        <a:cubicBezTo>
                          <a:pt x="17747" y="13210"/>
                          <a:pt x="13774" y="17020"/>
                          <a:pt x="8874" y="17020"/>
                        </a:cubicBezTo>
                        <a:cubicBezTo>
                          <a:pt x="3973" y="17020"/>
                          <a:pt x="0" y="13210"/>
                          <a:pt x="0" y="8510"/>
                        </a:cubicBezTo>
                        <a:close/>
                        <a:moveTo>
                          <a:pt x="60657" y="17020"/>
                        </a:moveTo>
                        <a:cubicBezTo>
                          <a:pt x="65558" y="17020"/>
                          <a:pt x="69531" y="13210"/>
                          <a:pt x="69531" y="8510"/>
                        </a:cubicBezTo>
                        <a:cubicBezTo>
                          <a:pt x="69531" y="3810"/>
                          <a:pt x="65558" y="0"/>
                          <a:pt x="60657" y="0"/>
                        </a:cubicBezTo>
                        <a:cubicBezTo>
                          <a:pt x="55756" y="0"/>
                          <a:pt x="51784" y="3810"/>
                          <a:pt x="51784" y="8510"/>
                        </a:cubicBezTo>
                        <a:cubicBezTo>
                          <a:pt x="51784" y="13210"/>
                          <a:pt x="55756" y="17020"/>
                          <a:pt x="60657" y="17020"/>
                        </a:cubicBezTo>
                        <a:close/>
                      </a:path>
                      <a:path w="69531" h="17020" fill="none">
                        <a:moveTo>
                          <a:pt x="0" y="8510"/>
                        </a:moveTo>
                        <a:cubicBezTo>
                          <a:pt x="0" y="3810"/>
                          <a:pt x="3973" y="0"/>
                          <a:pt x="8874" y="0"/>
                        </a:cubicBezTo>
                        <a:cubicBezTo>
                          <a:pt x="13774" y="0"/>
                          <a:pt x="17747" y="3810"/>
                          <a:pt x="17747" y="8510"/>
                        </a:cubicBezTo>
                        <a:cubicBezTo>
                          <a:pt x="17747" y="13210"/>
                          <a:pt x="13774" y="17020"/>
                          <a:pt x="8874" y="17020"/>
                        </a:cubicBezTo>
                        <a:cubicBezTo>
                          <a:pt x="3973" y="17020"/>
                          <a:pt x="0" y="13210"/>
                          <a:pt x="0" y="8510"/>
                        </a:cubicBezTo>
                        <a:close/>
                        <a:moveTo>
                          <a:pt x="60657" y="17020"/>
                        </a:moveTo>
                        <a:cubicBezTo>
                          <a:pt x="65558" y="17020"/>
                          <a:pt x="69531" y="13210"/>
                          <a:pt x="69531" y="8510"/>
                        </a:cubicBezTo>
                        <a:cubicBezTo>
                          <a:pt x="69531" y="3810"/>
                          <a:pt x="65558" y="0"/>
                          <a:pt x="60657" y="0"/>
                        </a:cubicBezTo>
                        <a:cubicBezTo>
                          <a:pt x="55756" y="0"/>
                          <a:pt x="51784" y="3810"/>
                          <a:pt x="51784" y="8510"/>
                        </a:cubicBezTo>
                        <a:cubicBezTo>
                          <a:pt x="51784" y="13210"/>
                          <a:pt x="55756" y="17020"/>
                          <a:pt x="60657" y="17020"/>
                        </a:cubicBez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4" name="Freeform: Shape 423"/>
                  <p:cNvSpPr/>
                  <p:nvPr/>
                </p:nvSpPr>
                <p:spPr>
                  <a:xfrm>
                    <a:off x="7017683" y="-195096"/>
                    <a:ext cx="57952" cy="81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52" h="81135" stroke="0">
                        <a:moveTo>
                          <a:pt x="0" y="37468"/>
                        </a:moveTo>
                        <a:cubicBezTo>
                          <a:pt x="0" y="13022"/>
                          <a:pt x="12098" y="0"/>
                          <a:pt x="28646" y="0"/>
                        </a:cubicBezTo>
                        <a:cubicBezTo>
                          <a:pt x="45193" y="0"/>
                          <a:pt x="57952" y="12417"/>
                          <a:pt x="57952" y="36868"/>
                        </a:cubicBezTo>
                        <a:cubicBezTo>
                          <a:pt x="57952" y="61303"/>
                          <a:pt x="45976" y="80982"/>
                          <a:pt x="28846" y="81135"/>
                        </a:cubicBezTo>
                        <a:cubicBezTo>
                          <a:pt x="11717" y="81285"/>
                          <a:pt x="0" y="61907"/>
                          <a:pt x="0" y="37468"/>
                        </a:cubicBezTo>
                        <a:close/>
                      </a:path>
                      <a:path w="57952" h="81135" fill="none">
                        <a:moveTo>
                          <a:pt x="0" y="37468"/>
                        </a:moveTo>
                        <a:cubicBezTo>
                          <a:pt x="0" y="13022"/>
                          <a:pt x="12098" y="0"/>
                          <a:pt x="28646" y="0"/>
                        </a:cubicBezTo>
                        <a:cubicBezTo>
                          <a:pt x="45193" y="0"/>
                          <a:pt x="57952" y="12417"/>
                          <a:pt x="57952" y="36868"/>
                        </a:cubicBezTo>
                        <a:cubicBezTo>
                          <a:pt x="57952" y="61303"/>
                          <a:pt x="45976" y="80982"/>
                          <a:pt x="28846" y="81135"/>
                        </a:cubicBezTo>
                        <a:cubicBezTo>
                          <a:pt x="11717" y="81285"/>
                          <a:pt x="0" y="61907"/>
                          <a:pt x="0" y="37468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5" name="Freeform: Shape 424"/>
                  <p:cNvSpPr/>
                  <p:nvPr/>
                </p:nvSpPr>
                <p:spPr>
                  <a:xfrm>
                    <a:off x="7039894" y="-130937"/>
                    <a:ext cx="13281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81" h="7600" stroke="0">
                        <a:moveTo>
                          <a:pt x="6672" y="3100"/>
                        </a:moveTo>
                        <a:cubicBezTo>
                          <a:pt x="11529" y="3209"/>
                          <a:pt x="11054" y="0"/>
                          <a:pt x="12770" y="0"/>
                        </a:cubicBezTo>
                        <a:cubicBezTo>
                          <a:pt x="14499" y="0"/>
                          <a:pt x="11682" y="4308"/>
                          <a:pt x="6662" y="4118"/>
                        </a:cubicBezTo>
                        <a:cubicBezTo>
                          <a:pt x="1643" y="3928"/>
                          <a:pt x="-1121" y="0"/>
                          <a:pt x="0" y="0"/>
                        </a:cubicBezTo>
                        <a:cubicBezTo>
                          <a:pt x="1985" y="0"/>
                          <a:pt x="1816" y="2991"/>
                          <a:pt x="6672" y="3100"/>
                        </a:cubicBezTo>
                        <a:close/>
                      </a:path>
                      <a:path w="13281" h="7600" fill="none">
                        <a:moveTo>
                          <a:pt x="6672" y="3100"/>
                        </a:moveTo>
                        <a:cubicBezTo>
                          <a:pt x="11529" y="3209"/>
                          <a:pt x="11054" y="0"/>
                          <a:pt x="12770" y="0"/>
                        </a:cubicBezTo>
                        <a:cubicBezTo>
                          <a:pt x="14499" y="0"/>
                          <a:pt x="11682" y="4308"/>
                          <a:pt x="6662" y="4118"/>
                        </a:cubicBezTo>
                        <a:cubicBezTo>
                          <a:pt x="1643" y="3928"/>
                          <a:pt x="-1121" y="0"/>
                          <a:pt x="0" y="0"/>
                        </a:cubicBezTo>
                        <a:cubicBezTo>
                          <a:pt x="1985" y="0"/>
                          <a:pt x="1816" y="2991"/>
                          <a:pt x="6672" y="3100"/>
                        </a:cubicBezTo>
                        <a:close/>
                      </a:path>
                    </a:pathLst>
                  </a:custGeom>
                  <a:solidFill>
                    <a:srgbClr val="5A291A"/>
                  </a:solidFill>
                  <a:ln w="7600" cap="flat">
                    <a:solidFill>
                      <a:srgbClr val="5A291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6" name="Freeform: Shape 425"/>
                  <p:cNvSpPr/>
                  <p:nvPr/>
                </p:nvSpPr>
                <p:spPr>
                  <a:xfrm>
                    <a:off x="7012740" y="-199992"/>
                    <a:ext cx="67730" cy="422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30" h="42264" stroke="0">
                        <a:moveTo>
                          <a:pt x="0" y="35965"/>
                        </a:moveTo>
                        <a:cubicBezTo>
                          <a:pt x="1852" y="16794"/>
                          <a:pt x="7015" y="778"/>
                          <a:pt x="34563" y="0"/>
                        </a:cubicBezTo>
                        <a:cubicBezTo>
                          <a:pt x="61020" y="0"/>
                          <a:pt x="70940" y="22632"/>
                          <a:pt x="66838" y="41801"/>
                        </a:cubicBezTo>
                        <a:cubicBezTo>
                          <a:pt x="66838" y="41956"/>
                          <a:pt x="66838" y="42110"/>
                          <a:pt x="66838" y="42264"/>
                        </a:cubicBezTo>
                        <a:cubicBezTo>
                          <a:pt x="61540" y="41417"/>
                          <a:pt x="50945" y="37871"/>
                          <a:pt x="41022" y="23488"/>
                        </a:cubicBezTo>
                        <a:cubicBezTo>
                          <a:pt x="35040" y="32684"/>
                          <a:pt x="18563" y="39381"/>
                          <a:pt x="0" y="39381"/>
                        </a:cubicBezTo>
                        <a:cubicBezTo>
                          <a:pt x="0" y="39381"/>
                          <a:pt x="0" y="35974"/>
                          <a:pt x="0" y="35965"/>
                        </a:cubicBezTo>
                        <a:close/>
                      </a:path>
                      <a:path w="67730" h="42264" fill="none">
                        <a:moveTo>
                          <a:pt x="0" y="35965"/>
                        </a:moveTo>
                        <a:cubicBezTo>
                          <a:pt x="1852" y="16794"/>
                          <a:pt x="7015" y="778"/>
                          <a:pt x="34563" y="0"/>
                        </a:cubicBezTo>
                        <a:cubicBezTo>
                          <a:pt x="61020" y="0"/>
                          <a:pt x="70940" y="22632"/>
                          <a:pt x="66838" y="41801"/>
                        </a:cubicBezTo>
                        <a:cubicBezTo>
                          <a:pt x="66838" y="41956"/>
                          <a:pt x="66838" y="42110"/>
                          <a:pt x="66838" y="42264"/>
                        </a:cubicBezTo>
                        <a:cubicBezTo>
                          <a:pt x="61540" y="41417"/>
                          <a:pt x="50945" y="37871"/>
                          <a:pt x="41022" y="23488"/>
                        </a:cubicBezTo>
                        <a:cubicBezTo>
                          <a:pt x="35040" y="32684"/>
                          <a:pt x="18563" y="39381"/>
                          <a:pt x="0" y="39381"/>
                        </a:cubicBezTo>
                        <a:cubicBezTo>
                          <a:pt x="0" y="39381"/>
                          <a:pt x="0" y="35974"/>
                          <a:pt x="0" y="35965"/>
                        </a:cubicBezTo>
                        <a:close/>
                      </a:path>
                    </a:pathLst>
                  </a:custGeom>
                  <a:solidFill>
                    <a:srgbClr val="B4B5B5"/>
                  </a:solidFill>
                  <a:ln w="7600" cap="flat">
                    <a:solidFill>
                      <a:srgbClr val="B4B5B5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7" name="Freeform: Shape 426"/>
                  <p:cNvSpPr/>
                  <p:nvPr/>
                </p:nvSpPr>
                <p:spPr>
                  <a:xfrm>
                    <a:off x="6996288" y="-112874"/>
                    <a:ext cx="102619" cy="76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619" h="76315" stroke="0">
                        <a:moveTo>
                          <a:pt x="26122" y="76315"/>
                        </a:moveTo>
                        <a:cubicBezTo>
                          <a:pt x="26520" y="74615"/>
                          <a:pt x="23082" y="34130"/>
                          <a:pt x="23082" y="34130"/>
                        </a:cubicBezTo>
                        <a:lnTo>
                          <a:pt x="19424" y="45884"/>
                        </a:lnTo>
                        <a:cubicBezTo>
                          <a:pt x="19424" y="45884"/>
                          <a:pt x="7908" y="43606"/>
                          <a:pt x="0" y="40688"/>
                        </a:cubicBezTo>
                        <a:cubicBezTo>
                          <a:pt x="2636" y="26098"/>
                          <a:pt x="8588" y="13851"/>
                          <a:pt x="13096" y="9002"/>
                        </a:cubicBezTo>
                        <a:cubicBezTo>
                          <a:pt x="17604" y="4153"/>
                          <a:pt x="30521" y="-1727"/>
                          <a:pt x="32570" y="0"/>
                        </a:cubicBezTo>
                        <a:cubicBezTo>
                          <a:pt x="34618" y="2680"/>
                          <a:pt x="33375" y="14718"/>
                          <a:pt x="50965" y="14718"/>
                        </a:cubicBezTo>
                        <a:cubicBezTo>
                          <a:pt x="51085" y="14718"/>
                          <a:pt x="51199" y="14750"/>
                          <a:pt x="51310" y="14804"/>
                        </a:cubicBezTo>
                        <a:cubicBezTo>
                          <a:pt x="51420" y="14750"/>
                          <a:pt x="51535" y="14718"/>
                          <a:pt x="51654" y="14718"/>
                        </a:cubicBezTo>
                        <a:cubicBezTo>
                          <a:pt x="69244" y="14718"/>
                          <a:pt x="68001" y="2680"/>
                          <a:pt x="70050" y="0"/>
                        </a:cubicBezTo>
                        <a:cubicBezTo>
                          <a:pt x="72098" y="-1727"/>
                          <a:pt x="85015" y="4153"/>
                          <a:pt x="89524" y="9002"/>
                        </a:cubicBezTo>
                        <a:cubicBezTo>
                          <a:pt x="94032" y="13851"/>
                          <a:pt x="99983" y="26098"/>
                          <a:pt x="102619" y="40688"/>
                        </a:cubicBezTo>
                        <a:cubicBezTo>
                          <a:pt x="94711" y="43606"/>
                          <a:pt x="83196" y="45884"/>
                          <a:pt x="83196" y="45884"/>
                        </a:cubicBezTo>
                        <a:lnTo>
                          <a:pt x="79538" y="34130"/>
                        </a:lnTo>
                        <a:cubicBezTo>
                          <a:pt x="79538" y="34130"/>
                          <a:pt x="77101" y="74615"/>
                          <a:pt x="77500" y="76315"/>
                        </a:cubicBezTo>
                        <a:lnTo>
                          <a:pt x="26122" y="76315"/>
                        </a:lnTo>
                        <a:close/>
                      </a:path>
                      <a:path w="102619" h="76315" fill="none">
                        <a:moveTo>
                          <a:pt x="26122" y="76315"/>
                        </a:moveTo>
                        <a:cubicBezTo>
                          <a:pt x="26520" y="74615"/>
                          <a:pt x="23082" y="34130"/>
                          <a:pt x="23082" y="34130"/>
                        </a:cubicBezTo>
                        <a:lnTo>
                          <a:pt x="19424" y="45884"/>
                        </a:lnTo>
                        <a:cubicBezTo>
                          <a:pt x="19424" y="45884"/>
                          <a:pt x="7908" y="43606"/>
                          <a:pt x="0" y="40688"/>
                        </a:cubicBezTo>
                        <a:cubicBezTo>
                          <a:pt x="2636" y="26098"/>
                          <a:pt x="8588" y="13851"/>
                          <a:pt x="13096" y="9002"/>
                        </a:cubicBezTo>
                        <a:cubicBezTo>
                          <a:pt x="17604" y="4153"/>
                          <a:pt x="30521" y="-1727"/>
                          <a:pt x="32570" y="0"/>
                        </a:cubicBezTo>
                        <a:cubicBezTo>
                          <a:pt x="34618" y="2680"/>
                          <a:pt x="33375" y="14718"/>
                          <a:pt x="50965" y="14718"/>
                        </a:cubicBezTo>
                        <a:cubicBezTo>
                          <a:pt x="51085" y="14718"/>
                          <a:pt x="51199" y="14750"/>
                          <a:pt x="51310" y="14804"/>
                        </a:cubicBezTo>
                        <a:cubicBezTo>
                          <a:pt x="51420" y="14750"/>
                          <a:pt x="51535" y="14718"/>
                          <a:pt x="51654" y="14718"/>
                        </a:cubicBezTo>
                        <a:cubicBezTo>
                          <a:pt x="69244" y="14718"/>
                          <a:pt x="68001" y="2680"/>
                          <a:pt x="70050" y="0"/>
                        </a:cubicBezTo>
                        <a:cubicBezTo>
                          <a:pt x="72098" y="-1727"/>
                          <a:pt x="85015" y="4153"/>
                          <a:pt x="89524" y="9002"/>
                        </a:cubicBezTo>
                        <a:cubicBezTo>
                          <a:pt x="94032" y="13851"/>
                          <a:pt x="99983" y="26098"/>
                          <a:pt x="102619" y="40688"/>
                        </a:cubicBezTo>
                        <a:cubicBezTo>
                          <a:pt x="94711" y="43606"/>
                          <a:pt x="83196" y="45884"/>
                          <a:pt x="83196" y="45884"/>
                        </a:cubicBezTo>
                        <a:lnTo>
                          <a:pt x="79538" y="34130"/>
                        </a:lnTo>
                        <a:cubicBezTo>
                          <a:pt x="79538" y="34130"/>
                          <a:pt x="77101" y="74615"/>
                          <a:pt x="77500" y="76315"/>
                        </a:cubicBezTo>
                        <a:lnTo>
                          <a:pt x="26122" y="76315"/>
                        </a:lnTo>
                        <a:close/>
                      </a:path>
                    </a:pathLst>
                  </a:custGeom>
                  <a:solidFill>
                    <a:srgbClr val="745398"/>
                  </a:solidFill>
                  <a:ln w="7600" cap="flat">
                    <a:solidFill>
                      <a:srgbClr val="745398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8" name="Freeform: Shape 427"/>
                  <p:cNvSpPr/>
                  <p:nvPr/>
                </p:nvSpPr>
                <p:spPr>
                  <a:xfrm>
                    <a:off x="7013287" y="-42245"/>
                    <a:ext cx="68623" cy="120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23" h="120877" stroke="0">
                        <a:moveTo>
                          <a:pt x="9325" y="0"/>
                        </a:moveTo>
                        <a:lnTo>
                          <a:pt x="60210" y="0"/>
                        </a:lnTo>
                        <a:cubicBezTo>
                          <a:pt x="60210" y="0"/>
                          <a:pt x="65682" y="25859"/>
                          <a:pt x="67871" y="44502"/>
                        </a:cubicBezTo>
                        <a:cubicBezTo>
                          <a:pt x="70059" y="63145"/>
                          <a:pt x="66776" y="120276"/>
                          <a:pt x="66776" y="120276"/>
                        </a:cubicBezTo>
                        <a:lnTo>
                          <a:pt x="7136" y="120877"/>
                        </a:lnTo>
                        <a:cubicBezTo>
                          <a:pt x="7136" y="120877"/>
                          <a:pt x="0" y="76977"/>
                          <a:pt x="0" y="51117"/>
                        </a:cubicBezTo>
                        <a:cubicBezTo>
                          <a:pt x="0" y="25258"/>
                          <a:pt x="9325" y="0"/>
                          <a:pt x="9325" y="0"/>
                        </a:cubicBezTo>
                        <a:close/>
                      </a:path>
                      <a:path w="68623" h="120877" fill="none">
                        <a:moveTo>
                          <a:pt x="9325" y="0"/>
                        </a:moveTo>
                        <a:lnTo>
                          <a:pt x="60210" y="0"/>
                        </a:lnTo>
                        <a:cubicBezTo>
                          <a:pt x="60210" y="0"/>
                          <a:pt x="65682" y="25859"/>
                          <a:pt x="67871" y="44502"/>
                        </a:cubicBezTo>
                        <a:cubicBezTo>
                          <a:pt x="70059" y="63145"/>
                          <a:pt x="66776" y="120276"/>
                          <a:pt x="66776" y="120276"/>
                        </a:cubicBezTo>
                        <a:lnTo>
                          <a:pt x="7136" y="120877"/>
                        </a:lnTo>
                        <a:cubicBezTo>
                          <a:pt x="7136" y="120877"/>
                          <a:pt x="0" y="76977"/>
                          <a:pt x="0" y="51117"/>
                        </a:cubicBezTo>
                        <a:cubicBezTo>
                          <a:pt x="0" y="25258"/>
                          <a:pt x="9325" y="0"/>
                          <a:pt x="9325" y="0"/>
                        </a:cubicBezTo>
                        <a:close/>
                      </a:path>
                    </a:pathLst>
                  </a:custGeom>
                  <a:solidFill>
                    <a:srgbClr val="CC7EB0"/>
                  </a:solidFill>
                  <a:ln w="7600" cap="flat">
                    <a:solidFill>
                      <a:srgbClr val="CC7EB0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9" name="Freeform: Shape 428"/>
                  <p:cNvSpPr/>
                  <p:nvPr/>
                </p:nvSpPr>
                <p:spPr>
                  <a:xfrm>
                    <a:off x="7064945" y="-20784"/>
                    <a:ext cx="22665" cy="155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65" h="155234" stroke="0">
                        <a:moveTo>
                          <a:pt x="3199" y="4635"/>
                        </a:moveTo>
                        <a:cubicBezTo>
                          <a:pt x="4808" y="1888"/>
                          <a:pt x="10868" y="0"/>
                          <a:pt x="14775" y="0"/>
                        </a:cubicBezTo>
                        <a:cubicBezTo>
                          <a:pt x="18682" y="1102"/>
                          <a:pt x="25237" y="7852"/>
                          <a:pt x="21606" y="10391"/>
                        </a:cubicBezTo>
                        <a:cubicBezTo>
                          <a:pt x="17976" y="12929"/>
                          <a:pt x="16646" y="5079"/>
                          <a:pt x="12085" y="5196"/>
                        </a:cubicBezTo>
                        <a:cubicBezTo>
                          <a:pt x="7524" y="5312"/>
                          <a:pt x="8187" y="21304"/>
                          <a:pt x="8187" y="21304"/>
                        </a:cubicBezTo>
                        <a:lnTo>
                          <a:pt x="6395" y="155234"/>
                        </a:lnTo>
                        <a:lnTo>
                          <a:pt x="0" y="155234"/>
                        </a:lnTo>
                        <a:lnTo>
                          <a:pt x="1793" y="18898"/>
                        </a:lnTo>
                        <a:cubicBezTo>
                          <a:pt x="1793" y="18898"/>
                          <a:pt x="1590" y="7382"/>
                          <a:pt x="3199" y="4635"/>
                        </a:cubicBezTo>
                        <a:close/>
                      </a:path>
                      <a:path w="22665" h="155234" fill="none">
                        <a:moveTo>
                          <a:pt x="3199" y="4635"/>
                        </a:moveTo>
                        <a:cubicBezTo>
                          <a:pt x="4808" y="1888"/>
                          <a:pt x="10868" y="0"/>
                          <a:pt x="14775" y="0"/>
                        </a:cubicBezTo>
                        <a:cubicBezTo>
                          <a:pt x="18682" y="1102"/>
                          <a:pt x="25237" y="7852"/>
                          <a:pt x="21606" y="10391"/>
                        </a:cubicBezTo>
                        <a:cubicBezTo>
                          <a:pt x="17976" y="12929"/>
                          <a:pt x="16646" y="5079"/>
                          <a:pt x="12085" y="5196"/>
                        </a:cubicBezTo>
                        <a:cubicBezTo>
                          <a:pt x="7524" y="5312"/>
                          <a:pt x="8187" y="21304"/>
                          <a:pt x="8187" y="21304"/>
                        </a:cubicBezTo>
                        <a:lnTo>
                          <a:pt x="6395" y="155234"/>
                        </a:lnTo>
                        <a:lnTo>
                          <a:pt x="0" y="155234"/>
                        </a:lnTo>
                        <a:lnTo>
                          <a:pt x="1793" y="18898"/>
                        </a:lnTo>
                        <a:cubicBezTo>
                          <a:pt x="1793" y="18898"/>
                          <a:pt x="1590" y="7382"/>
                          <a:pt x="3199" y="4635"/>
                        </a:cubicBezTo>
                        <a:close/>
                      </a:path>
                    </a:pathLst>
                  </a:custGeom>
                  <a:solidFill>
                    <a:srgbClr val="944E2A"/>
                  </a:solidFill>
                  <a:ln w="7600" cap="flat">
                    <a:solidFill>
                      <a:srgbClr val="944E2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" name="Freeform: Shape 429"/>
                  <p:cNvSpPr/>
                  <p:nvPr/>
                </p:nvSpPr>
                <p:spPr>
                  <a:xfrm flipH="1">
                    <a:off x="7069748" y="-31203"/>
                    <a:ext cx="18005" cy="197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05" h="19798" stroke="0">
                        <a:moveTo>
                          <a:pt x="0" y="9899"/>
                        </a:moveTo>
                        <a:cubicBezTo>
                          <a:pt x="0" y="4432"/>
                          <a:pt x="4031" y="0"/>
                          <a:pt x="9002" y="0"/>
                        </a:cubicBezTo>
                        <a:cubicBezTo>
                          <a:pt x="13974" y="0"/>
                          <a:pt x="18005" y="4432"/>
                          <a:pt x="18005" y="9899"/>
                        </a:cubicBezTo>
                        <a:cubicBezTo>
                          <a:pt x="18005" y="15366"/>
                          <a:pt x="13974" y="19798"/>
                          <a:pt x="9002" y="19798"/>
                        </a:cubicBezTo>
                        <a:cubicBezTo>
                          <a:pt x="4031" y="19798"/>
                          <a:pt x="0" y="15366"/>
                          <a:pt x="0" y="9899"/>
                        </a:cubicBezTo>
                        <a:close/>
                      </a:path>
                      <a:path w="18005" h="19798" fill="none">
                        <a:moveTo>
                          <a:pt x="0" y="9899"/>
                        </a:moveTo>
                        <a:cubicBezTo>
                          <a:pt x="0" y="4432"/>
                          <a:pt x="4031" y="0"/>
                          <a:pt x="9002" y="0"/>
                        </a:cubicBezTo>
                        <a:cubicBezTo>
                          <a:pt x="13974" y="0"/>
                          <a:pt x="18005" y="4432"/>
                          <a:pt x="18005" y="9899"/>
                        </a:cubicBezTo>
                        <a:cubicBezTo>
                          <a:pt x="18005" y="15366"/>
                          <a:pt x="13974" y="19798"/>
                          <a:pt x="9002" y="19798"/>
                        </a:cubicBezTo>
                        <a:cubicBezTo>
                          <a:pt x="4031" y="19798"/>
                          <a:pt x="0" y="15366"/>
                          <a:pt x="0" y="9899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1" name="Freeform: Shape 430"/>
                  <p:cNvSpPr/>
                  <p:nvPr/>
                </p:nvSpPr>
                <p:spPr>
                  <a:xfrm>
                    <a:off x="7031110" y="-150303"/>
                    <a:ext cx="31096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96" h="7600" stroke="0">
                        <a:moveTo>
                          <a:pt x="2431" y="0"/>
                        </a:moveTo>
                        <a:cubicBezTo>
                          <a:pt x="4318" y="0"/>
                          <a:pt x="5407" y="786"/>
                          <a:pt x="5407" y="1755"/>
                        </a:cubicBezTo>
                        <a:lnTo>
                          <a:pt x="5407" y="3349"/>
                        </a:lnTo>
                        <a:cubicBezTo>
                          <a:pt x="5407" y="4318"/>
                          <a:pt x="4318" y="5104"/>
                          <a:pt x="2975" y="5104"/>
                        </a:cubicBezTo>
                        <a:cubicBezTo>
                          <a:pt x="1089" y="5104"/>
                          <a:pt x="0" y="4318"/>
                          <a:pt x="0" y="3349"/>
                        </a:cubicBezTo>
                        <a:lnTo>
                          <a:pt x="0" y="1755"/>
                        </a:lnTo>
                        <a:cubicBezTo>
                          <a:pt x="0" y="786"/>
                          <a:pt x="1089" y="0"/>
                          <a:pt x="2431" y="0"/>
                        </a:cubicBezTo>
                        <a:close/>
                        <a:moveTo>
                          <a:pt x="25690" y="1755"/>
                        </a:moveTo>
                        <a:lnTo>
                          <a:pt x="25690" y="3349"/>
                        </a:lnTo>
                        <a:cubicBezTo>
                          <a:pt x="25690" y="4318"/>
                          <a:pt x="26778" y="5104"/>
                          <a:pt x="28665" y="5104"/>
                        </a:cubicBezTo>
                        <a:cubicBezTo>
                          <a:pt x="30008" y="5104"/>
                          <a:pt x="31096" y="4318"/>
                          <a:pt x="31096" y="3349"/>
                        </a:cubicBezTo>
                        <a:lnTo>
                          <a:pt x="31096" y="1755"/>
                        </a:lnTo>
                        <a:cubicBezTo>
                          <a:pt x="31096" y="786"/>
                          <a:pt x="30008" y="0"/>
                          <a:pt x="28121" y="0"/>
                        </a:cubicBezTo>
                        <a:cubicBezTo>
                          <a:pt x="26778" y="0"/>
                          <a:pt x="25690" y="786"/>
                          <a:pt x="25690" y="1755"/>
                        </a:cubicBezTo>
                        <a:close/>
                      </a:path>
                      <a:path w="31096" h="7600" fill="none">
                        <a:moveTo>
                          <a:pt x="2431" y="0"/>
                        </a:moveTo>
                        <a:cubicBezTo>
                          <a:pt x="4318" y="0"/>
                          <a:pt x="5407" y="786"/>
                          <a:pt x="5407" y="1755"/>
                        </a:cubicBezTo>
                        <a:lnTo>
                          <a:pt x="5407" y="3349"/>
                        </a:lnTo>
                        <a:cubicBezTo>
                          <a:pt x="5407" y="4318"/>
                          <a:pt x="4318" y="5104"/>
                          <a:pt x="2975" y="5104"/>
                        </a:cubicBezTo>
                        <a:cubicBezTo>
                          <a:pt x="1089" y="5104"/>
                          <a:pt x="0" y="4318"/>
                          <a:pt x="0" y="3349"/>
                        </a:cubicBezTo>
                        <a:lnTo>
                          <a:pt x="0" y="1755"/>
                        </a:lnTo>
                        <a:cubicBezTo>
                          <a:pt x="0" y="786"/>
                          <a:pt x="1089" y="0"/>
                          <a:pt x="2431" y="0"/>
                        </a:cubicBezTo>
                        <a:close/>
                        <a:moveTo>
                          <a:pt x="25690" y="1755"/>
                        </a:moveTo>
                        <a:lnTo>
                          <a:pt x="25690" y="3349"/>
                        </a:lnTo>
                        <a:cubicBezTo>
                          <a:pt x="25690" y="4318"/>
                          <a:pt x="26778" y="5104"/>
                          <a:pt x="28665" y="5104"/>
                        </a:cubicBezTo>
                        <a:cubicBezTo>
                          <a:pt x="30008" y="5104"/>
                          <a:pt x="31096" y="4318"/>
                          <a:pt x="31096" y="3349"/>
                        </a:cubicBezTo>
                        <a:lnTo>
                          <a:pt x="31096" y="1755"/>
                        </a:lnTo>
                        <a:cubicBezTo>
                          <a:pt x="31096" y="786"/>
                          <a:pt x="30008" y="0"/>
                          <a:pt x="28121" y="0"/>
                        </a:cubicBezTo>
                        <a:cubicBezTo>
                          <a:pt x="26778" y="0"/>
                          <a:pt x="25690" y="786"/>
                          <a:pt x="25690" y="1755"/>
                        </a:cubicBezTo>
                        <a:close/>
                      </a:path>
                    </a:pathLst>
                  </a:custGeom>
                  <a:solidFill>
                    <a:srgbClr val="5A291A"/>
                  </a:solidFill>
                  <a:ln w="7600" cap="flat">
                    <a:solidFill>
                      <a:srgbClr val="5A291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2" name="Freeform: Shape 431"/>
                  <p:cNvSpPr/>
                  <p:nvPr/>
                </p:nvSpPr>
                <p:spPr>
                  <a:xfrm>
                    <a:off x="7023516" y="-154034"/>
                    <a:ext cx="47429" cy="15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429" h="15742" stroke="0">
                        <a:moveTo>
                          <a:pt x="0" y="5118"/>
                        </a:moveTo>
                        <a:cubicBezTo>
                          <a:pt x="0" y="0"/>
                          <a:pt x="6022" y="0"/>
                          <a:pt x="11462" y="0"/>
                        </a:cubicBezTo>
                        <a:cubicBezTo>
                          <a:pt x="16902" y="0"/>
                          <a:pt x="19342" y="3205"/>
                          <a:pt x="19342" y="7871"/>
                        </a:cubicBezTo>
                        <a:cubicBezTo>
                          <a:pt x="19342" y="12524"/>
                          <a:pt x="16119" y="16105"/>
                          <a:pt x="8238" y="15713"/>
                        </a:cubicBezTo>
                        <a:cubicBezTo>
                          <a:pt x="0" y="15320"/>
                          <a:pt x="0" y="9777"/>
                          <a:pt x="0" y="5118"/>
                        </a:cubicBezTo>
                        <a:close/>
                        <a:moveTo>
                          <a:pt x="8382" y="14739"/>
                        </a:moveTo>
                        <a:cubicBezTo>
                          <a:pt x="15502" y="15088"/>
                          <a:pt x="18415" y="11904"/>
                          <a:pt x="18415" y="7771"/>
                        </a:cubicBezTo>
                        <a:cubicBezTo>
                          <a:pt x="18415" y="3618"/>
                          <a:pt x="16626" y="917"/>
                          <a:pt x="10752" y="1164"/>
                        </a:cubicBezTo>
                        <a:cubicBezTo>
                          <a:pt x="4877" y="1522"/>
                          <a:pt x="939" y="1164"/>
                          <a:pt x="939" y="5318"/>
                        </a:cubicBezTo>
                        <a:cubicBezTo>
                          <a:pt x="939" y="9461"/>
                          <a:pt x="1262" y="14390"/>
                          <a:pt x="8382" y="14739"/>
                        </a:cubicBezTo>
                        <a:close/>
                        <a:moveTo>
                          <a:pt x="18901" y="8771"/>
                        </a:moveTo>
                        <a:cubicBezTo>
                          <a:pt x="18901" y="7025"/>
                          <a:pt x="21056" y="5610"/>
                          <a:pt x="23715" y="5610"/>
                        </a:cubicBezTo>
                        <a:cubicBezTo>
                          <a:pt x="26373" y="5610"/>
                          <a:pt x="28528" y="7025"/>
                          <a:pt x="28528" y="8771"/>
                        </a:cubicBezTo>
                        <a:cubicBezTo>
                          <a:pt x="28528" y="9018"/>
                          <a:pt x="28484" y="9259"/>
                          <a:pt x="28403" y="9490"/>
                        </a:cubicBezTo>
                        <a:cubicBezTo>
                          <a:pt x="27907" y="8091"/>
                          <a:pt x="25996" y="7049"/>
                          <a:pt x="23715" y="7049"/>
                        </a:cubicBezTo>
                        <a:cubicBezTo>
                          <a:pt x="21433" y="7049"/>
                          <a:pt x="19523" y="8091"/>
                          <a:pt x="19027" y="9490"/>
                        </a:cubicBezTo>
                        <a:cubicBezTo>
                          <a:pt x="18901" y="9259"/>
                          <a:pt x="18901" y="9018"/>
                          <a:pt x="18901" y="8771"/>
                        </a:cubicBezTo>
                        <a:close/>
                        <a:moveTo>
                          <a:pt x="47429" y="5118"/>
                        </a:moveTo>
                        <a:cubicBezTo>
                          <a:pt x="47429" y="0"/>
                          <a:pt x="41407" y="0"/>
                          <a:pt x="35967" y="0"/>
                        </a:cubicBezTo>
                        <a:cubicBezTo>
                          <a:pt x="30527" y="0"/>
                          <a:pt x="28087" y="3205"/>
                          <a:pt x="28087" y="7871"/>
                        </a:cubicBezTo>
                        <a:cubicBezTo>
                          <a:pt x="28087" y="12524"/>
                          <a:pt x="31311" y="16105"/>
                          <a:pt x="39191" y="15713"/>
                        </a:cubicBezTo>
                        <a:cubicBezTo>
                          <a:pt x="47071" y="15320"/>
                          <a:pt x="47429" y="9777"/>
                          <a:pt x="47429" y="5118"/>
                        </a:cubicBezTo>
                        <a:close/>
                        <a:moveTo>
                          <a:pt x="39047" y="14739"/>
                        </a:moveTo>
                        <a:cubicBezTo>
                          <a:pt x="31927" y="15088"/>
                          <a:pt x="29014" y="11904"/>
                          <a:pt x="29014" y="7771"/>
                        </a:cubicBezTo>
                        <a:cubicBezTo>
                          <a:pt x="29014" y="3618"/>
                          <a:pt x="30803" y="917"/>
                          <a:pt x="36678" y="1164"/>
                        </a:cubicBezTo>
                        <a:cubicBezTo>
                          <a:pt x="42552" y="1522"/>
                          <a:pt x="46491" y="1164"/>
                          <a:pt x="46491" y="5318"/>
                        </a:cubicBezTo>
                        <a:cubicBezTo>
                          <a:pt x="46491" y="9461"/>
                          <a:pt x="46167" y="14390"/>
                          <a:pt x="39047" y="14739"/>
                        </a:cubicBezTo>
                        <a:close/>
                      </a:path>
                      <a:path w="47429" h="15742" fill="none">
                        <a:moveTo>
                          <a:pt x="0" y="5118"/>
                        </a:moveTo>
                        <a:cubicBezTo>
                          <a:pt x="0" y="0"/>
                          <a:pt x="6022" y="0"/>
                          <a:pt x="11462" y="0"/>
                        </a:cubicBezTo>
                        <a:cubicBezTo>
                          <a:pt x="16902" y="0"/>
                          <a:pt x="19342" y="3205"/>
                          <a:pt x="19342" y="7871"/>
                        </a:cubicBezTo>
                        <a:cubicBezTo>
                          <a:pt x="19342" y="12524"/>
                          <a:pt x="16119" y="16105"/>
                          <a:pt x="8238" y="15713"/>
                        </a:cubicBezTo>
                        <a:cubicBezTo>
                          <a:pt x="0" y="15320"/>
                          <a:pt x="0" y="9777"/>
                          <a:pt x="0" y="5118"/>
                        </a:cubicBezTo>
                        <a:close/>
                        <a:moveTo>
                          <a:pt x="8382" y="14739"/>
                        </a:moveTo>
                        <a:cubicBezTo>
                          <a:pt x="15502" y="15088"/>
                          <a:pt x="18415" y="11904"/>
                          <a:pt x="18415" y="7771"/>
                        </a:cubicBezTo>
                        <a:cubicBezTo>
                          <a:pt x="18415" y="3618"/>
                          <a:pt x="16626" y="917"/>
                          <a:pt x="10752" y="1164"/>
                        </a:cubicBezTo>
                        <a:cubicBezTo>
                          <a:pt x="4877" y="1522"/>
                          <a:pt x="939" y="1164"/>
                          <a:pt x="939" y="5318"/>
                        </a:cubicBezTo>
                        <a:cubicBezTo>
                          <a:pt x="939" y="9461"/>
                          <a:pt x="1262" y="14390"/>
                          <a:pt x="8382" y="14739"/>
                        </a:cubicBezTo>
                        <a:close/>
                        <a:moveTo>
                          <a:pt x="18901" y="8771"/>
                        </a:moveTo>
                        <a:cubicBezTo>
                          <a:pt x="18901" y="7025"/>
                          <a:pt x="21056" y="5610"/>
                          <a:pt x="23715" y="5610"/>
                        </a:cubicBezTo>
                        <a:cubicBezTo>
                          <a:pt x="26373" y="5610"/>
                          <a:pt x="28528" y="7025"/>
                          <a:pt x="28528" y="8771"/>
                        </a:cubicBezTo>
                        <a:cubicBezTo>
                          <a:pt x="28528" y="9018"/>
                          <a:pt x="28484" y="9259"/>
                          <a:pt x="28403" y="9490"/>
                        </a:cubicBezTo>
                        <a:cubicBezTo>
                          <a:pt x="27907" y="8091"/>
                          <a:pt x="25996" y="7049"/>
                          <a:pt x="23715" y="7049"/>
                        </a:cubicBezTo>
                        <a:cubicBezTo>
                          <a:pt x="21433" y="7049"/>
                          <a:pt x="19523" y="8091"/>
                          <a:pt x="19027" y="9490"/>
                        </a:cubicBezTo>
                        <a:cubicBezTo>
                          <a:pt x="18901" y="9259"/>
                          <a:pt x="18901" y="9018"/>
                          <a:pt x="18901" y="8771"/>
                        </a:cubicBezTo>
                        <a:close/>
                        <a:moveTo>
                          <a:pt x="47429" y="5118"/>
                        </a:moveTo>
                        <a:cubicBezTo>
                          <a:pt x="47429" y="0"/>
                          <a:pt x="41407" y="0"/>
                          <a:pt x="35967" y="0"/>
                        </a:cubicBezTo>
                        <a:cubicBezTo>
                          <a:pt x="30527" y="0"/>
                          <a:pt x="28087" y="3205"/>
                          <a:pt x="28087" y="7871"/>
                        </a:cubicBezTo>
                        <a:cubicBezTo>
                          <a:pt x="28087" y="12524"/>
                          <a:pt x="31311" y="16105"/>
                          <a:pt x="39191" y="15713"/>
                        </a:cubicBezTo>
                        <a:cubicBezTo>
                          <a:pt x="47071" y="15320"/>
                          <a:pt x="47429" y="9777"/>
                          <a:pt x="47429" y="5118"/>
                        </a:cubicBezTo>
                        <a:close/>
                        <a:moveTo>
                          <a:pt x="39047" y="14739"/>
                        </a:moveTo>
                        <a:cubicBezTo>
                          <a:pt x="31927" y="15088"/>
                          <a:pt x="29014" y="11904"/>
                          <a:pt x="29014" y="7771"/>
                        </a:cubicBezTo>
                        <a:cubicBezTo>
                          <a:pt x="29014" y="3618"/>
                          <a:pt x="30803" y="917"/>
                          <a:pt x="36678" y="1164"/>
                        </a:cubicBezTo>
                        <a:cubicBezTo>
                          <a:pt x="42552" y="1522"/>
                          <a:pt x="46491" y="1164"/>
                          <a:pt x="46491" y="5318"/>
                        </a:cubicBezTo>
                        <a:cubicBezTo>
                          <a:pt x="46491" y="9461"/>
                          <a:pt x="46167" y="14390"/>
                          <a:pt x="39047" y="14739"/>
                        </a:cubicBezTo>
                        <a:close/>
                      </a:path>
                    </a:pathLst>
                  </a:custGeom>
                  <a:solidFill>
                    <a:srgbClr val="717070"/>
                  </a:solidFill>
                  <a:ln w="7600" cap="flat">
                    <a:solidFill>
                      <a:srgbClr val="717070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3" name="Freeform: Shape 432"/>
                  <p:cNvSpPr/>
                  <p:nvPr/>
                </p:nvSpPr>
                <p:spPr>
                  <a:xfrm>
                    <a:off x="7025387" y="-158938"/>
                    <a:ext cx="42305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05" h="7600" stroke="0">
                        <a:moveTo>
                          <a:pt x="0" y="3290"/>
                        </a:moveTo>
                        <a:cubicBezTo>
                          <a:pt x="0" y="1701"/>
                          <a:pt x="1813" y="0"/>
                          <a:pt x="3589" y="0"/>
                        </a:cubicBezTo>
                        <a:cubicBezTo>
                          <a:pt x="5364" y="0"/>
                          <a:pt x="9004" y="0"/>
                          <a:pt x="9432" y="1711"/>
                        </a:cubicBezTo>
                        <a:cubicBezTo>
                          <a:pt x="9656" y="2543"/>
                          <a:pt x="7957" y="923"/>
                          <a:pt x="4675" y="1569"/>
                        </a:cubicBezTo>
                        <a:cubicBezTo>
                          <a:pt x="1394" y="2214"/>
                          <a:pt x="0" y="4047"/>
                          <a:pt x="0" y="3290"/>
                        </a:cubicBezTo>
                        <a:close/>
                        <a:moveTo>
                          <a:pt x="42250" y="3290"/>
                        </a:moveTo>
                        <a:cubicBezTo>
                          <a:pt x="42678" y="1701"/>
                          <a:pt x="40535" y="0"/>
                          <a:pt x="38759" y="0"/>
                        </a:cubicBezTo>
                        <a:cubicBezTo>
                          <a:pt x="36983" y="0"/>
                          <a:pt x="33344" y="0"/>
                          <a:pt x="32916" y="1711"/>
                        </a:cubicBezTo>
                        <a:cubicBezTo>
                          <a:pt x="32692" y="2543"/>
                          <a:pt x="34391" y="923"/>
                          <a:pt x="37673" y="1569"/>
                        </a:cubicBezTo>
                        <a:cubicBezTo>
                          <a:pt x="40954" y="2214"/>
                          <a:pt x="42047" y="4047"/>
                          <a:pt x="42250" y="3290"/>
                        </a:cubicBezTo>
                        <a:close/>
                      </a:path>
                      <a:path w="42305" h="7600" fill="none">
                        <a:moveTo>
                          <a:pt x="0" y="3290"/>
                        </a:moveTo>
                        <a:cubicBezTo>
                          <a:pt x="0" y="1701"/>
                          <a:pt x="1813" y="0"/>
                          <a:pt x="3589" y="0"/>
                        </a:cubicBezTo>
                        <a:cubicBezTo>
                          <a:pt x="5364" y="0"/>
                          <a:pt x="9004" y="0"/>
                          <a:pt x="9432" y="1711"/>
                        </a:cubicBezTo>
                        <a:cubicBezTo>
                          <a:pt x="9656" y="2543"/>
                          <a:pt x="7957" y="923"/>
                          <a:pt x="4675" y="1569"/>
                        </a:cubicBezTo>
                        <a:cubicBezTo>
                          <a:pt x="1394" y="2214"/>
                          <a:pt x="0" y="4047"/>
                          <a:pt x="0" y="3290"/>
                        </a:cubicBezTo>
                        <a:close/>
                        <a:moveTo>
                          <a:pt x="42250" y="3290"/>
                        </a:moveTo>
                        <a:cubicBezTo>
                          <a:pt x="42678" y="1701"/>
                          <a:pt x="40535" y="0"/>
                          <a:pt x="38759" y="0"/>
                        </a:cubicBezTo>
                        <a:cubicBezTo>
                          <a:pt x="36983" y="0"/>
                          <a:pt x="33344" y="0"/>
                          <a:pt x="32916" y="1711"/>
                        </a:cubicBezTo>
                        <a:cubicBezTo>
                          <a:pt x="32692" y="2543"/>
                          <a:pt x="34391" y="923"/>
                          <a:pt x="37673" y="1569"/>
                        </a:cubicBezTo>
                        <a:cubicBezTo>
                          <a:pt x="40954" y="2214"/>
                          <a:pt x="42047" y="4047"/>
                          <a:pt x="42250" y="3290"/>
                        </a:cubicBezTo>
                        <a:close/>
                      </a:path>
                    </a:pathLst>
                  </a:custGeom>
                  <a:solidFill>
                    <a:srgbClr val="B4B5B5"/>
                  </a:solidFill>
                  <a:ln w="7600" cap="flat">
                    <a:solidFill>
                      <a:srgbClr val="B4B5B5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34" name="Group 433"/>
              <p:cNvGrpSpPr/>
              <p:nvPr/>
            </p:nvGrpSpPr>
            <p:grpSpPr>
              <a:xfrm>
                <a:off x="7110650" y="-208623"/>
                <a:ext cx="211967" cy="343072"/>
                <a:chOff x="7110650" y="-208623"/>
                <a:chExt cx="211967" cy="343072"/>
              </a:xfrm>
            </p:grpSpPr>
            <p:grpSp>
              <p:nvGrpSpPr>
                <p:cNvPr id="435" name="Group 434"/>
                <p:cNvGrpSpPr/>
                <p:nvPr/>
              </p:nvGrpSpPr>
              <p:grpSpPr>
                <a:xfrm>
                  <a:off x="7209820" y="-200089"/>
                  <a:ext cx="112797" cy="334539"/>
                  <a:chOff x="7209820" y="-200089"/>
                  <a:chExt cx="112797" cy="334539"/>
                </a:xfrm>
              </p:grpSpPr>
              <p:sp>
                <p:nvSpPr>
                  <p:cNvPr id="436" name="Freeform: Shape 435"/>
                  <p:cNvSpPr/>
                  <p:nvPr/>
                </p:nvSpPr>
                <p:spPr>
                  <a:xfrm>
                    <a:off x="7229995" y="119127"/>
                    <a:ext cx="86522" cy="153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22" h="15323" stroke="0">
                        <a:moveTo>
                          <a:pt x="86514" y="11468"/>
                        </a:moveTo>
                        <a:cubicBezTo>
                          <a:pt x="86776" y="14586"/>
                          <a:pt x="80527" y="15796"/>
                          <a:pt x="73576" y="15157"/>
                        </a:cubicBezTo>
                        <a:cubicBezTo>
                          <a:pt x="66625" y="14517"/>
                          <a:pt x="63259" y="11144"/>
                          <a:pt x="63259" y="11144"/>
                        </a:cubicBezTo>
                        <a:lnTo>
                          <a:pt x="58489" y="10660"/>
                        </a:lnTo>
                        <a:lnTo>
                          <a:pt x="59458" y="14714"/>
                        </a:lnTo>
                        <a:lnTo>
                          <a:pt x="54896" y="14498"/>
                        </a:lnTo>
                        <a:cubicBezTo>
                          <a:pt x="54896" y="14498"/>
                          <a:pt x="54314" y="12639"/>
                          <a:pt x="51095" y="9196"/>
                        </a:cubicBezTo>
                        <a:cubicBezTo>
                          <a:pt x="47876" y="5754"/>
                          <a:pt x="52507" y="0"/>
                          <a:pt x="52507" y="0"/>
                        </a:cubicBezTo>
                        <a:lnTo>
                          <a:pt x="65757" y="1329"/>
                        </a:lnTo>
                        <a:cubicBezTo>
                          <a:pt x="65757" y="1329"/>
                          <a:pt x="86006" y="8350"/>
                          <a:pt x="86514" y="11468"/>
                        </a:cubicBezTo>
                        <a:close/>
                        <a:moveTo>
                          <a:pt x="0" y="11469"/>
                        </a:moveTo>
                        <a:cubicBezTo>
                          <a:pt x="0" y="14587"/>
                          <a:pt x="5996" y="15797"/>
                          <a:pt x="12946" y="15157"/>
                        </a:cubicBezTo>
                        <a:cubicBezTo>
                          <a:pt x="19897" y="14518"/>
                          <a:pt x="23264" y="11145"/>
                          <a:pt x="23264" y="11145"/>
                        </a:cubicBezTo>
                        <a:lnTo>
                          <a:pt x="28034" y="10661"/>
                        </a:lnTo>
                        <a:lnTo>
                          <a:pt x="27065" y="14715"/>
                        </a:lnTo>
                        <a:lnTo>
                          <a:pt x="31626" y="14498"/>
                        </a:lnTo>
                        <a:cubicBezTo>
                          <a:pt x="31626" y="14498"/>
                          <a:pt x="32209" y="12640"/>
                          <a:pt x="35427" y="9197"/>
                        </a:cubicBezTo>
                        <a:cubicBezTo>
                          <a:pt x="38646" y="5755"/>
                          <a:pt x="34015" y="0"/>
                          <a:pt x="34015" y="0"/>
                        </a:cubicBezTo>
                        <a:lnTo>
                          <a:pt x="20766" y="1330"/>
                        </a:lnTo>
                        <a:cubicBezTo>
                          <a:pt x="20766" y="1330"/>
                          <a:pt x="0" y="8351"/>
                          <a:pt x="0" y="11469"/>
                        </a:cubicBezTo>
                        <a:close/>
                      </a:path>
                      <a:path w="86522" h="15323" fill="none">
                        <a:moveTo>
                          <a:pt x="86514" y="11468"/>
                        </a:moveTo>
                        <a:cubicBezTo>
                          <a:pt x="86776" y="14586"/>
                          <a:pt x="80527" y="15796"/>
                          <a:pt x="73576" y="15157"/>
                        </a:cubicBezTo>
                        <a:cubicBezTo>
                          <a:pt x="66625" y="14517"/>
                          <a:pt x="63259" y="11144"/>
                          <a:pt x="63259" y="11144"/>
                        </a:cubicBezTo>
                        <a:lnTo>
                          <a:pt x="58489" y="10660"/>
                        </a:lnTo>
                        <a:lnTo>
                          <a:pt x="59458" y="14714"/>
                        </a:lnTo>
                        <a:lnTo>
                          <a:pt x="54896" y="14498"/>
                        </a:lnTo>
                        <a:cubicBezTo>
                          <a:pt x="54896" y="14498"/>
                          <a:pt x="54314" y="12639"/>
                          <a:pt x="51095" y="9196"/>
                        </a:cubicBezTo>
                        <a:cubicBezTo>
                          <a:pt x="47876" y="5754"/>
                          <a:pt x="52507" y="0"/>
                          <a:pt x="52507" y="0"/>
                        </a:cubicBezTo>
                        <a:lnTo>
                          <a:pt x="65757" y="1329"/>
                        </a:lnTo>
                        <a:cubicBezTo>
                          <a:pt x="65757" y="1329"/>
                          <a:pt x="86006" y="8350"/>
                          <a:pt x="86514" y="11468"/>
                        </a:cubicBezTo>
                        <a:close/>
                        <a:moveTo>
                          <a:pt x="0" y="11469"/>
                        </a:moveTo>
                        <a:cubicBezTo>
                          <a:pt x="0" y="14587"/>
                          <a:pt x="5996" y="15797"/>
                          <a:pt x="12946" y="15157"/>
                        </a:cubicBezTo>
                        <a:cubicBezTo>
                          <a:pt x="19897" y="14518"/>
                          <a:pt x="23264" y="11145"/>
                          <a:pt x="23264" y="11145"/>
                        </a:cubicBezTo>
                        <a:lnTo>
                          <a:pt x="28034" y="10661"/>
                        </a:lnTo>
                        <a:lnTo>
                          <a:pt x="27065" y="14715"/>
                        </a:lnTo>
                        <a:lnTo>
                          <a:pt x="31626" y="14498"/>
                        </a:lnTo>
                        <a:cubicBezTo>
                          <a:pt x="31626" y="14498"/>
                          <a:pt x="32209" y="12640"/>
                          <a:pt x="35427" y="9197"/>
                        </a:cubicBezTo>
                        <a:cubicBezTo>
                          <a:pt x="38646" y="5755"/>
                          <a:pt x="34015" y="0"/>
                          <a:pt x="34015" y="0"/>
                        </a:cubicBezTo>
                        <a:lnTo>
                          <a:pt x="20766" y="1330"/>
                        </a:lnTo>
                        <a:cubicBezTo>
                          <a:pt x="20766" y="1330"/>
                          <a:pt x="0" y="8351"/>
                          <a:pt x="0" y="11469"/>
                        </a:cubicBezTo>
                        <a:close/>
                      </a:path>
                    </a:pathLst>
                  </a:custGeom>
                  <a:solidFill>
                    <a:srgbClr val="EB6D71"/>
                  </a:solidFill>
                  <a:ln w="7600" cap="flat">
                    <a:solidFill>
                      <a:srgbClr val="EB6D71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7" name="Freeform: Shape 436"/>
                  <p:cNvSpPr/>
                  <p:nvPr/>
                </p:nvSpPr>
                <p:spPr>
                  <a:xfrm>
                    <a:off x="7239342" y="18571"/>
                    <a:ext cx="68164" cy="1084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164" h="108465" stroke="0">
                        <a:moveTo>
                          <a:pt x="58607" y="3959"/>
                        </a:moveTo>
                        <a:lnTo>
                          <a:pt x="56183" y="99578"/>
                        </a:lnTo>
                        <a:cubicBezTo>
                          <a:pt x="57943" y="100640"/>
                          <a:pt x="63778" y="104108"/>
                          <a:pt x="68164" y="106134"/>
                        </a:cubicBezTo>
                        <a:cubicBezTo>
                          <a:pt x="68164" y="106134"/>
                          <a:pt x="65340" y="109596"/>
                          <a:pt x="59476" y="108081"/>
                        </a:cubicBezTo>
                        <a:cubicBezTo>
                          <a:pt x="55364" y="107019"/>
                          <a:pt x="49161" y="103748"/>
                          <a:pt x="45822" y="101888"/>
                        </a:cubicBezTo>
                        <a:lnTo>
                          <a:pt x="43648" y="100223"/>
                        </a:lnTo>
                        <a:lnTo>
                          <a:pt x="39741" y="0"/>
                        </a:lnTo>
                        <a:lnTo>
                          <a:pt x="58607" y="3959"/>
                        </a:lnTo>
                        <a:close/>
                        <a:moveTo>
                          <a:pt x="9557" y="3957"/>
                        </a:moveTo>
                        <a:lnTo>
                          <a:pt x="11981" y="99576"/>
                        </a:lnTo>
                        <a:cubicBezTo>
                          <a:pt x="10221" y="100638"/>
                          <a:pt x="4386" y="104106"/>
                          <a:pt x="0" y="106132"/>
                        </a:cubicBezTo>
                        <a:cubicBezTo>
                          <a:pt x="0" y="106132"/>
                          <a:pt x="2824" y="109594"/>
                          <a:pt x="8688" y="108080"/>
                        </a:cubicBezTo>
                        <a:cubicBezTo>
                          <a:pt x="12800" y="107018"/>
                          <a:pt x="19002" y="103746"/>
                          <a:pt x="22342" y="101886"/>
                        </a:cubicBezTo>
                        <a:lnTo>
                          <a:pt x="24516" y="100221"/>
                        </a:lnTo>
                        <a:lnTo>
                          <a:pt x="28423" y="0"/>
                        </a:lnTo>
                        <a:lnTo>
                          <a:pt x="9557" y="3957"/>
                        </a:lnTo>
                        <a:close/>
                      </a:path>
                      <a:path w="68164" h="108465" fill="none">
                        <a:moveTo>
                          <a:pt x="58607" y="3959"/>
                        </a:moveTo>
                        <a:lnTo>
                          <a:pt x="56183" y="99578"/>
                        </a:lnTo>
                        <a:cubicBezTo>
                          <a:pt x="57943" y="100640"/>
                          <a:pt x="63778" y="104108"/>
                          <a:pt x="68164" y="106134"/>
                        </a:cubicBezTo>
                        <a:cubicBezTo>
                          <a:pt x="68164" y="106134"/>
                          <a:pt x="65340" y="109596"/>
                          <a:pt x="59476" y="108081"/>
                        </a:cubicBezTo>
                        <a:cubicBezTo>
                          <a:pt x="55364" y="107019"/>
                          <a:pt x="49161" y="103748"/>
                          <a:pt x="45822" y="101888"/>
                        </a:cubicBezTo>
                        <a:lnTo>
                          <a:pt x="43648" y="100223"/>
                        </a:lnTo>
                        <a:lnTo>
                          <a:pt x="39741" y="0"/>
                        </a:lnTo>
                        <a:lnTo>
                          <a:pt x="58607" y="3959"/>
                        </a:lnTo>
                        <a:close/>
                        <a:moveTo>
                          <a:pt x="9557" y="3957"/>
                        </a:moveTo>
                        <a:lnTo>
                          <a:pt x="11981" y="99576"/>
                        </a:lnTo>
                        <a:cubicBezTo>
                          <a:pt x="10221" y="100638"/>
                          <a:pt x="4386" y="104106"/>
                          <a:pt x="0" y="106132"/>
                        </a:cubicBezTo>
                        <a:cubicBezTo>
                          <a:pt x="0" y="106132"/>
                          <a:pt x="2824" y="109594"/>
                          <a:pt x="8688" y="108080"/>
                        </a:cubicBezTo>
                        <a:cubicBezTo>
                          <a:pt x="12800" y="107018"/>
                          <a:pt x="19002" y="103746"/>
                          <a:pt x="22342" y="101886"/>
                        </a:cubicBezTo>
                        <a:lnTo>
                          <a:pt x="24516" y="100221"/>
                        </a:lnTo>
                        <a:lnTo>
                          <a:pt x="28423" y="0"/>
                        </a:lnTo>
                        <a:lnTo>
                          <a:pt x="9557" y="3957"/>
                        </a:ln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8" name="Freeform: Shape 437"/>
                  <p:cNvSpPr/>
                  <p:nvPr/>
                </p:nvSpPr>
                <p:spPr>
                  <a:xfrm>
                    <a:off x="7299582" y="-81530"/>
                    <a:ext cx="22615" cy="6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15" h="64640" stroke="0">
                        <a:moveTo>
                          <a:pt x="12859" y="8900"/>
                        </a:moveTo>
                        <a:cubicBezTo>
                          <a:pt x="12859" y="8900"/>
                          <a:pt x="17724" y="-16028"/>
                          <a:pt x="21894" y="17555"/>
                        </a:cubicBezTo>
                        <a:cubicBezTo>
                          <a:pt x="26065" y="51137"/>
                          <a:pt x="10773" y="64640"/>
                          <a:pt x="10773" y="64640"/>
                        </a:cubicBezTo>
                        <a:lnTo>
                          <a:pt x="0" y="58754"/>
                        </a:lnTo>
                        <a:cubicBezTo>
                          <a:pt x="0" y="58754"/>
                          <a:pt x="9963" y="43417"/>
                          <a:pt x="7548" y="26222"/>
                        </a:cubicBezTo>
                        <a:cubicBezTo>
                          <a:pt x="5133" y="9028"/>
                          <a:pt x="5213" y="10631"/>
                          <a:pt x="5213" y="10631"/>
                        </a:cubicBezTo>
                        <a:lnTo>
                          <a:pt x="12859" y="8900"/>
                        </a:lnTo>
                        <a:close/>
                      </a:path>
                      <a:path w="22615" h="64640" fill="none">
                        <a:moveTo>
                          <a:pt x="12859" y="8900"/>
                        </a:moveTo>
                        <a:cubicBezTo>
                          <a:pt x="12859" y="8900"/>
                          <a:pt x="17724" y="-16028"/>
                          <a:pt x="21894" y="17555"/>
                        </a:cubicBezTo>
                        <a:cubicBezTo>
                          <a:pt x="26065" y="51137"/>
                          <a:pt x="10773" y="64640"/>
                          <a:pt x="10773" y="64640"/>
                        </a:cubicBezTo>
                        <a:lnTo>
                          <a:pt x="0" y="58754"/>
                        </a:lnTo>
                        <a:cubicBezTo>
                          <a:pt x="0" y="58754"/>
                          <a:pt x="9963" y="43417"/>
                          <a:pt x="7548" y="26222"/>
                        </a:cubicBezTo>
                        <a:cubicBezTo>
                          <a:pt x="5133" y="9028"/>
                          <a:pt x="5213" y="10631"/>
                          <a:pt x="5213" y="10631"/>
                        </a:cubicBezTo>
                        <a:lnTo>
                          <a:pt x="12859" y="8900"/>
                        </a:ln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9" name="Freeform: Shape 438"/>
                  <p:cNvSpPr/>
                  <p:nvPr/>
                </p:nvSpPr>
                <p:spPr>
                  <a:xfrm>
                    <a:off x="7209820" y="-75997"/>
                    <a:ext cx="30391" cy="85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91" h="85819" stroke="0">
                        <a:moveTo>
                          <a:pt x="30192" y="7800"/>
                        </a:moveTo>
                        <a:cubicBezTo>
                          <a:pt x="30192" y="7800"/>
                          <a:pt x="24332" y="17303"/>
                          <a:pt x="20789" y="34076"/>
                        </a:cubicBezTo>
                        <a:cubicBezTo>
                          <a:pt x="17445" y="49908"/>
                          <a:pt x="16157" y="63332"/>
                          <a:pt x="15659" y="68933"/>
                        </a:cubicBezTo>
                        <a:cubicBezTo>
                          <a:pt x="17383" y="70914"/>
                          <a:pt x="18339" y="73685"/>
                          <a:pt x="18078" y="76658"/>
                        </a:cubicBezTo>
                        <a:cubicBezTo>
                          <a:pt x="17597" y="82134"/>
                          <a:pt x="13170" y="86222"/>
                          <a:pt x="8189" y="85787"/>
                        </a:cubicBezTo>
                        <a:cubicBezTo>
                          <a:pt x="3209" y="85353"/>
                          <a:pt x="0" y="80562"/>
                          <a:pt x="0" y="75086"/>
                        </a:cubicBezTo>
                        <a:cubicBezTo>
                          <a:pt x="0" y="72468"/>
                          <a:pt x="1404" y="70168"/>
                          <a:pt x="3066" y="68527"/>
                        </a:cubicBezTo>
                        <a:cubicBezTo>
                          <a:pt x="2906" y="63637"/>
                          <a:pt x="2812" y="50315"/>
                          <a:pt x="5479" y="33360"/>
                        </a:cubicBezTo>
                        <a:cubicBezTo>
                          <a:pt x="8869" y="11781"/>
                          <a:pt x="14373" y="1522"/>
                          <a:pt x="15503" y="0"/>
                        </a:cubicBezTo>
                        <a:cubicBezTo>
                          <a:pt x="16525" y="0"/>
                          <a:pt x="32330" y="7986"/>
                          <a:pt x="30192" y="7800"/>
                        </a:cubicBezTo>
                        <a:close/>
                      </a:path>
                      <a:path w="30391" h="85819" fill="none">
                        <a:moveTo>
                          <a:pt x="30192" y="7800"/>
                        </a:moveTo>
                        <a:cubicBezTo>
                          <a:pt x="30192" y="7800"/>
                          <a:pt x="24332" y="17303"/>
                          <a:pt x="20789" y="34076"/>
                        </a:cubicBezTo>
                        <a:cubicBezTo>
                          <a:pt x="17445" y="49908"/>
                          <a:pt x="16157" y="63332"/>
                          <a:pt x="15659" y="68933"/>
                        </a:cubicBezTo>
                        <a:cubicBezTo>
                          <a:pt x="17383" y="70914"/>
                          <a:pt x="18339" y="73685"/>
                          <a:pt x="18078" y="76658"/>
                        </a:cubicBezTo>
                        <a:cubicBezTo>
                          <a:pt x="17597" y="82134"/>
                          <a:pt x="13170" y="86222"/>
                          <a:pt x="8189" y="85787"/>
                        </a:cubicBezTo>
                        <a:cubicBezTo>
                          <a:pt x="3209" y="85353"/>
                          <a:pt x="0" y="80562"/>
                          <a:pt x="0" y="75086"/>
                        </a:cubicBezTo>
                        <a:cubicBezTo>
                          <a:pt x="0" y="72468"/>
                          <a:pt x="1404" y="70168"/>
                          <a:pt x="3066" y="68527"/>
                        </a:cubicBezTo>
                        <a:cubicBezTo>
                          <a:pt x="2906" y="63637"/>
                          <a:pt x="2812" y="50315"/>
                          <a:pt x="5479" y="33360"/>
                        </a:cubicBezTo>
                        <a:cubicBezTo>
                          <a:pt x="8869" y="11781"/>
                          <a:pt x="14373" y="1522"/>
                          <a:pt x="15503" y="0"/>
                        </a:cubicBezTo>
                        <a:cubicBezTo>
                          <a:pt x="16525" y="0"/>
                          <a:pt x="32330" y="7986"/>
                          <a:pt x="30192" y="7800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" name="Freeform: Shape 439"/>
                  <p:cNvSpPr/>
                  <p:nvPr/>
                </p:nvSpPr>
                <p:spPr>
                  <a:xfrm>
                    <a:off x="7250450" y="-108697"/>
                    <a:ext cx="43728" cy="187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28" h="18741" stroke="0">
                        <a:moveTo>
                          <a:pt x="7853" y="0"/>
                        </a:moveTo>
                        <a:lnTo>
                          <a:pt x="0" y="2210"/>
                        </a:lnTo>
                        <a:cubicBezTo>
                          <a:pt x="0" y="2210"/>
                          <a:pt x="-1389" y="15469"/>
                          <a:pt x="17466" y="18415"/>
                        </a:cubicBezTo>
                        <a:cubicBezTo>
                          <a:pt x="36321" y="21362"/>
                          <a:pt x="43728" y="3315"/>
                          <a:pt x="43728" y="3315"/>
                        </a:cubicBezTo>
                        <a:cubicBezTo>
                          <a:pt x="43728" y="3315"/>
                          <a:pt x="31885" y="0"/>
                          <a:pt x="31145" y="0"/>
                        </a:cubicBezTo>
                        <a:lnTo>
                          <a:pt x="7853" y="0"/>
                        </a:lnTo>
                        <a:close/>
                      </a:path>
                      <a:path w="43728" h="18741" fill="none">
                        <a:moveTo>
                          <a:pt x="7853" y="0"/>
                        </a:moveTo>
                        <a:lnTo>
                          <a:pt x="0" y="2210"/>
                        </a:lnTo>
                        <a:cubicBezTo>
                          <a:pt x="0" y="2210"/>
                          <a:pt x="-1389" y="15469"/>
                          <a:pt x="17466" y="18415"/>
                        </a:cubicBezTo>
                        <a:cubicBezTo>
                          <a:pt x="36321" y="21362"/>
                          <a:pt x="43728" y="3315"/>
                          <a:pt x="43728" y="3315"/>
                        </a:cubicBezTo>
                        <a:cubicBezTo>
                          <a:pt x="43728" y="3315"/>
                          <a:pt x="31885" y="0"/>
                          <a:pt x="31145" y="0"/>
                        </a:cubicBezTo>
                        <a:lnTo>
                          <a:pt x="7853" y="0"/>
                        </a:ln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1" name="Freeform: Shape 440"/>
                  <p:cNvSpPr/>
                  <p:nvPr/>
                </p:nvSpPr>
                <p:spPr>
                  <a:xfrm>
                    <a:off x="7225221" y="-200089"/>
                    <a:ext cx="92068" cy="89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068" h="89896" stroke="0">
                        <a:moveTo>
                          <a:pt x="91112" y="76446"/>
                        </a:moveTo>
                        <a:cubicBezTo>
                          <a:pt x="97950" y="86468"/>
                          <a:pt x="66489" y="93597"/>
                          <a:pt x="49021" y="87835"/>
                        </a:cubicBezTo>
                        <a:lnTo>
                          <a:pt x="43047" y="87835"/>
                        </a:lnTo>
                        <a:cubicBezTo>
                          <a:pt x="25579" y="93598"/>
                          <a:pt x="-5881" y="86468"/>
                          <a:pt x="957" y="76446"/>
                        </a:cubicBezTo>
                        <a:cubicBezTo>
                          <a:pt x="8411" y="65521"/>
                          <a:pt x="-3405" y="65499"/>
                          <a:pt x="2476" y="54314"/>
                        </a:cubicBezTo>
                        <a:cubicBezTo>
                          <a:pt x="8358" y="43129"/>
                          <a:pt x="1407" y="47390"/>
                          <a:pt x="4161" y="31864"/>
                        </a:cubicBezTo>
                        <a:cubicBezTo>
                          <a:pt x="6866" y="16608"/>
                          <a:pt x="21915" y="942"/>
                          <a:pt x="43991" y="0"/>
                        </a:cubicBezTo>
                        <a:cubicBezTo>
                          <a:pt x="44381" y="0"/>
                          <a:pt x="44773" y="0"/>
                          <a:pt x="45167" y="0"/>
                        </a:cubicBezTo>
                        <a:cubicBezTo>
                          <a:pt x="45750" y="0"/>
                          <a:pt x="46328" y="0"/>
                          <a:pt x="46901" y="0"/>
                        </a:cubicBezTo>
                        <a:cubicBezTo>
                          <a:pt x="47295" y="0"/>
                          <a:pt x="47687" y="0"/>
                          <a:pt x="48077" y="0"/>
                        </a:cubicBezTo>
                        <a:cubicBezTo>
                          <a:pt x="70154" y="942"/>
                          <a:pt x="85202" y="16608"/>
                          <a:pt x="87908" y="31864"/>
                        </a:cubicBezTo>
                        <a:cubicBezTo>
                          <a:pt x="90661" y="47390"/>
                          <a:pt x="83711" y="43129"/>
                          <a:pt x="89592" y="54314"/>
                        </a:cubicBezTo>
                        <a:cubicBezTo>
                          <a:pt x="95473" y="65499"/>
                          <a:pt x="83658" y="65521"/>
                          <a:pt x="91112" y="76446"/>
                        </a:cubicBezTo>
                        <a:close/>
                      </a:path>
                      <a:path w="92068" h="89896" fill="none">
                        <a:moveTo>
                          <a:pt x="91112" y="76446"/>
                        </a:moveTo>
                        <a:cubicBezTo>
                          <a:pt x="97950" y="86468"/>
                          <a:pt x="66489" y="93597"/>
                          <a:pt x="49021" y="87835"/>
                        </a:cubicBezTo>
                        <a:lnTo>
                          <a:pt x="43047" y="87835"/>
                        </a:lnTo>
                        <a:cubicBezTo>
                          <a:pt x="25579" y="93598"/>
                          <a:pt x="-5881" y="86468"/>
                          <a:pt x="957" y="76446"/>
                        </a:cubicBezTo>
                        <a:cubicBezTo>
                          <a:pt x="8411" y="65521"/>
                          <a:pt x="-3405" y="65499"/>
                          <a:pt x="2476" y="54314"/>
                        </a:cubicBezTo>
                        <a:cubicBezTo>
                          <a:pt x="8358" y="43129"/>
                          <a:pt x="1407" y="47390"/>
                          <a:pt x="4161" y="31864"/>
                        </a:cubicBezTo>
                        <a:cubicBezTo>
                          <a:pt x="6866" y="16608"/>
                          <a:pt x="21915" y="942"/>
                          <a:pt x="43991" y="0"/>
                        </a:cubicBezTo>
                        <a:cubicBezTo>
                          <a:pt x="44381" y="0"/>
                          <a:pt x="44773" y="0"/>
                          <a:pt x="45167" y="0"/>
                        </a:cubicBezTo>
                        <a:cubicBezTo>
                          <a:pt x="45750" y="0"/>
                          <a:pt x="46328" y="0"/>
                          <a:pt x="46901" y="0"/>
                        </a:cubicBezTo>
                        <a:cubicBezTo>
                          <a:pt x="47295" y="0"/>
                          <a:pt x="47687" y="0"/>
                          <a:pt x="48077" y="0"/>
                        </a:cubicBezTo>
                        <a:cubicBezTo>
                          <a:pt x="70154" y="942"/>
                          <a:pt x="85202" y="16608"/>
                          <a:pt x="87908" y="31864"/>
                        </a:cubicBezTo>
                        <a:cubicBezTo>
                          <a:pt x="90661" y="47390"/>
                          <a:pt x="83711" y="43129"/>
                          <a:pt x="89592" y="54314"/>
                        </a:cubicBezTo>
                        <a:cubicBezTo>
                          <a:pt x="95473" y="65499"/>
                          <a:pt x="83658" y="65521"/>
                          <a:pt x="91112" y="76446"/>
                        </a:cubicBezTo>
                        <a:close/>
                      </a:path>
                    </a:pathLst>
                  </a:custGeom>
                  <a:solidFill>
                    <a:srgbClr val="763C30"/>
                  </a:solidFill>
                  <a:ln w="7600" cap="flat">
                    <a:solidFill>
                      <a:srgbClr val="763C30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2" name="Freeform: Shape 441"/>
                  <p:cNvSpPr/>
                  <p:nvPr/>
                </p:nvSpPr>
                <p:spPr>
                  <a:xfrm>
                    <a:off x="7257895" y="-120974"/>
                    <a:ext cx="25723" cy="26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23" h="26877" stroke="0">
                        <a:moveTo>
                          <a:pt x="0" y="0"/>
                        </a:moveTo>
                        <a:lnTo>
                          <a:pt x="25723" y="0"/>
                        </a:lnTo>
                        <a:lnTo>
                          <a:pt x="25723" y="18222"/>
                        </a:lnTo>
                        <a:cubicBezTo>
                          <a:pt x="25723" y="18222"/>
                          <a:pt x="21046" y="26877"/>
                          <a:pt x="13641" y="26877"/>
                        </a:cubicBezTo>
                        <a:cubicBezTo>
                          <a:pt x="6236" y="26877"/>
                          <a:pt x="0" y="18222"/>
                          <a:pt x="0" y="18222"/>
                        </a:cubicBezTo>
                        <a:lnTo>
                          <a:pt x="0" y="0"/>
                        </a:lnTo>
                        <a:close/>
                      </a:path>
                      <a:path w="25723" h="26877" fill="none">
                        <a:moveTo>
                          <a:pt x="0" y="0"/>
                        </a:moveTo>
                        <a:lnTo>
                          <a:pt x="25723" y="0"/>
                        </a:lnTo>
                        <a:lnTo>
                          <a:pt x="25723" y="18222"/>
                        </a:lnTo>
                        <a:cubicBezTo>
                          <a:pt x="25723" y="18222"/>
                          <a:pt x="21046" y="26877"/>
                          <a:pt x="13641" y="26877"/>
                        </a:cubicBezTo>
                        <a:cubicBezTo>
                          <a:pt x="6236" y="26877"/>
                          <a:pt x="0" y="18222"/>
                          <a:pt x="0" y="1822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3" name="Freeform: Shape 442"/>
                  <p:cNvSpPr/>
                  <p:nvPr/>
                </p:nvSpPr>
                <p:spPr>
                  <a:xfrm>
                    <a:off x="7236721" y="-156986"/>
                    <a:ext cx="69910" cy="17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10" h="17114" stroke="0">
                        <a:moveTo>
                          <a:pt x="0" y="8557"/>
                        </a:moveTo>
                        <a:cubicBezTo>
                          <a:pt x="0" y="3831"/>
                          <a:pt x="3995" y="0"/>
                          <a:pt x="8922" y="0"/>
                        </a:cubicBezTo>
                        <a:cubicBezTo>
                          <a:pt x="13850" y="0"/>
                          <a:pt x="17845" y="3831"/>
                          <a:pt x="17845" y="8557"/>
                        </a:cubicBezTo>
                        <a:cubicBezTo>
                          <a:pt x="17845" y="13283"/>
                          <a:pt x="13850" y="17114"/>
                          <a:pt x="8922" y="17114"/>
                        </a:cubicBezTo>
                        <a:cubicBezTo>
                          <a:pt x="3995" y="17114"/>
                          <a:pt x="0" y="13283"/>
                          <a:pt x="0" y="8557"/>
                        </a:cubicBezTo>
                        <a:close/>
                        <a:moveTo>
                          <a:pt x="60987" y="17114"/>
                        </a:moveTo>
                        <a:cubicBezTo>
                          <a:pt x="65915" y="17114"/>
                          <a:pt x="69910" y="13283"/>
                          <a:pt x="69910" y="8557"/>
                        </a:cubicBezTo>
                        <a:cubicBezTo>
                          <a:pt x="69910" y="3831"/>
                          <a:pt x="65915" y="0"/>
                          <a:pt x="60987" y="0"/>
                        </a:cubicBezTo>
                        <a:cubicBezTo>
                          <a:pt x="56060" y="0"/>
                          <a:pt x="52065" y="3831"/>
                          <a:pt x="52065" y="8557"/>
                        </a:cubicBezTo>
                        <a:cubicBezTo>
                          <a:pt x="52065" y="13283"/>
                          <a:pt x="56060" y="17114"/>
                          <a:pt x="60987" y="17114"/>
                        </a:cubicBezTo>
                        <a:close/>
                      </a:path>
                      <a:path w="69910" h="17114" fill="none">
                        <a:moveTo>
                          <a:pt x="0" y="8557"/>
                        </a:moveTo>
                        <a:cubicBezTo>
                          <a:pt x="0" y="3831"/>
                          <a:pt x="3995" y="0"/>
                          <a:pt x="8922" y="0"/>
                        </a:cubicBezTo>
                        <a:cubicBezTo>
                          <a:pt x="13850" y="0"/>
                          <a:pt x="17845" y="3831"/>
                          <a:pt x="17845" y="8557"/>
                        </a:cubicBezTo>
                        <a:cubicBezTo>
                          <a:pt x="17845" y="13283"/>
                          <a:pt x="13850" y="17114"/>
                          <a:pt x="8922" y="17114"/>
                        </a:cubicBezTo>
                        <a:cubicBezTo>
                          <a:pt x="3995" y="17114"/>
                          <a:pt x="0" y="13283"/>
                          <a:pt x="0" y="8557"/>
                        </a:cubicBezTo>
                        <a:close/>
                        <a:moveTo>
                          <a:pt x="60987" y="17114"/>
                        </a:moveTo>
                        <a:cubicBezTo>
                          <a:pt x="65915" y="17114"/>
                          <a:pt x="69910" y="13283"/>
                          <a:pt x="69910" y="8557"/>
                        </a:cubicBezTo>
                        <a:cubicBezTo>
                          <a:pt x="69910" y="3831"/>
                          <a:pt x="65915" y="0"/>
                          <a:pt x="60987" y="0"/>
                        </a:cubicBezTo>
                        <a:cubicBezTo>
                          <a:pt x="56060" y="0"/>
                          <a:pt x="52065" y="3831"/>
                          <a:pt x="52065" y="8557"/>
                        </a:cubicBezTo>
                        <a:cubicBezTo>
                          <a:pt x="52065" y="13283"/>
                          <a:pt x="56060" y="17114"/>
                          <a:pt x="60987" y="17114"/>
                        </a:cubicBez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4" name="Freeform: Shape 443"/>
                  <p:cNvSpPr/>
                  <p:nvPr/>
                </p:nvSpPr>
                <p:spPr>
                  <a:xfrm>
                    <a:off x="7242259" y="-192749"/>
                    <a:ext cx="58271" cy="815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71" h="81583" stroke="0">
                        <a:moveTo>
                          <a:pt x="0" y="37675"/>
                        </a:moveTo>
                        <a:cubicBezTo>
                          <a:pt x="0" y="13094"/>
                          <a:pt x="12165" y="0"/>
                          <a:pt x="28804" y="0"/>
                        </a:cubicBezTo>
                        <a:cubicBezTo>
                          <a:pt x="45442" y="0"/>
                          <a:pt x="58271" y="12486"/>
                          <a:pt x="58271" y="37071"/>
                        </a:cubicBezTo>
                        <a:cubicBezTo>
                          <a:pt x="58271" y="61641"/>
                          <a:pt x="46229" y="81429"/>
                          <a:pt x="29005" y="81582"/>
                        </a:cubicBezTo>
                        <a:cubicBezTo>
                          <a:pt x="11782" y="81733"/>
                          <a:pt x="0" y="62248"/>
                          <a:pt x="0" y="37675"/>
                        </a:cubicBezTo>
                        <a:close/>
                      </a:path>
                      <a:path w="58271" h="81583" fill="none">
                        <a:moveTo>
                          <a:pt x="0" y="37675"/>
                        </a:moveTo>
                        <a:cubicBezTo>
                          <a:pt x="0" y="13094"/>
                          <a:pt x="12165" y="0"/>
                          <a:pt x="28804" y="0"/>
                        </a:cubicBezTo>
                        <a:cubicBezTo>
                          <a:pt x="45442" y="0"/>
                          <a:pt x="58271" y="12486"/>
                          <a:pt x="58271" y="37071"/>
                        </a:cubicBezTo>
                        <a:cubicBezTo>
                          <a:pt x="58271" y="61641"/>
                          <a:pt x="46229" y="81429"/>
                          <a:pt x="29005" y="81582"/>
                        </a:cubicBezTo>
                        <a:cubicBezTo>
                          <a:pt x="11782" y="81733"/>
                          <a:pt x="0" y="62248"/>
                          <a:pt x="0" y="37675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5" name="Freeform: Shape 444"/>
                  <p:cNvSpPr/>
                  <p:nvPr/>
                </p:nvSpPr>
                <p:spPr>
                  <a:xfrm>
                    <a:off x="7264593" y="-128239"/>
                    <a:ext cx="13354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54" h="7600" stroke="0">
                        <a:moveTo>
                          <a:pt x="6709" y="3120"/>
                        </a:moveTo>
                        <a:cubicBezTo>
                          <a:pt x="11592" y="3229"/>
                          <a:pt x="11115" y="0"/>
                          <a:pt x="12840" y="0"/>
                        </a:cubicBezTo>
                        <a:cubicBezTo>
                          <a:pt x="14579" y="0"/>
                          <a:pt x="11746" y="4334"/>
                          <a:pt x="6699" y="4144"/>
                        </a:cubicBezTo>
                        <a:cubicBezTo>
                          <a:pt x="1652" y="3953"/>
                          <a:pt x="-1127" y="0"/>
                          <a:pt x="0" y="0"/>
                        </a:cubicBezTo>
                        <a:cubicBezTo>
                          <a:pt x="1996" y="0"/>
                          <a:pt x="1826" y="3011"/>
                          <a:pt x="6709" y="3120"/>
                        </a:cubicBezTo>
                        <a:close/>
                      </a:path>
                      <a:path w="13354" h="7600" fill="none">
                        <a:moveTo>
                          <a:pt x="6709" y="3120"/>
                        </a:moveTo>
                        <a:cubicBezTo>
                          <a:pt x="11592" y="3229"/>
                          <a:pt x="11115" y="0"/>
                          <a:pt x="12840" y="0"/>
                        </a:cubicBezTo>
                        <a:cubicBezTo>
                          <a:pt x="14579" y="0"/>
                          <a:pt x="11746" y="4334"/>
                          <a:pt x="6699" y="4144"/>
                        </a:cubicBezTo>
                        <a:cubicBezTo>
                          <a:pt x="1652" y="3953"/>
                          <a:pt x="-1127" y="0"/>
                          <a:pt x="0" y="0"/>
                        </a:cubicBezTo>
                        <a:cubicBezTo>
                          <a:pt x="1996" y="0"/>
                          <a:pt x="1826" y="3011"/>
                          <a:pt x="6709" y="3120"/>
                        </a:cubicBezTo>
                        <a:close/>
                      </a:path>
                    </a:pathLst>
                  </a:custGeom>
                  <a:solidFill>
                    <a:srgbClr val="F29952"/>
                  </a:solidFill>
                  <a:ln w="7600" cap="flat">
                    <a:solidFill>
                      <a:srgbClr val="F29952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6" name="Freeform: Shape 445"/>
                  <p:cNvSpPr/>
                  <p:nvPr/>
                </p:nvSpPr>
                <p:spPr>
                  <a:xfrm>
                    <a:off x="7237287" y="-197678"/>
                    <a:ext cx="68103" cy="42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103" h="42509" stroke="0">
                        <a:moveTo>
                          <a:pt x="0" y="36169"/>
                        </a:moveTo>
                        <a:cubicBezTo>
                          <a:pt x="1862" y="16892"/>
                          <a:pt x="7054" y="788"/>
                          <a:pt x="34753" y="0"/>
                        </a:cubicBezTo>
                        <a:cubicBezTo>
                          <a:pt x="61356" y="0"/>
                          <a:pt x="71331" y="22763"/>
                          <a:pt x="67206" y="42037"/>
                        </a:cubicBezTo>
                        <a:cubicBezTo>
                          <a:pt x="67206" y="42193"/>
                          <a:pt x="67206" y="42348"/>
                          <a:pt x="67206" y="42509"/>
                        </a:cubicBezTo>
                        <a:cubicBezTo>
                          <a:pt x="61879" y="41651"/>
                          <a:pt x="51226" y="38086"/>
                          <a:pt x="41248" y="23624"/>
                        </a:cubicBezTo>
                        <a:cubicBezTo>
                          <a:pt x="35233" y="32870"/>
                          <a:pt x="18665" y="39603"/>
                          <a:pt x="0" y="39603"/>
                        </a:cubicBezTo>
                        <a:cubicBezTo>
                          <a:pt x="0" y="39603"/>
                          <a:pt x="0" y="36178"/>
                          <a:pt x="0" y="36169"/>
                        </a:cubicBezTo>
                        <a:close/>
                      </a:path>
                      <a:path w="68103" h="42509" fill="none">
                        <a:moveTo>
                          <a:pt x="0" y="36169"/>
                        </a:moveTo>
                        <a:cubicBezTo>
                          <a:pt x="1862" y="16892"/>
                          <a:pt x="7054" y="788"/>
                          <a:pt x="34753" y="0"/>
                        </a:cubicBezTo>
                        <a:cubicBezTo>
                          <a:pt x="61356" y="0"/>
                          <a:pt x="71331" y="22763"/>
                          <a:pt x="67206" y="42037"/>
                        </a:cubicBezTo>
                        <a:cubicBezTo>
                          <a:pt x="67206" y="42193"/>
                          <a:pt x="67206" y="42348"/>
                          <a:pt x="67206" y="42509"/>
                        </a:cubicBezTo>
                        <a:cubicBezTo>
                          <a:pt x="61879" y="41651"/>
                          <a:pt x="51226" y="38086"/>
                          <a:pt x="41248" y="23624"/>
                        </a:cubicBezTo>
                        <a:cubicBezTo>
                          <a:pt x="35233" y="32870"/>
                          <a:pt x="18665" y="39603"/>
                          <a:pt x="0" y="39603"/>
                        </a:cubicBezTo>
                        <a:cubicBezTo>
                          <a:pt x="0" y="39603"/>
                          <a:pt x="0" y="36178"/>
                          <a:pt x="0" y="36169"/>
                        </a:cubicBezTo>
                        <a:close/>
                      </a:path>
                    </a:pathLst>
                  </a:custGeom>
                  <a:solidFill>
                    <a:srgbClr val="944E2A"/>
                  </a:solidFill>
                  <a:ln w="7600" cap="flat">
                    <a:solidFill>
                      <a:srgbClr val="944E2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7" name="Freeform: Shape 446"/>
                  <p:cNvSpPr/>
                  <p:nvPr/>
                </p:nvSpPr>
                <p:spPr>
                  <a:xfrm>
                    <a:off x="7238421" y="-142187"/>
                    <a:ext cx="7600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0" h="7600" stroke="0">
                        <a:moveTo>
                          <a:pt x="0" y="2094"/>
                        </a:moveTo>
                        <a:cubicBezTo>
                          <a:pt x="0" y="938"/>
                          <a:pt x="941" y="0"/>
                          <a:pt x="2102" y="0"/>
                        </a:cubicBezTo>
                        <a:cubicBezTo>
                          <a:pt x="3263" y="0"/>
                          <a:pt x="4204" y="938"/>
                          <a:pt x="4204" y="2094"/>
                        </a:cubicBezTo>
                        <a:cubicBezTo>
                          <a:pt x="4204" y="3251"/>
                          <a:pt x="3263" y="4188"/>
                          <a:pt x="2102" y="4188"/>
                        </a:cubicBezTo>
                        <a:cubicBezTo>
                          <a:pt x="941" y="4188"/>
                          <a:pt x="0" y="3251"/>
                          <a:pt x="0" y="2094"/>
                        </a:cubicBezTo>
                        <a:close/>
                      </a:path>
                      <a:path w="7600" h="7600" fill="none">
                        <a:moveTo>
                          <a:pt x="0" y="2094"/>
                        </a:moveTo>
                        <a:cubicBezTo>
                          <a:pt x="0" y="938"/>
                          <a:pt x="941" y="0"/>
                          <a:pt x="2102" y="0"/>
                        </a:cubicBezTo>
                        <a:cubicBezTo>
                          <a:pt x="3263" y="0"/>
                          <a:pt x="4204" y="938"/>
                          <a:pt x="4204" y="2094"/>
                        </a:cubicBezTo>
                        <a:cubicBezTo>
                          <a:pt x="4204" y="3251"/>
                          <a:pt x="3263" y="4188"/>
                          <a:pt x="2102" y="4188"/>
                        </a:cubicBezTo>
                        <a:cubicBezTo>
                          <a:pt x="941" y="4188"/>
                          <a:pt x="0" y="3251"/>
                          <a:pt x="0" y="2094"/>
                        </a:cubicBezTo>
                        <a:close/>
                      </a:path>
                    </a:pathLst>
                  </a:custGeom>
                  <a:solidFill>
                    <a:srgbClr val="CFEBF6"/>
                  </a:solidFill>
                  <a:ln w="7600" cap="flat">
                    <a:solidFill>
                      <a:srgbClr val="CFEBF6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8" name="Freeform: Shape 447"/>
                  <p:cNvSpPr/>
                  <p:nvPr/>
                </p:nvSpPr>
                <p:spPr>
                  <a:xfrm>
                    <a:off x="7299822" y="-142187"/>
                    <a:ext cx="7600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0" h="7600" stroke="0">
                        <a:moveTo>
                          <a:pt x="0" y="2094"/>
                        </a:moveTo>
                        <a:cubicBezTo>
                          <a:pt x="0" y="938"/>
                          <a:pt x="941" y="0"/>
                          <a:pt x="2102" y="0"/>
                        </a:cubicBezTo>
                        <a:cubicBezTo>
                          <a:pt x="3263" y="0"/>
                          <a:pt x="4204" y="938"/>
                          <a:pt x="4204" y="2094"/>
                        </a:cubicBezTo>
                        <a:cubicBezTo>
                          <a:pt x="4204" y="3251"/>
                          <a:pt x="3263" y="4188"/>
                          <a:pt x="2102" y="4188"/>
                        </a:cubicBezTo>
                        <a:cubicBezTo>
                          <a:pt x="941" y="4188"/>
                          <a:pt x="0" y="3251"/>
                          <a:pt x="0" y="2094"/>
                        </a:cubicBezTo>
                        <a:close/>
                      </a:path>
                      <a:path w="7600" h="7600" fill="none">
                        <a:moveTo>
                          <a:pt x="0" y="2094"/>
                        </a:moveTo>
                        <a:cubicBezTo>
                          <a:pt x="0" y="938"/>
                          <a:pt x="941" y="0"/>
                          <a:pt x="2102" y="0"/>
                        </a:cubicBezTo>
                        <a:cubicBezTo>
                          <a:pt x="3263" y="0"/>
                          <a:pt x="4204" y="938"/>
                          <a:pt x="4204" y="2094"/>
                        </a:cubicBezTo>
                        <a:cubicBezTo>
                          <a:pt x="4204" y="3251"/>
                          <a:pt x="3263" y="4188"/>
                          <a:pt x="2102" y="4188"/>
                        </a:cubicBezTo>
                        <a:cubicBezTo>
                          <a:pt x="941" y="4188"/>
                          <a:pt x="0" y="3251"/>
                          <a:pt x="0" y="2094"/>
                        </a:cubicBezTo>
                        <a:close/>
                      </a:path>
                    </a:pathLst>
                  </a:custGeom>
                  <a:solidFill>
                    <a:srgbClr val="CFEBF6"/>
                  </a:solidFill>
                  <a:ln w="7600" cap="flat">
                    <a:solidFill>
                      <a:srgbClr val="CFEBF6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9" name="Freeform: Shape 448"/>
                  <p:cNvSpPr/>
                  <p:nvPr/>
                </p:nvSpPr>
                <p:spPr>
                  <a:xfrm>
                    <a:off x="7219432" y="-108232"/>
                    <a:ext cx="103185" cy="150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85" h="150514" stroke="0">
                        <a:moveTo>
                          <a:pt x="13344" y="150514"/>
                        </a:moveTo>
                        <a:cubicBezTo>
                          <a:pt x="10014" y="138257"/>
                          <a:pt x="13548" y="96442"/>
                          <a:pt x="21898" y="79204"/>
                        </a:cubicBezTo>
                        <a:cubicBezTo>
                          <a:pt x="25149" y="72493"/>
                          <a:pt x="26212" y="67375"/>
                          <a:pt x="26473" y="64345"/>
                        </a:cubicBezTo>
                        <a:cubicBezTo>
                          <a:pt x="27810" y="48817"/>
                          <a:pt x="23209" y="34344"/>
                          <a:pt x="23209" y="34344"/>
                        </a:cubicBezTo>
                        <a:lnTo>
                          <a:pt x="19531" y="46137"/>
                        </a:lnTo>
                        <a:cubicBezTo>
                          <a:pt x="19531" y="46137"/>
                          <a:pt x="7952" y="43846"/>
                          <a:pt x="0" y="40912"/>
                        </a:cubicBezTo>
                        <a:cubicBezTo>
                          <a:pt x="2651" y="26242"/>
                          <a:pt x="8635" y="13927"/>
                          <a:pt x="13168" y="9052"/>
                        </a:cubicBezTo>
                        <a:cubicBezTo>
                          <a:pt x="17701" y="4176"/>
                          <a:pt x="30689" y="-1736"/>
                          <a:pt x="32749" y="0"/>
                        </a:cubicBezTo>
                        <a:cubicBezTo>
                          <a:pt x="34809" y="2695"/>
                          <a:pt x="33559" y="14800"/>
                          <a:pt x="51246" y="14800"/>
                        </a:cubicBezTo>
                        <a:cubicBezTo>
                          <a:pt x="51366" y="14800"/>
                          <a:pt x="51481" y="14832"/>
                          <a:pt x="51592" y="14886"/>
                        </a:cubicBezTo>
                        <a:cubicBezTo>
                          <a:pt x="51703" y="14832"/>
                          <a:pt x="51818" y="14800"/>
                          <a:pt x="51939" y="14800"/>
                        </a:cubicBezTo>
                        <a:cubicBezTo>
                          <a:pt x="69626" y="14800"/>
                          <a:pt x="68376" y="2695"/>
                          <a:pt x="70436" y="0"/>
                        </a:cubicBezTo>
                        <a:cubicBezTo>
                          <a:pt x="72495" y="-1736"/>
                          <a:pt x="85484" y="4176"/>
                          <a:pt x="90017" y="9052"/>
                        </a:cubicBezTo>
                        <a:cubicBezTo>
                          <a:pt x="94550" y="13927"/>
                          <a:pt x="100534" y="26242"/>
                          <a:pt x="103185" y="40912"/>
                        </a:cubicBezTo>
                        <a:cubicBezTo>
                          <a:pt x="95233" y="43846"/>
                          <a:pt x="83654" y="46137"/>
                          <a:pt x="83654" y="46137"/>
                        </a:cubicBezTo>
                        <a:lnTo>
                          <a:pt x="79976" y="34344"/>
                        </a:lnTo>
                        <a:cubicBezTo>
                          <a:pt x="79976" y="34344"/>
                          <a:pt x="75375" y="48817"/>
                          <a:pt x="76711" y="64345"/>
                        </a:cubicBezTo>
                        <a:cubicBezTo>
                          <a:pt x="76972" y="67375"/>
                          <a:pt x="78035" y="72493"/>
                          <a:pt x="81286" y="79204"/>
                        </a:cubicBezTo>
                        <a:cubicBezTo>
                          <a:pt x="89637" y="96442"/>
                          <a:pt x="93171" y="138257"/>
                          <a:pt x="89841" y="150514"/>
                        </a:cubicBezTo>
                        <a:cubicBezTo>
                          <a:pt x="75800" y="150514"/>
                          <a:pt x="27384" y="150514"/>
                          <a:pt x="13344" y="150514"/>
                        </a:cubicBezTo>
                        <a:close/>
                      </a:path>
                      <a:path w="103185" h="150514" fill="none">
                        <a:moveTo>
                          <a:pt x="13344" y="150514"/>
                        </a:moveTo>
                        <a:cubicBezTo>
                          <a:pt x="10014" y="138257"/>
                          <a:pt x="13548" y="96442"/>
                          <a:pt x="21898" y="79204"/>
                        </a:cubicBezTo>
                        <a:cubicBezTo>
                          <a:pt x="25149" y="72493"/>
                          <a:pt x="26212" y="67375"/>
                          <a:pt x="26473" y="64345"/>
                        </a:cubicBezTo>
                        <a:cubicBezTo>
                          <a:pt x="27810" y="48817"/>
                          <a:pt x="23209" y="34344"/>
                          <a:pt x="23209" y="34344"/>
                        </a:cubicBezTo>
                        <a:lnTo>
                          <a:pt x="19531" y="46137"/>
                        </a:lnTo>
                        <a:cubicBezTo>
                          <a:pt x="19531" y="46137"/>
                          <a:pt x="7952" y="43846"/>
                          <a:pt x="0" y="40912"/>
                        </a:cubicBezTo>
                        <a:cubicBezTo>
                          <a:pt x="2651" y="26242"/>
                          <a:pt x="8635" y="13927"/>
                          <a:pt x="13168" y="9052"/>
                        </a:cubicBezTo>
                        <a:cubicBezTo>
                          <a:pt x="17701" y="4176"/>
                          <a:pt x="30689" y="-1736"/>
                          <a:pt x="32749" y="0"/>
                        </a:cubicBezTo>
                        <a:cubicBezTo>
                          <a:pt x="34809" y="2695"/>
                          <a:pt x="33559" y="14800"/>
                          <a:pt x="51246" y="14800"/>
                        </a:cubicBezTo>
                        <a:cubicBezTo>
                          <a:pt x="51366" y="14800"/>
                          <a:pt x="51481" y="14832"/>
                          <a:pt x="51592" y="14886"/>
                        </a:cubicBezTo>
                        <a:cubicBezTo>
                          <a:pt x="51703" y="14832"/>
                          <a:pt x="51818" y="14800"/>
                          <a:pt x="51939" y="14800"/>
                        </a:cubicBezTo>
                        <a:cubicBezTo>
                          <a:pt x="69626" y="14800"/>
                          <a:pt x="68376" y="2695"/>
                          <a:pt x="70436" y="0"/>
                        </a:cubicBezTo>
                        <a:cubicBezTo>
                          <a:pt x="72495" y="-1736"/>
                          <a:pt x="85484" y="4176"/>
                          <a:pt x="90017" y="9052"/>
                        </a:cubicBezTo>
                        <a:cubicBezTo>
                          <a:pt x="94550" y="13927"/>
                          <a:pt x="100534" y="26242"/>
                          <a:pt x="103185" y="40912"/>
                        </a:cubicBezTo>
                        <a:cubicBezTo>
                          <a:pt x="95233" y="43846"/>
                          <a:pt x="83654" y="46137"/>
                          <a:pt x="83654" y="46137"/>
                        </a:cubicBezTo>
                        <a:lnTo>
                          <a:pt x="79976" y="34344"/>
                        </a:lnTo>
                        <a:cubicBezTo>
                          <a:pt x="79976" y="34344"/>
                          <a:pt x="75375" y="48817"/>
                          <a:pt x="76711" y="64345"/>
                        </a:cubicBezTo>
                        <a:cubicBezTo>
                          <a:pt x="76972" y="67375"/>
                          <a:pt x="78035" y="72493"/>
                          <a:pt x="81286" y="79204"/>
                        </a:cubicBezTo>
                        <a:cubicBezTo>
                          <a:pt x="89637" y="96442"/>
                          <a:pt x="93171" y="138257"/>
                          <a:pt x="89841" y="150514"/>
                        </a:cubicBezTo>
                        <a:cubicBezTo>
                          <a:pt x="75800" y="150514"/>
                          <a:pt x="27384" y="150514"/>
                          <a:pt x="13344" y="150514"/>
                        </a:cubicBezTo>
                        <a:close/>
                      </a:path>
                    </a:pathLst>
                  </a:custGeom>
                  <a:solidFill>
                    <a:srgbClr val="E85464"/>
                  </a:solidFill>
                  <a:ln w="7600" cap="flat">
                    <a:solidFill>
                      <a:srgbClr val="E85464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0" name="Freeform: Shape 449"/>
                  <p:cNvSpPr/>
                  <p:nvPr/>
                </p:nvSpPr>
                <p:spPr>
                  <a:xfrm>
                    <a:off x="7294609" y="-26111"/>
                    <a:ext cx="18104" cy="199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04" h="19907" stroke="0">
                        <a:moveTo>
                          <a:pt x="18104" y="9954"/>
                        </a:moveTo>
                        <a:cubicBezTo>
                          <a:pt x="18104" y="4456"/>
                          <a:pt x="14051" y="0"/>
                          <a:pt x="9052" y="0"/>
                        </a:cubicBezTo>
                        <a:cubicBezTo>
                          <a:pt x="4053" y="0"/>
                          <a:pt x="0" y="4456"/>
                          <a:pt x="0" y="9954"/>
                        </a:cubicBezTo>
                        <a:cubicBezTo>
                          <a:pt x="0" y="15451"/>
                          <a:pt x="4053" y="19907"/>
                          <a:pt x="9052" y="19907"/>
                        </a:cubicBezTo>
                        <a:cubicBezTo>
                          <a:pt x="14051" y="19907"/>
                          <a:pt x="18104" y="15451"/>
                          <a:pt x="18104" y="9954"/>
                        </a:cubicBezTo>
                        <a:close/>
                      </a:path>
                      <a:path w="18104" h="19907" fill="none">
                        <a:moveTo>
                          <a:pt x="18104" y="9954"/>
                        </a:moveTo>
                        <a:cubicBezTo>
                          <a:pt x="18104" y="4456"/>
                          <a:pt x="14051" y="0"/>
                          <a:pt x="9052" y="0"/>
                        </a:cubicBezTo>
                        <a:cubicBezTo>
                          <a:pt x="4053" y="0"/>
                          <a:pt x="0" y="4456"/>
                          <a:pt x="0" y="9954"/>
                        </a:cubicBezTo>
                        <a:cubicBezTo>
                          <a:pt x="0" y="15451"/>
                          <a:pt x="4053" y="19907"/>
                          <a:pt x="9052" y="19907"/>
                        </a:cubicBezTo>
                        <a:cubicBezTo>
                          <a:pt x="14051" y="19907"/>
                          <a:pt x="18104" y="15451"/>
                          <a:pt x="18104" y="9954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1" name="Freeform: Shape 450"/>
                  <p:cNvSpPr/>
                  <p:nvPr/>
                </p:nvSpPr>
                <p:spPr>
                  <a:xfrm>
                    <a:off x="7249954" y="-156391"/>
                    <a:ext cx="42586" cy="141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86" h="14126" stroke="0">
                        <a:moveTo>
                          <a:pt x="36695" y="8372"/>
                        </a:moveTo>
                        <a:cubicBezTo>
                          <a:pt x="38822" y="8372"/>
                          <a:pt x="40049" y="9258"/>
                          <a:pt x="40049" y="10351"/>
                        </a:cubicBezTo>
                        <a:lnTo>
                          <a:pt x="40049" y="12147"/>
                        </a:lnTo>
                        <a:cubicBezTo>
                          <a:pt x="40049" y="13240"/>
                          <a:pt x="38822" y="14126"/>
                          <a:pt x="37308" y="14126"/>
                        </a:cubicBezTo>
                        <a:cubicBezTo>
                          <a:pt x="35182" y="14126"/>
                          <a:pt x="33954" y="13240"/>
                          <a:pt x="33954" y="12147"/>
                        </a:cubicBezTo>
                        <a:lnTo>
                          <a:pt x="33954" y="10351"/>
                        </a:lnTo>
                        <a:cubicBezTo>
                          <a:pt x="33954" y="9258"/>
                          <a:pt x="35182" y="8372"/>
                          <a:pt x="36695" y="8372"/>
                        </a:cubicBezTo>
                        <a:close/>
                        <a:moveTo>
                          <a:pt x="3145" y="10351"/>
                        </a:moveTo>
                        <a:lnTo>
                          <a:pt x="3145" y="12147"/>
                        </a:lnTo>
                        <a:cubicBezTo>
                          <a:pt x="3145" y="13240"/>
                          <a:pt x="4372" y="14126"/>
                          <a:pt x="6499" y="14126"/>
                        </a:cubicBezTo>
                        <a:cubicBezTo>
                          <a:pt x="8013" y="14126"/>
                          <a:pt x="9240" y="13240"/>
                          <a:pt x="9240" y="12147"/>
                        </a:cubicBezTo>
                        <a:lnTo>
                          <a:pt x="9240" y="10351"/>
                        </a:lnTo>
                        <a:cubicBezTo>
                          <a:pt x="9240" y="9258"/>
                          <a:pt x="8013" y="8372"/>
                          <a:pt x="5886" y="8372"/>
                        </a:cubicBezTo>
                        <a:cubicBezTo>
                          <a:pt x="4372" y="8372"/>
                          <a:pt x="3145" y="9258"/>
                          <a:pt x="3145" y="10351"/>
                        </a:cubicBezTo>
                        <a:close/>
                        <a:moveTo>
                          <a:pt x="4749" y="1578"/>
                        </a:moveTo>
                        <a:cubicBezTo>
                          <a:pt x="8048" y="928"/>
                          <a:pt x="9757" y="2557"/>
                          <a:pt x="9532" y="1720"/>
                        </a:cubicBezTo>
                        <a:cubicBezTo>
                          <a:pt x="9102" y="0"/>
                          <a:pt x="5442" y="0"/>
                          <a:pt x="3656" y="0"/>
                        </a:cubicBezTo>
                        <a:cubicBezTo>
                          <a:pt x="1871" y="0"/>
                          <a:pt x="0" y="1710"/>
                          <a:pt x="0" y="3309"/>
                        </a:cubicBezTo>
                        <a:cubicBezTo>
                          <a:pt x="0" y="4070"/>
                          <a:pt x="1449" y="2227"/>
                          <a:pt x="4749" y="1578"/>
                        </a:cubicBezTo>
                        <a:close/>
                        <a:moveTo>
                          <a:pt x="42531" y="3309"/>
                        </a:moveTo>
                        <a:cubicBezTo>
                          <a:pt x="42960" y="1710"/>
                          <a:pt x="40806" y="0"/>
                          <a:pt x="39021" y="0"/>
                        </a:cubicBezTo>
                        <a:cubicBezTo>
                          <a:pt x="37235" y="0"/>
                          <a:pt x="33575" y="0"/>
                          <a:pt x="33145" y="1720"/>
                        </a:cubicBezTo>
                        <a:cubicBezTo>
                          <a:pt x="32920" y="2557"/>
                          <a:pt x="34629" y="928"/>
                          <a:pt x="37928" y="1578"/>
                        </a:cubicBezTo>
                        <a:cubicBezTo>
                          <a:pt x="41227" y="2227"/>
                          <a:pt x="42326" y="4070"/>
                          <a:pt x="42531" y="3309"/>
                        </a:cubicBezTo>
                        <a:close/>
                      </a:path>
                      <a:path w="42586" h="14126" fill="none">
                        <a:moveTo>
                          <a:pt x="36695" y="8372"/>
                        </a:moveTo>
                        <a:cubicBezTo>
                          <a:pt x="38822" y="8372"/>
                          <a:pt x="40049" y="9258"/>
                          <a:pt x="40049" y="10351"/>
                        </a:cubicBezTo>
                        <a:lnTo>
                          <a:pt x="40049" y="12147"/>
                        </a:lnTo>
                        <a:cubicBezTo>
                          <a:pt x="40049" y="13240"/>
                          <a:pt x="38822" y="14126"/>
                          <a:pt x="37308" y="14126"/>
                        </a:cubicBezTo>
                        <a:cubicBezTo>
                          <a:pt x="35182" y="14126"/>
                          <a:pt x="33954" y="13240"/>
                          <a:pt x="33954" y="12147"/>
                        </a:cubicBezTo>
                        <a:lnTo>
                          <a:pt x="33954" y="10351"/>
                        </a:lnTo>
                        <a:cubicBezTo>
                          <a:pt x="33954" y="9258"/>
                          <a:pt x="35182" y="8372"/>
                          <a:pt x="36695" y="8372"/>
                        </a:cubicBezTo>
                        <a:close/>
                        <a:moveTo>
                          <a:pt x="3145" y="10351"/>
                        </a:moveTo>
                        <a:lnTo>
                          <a:pt x="3145" y="12147"/>
                        </a:lnTo>
                        <a:cubicBezTo>
                          <a:pt x="3145" y="13240"/>
                          <a:pt x="4372" y="14126"/>
                          <a:pt x="6499" y="14126"/>
                        </a:cubicBezTo>
                        <a:cubicBezTo>
                          <a:pt x="8013" y="14126"/>
                          <a:pt x="9240" y="13240"/>
                          <a:pt x="9240" y="12147"/>
                        </a:cubicBezTo>
                        <a:lnTo>
                          <a:pt x="9240" y="10351"/>
                        </a:lnTo>
                        <a:cubicBezTo>
                          <a:pt x="9240" y="9258"/>
                          <a:pt x="8013" y="8372"/>
                          <a:pt x="5886" y="8372"/>
                        </a:cubicBezTo>
                        <a:cubicBezTo>
                          <a:pt x="4372" y="8372"/>
                          <a:pt x="3145" y="9258"/>
                          <a:pt x="3145" y="10351"/>
                        </a:cubicBezTo>
                        <a:close/>
                        <a:moveTo>
                          <a:pt x="4749" y="1578"/>
                        </a:moveTo>
                        <a:cubicBezTo>
                          <a:pt x="8048" y="928"/>
                          <a:pt x="9757" y="2557"/>
                          <a:pt x="9532" y="1720"/>
                        </a:cubicBezTo>
                        <a:cubicBezTo>
                          <a:pt x="9102" y="0"/>
                          <a:pt x="5442" y="0"/>
                          <a:pt x="3656" y="0"/>
                        </a:cubicBezTo>
                        <a:cubicBezTo>
                          <a:pt x="1871" y="0"/>
                          <a:pt x="0" y="1710"/>
                          <a:pt x="0" y="3309"/>
                        </a:cubicBezTo>
                        <a:cubicBezTo>
                          <a:pt x="0" y="4070"/>
                          <a:pt x="1449" y="2227"/>
                          <a:pt x="4749" y="1578"/>
                        </a:cubicBezTo>
                        <a:close/>
                        <a:moveTo>
                          <a:pt x="42531" y="3309"/>
                        </a:moveTo>
                        <a:cubicBezTo>
                          <a:pt x="42960" y="1710"/>
                          <a:pt x="40806" y="0"/>
                          <a:pt x="39021" y="0"/>
                        </a:cubicBezTo>
                        <a:cubicBezTo>
                          <a:pt x="37235" y="0"/>
                          <a:pt x="33575" y="0"/>
                          <a:pt x="33145" y="1720"/>
                        </a:cubicBezTo>
                        <a:cubicBezTo>
                          <a:pt x="32920" y="2557"/>
                          <a:pt x="34629" y="928"/>
                          <a:pt x="37928" y="1578"/>
                        </a:cubicBezTo>
                        <a:cubicBezTo>
                          <a:pt x="41227" y="2227"/>
                          <a:pt x="42326" y="4070"/>
                          <a:pt x="42531" y="3309"/>
                        </a:cubicBezTo>
                        <a:close/>
                      </a:path>
                    </a:pathLst>
                  </a:custGeom>
                  <a:solidFill>
                    <a:srgbClr val="5A291A"/>
                  </a:solidFill>
                  <a:ln w="7600" cap="flat">
                    <a:solidFill>
                      <a:srgbClr val="5A291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52" name="Group 451"/>
                <p:cNvGrpSpPr/>
                <p:nvPr/>
              </p:nvGrpSpPr>
              <p:grpSpPr>
                <a:xfrm>
                  <a:off x="7110650" y="-208623"/>
                  <a:ext cx="112723" cy="343072"/>
                  <a:chOff x="7110650" y="-208623"/>
                  <a:chExt cx="112723" cy="343072"/>
                </a:xfrm>
              </p:grpSpPr>
              <p:grpSp>
                <p:nvGrpSpPr>
                  <p:cNvPr id="453" name="Group 452"/>
                  <p:cNvGrpSpPr/>
                  <p:nvPr/>
                </p:nvGrpSpPr>
                <p:grpSpPr>
                  <a:xfrm>
                    <a:off x="7192673" y="-105044"/>
                    <a:ext cx="30700" cy="113465"/>
                    <a:chOff x="7192673" y="-105044"/>
                    <a:chExt cx="30700" cy="113465"/>
                  </a:xfrm>
                </p:grpSpPr>
                <p:sp>
                  <p:nvSpPr>
                    <p:cNvPr id="454" name="Freeform: Shape 453"/>
                    <p:cNvSpPr/>
                    <p:nvPr/>
                  </p:nvSpPr>
                  <p:spPr>
                    <a:xfrm>
                      <a:off x="7205222" y="-11538"/>
                      <a:ext cx="18152" cy="19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52" h="19960" stroke="0">
                          <a:moveTo>
                            <a:pt x="0" y="9980"/>
                          </a:moveTo>
                          <a:cubicBezTo>
                            <a:pt x="0" y="4468"/>
                            <a:pt x="4063" y="0"/>
                            <a:pt x="9076" y="0"/>
                          </a:cubicBezTo>
                          <a:cubicBezTo>
                            <a:pt x="14088" y="0"/>
                            <a:pt x="18152" y="4468"/>
                            <a:pt x="18152" y="9980"/>
                          </a:cubicBezTo>
                          <a:cubicBezTo>
                            <a:pt x="18152" y="15491"/>
                            <a:pt x="14088" y="19960"/>
                            <a:pt x="9076" y="19960"/>
                          </a:cubicBezTo>
                          <a:cubicBezTo>
                            <a:pt x="4063" y="19960"/>
                            <a:pt x="0" y="15491"/>
                            <a:pt x="0" y="9980"/>
                          </a:cubicBezTo>
                          <a:close/>
                        </a:path>
                        <a:path w="18152" h="19960" fill="none">
                          <a:moveTo>
                            <a:pt x="0" y="9980"/>
                          </a:moveTo>
                          <a:cubicBezTo>
                            <a:pt x="0" y="4468"/>
                            <a:pt x="4063" y="0"/>
                            <a:pt x="9076" y="0"/>
                          </a:cubicBezTo>
                          <a:cubicBezTo>
                            <a:pt x="14088" y="0"/>
                            <a:pt x="18152" y="4468"/>
                            <a:pt x="18152" y="9980"/>
                          </a:cubicBezTo>
                          <a:cubicBezTo>
                            <a:pt x="18152" y="15491"/>
                            <a:pt x="14088" y="19960"/>
                            <a:pt x="9076" y="19960"/>
                          </a:cubicBezTo>
                          <a:cubicBezTo>
                            <a:pt x="4063" y="19960"/>
                            <a:pt x="0" y="15491"/>
                            <a:pt x="0" y="9980"/>
                          </a:cubicBezTo>
                          <a:close/>
                        </a:path>
                      </a:pathLst>
                    </a:custGeom>
                    <a:solidFill>
                      <a:srgbClr val="FDC59F"/>
                    </a:solidFill>
                    <a:ln w="7600" cap="flat">
                      <a:solidFill>
                        <a:srgbClr val="FDC59F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5" name="Freeform: Shape 454"/>
                    <p:cNvSpPr/>
                    <p:nvPr/>
                  </p:nvSpPr>
                  <p:spPr>
                    <a:xfrm>
                      <a:off x="7192673" y="-105044"/>
                      <a:ext cx="29812" cy="985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812" h="98533" stroke="0">
                          <a:moveTo>
                            <a:pt x="1386" y="0"/>
                          </a:moveTo>
                          <a:cubicBezTo>
                            <a:pt x="1386" y="0"/>
                            <a:pt x="12639" y="6988"/>
                            <a:pt x="20093" y="18643"/>
                          </a:cubicBezTo>
                          <a:cubicBezTo>
                            <a:pt x="23677" y="24247"/>
                            <a:pt x="28655" y="37349"/>
                            <a:pt x="29501" y="55101"/>
                          </a:cubicBezTo>
                          <a:cubicBezTo>
                            <a:pt x="30490" y="75838"/>
                            <a:pt x="28804" y="98145"/>
                            <a:pt x="28804" y="98145"/>
                          </a:cubicBezTo>
                          <a:lnTo>
                            <a:pt x="13883" y="98533"/>
                          </a:lnTo>
                          <a:cubicBezTo>
                            <a:pt x="13883" y="98533"/>
                            <a:pt x="14170" y="69082"/>
                            <a:pt x="12079" y="55448"/>
                          </a:cubicBezTo>
                          <a:cubicBezTo>
                            <a:pt x="11286" y="50501"/>
                            <a:pt x="9988" y="34968"/>
                            <a:pt x="5110" y="28720"/>
                          </a:cubicBezTo>
                          <a:cubicBezTo>
                            <a:pt x="-3514" y="17675"/>
                            <a:pt x="1386" y="0"/>
                            <a:pt x="1386" y="0"/>
                          </a:cubicBezTo>
                          <a:close/>
                        </a:path>
                        <a:path w="29812" h="98533" fill="none">
                          <a:moveTo>
                            <a:pt x="1386" y="0"/>
                          </a:moveTo>
                          <a:cubicBezTo>
                            <a:pt x="1386" y="0"/>
                            <a:pt x="12639" y="6988"/>
                            <a:pt x="20093" y="18643"/>
                          </a:cubicBezTo>
                          <a:cubicBezTo>
                            <a:pt x="23677" y="24247"/>
                            <a:pt x="28655" y="37349"/>
                            <a:pt x="29501" y="55101"/>
                          </a:cubicBezTo>
                          <a:cubicBezTo>
                            <a:pt x="30490" y="75838"/>
                            <a:pt x="28804" y="98145"/>
                            <a:pt x="28804" y="98145"/>
                          </a:cubicBezTo>
                          <a:lnTo>
                            <a:pt x="13883" y="98533"/>
                          </a:lnTo>
                          <a:cubicBezTo>
                            <a:pt x="13883" y="98533"/>
                            <a:pt x="14170" y="69082"/>
                            <a:pt x="12079" y="55448"/>
                          </a:cubicBezTo>
                          <a:cubicBezTo>
                            <a:pt x="11286" y="50501"/>
                            <a:pt x="9988" y="34968"/>
                            <a:pt x="5110" y="28720"/>
                          </a:cubicBezTo>
                          <a:cubicBezTo>
                            <a:pt x="-3514" y="17675"/>
                            <a:pt x="1386" y="0"/>
                            <a:pt x="1386" y="0"/>
                          </a:cubicBezTo>
                          <a:close/>
                        </a:path>
                      </a:pathLst>
                    </a:custGeom>
                    <a:solidFill>
                      <a:srgbClr val="3E62AE"/>
                    </a:solidFill>
                    <a:ln w="7600" cap="flat">
                      <a:solidFill>
                        <a:srgbClr val="3E62AE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56" name="Freeform: Shape 455"/>
                  <p:cNvSpPr/>
                  <p:nvPr/>
                </p:nvSpPr>
                <p:spPr>
                  <a:xfrm>
                    <a:off x="7126595" y="-157229"/>
                    <a:ext cx="79680" cy="184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680" h="18402" stroke="0">
                        <a:moveTo>
                          <a:pt x="0" y="9201"/>
                        </a:moveTo>
                        <a:cubicBezTo>
                          <a:pt x="0" y="4119"/>
                          <a:pt x="4005" y="0"/>
                          <a:pt x="8946" y="0"/>
                        </a:cubicBezTo>
                        <a:cubicBezTo>
                          <a:pt x="13887" y="0"/>
                          <a:pt x="17892" y="4119"/>
                          <a:pt x="17892" y="9201"/>
                        </a:cubicBezTo>
                        <a:cubicBezTo>
                          <a:pt x="17892" y="14282"/>
                          <a:pt x="13887" y="18402"/>
                          <a:pt x="8946" y="18402"/>
                        </a:cubicBezTo>
                        <a:cubicBezTo>
                          <a:pt x="4005" y="18402"/>
                          <a:pt x="0" y="14282"/>
                          <a:pt x="0" y="9201"/>
                        </a:cubicBezTo>
                        <a:close/>
                        <a:moveTo>
                          <a:pt x="70734" y="18402"/>
                        </a:moveTo>
                        <a:cubicBezTo>
                          <a:pt x="75674" y="18402"/>
                          <a:pt x="79680" y="14282"/>
                          <a:pt x="79680" y="9201"/>
                        </a:cubicBezTo>
                        <a:cubicBezTo>
                          <a:pt x="79680" y="4119"/>
                          <a:pt x="75674" y="0"/>
                          <a:pt x="70734" y="0"/>
                        </a:cubicBezTo>
                        <a:cubicBezTo>
                          <a:pt x="65793" y="0"/>
                          <a:pt x="61788" y="4119"/>
                          <a:pt x="61788" y="9201"/>
                        </a:cubicBezTo>
                        <a:cubicBezTo>
                          <a:pt x="61788" y="14282"/>
                          <a:pt x="65793" y="18402"/>
                          <a:pt x="70734" y="18402"/>
                        </a:cubicBezTo>
                        <a:close/>
                      </a:path>
                      <a:path w="79680" h="18402" fill="none">
                        <a:moveTo>
                          <a:pt x="0" y="9201"/>
                        </a:moveTo>
                        <a:cubicBezTo>
                          <a:pt x="0" y="4119"/>
                          <a:pt x="4005" y="0"/>
                          <a:pt x="8946" y="0"/>
                        </a:cubicBezTo>
                        <a:cubicBezTo>
                          <a:pt x="13887" y="0"/>
                          <a:pt x="17892" y="4119"/>
                          <a:pt x="17892" y="9201"/>
                        </a:cubicBezTo>
                        <a:cubicBezTo>
                          <a:pt x="17892" y="14282"/>
                          <a:pt x="13887" y="18402"/>
                          <a:pt x="8946" y="18402"/>
                        </a:cubicBezTo>
                        <a:cubicBezTo>
                          <a:pt x="4005" y="18402"/>
                          <a:pt x="0" y="14282"/>
                          <a:pt x="0" y="9201"/>
                        </a:cubicBezTo>
                        <a:close/>
                        <a:moveTo>
                          <a:pt x="70734" y="18402"/>
                        </a:moveTo>
                        <a:cubicBezTo>
                          <a:pt x="75674" y="18402"/>
                          <a:pt x="79680" y="14282"/>
                          <a:pt x="79680" y="9201"/>
                        </a:cubicBezTo>
                        <a:cubicBezTo>
                          <a:pt x="79680" y="4119"/>
                          <a:pt x="75674" y="0"/>
                          <a:pt x="70734" y="0"/>
                        </a:cubicBezTo>
                        <a:cubicBezTo>
                          <a:pt x="65793" y="0"/>
                          <a:pt x="61788" y="4119"/>
                          <a:pt x="61788" y="9201"/>
                        </a:cubicBezTo>
                        <a:cubicBezTo>
                          <a:pt x="61788" y="14282"/>
                          <a:pt x="65793" y="18402"/>
                          <a:pt x="70734" y="18402"/>
                        </a:cubicBez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7" name="Freeform: Shape 456"/>
                  <p:cNvSpPr/>
                  <p:nvPr/>
                </p:nvSpPr>
                <p:spPr>
                  <a:xfrm>
                    <a:off x="7150826" y="-121035"/>
                    <a:ext cx="30260" cy="269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60" h="26948" stroke="0">
                        <a:moveTo>
                          <a:pt x="0" y="0"/>
                        </a:moveTo>
                        <a:lnTo>
                          <a:pt x="30260" y="0"/>
                        </a:lnTo>
                        <a:lnTo>
                          <a:pt x="30260" y="18270"/>
                        </a:lnTo>
                        <a:cubicBezTo>
                          <a:pt x="30260" y="18270"/>
                          <a:pt x="24758" y="26948"/>
                          <a:pt x="16047" y="26948"/>
                        </a:cubicBezTo>
                        <a:cubicBezTo>
                          <a:pt x="7336" y="26948"/>
                          <a:pt x="0" y="18270"/>
                          <a:pt x="0" y="18270"/>
                        </a:cubicBezTo>
                        <a:lnTo>
                          <a:pt x="0" y="0"/>
                        </a:lnTo>
                        <a:close/>
                      </a:path>
                      <a:path w="30260" h="26948" fill="none">
                        <a:moveTo>
                          <a:pt x="0" y="0"/>
                        </a:moveTo>
                        <a:lnTo>
                          <a:pt x="30260" y="0"/>
                        </a:lnTo>
                        <a:lnTo>
                          <a:pt x="30260" y="18270"/>
                        </a:lnTo>
                        <a:cubicBezTo>
                          <a:pt x="30260" y="18270"/>
                          <a:pt x="24758" y="26948"/>
                          <a:pt x="16047" y="26948"/>
                        </a:cubicBezTo>
                        <a:cubicBezTo>
                          <a:pt x="7336" y="26948"/>
                          <a:pt x="0" y="18270"/>
                          <a:pt x="0" y="1827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8" name="Freeform: Shape 457"/>
                  <p:cNvSpPr/>
                  <p:nvPr/>
                </p:nvSpPr>
                <p:spPr>
                  <a:xfrm>
                    <a:off x="7110650" y="-15009"/>
                    <a:ext cx="18152" cy="19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52" h="19960" stroke="0">
                        <a:moveTo>
                          <a:pt x="18152" y="9980"/>
                        </a:moveTo>
                        <a:cubicBezTo>
                          <a:pt x="18152" y="4468"/>
                          <a:pt x="14088" y="0"/>
                          <a:pt x="9076" y="0"/>
                        </a:cubicBezTo>
                        <a:cubicBezTo>
                          <a:pt x="4063" y="0"/>
                          <a:pt x="0" y="4468"/>
                          <a:pt x="0" y="9980"/>
                        </a:cubicBezTo>
                        <a:cubicBezTo>
                          <a:pt x="0" y="15491"/>
                          <a:pt x="4063" y="19960"/>
                          <a:pt x="9076" y="19960"/>
                        </a:cubicBezTo>
                        <a:cubicBezTo>
                          <a:pt x="14088" y="19960"/>
                          <a:pt x="18152" y="15491"/>
                          <a:pt x="18152" y="9980"/>
                        </a:cubicBezTo>
                        <a:close/>
                      </a:path>
                      <a:path w="18152" h="19960" fill="none">
                        <a:moveTo>
                          <a:pt x="18152" y="9980"/>
                        </a:moveTo>
                        <a:cubicBezTo>
                          <a:pt x="18152" y="4468"/>
                          <a:pt x="14088" y="0"/>
                          <a:pt x="9076" y="0"/>
                        </a:cubicBezTo>
                        <a:cubicBezTo>
                          <a:pt x="4063" y="0"/>
                          <a:pt x="0" y="4468"/>
                          <a:pt x="0" y="9980"/>
                        </a:cubicBezTo>
                        <a:cubicBezTo>
                          <a:pt x="0" y="15491"/>
                          <a:pt x="4063" y="19960"/>
                          <a:pt x="9076" y="19960"/>
                        </a:cubicBezTo>
                        <a:cubicBezTo>
                          <a:pt x="14088" y="19960"/>
                          <a:pt x="18152" y="15491"/>
                          <a:pt x="18152" y="9980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9" name="Freeform: Shape 458"/>
                  <p:cNvSpPr/>
                  <p:nvPr/>
                </p:nvSpPr>
                <p:spPr>
                  <a:xfrm>
                    <a:off x="7112847" y="-106693"/>
                    <a:ext cx="28248" cy="988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48" h="98874" stroke="0">
                        <a:moveTo>
                          <a:pt x="28248" y="0"/>
                        </a:moveTo>
                        <a:cubicBezTo>
                          <a:pt x="28248" y="0"/>
                          <a:pt x="18946" y="4454"/>
                          <a:pt x="12048" y="18650"/>
                        </a:cubicBezTo>
                        <a:cubicBezTo>
                          <a:pt x="5149" y="32847"/>
                          <a:pt x="0" y="94346"/>
                          <a:pt x="0" y="95676"/>
                        </a:cubicBezTo>
                        <a:cubicBezTo>
                          <a:pt x="0" y="97006"/>
                          <a:pt x="15005" y="98874"/>
                          <a:pt x="15005" y="98874"/>
                        </a:cubicBezTo>
                        <a:lnTo>
                          <a:pt x="28248" y="0"/>
                        </a:lnTo>
                        <a:close/>
                      </a:path>
                      <a:path w="28248" h="98874" fill="none">
                        <a:moveTo>
                          <a:pt x="28248" y="0"/>
                        </a:moveTo>
                        <a:cubicBezTo>
                          <a:pt x="28248" y="0"/>
                          <a:pt x="18946" y="4454"/>
                          <a:pt x="12048" y="18650"/>
                        </a:cubicBezTo>
                        <a:cubicBezTo>
                          <a:pt x="5149" y="32847"/>
                          <a:pt x="0" y="94346"/>
                          <a:pt x="0" y="95676"/>
                        </a:cubicBezTo>
                        <a:cubicBezTo>
                          <a:pt x="0" y="97006"/>
                          <a:pt x="15005" y="98874"/>
                          <a:pt x="15005" y="98874"/>
                        </a:cubicBezTo>
                        <a:lnTo>
                          <a:pt x="28248" y="0"/>
                        </a:lnTo>
                        <a:close/>
                      </a:path>
                    </a:pathLst>
                  </a:custGeom>
                  <a:solidFill>
                    <a:srgbClr val="3E62AE"/>
                  </a:solidFill>
                  <a:ln w="7600" cap="flat">
                    <a:solidFill>
                      <a:srgbClr val="3E62A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0" name="Freeform: Shape 459"/>
                  <p:cNvSpPr/>
                  <p:nvPr/>
                </p:nvSpPr>
                <p:spPr>
                  <a:xfrm>
                    <a:off x="7129109" y="-109250"/>
                    <a:ext cx="72959" cy="87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959" h="87816" stroke="0">
                        <a:moveTo>
                          <a:pt x="54164" y="0"/>
                        </a:moveTo>
                        <a:cubicBezTo>
                          <a:pt x="54164" y="0"/>
                          <a:pt x="61668" y="1711"/>
                          <a:pt x="66085" y="5378"/>
                        </a:cubicBezTo>
                        <a:cubicBezTo>
                          <a:pt x="70502" y="9045"/>
                          <a:pt x="74701" y="80966"/>
                          <a:pt x="72219" y="87026"/>
                        </a:cubicBezTo>
                        <a:cubicBezTo>
                          <a:pt x="62942" y="87626"/>
                          <a:pt x="46038" y="87816"/>
                          <a:pt x="38428" y="87816"/>
                        </a:cubicBezTo>
                        <a:cubicBezTo>
                          <a:pt x="38428" y="87816"/>
                          <a:pt x="37719" y="87816"/>
                          <a:pt x="36480" y="87816"/>
                        </a:cubicBezTo>
                        <a:cubicBezTo>
                          <a:pt x="35240" y="87816"/>
                          <a:pt x="34531" y="87816"/>
                          <a:pt x="34531" y="87816"/>
                        </a:cubicBezTo>
                        <a:cubicBezTo>
                          <a:pt x="26921" y="87816"/>
                          <a:pt x="10017" y="87626"/>
                          <a:pt x="0" y="87026"/>
                        </a:cubicBezTo>
                        <a:cubicBezTo>
                          <a:pt x="-1742" y="80966"/>
                          <a:pt x="2457" y="9045"/>
                          <a:pt x="6874" y="5378"/>
                        </a:cubicBezTo>
                        <a:cubicBezTo>
                          <a:pt x="11291" y="1711"/>
                          <a:pt x="18795" y="0"/>
                          <a:pt x="18795" y="0"/>
                        </a:cubicBezTo>
                        <a:lnTo>
                          <a:pt x="36480" y="13290"/>
                        </a:lnTo>
                        <a:lnTo>
                          <a:pt x="54164" y="0"/>
                        </a:lnTo>
                        <a:close/>
                      </a:path>
                      <a:path w="72959" h="87816" fill="none">
                        <a:moveTo>
                          <a:pt x="54164" y="0"/>
                        </a:moveTo>
                        <a:cubicBezTo>
                          <a:pt x="54164" y="0"/>
                          <a:pt x="61668" y="1711"/>
                          <a:pt x="66085" y="5378"/>
                        </a:cubicBezTo>
                        <a:cubicBezTo>
                          <a:pt x="70502" y="9045"/>
                          <a:pt x="74701" y="80966"/>
                          <a:pt x="72219" y="87026"/>
                        </a:cubicBezTo>
                        <a:cubicBezTo>
                          <a:pt x="62942" y="87626"/>
                          <a:pt x="46038" y="87816"/>
                          <a:pt x="38428" y="87816"/>
                        </a:cubicBezTo>
                        <a:cubicBezTo>
                          <a:pt x="38428" y="87816"/>
                          <a:pt x="37719" y="87816"/>
                          <a:pt x="36480" y="87816"/>
                        </a:cubicBezTo>
                        <a:cubicBezTo>
                          <a:pt x="35240" y="87816"/>
                          <a:pt x="34531" y="87816"/>
                          <a:pt x="34531" y="87816"/>
                        </a:cubicBezTo>
                        <a:cubicBezTo>
                          <a:pt x="26921" y="87816"/>
                          <a:pt x="10017" y="87626"/>
                          <a:pt x="0" y="87026"/>
                        </a:cubicBezTo>
                        <a:cubicBezTo>
                          <a:pt x="-1742" y="80966"/>
                          <a:pt x="2457" y="9045"/>
                          <a:pt x="6874" y="5378"/>
                        </a:cubicBezTo>
                        <a:cubicBezTo>
                          <a:pt x="11291" y="1711"/>
                          <a:pt x="18795" y="0"/>
                          <a:pt x="18795" y="0"/>
                        </a:cubicBezTo>
                        <a:lnTo>
                          <a:pt x="36480" y="13290"/>
                        </a:lnTo>
                        <a:lnTo>
                          <a:pt x="54164" y="0"/>
                        </a:lnTo>
                        <a:close/>
                      </a:path>
                    </a:pathLst>
                  </a:custGeom>
                  <a:solidFill>
                    <a:srgbClr val="5383C3"/>
                  </a:solidFill>
                  <a:ln w="7600" cap="flat">
                    <a:solidFill>
                      <a:srgbClr val="5383C3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" name="Freeform: Shape 460"/>
                  <p:cNvSpPr/>
                  <p:nvPr/>
                </p:nvSpPr>
                <p:spPr>
                  <a:xfrm>
                    <a:off x="7129691" y="-22401"/>
                    <a:ext cx="72234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34" h="7600" stroke="0">
                        <a:moveTo>
                          <a:pt x="2065" y="0"/>
                        </a:moveTo>
                        <a:lnTo>
                          <a:pt x="70169" y="0"/>
                        </a:lnTo>
                        <a:cubicBezTo>
                          <a:pt x="71309" y="0"/>
                          <a:pt x="72234" y="815"/>
                          <a:pt x="72234" y="1821"/>
                        </a:cubicBezTo>
                        <a:lnTo>
                          <a:pt x="72234" y="4059"/>
                        </a:lnTo>
                        <a:cubicBezTo>
                          <a:pt x="72234" y="5064"/>
                          <a:pt x="71309" y="5880"/>
                          <a:pt x="70169" y="5880"/>
                        </a:cubicBezTo>
                        <a:lnTo>
                          <a:pt x="2065" y="5880"/>
                        </a:lnTo>
                        <a:cubicBezTo>
                          <a:pt x="925" y="5880"/>
                          <a:pt x="0" y="5064"/>
                          <a:pt x="0" y="4059"/>
                        </a:cubicBezTo>
                        <a:lnTo>
                          <a:pt x="0" y="1821"/>
                        </a:lnTo>
                        <a:cubicBezTo>
                          <a:pt x="0" y="815"/>
                          <a:pt x="925" y="0"/>
                          <a:pt x="2065" y="0"/>
                        </a:cubicBezTo>
                        <a:close/>
                      </a:path>
                      <a:path w="72234" h="7600" fill="none">
                        <a:moveTo>
                          <a:pt x="2065" y="0"/>
                        </a:moveTo>
                        <a:lnTo>
                          <a:pt x="70169" y="0"/>
                        </a:lnTo>
                        <a:cubicBezTo>
                          <a:pt x="71309" y="0"/>
                          <a:pt x="72234" y="815"/>
                          <a:pt x="72234" y="1821"/>
                        </a:cubicBezTo>
                        <a:lnTo>
                          <a:pt x="72234" y="4059"/>
                        </a:lnTo>
                        <a:cubicBezTo>
                          <a:pt x="72234" y="5064"/>
                          <a:pt x="71309" y="5880"/>
                          <a:pt x="70169" y="5880"/>
                        </a:cubicBezTo>
                        <a:lnTo>
                          <a:pt x="2065" y="5880"/>
                        </a:lnTo>
                        <a:cubicBezTo>
                          <a:pt x="925" y="5880"/>
                          <a:pt x="0" y="5064"/>
                          <a:pt x="0" y="4059"/>
                        </a:cubicBezTo>
                        <a:lnTo>
                          <a:pt x="0" y="1821"/>
                        </a:lnTo>
                        <a:cubicBezTo>
                          <a:pt x="0" y="815"/>
                          <a:pt x="925" y="0"/>
                          <a:pt x="2065" y="0"/>
                        </a:cubicBezTo>
                        <a:close/>
                      </a:path>
                    </a:pathLst>
                  </a:custGeom>
                  <a:solidFill>
                    <a:srgbClr val="944E2A"/>
                  </a:solidFill>
                  <a:ln w="7600" cap="flat">
                    <a:solidFill>
                      <a:srgbClr val="944E2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2" name="Freeform: Shape 461"/>
                  <p:cNvSpPr/>
                  <p:nvPr/>
                </p:nvSpPr>
                <p:spPr>
                  <a:xfrm>
                    <a:off x="7130005" y="-16842"/>
                    <a:ext cx="71693" cy="139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93" h="139166" stroke="0">
                        <a:moveTo>
                          <a:pt x="0" y="0"/>
                        </a:moveTo>
                        <a:lnTo>
                          <a:pt x="71693" y="0"/>
                        </a:lnTo>
                        <a:cubicBezTo>
                          <a:pt x="71693" y="0"/>
                          <a:pt x="63854" y="138907"/>
                          <a:pt x="66021" y="138907"/>
                        </a:cubicBezTo>
                        <a:cubicBezTo>
                          <a:pt x="68187" y="138907"/>
                          <a:pt x="43490" y="139166"/>
                          <a:pt x="43490" y="139166"/>
                        </a:cubicBezTo>
                        <a:lnTo>
                          <a:pt x="38779" y="25892"/>
                        </a:lnTo>
                        <a:lnTo>
                          <a:pt x="32913" y="25892"/>
                        </a:lnTo>
                        <a:lnTo>
                          <a:pt x="28203" y="139166"/>
                        </a:lnTo>
                        <a:cubicBezTo>
                          <a:pt x="28203" y="139166"/>
                          <a:pt x="3506" y="138907"/>
                          <a:pt x="5672" y="138907"/>
                        </a:cubicBezTo>
                        <a:cubicBezTo>
                          <a:pt x="7839" y="138907"/>
                          <a:pt x="0" y="0"/>
                          <a:pt x="0" y="0"/>
                        </a:cubicBezTo>
                        <a:close/>
                      </a:path>
                      <a:path w="71693" h="139166" fill="none">
                        <a:moveTo>
                          <a:pt x="0" y="0"/>
                        </a:moveTo>
                        <a:lnTo>
                          <a:pt x="71693" y="0"/>
                        </a:lnTo>
                        <a:cubicBezTo>
                          <a:pt x="71693" y="0"/>
                          <a:pt x="63854" y="138907"/>
                          <a:pt x="66021" y="138907"/>
                        </a:cubicBezTo>
                        <a:cubicBezTo>
                          <a:pt x="68187" y="138907"/>
                          <a:pt x="43490" y="139166"/>
                          <a:pt x="43490" y="139166"/>
                        </a:cubicBezTo>
                        <a:lnTo>
                          <a:pt x="38779" y="25892"/>
                        </a:lnTo>
                        <a:lnTo>
                          <a:pt x="32913" y="25892"/>
                        </a:lnTo>
                        <a:lnTo>
                          <a:pt x="28203" y="139166"/>
                        </a:lnTo>
                        <a:cubicBezTo>
                          <a:pt x="28203" y="139166"/>
                          <a:pt x="3506" y="138907"/>
                          <a:pt x="5672" y="138907"/>
                        </a:cubicBezTo>
                        <a:cubicBezTo>
                          <a:pt x="7839" y="138907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E2350"/>
                  </a:solidFill>
                  <a:ln w="7600" cap="flat">
                    <a:solidFill>
                      <a:srgbClr val="0E2350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3" name="Freeform: Shape 462"/>
                  <p:cNvSpPr/>
                  <p:nvPr/>
                </p:nvSpPr>
                <p:spPr>
                  <a:xfrm>
                    <a:off x="7133042" y="-200459"/>
                    <a:ext cx="67100" cy="89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100" h="89267" stroke="0">
                        <a:moveTo>
                          <a:pt x="0" y="45235"/>
                        </a:moveTo>
                        <a:cubicBezTo>
                          <a:pt x="0" y="20589"/>
                          <a:pt x="14240" y="0"/>
                          <a:pt x="33400" y="0"/>
                        </a:cubicBezTo>
                        <a:cubicBezTo>
                          <a:pt x="52560" y="0"/>
                          <a:pt x="67100" y="19980"/>
                          <a:pt x="67100" y="44630"/>
                        </a:cubicBezTo>
                        <a:cubicBezTo>
                          <a:pt x="67100" y="69264"/>
                          <a:pt x="57845" y="89711"/>
                          <a:pt x="33400" y="89260"/>
                        </a:cubicBezTo>
                        <a:cubicBezTo>
                          <a:pt x="8955" y="88770"/>
                          <a:pt x="0" y="69874"/>
                          <a:pt x="0" y="45235"/>
                        </a:cubicBezTo>
                        <a:close/>
                      </a:path>
                      <a:path w="67100" h="89267" fill="none">
                        <a:moveTo>
                          <a:pt x="0" y="45235"/>
                        </a:moveTo>
                        <a:cubicBezTo>
                          <a:pt x="0" y="20589"/>
                          <a:pt x="14240" y="0"/>
                          <a:pt x="33400" y="0"/>
                        </a:cubicBezTo>
                        <a:cubicBezTo>
                          <a:pt x="52560" y="0"/>
                          <a:pt x="67100" y="19980"/>
                          <a:pt x="67100" y="44630"/>
                        </a:cubicBezTo>
                        <a:cubicBezTo>
                          <a:pt x="67100" y="69264"/>
                          <a:pt x="57845" y="89711"/>
                          <a:pt x="33400" y="89260"/>
                        </a:cubicBezTo>
                        <a:cubicBezTo>
                          <a:pt x="8955" y="88770"/>
                          <a:pt x="0" y="69874"/>
                          <a:pt x="0" y="45235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4" name="Freeform: Shape 463"/>
                  <p:cNvSpPr/>
                  <p:nvPr/>
                </p:nvSpPr>
                <p:spPr>
                  <a:xfrm>
                    <a:off x="7127607" y="-208623"/>
                    <a:ext cx="75912" cy="64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912" h="64106" stroke="0">
                        <a:moveTo>
                          <a:pt x="65298" y="30881"/>
                        </a:moveTo>
                        <a:cubicBezTo>
                          <a:pt x="63847" y="34485"/>
                          <a:pt x="55383" y="36980"/>
                          <a:pt x="52723" y="37534"/>
                        </a:cubicBezTo>
                        <a:cubicBezTo>
                          <a:pt x="50064" y="38089"/>
                          <a:pt x="56834" y="30881"/>
                          <a:pt x="57318" y="30881"/>
                        </a:cubicBezTo>
                        <a:cubicBezTo>
                          <a:pt x="57318" y="30881"/>
                          <a:pt x="44018" y="40584"/>
                          <a:pt x="32411" y="39752"/>
                        </a:cubicBezTo>
                        <a:cubicBezTo>
                          <a:pt x="20804" y="38920"/>
                          <a:pt x="10406" y="39198"/>
                          <a:pt x="10406" y="39198"/>
                        </a:cubicBezTo>
                        <a:cubicBezTo>
                          <a:pt x="10406" y="39198"/>
                          <a:pt x="7171" y="57943"/>
                          <a:pt x="6687" y="63211"/>
                        </a:cubicBezTo>
                        <a:cubicBezTo>
                          <a:pt x="6203" y="68478"/>
                          <a:pt x="0" y="41970"/>
                          <a:pt x="3152" y="35316"/>
                        </a:cubicBezTo>
                        <a:cubicBezTo>
                          <a:pt x="2184" y="35871"/>
                          <a:pt x="0" y="35316"/>
                          <a:pt x="0" y="35316"/>
                        </a:cubicBezTo>
                        <a:cubicBezTo>
                          <a:pt x="0" y="35316"/>
                          <a:pt x="5811" y="23396"/>
                          <a:pt x="7504" y="20346"/>
                        </a:cubicBezTo>
                        <a:cubicBezTo>
                          <a:pt x="9197" y="17297"/>
                          <a:pt x="4844" y="18406"/>
                          <a:pt x="4844" y="18406"/>
                        </a:cubicBezTo>
                        <a:cubicBezTo>
                          <a:pt x="4844" y="18406"/>
                          <a:pt x="8955" y="11198"/>
                          <a:pt x="14517" y="7039"/>
                        </a:cubicBezTo>
                        <a:cubicBezTo>
                          <a:pt x="20079" y="2881"/>
                          <a:pt x="33620" y="-2109"/>
                          <a:pt x="43051" y="940"/>
                        </a:cubicBezTo>
                        <a:cubicBezTo>
                          <a:pt x="52482" y="3990"/>
                          <a:pt x="55142" y="7871"/>
                          <a:pt x="55142" y="7871"/>
                        </a:cubicBezTo>
                        <a:cubicBezTo>
                          <a:pt x="55142" y="7871"/>
                          <a:pt x="58769" y="2049"/>
                          <a:pt x="64814" y="11198"/>
                        </a:cubicBezTo>
                        <a:cubicBezTo>
                          <a:pt x="70860" y="20346"/>
                          <a:pt x="76236" y="27082"/>
                          <a:pt x="75897" y="45379"/>
                        </a:cubicBezTo>
                        <a:cubicBezTo>
                          <a:pt x="75269" y="63676"/>
                          <a:pt x="70255" y="64106"/>
                          <a:pt x="70255" y="64106"/>
                        </a:cubicBezTo>
                        <a:cubicBezTo>
                          <a:pt x="70255" y="64106"/>
                          <a:pt x="69857" y="54058"/>
                          <a:pt x="69459" y="44923"/>
                        </a:cubicBezTo>
                        <a:cubicBezTo>
                          <a:pt x="69060" y="35788"/>
                          <a:pt x="64814" y="30881"/>
                          <a:pt x="65298" y="30881"/>
                        </a:cubicBezTo>
                        <a:close/>
                      </a:path>
                      <a:path w="75912" h="64106" fill="none">
                        <a:moveTo>
                          <a:pt x="65298" y="30881"/>
                        </a:moveTo>
                        <a:cubicBezTo>
                          <a:pt x="63847" y="34485"/>
                          <a:pt x="55383" y="36980"/>
                          <a:pt x="52723" y="37534"/>
                        </a:cubicBezTo>
                        <a:cubicBezTo>
                          <a:pt x="50064" y="38089"/>
                          <a:pt x="56834" y="30881"/>
                          <a:pt x="57318" y="30881"/>
                        </a:cubicBezTo>
                        <a:cubicBezTo>
                          <a:pt x="57318" y="30881"/>
                          <a:pt x="44018" y="40584"/>
                          <a:pt x="32411" y="39752"/>
                        </a:cubicBezTo>
                        <a:cubicBezTo>
                          <a:pt x="20804" y="38920"/>
                          <a:pt x="10406" y="39198"/>
                          <a:pt x="10406" y="39198"/>
                        </a:cubicBezTo>
                        <a:cubicBezTo>
                          <a:pt x="10406" y="39198"/>
                          <a:pt x="7171" y="57943"/>
                          <a:pt x="6687" y="63211"/>
                        </a:cubicBezTo>
                        <a:cubicBezTo>
                          <a:pt x="6203" y="68478"/>
                          <a:pt x="0" y="41970"/>
                          <a:pt x="3152" y="35316"/>
                        </a:cubicBezTo>
                        <a:cubicBezTo>
                          <a:pt x="2184" y="35871"/>
                          <a:pt x="0" y="35316"/>
                          <a:pt x="0" y="35316"/>
                        </a:cubicBezTo>
                        <a:cubicBezTo>
                          <a:pt x="0" y="35316"/>
                          <a:pt x="5811" y="23396"/>
                          <a:pt x="7504" y="20346"/>
                        </a:cubicBezTo>
                        <a:cubicBezTo>
                          <a:pt x="9197" y="17297"/>
                          <a:pt x="4844" y="18406"/>
                          <a:pt x="4844" y="18406"/>
                        </a:cubicBezTo>
                        <a:cubicBezTo>
                          <a:pt x="4844" y="18406"/>
                          <a:pt x="8955" y="11198"/>
                          <a:pt x="14517" y="7039"/>
                        </a:cubicBezTo>
                        <a:cubicBezTo>
                          <a:pt x="20079" y="2881"/>
                          <a:pt x="33620" y="-2109"/>
                          <a:pt x="43051" y="940"/>
                        </a:cubicBezTo>
                        <a:cubicBezTo>
                          <a:pt x="52482" y="3990"/>
                          <a:pt x="55142" y="7871"/>
                          <a:pt x="55142" y="7871"/>
                        </a:cubicBezTo>
                        <a:cubicBezTo>
                          <a:pt x="55142" y="7871"/>
                          <a:pt x="58769" y="2049"/>
                          <a:pt x="64814" y="11198"/>
                        </a:cubicBezTo>
                        <a:cubicBezTo>
                          <a:pt x="70860" y="20346"/>
                          <a:pt x="76236" y="27082"/>
                          <a:pt x="75897" y="45379"/>
                        </a:cubicBezTo>
                        <a:cubicBezTo>
                          <a:pt x="75269" y="63676"/>
                          <a:pt x="70255" y="64106"/>
                          <a:pt x="70255" y="64106"/>
                        </a:cubicBezTo>
                        <a:cubicBezTo>
                          <a:pt x="70255" y="64106"/>
                          <a:pt x="69857" y="54058"/>
                          <a:pt x="69459" y="44923"/>
                        </a:cubicBezTo>
                        <a:cubicBezTo>
                          <a:pt x="69060" y="35788"/>
                          <a:pt x="64814" y="30881"/>
                          <a:pt x="65298" y="30881"/>
                        </a:cubicBezTo>
                        <a:close/>
                      </a:path>
                    </a:pathLst>
                  </a:custGeom>
                  <a:solidFill>
                    <a:srgbClr val="5A291A"/>
                  </a:solidFill>
                  <a:ln w="7600" cap="flat">
                    <a:solidFill>
                      <a:srgbClr val="5A291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5" name="Freeform: Shape 464"/>
                  <p:cNvSpPr/>
                  <p:nvPr/>
                </p:nvSpPr>
                <p:spPr>
                  <a:xfrm>
                    <a:off x="7156482" y="-127900"/>
                    <a:ext cx="20534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34" h="7600" stroke="0">
                        <a:moveTo>
                          <a:pt x="10365" y="5006"/>
                        </a:moveTo>
                        <a:cubicBezTo>
                          <a:pt x="18890" y="4957"/>
                          <a:pt x="17067" y="0"/>
                          <a:pt x="19690" y="0"/>
                        </a:cubicBezTo>
                        <a:cubicBezTo>
                          <a:pt x="22335" y="0"/>
                          <a:pt x="18633" y="6719"/>
                          <a:pt x="10350" y="6656"/>
                        </a:cubicBezTo>
                        <a:cubicBezTo>
                          <a:pt x="2067" y="6589"/>
                          <a:pt x="-1823" y="0"/>
                          <a:pt x="821" y="0"/>
                        </a:cubicBezTo>
                        <a:cubicBezTo>
                          <a:pt x="3445" y="0"/>
                          <a:pt x="1841" y="5054"/>
                          <a:pt x="10365" y="5006"/>
                        </a:cubicBezTo>
                        <a:close/>
                      </a:path>
                      <a:path w="20534" h="7600" fill="none">
                        <a:moveTo>
                          <a:pt x="10365" y="5006"/>
                        </a:moveTo>
                        <a:cubicBezTo>
                          <a:pt x="18890" y="4957"/>
                          <a:pt x="17067" y="0"/>
                          <a:pt x="19690" y="0"/>
                        </a:cubicBezTo>
                        <a:cubicBezTo>
                          <a:pt x="22335" y="0"/>
                          <a:pt x="18633" y="6719"/>
                          <a:pt x="10350" y="6656"/>
                        </a:cubicBezTo>
                        <a:cubicBezTo>
                          <a:pt x="2067" y="6589"/>
                          <a:pt x="-1823" y="0"/>
                          <a:pt x="821" y="0"/>
                        </a:cubicBezTo>
                        <a:cubicBezTo>
                          <a:pt x="3445" y="0"/>
                          <a:pt x="1841" y="5054"/>
                          <a:pt x="10365" y="5006"/>
                        </a:cubicBezTo>
                        <a:close/>
                      </a:path>
                    </a:pathLst>
                  </a:custGeom>
                  <a:solidFill>
                    <a:srgbClr val="F29952"/>
                  </a:solidFill>
                  <a:ln w="7600" cap="flat">
                    <a:solidFill>
                      <a:srgbClr val="F29952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6" name="Freeform: Shape 465"/>
                  <p:cNvSpPr/>
                  <p:nvPr/>
                </p:nvSpPr>
                <p:spPr>
                  <a:xfrm>
                    <a:off x="7144371" y="-110117"/>
                    <a:ext cx="42630" cy="171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30" h="17122" stroke="0">
                        <a:moveTo>
                          <a:pt x="19981" y="12002"/>
                        </a:moveTo>
                        <a:lnTo>
                          <a:pt x="14233" y="17122"/>
                        </a:lnTo>
                        <a:lnTo>
                          <a:pt x="0" y="3468"/>
                        </a:lnTo>
                        <a:lnTo>
                          <a:pt x="3635" y="0"/>
                        </a:lnTo>
                        <a:lnTo>
                          <a:pt x="19981" y="12002"/>
                        </a:lnTo>
                        <a:close/>
                        <a:moveTo>
                          <a:pt x="22649" y="12002"/>
                        </a:moveTo>
                        <a:lnTo>
                          <a:pt x="28397" y="17122"/>
                        </a:lnTo>
                        <a:lnTo>
                          <a:pt x="42630" y="3468"/>
                        </a:lnTo>
                        <a:lnTo>
                          <a:pt x="38995" y="0"/>
                        </a:lnTo>
                        <a:lnTo>
                          <a:pt x="22649" y="12002"/>
                        </a:lnTo>
                        <a:close/>
                      </a:path>
                      <a:path w="42630" h="17122" fill="none">
                        <a:moveTo>
                          <a:pt x="19981" y="12002"/>
                        </a:moveTo>
                        <a:lnTo>
                          <a:pt x="14233" y="17122"/>
                        </a:lnTo>
                        <a:lnTo>
                          <a:pt x="0" y="3468"/>
                        </a:lnTo>
                        <a:lnTo>
                          <a:pt x="3635" y="0"/>
                        </a:lnTo>
                        <a:lnTo>
                          <a:pt x="19981" y="12002"/>
                        </a:lnTo>
                        <a:close/>
                        <a:moveTo>
                          <a:pt x="22649" y="12002"/>
                        </a:moveTo>
                        <a:lnTo>
                          <a:pt x="28397" y="17122"/>
                        </a:lnTo>
                        <a:lnTo>
                          <a:pt x="42630" y="3468"/>
                        </a:lnTo>
                        <a:lnTo>
                          <a:pt x="38995" y="0"/>
                        </a:lnTo>
                        <a:lnTo>
                          <a:pt x="22649" y="12002"/>
                        </a:lnTo>
                        <a:close/>
                      </a:path>
                    </a:pathLst>
                  </a:custGeom>
                  <a:solidFill>
                    <a:srgbClr val="DCDCDD"/>
                  </a:solidFill>
                  <a:ln w="7600" cap="flat">
                    <a:solidFill>
                      <a:srgbClr val="DCDCDD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7" name="Freeform: Shape 466"/>
                  <p:cNvSpPr/>
                  <p:nvPr/>
                </p:nvSpPr>
                <p:spPr>
                  <a:xfrm>
                    <a:off x="7141473" y="-160169"/>
                    <a:ext cx="47999" cy="17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99" h="17137" stroke="0">
                        <a:moveTo>
                          <a:pt x="40413" y="10283"/>
                        </a:moveTo>
                        <a:cubicBezTo>
                          <a:pt x="42546" y="10283"/>
                          <a:pt x="43776" y="11338"/>
                          <a:pt x="43776" y="12640"/>
                        </a:cubicBezTo>
                        <a:lnTo>
                          <a:pt x="43776" y="14780"/>
                        </a:lnTo>
                        <a:cubicBezTo>
                          <a:pt x="43776" y="16082"/>
                          <a:pt x="42546" y="17137"/>
                          <a:pt x="41028" y="17137"/>
                        </a:cubicBezTo>
                        <a:cubicBezTo>
                          <a:pt x="38896" y="17137"/>
                          <a:pt x="37665" y="16082"/>
                          <a:pt x="37665" y="14780"/>
                        </a:cubicBezTo>
                        <a:lnTo>
                          <a:pt x="37665" y="12640"/>
                        </a:lnTo>
                        <a:cubicBezTo>
                          <a:pt x="37665" y="11338"/>
                          <a:pt x="38896" y="10283"/>
                          <a:pt x="40413" y="10283"/>
                        </a:cubicBezTo>
                        <a:close/>
                        <a:moveTo>
                          <a:pt x="6775" y="12640"/>
                        </a:moveTo>
                        <a:lnTo>
                          <a:pt x="6775" y="14780"/>
                        </a:lnTo>
                        <a:cubicBezTo>
                          <a:pt x="6775" y="16082"/>
                          <a:pt x="8005" y="17137"/>
                          <a:pt x="10137" y="17137"/>
                        </a:cubicBezTo>
                        <a:cubicBezTo>
                          <a:pt x="11655" y="17137"/>
                          <a:pt x="12886" y="16082"/>
                          <a:pt x="12886" y="14780"/>
                        </a:cubicBezTo>
                        <a:lnTo>
                          <a:pt x="12886" y="12640"/>
                        </a:lnTo>
                        <a:cubicBezTo>
                          <a:pt x="12886" y="11338"/>
                          <a:pt x="11655" y="10283"/>
                          <a:pt x="9523" y="10283"/>
                        </a:cubicBezTo>
                        <a:cubicBezTo>
                          <a:pt x="8005" y="10283"/>
                          <a:pt x="6775" y="11338"/>
                          <a:pt x="6775" y="12640"/>
                        </a:cubicBezTo>
                        <a:close/>
                        <a:moveTo>
                          <a:pt x="5580" y="2161"/>
                        </a:moveTo>
                        <a:cubicBezTo>
                          <a:pt x="8262" y="1488"/>
                          <a:pt x="10602" y="2683"/>
                          <a:pt x="10376" y="1843"/>
                        </a:cubicBezTo>
                        <a:cubicBezTo>
                          <a:pt x="9945" y="0"/>
                          <a:pt x="7307" y="0"/>
                          <a:pt x="4485" y="0"/>
                        </a:cubicBezTo>
                        <a:cubicBezTo>
                          <a:pt x="1663" y="1059"/>
                          <a:pt x="0" y="2969"/>
                          <a:pt x="0" y="4571"/>
                        </a:cubicBezTo>
                        <a:cubicBezTo>
                          <a:pt x="0" y="5334"/>
                          <a:pt x="3143" y="2773"/>
                          <a:pt x="5580" y="2161"/>
                        </a:cubicBezTo>
                        <a:close/>
                        <a:moveTo>
                          <a:pt x="47933" y="4963"/>
                        </a:moveTo>
                        <a:cubicBezTo>
                          <a:pt x="48387" y="3366"/>
                          <a:pt x="46458" y="1491"/>
                          <a:pt x="43626" y="775"/>
                        </a:cubicBezTo>
                        <a:cubicBezTo>
                          <a:pt x="40793" y="0"/>
                          <a:pt x="38129" y="773"/>
                          <a:pt x="37676" y="2370"/>
                        </a:cubicBezTo>
                        <a:cubicBezTo>
                          <a:pt x="37438" y="3206"/>
                          <a:pt x="39808" y="1993"/>
                          <a:pt x="42500" y="2631"/>
                        </a:cubicBezTo>
                        <a:cubicBezTo>
                          <a:pt x="44947" y="3211"/>
                          <a:pt x="47717" y="5723"/>
                          <a:pt x="47933" y="4963"/>
                        </a:cubicBezTo>
                        <a:close/>
                      </a:path>
                      <a:path w="47999" h="17137" fill="none">
                        <a:moveTo>
                          <a:pt x="40413" y="10283"/>
                        </a:moveTo>
                        <a:cubicBezTo>
                          <a:pt x="42546" y="10283"/>
                          <a:pt x="43776" y="11338"/>
                          <a:pt x="43776" y="12640"/>
                        </a:cubicBezTo>
                        <a:lnTo>
                          <a:pt x="43776" y="14780"/>
                        </a:lnTo>
                        <a:cubicBezTo>
                          <a:pt x="43776" y="16082"/>
                          <a:pt x="42546" y="17137"/>
                          <a:pt x="41028" y="17137"/>
                        </a:cubicBezTo>
                        <a:cubicBezTo>
                          <a:pt x="38896" y="17137"/>
                          <a:pt x="37665" y="16082"/>
                          <a:pt x="37665" y="14780"/>
                        </a:cubicBezTo>
                        <a:lnTo>
                          <a:pt x="37665" y="12640"/>
                        </a:lnTo>
                        <a:cubicBezTo>
                          <a:pt x="37665" y="11338"/>
                          <a:pt x="38896" y="10283"/>
                          <a:pt x="40413" y="10283"/>
                        </a:cubicBezTo>
                        <a:close/>
                        <a:moveTo>
                          <a:pt x="6775" y="12640"/>
                        </a:moveTo>
                        <a:lnTo>
                          <a:pt x="6775" y="14780"/>
                        </a:lnTo>
                        <a:cubicBezTo>
                          <a:pt x="6775" y="16082"/>
                          <a:pt x="8005" y="17137"/>
                          <a:pt x="10137" y="17137"/>
                        </a:cubicBezTo>
                        <a:cubicBezTo>
                          <a:pt x="11655" y="17137"/>
                          <a:pt x="12886" y="16082"/>
                          <a:pt x="12886" y="14780"/>
                        </a:cubicBezTo>
                        <a:lnTo>
                          <a:pt x="12886" y="12640"/>
                        </a:lnTo>
                        <a:cubicBezTo>
                          <a:pt x="12886" y="11338"/>
                          <a:pt x="11655" y="10283"/>
                          <a:pt x="9523" y="10283"/>
                        </a:cubicBezTo>
                        <a:cubicBezTo>
                          <a:pt x="8005" y="10283"/>
                          <a:pt x="6775" y="11338"/>
                          <a:pt x="6775" y="12640"/>
                        </a:cubicBezTo>
                        <a:close/>
                        <a:moveTo>
                          <a:pt x="5580" y="2161"/>
                        </a:moveTo>
                        <a:cubicBezTo>
                          <a:pt x="8262" y="1488"/>
                          <a:pt x="10602" y="2683"/>
                          <a:pt x="10376" y="1843"/>
                        </a:cubicBezTo>
                        <a:cubicBezTo>
                          <a:pt x="9945" y="0"/>
                          <a:pt x="7307" y="0"/>
                          <a:pt x="4485" y="0"/>
                        </a:cubicBezTo>
                        <a:cubicBezTo>
                          <a:pt x="1663" y="1059"/>
                          <a:pt x="0" y="2969"/>
                          <a:pt x="0" y="4571"/>
                        </a:cubicBezTo>
                        <a:cubicBezTo>
                          <a:pt x="0" y="5334"/>
                          <a:pt x="3143" y="2773"/>
                          <a:pt x="5580" y="2161"/>
                        </a:cubicBezTo>
                        <a:close/>
                        <a:moveTo>
                          <a:pt x="47933" y="4963"/>
                        </a:moveTo>
                        <a:cubicBezTo>
                          <a:pt x="48387" y="3366"/>
                          <a:pt x="46458" y="1491"/>
                          <a:pt x="43626" y="775"/>
                        </a:cubicBezTo>
                        <a:cubicBezTo>
                          <a:pt x="40793" y="0"/>
                          <a:pt x="38129" y="773"/>
                          <a:pt x="37676" y="2370"/>
                        </a:cubicBezTo>
                        <a:cubicBezTo>
                          <a:pt x="37438" y="3206"/>
                          <a:pt x="39808" y="1993"/>
                          <a:pt x="42500" y="2631"/>
                        </a:cubicBezTo>
                        <a:cubicBezTo>
                          <a:pt x="44947" y="3211"/>
                          <a:pt x="47717" y="5723"/>
                          <a:pt x="47933" y="4963"/>
                        </a:cubicBezTo>
                        <a:close/>
                      </a:path>
                    </a:pathLst>
                  </a:custGeom>
                  <a:solidFill>
                    <a:srgbClr val="3D1D12"/>
                  </a:solidFill>
                  <a:ln w="7600" cap="flat">
                    <a:solidFill>
                      <a:srgbClr val="3D1D12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8" name="Freeform: Shape 467"/>
                  <p:cNvSpPr/>
                  <p:nvPr/>
                </p:nvSpPr>
                <p:spPr>
                  <a:xfrm>
                    <a:off x="7118264" y="120588"/>
                    <a:ext cx="96908" cy="13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908" h="13861" stroke="0">
                        <a:moveTo>
                          <a:pt x="42034" y="11280"/>
                        </a:moveTo>
                        <a:cubicBezTo>
                          <a:pt x="40478" y="14995"/>
                          <a:pt x="36845" y="13602"/>
                          <a:pt x="19720" y="13602"/>
                        </a:cubicBezTo>
                        <a:cubicBezTo>
                          <a:pt x="2595" y="13602"/>
                          <a:pt x="0" y="14531"/>
                          <a:pt x="0" y="8957"/>
                        </a:cubicBezTo>
                        <a:cubicBezTo>
                          <a:pt x="0" y="6538"/>
                          <a:pt x="8260" y="2855"/>
                          <a:pt x="16890" y="1387"/>
                        </a:cubicBezTo>
                        <a:cubicBezTo>
                          <a:pt x="28146" y="0"/>
                          <a:pt x="40478" y="0"/>
                          <a:pt x="40478" y="0"/>
                        </a:cubicBezTo>
                        <a:cubicBezTo>
                          <a:pt x="41516" y="1061"/>
                          <a:pt x="43591" y="7564"/>
                          <a:pt x="42034" y="11280"/>
                        </a:cubicBezTo>
                        <a:close/>
                        <a:moveTo>
                          <a:pt x="54874" y="11283"/>
                        </a:moveTo>
                        <a:cubicBezTo>
                          <a:pt x="56430" y="14999"/>
                          <a:pt x="60063" y="13605"/>
                          <a:pt x="77188" y="13605"/>
                        </a:cubicBezTo>
                        <a:cubicBezTo>
                          <a:pt x="94313" y="13605"/>
                          <a:pt x="96908" y="14534"/>
                          <a:pt x="96908" y="8961"/>
                        </a:cubicBezTo>
                        <a:cubicBezTo>
                          <a:pt x="96908" y="6332"/>
                          <a:pt x="87181" y="2889"/>
                          <a:pt x="77665" y="1391"/>
                        </a:cubicBezTo>
                        <a:cubicBezTo>
                          <a:pt x="67008" y="0"/>
                          <a:pt x="56430" y="0"/>
                          <a:pt x="56430" y="0"/>
                        </a:cubicBezTo>
                        <a:cubicBezTo>
                          <a:pt x="55393" y="1065"/>
                          <a:pt x="53317" y="7567"/>
                          <a:pt x="54874" y="11283"/>
                        </a:cubicBezTo>
                        <a:close/>
                      </a:path>
                      <a:path w="96908" h="13861" fill="none">
                        <a:moveTo>
                          <a:pt x="42034" y="11280"/>
                        </a:moveTo>
                        <a:cubicBezTo>
                          <a:pt x="40478" y="14995"/>
                          <a:pt x="36845" y="13602"/>
                          <a:pt x="19720" y="13602"/>
                        </a:cubicBezTo>
                        <a:cubicBezTo>
                          <a:pt x="2595" y="13602"/>
                          <a:pt x="0" y="14531"/>
                          <a:pt x="0" y="8957"/>
                        </a:cubicBezTo>
                        <a:cubicBezTo>
                          <a:pt x="0" y="6538"/>
                          <a:pt x="8260" y="2855"/>
                          <a:pt x="16890" y="1387"/>
                        </a:cubicBezTo>
                        <a:cubicBezTo>
                          <a:pt x="28146" y="0"/>
                          <a:pt x="40478" y="0"/>
                          <a:pt x="40478" y="0"/>
                        </a:cubicBezTo>
                        <a:cubicBezTo>
                          <a:pt x="41516" y="1061"/>
                          <a:pt x="43591" y="7564"/>
                          <a:pt x="42034" y="11280"/>
                        </a:cubicBezTo>
                        <a:close/>
                        <a:moveTo>
                          <a:pt x="54874" y="11283"/>
                        </a:moveTo>
                        <a:cubicBezTo>
                          <a:pt x="56430" y="14999"/>
                          <a:pt x="60063" y="13605"/>
                          <a:pt x="77188" y="13605"/>
                        </a:cubicBezTo>
                        <a:cubicBezTo>
                          <a:pt x="94313" y="13605"/>
                          <a:pt x="96908" y="14534"/>
                          <a:pt x="96908" y="8961"/>
                        </a:cubicBezTo>
                        <a:cubicBezTo>
                          <a:pt x="96908" y="6332"/>
                          <a:pt x="87181" y="2889"/>
                          <a:pt x="77665" y="1391"/>
                        </a:cubicBezTo>
                        <a:cubicBezTo>
                          <a:pt x="67008" y="0"/>
                          <a:pt x="56430" y="0"/>
                          <a:pt x="56430" y="0"/>
                        </a:cubicBezTo>
                        <a:cubicBezTo>
                          <a:pt x="55393" y="1065"/>
                          <a:pt x="53317" y="7567"/>
                          <a:pt x="54874" y="11283"/>
                        </a:cubicBezTo>
                        <a:close/>
                      </a:path>
                    </a:pathLst>
                  </a:custGeom>
                  <a:solidFill>
                    <a:srgbClr val="5A291A"/>
                  </a:solidFill>
                  <a:ln w="7600" cap="flat">
                    <a:solidFill>
                      <a:srgbClr val="5A291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69" name="Group 468"/>
              <p:cNvGrpSpPr/>
              <p:nvPr/>
            </p:nvGrpSpPr>
            <p:grpSpPr>
              <a:xfrm>
                <a:off x="6634438" y="-211688"/>
                <a:ext cx="217205" cy="342408"/>
                <a:chOff x="6634438" y="-211688"/>
                <a:chExt cx="217205" cy="342408"/>
              </a:xfrm>
            </p:grpSpPr>
            <p:grpSp>
              <p:nvGrpSpPr>
                <p:cNvPr id="470" name="Group 469"/>
                <p:cNvGrpSpPr/>
                <p:nvPr/>
              </p:nvGrpSpPr>
              <p:grpSpPr>
                <a:xfrm>
                  <a:off x="6743028" y="-184633"/>
                  <a:ext cx="108615" cy="315239"/>
                  <a:chOff x="6743028" y="-184633"/>
                  <a:chExt cx="108615" cy="315239"/>
                </a:xfrm>
              </p:grpSpPr>
              <p:sp>
                <p:nvSpPr>
                  <p:cNvPr id="471" name="Freeform: Shape 470"/>
                  <p:cNvSpPr/>
                  <p:nvPr/>
                </p:nvSpPr>
                <p:spPr>
                  <a:xfrm>
                    <a:off x="6764344" y="116165"/>
                    <a:ext cx="81546" cy="14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546" h="14441" stroke="0">
                        <a:moveTo>
                          <a:pt x="81538" y="10808"/>
                        </a:moveTo>
                        <a:cubicBezTo>
                          <a:pt x="81784" y="13747"/>
                          <a:pt x="75895" y="14887"/>
                          <a:pt x="69344" y="14285"/>
                        </a:cubicBezTo>
                        <a:cubicBezTo>
                          <a:pt x="62793" y="13682"/>
                          <a:pt x="59620" y="10503"/>
                          <a:pt x="59620" y="10503"/>
                        </a:cubicBezTo>
                        <a:lnTo>
                          <a:pt x="55125" y="10047"/>
                        </a:lnTo>
                        <a:lnTo>
                          <a:pt x="56038" y="13867"/>
                        </a:lnTo>
                        <a:lnTo>
                          <a:pt x="51739" y="13664"/>
                        </a:lnTo>
                        <a:cubicBezTo>
                          <a:pt x="51739" y="13664"/>
                          <a:pt x="51190" y="11912"/>
                          <a:pt x="48157" y="8667"/>
                        </a:cubicBezTo>
                        <a:cubicBezTo>
                          <a:pt x="45123" y="5423"/>
                          <a:pt x="49487" y="0"/>
                          <a:pt x="49487" y="0"/>
                        </a:cubicBezTo>
                        <a:lnTo>
                          <a:pt x="61975" y="1253"/>
                        </a:lnTo>
                        <a:cubicBezTo>
                          <a:pt x="61975" y="1253"/>
                          <a:pt x="81059" y="7870"/>
                          <a:pt x="81538" y="10808"/>
                        </a:cubicBezTo>
                        <a:close/>
                        <a:moveTo>
                          <a:pt x="0" y="10808"/>
                        </a:moveTo>
                        <a:cubicBezTo>
                          <a:pt x="0" y="13747"/>
                          <a:pt x="5651" y="14887"/>
                          <a:pt x="12201" y="14285"/>
                        </a:cubicBezTo>
                        <a:cubicBezTo>
                          <a:pt x="18752" y="13682"/>
                          <a:pt x="21925" y="10503"/>
                          <a:pt x="21925" y="10503"/>
                        </a:cubicBezTo>
                        <a:lnTo>
                          <a:pt x="26421" y="10047"/>
                        </a:lnTo>
                        <a:lnTo>
                          <a:pt x="25508" y="13867"/>
                        </a:lnTo>
                        <a:lnTo>
                          <a:pt x="29806" y="13664"/>
                        </a:lnTo>
                        <a:cubicBezTo>
                          <a:pt x="29806" y="13664"/>
                          <a:pt x="30355" y="11912"/>
                          <a:pt x="33389" y="8667"/>
                        </a:cubicBezTo>
                        <a:cubicBezTo>
                          <a:pt x="36422" y="5423"/>
                          <a:pt x="32058" y="0"/>
                          <a:pt x="32058" y="0"/>
                        </a:cubicBezTo>
                        <a:lnTo>
                          <a:pt x="19571" y="1253"/>
                        </a:lnTo>
                        <a:cubicBezTo>
                          <a:pt x="19571" y="1253"/>
                          <a:pt x="0" y="7870"/>
                          <a:pt x="0" y="10808"/>
                        </a:cubicBezTo>
                        <a:close/>
                      </a:path>
                      <a:path w="81546" h="14441" fill="none">
                        <a:moveTo>
                          <a:pt x="81538" y="10808"/>
                        </a:moveTo>
                        <a:cubicBezTo>
                          <a:pt x="81784" y="13747"/>
                          <a:pt x="75895" y="14887"/>
                          <a:pt x="69344" y="14285"/>
                        </a:cubicBezTo>
                        <a:cubicBezTo>
                          <a:pt x="62793" y="13682"/>
                          <a:pt x="59620" y="10503"/>
                          <a:pt x="59620" y="10503"/>
                        </a:cubicBezTo>
                        <a:lnTo>
                          <a:pt x="55125" y="10047"/>
                        </a:lnTo>
                        <a:lnTo>
                          <a:pt x="56038" y="13867"/>
                        </a:lnTo>
                        <a:lnTo>
                          <a:pt x="51739" y="13664"/>
                        </a:lnTo>
                        <a:cubicBezTo>
                          <a:pt x="51739" y="13664"/>
                          <a:pt x="51190" y="11912"/>
                          <a:pt x="48157" y="8667"/>
                        </a:cubicBezTo>
                        <a:cubicBezTo>
                          <a:pt x="45123" y="5423"/>
                          <a:pt x="49487" y="0"/>
                          <a:pt x="49487" y="0"/>
                        </a:cubicBezTo>
                        <a:lnTo>
                          <a:pt x="61975" y="1253"/>
                        </a:lnTo>
                        <a:cubicBezTo>
                          <a:pt x="61975" y="1253"/>
                          <a:pt x="81059" y="7870"/>
                          <a:pt x="81538" y="10808"/>
                        </a:cubicBezTo>
                        <a:close/>
                        <a:moveTo>
                          <a:pt x="0" y="10808"/>
                        </a:moveTo>
                        <a:cubicBezTo>
                          <a:pt x="0" y="13747"/>
                          <a:pt x="5651" y="14887"/>
                          <a:pt x="12201" y="14285"/>
                        </a:cubicBezTo>
                        <a:cubicBezTo>
                          <a:pt x="18752" y="13682"/>
                          <a:pt x="21925" y="10503"/>
                          <a:pt x="21925" y="10503"/>
                        </a:cubicBezTo>
                        <a:lnTo>
                          <a:pt x="26421" y="10047"/>
                        </a:lnTo>
                        <a:lnTo>
                          <a:pt x="25508" y="13867"/>
                        </a:lnTo>
                        <a:lnTo>
                          <a:pt x="29806" y="13664"/>
                        </a:lnTo>
                        <a:cubicBezTo>
                          <a:pt x="29806" y="13664"/>
                          <a:pt x="30355" y="11912"/>
                          <a:pt x="33389" y="8667"/>
                        </a:cubicBezTo>
                        <a:cubicBezTo>
                          <a:pt x="36422" y="5423"/>
                          <a:pt x="32058" y="0"/>
                          <a:pt x="32058" y="0"/>
                        </a:cubicBezTo>
                        <a:lnTo>
                          <a:pt x="19571" y="1253"/>
                        </a:lnTo>
                        <a:cubicBezTo>
                          <a:pt x="19571" y="1253"/>
                          <a:pt x="0" y="7870"/>
                          <a:pt x="0" y="10808"/>
                        </a:cubicBezTo>
                        <a:close/>
                      </a:path>
                    </a:pathLst>
                  </a:custGeom>
                  <a:solidFill>
                    <a:srgbClr val="50BEC1"/>
                  </a:solidFill>
                  <a:ln w="7600" cap="flat">
                    <a:solidFill>
                      <a:srgbClr val="50BEC1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2" name="Freeform: Shape 471"/>
                  <p:cNvSpPr/>
                  <p:nvPr/>
                </p:nvSpPr>
                <p:spPr>
                  <a:xfrm>
                    <a:off x="6773153" y="37651"/>
                    <a:ext cx="64243" cy="85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43" h="85967" stroke="0">
                        <a:moveTo>
                          <a:pt x="54919" y="0"/>
                        </a:moveTo>
                        <a:lnTo>
                          <a:pt x="52952" y="77592"/>
                        </a:lnTo>
                        <a:cubicBezTo>
                          <a:pt x="54611" y="78592"/>
                          <a:pt x="60110" y="81861"/>
                          <a:pt x="64243" y="83770"/>
                        </a:cubicBezTo>
                        <a:cubicBezTo>
                          <a:pt x="64243" y="83770"/>
                          <a:pt x="61582" y="87033"/>
                          <a:pt x="56055" y="85606"/>
                        </a:cubicBezTo>
                        <a:cubicBezTo>
                          <a:pt x="52179" y="84605"/>
                          <a:pt x="46334" y="81522"/>
                          <a:pt x="43187" y="79769"/>
                        </a:cubicBezTo>
                        <a:lnTo>
                          <a:pt x="41138" y="78199"/>
                        </a:lnTo>
                        <a:lnTo>
                          <a:pt x="38090" y="0"/>
                        </a:lnTo>
                        <a:lnTo>
                          <a:pt x="54919" y="0"/>
                        </a:lnTo>
                        <a:close/>
                        <a:moveTo>
                          <a:pt x="9325" y="0"/>
                        </a:moveTo>
                        <a:lnTo>
                          <a:pt x="11291" y="77589"/>
                        </a:lnTo>
                        <a:cubicBezTo>
                          <a:pt x="9633" y="78589"/>
                          <a:pt x="4134" y="81858"/>
                          <a:pt x="0" y="83768"/>
                        </a:cubicBezTo>
                        <a:cubicBezTo>
                          <a:pt x="0" y="83768"/>
                          <a:pt x="2661" y="87031"/>
                          <a:pt x="8188" y="85603"/>
                        </a:cubicBezTo>
                        <a:cubicBezTo>
                          <a:pt x="12064" y="84602"/>
                          <a:pt x="17909" y="81519"/>
                          <a:pt x="21056" y="79766"/>
                        </a:cubicBezTo>
                        <a:lnTo>
                          <a:pt x="23105" y="78197"/>
                        </a:lnTo>
                        <a:lnTo>
                          <a:pt x="26154" y="0"/>
                        </a:lnTo>
                        <a:lnTo>
                          <a:pt x="9325" y="0"/>
                        </a:lnTo>
                        <a:close/>
                      </a:path>
                      <a:path w="64243" h="85967" fill="none">
                        <a:moveTo>
                          <a:pt x="54919" y="0"/>
                        </a:moveTo>
                        <a:lnTo>
                          <a:pt x="52952" y="77592"/>
                        </a:lnTo>
                        <a:cubicBezTo>
                          <a:pt x="54611" y="78592"/>
                          <a:pt x="60110" y="81861"/>
                          <a:pt x="64243" y="83770"/>
                        </a:cubicBezTo>
                        <a:cubicBezTo>
                          <a:pt x="64243" y="83770"/>
                          <a:pt x="61582" y="87033"/>
                          <a:pt x="56055" y="85606"/>
                        </a:cubicBezTo>
                        <a:cubicBezTo>
                          <a:pt x="52179" y="84605"/>
                          <a:pt x="46334" y="81522"/>
                          <a:pt x="43187" y="79769"/>
                        </a:cubicBezTo>
                        <a:lnTo>
                          <a:pt x="41138" y="78199"/>
                        </a:lnTo>
                        <a:lnTo>
                          <a:pt x="38090" y="0"/>
                        </a:lnTo>
                        <a:lnTo>
                          <a:pt x="54919" y="0"/>
                        </a:lnTo>
                        <a:close/>
                        <a:moveTo>
                          <a:pt x="9325" y="0"/>
                        </a:moveTo>
                        <a:lnTo>
                          <a:pt x="11291" y="77589"/>
                        </a:lnTo>
                        <a:cubicBezTo>
                          <a:pt x="9633" y="78589"/>
                          <a:pt x="4134" y="81858"/>
                          <a:pt x="0" y="83768"/>
                        </a:cubicBezTo>
                        <a:cubicBezTo>
                          <a:pt x="0" y="83768"/>
                          <a:pt x="2661" y="87031"/>
                          <a:pt x="8188" y="85603"/>
                        </a:cubicBezTo>
                        <a:cubicBezTo>
                          <a:pt x="12064" y="84602"/>
                          <a:pt x="17909" y="81519"/>
                          <a:pt x="21056" y="79766"/>
                        </a:cubicBezTo>
                        <a:lnTo>
                          <a:pt x="23105" y="78197"/>
                        </a:lnTo>
                        <a:lnTo>
                          <a:pt x="26154" y="0"/>
                        </a:lnTo>
                        <a:lnTo>
                          <a:pt x="9325" y="0"/>
                        </a:ln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3" name="Freeform: Shape 472"/>
                  <p:cNvSpPr/>
                  <p:nvPr/>
                </p:nvSpPr>
                <p:spPr>
                  <a:xfrm>
                    <a:off x="6765891" y="-184633"/>
                    <a:ext cx="74638" cy="102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38" h="102124" stroke="0">
                        <a:moveTo>
                          <a:pt x="42690" y="0"/>
                        </a:moveTo>
                        <a:cubicBezTo>
                          <a:pt x="61529" y="2827"/>
                          <a:pt x="71772" y="21438"/>
                          <a:pt x="74193" y="35091"/>
                        </a:cubicBezTo>
                        <a:cubicBezTo>
                          <a:pt x="76789" y="49723"/>
                          <a:pt x="66984" y="55439"/>
                          <a:pt x="71190" y="67409"/>
                        </a:cubicBezTo>
                        <a:cubicBezTo>
                          <a:pt x="75395" y="79379"/>
                          <a:pt x="67092" y="84900"/>
                          <a:pt x="74117" y="95196"/>
                        </a:cubicBezTo>
                        <a:cubicBezTo>
                          <a:pt x="80336" y="104231"/>
                          <a:pt x="-5975" y="104633"/>
                          <a:pt x="0" y="95197"/>
                        </a:cubicBezTo>
                        <a:cubicBezTo>
                          <a:pt x="7546" y="84900"/>
                          <a:pt x="0" y="79379"/>
                          <a:pt x="3448" y="67409"/>
                        </a:cubicBezTo>
                        <a:cubicBezTo>
                          <a:pt x="7653" y="55439"/>
                          <a:pt x="-2151" y="49723"/>
                          <a:pt x="0" y="35091"/>
                        </a:cubicBezTo>
                        <a:cubicBezTo>
                          <a:pt x="2956" y="20930"/>
                          <a:pt x="13881" y="1435"/>
                          <a:pt x="34087" y="0"/>
                        </a:cubicBezTo>
                        <a:lnTo>
                          <a:pt x="42690" y="0"/>
                        </a:lnTo>
                        <a:close/>
                      </a:path>
                      <a:path w="74638" h="102124" fill="none">
                        <a:moveTo>
                          <a:pt x="42690" y="0"/>
                        </a:moveTo>
                        <a:cubicBezTo>
                          <a:pt x="61529" y="2827"/>
                          <a:pt x="71772" y="21438"/>
                          <a:pt x="74193" y="35091"/>
                        </a:cubicBezTo>
                        <a:cubicBezTo>
                          <a:pt x="76789" y="49723"/>
                          <a:pt x="66984" y="55439"/>
                          <a:pt x="71190" y="67409"/>
                        </a:cubicBezTo>
                        <a:cubicBezTo>
                          <a:pt x="75395" y="79379"/>
                          <a:pt x="67092" y="84900"/>
                          <a:pt x="74117" y="95196"/>
                        </a:cubicBezTo>
                        <a:cubicBezTo>
                          <a:pt x="80336" y="104231"/>
                          <a:pt x="-5975" y="104633"/>
                          <a:pt x="0" y="95197"/>
                        </a:cubicBezTo>
                        <a:cubicBezTo>
                          <a:pt x="7546" y="84900"/>
                          <a:pt x="0" y="79379"/>
                          <a:pt x="3448" y="67409"/>
                        </a:cubicBezTo>
                        <a:cubicBezTo>
                          <a:pt x="7653" y="55439"/>
                          <a:pt x="-2151" y="49723"/>
                          <a:pt x="0" y="35091"/>
                        </a:cubicBezTo>
                        <a:cubicBezTo>
                          <a:pt x="2956" y="20930"/>
                          <a:pt x="13881" y="1435"/>
                          <a:pt x="34087" y="0"/>
                        </a:cubicBezTo>
                        <a:lnTo>
                          <a:pt x="42690" y="0"/>
                        </a:lnTo>
                        <a:close/>
                      </a:path>
                    </a:pathLst>
                  </a:custGeom>
                  <a:solidFill>
                    <a:srgbClr val="763C30"/>
                  </a:solidFill>
                  <a:ln w="7600" cap="flat">
                    <a:solidFill>
                      <a:srgbClr val="763C30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4" name="Freeform: Shape 473"/>
                  <p:cNvSpPr/>
                  <p:nvPr/>
                </p:nvSpPr>
                <p:spPr>
                  <a:xfrm>
                    <a:off x="6829934" y="-72948"/>
                    <a:ext cx="21314" cy="609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14" h="60921" stroke="0">
                        <a:moveTo>
                          <a:pt x="12119" y="8388"/>
                        </a:moveTo>
                        <a:cubicBezTo>
                          <a:pt x="12119" y="8388"/>
                          <a:pt x="16704" y="-15106"/>
                          <a:pt x="20635" y="16545"/>
                        </a:cubicBezTo>
                        <a:cubicBezTo>
                          <a:pt x="24565" y="48195"/>
                          <a:pt x="10154" y="60921"/>
                          <a:pt x="10154" y="60921"/>
                        </a:cubicBezTo>
                        <a:lnTo>
                          <a:pt x="0" y="55374"/>
                        </a:lnTo>
                        <a:cubicBezTo>
                          <a:pt x="0" y="55374"/>
                          <a:pt x="9390" y="40919"/>
                          <a:pt x="7114" y="24714"/>
                        </a:cubicBezTo>
                        <a:cubicBezTo>
                          <a:pt x="4838" y="8509"/>
                          <a:pt x="4913" y="10019"/>
                          <a:pt x="4913" y="10019"/>
                        </a:cubicBezTo>
                        <a:lnTo>
                          <a:pt x="12119" y="8388"/>
                        </a:lnTo>
                        <a:close/>
                      </a:path>
                      <a:path w="21314" h="60921" fill="none">
                        <a:moveTo>
                          <a:pt x="12119" y="8388"/>
                        </a:moveTo>
                        <a:cubicBezTo>
                          <a:pt x="12119" y="8388"/>
                          <a:pt x="16704" y="-15106"/>
                          <a:pt x="20635" y="16545"/>
                        </a:cubicBezTo>
                        <a:cubicBezTo>
                          <a:pt x="24565" y="48195"/>
                          <a:pt x="10154" y="60921"/>
                          <a:pt x="10154" y="60921"/>
                        </a:cubicBezTo>
                        <a:lnTo>
                          <a:pt x="0" y="55374"/>
                        </a:lnTo>
                        <a:cubicBezTo>
                          <a:pt x="0" y="55374"/>
                          <a:pt x="9390" y="40919"/>
                          <a:pt x="7114" y="24714"/>
                        </a:cubicBezTo>
                        <a:cubicBezTo>
                          <a:pt x="4838" y="8509"/>
                          <a:pt x="4913" y="10019"/>
                          <a:pt x="4913" y="10019"/>
                        </a:cubicBezTo>
                        <a:lnTo>
                          <a:pt x="12119" y="8388"/>
                        </a:ln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5" name="Freeform: Shape 474"/>
                  <p:cNvSpPr/>
                  <p:nvPr/>
                </p:nvSpPr>
                <p:spPr>
                  <a:xfrm>
                    <a:off x="6743028" y="-75323"/>
                    <a:ext cx="34190" cy="800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90" h="80060" stroke="0">
                        <a:moveTo>
                          <a:pt x="33994" y="8521"/>
                        </a:moveTo>
                        <a:cubicBezTo>
                          <a:pt x="33994" y="8521"/>
                          <a:pt x="27728" y="16964"/>
                          <a:pt x="23019" y="32422"/>
                        </a:cubicBezTo>
                        <a:cubicBezTo>
                          <a:pt x="18575" y="47012"/>
                          <a:pt x="16258" y="59511"/>
                          <a:pt x="15328" y="64728"/>
                        </a:cubicBezTo>
                        <a:cubicBezTo>
                          <a:pt x="16784" y="66730"/>
                          <a:pt x="17453" y="69410"/>
                          <a:pt x="16962" y="72179"/>
                        </a:cubicBezTo>
                        <a:cubicBezTo>
                          <a:pt x="16059" y="77281"/>
                          <a:pt x="11566" y="80757"/>
                          <a:pt x="6926" y="79942"/>
                        </a:cubicBezTo>
                        <a:cubicBezTo>
                          <a:pt x="2286" y="79127"/>
                          <a:pt x="0" y="74330"/>
                          <a:pt x="0" y="69227"/>
                        </a:cubicBezTo>
                        <a:cubicBezTo>
                          <a:pt x="0" y="66789"/>
                          <a:pt x="1843" y="64722"/>
                          <a:pt x="3539" y="63317"/>
                        </a:cubicBezTo>
                        <a:cubicBezTo>
                          <a:pt x="3792" y="58713"/>
                          <a:pt x="4802" y="46197"/>
                          <a:pt x="8703" y="30497"/>
                        </a:cubicBezTo>
                        <a:cubicBezTo>
                          <a:pt x="13666" y="10515"/>
                          <a:pt x="19680" y="1332"/>
                          <a:pt x="20865" y="0"/>
                        </a:cubicBezTo>
                        <a:cubicBezTo>
                          <a:pt x="21848" y="0"/>
                          <a:pt x="36006" y="8871"/>
                          <a:pt x="33994" y="8521"/>
                        </a:cubicBezTo>
                        <a:close/>
                      </a:path>
                      <a:path w="34190" h="80060" fill="none">
                        <a:moveTo>
                          <a:pt x="33994" y="8521"/>
                        </a:moveTo>
                        <a:cubicBezTo>
                          <a:pt x="33994" y="8521"/>
                          <a:pt x="27728" y="16964"/>
                          <a:pt x="23019" y="32422"/>
                        </a:cubicBezTo>
                        <a:cubicBezTo>
                          <a:pt x="18575" y="47012"/>
                          <a:pt x="16258" y="59511"/>
                          <a:pt x="15328" y="64728"/>
                        </a:cubicBezTo>
                        <a:cubicBezTo>
                          <a:pt x="16784" y="66730"/>
                          <a:pt x="17453" y="69410"/>
                          <a:pt x="16962" y="72179"/>
                        </a:cubicBezTo>
                        <a:cubicBezTo>
                          <a:pt x="16059" y="77281"/>
                          <a:pt x="11566" y="80757"/>
                          <a:pt x="6926" y="79942"/>
                        </a:cubicBezTo>
                        <a:cubicBezTo>
                          <a:pt x="2286" y="79127"/>
                          <a:pt x="0" y="74330"/>
                          <a:pt x="0" y="69227"/>
                        </a:cubicBezTo>
                        <a:cubicBezTo>
                          <a:pt x="0" y="66789"/>
                          <a:pt x="1843" y="64722"/>
                          <a:pt x="3539" y="63317"/>
                        </a:cubicBezTo>
                        <a:cubicBezTo>
                          <a:pt x="3792" y="58713"/>
                          <a:pt x="4802" y="46197"/>
                          <a:pt x="8703" y="30497"/>
                        </a:cubicBezTo>
                        <a:cubicBezTo>
                          <a:pt x="13666" y="10515"/>
                          <a:pt x="19680" y="1332"/>
                          <a:pt x="20865" y="0"/>
                        </a:cubicBezTo>
                        <a:cubicBezTo>
                          <a:pt x="21848" y="0"/>
                          <a:pt x="36006" y="8871"/>
                          <a:pt x="33994" y="8521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6" name="Freeform: Shape 475"/>
                  <p:cNvSpPr/>
                  <p:nvPr/>
                </p:nvSpPr>
                <p:spPr>
                  <a:xfrm>
                    <a:off x="6783628" y="-98551"/>
                    <a:ext cx="41212" cy="1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212" h="17662" stroke="0">
                        <a:moveTo>
                          <a:pt x="7402" y="0"/>
                        </a:moveTo>
                        <a:lnTo>
                          <a:pt x="0" y="2083"/>
                        </a:lnTo>
                        <a:cubicBezTo>
                          <a:pt x="0" y="2083"/>
                          <a:pt x="-1310" y="14579"/>
                          <a:pt x="16461" y="17356"/>
                        </a:cubicBezTo>
                        <a:cubicBezTo>
                          <a:pt x="34232" y="20133"/>
                          <a:pt x="41212" y="3124"/>
                          <a:pt x="41212" y="3124"/>
                        </a:cubicBezTo>
                        <a:cubicBezTo>
                          <a:pt x="41212" y="3124"/>
                          <a:pt x="30050" y="0"/>
                          <a:pt x="29353" y="0"/>
                        </a:cubicBezTo>
                        <a:lnTo>
                          <a:pt x="7402" y="0"/>
                        </a:lnTo>
                        <a:close/>
                      </a:path>
                      <a:path w="41212" h="17662" fill="none">
                        <a:moveTo>
                          <a:pt x="7402" y="0"/>
                        </a:moveTo>
                        <a:lnTo>
                          <a:pt x="0" y="2083"/>
                        </a:lnTo>
                        <a:cubicBezTo>
                          <a:pt x="0" y="2083"/>
                          <a:pt x="-1310" y="14579"/>
                          <a:pt x="16461" y="17356"/>
                        </a:cubicBezTo>
                        <a:cubicBezTo>
                          <a:pt x="34232" y="20133"/>
                          <a:pt x="41212" y="3124"/>
                          <a:pt x="41212" y="3124"/>
                        </a:cubicBezTo>
                        <a:cubicBezTo>
                          <a:pt x="41212" y="3124"/>
                          <a:pt x="30050" y="0"/>
                          <a:pt x="29353" y="0"/>
                        </a:cubicBezTo>
                        <a:lnTo>
                          <a:pt x="7402" y="0"/>
                        </a:ln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7" name="Freeform: Shape 476"/>
                  <p:cNvSpPr/>
                  <p:nvPr/>
                </p:nvSpPr>
                <p:spPr>
                  <a:xfrm>
                    <a:off x="6790645" y="-110123"/>
                    <a:ext cx="24243" cy="253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3" h="25331" stroke="0">
                        <a:moveTo>
                          <a:pt x="0" y="0"/>
                        </a:moveTo>
                        <a:lnTo>
                          <a:pt x="24243" y="0"/>
                        </a:lnTo>
                        <a:lnTo>
                          <a:pt x="24243" y="17173"/>
                        </a:lnTo>
                        <a:cubicBezTo>
                          <a:pt x="24243" y="17173"/>
                          <a:pt x="19835" y="25331"/>
                          <a:pt x="12856" y="25331"/>
                        </a:cubicBezTo>
                        <a:cubicBezTo>
                          <a:pt x="5877" y="25331"/>
                          <a:pt x="0" y="17173"/>
                          <a:pt x="0" y="17173"/>
                        </a:cubicBezTo>
                        <a:lnTo>
                          <a:pt x="0" y="0"/>
                        </a:lnTo>
                        <a:close/>
                      </a:path>
                      <a:path w="24243" h="25331" fill="none">
                        <a:moveTo>
                          <a:pt x="0" y="0"/>
                        </a:moveTo>
                        <a:lnTo>
                          <a:pt x="24243" y="0"/>
                        </a:lnTo>
                        <a:lnTo>
                          <a:pt x="24243" y="17173"/>
                        </a:lnTo>
                        <a:cubicBezTo>
                          <a:pt x="24243" y="17173"/>
                          <a:pt x="19835" y="25331"/>
                          <a:pt x="12856" y="25331"/>
                        </a:cubicBezTo>
                        <a:cubicBezTo>
                          <a:pt x="5877" y="25331"/>
                          <a:pt x="0" y="17173"/>
                          <a:pt x="0" y="1717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8" name="Freeform: Shape 477"/>
                  <p:cNvSpPr/>
                  <p:nvPr/>
                </p:nvSpPr>
                <p:spPr>
                  <a:xfrm>
                    <a:off x="6770686" y="-144062"/>
                    <a:ext cx="16818" cy="1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18" h="16129" stroke="0">
                        <a:moveTo>
                          <a:pt x="0" y="8065"/>
                        </a:moveTo>
                        <a:cubicBezTo>
                          <a:pt x="0" y="3611"/>
                          <a:pt x="3765" y="0"/>
                          <a:pt x="8409" y="0"/>
                        </a:cubicBezTo>
                        <a:cubicBezTo>
                          <a:pt x="13053" y="0"/>
                          <a:pt x="16818" y="3611"/>
                          <a:pt x="16818" y="8065"/>
                        </a:cubicBezTo>
                        <a:cubicBezTo>
                          <a:pt x="16818" y="12519"/>
                          <a:pt x="13053" y="16129"/>
                          <a:pt x="8409" y="16129"/>
                        </a:cubicBezTo>
                        <a:cubicBezTo>
                          <a:pt x="3765" y="16129"/>
                          <a:pt x="0" y="12519"/>
                          <a:pt x="0" y="8065"/>
                        </a:cubicBezTo>
                        <a:close/>
                      </a:path>
                      <a:path w="16818" h="16129" fill="none">
                        <a:moveTo>
                          <a:pt x="0" y="8065"/>
                        </a:moveTo>
                        <a:cubicBezTo>
                          <a:pt x="0" y="3611"/>
                          <a:pt x="3765" y="0"/>
                          <a:pt x="8409" y="0"/>
                        </a:cubicBezTo>
                        <a:cubicBezTo>
                          <a:pt x="13053" y="0"/>
                          <a:pt x="16818" y="3611"/>
                          <a:pt x="16818" y="8065"/>
                        </a:cubicBezTo>
                        <a:cubicBezTo>
                          <a:pt x="16818" y="12519"/>
                          <a:pt x="13053" y="16129"/>
                          <a:pt x="8409" y="16129"/>
                        </a:cubicBezTo>
                        <a:cubicBezTo>
                          <a:pt x="3765" y="16129"/>
                          <a:pt x="0" y="12519"/>
                          <a:pt x="0" y="8065"/>
                        </a:cubicBez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9" name="Freeform: Shape 478"/>
                  <p:cNvSpPr/>
                  <p:nvPr/>
                </p:nvSpPr>
                <p:spPr>
                  <a:xfrm>
                    <a:off x="6819759" y="-144062"/>
                    <a:ext cx="16818" cy="1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18" h="16129" stroke="0">
                        <a:moveTo>
                          <a:pt x="0" y="8065"/>
                        </a:moveTo>
                        <a:cubicBezTo>
                          <a:pt x="0" y="3611"/>
                          <a:pt x="3765" y="0"/>
                          <a:pt x="8409" y="0"/>
                        </a:cubicBezTo>
                        <a:cubicBezTo>
                          <a:pt x="13053" y="0"/>
                          <a:pt x="16818" y="3611"/>
                          <a:pt x="16818" y="8065"/>
                        </a:cubicBezTo>
                        <a:cubicBezTo>
                          <a:pt x="16818" y="12519"/>
                          <a:pt x="13053" y="16129"/>
                          <a:pt x="8409" y="16129"/>
                        </a:cubicBezTo>
                        <a:cubicBezTo>
                          <a:pt x="3765" y="16129"/>
                          <a:pt x="0" y="12519"/>
                          <a:pt x="0" y="8065"/>
                        </a:cubicBezTo>
                        <a:close/>
                      </a:path>
                      <a:path w="16818" h="16129" fill="none">
                        <a:moveTo>
                          <a:pt x="0" y="8065"/>
                        </a:moveTo>
                        <a:cubicBezTo>
                          <a:pt x="0" y="3611"/>
                          <a:pt x="3765" y="0"/>
                          <a:pt x="8409" y="0"/>
                        </a:cubicBezTo>
                        <a:cubicBezTo>
                          <a:pt x="13053" y="0"/>
                          <a:pt x="16818" y="3611"/>
                          <a:pt x="16818" y="8065"/>
                        </a:cubicBezTo>
                        <a:cubicBezTo>
                          <a:pt x="16818" y="12519"/>
                          <a:pt x="13053" y="16129"/>
                          <a:pt x="8409" y="16129"/>
                        </a:cubicBezTo>
                        <a:cubicBezTo>
                          <a:pt x="3765" y="16129"/>
                          <a:pt x="0" y="12519"/>
                          <a:pt x="0" y="8065"/>
                        </a:cubicBez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0" name="Freeform: Shape 479"/>
                  <p:cNvSpPr/>
                  <p:nvPr/>
                </p:nvSpPr>
                <p:spPr>
                  <a:xfrm>
                    <a:off x="6775906" y="-177768"/>
                    <a:ext cx="54919" cy="76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19" h="76889" stroke="0">
                        <a:moveTo>
                          <a:pt x="0" y="35507"/>
                        </a:moveTo>
                        <a:cubicBezTo>
                          <a:pt x="0" y="12340"/>
                          <a:pt x="11465" y="0"/>
                          <a:pt x="27147" y="0"/>
                        </a:cubicBezTo>
                        <a:cubicBezTo>
                          <a:pt x="42828" y="0"/>
                          <a:pt x="54919" y="11768"/>
                          <a:pt x="54919" y="34938"/>
                        </a:cubicBezTo>
                        <a:cubicBezTo>
                          <a:pt x="54919" y="58094"/>
                          <a:pt x="43569" y="76744"/>
                          <a:pt x="27337" y="76889"/>
                        </a:cubicBezTo>
                        <a:cubicBezTo>
                          <a:pt x="11104" y="77031"/>
                          <a:pt x="0" y="58667"/>
                          <a:pt x="0" y="35507"/>
                        </a:cubicBezTo>
                        <a:close/>
                      </a:path>
                      <a:path w="54919" h="76889" fill="none">
                        <a:moveTo>
                          <a:pt x="0" y="35507"/>
                        </a:moveTo>
                        <a:cubicBezTo>
                          <a:pt x="0" y="12340"/>
                          <a:pt x="11465" y="0"/>
                          <a:pt x="27147" y="0"/>
                        </a:cubicBezTo>
                        <a:cubicBezTo>
                          <a:pt x="42828" y="0"/>
                          <a:pt x="54919" y="11768"/>
                          <a:pt x="54919" y="34938"/>
                        </a:cubicBezTo>
                        <a:cubicBezTo>
                          <a:pt x="54919" y="58094"/>
                          <a:pt x="43569" y="76744"/>
                          <a:pt x="27337" y="76889"/>
                        </a:cubicBezTo>
                        <a:cubicBezTo>
                          <a:pt x="11104" y="77031"/>
                          <a:pt x="0" y="58667"/>
                          <a:pt x="0" y="35507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1" name="Freeform: Shape 480"/>
                  <p:cNvSpPr/>
                  <p:nvPr/>
                </p:nvSpPr>
                <p:spPr>
                  <a:xfrm>
                    <a:off x="6796956" y="-116969"/>
                    <a:ext cx="12586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6" h="7600" stroke="0">
                        <a:moveTo>
                          <a:pt x="6323" y="2941"/>
                        </a:moveTo>
                        <a:cubicBezTo>
                          <a:pt x="10925" y="3044"/>
                          <a:pt x="10476" y="0"/>
                          <a:pt x="12101" y="0"/>
                        </a:cubicBezTo>
                        <a:cubicBezTo>
                          <a:pt x="13740" y="0"/>
                          <a:pt x="11070" y="4085"/>
                          <a:pt x="6314" y="3905"/>
                        </a:cubicBezTo>
                        <a:cubicBezTo>
                          <a:pt x="1557" y="3725"/>
                          <a:pt x="-1063" y="0"/>
                          <a:pt x="0" y="0"/>
                        </a:cubicBezTo>
                        <a:cubicBezTo>
                          <a:pt x="1881" y="0"/>
                          <a:pt x="1721" y="2837"/>
                          <a:pt x="6323" y="2941"/>
                        </a:cubicBezTo>
                        <a:close/>
                      </a:path>
                      <a:path w="12586" h="7600" fill="none">
                        <a:moveTo>
                          <a:pt x="6323" y="2941"/>
                        </a:moveTo>
                        <a:cubicBezTo>
                          <a:pt x="10925" y="3044"/>
                          <a:pt x="10476" y="0"/>
                          <a:pt x="12101" y="0"/>
                        </a:cubicBezTo>
                        <a:cubicBezTo>
                          <a:pt x="13740" y="0"/>
                          <a:pt x="11070" y="4085"/>
                          <a:pt x="6314" y="3905"/>
                        </a:cubicBezTo>
                        <a:cubicBezTo>
                          <a:pt x="1557" y="3725"/>
                          <a:pt x="-1063" y="0"/>
                          <a:pt x="0" y="0"/>
                        </a:cubicBezTo>
                        <a:cubicBezTo>
                          <a:pt x="1881" y="0"/>
                          <a:pt x="1721" y="2837"/>
                          <a:pt x="6323" y="2941"/>
                        </a:cubicBezTo>
                        <a:close/>
                      </a:path>
                    </a:pathLst>
                  </a:custGeom>
                  <a:solidFill>
                    <a:srgbClr val="F29952"/>
                  </a:solidFill>
                  <a:ln w="7600" cap="flat">
                    <a:solidFill>
                      <a:srgbClr val="F29952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2" name="Freeform: Shape 481"/>
                  <p:cNvSpPr/>
                  <p:nvPr/>
                </p:nvSpPr>
                <p:spPr>
                  <a:xfrm>
                    <a:off x="6771223" y="-182414"/>
                    <a:ext cx="64185" cy="40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85" h="40064" stroke="0">
                        <a:moveTo>
                          <a:pt x="0" y="34088"/>
                        </a:moveTo>
                        <a:cubicBezTo>
                          <a:pt x="1755" y="15920"/>
                          <a:pt x="6648" y="0"/>
                          <a:pt x="32754" y="0"/>
                        </a:cubicBezTo>
                        <a:cubicBezTo>
                          <a:pt x="57826" y="0"/>
                          <a:pt x="67227" y="21453"/>
                          <a:pt x="63340" y="39619"/>
                        </a:cubicBezTo>
                        <a:cubicBezTo>
                          <a:pt x="63340" y="39765"/>
                          <a:pt x="63340" y="39912"/>
                          <a:pt x="63340" y="40064"/>
                        </a:cubicBezTo>
                        <a:cubicBezTo>
                          <a:pt x="58319" y="39255"/>
                          <a:pt x="48279" y="35895"/>
                          <a:pt x="38875" y="22265"/>
                        </a:cubicBezTo>
                        <a:cubicBezTo>
                          <a:pt x="33206" y="30979"/>
                          <a:pt x="17591" y="37325"/>
                          <a:pt x="0" y="37325"/>
                        </a:cubicBezTo>
                        <a:cubicBezTo>
                          <a:pt x="0" y="37325"/>
                          <a:pt x="0" y="34096"/>
                          <a:pt x="0" y="34088"/>
                        </a:cubicBezTo>
                        <a:close/>
                      </a:path>
                      <a:path w="64185" h="40064" fill="none">
                        <a:moveTo>
                          <a:pt x="0" y="34088"/>
                        </a:moveTo>
                        <a:cubicBezTo>
                          <a:pt x="1755" y="15920"/>
                          <a:pt x="6648" y="0"/>
                          <a:pt x="32754" y="0"/>
                        </a:cubicBezTo>
                        <a:cubicBezTo>
                          <a:pt x="57826" y="0"/>
                          <a:pt x="67227" y="21453"/>
                          <a:pt x="63340" y="39619"/>
                        </a:cubicBezTo>
                        <a:cubicBezTo>
                          <a:pt x="63340" y="39765"/>
                          <a:pt x="63340" y="39912"/>
                          <a:pt x="63340" y="40064"/>
                        </a:cubicBezTo>
                        <a:cubicBezTo>
                          <a:pt x="58319" y="39255"/>
                          <a:pt x="48279" y="35895"/>
                          <a:pt x="38875" y="22265"/>
                        </a:cubicBezTo>
                        <a:cubicBezTo>
                          <a:pt x="33206" y="30979"/>
                          <a:pt x="17591" y="37325"/>
                          <a:pt x="0" y="37325"/>
                        </a:cubicBezTo>
                        <a:cubicBezTo>
                          <a:pt x="0" y="37325"/>
                          <a:pt x="0" y="34096"/>
                          <a:pt x="0" y="34088"/>
                        </a:cubicBezTo>
                        <a:close/>
                      </a:path>
                    </a:pathLst>
                  </a:custGeom>
                  <a:solidFill>
                    <a:srgbClr val="763C30"/>
                  </a:solidFill>
                  <a:ln w="7600" cap="flat">
                    <a:solidFill>
                      <a:srgbClr val="763C30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3" name="Freeform: Shape 482"/>
                  <p:cNvSpPr/>
                  <p:nvPr/>
                </p:nvSpPr>
                <p:spPr>
                  <a:xfrm>
                    <a:off x="6754395" y="-98087"/>
                    <a:ext cx="97248" cy="141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248" h="141854" stroke="0">
                        <a:moveTo>
                          <a:pt x="12576" y="141854"/>
                        </a:moveTo>
                        <a:cubicBezTo>
                          <a:pt x="9437" y="130303"/>
                          <a:pt x="12768" y="90893"/>
                          <a:pt x="20639" y="74647"/>
                        </a:cubicBezTo>
                        <a:cubicBezTo>
                          <a:pt x="23702" y="68323"/>
                          <a:pt x="24704" y="63498"/>
                          <a:pt x="24950" y="60643"/>
                        </a:cubicBezTo>
                        <a:cubicBezTo>
                          <a:pt x="26210" y="46009"/>
                          <a:pt x="21873" y="32368"/>
                          <a:pt x="21873" y="32368"/>
                        </a:cubicBezTo>
                        <a:lnTo>
                          <a:pt x="18407" y="43482"/>
                        </a:lnTo>
                        <a:cubicBezTo>
                          <a:pt x="18407" y="43482"/>
                          <a:pt x="7494" y="41324"/>
                          <a:pt x="0" y="38558"/>
                        </a:cubicBezTo>
                        <a:cubicBezTo>
                          <a:pt x="2498" y="24732"/>
                          <a:pt x="8138" y="13126"/>
                          <a:pt x="12410" y="8531"/>
                        </a:cubicBezTo>
                        <a:cubicBezTo>
                          <a:pt x="16683" y="3936"/>
                          <a:pt x="28924" y="-1636"/>
                          <a:pt x="30865" y="0"/>
                        </a:cubicBezTo>
                        <a:cubicBezTo>
                          <a:pt x="32806" y="2540"/>
                          <a:pt x="31628" y="13948"/>
                          <a:pt x="48298" y="13948"/>
                        </a:cubicBezTo>
                        <a:cubicBezTo>
                          <a:pt x="48411" y="13948"/>
                          <a:pt x="48519" y="13978"/>
                          <a:pt x="48624" y="14029"/>
                        </a:cubicBezTo>
                        <a:cubicBezTo>
                          <a:pt x="48729" y="13978"/>
                          <a:pt x="48837" y="13948"/>
                          <a:pt x="48951" y="13948"/>
                        </a:cubicBezTo>
                        <a:cubicBezTo>
                          <a:pt x="65620" y="13948"/>
                          <a:pt x="64442" y="2540"/>
                          <a:pt x="66383" y="0"/>
                        </a:cubicBezTo>
                        <a:cubicBezTo>
                          <a:pt x="68324" y="-1636"/>
                          <a:pt x="80566" y="3936"/>
                          <a:pt x="84838" y="8531"/>
                        </a:cubicBezTo>
                        <a:cubicBezTo>
                          <a:pt x="89110" y="13126"/>
                          <a:pt x="94750" y="24732"/>
                          <a:pt x="97248" y="38558"/>
                        </a:cubicBezTo>
                        <a:cubicBezTo>
                          <a:pt x="89754" y="41324"/>
                          <a:pt x="78841" y="43482"/>
                          <a:pt x="78841" y="43482"/>
                        </a:cubicBezTo>
                        <a:lnTo>
                          <a:pt x="75375" y="32368"/>
                        </a:lnTo>
                        <a:cubicBezTo>
                          <a:pt x="75375" y="32368"/>
                          <a:pt x="71038" y="46009"/>
                          <a:pt x="72298" y="60643"/>
                        </a:cubicBezTo>
                        <a:cubicBezTo>
                          <a:pt x="72544" y="63498"/>
                          <a:pt x="73546" y="68323"/>
                          <a:pt x="76610" y="74647"/>
                        </a:cubicBezTo>
                        <a:cubicBezTo>
                          <a:pt x="84480" y="90893"/>
                          <a:pt x="87811" y="130303"/>
                          <a:pt x="84672" y="141854"/>
                        </a:cubicBezTo>
                        <a:cubicBezTo>
                          <a:pt x="71439" y="141854"/>
                          <a:pt x="25809" y="141854"/>
                          <a:pt x="12576" y="141854"/>
                        </a:cubicBezTo>
                        <a:close/>
                      </a:path>
                      <a:path w="97248" h="141854" fill="none">
                        <a:moveTo>
                          <a:pt x="12576" y="141854"/>
                        </a:moveTo>
                        <a:cubicBezTo>
                          <a:pt x="9437" y="130303"/>
                          <a:pt x="12768" y="90893"/>
                          <a:pt x="20639" y="74647"/>
                        </a:cubicBezTo>
                        <a:cubicBezTo>
                          <a:pt x="23702" y="68323"/>
                          <a:pt x="24704" y="63498"/>
                          <a:pt x="24950" y="60643"/>
                        </a:cubicBezTo>
                        <a:cubicBezTo>
                          <a:pt x="26210" y="46009"/>
                          <a:pt x="21873" y="32368"/>
                          <a:pt x="21873" y="32368"/>
                        </a:cubicBezTo>
                        <a:lnTo>
                          <a:pt x="18407" y="43482"/>
                        </a:lnTo>
                        <a:cubicBezTo>
                          <a:pt x="18407" y="43482"/>
                          <a:pt x="7494" y="41324"/>
                          <a:pt x="0" y="38558"/>
                        </a:cubicBezTo>
                        <a:cubicBezTo>
                          <a:pt x="2498" y="24732"/>
                          <a:pt x="8138" y="13126"/>
                          <a:pt x="12410" y="8531"/>
                        </a:cubicBezTo>
                        <a:cubicBezTo>
                          <a:pt x="16683" y="3936"/>
                          <a:pt x="28924" y="-1636"/>
                          <a:pt x="30865" y="0"/>
                        </a:cubicBezTo>
                        <a:cubicBezTo>
                          <a:pt x="32806" y="2540"/>
                          <a:pt x="31628" y="13948"/>
                          <a:pt x="48298" y="13948"/>
                        </a:cubicBezTo>
                        <a:cubicBezTo>
                          <a:pt x="48411" y="13948"/>
                          <a:pt x="48519" y="13978"/>
                          <a:pt x="48624" y="14029"/>
                        </a:cubicBezTo>
                        <a:cubicBezTo>
                          <a:pt x="48729" y="13978"/>
                          <a:pt x="48837" y="13948"/>
                          <a:pt x="48951" y="13948"/>
                        </a:cubicBezTo>
                        <a:cubicBezTo>
                          <a:pt x="65620" y="13948"/>
                          <a:pt x="64442" y="2540"/>
                          <a:pt x="66383" y="0"/>
                        </a:cubicBezTo>
                        <a:cubicBezTo>
                          <a:pt x="68324" y="-1636"/>
                          <a:pt x="80566" y="3936"/>
                          <a:pt x="84838" y="8531"/>
                        </a:cubicBezTo>
                        <a:cubicBezTo>
                          <a:pt x="89110" y="13126"/>
                          <a:pt x="94750" y="24732"/>
                          <a:pt x="97248" y="38558"/>
                        </a:cubicBezTo>
                        <a:cubicBezTo>
                          <a:pt x="89754" y="41324"/>
                          <a:pt x="78841" y="43482"/>
                          <a:pt x="78841" y="43482"/>
                        </a:cubicBezTo>
                        <a:lnTo>
                          <a:pt x="75375" y="32368"/>
                        </a:lnTo>
                        <a:cubicBezTo>
                          <a:pt x="75375" y="32368"/>
                          <a:pt x="71038" y="46009"/>
                          <a:pt x="72298" y="60643"/>
                        </a:cubicBezTo>
                        <a:cubicBezTo>
                          <a:pt x="72544" y="63498"/>
                          <a:pt x="73546" y="68323"/>
                          <a:pt x="76610" y="74647"/>
                        </a:cubicBezTo>
                        <a:cubicBezTo>
                          <a:pt x="84480" y="90893"/>
                          <a:pt x="87811" y="130303"/>
                          <a:pt x="84672" y="141854"/>
                        </a:cubicBezTo>
                        <a:cubicBezTo>
                          <a:pt x="71439" y="141854"/>
                          <a:pt x="25809" y="141854"/>
                          <a:pt x="12576" y="141854"/>
                        </a:cubicBezTo>
                        <a:close/>
                      </a:path>
                    </a:pathLst>
                  </a:custGeom>
                  <a:solidFill>
                    <a:srgbClr val="50BEC1"/>
                  </a:solidFill>
                  <a:ln w="7600" cap="flat">
                    <a:solidFill>
                      <a:srgbClr val="50BEC1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4" name="Freeform: Shape 483"/>
                  <p:cNvSpPr/>
                  <p:nvPr/>
                </p:nvSpPr>
                <p:spPr>
                  <a:xfrm>
                    <a:off x="6825246" y="-20717"/>
                    <a:ext cx="17063" cy="18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63" h="18762" stroke="0">
                        <a:moveTo>
                          <a:pt x="17063" y="9381"/>
                        </a:moveTo>
                        <a:cubicBezTo>
                          <a:pt x="17063" y="4200"/>
                          <a:pt x="13243" y="0"/>
                          <a:pt x="8531" y="0"/>
                        </a:cubicBezTo>
                        <a:cubicBezTo>
                          <a:pt x="3820" y="0"/>
                          <a:pt x="0" y="4200"/>
                          <a:pt x="0" y="9381"/>
                        </a:cubicBezTo>
                        <a:cubicBezTo>
                          <a:pt x="0" y="14562"/>
                          <a:pt x="3820" y="18762"/>
                          <a:pt x="8531" y="18762"/>
                        </a:cubicBezTo>
                        <a:cubicBezTo>
                          <a:pt x="13243" y="18762"/>
                          <a:pt x="17063" y="14562"/>
                          <a:pt x="17063" y="9381"/>
                        </a:cubicBezTo>
                        <a:close/>
                      </a:path>
                      <a:path w="17063" h="18762" fill="none">
                        <a:moveTo>
                          <a:pt x="17063" y="9381"/>
                        </a:moveTo>
                        <a:cubicBezTo>
                          <a:pt x="17063" y="4200"/>
                          <a:pt x="13243" y="0"/>
                          <a:pt x="8531" y="0"/>
                        </a:cubicBezTo>
                        <a:cubicBezTo>
                          <a:pt x="3820" y="0"/>
                          <a:pt x="0" y="4200"/>
                          <a:pt x="0" y="9381"/>
                        </a:cubicBezTo>
                        <a:cubicBezTo>
                          <a:pt x="0" y="14562"/>
                          <a:pt x="3820" y="18762"/>
                          <a:pt x="8531" y="18762"/>
                        </a:cubicBezTo>
                        <a:cubicBezTo>
                          <a:pt x="13243" y="18762"/>
                          <a:pt x="17063" y="14562"/>
                          <a:pt x="17063" y="9381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5" name="Freeform: Shape 484"/>
                  <p:cNvSpPr/>
                  <p:nvPr/>
                </p:nvSpPr>
                <p:spPr>
                  <a:xfrm>
                    <a:off x="6772292" y="-130115"/>
                    <a:ext cx="61829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29" h="7600" stroke="0">
                        <a:moveTo>
                          <a:pt x="0" y="1974"/>
                        </a:moveTo>
                        <a:cubicBezTo>
                          <a:pt x="0" y="884"/>
                          <a:pt x="887" y="0"/>
                          <a:pt x="1981" y="0"/>
                        </a:cubicBezTo>
                        <a:cubicBezTo>
                          <a:pt x="3075" y="0"/>
                          <a:pt x="3962" y="884"/>
                          <a:pt x="3962" y="1974"/>
                        </a:cubicBezTo>
                        <a:cubicBezTo>
                          <a:pt x="3962" y="3064"/>
                          <a:pt x="3075" y="3947"/>
                          <a:pt x="1981" y="3947"/>
                        </a:cubicBezTo>
                        <a:cubicBezTo>
                          <a:pt x="887" y="3947"/>
                          <a:pt x="0" y="3064"/>
                          <a:pt x="0" y="1974"/>
                        </a:cubicBezTo>
                        <a:close/>
                        <a:moveTo>
                          <a:pt x="59848" y="3947"/>
                        </a:moveTo>
                        <a:cubicBezTo>
                          <a:pt x="60942" y="3947"/>
                          <a:pt x="61829" y="3064"/>
                          <a:pt x="61829" y="1974"/>
                        </a:cubicBezTo>
                        <a:cubicBezTo>
                          <a:pt x="61829" y="884"/>
                          <a:pt x="60942" y="0"/>
                          <a:pt x="59848" y="0"/>
                        </a:cubicBezTo>
                        <a:cubicBezTo>
                          <a:pt x="58754" y="0"/>
                          <a:pt x="57867" y="884"/>
                          <a:pt x="57867" y="1974"/>
                        </a:cubicBezTo>
                        <a:cubicBezTo>
                          <a:pt x="57867" y="3064"/>
                          <a:pt x="58754" y="3947"/>
                          <a:pt x="59848" y="3947"/>
                        </a:cubicBezTo>
                        <a:close/>
                      </a:path>
                      <a:path w="61829" h="7600" fill="none">
                        <a:moveTo>
                          <a:pt x="0" y="1974"/>
                        </a:moveTo>
                        <a:cubicBezTo>
                          <a:pt x="0" y="884"/>
                          <a:pt x="887" y="0"/>
                          <a:pt x="1981" y="0"/>
                        </a:cubicBezTo>
                        <a:cubicBezTo>
                          <a:pt x="3075" y="0"/>
                          <a:pt x="3962" y="884"/>
                          <a:pt x="3962" y="1974"/>
                        </a:cubicBezTo>
                        <a:cubicBezTo>
                          <a:pt x="3962" y="3064"/>
                          <a:pt x="3075" y="3947"/>
                          <a:pt x="1981" y="3947"/>
                        </a:cubicBezTo>
                        <a:cubicBezTo>
                          <a:pt x="887" y="3947"/>
                          <a:pt x="0" y="3064"/>
                          <a:pt x="0" y="1974"/>
                        </a:cubicBezTo>
                        <a:close/>
                        <a:moveTo>
                          <a:pt x="59848" y="3947"/>
                        </a:moveTo>
                        <a:cubicBezTo>
                          <a:pt x="60942" y="3947"/>
                          <a:pt x="61829" y="3064"/>
                          <a:pt x="61829" y="1974"/>
                        </a:cubicBezTo>
                        <a:cubicBezTo>
                          <a:pt x="61829" y="884"/>
                          <a:pt x="60942" y="0"/>
                          <a:pt x="59848" y="0"/>
                        </a:cubicBezTo>
                        <a:cubicBezTo>
                          <a:pt x="58754" y="0"/>
                          <a:pt x="57867" y="884"/>
                          <a:pt x="57867" y="1974"/>
                        </a:cubicBezTo>
                        <a:cubicBezTo>
                          <a:pt x="57867" y="3064"/>
                          <a:pt x="58754" y="3947"/>
                          <a:pt x="59848" y="3947"/>
                        </a:cubicBezTo>
                        <a:close/>
                      </a:path>
                    </a:pathLst>
                  </a:custGeom>
                  <a:solidFill>
                    <a:srgbClr val="BED742"/>
                  </a:solidFill>
                  <a:ln w="7600" cap="flat">
                    <a:solidFill>
                      <a:srgbClr val="BED742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6" name="Freeform: Shape 485"/>
                  <p:cNvSpPr/>
                  <p:nvPr/>
                </p:nvSpPr>
                <p:spPr>
                  <a:xfrm>
                    <a:off x="6783163" y="-143502"/>
                    <a:ext cx="40136" cy="133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136" h="13313" stroke="0">
                        <a:moveTo>
                          <a:pt x="34580" y="7890"/>
                        </a:moveTo>
                        <a:cubicBezTo>
                          <a:pt x="36584" y="7890"/>
                          <a:pt x="37741" y="8725"/>
                          <a:pt x="37741" y="9755"/>
                        </a:cubicBezTo>
                        <a:lnTo>
                          <a:pt x="37741" y="11448"/>
                        </a:lnTo>
                        <a:cubicBezTo>
                          <a:pt x="37741" y="12478"/>
                          <a:pt x="36584" y="13313"/>
                          <a:pt x="35158" y="13313"/>
                        </a:cubicBezTo>
                        <a:cubicBezTo>
                          <a:pt x="33153" y="13313"/>
                          <a:pt x="31997" y="12478"/>
                          <a:pt x="31997" y="11448"/>
                        </a:cubicBezTo>
                        <a:lnTo>
                          <a:pt x="31997" y="9755"/>
                        </a:lnTo>
                        <a:cubicBezTo>
                          <a:pt x="31997" y="8725"/>
                          <a:pt x="33153" y="7890"/>
                          <a:pt x="34580" y="7890"/>
                        </a:cubicBezTo>
                        <a:close/>
                        <a:moveTo>
                          <a:pt x="2960" y="9755"/>
                        </a:moveTo>
                        <a:lnTo>
                          <a:pt x="2960" y="11448"/>
                        </a:lnTo>
                        <a:cubicBezTo>
                          <a:pt x="2960" y="12478"/>
                          <a:pt x="4116" y="13313"/>
                          <a:pt x="6121" y="13313"/>
                        </a:cubicBezTo>
                        <a:cubicBezTo>
                          <a:pt x="7547" y="13313"/>
                          <a:pt x="8704" y="12478"/>
                          <a:pt x="8704" y="11448"/>
                        </a:cubicBezTo>
                        <a:lnTo>
                          <a:pt x="8704" y="9755"/>
                        </a:lnTo>
                        <a:cubicBezTo>
                          <a:pt x="8704" y="8725"/>
                          <a:pt x="7547" y="7890"/>
                          <a:pt x="5543" y="7890"/>
                        </a:cubicBezTo>
                        <a:cubicBezTo>
                          <a:pt x="4116" y="7890"/>
                          <a:pt x="2960" y="8725"/>
                          <a:pt x="2960" y="9755"/>
                        </a:cubicBezTo>
                        <a:close/>
                        <a:moveTo>
                          <a:pt x="4476" y="1487"/>
                        </a:moveTo>
                        <a:cubicBezTo>
                          <a:pt x="7585" y="875"/>
                          <a:pt x="9195" y="2410"/>
                          <a:pt x="8983" y="1621"/>
                        </a:cubicBezTo>
                        <a:cubicBezTo>
                          <a:pt x="8578" y="0"/>
                          <a:pt x="5129" y="0"/>
                          <a:pt x="3446" y="0"/>
                        </a:cubicBezTo>
                        <a:cubicBezTo>
                          <a:pt x="1763" y="0"/>
                          <a:pt x="0" y="1612"/>
                          <a:pt x="0" y="3118"/>
                        </a:cubicBezTo>
                        <a:cubicBezTo>
                          <a:pt x="0" y="3836"/>
                          <a:pt x="1366" y="2099"/>
                          <a:pt x="4476" y="1487"/>
                        </a:cubicBezTo>
                        <a:close/>
                        <a:moveTo>
                          <a:pt x="40084" y="3118"/>
                        </a:moveTo>
                        <a:cubicBezTo>
                          <a:pt x="40489" y="1612"/>
                          <a:pt x="38459" y="0"/>
                          <a:pt x="36776" y="0"/>
                        </a:cubicBezTo>
                        <a:cubicBezTo>
                          <a:pt x="35093" y="0"/>
                          <a:pt x="31644" y="0"/>
                          <a:pt x="31238" y="1621"/>
                        </a:cubicBezTo>
                        <a:cubicBezTo>
                          <a:pt x="31026" y="2410"/>
                          <a:pt x="32636" y="875"/>
                          <a:pt x="35746" y="1487"/>
                        </a:cubicBezTo>
                        <a:cubicBezTo>
                          <a:pt x="38856" y="2099"/>
                          <a:pt x="39891" y="3836"/>
                          <a:pt x="40084" y="3118"/>
                        </a:cubicBezTo>
                        <a:close/>
                      </a:path>
                      <a:path w="40136" h="13313" fill="none">
                        <a:moveTo>
                          <a:pt x="34580" y="7890"/>
                        </a:moveTo>
                        <a:cubicBezTo>
                          <a:pt x="36584" y="7890"/>
                          <a:pt x="37741" y="8725"/>
                          <a:pt x="37741" y="9755"/>
                        </a:cubicBezTo>
                        <a:lnTo>
                          <a:pt x="37741" y="11448"/>
                        </a:lnTo>
                        <a:cubicBezTo>
                          <a:pt x="37741" y="12478"/>
                          <a:pt x="36584" y="13313"/>
                          <a:pt x="35158" y="13313"/>
                        </a:cubicBezTo>
                        <a:cubicBezTo>
                          <a:pt x="33153" y="13313"/>
                          <a:pt x="31997" y="12478"/>
                          <a:pt x="31997" y="11448"/>
                        </a:cubicBezTo>
                        <a:lnTo>
                          <a:pt x="31997" y="9755"/>
                        </a:lnTo>
                        <a:cubicBezTo>
                          <a:pt x="31997" y="8725"/>
                          <a:pt x="33153" y="7890"/>
                          <a:pt x="34580" y="7890"/>
                        </a:cubicBezTo>
                        <a:close/>
                        <a:moveTo>
                          <a:pt x="2960" y="9755"/>
                        </a:moveTo>
                        <a:lnTo>
                          <a:pt x="2960" y="11448"/>
                        </a:lnTo>
                        <a:cubicBezTo>
                          <a:pt x="2960" y="12478"/>
                          <a:pt x="4116" y="13313"/>
                          <a:pt x="6121" y="13313"/>
                        </a:cubicBezTo>
                        <a:cubicBezTo>
                          <a:pt x="7547" y="13313"/>
                          <a:pt x="8704" y="12478"/>
                          <a:pt x="8704" y="11448"/>
                        </a:cubicBezTo>
                        <a:lnTo>
                          <a:pt x="8704" y="9755"/>
                        </a:lnTo>
                        <a:cubicBezTo>
                          <a:pt x="8704" y="8725"/>
                          <a:pt x="7547" y="7890"/>
                          <a:pt x="5543" y="7890"/>
                        </a:cubicBezTo>
                        <a:cubicBezTo>
                          <a:pt x="4116" y="7890"/>
                          <a:pt x="2960" y="8725"/>
                          <a:pt x="2960" y="9755"/>
                        </a:cubicBezTo>
                        <a:close/>
                        <a:moveTo>
                          <a:pt x="4476" y="1487"/>
                        </a:moveTo>
                        <a:cubicBezTo>
                          <a:pt x="7585" y="875"/>
                          <a:pt x="9195" y="2410"/>
                          <a:pt x="8983" y="1621"/>
                        </a:cubicBezTo>
                        <a:cubicBezTo>
                          <a:pt x="8578" y="0"/>
                          <a:pt x="5129" y="0"/>
                          <a:pt x="3446" y="0"/>
                        </a:cubicBezTo>
                        <a:cubicBezTo>
                          <a:pt x="1763" y="0"/>
                          <a:pt x="0" y="1612"/>
                          <a:pt x="0" y="3118"/>
                        </a:cubicBezTo>
                        <a:cubicBezTo>
                          <a:pt x="0" y="3836"/>
                          <a:pt x="1366" y="2099"/>
                          <a:pt x="4476" y="1487"/>
                        </a:cubicBezTo>
                        <a:close/>
                        <a:moveTo>
                          <a:pt x="40084" y="3118"/>
                        </a:moveTo>
                        <a:cubicBezTo>
                          <a:pt x="40489" y="1612"/>
                          <a:pt x="38459" y="0"/>
                          <a:pt x="36776" y="0"/>
                        </a:cubicBezTo>
                        <a:cubicBezTo>
                          <a:pt x="35093" y="0"/>
                          <a:pt x="31644" y="0"/>
                          <a:pt x="31238" y="1621"/>
                        </a:cubicBezTo>
                        <a:cubicBezTo>
                          <a:pt x="31026" y="2410"/>
                          <a:pt x="32636" y="875"/>
                          <a:pt x="35746" y="1487"/>
                        </a:cubicBezTo>
                        <a:cubicBezTo>
                          <a:pt x="38856" y="2099"/>
                          <a:pt x="39891" y="3836"/>
                          <a:pt x="40084" y="3118"/>
                        </a:cubicBezTo>
                        <a:close/>
                      </a:path>
                    </a:pathLst>
                  </a:custGeom>
                  <a:solidFill>
                    <a:srgbClr val="5A291A"/>
                  </a:solidFill>
                  <a:ln w="7600" cap="flat">
                    <a:solidFill>
                      <a:srgbClr val="5A291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87" name="Group 486"/>
                <p:cNvGrpSpPr/>
                <p:nvPr/>
              </p:nvGrpSpPr>
              <p:grpSpPr>
                <a:xfrm>
                  <a:off x="6634438" y="-211688"/>
                  <a:ext cx="116050" cy="342408"/>
                  <a:chOff x="6634438" y="-211688"/>
                  <a:chExt cx="116050" cy="342408"/>
                </a:xfrm>
              </p:grpSpPr>
              <p:sp>
                <p:nvSpPr>
                  <p:cNvPr id="488" name="Freeform: Shape 487"/>
                  <p:cNvSpPr/>
                  <p:nvPr/>
                </p:nvSpPr>
                <p:spPr>
                  <a:xfrm>
                    <a:off x="6640478" y="-161912"/>
                    <a:ext cx="86355" cy="184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55" h="18402" stroke="0">
                        <a:moveTo>
                          <a:pt x="0" y="9201"/>
                        </a:moveTo>
                        <a:cubicBezTo>
                          <a:pt x="0" y="4119"/>
                          <a:pt x="4341" y="0"/>
                          <a:pt x="9696" y="0"/>
                        </a:cubicBezTo>
                        <a:cubicBezTo>
                          <a:pt x="15050" y="0"/>
                          <a:pt x="19391" y="4119"/>
                          <a:pt x="19391" y="9201"/>
                        </a:cubicBezTo>
                        <a:cubicBezTo>
                          <a:pt x="19391" y="14282"/>
                          <a:pt x="15050" y="18402"/>
                          <a:pt x="9696" y="18402"/>
                        </a:cubicBezTo>
                        <a:cubicBezTo>
                          <a:pt x="4341" y="18402"/>
                          <a:pt x="0" y="14282"/>
                          <a:pt x="0" y="9201"/>
                        </a:cubicBezTo>
                        <a:close/>
                        <a:moveTo>
                          <a:pt x="76659" y="18402"/>
                        </a:moveTo>
                        <a:cubicBezTo>
                          <a:pt x="82014" y="18402"/>
                          <a:pt x="86355" y="14282"/>
                          <a:pt x="86355" y="9201"/>
                        </a:cubicBezTo>
                        <a:cubicBezTo>
                          <a:pt x="86355" y="4119"/>
                          <a:pt x="82014" y="0"/>
                          <a:pt x="76659" y="0"/>
                        </a:cubicBezTo>
                        <a:cubicBezTo>
                          <a:pt x="71305" y="0"/>
                          <a:pt x="66964" y="4119"/>
                          <a:pt x="66964" y="9201"/>
                        </a:cubicBezTo>
                        <a:cubicBezTo>
                          <a:pt x="66964" y="14282"/>
                          <a:pt x="71305" y="18402"/>
                          <a:pt x="76659" y="18402"/>
                        </a:cubicBezTo>
                        <a:close/>
                      </a:path>
                      <a:path w="86355" h="18402" fill="none">
                        <a:moveTo>
                          <a:pt x="0" y="9201"/>
                        </a:moveTo>
                        <a:cubicBezTo>
                          <a:pt x="0" y="4119"/>
                          <a:pt x="4341" y="0"/>
                          <a:pt x="9696" y="0"/>
                        </a:cubicBezTo>
                        <a:cubicBezTo>
                          <a:pt x="15050" y="0"/>
                          <a:pt x="19391" y="4119"/>
                          <a:pt x="19391" y="9201"/>
                        </a:cubicBezTo>
                        <a:cubicBezTo>
                          <a:pt x="19391" y="14282"/>
                          <a:pt x="15050" y="18402"/>
                          <a:pt x="9696" y="18402"/>
                        </a:cubicBezTo>
                        <a:cubicBezTo>
                          <a:pt x="4341" y="18402"/>
                          <a:pt x="0" y="14282"/>
                          <a:pt x="0" y="9201"/>
                        </a:cubicBezTo>
                        <a:close/>
                        <a:moveTo>
                          <a:pt x="76659" y="18402"/>
                        </a:moveTo>
                        <a:cubicBezTo>
                          <a:pt x="82014" y="18402"/>
                          <a:pt x="86355" y="14282"/>
                          <a:pt x="86355" y="9201"/>
                        </a:cubicBezTo>
                        <a:cubicBezTo>
                          <a:pt x="86355" y="4119"/>
                          <a:pt x="82014" y="0"/>
                          <a:pt x="76659" y="0"/>
                        </a:cubicBezTo>
                        <a:cubicBezTo>
                          <a:pt x="71305" y="0"/>
                          <a:pt x="66964" y="4119"/>
                          <a:pt x="66964" y="9201"/>
                        </a:cubicBezTo>
                        <a:cubicBezTo>
                          <a:pt x="66964" y="14282"/>
                          <a:pt x="71305" y="18402"/>
                          <a:pt x="76659" y="18402"/>
                        </a:cubicBez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9" name="Freeform: Shape 488"/>
                  <p:cNvSpPr/>
                  <p:nvPr/>
                </p:nvSpPr>
                <p:spPr>
                  <a:xfrm>
                    <a:off x="6669061" y="-124765"/>
                    <a:ext cx="30260" cy="269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60" h="26948" stroke="0">
                        <a:moveTo>
                          <a:pt x="0" y="0"/>
                        </a:moveTo>
                        <a:lnTo>
                          <a:pt x="30260" y="0"/>
                        </a:lnTo>
                        <a:lnTo>
                          <a:pt x="30260" y="18270"/>
                        </a:lnTo>
                        <a:cubicBezTo>
                          <a:pt x="30260" y="18270"/>
                          <a:pt x="24758" y="26948"/>
                          <a:pt x="16047" y="26948"/>
                        </a:cubicBezTo>
                        <a:cubicBezTo>
                          <a:pt x="7336" y="26948"/>
                          <a:pt x="0" y="18270"/>
                          <a:pt x="0" y="18270"/>
                        </a:cubicBezTo>
                        <a:lnTo>
                          <a:pt x="0" y="0"/>
                        </a:lnTo>
                        <a:close/>
                      </a:path>
                      <a:path w="30260" h="26948" fill="none">
                        <a:moveTo>
                          <a:pt x="0" y="0"/>
                        </a:moveTo>
                        <a:lnTo>
                          <a:pt x="30260" y="0"/>
                        </a:lnTo>
                        <a:lnTo>
                          <a:pt x="30260" y="18270"/>
                        </a:lnTo>
                        <a:cubicBezTo>
                          <a:pt x="30260" y="18270"/>
                          <a:pt x="24758" y="26948"/>
                          <a:pt x="16047" y="26948"/>
                        </a:cubicBezTo>
                        <a:cubicBezTo>
                          <a:pt x="7336" y="26948"/>
                          <a:pt x="0" y="18270"/>
                          <a:pt x="0" y="1827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0" name="Freeform: Shape 489"/>
                  <p:cNvSpPr/>
                  <p:nvPr/>
                </p:nvSpPr>
                <p:spPr>
                  <a:xfrm>
                    <a:off x="6732088" y="-15226"/>
                    <a:ext cx="18289" cy="19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9" h="19844" stroke="0">
                        <a:moveTo>
                          <a:pt x="0" y="12262"/>
                        </a:moveTo>
                        <a:cubicBezTo>
                          <a:pt x="-1054" y="6938"/>
                          <a:pt x="1710" y="1575"/>
                          <a:pt x="6552" y="0"/>
                        </a:cubicBezTo>
                        <a:cubicBezTo>
                          <a:pt x="11393" y="-1010"/>
                          <a:pt x="16479" y="2258"/>
                          <a:pt x="17911" y="7582"/>
                        </a:cubicBezTo>
                        <a:cubicBezTo>
                          <a:pt x="19343" y="12906"/>
                          <a:pt x="16579" y="18269"/>
                          <a:pt x="11737" y="19562"/>
                        </a:cubicBezTo>
                        <a:cubicBezTo>
                          <a:pt x="6895" y="20854"/>
                          <a:pt x="1810" y="17586"/>
                          <a:pt x="0" y="12262"/>
                        </a:cubicBezTo>
                        <a:close/>
                      </a:path>
                      <a:path w="18289" h="19844" fill="none">
                        <a:moveTo>
                          <a:pt x="0" y="12262"/>
                        </a:moveTo>
                        <a:cubicBezTo>
                          <a:pt x="-1054" y="6938"/>
                          <a:pt x="1710" y="1575"/>
                          <a:pt x="6552" y="0"/>
                        </a:cubicBezTo>
                        <a:cubicBezTo>
                          <a:pt x="11393" y="-1010"/>
                          <a:pt x="16479" y="2258"/>
                          <a:pt x="17911" y="7582"/>
                        </a:cubicBezTo>
                        <a:cubicBezTo>
                          <a:pt x="19343" y="12906"/>
                          <a:pt x="16579" y="18269"/>
                          <a:pt x="11737" y="19562"/>
                        </a:cubicBezTo>
                        <a:cubicBezTo>
                          <a:pt x="6895" y="20854"/>
                          <a:pt x="1810" y="17586"/>
                          <a:pt x="0" y="12262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1" name="Freeform: Shape 490"/>
                  <p:cNvSpPr/>
                  <p:nvPr/>
                </p:nvSpPr>
                <p:spPr>
                  <a:xfrm>
                    <a:off x="6710515" y="-107901"/>
                    <a:ext cx="36431" cy="973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31" h="97349" stroke="0">
                        <a:moveTo>
                          <a:pt x="0" y="0"/>
                        </a:moveTo>
                        <a:cubicBezTo>
                          <a:pt x="0" y="0"/>
                          <a:pt x="9657" y="3630"/>
                          <a:pt x="17771" y="17173"/>
                        </a:cubicBezTo>
                        <a:cubicBezTo>
                          <a:pt x="25885" y="30716"/>
                          <a:pt x="36196" y="91552"/>
                          <a:pt x="36429" y="92867"/>
                        </a:cubicBezTo>
                        <a:cubicBezTo>
                          <a:pt x="36661" y="94182"/>
                          <a:pt x="21843" y="97349"/>
                          <a:pt x="21843" y="97349"/>
                        </a:cubicBezTo>
                        <a:lnTo>
                          <a:pt x="0" y="0"/>
                        </a:lnTo>
                        <a:close/>
                      </a:path>
                      <a:path w="36431" h="97349" fill="none">
                        <a:moveTo>
                          <a:pt x="0" y="0"/>
                        </a:moveTo>
                        <a:cubicBezTo>
                          <a:pt x="0" y="0"/>
                          <a:pt x="9657" y="3630"/>
                          <a:pt x="17771" y="17173"/>
                        </a:cubicBezTo>
                        <a:cubicBezTo>
                          <a:pt x="25885" y="30716"/>
                          <a:pt x="36196" y="91552"/>
                          <a:pt x="36429" y="92867"/>
                        </a:cubicBezTo>
                        <a:cubicBezTo>
                          <a:pt x="36661" y="94182"/>
                          <a:pt x="21843" y="97349"/>
                          <a:pt x="21843" y="9734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CDCDD"/>
                  </a:solidFill>
                  <a:ln w="7600" cap="flat">
                    <a:solidFill>
                      <a:srgbClr val="DCDCDD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2" name="Freeform: Shape 491"/>
                  <p:cNvSpPr/>
                  <p:nvPr/>
                </p:nvSpPr>
                <p:spPr>
                  <a:xfrm>
                    <a:off x="6634983" y="-14400"/>
                    <a:ext cx="18152" cy="19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52" h="19960" stroke="0">
                        <a:moveTo>
                          <a:pt x="18152" y="9980"/>
                        </a:moveTo>
                        <a:cubicBezTo>
                          <a:pt x="18152" y="4468"/>
                          <a:pt x="14088" y="0"/>
                          <a:pt x="9076" y="0"/>
                        </a:cubicBezTo>
                        <a:cubicBezTo>
                          <a:pt x="4063" y="0"/>
                          <a:pt x="0" y="4468"/>
                          <a:pt x="0" y="9980"/>
                        </a:cubicBezTo>
                        <a:cubicBezTo>
                          <a:pt x="0" y="15491"/>
                          <a:pt x="4063" y="19960"/>
                          <a:pt x="9076" y="19960"/>
                        </a:cubicBezTo>
                        <a:cubicBezTo>
                          <a:pt x="14088" y="19960"/>
                          <a:pt x="18152" y="15491"/>
                          <a:pt x="18152" y="9980"/>
                        </a:cubicBezTo>
                        <a:close/>
                      </a:path>
                      <a:path w="18152" h="19960" fill="none">
                        <a:moveTo>
                          <a:pt x="18152" y="9980"/>
                        </a:moveTo>
                        <a:cubicBezTo>
                          <a:pt x="18152" y="4468"/>
                          <a:pt x="14088" y="0"/>
                          <a:pt x="9076" y="0"/>
                        </a:cubicBezTo>
                        <a:cubicBezTo>
                          <a:pt x="4063" y="0"/>
                          <a:pt x="0" y="4468"/>
                          <a:pt x="0" y="9980"/>
                        </a:cubicBezTo>
                        <a:cubicBezTo>
                          <a:pt x="0" y="15491"/>
                          <a:pt x="4063" y="19960"/>
                          <a:pt x="9076" y="19960"/>
                        </a:cubicBezTo>
                        <a:cubicBezTo>
                          <a:pt x="14088" y="19960"/>
                          <a:pt x="18152" y="15491"/>
                          <a:pt x="18152" y="9980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3" name="Freeform: Shape 492"/>
                  <p:cNvSpPr/>
                  <p:nvPr/>
                </p:nvSpPr>
                <p:spPr>
                  <a:xfrm>
                    <a:off x="6634438" y="-107996"/>
                    <a:ext cx="19705" cy="99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5" h="99648" stroke="0">
                        <a:moveTo>
                          <a:pt x="19705" y="0"/>
                        </a:moveTo>
                        <a:cubicBezTo>
                          <a:pt x="19705" y="0"/>
                          <a:pt x="10823" y="5245"/>
                          <a:pt x="5193" y="19986"/>
                        </a:cubicBezTo>
                        <a:cubicBezTo>
                          <a:pt x="0" y="34727"/>
                          <a:pt x="0" y="96423"/>
                          <a:pt x="0" y="97758"/>
                        </a:cubicBezTo>
                        <a:cubicBezTo>
                          <a:pt x="0" y="99093"/>
                          <a:pt x="15158" y="99648"/>
                          <a:pt x="15158" y="99648"/>
                        </a:cubicBezTo>
                        <a:lnTo>
                          <a:pt x="19705" y="0"/>
                        </a:lnTo>
                        <a:close/>
                      </a:path>
                      <a:path w="19705" h="99648" fill="none">
                        <a:moveTo>
                          <a:pt x="19705" y="0"/>
                        </a:moveTo>
                        <a:cubicBezTo>
                          <a:pt x="19705" y="0"/>
                          <a:pt x="10823" y="5245"/>
                          <a:pt x="5193" y="19986"/>
                        </a:cubicBezTo>
                        <a:cubicBezTo>
                          <a:pt x="0" y="34727"/>
                          <a:pt x="0" y="96423"/>
                          <a:pt x="0" y="97758"/>
                        </a:cubicBezTo>
                        <a:cubicBezTo>
                          <a:pt x="0" y="99093"/>
                          <a:pt x="15158" y="99648"/>
                          <a:pt x="15158" y="99648"/>
                        </a:cubicBezTo>
                        <a:lnTo>
                          <a:pt x="19705" y="0"/>
                        </a:lnTo>
                        <a:close/>
                      </a:path>
                    </a:pathLst>
                  </a:custGeom>
                  <a:solidFill>
                    <a:srgbClr val="DCDCDD"/>
                  </a:solidFill>
                  <a:ln w="7600" cap="flat">
                    <a:solidFill>
                      <a:srgbClr val="DCDCDD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4" name="Freeform: Shape 493"/>
                  <p:cNvSpPr/>
                  <p:nvPr/>
                </p:nvSpPr>
                <p:spPr>
                  <a:xfrm>
                    <a:off x="6647078" y="-204275"/>
                    <a:ext cx="73772" cy="89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72" h="89267" stroke="0">
                        <a:moveTo>
                          <a:pt x="0" y="45235"/>
                        </a:moveTo>
                        <a:cubicBezTo>
                          <a:pt x="0" y="20589"/>
                          <a:pt x="15656" y="0"/>
                          <a:pt x="36721" y="0"/>
                        </a:cubicBezTo>
                        <a:cubicBezTo>
                          <a:pt x="57786" y="0"/>
                          <a:pt x="73772" y="19980"/>
                          <a:pt x="73772" y="44630"/>
                        </a:cubicBezTo>
                        <a:cubicBezTo>
                          <a:pt x="73772" y="69264"/>
                          <a:pt x="63597" y="89711"/>
                          <a:pt x="36721" y="89260"/>
                        </a:cubicBezTo>
                        <a:cubicBezTo>
                          <a:pt x="9846" y="88770"/>
                          <a:pt x="0" y="69874"/>
                          <a:pt x="0" y="45235"/>
                        </a:cubicBezTo>
                        <a:close/>
                      </a:path>
                      <a:path w="73772" h="89267" fill="none">
                        <a:moveTo>
                          <a:pt x="0" y="45235"/>
                        </a:moveTo>
                        <a:cubicBezTo>
                          <a:pt x="0" y="20589"/>
                          <a:pt x="15656" y="0"/>
                          <a:pt x="36721" y="0"/>
                        </a:cubicBezTo>
                        <a:cubicBezTo>
                          <a:pt x="57786" y="0"/>
                          <a:pt x="73772" y="19980"/>
                          <a:pt x="73772" y="44630"/>
                        </a:cubicBezTo>
                        <a:cubicBezTo>
                          <a:pt x="73772" y="69264"/>
                          <a:pt x="63597" y="89711"/>
                          <a:pt x="36721" y="89260"/>
                        </a:cubicBezTo>
                        <a:cubicBezTo>
                          <a:pt x="9846" y="88770"/>
                          <a:pt x="0" y="69874"/>
                          <a:pt x="0" y="45235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5" name="Freeform: Shape 494"/>
                  <p:cNvSpPr/>
                  <p:nvPr/>
                </p:nvSpPr>
                <p:spPr>
                  <a:xfrm>
                    <a:off x="6647369" y="-20573"/>
                    <a:ext cx="71693" cy="139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93" h="139166" stroke="0">
                        <a:moveTo>
                          <a:pt x="0" y="0"/>
                        </a:moveTo>
                        <a:lnTo>
                          <a:pt x="71693" y="0"/>
                        </a:lnTo>
                        <a:cubicBezTo>
                          <a:pt x="71693" y="0"/>
                          <a:pt x="63854" y="138906"/>
                          <a:pt x="66021" y="138906"/>
                        </a:cubicBezTo>
                        <a:cubicBezTo>
                          <a:pt x="68187" y="138906"/>
                          <a:pt x="43490" y="139166"/>
                          <a:pt x="43490" y="139166"/>
                        </a:cubicBezTo>
                        <a:lnTo>
                          <a:pt x="38779" y="25892"/>
                        </a:lnTo>
                        <a:lnTo>
                          <a:pt x="32913" y="25892"/>
                        </a:lnTo>
                        <a:lnTo>
                          <a:pt x="28203" y="139166"/>
                        </a:lnTo>
                        <a:cubicBezTo>
                          <a:pt x="28203" y="139166"/>
                          <a:pt x="3506" y="138906"/>
                          <a:pt x="5672" y="138906"/>
                        </a:cubicBezTo>
                        <a:cubicBezTo>
                          <a:pt x="7839" y="138906"/>
                          <a:pt x="0" y="0"/>
                          <a:pt x="0" y="0"/>
                        </a:cubicBezTo>
                        <a:close/>
                      </a:path>
                      <a:path w="71693" h="139166" fill="none">
                        <a:moveTo>
                          <a:pt x="0" y="0"/>
                        </a:moveTo>
                        <a:lnTo>
                          <a:pt x="71693" y="0"/>
                        </a:lnTo>
                        <a:cubicBezTo>
                          <a:pt x="71693" y="0"/>
                          <a:pt x="63854" y="138906"/>
                          <a:pt x="66021" y="138906"/>
                        </a:cubicBezTo>
                        <a:cubicBezTo>
                          <a:pt x="68187" y="138906"/>
                          <a:pt x="43490" y="139166"/>
                          <a:pt x="43490" y="139166"/>
                        </a:cubicBezTo>
                        <a:lnTo>
                          <a:pt x="38779" y="25892"/>
                        </a:lnTo>
                        <a:lnTo>
                          <a:pt x="32913" y="25892"/>
                        </a:lnTo>
                        <a:lnTo>
                          <a:pt x="28203" y="139166"/>
                        </a:lnTo>
                        <a:cubicBezTo>
                          <a:pt x="28203" y="139166"/>
                          <a:pt x="3506" y="138906"/>
                          <a:pt x="5672" y="138906"/>
                        </a:cubicBezTo>
                        <a:cubicBezTo>
                          <a:pt x="7839" y="138906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E3938"/>
                  </a:solidFill>
                  <a:ln w="7600" cap="flat">
                    <a:solidFill>
                      <a:srgbClr val="3E3938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6" name="Freeform: Shape 495"/>
                  <p:cNvSpPr/>
                  <p:nvPr/>
                </p:nvSpPr>
                <p:spPr>
                  <a:xfrm>
                    <a:off x="6646214" y="-112980"/>
                    <a:ext cx="72962" cy="98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962" h="98688" stroke="0">
                        <a:moveTo>
                          <a:pt x="54427" y="0"/>
                        </a:moveTo>
                        <a:cubicBezTo>
                          <a:pt x="54427" y="0"/>
                          <a:pt x="61931" y="1711"/>
                          <a:pt x="66348" y="5378"/>
                        </a:cubicBezTo>
                        <a:cubicBezTo>
                          <a:pt x="70765" y="9045"/>
                          <a:pt x="74670" y="92179"/>
                          <a:pt x="72188" y="98238"/>
                        </a:cubicBezTo>
                        <a:cubicBezTo>
                          <a:pt x="62911" y="98838"/>
                          <a:pt x="9986" y="98838"/>
                          <a:pt x="0" y="98238"/>
                        </a:cubicBezTo>
                        <a:cubicBezTo>
                          <a:pt x="-1773" y="92179"/>
                          <a:pt x="2720" y="9045"/>
                          <a:pt x="7137" y="5378"/>
                        </a:cubicBezTo>
                        <a:cubicBezTo>
                          <a:pt x="11554" y="1711"/>
                          <a:pt x="19058" y="0"/>
                          <a:pt x="19058" y="0"/>
                        </a:cubicBezTo>
                        <a:lnTo>
                          <a:pt x="36743" y="13290"/>
                        </a:lnTo>
                        <a:lnTo>
                          <a:pt x="54427" y="0"/>
                        </a:lnTo>
                        <a:close/>
                      </a:path>
                      <a:path w="72962" h="98688" fill="none">
                        <a:moveTo>
                          <a:pt x="54427" y="0"/>
                        </a:moveTo>
                        <a:cubicBezTo>
                          <a:pt x="54427" y="0"/>
                          <a:pt x="61931" y="1711"/>
                          <a:pt x="66348" y="5378"/>
                        </a:cubicBezTo>
                        <a:cubicBezTo>
                          <a:pt x="70765" y="9045"/>
                          <a:pt x="74670" y="92179"/>
                          <a:pt x="72188" y="98238"/>
                        </a:cubicBezTo>
                        <a:cubicBezTo>
                          <a:pt x="62911" y="98838"/>
                          <a:pt x="9986" y="98838"/>
                          <a:pt x="0" y="98238"/>
                        </a:cubicBezTo>
                        <a:cubicBezTo>
                          <a:pt x="-1773" y="92179"/>
                          <a:pt x="2720" y="9045"/>
                          <a:pt x="7137" y="5378"/>
                        </a:cubicBezTo>
                        <a:cubicBezTo>
                          <a:pt x="11554" y="1711"/>
                          <a:pt x="19058" y="0"/>
                          <a:pt x="19058" y="0"/>
                        </a:cubicBezTo>
                        <a:lnTo>
                          <a:pt x="36743" y="13290"/>
                        </a:lnTo>
                        <a:lnTo>
                          <a:pt x="54427" y="0"/>
                        </a:lnTo>
                        <a:close/>
                      </a:path>
                    </a:pathLst>
                  </a:custGeom>
                  <a:solidFill>
                    <a:srgbClr val="556B2F"/>
                  </a:solidFill>
                  <a:ln w="7600" cap="flat">
                    <a:solidFill>
                      <a:srgbClr val="556B2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7" name="Freeform: Shape 496"/>
                  <p:cNvSpPr/>
                  <p:nvPr/>
                </p:nvSpPr>
                <p:spPr>
                  <a:xfrm>
                    <a:off x="6662983" y="-111397"/>
                    <a:ext cx="39996" cy="23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996" h="23011" stroke="0">
                        <a:moveTo>
                          <a:pt x="934" y="842"/>
                        </a:moveTo>
                        <a:cubicBezTo>
                          <a:pt x="2772" y="-1294"/>
                          <a:pt x="10628" y="10150"/>
                          <a:pt x="21401" y="9552"/>
                        </a:cubicBezTo>
                        <a:cubicBezTo>
                          <a:pt x="32174" y="8953"/>
                          <a:pt x="36721" y="-3265"/>
                          <a:pt x="38782" y="842"/>
                        </a:cubicBezTo>
                        <a:cubicBezTo>
                          <a:pt x="42988" y="9221"/>
                          <a:pt x="36135" y="23433"/>
                          <a:pt x="20189" y="23001"/>
                        </a:cubicBezTo>
                        <a:cubicBezTo>
                          <a:pt x="4243" y="22540"/>
                          <a:pt x="-2671" y="5032"/>
                          <a:pt x="934" y="842"/>
                        </a:cubicBezTo>
                        <a:close/>
                      </a:path>
                      <a:path w="39996" h="23011" fill="none">
                        <a:moveTo>
                          <a:pt x="934" y="842"/>
                        </a:moveTo>
                        <a:cubicBezTo>
                          <a:pt x="2772" y="-1294"/>
                          <a:pt x="10628" y="10150"/>
                          <a:pt x="21401" y="9552"/>
                        </a:cubicBezTo>
                        <a:cubicBezTo>
                          <a:pt x="32174" y="8953"/>
                          <a:pt x="36721" y="-3265"/>
                          <a:pt x="38782" y="842"/>
                        </a:cubicBezTo>
                        <a:cubicBezTo>
                          <a:pt x="42988" y="9221"/>
                          <a:pt x="36135" y="23433"/>
                          <a:pt x="20189" y="23001"/>
                        </a:cubicBezTo>
                        <a:cubicBezTo>
                          <a:pt x="4243" y="22540"/>
                          <a:pt x="-2671" y="5032"/>
                          <a:pt x="934" y="842"/>
                        </a:cubicBezTo>
                        <a:close/>
                      </a:path>
                    </a:pathLst>
                  </a:custGeom>
                  <a:solidFill>
                    <a:srgbClr val="DCDCDD"/>
                  </a:solidFill>
                  <a:ln w="7600" cap="flat">
                    <a:solidFill>
                      <a:srgbClr val="DCDCDD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8" name="Freeform: Shape 497"/>
                  <p:cNvSpPr/>
                  <p:nvPr/>
                </p:nvSpPr>
                <p:spPr>
                  <a:xfrm>
                    <a:off x="6675187" y="-128538"/>
                    <a:ext cx="18293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93" h="7600" stroke="0">
                        <a:moveTo>
                          <a:pt x="9234" y="3916"/>
                        </a:moveTo>
                        <a:cubicBezTo>
                          <a:pt x="16828" y="3879"/>
                          <a:pt x="15205" y="0"/>
                          <a:pt x="17542" y="0"/>
                        </a:cubicBezTo>
                        <a:cubicBezTo>
                          <a:pt x="19898" y="0"/>
                          <a:pt x="16600" y="5258"/>
                          <a:pt x="9221" y="5208"/>
                        </a:cubicBezTo>
                        <a:cubicBezTo>
                          <a:pt x="1841" y="5156"/>
                          <a:pt x="-1624" y="0"/>
                          <a:pt x="0" y="0"/>
                        </a:cubicBezTo>
                        <a:cubicBezTo>
                          <a:pt x="3069" y="0"/>
                          <a:pt x="1640" y="3954"/>
                          <a:pt x="9234" y="3916"/>
                        </a:cubicBezTo>
                        <a:close/>
                      </a:path>
                      <a:path w="18293" h="7600" fill="none">
                        <a:moveTo>
                          <a:pt x="9234" y="3916"/>
                        </a:moveTo>
                        <a:cubicBezTo>
                          <a:pt x="16828" y="3879"/>
                          <a:pt x="15205" y="0"/>
                          <a:pt x="17542" y="0"/>
                        </a:cubicBezTo>
                        <a:cubicBezTo>
                          <a:pt x="19898" y="0"/>
                          <a:pt x="16600" y="5258"/>
                          <a:pt x="9221" y="5208"/>
                        </a:cubicBezTo>
                        <a:cubicBezTo>
                          <a:pt x="1841" y="5156"/>
                          <a:pt x="-1624" y="0"/>
                          <a:pt x="0" y="0"/>
                        </a:cubicBezTo>
                        <a:cubicBezTo>
                          <a:pt x="3069" y="0"/>
                          <a:pt x="1640" y="3954"/>
                          <a:pt x="9234" y="3916"/>
                        </a:cubicBezTo>
                        <a:close/>
                      </a:path>
                    </a:pathLst>
                  </a:custGeom>
                  <a:solidFill>
                    <a:srgbClr val="F29952"/>
                  </a:solidFill>
                  <a:ln w="7600" cap="flat">
                    <a:solidFill>
                      <a:srgbClr val="F29952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9" name="Freeform: Shape 498"/>
                  <p:cNvSpPr/>
                  <p:nvPr/>
                </p:nvSpPr>
                <p:spPr>
                  <a:xfrm>
                    <a:off x="6643244" y="-211688"/>
                    <a:ext cx="79517" cy="62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517" h="62735" stroke="0">
                        <a:moveTo>
                          <a:pt x="3470" y="62735"/>
                        </a:moveTo>
                        <a:cubicBezTo>
                          <a:pt x="1741" y="57652"/>
                          <a:pt x="-812" y="40528"/>
                          <a:pt x="0" y="30812"/>
                        </a:cubicBezTo>
                        <a:cubicBezTo>
                          <a:pt x="1318" y="21210"/>
                          <a:pt x="10524" y="9988"/>
                          <a:pt x="21114" y="7877"/>
                        </a:cubicBezTo>
                        <a:cubicBezTo>
                          <a:pt x="31704" y="5766"/>
                          <a:pt x="44064" y="6637"/>
                          <a:pt x="54794" y="4468"/>
                        </a:cubicBezTo>
                        <a:cubicBezTo>
                          <a:pt x="65523" y="2298"/>
                          <a:pt x="63059" y="0"/>
                          <a:pt x="67232" y="0"/>
                        </a:cubicBezTo>
                        <a:cubicBezTo>
                          <a:pt x="71404" y="0"/>
                          <a:pt x="76537" y="11158"/>
                          <a:pt x="74152" y="17356"/>
                        </a:cubicBezTo>
                        <a:cubicBezTo>
                          <a:pt x="71768" y="23555"/>
                          <a:pt x="79517" y="28332"/>
                          <a:pt x="79517" y="41969"/>
                        </a:cubicBezTo>
                        <a:cubicBezTo>
                          <a:pt x="79279" y="55606"/>
                          <a:pt x="75359" y="60255"/>
                          <a:pt x="75359" y="60255"/>
                        </a:cubicBezTo>
                        <a:cubicBezTo>
                          <a:pt x="75359" y="60255"/>
                          <a:pt x="76253" y="54986"/>
                          <a:pt x="69994" y="40729"/>
                        </a:cubicBezTo>
                        <a:cubicBezTo>
                          <a:pt x="63735" y="26473"/>
                          <a:pt x="40189" y="29882"/>
                          <a:pt x="40189" y="29882"/>
                        </a:cubicBezTo>
                        <a:cubicBezTo>
                          <a:pt x="40189" y="29882"/>
                          <a:pt x="24691" y="27712"/>
                          <a:pt x="19624" y="30812"/>
                        </a:cubicBezTo>
                        <a:cubicBezTo>
                          <a:pt x="14557" y="33911"/>
                          <a:pt x="9192" y="37320"/>
                          <a:pt x="7404" y="44449"/>
                        </a:cubicBezTo>
                        <a:cubicBezTo>
                          <a:pt x="5616" y="51577"/>
                          <a:pt x="6510" y="57652"/>
                          <a:pt x="3470" y="62735"/>
                        </a:cubicBezTo>
                        <a:close/>
                      </a:path>
                      <a:path w="79517" h="62735" fill="none">
                        <a:moveTo>
                          <a:pt x="3470" y="62735"/>
                        </a:moveTo>
                        <a:cubicBezTo>
                          <a:pt x="1741" y="57652"/>
                          <a:pt x="-812" y="40528"/>
                          <a:pt x="0" y="30812"/>
                        </a:cubicBezTo>
                        <a:cubicBezTo>
                          <a:pt x="1318" y="21210"/>
                          <a:pt x="10524" y="9988"/>
                          <a:pt x="21114" y="7877"/>
                        </a:cubicBezTo>
                        <a:cubicBezTo>
                          <a:pt x="31704" y="5766"/>
                          <a:pt x="44064" y="6637"/>
                          <a:pt x="54794" y="4468"/>
                        </a:cubicBezTo>
                        <a:cubicBezTo>
                          <a:pt x="65523" y="2298"/>
                          <a:pt x="63059" y="0"/>
                          <a:pt x="67232" y="0"/>
                        </a:cubicBezTo>
                        <a:cubicBezTo>
                          <a:pt x="71404" y="0"/>
                          <a:pt x="76537" y="11158"/>
                          <a:pt x="74152" y="17356"/>
                        </a:cubicBezTo>
                        <a:cubicBezTo>
                          <a:pt x="71768" y="23555"/>
                          <a:pt x="79517" y="28332"/>
                          <a:pt x="79517" y="41969"/>
                        </a:cubicBezTo>
                        <a:cubicBezTo>
                          <a:pt x="79279" y="55606"/>
                          <a:pt x="75359" y="60255"/>
                          <a:pt x="75359" y="60255"/>
                        </a:cubicBezTo>
                        <a:cubicBezTo>
                          <a:pt x="75359" y="60255"/>
                          <a:pt x="76253" y="54986"/>
                          <a:pt x="69994" y="40729"/>
                        </a:cubicBezTo>
                        <a:cubicBezTo>
                          <a:pt x="63735" y="26473"/>
                          <a:pt x="40189" y="29882"/>
                          <a:pt x="40189" y="29882"/>
                        </a:cubicBezTo>
                        <a:cubicBezTo>
                          <a:pt x="40189" y="29882"/>
                          <a:pt x="24691" y="27712"/>
                          <a:pt x="19624" y="30812"/>
                        </a:cubicBezTo>
                        <a:cubicBezTo>
                          <a:pt x="14557" y="33911"/>
                          <a:pt x="9192" y="37320"/>
                          <a:pt x="7404" y="44449"/>
                        </a:cubicBezTo>
                        <a:cubicBezTo>
                          <a:pt x="5616" y="51577"/>
                          <a:pt x="6510" y="57652"/>
                          <a:pt x="3470" y="62735"/>
                        </a:cubicBezTo>
                        <a:close/>
                      </a:path>
                    </a:pathLst>
                  </a:custGeom>
                  <a:solidFill>
                    <a:srgbClr val="3D1D12"/>
                  </a:solidFill>
                  <a:ln w="7600" cap="flat">
                    <a:solidFill>
                      <a:srgbClr val="3D1D12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0" name="Freeform: Shape 499"/>
                  <p:cNvSpPr/>
                  <p:nvPr/>
                </p:nvSpPr>
                <p:spPr>
                  <a:xfrm>
                    <a:off x="6662605" y="-154569"/>
                    <a:ext cx="42719" cy="84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19" h="8402" stroke="0">
                        <a:moveTo>
                          <a:pt x="3173" y="0"/>
                        </a:moveTo>
                        <a:cubicBezTo>
                          <a:pt x="5635" y="0"/>
                          <a:pt x="7055" y="1294"/>
                          <a:pt x="7055" y="2890"/>
                        </a:cubicBezTo>
                        <a:lnTo>
                          <a:pt x="7055" y="5513"/>
                        </a:lnTo>
                        <a:cubicBezTo>
                          <a:pt x="7055" y="7109"/>
                          <a:pt x="5635" y="8402"/>
                          <a:pt x="3882" y="8402"/>
                        </a:cubicBezTo>
                        <a:cubicBezTo>
                          <a:pt x="1421" y="8402"/>
                          <a:pt x="0" y="7109"/>
                          <a:pt x="0" y="5513"/>
                        </a:cubicBezTo>
                        <a:lnTo>
                          <a:pt x="0" y="2890"/>
                        </a:lnTo>
                        <a:cubicBezTo>
                          <a:pt x="0" y="1294"/>
                          <a:pt x="1421" y="0"/>
                          <a:pt x="3173" y="0"/>
                        </a:cubicBezTo>
                        <a:close/>
                        <a:moveTo>
                          <a:pt x="35663" y="2890"/>
                        </a:moveTo>
                        <a:lnTo>
                          <a:pt x="35663" y="5513"/>
                        </a:lnTo>
                        <a:cubicBezTo>
                          <a:pt x="35663" y="7109"/>
                          <a:pt x="37084" y="8402"/>
                          <a:pt x="39546" y="8402"/>
                        </a:cubicBezTo>
                        <a:cubicBezTo>
                          <a:pt x="41298" y="8402"/>
                          <a:pt x="42719" y="7109"/>
                          <a:pt x="42719" y="5513"/>
                        </a:cubicBezTo>
                        <a:lnTo>
                          <a:pt x="42719" y="2890"/>
                        </a:lnTo>
                        <a:cubicBezTo>
                          <a:pt x="42719" y="1294"/>
                          <a:pt x="41298" y="0"/>
                          <a:pt x="38836" y="0"/>
                        </a:cubicBezTo>
                        <a:cubicBezTo>
                          <a:pt x="37084" y="0"/>
                          <a:pt x="35663" y="1294"/>
                          <a:pt x="35663" y="2890"/>
                        </a:cubicBezTo>
                        <a:close/>
                      </a:path>
                      <a:path w="42719" h="8402" fill="none">
                        <a:moveTo>
                          <a:pt x="3173" y="0"/>
                        </a:moveTo>
                        <a:cubicBezTo>
                          <a:pt x="5635" y="0"/>
                          <a:pt x="7055" y="1294"/>
                          <a:pt x="7055" y="2890"/>
                        </a:cubicBezTo>
                        <a:lnTo>
                          <a:pt x="7055" y="5513"/>
                        </a:lnTo>
                        <a:cubicBezTo>
                          <a:pt x="7055" y="7109"/>
                          <a:pt x="5635" y="8402"/>
                          <a:pt x="3882" y="8402"/>
                        </a:cubicBezTo>
                        <a:cubicBezTo>
                          <a:pt x="1421" y="8402"/>
                          <a:pt x="0" y="7109"/>
                          <a:pt x="0" y="5513"/>
                        </a:cubicBezTo>
                        <a:lnTo>
                          <a:pt x="0" y="2890"/>
                        </a:lnTo>
                        <a:cubicBezTo>
                          <a:pt x="0" y="1294"/>
                          <a:pt x="1421" y="0"/>
                          <a:pt x="3173" y="0"/>
                        </a:cubicBezTo>
                        <a:close/>
                        <a:moveTo>
                          <a:pt x="35663" y="2890"/>
                        </a:moveTo>
                        <a:lnTo>
                          <a:pt x="35663" y="5513"/>
                        </a:lnTo>
                        <a:cubicBezTo>
                          <a:pt x="35663" y="7109"/>
                          <a:pt x="37084" y="8402"/>
                          <a:pt x="39546" y="8402"/>
                        </a:cubicBezTo>
                        <a:cubicBezTo>
                          <a:pt x="41298" y="8402"/>
                          <a:pt x="42719" y="7109"/>
                          <a:pt x="42719" y="5513"/>
                        </a:cubicBezTo>
                        <a:lnTo>
                          <a:pt x="42719" y="2890"/>
                        </a:lnTo>
                        <a:cubicBezTo>
                          <a:pt x="42719" y="1294"/>
                          <a:pt x="41298" y="0"/>
                          <a:pt x="38836" y="0"/>
                        </a:cubicBezTo>
                        <a:cubicBezTo>
                          <a:pt x="37084" y="0"/>
                          <a:pt x="35663" y="1294"/>
                          <a:pt x="35663" y="2890"/>
                        </a:cubicBezTo>
                        <a:close/>
                      </a:path>
                    </a:pathLst>
                  </a:custGeom>
                  <a:solidFill>
                    <a:srgbClr val="3D1D12"/>
                  </a:solidFill>
                  <a:ln w="7600" cap="flat">
                    <a:solidFill>
                      <a:srgbClr val="3D1D12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1" name="Freeform: Shape 500"/>
                  <p:cNvSpPr/>
                  <p:nvPr/>
                </p:nvSpPr>
                <p:spPr>
                  <a:xfrm>
                    <a:off x="6657177" y="-165759"/>
                    <a:ext cx="50911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911" h="7600" stroke="0">
                        <a:moveTo>
                          <a:pt x="0" y="4696"/>
                        </a:moveTo>
                        <a:cubicBezTo>
                          <a:pt x="0" y="3086"/>
                          <a:pt x="1755" y="1135"/>
                          <a:pt x="4740" y="0"/>
                        </a:cubicBezTo>
                        <a:cubicBezTo>
                          <a:pt x="7725" y="0"/>
                          <a:pt x="10496" y="0"/>
                          <a:pt x="10929" y="1810"/>
                        </a:cubicBezTo>
                        <a:cubicBezTo>
                          <a:pt x="11156" y="2653"/>
                          <a:pt x="8705" y="1480"/>
                          <a:pt x="5870" y="2194"/>
                        </a:cubicBezTo>
                        <a:cubicBezTo>
                          <a:pt x="3292" y="2843"/>
                          <a:pt x="0" y="5462"/>
                          <a:pt x="0" y="4696"/>
                        </a:cubicBezTo>
                        <a:close/>
                        <a:moveTo>
                          <a:pt x="50841" y="5002"/>
                        </a:moveTo>
                        <a:cubicBezTo>
                          <a:pt x="51323" y="3406"/>
                          <a:pt x="49275" y="1531"/>
                          <a:pt x="46268" y="815"/>
                        </a:cubicBezTo>
                        <a:cubicBezTo>
                          <a:pt x="43262" y="0"/>
                          <a:pt x="40434" y="813"/>
                          <a:pt x="39952" y="2410"/>
                        </a:cubicBezTo>
                        <a:cubicBezTo>
                          <a:pt x="39700" y="3246"/>
                          <a:pt x="42216" y="2033"/>
                          <a:pt x="45074" y="2671"/>
                        </a:cubicBezTo>
                        <a:cubicBezTo>
                          <a:pt x="47671" y="3250"/>
                          <a:pt x="50612" y="5763"/>
                          <a:pt x="50841" y="5002"/>
                        </a:cubicBezTo>
                        <a:close/>
                      </a:path>
                      <a:path w="50911" h="7600" fill="none">
                        <a:moveTo>
                          <a:pt x="0" y="4696"/>
                        </a:moveTo>
                        <a:cubicBezTo>
                          <a:pt x="0" y="3086"/>
                          <a:pt x="1755" y="1135"/>
                          <a:pt x="4740" y="0"/>
                        </a:cubicBezTo>
                        <a:cubicBezTo>
                          <a:pt x="7725" y="0"/>
                          <a:pt x="10496" y="0"/>
                          <a:pt x="10929" y="1810"/>
                        </a:cubicBezTo>
                        <a:cubicBezTo>
                          <a:pt x="11156" y="2653"/>
                          <a:pt x="8705" y="1480"/>
                          <a:pt x="5870" y="2194"/>
                        </a:cubicBezTo>
                        <a:cubicBezTo>
                          <a:pt x="3292" y="2843"/>
                          <a:pt x="0" y="5462"/>
                          <a:pt x="0" y="4696"/>
                        </a:cubicBezTo>
                        <a:close/>
                        <a:moveTo>
                          <a:pt x="50841" y="5002"/>
                        </a:moveTo>
                        <a:cubicBezTo>
                          <a:pt x="51323" y="3406"/>
                          <a:pt x="49275" y="1531"/>
                          <a:pt x="46268" y="815"/>
                        </a:cubicBezTo>
                        <a:cubicBezTo>
                          <a:pt x="43262" y="0"/>
                          <a:pt x="40434" y="813"/>
                          <a:pt x="39952" y="2410"/>
                        </a:cubicBezTo>
                        <a:cubicBezTo>
                          <a:pt x="39700" y="3246"/>
                          <a:pt x="42216" y="2033"/>
                          <a:pt x="45074" y="2671"/>
                        </a:cubicBezTo>
                        <a:cubicBezTo>
                          <a:pt x="47671" y="3250"/>
                          <a:pt x="50612" y="5763"/>
                          <a:pt x="50841" y="5002"/>
                        </a:cubicBezTo>
                        <a:close/>
                      </a:path>
                    </a:pathLst>
                  </a:custGeom>
                  <a:solidFill>
                    <a:srgbClr val="3D1D12"/>
                  </a:solidFill>
                  <a:ln w="7600" cap="flat">
                    <a:solidFill>
                      <a:srgbClr val="3D1D12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2" name="Freeform: Shape 501"/>
                  <p:cNvSpPr/>
                  <p:nvPr/>
                </p:nvSpPr>
                <p:spPr>
                  <a:xfrm>
                    <a:off x="6652347" y="-159626"/>
                    <a:ext cx="62490" cy="193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90" h="19343" stroke="0">
                        <a:moveTo>
                          <a:pt x="0" y="6288"/>
                        </a:moveTo>
                        <a:cubicBezTo>
                          <a:pt x="0" y="0"/>
                          <a:pt x="7934" y="0"/>
                          <a:pt x="15102" y="0"/>
                        </a:cubicBezTo>
                        <a:cubicBezTo>
                          <a:pt x="22054" y="0"/>
                          <a:pt x="25288" y="3701"/>
                          <a:pt x="25476" y="9162"/>
                        </a:cubicBezTo>
                        <a:cubicBezTo>
                          <a:pt x="26477" y="7823"/>
                          <a:pt x="28683" y="6893"/>
                          <a:pt x="31245" y="6893"/>
                        </a:cubicBezTo>
                        <a:cubicBezTo>
                          <a:pt x="33807" y="6893"/>
                          <a:pt x="36014" y="7823"/>
                          <a:pt x="37015" y="9162"/>
                        </a:cubicBezTo>
                        <a:cubicBezTo>
                          <a:pt x="37202" y="3701"/>
                          <a:pt x="40436" y="0"/>
                          <a:pt x="47388" y="0"/>
                        </a:cubicBezTo>
                        <a:cubicBezTo>
                          <a:pt x="54556" y="0"/>
                          <a:pt x="62490" y="0"/>
                          <a:pt x="62490" y="6288"/>
                        </a:cubicBezTo>
                        <a:cubicBezTo>
                          <a:pt x="62490" y="12013"/>
                          <a:pt x="62019" y="18824"/>
                          <a:pt x="51636" y="19306"/>
                        </a:cubicBezTo>
                        <a:cubicBezTo>
                          <a:pt x="42095" y="19750"/>
                          <a:pt x="37735" y="16070"/>
                          <a:pt x="37091" y="11036"/>
                        </a:cubicBezTo>
                        <a:cubicBezTo>
                          <a:pt x="36129" y="9640"/>
                          <a:pt x="33874" y="8661"/>
                          <a:pt x="31245" y="8661"/>
                        </a:cubicBezTo>
                        <a:cubicBezTo>
                          <a:pt x="28616" y="8661"/>
                          <a:pt x="26361" y="9640"/>
                          <a:pt x="25400" y="11036"/>
                        </a:cubicBezTo>
                        <a:cubicBezTo>
                          <a:pt x="24756" y="16070"/>
                          <a:pt x="20396" y="19750"/>
                          <a:pt x="10855" y="19306"/>
                        </a:cubicBezTo>
                        <a:cubicBezTo>
                          <a:pt x="0" y="18824"/>
                          <a:pt x="0" y="12013"/>
                          <a:pt x="0" y="6288"/>
                        </a:cubicBezTo>
                        <a:close/>
                        <a:moveTo>
                          <a:pt x="11044" y="18110"/>
                        </a:moveTo>
                        <a:cubicBezTo>
                          <a:pt x="20425" y="18539"/>
                          <a:pt x="24263" y="14626"/>
                          <a:pt x="24263" y="9548"/>
                        </a:cubicBezTo>
                        <a:cubicBezTo>
                          <a:pt x="24263" y="4445"/>
                          <a:pt x="21905" y="1127"/>
                          <a:pt x="14166" y="1430"/>
                        </a:cubicBezTo>
                        <a:cubicBezTo>
                          <a:pt x="6426" y="1870"/>
                          <a:pt x="1237" y="1430"/>
                          <a:pt x="1237" y="6535"/>
                        </a:cubicBezTo>
                        <a:cubicBezTo>
                          <a:pt x="1237" y="11625"/>
                          <a:pt x="1663" y="17681"/>
                          <a:pt x="11044" y="18110"/>
                        </a:cubicBezTo>
                        <a:close/>
                        <a:moveTo>
                          <a:pt x="61254" y="6535"/>
                        </a:moveTo>
                        <a:cubicBezTo>
                          <a:pt x="61254" y="1430"/>
                          <a:pt x="56065" y="1870"/>
                          <a:pt x="48325" y="1430"/>
                        </a:cubicBezTo>
                        <a:cubicBezTo>
                          <a:pt x="40585" y="1127"/>
                          <a:pt x="38228" y="4445"/>
                          <a:pt x="38228" y="9548"/>
                        </a:cubicBezTo>
                        <a:cubicBezTo>
                          <a:pt x="38228" y="14626"/>
                          <a:pt x="42065" y="18539"/>
                          <a:pt x="51446" y="18110"/>
                        </a:cubicBezTo>
                        <a:cubicBezTo>
                          <a:pt x="60827" y="17681"/>
                          <a:pt x="61254" y="11625"/>
                          <a:pt x="61254" y="6535"/>
                        </a:cubicBezTo>
                        <a:close/>
                      </a:path>
                      <a:path w="62490" h="19343" fill="none">
                        <a:moveTo>
                          <a:pt x="0" y="6288"/>
                        </a:moveTo>
                        <a:cubicBezTo>
                          <a:pt x="0" y="0"/>
                          <a:pt x="7934" y="0"/>
                          <a:pt x="15102" y="0"/>
                        </a:cubicBezTo>
                        <a:cubicBezTo>
                          <a:pt x="22054" y="0"/>
                          <a:pt x="25288" y="3701"/>
                          <a:pt x="25476" y="9162"/>
                        </a:cubicBezTo>
                        <a:cubicBezTo>
                          <a:pt x="26477" y="7823"/>
                          <a:pt x="28683" y="6893"/>
                          <a:pt x="31245" y="6893"/>
                        </a:cubicBezTo>
                        <a:cubicBezTo>
                          <a:pt x="33807" y="6893"/>
                          <a:pt x="36014" y="7823"/>
                          <a:pt x="37015" y="9162"/>
                        </a:cubicBezTo>
                        <a:cubicBezTo>
                          <a:pt x="37202" y="3701"/>
                          <a:pt x="40436" y="0"/>
                          <a:pt x="47388" y="0"/>
                        </a:cubicBezTo>
                        <a:cubicBezTo>
                          <a:pt x="54556" y="0"/>
                          <a:pt x="62490" y="0"/>
                          <a:pt x="62490" y="6288"/>
                        </a:cubicBezTo>
                        <a:cubicBezTo>
                          <a:pt x="62490" y="12013"/>
                          <a:pt x="62019" y="18824"/>
                          <a:pt x="51636" y="19306"/>
                        </a:cubicBezTo>
                        <a:cubicBezTo>
                          <a:pt x="42095" y="19750"/>
                          <a:pt x="37735" y="16070"/>
                          <a:pt x="37091" y="11036"/>
                        </a:cubicBezTo>
                        <a:cubicBezTo>
                          <a:pt x="36129" y="9640"/>
                          <a:pt x="33874" y="8661"/>
                          <a:pt x="31245" y="8661"/>
                        </a:cubicBezTo>
                        <a:cubicBezTo>
                          <a:pt x="28616" y="8661"/>
                          <a:pt x="26361" y="9640"/>
                          <a:pt x="25400" y="11036"/>
                        </a:cubicBezTo>
                        <a:cubicBezTo>
                          <a:pt x="24756" y="16070"/>
                          <a:pt x="20396" y="19750"/>
                          <a:pt x="10855" y="19306"/>
                        </a:cubicBezTo>
                        <a:cubicBezTo>
                          <a:pt x="0" y="18824"/>
                          <a:pt x="0" y="12013"/>
                          <a:pt x="0" y="6288"/>
                        </a:cubicBezTo>
                        <a:close/>
                        <a:moveTo>
                          <a:pt x="11044" y="18110"/>
                        </a:moveTo>
                        <a:cubicBezTo>
                          <a:pt x="20425" y="18539"/>
                          <a:pt x="24263" y="14626"/>
                          <a:pt x="24263" y="9548"/>
                        </a:cubicBezTo>
                        <a:cubicBezTo>
                          <a:pt x="24263" y="4445"/>
                          <a:pt x="21905" y="1127"/>
                          <a:pt x="14166" y="1430"/>
                        </a:cubicBezTo>
                        <a:cubicBezTo>
                          <a:pt x="6426" y="1870"/>
                          <a:pt x="1237" y="1430"/>
                          <a:pt x="1237" y="6535"/>
                        </a:cubicBezTo>
                        <a:cubicBezTo>
                          <a:pt x="1237" y="11625"/>
                          <a:pt x="1663" y="17681"/>
                          <a:pt x="11044" y="18110"/>
                        </a:cubicBezTo>
                        <a:close/>
                        <a:moveTo>
                          <a:pt x="61254" y="6535"/>
                        </a:moveTo>
                        <a:cubicBezTo>
                          <a:pt x="61254" y="1430"/>
                          <a:pt x="56065" y="1870"/>
                          <a:pt x="48325" y="1430"/>
                        </a:cubicBezTo>
                        <a:cubicBezTo>
                          <a:pt x="40585" y="1127"/>
                          <a:pt x="38228" y="4445"/>
                          <a:pt x="38228" y="9548"/>
                        </a:cubicBezTo>
                        <a:cubicBezTo>
                          <a:pt x="38228" y="14626"/>
                          <a:pt x="42065" y="18539"/>
                          <a:pt x="51446" y="18110"/>
                        </a:cubicBezTo>
                        <a:cubicBezTo>
                          <a:pt x="60827" y="17681"/>
                          <a:pt x="61254" y="11625"/>
                          <a:pt x="61254" y="6535"/>
                        </a:cubicBezTo>
                        <a:close/>
                      </a:path>
                    </a:pathLst>
                  </a:custGeom>
                  <a:solidFill>
                    <a:srgbClr val="3D1D12"/>
                  </a:solidFill>
                  <a:ln w="7600" cap="flat">
                    <a:solidFill>
                      <a:srgbClr val="3D1D12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3" name="Freeform: Shape 502"/>
                  <p:cNvSpPr/>
                  <p:nvPr/>
                </p:nvSpPr>
                <p:spPr>
                  <a:xfrm>
                    <a:off x="6662507" y="-113961"/>
                    <a:ext cx="42817" cy="20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17" h="20455" stroke="0">
                        <a:moveTo>
                          <a:pt x="21189" y="13419"/>
                        </a:moveTo>
                        <a:lnTo>
                          <a:pt x="10830" y="20455"/>
                        </a:lnTo>
                        <a:lnTo>
                          <a:pt x="0" y="3803"/>
                        </a:lnTo>
                        <a:lnTo>
                          <a:pt x="5112" y="0"/>
                        </a:lnTo>
                        <a:lnTo>
                          <a:pt x="21189" y="13419"/>
                        </a:lnTo>
                        <a:close/>
                        <a:moveTo>
                          <a:pt x="21628" y="13419"/>
                        </a:moveTo>
                        <a:lnTo>
                          <a:pt x="31987" y="20455"/>
                        </a:lnTo>
                        <a:lnTo>
                          <a:pt x="42817" y="3803"/>
                        </a:lnTo>
                        <a:lnTo>
                          <a:pt x="37705" y="0"/>
                        </a:lnTo>
                        <a:lnTo>
                          <a:pt x="21628" y="13419"/>
                        </a:lnTo>
                        <a:close/>
                      </a:path>
                      <a:path w="42817" h="20455" fill="none">
                        <a:moveTo>
                          <a:pt x="21189" y="13419"/>
                        </a:moveTo>
                        <a:lnTo>
                          <a:pt x="10830" y="20455"/>
                        </a:lnTo>
                        <a:lnTo>
                          <a:pt x="0" y="3803"/>
                        </a:lnTo>
                        <a:lnTo>
                          <a:pt x="5112" y="0"/>
                        </a:lnTo>
                        <a:lnTo>
                          <a:pt x="21189" y="13419"/>
                        </a:lnTo>
                        <a:close/>
                        <a:moveTo>
                          <a:pt x="21628" y="13419"/>
                        </a:moveTo>
                        <a:lnTo>
                          <a:pt x="31987" y="20455"/>
                        </a:lnTo>
                        <a:lnTo>
                          <a:pt x="42817" y="3803"/>
                        </a:lnTo>
                        <a:lnTo>
                          <a:pt x="37705" y="0"/>
                        </a:lnTo>
                        <a:lnTo>
                          <a:pt x="21628" y="134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solidFill>
                      <a:srgbClr val="FFFFF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4" name="Freeform: Shape 503"/>
                  <p:cNvSpPr/>
                  <p:nvPr/>
                </p:nvSpPr>
                <p:spPr>
                  <a:xfrm>
                    <a:off x="6635628" y="116849"/>
                    <a:ext cx="96908" cy="13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908" h="13871" stroke="0">
                        <a:moveTo>
                          <a:pt x="42035" y="11289"/>
                        </a:moveTo>
                        <a:cubicBezTo>
                          <a:pt x="40478" y="15005"/>
                          <a:pt x="36845" y="13611"/>
                          <a:pt x="19720" y="13611"/>
                        </a:cubicBezTo>
                        <a:cubicBezTo>
                          <a:pt x="2595" y="13611"/>
                          <a:pt x="0" y="14540"/>
                          <a:pt x="0" y="8966"/>
                        </a:cubicBezTo>
                        <a:cubicBezTo>
                          <a:pt x="0" y="6548"/>
                          <a:pt x="8260" y="2865"/>
                          <a:pt x="16890" y="1396"/>
                        </a:cubicBezTo>
                        <a:cubicBezTo>
                          <a:pt x="28146" y="0"/>
                          <a:pt x="40478" y="0"/>
                          <a:pt x="40478" y="0"/>
                        </a:cubicBezTo>
                        <a:cubicBezTo>
                          <a:pt x="41516" y="1071"/>
                          <a:pt x="43592" y="7573"/>
                          <a:pt x="42035" y="11289"/>
                        </a:cubicBezTo>
                        <a:close/>
                        <a:moveTo>
                          <a:pt x="54874" y="11292"/>
                        </a:moveTo>
                        <a:cubicBezTo>
                          <a:pt x="56431" y="15008"/>
                          <a:pt x="60063" y="13615"/>
                          <a:pt x="77188" y="13615"/>
                        </a:cubicBezTo>
                        <a:cubicBezTo>
                          <a:pt x="94314" y="13615"/>
                          <a:pt x="96908" y="14544"/>
                          <a:pt x="96908" y="8970"/>
                        </a:cubicBezTo>
                        <a:cubicBezTo>
                          <a:pt x="96908" y="6341"/>
                          <a:pt x="87182" y="2898"/>
                          <a:pt x="77666" y="1400"/>
                        </a:cubicBezTo>
                        <a:cubicBezTo>
                          <a:pt x="67008" y="0"/>
                          <a:pt x="56431" y="0"/>
                          <a:pt x="56431" y="0"/>
                        </a:cubicBezTo>
                        <a:cubicBezTo>
                          <a:pt x="55393" y="1074"/>
                          <a:pt x="53317" y="7577"/>
                          <a:pt x="54874" y="11292"/>
                        </a:cubicBezTo>
                        <a:close/>
                      </a:path>
                      <a:path w="96908" h="13871" fill="none">
                        <a:moveTo>
                          <a:pt x="42035" y="11289"/>
                        </a:moveTo>
                        <a:cubicBezTo>
                          <a:pt x="40478" y="15005"/>
                          <a:pt x="36845" y="13611"/>
                          <a:pt x="19720" y="13611"/>
                        </a:cubicBezTo>
                        <a:cubicBezTo>
                          <a:pt x="2595" y="13611"/>
                          <a:pt x="0" y="14540"/>
                          <a:pt x="0" y="8966"/>
                        </a:cubicBezTo>
                        <a:cubicBezTo>
                          <a:pt x="0" y="6548"/>
                          <a:pt x="8260" y="2865"/>
                          <a:pt x="16890" y="1396"/>
                        </a:cubicBezTo>
                        <a:cubicBezTo>
                          <a:pt x="28146" y="0"/>
                          <a:pt x="40478" y="0"/>
                          <a:pt x="40478" y="0"/>
                        </a:cubicBezTo>
                        <a:cubicBezTo>
                          <a:pt x="41516" y="1071"/>
                          <a:pt x="43592" y="7573"/>
                          <a:pt x="42035" y="11289"/>
                        </a:cubicBezTo>
                        <a:close/>
                        <a:moveTo>
                          <a:pt x="54874" y="11292"/>
                        </a:moveTo>
                        <a:cubicBezTo>
                          <a:pt x="56431" y="15008"/>
                          <a:pt x="60063" y="13615"/>
                          <a:pt x="77188" y="13615"/>
                        </a:cubicBezTo>
                        <a:cubicBezTo>
                          <a:pt x="94314" y="13615"/>
                          <a:pt x="96908" y="14544"/>
                          <a:pt x="96908" y="8970"/>
                        </a:cubicBezTo>
                        <a:cubicBezTo>
                          <a:pt x="96908" y="6341"/>
                          <a:pt x="87182" y="2898"/>
                          <a:pt x="77666" y="1400"/>
                        </a:cubicBezTo>
                        <a:cubicBezTo>
                          <a:pt x="67008" y="0"/>
                          <a:pt x="56431" y="0"/>
                          <a:pt x="56431" y="0"/>
                        </a:cubicBezTo>
                        <a:cubicBezTo>
                          <a:pt x="55393" y="1074"/>
                          <a:pt x="53317" y="7577"/>
                          <a:pt x="54874" y="11292"/>
                        </a:cubicBezTo>
                        <a:close/>
                      </a:path>
                    </a:pathLst>
                  </a:custGeom>
                  <a:solidFill>
                    <a:srgbClr val="5A291A"/>
                  </a:solidFill>
                  <a:ln w="7600" cap="flat">
                    <a:solidFill>
                      <a:srgbClr val="5A291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05" name="Group 504"/>
              <p:cNvGrpSpPr/>
              <p:nvPr/>
            </p:nvGrpSpPr>
            <p:grpSpPr>
              <a:xfrm>
                <a:off x="6769456" y="-9977"/>
                <a:ext cx="371102" cy="260217"/>
                <a:chOff x="6769456" y="-9977"/>
                <a:chExt cx="371102" cy="260217"/>
              </a:xfrm>
            </p:grpSpPr>
            <p:grpSp>
              <p:nvGrpSpPr>
                <p:cNvPr id="506" name="Group 505"/>
                <p:cNvGrpSpPr/>
                <p:nvPr/>
              </p:nvGrpSpPr>
              <p:grpSpPr>
                <a:xfrm>
                  <a:off x="6857107" y="-9977"/>
                  <a:ext cx="183426" cy="257004"/>
                  <a:chOff x="6857107" y="-9977"/>
                  <a:chExt cx="183426" cy="257004"/>
                </a:xfrm>
              </p:grpSpPr>
              <p:grpSp>
                <p:nvGrpSpPr>
                  <p:cNvPr id="507" name="Group 506"/>
                  <p:cNvGrpSpPr/>
                  <p:nvPr/>
                </p:nvGrpSpPr>
                <p:grpSpPr>
                  <a:xfrm>
                    <a:off x="6857107" y="-7315"/>
                    <a:ext cx="91214" cy="254342"/>
                    <a:chOff x="6857107" y="-7315"/>
                    <a:chExt cx="91214" cy="254342"/>
                  </a:xfrm>
                </p:grpSpPr>
                <p:sp>
                  <p:nvSpPr>
                    <p:cNvPr id="508" name="Freeform: Shape 507"/>
                    <p:cNvSpPr/>
                    <p:nvPr/>
                  </p:nvSpPr>
                  <p:spPr>
                    <a:xfrm>
                      <a:off x="6920786" y="96423"/>
                      <a:ext cx="27471" cy="559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1" h="55999" stroke="0">
                          <a:moveTo>
                            <a:pt x="0" y="6243"/>
                          </a:moveTo>
                          <a:cubicBezTo>
                            <a:pt x="0" y="6243"/>
                            <a:pt x="2618" y="9031"/>
                            <a:pt x="7255" y="20533"/>
                          </a:cubicBezTo>
                          <a:cubicBezTo>
                            <a:pt x="11631" y="31389"/>
                            <a:pt x="14241" y="40787"/>
                            <a:pt x="15302" y="44713"/>
                          </a:cubicBezTo>
                          <a:cubicBezTo>
                            <a:pt x="14323" y="46340"/>
                            <a:pt x="13992" y="48433"/>
                            <a:pt x="14553" y="50517"/>
                          </a:cubicBezTo>
                          <a:cubicBezTo>
                            <a:pt x="15586" y="54357"/>
                            <a:pt x="19257" y="56728"/>
                            <a:pt x="22749" y="55796"/>
                          </a:cubicBezTo>
                          <a:cubicBezTo>
                            <a:pt x="26241" y="54864"/>
                            <a:pt x="28231" y="50981"/>
                            <a:pt x="27198" y="47142"/>
                          </a:cubicBezTo>
                          <a:cubicBezTo>
                            <a:pt x="26704" y="45306"/>
                            <a:pt x="25609" y="43810"/>
                            <a:pt x="24218" y="42849"/>
                          </a:cubicBezTo>
                          <a:cubicBezTo>
                            <a:pt x="23716" y="39347"/>
                            <a:pt x="22104" y="29848"/>
                            <a:pt x="18068" y="18108"/>
                          </a:cubicBezTo>
                          <a:cubicBezTo>
                            <a:pt x="12933" y="3165"/>
                            <a:pt x="9999" y="981"/>
                            <a:pt x="8991" y="0"/>
                          </a:cubicBezTo>
                          <a:cubicBezTo>
                            <a:pt x="8240" y="0"/>
                            <a:pt x="-1340" y="6643"/>
                            <a:pt x="0" y="6243"/>
                          </a:cubicBezTo>
                          <a:close/>
                        </a:path>
                        <a:path w="27471" h="55999" fill="none">
                          <a:moveTo>
                            <a:pt x="0" y="6243"/>
                          </a:moveTo>
                          <a:cubicBezTo>
                            <a:pt x="0" y="6243"/>
                            <a:pt x="2618" y="9031"/>
                            <a:pt x="7255" y="20533"/>
                          </a:cubicBezTo>
                          <a:cubicBezTo>
                            <a:pt x="11631" y="31389"/>
                            <a:pt x="14241" y="40787"/>
                            <a:pt x="15302" y="44713"/>
                          </a:cubicBezTo>
                          <a:cubicBezTo>
                            <a:pt x="14323" y="46340"/>
                            <a:pt x="13992" y="48433"/>
                            <a:pt x="14553" y="50517"/>
                          </a:cubicBezTo>
                          <a:cubicBezTo>
                            <a:pt x="15586" y="54357"/>
                            <a:pt x="19257" y="56728"/>
                            <a:pt x="22749" y="55796"/>
                          </a:cubicBezTo>
                          <a:cubicBezTo>
                            <a:pt x="26241" y="54864"/>
                            <a:pt x="28231" y="50981"/>
                            <a:pt x="27198" y="47142"/>
                          </a:cubicBezTo>
                          <a:cubicBezTo>
                            <a:pt x="26704" y="45306"/>
                            <a:pt x="25609" y="43810"/>
                            <a:pt x="24218" y="42849"/>
                          </a:cubicBezTo>
                          <a:cubicBezTo>
                            <a:pt x="23716" y="39347"/>
                            <a:pt x="22104" y="29848"/>
                            <a:pt x="18068" y="18108"/>
                          </a:cubicBezTo>
                          <a:cubicBezTo>
                            <a:pt x="12933" y="3165"/>
                            <a:pt x="9999" y="981"/>
                            <a:pt x="8991" y="0"/>
                          </a:cubicBezTo>
                          <a:cubicBezTo>
                            <a:pt x="8240" y="0"/>
                            <a:pt x="-1340" y="6643"/>
                            <a:pt x="0" y="6243"/>
                          </a:cubicBezTo>
                          <a:close/>
                        </a:path>
                      </a:pathLst>
                    </a:custGeom>
                    <a:solidFill>
                      <a:srgbClr val="FDC59F"/>
                    </a:solidFill>
                    <a:ln w="7600" cap="flat">
                      <a:solidFill>
                        <a:srgbClr val="FDC59F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09" name="Group 508"/>
                    <p:cNvGrpSpPr/>
                    <p:nvPr/>
                  </p:nvGrpSpPr>
                  <p:grpSpPr>
                    <a:xfrm>
                      <a:off x="6866547" y="173691"/>
                      <a:ext cx="60461" cy="73336"/>
                      <a:chOff x="6866547" y="173691"/>
                      <a:chExt cx="60461" cy="73336"/>
                    </a:xfrm>
                  </p:grpSpPr>
                  <p:sp>
                    <p:nvSpPr>
                      <p:cNvPr id="510" name="Freeform: Shape 509"/>
                      <p:cNvSpPr/>
                      <p:nvPr/>
                    </p:nvSpPr>
                    <p:spPr>
                      <a:xfrm>
                        <a:off x="6877932" y="173691"/>
                        <a:ext cx="35779" cy="6852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779" h="68528" stroke="0">
                            <a:moveTo>
                              <a:pt x="35779" y="0"/>
                            </a:moveTo>
                            <a:cubicBezTo>
                              <a:pt x="35779" y="0"/>
                              <a:pt x="33777" y="63778"/>
                              <a:pt x="32525" y="67020"/>
                            </a:cubicBezTo>
                            <a:cubicBezTo>
                              <a:pt x="31274" y="70261"/>
                              <a:pt x="24478" y="67269"/>
                              <a:pt x="24478" y="67269"/>
                            </a:cubicBezTo>
                            <a:lnTo>
                              <a:pt x="20937" y="0"/>
                            </a:lnTo>
                            <a:lnTo>
                              <a:pt x="35779" y="0"/>
                            </a:lnTo>
                            <a:close/>
                            <a:moveTo>
                              <a:pt x="0" y="0"/>
                            </a:moveTo>
                            <a:cubicBezTo>
                              <a:pt x="0" y="0"/>
                              <a:pt x="2003" y="63778"/>
                              <a:pt x="3254" y="67020"/>
                            </a:cubicBezTo>
                            <a:cubicBezTo>
                              <a:pt x="4506" y="70261"/>
                              <a:pt x="11301" y="67269"/>
                              <a:pt x="11301" y="67269"/>
                            </a:cubicBezTo>
                            <a:lnTo>
                              <a:pt x="14842" y="0"/>
                            </a:lnTo>
                            <a:lnTo>
                              <a:pt x="0" y="0"/>
                            </a:lnTo>
                            <a:close/>
                          </a:path>
                          <a:path w="35779" h="68528" fill="none">
                            <a:moveTo>
                              <a:pt x="35779" y="0"/>
                            </a:moveTo>
                            <a:cubicBezTo>
                              <a:pt x="35779" y="0"/>
                              <a:pt x="33777" y="63778"/>
                              <a:pt x="32525" y="67020"/>
                            </a:cubicBezTo>
                            <a:cubicBezTo>
                              <a:pt x="31274" y="70261"/>
                              <a:pt x="24478" y="67269"/>
                              <a:pt x="24478" y="67269"/>
                            </a:cubicBezTo>
                            <a:lnTo>
                              <a:pt x="20937" y="0"/>
                            </a:lnTo>
                            <a:lnTo>
                              <a:pt x="35779" y="0"/>
                            </a:lnTo>
                            <a:close/>
                            <a:moveTo>
                              <a:pt x="0" y="0"/>
                            </a:moveTo>
                            <a:cubicBezTo>
                              <a:pt x="0" y="0"/>
                              <a:pt x="2003" y="63778"/>
                              <a:pt x="3254" y="67020"/>
                            </a:cubicBezTo>
                            <a:cubicBezTo>
                              <a:pt x="4506" y="70261"/>
                              <a:pt x="11301" y="67269"/>
                              <a:pt x="11301" y="67269"/>
                            </a:cubicBezTo>
                            <a:lnTo>
                              <a:pt x="1484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DC59F"/>
                      </a:solidFill>
                      <a:ln w="7600" cap="flat">
                        <a:solidFill>
                          <a:srgbClr val="FDC59F"/>
                        </a:solidFill>
                        <a:miter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1" name="Freeform: Shape 510"/>
                      <p:cNvSpPr/>
                      <p:nvPr/>
                    </p:nvSpPr>
                    <p:spPr>
                      <a:xfrm>
                        <a:off x="6866547" y="235749"/>
                        <a:ext cx="60461" cy="111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0461" h="11170" stroke="0">
                            <a:moveTo>
                              <a:pt x="26056" y="9058"/>
                            </a:moveTo>
                            <a:cubicBezTo>
                              <a:pt x="24890" y="11841"/>
                              <a:pt x="20831" y="11115"/>
                              <a:pt x="12444" y="11000"/>
                            </a:cubicBezTo>
                            <a:cubicBezTo>
                              <a:pt x="4058" y="10885"/>
                              <a:pt x="0" y="11038"/>
                              <a:pt x="0" y="6868"/>
                            </a:cubicBezTo>
                            <a:cubicBezTo>
                              <a:pt x="0" y="5057"/>
                              <a:pt x="7658" y="2736"/>
                              <a:pt x="11806" y="1464"/>
                            </a:cubicBezTo>
                            <a:cubicBezTo>
                              <a:pt x="19980" y="-1041"/>
                              <a:pt x="24890" y="0"/>
                              <a:pt x="24890" y="0"/>
                            </a:cubicBezTo>
                            <a:cubicBezTo>
                              <a:pt x="25668" y="1406"/>
                              <a:pt x="27222" y="6276"/>
                              <a:pt x="26056" y="9058"/>
                            </a:cubicBezTo>
                            <a:close/>
                            <a:moveTo>
                              <a:pt x="34405" y="9058"/>
                            </a:moveTo>
                            <a:cubicBezTo>
                              <a:pt x="35571" y="11841"/>
                              <a:pt x="39630" y="11115"/>
                              <a:pt x="48017" y="11000"/>
                            </a:cubicBezTo>
                            <a:cubicBezTo>
                              <a:pt x="56403" y="10885"/>
                              <a:pt x="60461" y="11038"/>
                              <a:pt x="60461" y="6868"/>
                            </a:cubicBezTo>
                            <a:cubicBezTo>
                              <a:pt x="60461" y="5057"/>
                              <a:pt x="52803" y="2736"/>
                              <a:pt x="48655" y="1464"/>
                            </a:cubicBezTo>
                            <a:cubicBezTo>
                              <a:pt x="40481" y="-1041"/>
                              <a:pt x="35571" y="0"/>
                              <a:pt x="35571" y="0"/>
                            </a:cubicBezTo>
                            <a:cubicBezTo>
                              <a:pt x="34793" y="1406"/>
                              <a:pt x="33239" y="6276"/>
                              <a:pt x="34405" y="9058"/>
                            </a:cubicBezTo>
                            <a:close/>
                          </a:path>
                          <a:path w="60461" h="11170" fill="none">
                            <a:moveTo>
                              <a:pt x="26056" y="9058"/>
                            </a:moveTo>
                            <a:cubicBezTo>
                              <a:pt x="24890" y="11841"/>
                              <a:pt x="20831" y="11115"/>
                              <a:pt x="12444" y="11000"/>
                            </a:cubicBezTo>
                            <a:cubicBezTo>
                              <a:pt x="4058" y="10885"/>
                              <a:pt x="0" y="11038"/>
                              <a:pt x="0" y="6868"/>
                            </a:cubicBezTo>
                            <a:cubicBezTo>
                              <a:pt x="0" y="5057"/>
                              <a:pt x="7658" y="2736"/>
                              <a:pt x="11806" y="1464"/>
                            </a:cubicBezTo>
                            <a:cubicBezTo>
                              <a:pt x="19980" y="-1041"/>
                              <a:pt x="24890" y="0"/>
                              <a:pt x="24890" y="0"/>
                            </a:cubicBezTo>
                            <a:cubicBezTo>
                              <a:pt x="25668" y="1406"/>
                              <a:pt x="27222" y="6276"/>
                              <a:pt x="26056" y="9058"/>
                            </a:cubicBezTo>
                            <a:close/>
                            <a:moveTo>
                              <a:pt x="34405" y="9058"/>
                            </a:moveTo>
                            <a:cubicBezTo>
                              <a:pt x="35571" y="11841"/>
                              <a:pt x="39630" y="11115"/>
                              <a:pt x="48017" y="11000"/>
                            </a:cubicBezTo>
                            <a:cubicBezTo>
                              <a:pt x="56403" y="10885"/>
                              <a:pt x="60461" y="11038"/>
                              <a:pt x="60461" y="6868"/>
                            </a:cubicBezTo>
                            <a:cubicBezTo>
                              <a:pt x="60461" y="5057"/>
                              <a:pt x="52803" y="2736"/>
                              <a:pt x="48655" y="1464"/>
                            </a:cubicBezTo>
                            <a:cubicBezTo>
                              <a:pt x="40481" y="-1041"/>
                              <a:pt x="35571" y="0"/>
                              <a:pt x="35571" y="0"/>
                            </a:cubicBezTo>
                            <a:cubicBezTo>
                              <a:pt x="34793" y="1406"/>
                              <a:pt x="33239" y="6276"/>
                              <a:pt x="34405" y="9058"/>
                            </a:cubicBezTo>
                            <a:close/>
                          </a:path>
                        </a:pathLst>
                      </a:custGeom>
                      <a:solidFill>
                        <a:srgbClr val="F0909B"/>
                      </a:solidFill>
                      <a:ln w="7600" cap="flat">
                        <a:solidFill>
                          <a:srgbClr val="F0909B"/>
                        </a:solidFill>
                        <a:miter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12" name="Freeform: Shape 511"/>
                    <p:cNvSpPr/>
                    <p:nvPr/>
                  </p:nvSpPr>
                  <p:spPr>
                    <a:xfrm>
                      <a:off x="6857107" y="97526"/>
                      <a:ext cx="15642" cy="574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42" h="57451" stroke="0">
                          <a:moveTo>
                            <a:pt x="15492" y="3762"/>
                          </a:moveTo>
                          <a:cubicBezTo>
                            <a:pt x="15492" y="3762"/>
                            <a:pt x="13841" y="7089"/>
                            <a:pt x="12351" y="19394"/>
                          </a:cubicBezTo>
                          <a:cubicBezTo>
                            <a:pt x="10944" y="31009"/>
                            <a:pt x="10865" y="40760"/>
                            <a:pt x="10860" y="44826"/>
                          </a:cubicBezTo>
                          <a:cubicBezTo>
                            <a:pt x="12228" y="46145"/>
                            <a:pt x="13091" y="48081"/>
                            <a:pt x="13091" y="50239"/>
                          </a:cubicBezTo>
                          <a:cubicBezTo>
                            <a:pt x="13091" y="54214"/>
                            <a:pt x="10161" y="57451"/>
                            <a:pt x="6546" y="57451"/>
                          </a:cubicBezTo>
                          <a:cubicBezTo>
                            <a:pt x="2931" y="57451"/>
                            <a:pt x="0" y="54214"/>
                            <a:pt x="0" y="50239"/>
                          </a:cubicBezTo>
                          <a:cubicBezTo>
                            <a:pt x="0" y="48339"/>
                            <a:pt x="0" y="46611"/>
                            <a:pt x="1763" y="45324"/>
                          </a:cubicBezTo>
                          <a:cubicBezTo>
                            <a:pt x="1338" y="41812"/>
                            <a:pt x="0" y="32221"/>
                            <a:pt x="1276" y="19840"/>
                          </a:cubicBezTo>
                          <a:cubicBezTo>
                            <a:pt x="2353" y="4082"/>
                            <a:pt x="4621" y="1216"/>
                            <a:pt x="5339" y="0"/>
                          </a:cubicBezTo>
                          <a:cubicBezTo>
                            <a:pt x="6057" y="0"/>
                            <a:pt x="17044" y="3762"/>
                            <a:pt x="15492" y="3762"/>
                          </a:cubicBezTo>
                          <a:close/>
                        </a:path>
                        <a:path w="15642" h="57451" fill="none">
                          <a:moveTo>
                            <a:pt x="15492" y="3762"/>
                          </a:moveTo>
                          <a:cubicBezTo>
                            <a:pt x="15492" y="3762"/>
                            <a:pt x="13841" y="7089"/>
                            <a:pt x="12351" y="19394"/>
                          </a:cubicBezTo>
                          <a:cubicBezTo>
                            <a:pt x="10944" y="31009"/>
                            <a:pt x="10865" y="40760"/>
                            <a:pt x="10860" y="44826"/>
                          </a:cubicBezTo>
                          <a:cubicBezTo>
                            <a:pt x="12228" y="46145"/>
                            <a:pt x="13091" y="48081"/>
                            <a:pt x="13091" y="50239"/>
                          </a:cubicBezTo>
                          <a:cubicBezTo>
                            <a:pt x="13091" y="54214"/>
                            <a:pt x="10161" y="57451"/>
                            <a:pt x="6546" y="57451"/>
                          </a:cubicBezTo>
                          <a:cubicBezTo>
                            <a:pt x="2931" y="57451"/>
                            <a:pt x="0" y="54214"/>
                            <a:pt x="0" y="50239"/>
                          </a:cubicBezTo>
                          <a:cubicBezTo>
                            <a:pt x="0" y="48339"/>
                            <a:pt x="0" y="46611"/>
                            <a:pt x="1763" y="45324"/>
                          </a:cubicBezTo>
                          <a:cubicBezTo>
                            <a:pt x="1338" y="41812"/>
                            <a:pt x="0" y="32221"/>
                            <a:pt x="1276" y="19840"/>
                          </a:cubicBezTo>
                          <a:cubicBezTo>
                            <a:pt x="2353" y="4082"/>
                            <a:pt x="4621" y="1216"/>
                            <a:pt x="5339" y="0"/>
                          </a:cubicBezTo>
                          <a:cubicBezTo>
                            <a:pt x="6057" y="0"/>
                            <a:pt x="17044" y="3762"/>
                            <a:pt x="15492" y="3762"/>
                          </a:cubicBezTo>
                          <a:close/>
                        </a:path>
                      </a:pathLst>
                    </a:custGeom>
                    <a:solidFill>
                      <a:srgbClr val="FDC59F"/>
                    </a:solidFill>
                    <a:ln w="7600" cap="flat">
                      <a:solidFill>
                        <a:srgbClr val="FDC59F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13" name="Group 512"/>
                    <p:cNvGrpSpPr/>
                    <p:nvPr/>
                  </p:nvGrpSpPr>
                  <p:grpSpPr>
                    <a:xfrm>
                      <a:off x="6916772" y="41268"/>
                      <a:ext cx="13802" cy="49447"/>
                      <a:chOff x="6916772" y="41268"/>
                      <a:chExt cx="13802" cy="49447"/>
                    </a:xfrm>
                  </p:grpSpPr>
                  <p:sp>
                    <p:nvSpPr>
                      <p:cNvPr id="514" name="Freeform: Shape 513"/>
                      <p:cNvSpPr/>
                      <p:nvPr/>
                    </p:nvSpPr>
                    <p:spPr>
                      <a:xfrm>
                        <a:off x="6916772" y="41268"/>
                        <a:ext cx="13802" cy="494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802" h="49447" stroke="0">
                            <a:moveTo>
                              <a:pt x="0" y="5344"/>
                            </a:moveTo>
                            <a:cubicBezTo>
                              <a:pt x="0" y="2393"/>
                              <a:pt x="2933" y="0"/>
                              <a:pt x="5850" y="0"/>
                            </a:cubicBezTo>
                            <a:cubicBezTo>
                              <a:pt x="8766" y="0"/>
                              <a:pt x="11130" y="2393"/>
                              <a:pt x="11130" y="5344"/>
                            </a:cubicBezTo>
                            <a:cubicBezTo>
                              <a:pt x="11130" y="6837"/>
                              <a:pt x="10525" y="8187"/>
                              <a:pt x="9549" y="9157"/>
                            </a:cubicBezTo>
                            <a:cubicBezTo>
                              <a:pt x="11541" y="9922"/>
                              <a:pt x="12956" y="11871"/>
                              <a:pt x="12956" y="14155"/>
                            </a:cubicBezTo>
                            <a:cubicBezTo>
                              <a:pt x="12956" y="15737"/>
                              <a:pt x="12276" y="17159"/>
                              <a:pt x="11196" y="18138"/>
                            </a:cubicBezTo>
                            <a:cubicBezTo>
                              <a:pt x="12755" y="19066"/>
                              <a:pt x="13802" y="20783"/>
                              <a:pt x="13802" y="22746"/>
                            </a:cubicBezTo>
                            <a:cubicBezTo>
                              <a:pt x="13802" y="24723"/>
                              <a:pt x="12764" y="26413"/>
                              <a:pt x="11214" y="27344"/>
                            </a:cubicBezTo>
                            <a:cubicBezTo>
                              <a:pt x="11487" y="28006"/>
                              <a:pt x="11638" y="28738"/>
                              <a:pt x="11638" y="29508"/>
                            </a:cubicBezTo>
                            <a:cubicBezTo>
                              <a:pt x="11638" y="32460"/>
                              <a:pt x="9418" y="34852"/>
                              <a:pt x="6680" y="34852"/>
                            </a:cubicBezTo>
                            <a:cubicBezTo>
                              <a:pt x="3943" y="34852"/>
                              <a:pt x="1723" y="32460"/>
                              <a:pt x="1723" y="29508"/>
                            </a:cubicBezTo>
                            <a:cubicBezTo>
                              <a:pt x="1723" y="27712"/>
                              <a:pt x="2545" y="26123"/>
                              <a:pt x="3806" y="25154"/>
                            </a:cubicBezTo>
                            <a:cubicBezTo>
                              <a:pt x="3444" y="24431"/>
                              <a:pt x="3241" y="23613"/>
                              <a:pt x="3241" y="22746"/>
                            </a:cubicBezTo>
                            <a:cubicBezTo>
                              <a:pt x="3241" y="21164"/>
                              <a:pt x="3920" y="19742"/>
                              <a:pt x="5001" y="18763"/>
                            </a:cubicBezTo>
                            <a:cubicBezTo>
                              <a:pt x="3441" y="17835"/>
                              <a:pt x="2394" y="16118"/>
                              <a:pt x="2394" y="14155"/>
                            </a:cubicBezTo>
                            <a:cubicBezTo>
                              <a:pt x="2394" y="12661"/>
                              <a:pt x="3000" y="11311"/>
                              <a:pt x="3975" y="10341"/>
                            </a:cubicBezTo>
                            <a:cubicBezTo>
                              <a:pt x="1984" y="9576"/>
                              <a:pt x="0" y="7627"/>
                              <a:pt x="0" y="5344"/>
                            </a:cubicBezTo>
                            <a:close/>
                            <a:moveTo>
                              <a:pt x="1022" y="49447"/>
                            </a:moveTo>
                            <a:cubicBezTo>
                              <a:pt x="1022" y="49447"/>
                              <a:pt x="5766" y="46693"/>
                              <a:pt x="7793" y="43056"/>
                            </a:cubicBezTo>
                            <a:cubicBezTo>
                              <a:pt x="9820" y="39418"/>
                              <a:pt x="8921" y="36155"/>
                              <a:pt x="6283" y="35451"/>
                            </a:cubicBezTo>
                            <a:cubicBezTo>
                              <a:pt x="3646" y="34747"/>
                              <a:pt x="1038" y="36982"/>
                              <a:pt x="0" y="39992"/>
                            </a:cubicBezTo>
                            <a:cubicBezTo>
                              <a:pt x="0" y="43001"/>
                              <a:pt x="1022" y="49447"/>
                              <a:pt x="1022" y="49447"/>
                            </a:cubicBezTo>
                            <a:close/>
                          </a:path>
                          <a:path w="13802" h="49447" fill="none">
                            <a:moveTo>
                              <a:pt x="0" y="5344"/>
                            </a:moveTo>
                            <a:cubicBezTo>
                              <a:pt x="0" y="2393"/>
                              <a:pt x="2933" y="0"/>
                              <a:pt x="5850" y="0"/>
                            </a:cubicBezTo>
                            <a:cubicBezTo>
                              <a:pt x="8766" y="0"/>
                              <a:pt x="11130" y="2393"/>
                              <a:pt x="11130" y="5344"/>
                            </a:cubicBezTo>
                            <a:cubicBezTo>
                              <a:pt x="11130" y="6837"/>
                              <a:pt x="10525" y="8187"/>
                              <a:pt x="9549" y="9157"/>
                            </a:cubicBezTo>
                            <a:cubicBezTo>
                              <a:pt x="11541" y="9922"/>
                              <a:pt x="12956" y="11871"/>
                              <a:pt x="12956" y="14155"/>
                            </a:cubicBezTo>
                            <a:cubicBezTo>
                              <a:pt x="12956" y="15737"/>
                              <a:pt x="12276" y="17159"/>
                              <a:pt x="11196" y="18138"/>
                            </a:cubicBezTo>
                            <a:cubicBezTo>
                              <a:pt x="12755" y="19066"/>
                              <a:pt x="13802" y="20783"/>
                              <a:pt x="13802" y="22746"/>
                            </a:cubicBezTo>
                            <a:cubicBezTo>
                              <a:pt x="13802" y="24723"/>
                              <a:pt x="12764" y="26413"/>
                              <a:pt x="11214" y="27344"/>
                            </a:cubicBezTo>
                            <a:cubicBezTo>
                              <a:pt x="11487" y="28006"/>
                              <a:pt x="11638" y="28738"/>
                              <a:pt x="11638" y="29508"/>
                            </a:cubicBezTo>
                            <a:cubicBezTo>
                              <a:pt x="11638" y="32460"/>
                              <a:pt x="9418" y="34852"/>
                              <a:pt x="6680" y="34852"/>
                            </a:cubicBezTo>
                            <a:cubicBezTo>
                              <a:pt x="3943" y="34852"/>
                              <a:pt x="1723" y="32460"/>
                              <a:pt x="1723" y="29508"/>
                            </a:cubicBezTo>
                            <a:cubicBezTo>
                              <a:pt x="1723" y="27712"/>
                              <a:pt x="2545" y="26123"/>
                              <a:pt x="3806" y="25154"/>
                            </a:cubicBezTo>
                            <a:cubicBezTo>
                              <a:pt x="3444" y="24431"/>
                              <a:pt x="3241" y="23613"/>
                              <a:pt x="3241" y="22746"/>
                            </a:cubicBezTo>
                            <a:cubicBezTo>
                              <a:pt x="3241" y="21164"/>
                              <a:pt x="3920" y="19742"/>
                              <a:pt x="5001" y="18763"/>
                            </a:cubicBezTo>
                            <a:cubicBezTo>
                              <a:pt x="3441" y="17835"/>
                              <a:pt x="2394" y="16118"/>
                              <a:pt x="2394" y="14155"/>
                            </a:cubicBezTo>
                            <a:cubicBezTo>
                              <a:pt x="2394" y="12661"/>
                              <a:pt x="3000" y="11311"/>
                              <a:pt x="3975" y="10341"/>
                            </a:cubicBezTo>
                            <a:cubicBezTo>
                              <a:pt x="1984" y="9576"/>
                              <a:pt x="0" y="7627"/>
                              <a:pt x="0" y="5344"/>
                            </a:cubicBezTo>
                            <a:close/>
                            <a:moveTo>
                              <a:pt x="1022" y="49447"/>
                            </a:moveTo>
                            <a:cubicBezTo>
                              <a:pt x="1022" y="49447"/>
                              <a:pt x="5766" y="46693"/>
                              <a:pt x="7793" y="43056"/>
                            </a:cubicBezTo>
                            <a:cubicBezTo>
                              <a:pt x="9820" y="39418"/>
                              <a:pt x="8921" y="36155"/>
                              <a:pt x="6283" y="35451"/>
                            </a:cubicBezTo>
                            <a:cubicBezTo>
                              <a:pt x="3646" y="34747"/>
                              <a:pt x="1038" y="36982"/>
                              <a:pt x="0" y="39992"/>
                            </a:cubicBezTo>
                            <a:cubicBezTo>
                              <a:pt x="0" y="43001"/>
                              <a:pt x="1022" y="49447"/>
                              <a:pt x="1022" y="49447"/>
                            </a:cubicBezTo>
                            <a:close/>
                          </a:path>
                        </a:pathLst>
                      </a:custGeom>
                      <a:solidFill>
                        <a:srgbClr val="763C30"/>
                      </a:solidFill>
                      <a:ln w="7600" cap="flat">
                        <a:solidFill>
                          <a:srgbClr val="763C30"/>
                        </a:solidFill>
                        <a:miter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5" name="Freeform: Shape 514"/>
                      <p:cNvSpPr/>
                      <p:nvPr/>
                    </p:nvSpPr>
                    <p:spPr>
                      <a:xfrm>
                        <a:off x="6920169" y="74978"/>
                        <a:ext cx="7600" cy="76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600" h="7600" stroke="0">
                            <a:moveTo>
                              <a:pt x="0" y="0"/>
                            </a:moveTo>
                            <a:cubicBezTo>
                              <a:pt x="0" y="0"/>
                              <a:pt x="1458" y="0"/>
                              <a:pt x="2840" y="0"/>
                            </a:cubicBezTo>
                            <a:cubicBezTo>
                              <a:pt x="4222" y="0"/>
                              <a:pt x="5206" y="1361"/>
                              <a:pt x="5038" y="1985"/>
                            </a:cubicBezTo>
                            <a:cubicBezTo>
                              <a:pt x="4870" y="2609"/>
                              <a:pt x="3614" y="2815"/>
                              <a:pt x="2232" y="2446"/>
                            </a:cubicBezTo>
                            <a:cubicBezTo>
                              <a:pt x="850" y="2078"/>
                              <a:pt x="0" y="1273"/>
                              <a:pt x="0" y="0"/>
                            </a:cubicBezTo>
                            <a:close/>
                          </a:path>
                          <a:path w="7600" h="7600" fill="none">
                            <a:moveTo>
                              <a:pt x="0" y="0"/>
                            </a:moveTo>
                            <a:cubicBezTo>
                              <a:pt x="0" y="0"/>
                              <a:pt x="1458" y="0"/>
                              <a:pt x="2840" y="0"/>
                            </a:cubicBezTo>
                            <a:cubicBezTo>
                              <a:pt x="4222" y="0"/>
                              <a:pt x="5206" y="1361"/>
                              <a:pt x="5038" y="1985"/>
                            </a:cubicBezTo>
                            <a:cubicBezTo>
                              <a:pt x="4870" y="2609"/>
                              <a:pt x="3614" y="2815"/>
                              <a:pt x="2232" y="2446"/>
                            </a:cubicBezTo>
                            <a:cubicBezTo>
                              <a:pt x="850" y="2078"/>
                              <a:pt x="0" y="1273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0909B"/>
                      </a:solidFill>
                      <a:ln w="7600" cap="flat">
                        <a:solidFill>
                          <a:srgbClr val="F0909B"/>
                        </a:solidFill>
                        <a:miter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16" name="Freeform: Shape 515"/>
                    <p:cNvSpPr/>
                    <p:nvPr/>
                  </p:nvSpPr>
                  <p:spPr>
                    <a:xfrm>
                      <a:off x="6878185" y="67668"/>
                      <a:ext cx="37694" cy="241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694" h="24114" stroke="0">
                          <a:moveTo>
                            <a:pt x="6057" y="2130"/>
                          </a:moveTo>
                          <a:cubicBezTo>
                            <a:pt x="6057" y="2130"/>
                            <a:pt x="3505" y="6581"/>
                            <a:pt x="0" y="7693"/>
                          </a:cubicBezTo>
                          <a:cubicBezTo>
                            <a:pt x="-2558" y="8806"/>
                            <a:pt x="9567" y="24700"/>
                            <a:pt x="19778" y="24097"/>
                          </a:cubicBezTo>
                          <a:cubicBezTo>
                            <a:pt x="29989" y="23428"/>
                            <a:pt x="37328" y="12938"/>
                            <a:pt x="36690" y="12620"/>
                          </a:cubicBezTo>
                          <a:cubicBezTo>
                            <a:pt x="36052" y="12302"/>
                            <a:pt x="38335" y="11349"/>
                            <a:pt x="37513" y="10529"/>
                          </a:cubicBezTo>
                          <a:cubicBezTo>
                            <a:pt x="36690" y="9709"/>
                            <a:pt x="29964" y="6923"/>
                            <a:pt x="27117" y="2130"/>
                          </a:cubicBezTo>
                          <a:cubicBezTo>
                            <a:pt x="24271" y="-2663"/>
                            <a:pt x="8610" y="2130"/>
                            <a:pt x="8610" y="2130"/>
                          </a:cubicBezTo>
                          <a:lnTo>
                            <a:pt x="6057" y="2130"/>
                          </a:lnTo>
                          <a:close/>
                        </a:path>
                        <a:path w="37694" h="24114" fill="none">
                          <a:moveTo>
                            <a:pt x="6057" y="2130"/>
                          </a:moveTo>
                          <a:cubicBezTo>
                            <a:pt x="6057" y="2130"/>
                            <a:pt x="3505" y="6581"/>
                            <a:pt x="0" y="7693"/>
                          </a:cubicBezTo>
                          <a:cubicBezTo>
                            <a:pt x="-2558" y="8806"/>
                            <a:pt x="9567" y="24700"/>
                            <a:pt x="19778" y="24097"/>
                          </a:cubicBezTo>
                          <a:cubicBezTo>
                            <a:pt x="29989" y="23428"/>
                            <a:pt x="37328" y="12938"/>
                            <a:pt x="36690" y="12620"/>
                          </a:cubicBezTo>
                          <a:cubicBezTo>
                            <a:pt x="36052" y="12302"/>
                            <a:pt x="38335" y="11349"/>
                            <a:pt x="37513" y="10529"/>
                          </a:cubicBezTo>
                          <a:cubicBezTo>
                            <a:pt x="36690" y="9709"/>
                            <a:pt x="29964" y="6923"/>
                            <a:pt x="27117" y="2130"/>
                          </a:cubicBezTo>
                          <a:cubicBezTo>
                            <a:pt x="24271" y="-2663"/>
                            <a:pt x="8610" y="2130"/>
                            <a:pt x="8610" y="2130"/>
                          </a:cubicBezTo>
                          <a:lnTo>
                            <a:pt x="6057" y="2130"/>
                          </a:lnTo>
                          <a:close/>
                        </a:path>
                      </a:pathLst>
                    </a:custGeom>
                    <a:solidFill>
                      <a:srgbClr val="F8AF7E"/>
                    </a:solidFill>
                    <a:ln w="7600" cap="flat">
                      <a:solidFill>
                        <a:srgbClr val="F8AF7E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7" name="Freeform: Shape 516"/>
                    <p:cNvSpPr/>
                    <p:nvPr/>
                  </p:nvSpPr>
                  <p:spPr>
                    <a:xfrm>
                      <a:off x="6858933" y="74225"/>
                      <a:ext cx="75456" cy="1133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56" h="113311" stroke="0">
                          <a:moveTo>
                            <a:pt x="36352" y="14075"/>
                          </a:moveTo>
                          <a:cubicBezTo>
                            <a:pt x="36455" y="14087"/>
                            <a:pt x="36558" y="14098"/>
                            <a:pt x="36661" y="14109"/>
                          </a:cubicBezTo>
                          <a:cubicBezTo>
                            <a:pt x="36765" y="14098"/>
                            <a:pt x="36868" y="14087"/>
                            <a:pt x="36970" y="14075"/>
                          </a:cubicBezTo>
                          <a:cubicBezTo>
                            <a:pt x="50060" y="15267"/>
                            <a:pt x="52257" y="0"/>
                            <a:pt x="52257" y="0"/>
                          </a:cubicBezTo>
                          <a:cubicBezTo>
                            <a:pt x="52257" y="0"/>
                            <a:pt x="64213" y="2836"/>
                            <a:pt x="68768" y="9642"/>
                          </a:cubicBezTo>
                          <a:cubicBezTo>
                            <a:pt x="73323" y="16449"/>
                            <a:pt x="75456" y="25837"/>
                            <a:pt x="75456" y="25837"/>
                          </a:cubicBezTo>
                          <a:lnTo>
                            <a:pt x="62464" y="31427"/>
                          </a:lnTo>
                          <a:lnTo>
                            <a:pt x="59089" y="23822"/>
                          </a:lnTo>
                          <a:cubicBezTo>
                            <a:pt x="59089" y="23822"/>
                            <a:pt x="56094" y="34261"/>
                            <a:pt x="55651" y="45081"/>
                          </a:cubicBezTo>
                          <a:cubicBezTo>
                            <a:pt x="53762" y="46537"/>
                            <a:pt x="53760" y="48088"/>
                            <a:pt x="54969" y="50450"/>
                          </a:cubicBezTo>
                          <a:cubicBezTo>
                            <a:pt x="62466" y="65112"/>
                            <a:pt x="72184" y="110035"/>
                            <a:pt x="63074" y="112871"/>
                          </a:cubicBezTo>
                          <a:cubicBezTo>
                            <a:pt x="55684" y="113088"/>
                            <a:pt x="46054" y="113311"/>
                            <a:pt x="36970" y="113311"/>
                          </a:cubicBezTo>
                          <a:cubicBezTo>
                            <a:pt x="36867" y="113311"/>
                            <a:pt x="36764" y="113311"/>
                            <a:pt x="36661" y="113311"/>
                          </a:cubicBezTo>
                          <a:cubicBezTo>
                            <a:pt x="36558" y="113311"/>
                            <a:pt x="36455" y="113311"/>
                            <a:pt x="36352" y="113311"/>
                          </a:cubicBezTo>
                          <a:cubicBezTo>
                            <a:pt x="27269" y="113311"/>
                            <a:pt x="17639" y="113088"/>
                            <a:pt x="10248" y="112871"/>
                          </a:cubicBezTo>
                          <a:cubicBezTo>
                            <a:pt x="1139" y="110035"/>
                            <a:pt x="10856" y="65112"/>
                            <a:pt x="18354" y="50450"/>
                          </a:cubicBezTo>
                          <a:cubicBezTo>
                            <a:pt x="19562" y="48088"/>
                            <a:pt x="19561" y="46537"/>
                            <a:pt x="17672" y="45081"/>
                          </a:cubicBezTo>
                          <a:cubicBezTo>
                            <a:pt x="17228" y="34261"/>
                            <a:pt x="14234" y="23822"/>
                            <a:pt x="14234" y="23822"/>
                          </a:cubicBezTo>
                          <a:lnTo>
                            <a:pt x="12241" y="31763"/>
                          </a:lnTo>
                          <a:lnTo>
                            <a:pt x="0" y="27225"/>
                          </a:lnTo>
                          <a:cubicBezTo>
                            <a:pt x="0" y="27225"/>
                            <a:pt x="0" y="16449"/>
                            <a:pt x="4555" y="9642"/>
                          </a:cubicBezTo>
                          <a:cubicBezTo>
                            <a:pt x="9110" y="2836"/>
                            <a:pt x="21066" y="0"/>
                            <a:pt x="21066" y="0"/>
                          </a:cubicBezTo>
                          <a:cubicBezTo>
                            <a:pt x="21066" y="0"/>
                            <a:pt x="23263" y="15267"/>
                            <a:pt x="36352" y="14075"/>
                          </a:cubicBezTo>
                          <a:close/>
                        </a:path>
                        <a:path w="75456" h="113311" fill="none">
                          <a:moveTo>
                            <a:pt x="36352" y="14075"/>
                          </a:moveTo>
                          <a:cubicBezTo>
                            <a:pt x="36455" y="14087"/>
                            <a:pt x="36558" y="14098"/>
                            <a:pt x="36661" y="14109"/>
                          </a:cubicBezTo>
                          <a:cubicBezTo>
                            <a:pt x="36765" y="14098"/>
                            <a:pt x="36868" y="14087"/>
                            <a:pt x="36970" y="14075"/>
                          </a:cubicBezTo>
                          <a:cubicBezTo>
                            <a:pt x="50060" y="15267"/>
                            <a:pt x="52257" y="0"/>
                            <a:pt x="52257" y="0"/>
                          </a:cubicBezTo>
                          <a:cubicBezTo>
                            <a:pt x="52257" y="0"/>
                            <a:pt x="64213" y="2836"/>
                            <a:pt x="68768" y="9642"/>
                          </a:cubicBezTo>
                          <a:cubicBezTo>
                            <a:pt x="73323" y="16449"/>
                            <a:pt x="75456" y="25837"/>
                            <a:pt x="75456" y="25837"/>
                          </a:cubicBezTo>
                          <a:lnTo>
                            <a:pt x="62464" y="31427"/>
                          </a:lnTo>
                          <a:lnTo>
                            <a:pt x="59089" y="23822"/>
                          </a:lnTo>
                          <a:cubicBezTo>
                            <a:pt x="59089" y="23822"/>
                            <a:pt x="56094" y="34261"/>
                            <a:pt x="55651" y="45081"/>
                          </a:cubicBezTo>
                          <a:cubicBezTo>
                            <a:pt x="53762" y="46537"/>
                            <a:pt x="53760" y="48088"/>
                            <a:pt x="54969" y="50450"/>
                          </a:cubicBezTo>
                          <a:cubicBezTo>
                            <a:pt x="62466" y="65112"/>
                            <a:pt x="72184" y="110035"/>
                            <a:pt x="63074" y="112871"/>
                          </a:cubicBezTo>
                          <a:cubicBezTo>
                            <a:pt x="55684" y="113088"/>
                            <a:pt x="46054" y="113311"/>
                            <a:pt x="36970" y="113311"/>
                          </a:cubicBezTo>
                          <a:cubicBezTo>
                            <a:pt x="36867" y="113311"/>
                            <a:pt x="36764" y="113311"/>
                            <a:pt x="36661" y="113311"/>
                          </a:cubicBezTo>
                          <a:cubicBezTo>
                            <a:pt x="36558" y="113311"/>
                            <a:pt x="36455" y="113311"/>
                            <a:pt x="36352" y="113311"/>
                          </a:cubicBezTo>
                          <a:cubicBezTo>
                            <a:pt x="27269" y="113311"/>
                            <a:pt x="17639" y="113088"/>
                            <a:pt x="10248" y="112871"/>
                          </a:cubicBezTo>
                          <a:cubicBezTo>
                            <a:pt x="1139" y="110035"/>
                            <a:pt x="10856" y="65112"/>
                            <a:pt x="18354" y="50450"/>
                          </a:cubicBezTo>
                          <a:cubicBezTo>
                            <a:pt x="19562" y="48088"/>
                            <a:pt x="19561" y="46537"/>
                            <a:pt x="17672" y="45081"/>
                          </a:cubicBezTo>
                          <a:cubicBezTo>
                            <a:pt x="17228" y="34261"/>
                            <a:pt x="14234" y="23822"/>
                            <a:pt x="14234" y="23822"/>
                          </a:cubicBezTo>
                          <a:lnTo>
                            <a:pt x="12241" y="31763"/>
                          </a:lnTo>
                          <a:lnTo>
                            <a:pt x="0" y="27225"/>
                          </a:lnTo>
                          <a:cubicBezTo>
                            <a:pt x="0" y="27225"/>
                            <a:pt x="0" y="16449"/>
                            <a:pt x="4555" y="9642"/>
                          </a:cubicBezTo>
                          <a:cubicBezTo>
                            <a:pt x="9110" y="2836"/>
                            <a:pt x="21066" y="0"/>
                            <a:pt x="21066" y="0"/>
                          </a:cubicBezTo>
                          <a:cubicBezTo>
                            <a:pt x="21066" y="0"/>
                            <a:pt x="23263" y="15267"/>
                            <a:pt x="36352" y="14075"/>
                          </a:cubicBezTo>
                          <a:close/>
                        </a:path>
                      </a:pathLst>
                    </a:custGeom>
                    <a:solidFill>
                      <a:srgbClr val="F0909B"/>
                    </a:solidFill>
                    <a:ln w="7600" cap="flat">
                      <a:solidFill>
                        <a:srgbClr val="F0909B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8" name="Freeform: Shape 517"/>
                    <p:cNvSpPr/>
                    <p:nvPr/>
                  </p:nvSpPr>
                  <p:spPr>
                    <a:xfrm>
                      <a:off x="6883606" y="57815"/>
                      <a:ext cx="22662" cy="20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662" h="20182" stroke="0">
                          <a:moveTo>
                            <a:pt x="0" y="0"/>
                          </a:moveTo>
                          <a:lnTo>
                            <a:pt x="22662" y="0"/>
                          </a:lnTo>
                          <a:lnTo>
                            <a:pt x="22662" y="13683"/>
                          </a:lnTo>
                          <a:cubicBezTo>
                            <a:pt x="22662" y="13683"/>
                            <a:pt x="18542" y="20182"/>
                            <a:pt x="12018" y="20182"/>
                          </a:cubicBezTo>
                          <a:cubicBezTo>
                            <a:pt x="5494" y="20182"/>
                            <a:pt x="0" y="13683"/>
                            <a:pt x="0" y="13683"/>
                          </a:cubicBezTo>
                          <a:lnTo>
                            <a:pt x="0" y="0"/>
                          </a:lnTo>
                          <a:close/>
                        </a:path>
                        <a:path w="22662" h="20182" fill="none">
                          <a:moveTo>
                            <a:pt x="0" y="0"/>
                          </a:moveTo>
                          <a:lnTo>
                            <a:pt x="22662" y="0"/>
                          </a:lnTo>
                          <a:lnTo>
                            <a:pt x="22662" y="13683"/>
                          </a:lnTo>
                          <a:cubicBezTo>
                            <a:pt x="22662" y="13683"/>
                            <a:pt x="18542" y="20182"/>
                            <a:pt x="12018" y="20182"/>
                          </a:cubicBezTo>
                          <a:cubicBezTo>
                            <a:pt x="5494" y="20182"/>
                            <a:pt x="0" y="13683"/>
                            <a:pt x="0" y="1368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8AF7E"/>
                    </a:solidFill>
                    <a:ln w="7600" cap="flat">
                      <a:solidFill>
                        <a:srgbClr val="F8AF7E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19" name="Group 518"/>
                    <p:cNvGrpSpPr/>
                    <p:nvPr/>
                  </p:nvGrpSpPr>
                  <p:grpSpPr>
                    <a:xfrm>
                      <a:off x="6859818" y="41268"/>
                      <a:ext cx="13802" cy="49447"/>
                      <a:chOff x="6859818" y="41268"/>
                      <a:chExt cx="13802" cy="49447"/>
                    </a:xfrm>
                  </p:grpSpPr>
                  <p:sp>
                    <p:nvSpPr>
                      <p:cNvPr id="520" name="Freeform: Shape 519"/>
                      <p:cNvSpPr/>
                      <p:nvPr/>
                    </p:nvSpPr>
                    <p:spPr>
                      <a:xfrm>
                        <a:off x="6859818" y="41268"/>
                        <a:ext cx="13802" cy="494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802" h="49447" stroke="0">
                            <a:moveTo>
                              <a:pt x="13233" y="5344"/>
                            </a:moveTo>
                            <a:cubicBezTo>
                              <a:pt x="13233" y="2393"/>
                              <a:pt x="10869" y="0"/>
                              <a:pt x="7952" y="0"/>
                            </a:cubicBezTo>
                            <a:cubicBezTo>
                              <a:pt x="5036" y="0"/>
                              <a:pt x="2671" y="2393"/>
                              <a:pt x="2671" y="5344"/>
                            </a:cubicBezTo>
                            <a:cubicBezTo>
                              <a:pt x="2671" y="6837"/>
                              <a:pt x="3277" y="8187"/>
                              <a:pt x="4253" y="9157"/>
                            </a:cubicBezTo>
                            <a:cubicBezTo>
                              <a:pt x="2261" y="9922"/>
                              <a:pt x="846" y="11871"/>
                              <a:pt x="846" y="14155"/>
                            </a:cubicBezTo>
                            <a:cubicBezTo>
                              <a:pt x="846" y="15737"/>
                              <a:pt x="1526" y="17159"/>
                              <a:pt x="2606" y="18138"/>
                            </a:cubicBezTo>
                            <a:cubicBezTo>
                              <a:pt x="1047" y="19066"/>
                              <a:pt x="0" y="20783"/>
                              <a:pt x="0" y="22746"/>
                            </a:cubicBezTo>
                            <a:cubicBezTo>
                              <a:pt x="0" y="24723"/>
                              <a:pt x="1038" y="26413"/>
                              <a:pt x="2587" y="27344"/>
                            </a:cubicBezTo>
                            <a:cubicBezTo>
                              <a:pt x="2315" y="28006"/>
                              <a:pt x="2164" y="28738"/>
                              <a:pt x="2164" y="29508"/>
                            </a:cubicBezTo>
                            <a:cubicBezTo>
                              <a:pt x="2164" y="32460"/>
                              <a:pt x="4384" y="34852"/>
                              <a:pt x="7121" y="34852"/>
                            </a:cubicBezTo>
                            <a:cubicBezTo>
                              <a:pt x="9859" y="34852"/>
                              <a:pt x="12079" y="32460"/>
                              <a:pt x="12079" y="29508"/>
                            </a:cubicBezTo>
                            <a:cubicBezTo>
                              <a:pt x="12079" y="27712"/>
                              <a:pt x="11257" y="26123"/>
                              <a:pt x="9996" y="25154"/>
                            </a:cubicBezTo>
                            <a:cubicBezTo>
                              <a:pt x="10358" y="24431"/>
                              <a:pt x="10561" y="23613"/>
                              <a:pt x="10561" y="22746"/>
                            </a:cubicBezTo>
                            <a:cubicBezTo>
                              <a:pt x="10561" y="21164"/>
                              <a:pt x="9882" y="19742"/>
                              <a:pt x="8801" y="18763"/>
                            </a:cubicBezTo>
                            <a:cubicBezTo>
                              <a:pt x="10361" y="17835"/>
                              <a:pt x="11408" y="16118"/>
                              <a:pt x="11408" y="14155"/>
                            </a:cubicBezTo>
                            <a:cubicBezTo>
                              <a:pt x="11408" y="12661"/>
                              <a:pt x="10802" y="11311"/>
                              <a:pt x="9826" y="10341"/>
                            </a:cubicBezTo>
                            <a:cubicBezTo>
                              <a:pt x="11818" y="9576"/>
                              <a:pt x="13233" y="7627"/>
                              <a:pt x="13233" y="5344"/>
                            </a:cubicBezTo>
                            <a:close/>
                            <a:moveTo>
                              <a:pt x="12780" y="49447"/>
                            </a:moveTo>
                            <a:cubicBezTo>
                              <a:pt x="12780" y="49447"/>
                              <a:pt x="8036" y="46693"/>
                              <a:pt x="6008" y="43056"/>
                            </a:cubicBezTo>
                            <a:cubicBezTo>
                              <a:pt x="3981" y="39418"/>
                              <a:pt x="4881" y="36155"/>
                              <a:pt x="7518" y="35451"/>
                            </a:cubicBezTo>
                            <a:cubicBezTo>
                              <a:pt x="10156" y="34747"/>
                              <a:pt x="12764" y="36982"/>
                              <a:pt x="13574" y="39992"/>
                            </a:cubicBezTo>
                            <a:cubicBezTo>
                              <a:pt x="14383" y="43001"/>
                              <a:pt x="12780" y="49447"/>
                              <a:pt x="12780" y="49447"/>
                            </a:cubicBezTo>
                            <a:close/>
                          </a:path>
                          <a:path w="13802" h="49447" fill="none">
                            <a:moveTo>
                              <a:pt x="13233" y="5344"/>
                            </a:moveTo>
                            <a:cubicBezTo>
                              <a:pt x="13233" y="2393"/>
                              <a:pt x="10869" y="0"/>
                              <a:pt x="7952" y="0"/>
                            </a:cubicBezTo>
                            <a:cubicBezTo>
                              <a:pt x="5036" y="0"/>
                              <a:pt x="2671" y="2393"/>
                              <a:pt x="2671" y="5344"/>
                            </a:cubicBezTo>
                            <a:cubicBezTo>
                              <a:pt x="2671" y="6837"/>
                              <a:pt x="3277" y="8187"/>
                              <a:pt x="4253" y="9157"/>
                            </a:cubicBezTo>
                            <a:cubicBezTo>
                              <a:pt x="2261" y="9922"/>
                              <a:pt x="846" y="11871"/>
                              <a:pt x="846" y="14155"/>
                            </a:cubicBezTo>
                            <a:cubicBezTo>
                              <a:pt x="846" y="15737"/>
                              <a:pt x="1526" y="17159"/>
                              <a:pt x="2606" y="18138"/>
                            </a:cubicBezTo>
                            <a:cubicBezTo>
                              <a:pt x="1047" y="19066"/>
                              <a:pt x="0" y="20783"/>
                              <a:pt x="0" y="22746"/>
                            </a:cubicBezTo>
                            <a:cubicBezTo>
                              <a:pt x="0" y="24723"/>
                              <a:pt x="1038" y="26413"/>
                              <a:pt x="2587" y="27344"/>
                            </a:cubicBezTo>
                            <a:cubicBezTo>
                              <a:pt x="2315" y="28006"/>
                              <a:pt x="2164" y="28738"/>
                              <a:pt x="2164" y="29508"/>
                            </a:cubicBezTo>
                            <a:cubicBezTo>
                              <a:pt x="2164" y="32460"/>
                              <a:pt x="4384" y="34852"/>
                              <a:pt x="7121" y="34852"/>
                            </a:cubicBezTo>
                            <a:cubicBezTo>
                              <a:pt x="9859" y="34852"/>
                              <a:pt x="12079" y="32460"/>
                              <a:pt x="12079" y="29508"/>
                            </a:cubicBezTo>
                            <a:cubicBezTo>
                              <a:pt x="12079" y="27712"/>
                              <a:pt x="11257" y="26123"/>
                              <a:pt x="9996" y="25154"/>
                            </a:cubicBezTo>
                            <a:cubicBezTo>
                              <a:pt x="10358" y="24431"/>
                              <a:pt x="10561" y="23613"/>
                              <a:pt x="10561" y="22746"/>
                            </a:cubicBezTo>
                            <a:cubicBezTo>
                              <a:pt x="10561" y="21164"/>
                              <a:pt x="9882" y="19742"/>
                              <a:pt x="8801" y="18763"/>
                            </a:cubicBezTo>
                            <a:cubicBezTo>
                              <a:pt x="10361" y="17835"/>
                              <a:pt x="11408" y="16118"/>
                              <a:pt x="11408" y="14155"/>
                            </a:cubicBezTo>
                            <a:cubicBezTo>
                              <a:pt x="11408" y="12661"/>
                              <a:pt x="10802" y="11311"/>
                              <a:pt x="9826" y="10341"/>
                            </a:cubicBezTo>
                            <a:cubicBezTo>
                              <a:pt x="11818" y="9576"/>
                              <a:pt x="13233" y="7627"/>
                              <a:pt x="13233" y="5344"/>
                            </a:cubicBezTo>
                            <a:close/>
                            <a:moveTo>
                              <a:pt x="12780" y="49447"/>
                            </a:moveTo>
                            <a:cubicBezTo>
                              <a:pt x="12780" y="49447"/>
                              <a:pt x="8036" y="46693"/>
                              <a:pt x="6008" y="43056"/>
                            </a:cubicBezTo>
                            <a:cubicBezTo>
                              <a:pt x="3981" y="39418"/>
                              <a:pt x="4881" y="36155"/>
                              <a:pt x="7518" y="35451"/>
                            </a:cubicBezTo>
                            <a:cubicBezTo>
                              <a:pt x="10156" y="34747"/>
                              <a:pt x="12764" y="36982"/>
                              <a:pt x="13574" y="39992"/>
                            </a:cubicBezTo>
                            <a:cubicBezTo>
                              <a:pt x="14383" y="43001"/>
                              <a:pt x="12780" y="49447"/>
                              <a:pt x="12780" y="49447"/>
                            </a:cubicBezTo>
                            <a:close/>
                          </a:path>
                        </a:pathLst>
                      </a:custGeom>
                      <a:solidFill>
                        <a:srgbClr val="763C30"/>
                      </a:solidFill>
                      <a:ln w="7600" cap="flat">
                        <a:solidFill>
                          <a:srgbClr val="763C30"/>
                        </a:solidFill>
                        <a:miter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1" name="Freeform: Shape 520"/>
                      <p:cNvSpPr/>
                      <p:nvPr/>
                    </p:nvSpPr>
                    <p:spPr>
                      <a:xfrm>
                        <a:off x="6865144" y="74979"/>
                        <a:ext cx="7600" cy="76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600" h="7600" stroke="0">
                            <a:moveTo>
                              <a:pt x="5046" y="0"/>
                            </a:moveTo>
                            <a:cubicBezTo>
                              <a:pt x="4878" y="0"/>
                              <a:pt x="3622" y="0"/>
                              <a:pt x="2240" y="0"/>
                            </a:cubicBezTo>
                            <a:cubicBezTo>
                              <a:pt x="858" y="0"/>
                              <a:pt x="0" y="1343"/>
                              <a:pt x="0" y="1994"/>
                            </a:cubicBezTo>
                            <a:cubicBezTo>
                              <a:pt x="0" y="2609"/>
                              <a:pt x="1465" y="2815"/>
                              <a:pt x="2847" y="2446"/>
                            </a:cubicBezTo>
                            <a:cubicBezTo>
                              <a:pt x="4229" y="2078"/>
                              <a:pt x="5214" y="1273"/>
                              <a:pt x="5046" y="0"/>
                            </a:cubicBezTo>
                            <a:close/>
                          </a:path>
                          <a:path w="7600" h="7600" fill="none">
                            <a:moveTo>
                              <a:pt x="5046" y="0"/>
                            </a:moveTo>
                            <a:cubicBezTo>
                              <a:pt x="4878" y="0"/>
                              <a:pt x="3622" y="0"/>
                              <a:pt x="2240" y="0"/>
                            </a:cubicBezTo>
                            <a:cubicBezTo>
                              <a:pt x="858" y="0"/>
                              <a:pt x="0" y="1343"/>
                              <a:pt x="0" y="1994"/>
                            </a:cubicBezTo>
                            <a:cubicBezTo>
                              <a:pt x="0" y="2609"/>
                              <a:pt x="1465" y="2815"/>
                              <a:pt x="2847" y="2446"/>
                            </a:cubicBezTo>
                            <a:cubicBezTo>
                              <a:pt x="4229" y="2078"/>
                              <a:pt x="5214" y="1273"/>
                              <a:pt x="5046" y="0"/>
                            </a:cubicBezTo>
                            <a:close/>
                          </a:path>
                        </a:pathLst>
                      </a:custGeom>
                      <a:solidFill>
                        <a:srgbClr val="F0909B"/>
                      </a:solidFill>
                      <a:ln w="7600" cap="flat">
                        <a:solidFill>
                          <a:srgbClr val="F0909B"/>
                        </a:solidFill>
                        <a:miter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22" name="Freeform: Shape 521"/>
                    <p:cNvSpPr/>
                    <p:nvPr/>
                  </p:nvSpPr>
                  <p:spPr>
                    <a:xfrm>
                      <a:off x="6862364" y="-5776"/>
                      <a:ext cx="66204" cy="624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6204" h="62482" stroke="0">
                          <a:moveTo>
                            <a:pt x="0" y="31241"/>
                          </a:moveTo>
                          <a:cubicBezTo>
                            <a:pt x="0" y="13987"/>
                            <a:pt x="14820" y="0"/>
                            <a:pt x="33102" y="0"/>
                          </a:cubicBezTo>
                          <a:cubicBezTo>
                            <a:pt x="51384" y="0"/>
                            <a:pt x="66204" y="13987"/>
                            <a:pt x="66204" y="31241"/>
                          </a:cubicBezTo>
                          <a:cubicBezTo>
                            <a:pt x="66204" y="48495"/>
                            <a:pt x="51384" y="62482"/>
                            <a:pt x="33102" y="62482"/>
                          </a:cubicBezTo>
                          <a:cubicBezTo>
                            <a:pt x="14820" y="62482"/>
                            <a:pt x="0" y="48495"/>
                            <a:pt x="0" y="31241"/>
                          </a:cubicBezTo>
                          <a:close/>
                        </a:path>
                        <a:path w="66204" h="62482" fill="none">
                          <a:moveTo>
                            <a:pt x="0" y="31241"/>
                          </a:moveTo>
                          <a:cubicBezTo>
                            <a:pt x="0" y="13987"/>
                            <a:pt x="14820" y="0"/>
                            <a:pt x="33102" y="0"/>
                          </a:cubicBezTo>
                          <a:cubicBezTo>
                            <a:pt x="51384" y="0"/>
                            <a:pt x="66204" y="13987"/>
                            <a:pt x="66204" y="31241"/>
                          </a:cubicBezTo>
                          <a:cubicBezTo>
                            <a:pt x="66204" y="48495"/>
                            <a:pt x="51384" y="62482"/>
                            <a:pt x="33102" y="62482"/>
                          </a:cubicBezTo>
                          <a:cubicBezTo>
                            <a:pt x="14820" y="62482"/>
                            <a:pt x="0" y="48495"/>
                            <a:pt x="0" y="31241"/>
                          </a:cubicBezTo>
                          <a:close/>
                        </a:path>
                      </a:pathLst>
                    </a:custGeom>
                    <a:solidFill>
                      <a:srgbClr val="EBC4DB"/>
                    </a:solidFill>
                    <a:ln w="7600" cap="flat">
                      <a:solidFill>
                        <a:srgbClr val="EBC4DB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3" name="Freeform: Shape 522"/>
                    <p:cNvSpPr/>
                    <p:nvPr/>
                  </p:nvSpPr>
                  <p:spPr>
                    <a:xfrm>
                      <a:off x="6861743" y="34333"/>
                      <a:ext cx="66492" cy="137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6492" h="13782" stroke="0">
                          <a:moveTo>
                            <a:pt x="0" y="6891"/>
                          </a:moveTo>
                          <a:cubicBezTo>
                            <a:pt x="0" y="3085"/>
                            <a:pt x="3342" y="0"/>
                            <a:pt x="7465" y="0"/>
                          </a:cubicBezTo>
                          <a:cubicBezTo>
                            <a:pt x="11588" y="0"/>
                            <a:pt x="14931" y="3085"/>
                            <a:pt x="14931" y="6891"/>
                          </a:cubicBezTo>
                          <a:cubicBezTo>
                            <a:pt x="14931" y="10697"/>
                            <a:pt x="11588" y="13782"/>
                            <a:pt x="7465" y="13782"/>
                          </a:cubicBezTo>
                          <a:cubicBezTo>
                            <a:pt x="3342" y="13782"/>
                            <a:pt x="0" y="10697"/>
                            <a:pt x="0" y="6891"/>
                          </a:cubicBezTo>
                          <a:close/>
                          <a:moveTo>
                            <a:pt x="59026" y="13782"/>
                          </a:moveTo>
                          <a:cubicBezTo>
                            <a:pt x="63149" y="13782"/>
                            <a:pt x="66492" y="10697"/>
                            <a:pt x="66492" y="6891"/>
                          </a:cubicBezTo>
                          <a:cubicBezTo>
                            <a:pt x="66492" y="3085"/>
                            <a:pt x="63149" y="0"/>
                            <a:pt x="59026" y="0"/>
                          </a:cubicBezTo>
                          <a:cubicBezTo>
                            <a:pt x="54903" y="0"/>
                            <a:pt x="51561" y="3085"/>
                            <a:pt x="51561" y="6891"/>
                          </a:cubicBezTo>
                          <a:cubicBezTo>
                            <a:pt x="51561" y="10697"/>
                            <a:pt x="54903" y="13782"/>
                            <a:pt x="59026" y="13782"/>
                          </a:cubicBezTo>
                          <a:close/>
                        </a:path>
                        <a:path w="66492" h="13782" fill="none">
                          <a:moveTo>
                            <a:pt x="0" y="6891"/>
                          </a:moveTo>
                          <a:cubicBezTo>
                            <a:pt x="0" y="3085"/>
                            <a:pt x="3342" y="0"/>
                            <a:pt x="7465" y="0"/>
                          </a:cubicBezTo>
                          <a:cubicBezTo>
                            <a:pt x="11588" y="0"/>
                            <a:pt x="14931" y="3085"/>
                            <a:pt x="14931" y="6891"/>
                          </a:cubicBezTo>
                          <a:cubicBezTo>
                            <a:pt x="14931" y="10697"/>
                            <a:pt x="11588" y="13782"/>
                            <a:pt x="7465" y="13782"/>
                          </a:cubicBezTo>
                          <a:cubicBezTo>
                            <a:pt x="3342" y="13782"/>
                            <a:pt x="0" y="10697"/>
                            <a:pt x="0" y="6891"/>
                          </a:cubicBezTo>
                          <a:close/>
                          <a:moveTo>
                            <a:pt x="59026" y="13782"/>
                          </a:moveTo>
                          <a:cubicBezTo>
                            <a:pt x="63149" y="13782"/>
                            <a:pt x="66492" y="10697"/>
                            <a:pt x="66492" y="6891"/>
                          </a:cubicBezTo>
                          <a:cubicBezTo>
                            <a:pt x="66492" y="3085"/>
                            <a:pt x="63149" y="0"/>
                            <a:pt x="59026" y="0"/>
                          </a:cubicBezTo>
                          <a:cubicBezTo>
                            <a:pt x="54903" y="0"/>
                            <a:pt x="51561" y="3085"/>
                            <a:pt x="51561" y="6891"/>
                          </a:cubicBezTo>
                          <a:cubicBezTo>
                            <a:pt x="51561" y="10697"/>
                            <a:pt x="54903" y="13782"/>
                            <a:pt x="59026" y="13782"/>
                          </a:cubicBezTo>
                          <a:close/>
                        </a:path>
                      </a:pathLst>
                    </a:custGeom>
                    <a:solidFill>
                      <a:srgbClr val="F8AF7E"/>
                    </a:solidFill>
                    <a:ln w="7600" cap="flat">
                      <a:solidFill>
                        <a:srgbClr val="F8AF7E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4" name="Freeform: Shape 523"/>
                    <p:cNvSpPr/>
                    <p:nvPr/>
                  </p:nvSpPr>
                  <p:spPr>
                    <a:xfrm>
                      <a:off x="6867670" y="9736"/>
                      <a:ext cx="54638" cy="60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638" h="60238" stroke="0">
                          <a:moveTo>
                            <a:pt x="0" y="30491"/>
                          </a:moveTo>
                          <a:cubicBezTo>
                            <a:pt x="-3040" y="13082"/>
                            <a:pt x="11953" y="0"/>
                            <a:pt x="27319" y="0"/>
                          </a:cubicBezTo>
                          <a:cubicBezTo>
                            <a:pt x="42682" y="0"/>
                            <a:pt x="56881" y="12588"/>
                            <a:pt x="54342" y="30111"/>
                          </a:cubicBezTo>
                          <a:cubicBezTo>
                            <a:pt x="51803" y="47578"/>
                            <a:pt x="41522" y="59536"/>
                            <a:pt x="27319" y="60222"/>
                          </a:cubicBezTo>
                          <a:cubicBezTo>
                            <a:pt x="13113" y="60746"/>
                            <a:pt x="4107" y="47899"/>
                            <a:pt x="0" y="30491"/>
                          </a:cubicBezTo>
                          <a:close/>
                        </a:path>
                        <a:path w="54638" h="60238" fill="none">
                          <a:moveTo>
                            <a:pt x="0" y="30491"/>
                          </a:moveTo>
                          <a:cubicBezTo>
                            <a:pt x="-3040" y="13082"/>
                            <a:pt x="11953" y="0"/>
                            <a:pt x="27319" y="0"/>
                          </a:cubicBezTo>
                          <a:cubicBezTo>
                            <a:pt x="42682" y="0"/>
                            <a:pt x="56881" y="12588"/>
                            <a:pt x="54342" y="30111"/>
                          </a:cubicBezTo>
                          <a:cubicBezTo>
                            <a:pt x="51803" y="47578"/>
                            <a:pt x="41522" y="59536"/>
                            <a:pt x="27319" y="60222"/>
                          </a:cubicBezTo>
                          <a:cubicBezTo>
                            <a:pt x="13113" y="60746"/>
                            <a:pt x="4107" y="47899"/>
                            <a:pt x="0" y="30491"/>
                          </a:cubicBezTo>
                          <a:close/>
                        </a:path>
                      </a:pathLst>
                    </a:custGeom>
                    <a:solidFill>
                      <a:srgbClr val="FDC59F"/>
                    </a:solidFill>
                    <a:ln w="7600" cap="flat">
                      <a:solidFill>
                        <a:srgbClr val="FDC59F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5" name="Freeform: Shape 524"/>
                    <p:cNvSpPr/>
                    <p:nvPr/>
                  </p:nvSpPr>
                  <p:spPr>
                    <a:xfrm>
                      <a:off x="6890132" y="59550"/>
                      <a:ext cx="9961" cy="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961" h="7600" stroke="0">
                          <a:moveTo>
                            <a:pt x="5028" y="3748"/>
                          </a:moveTo>
                          <a:cubicBezTo>
                            <a:pt x="9164" y="3712"/>
                            <a:pt x="8279" y="0"/>
                            <a:pt x="9552" y="0"/>
                          </a:cubicBezTo>
                          <a:cubicBezTo>
                            <a:pt x="10835" y="0"/>
                            <a:pt x="9039" y="5032"/>
                            <a:pt x="5021" y="4985"/>
                          </a:cubicBezTo>
                          <a:cubicBezTo>
                            <a:pt x="1003" y="4934"/>
                            <a:pt x="-885" y="0"/>
                            <a:pt x="0" y="0"/>
                          </a:cubicBezTo>
                          <a:cubicBezTo>
                            <a:pt x="1671" y="0"/>
                            <a:pt x="893" y="3784"/>
                            <a:pt x="5028" y="3748"/>
                          </a:cubicBezTo>
                          <a:close/>
                        </a:path>
                        <a:path w="9961" h="7600" fill="none">
                          <a:moveTo>
                            <a:pt x="5028" y="3748"/>
                          </a:moveTo>
                          <a:cubicBezTo>
                            <a:pt x="9164" y="3712"/>
                            <a:pt x="8279" y="0"/>
                            <a:pt x="9552" y="0"/>
                          </a:cubicBezTo>
                          <a:cubicBezTo>
                            <a:pt x="10835" y="0"/>
                            <a:pt x="9039" y="5032"/>
                            <a:pt x="5021" y="4985"/>
                          </a:cubicBezTo>
                          <a:cubicBezTo>
                            <a:pt x="1003" y="4934"/>
                            <a:pt x="-885" y="0"/>
                            <a:pt x="0" y="0"/>
                          </a:cubicBezTo>
                          <a:cubicBezTo>
                            <a:pt x="1671" y="0"/>
                            <a:pt x="893" y="3784"/>
                            <a:pt x="5028" y="3748"/>
                          </a:cubicBezTo>
                          <a:close/>
                        </a:path>
                      </a:pathLst>
                    </a:custGeom>
                    <a:solidFill>
                      <a:srgbClr val="F29952"/>
                    </a:solidFill>
                    <a:ln w="7600" cap="flat">
                      <a:solidFill>
                        <a:srgbClr val="F29952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6" name="Freeform: Shape 525"/>
                    <p:cNvSpPr/>
                    <p:nvPr/>
                  </p:nvSpPr>
                  <p:spPr>
                    <a:xfrm>
                      <a:off x="6864389" y="-2359"/>
                      <a:ext cx="61096" cy="378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096" h="37879" stroke="0">
                          <a:moveTo>
                            <a:pt x="0" y="30801"/>
                          </a:moveTo>
                          <a:cubicBezTo>
                            <a:pt x="2057" y="16338"/>
                            <a:pt x="6835" y="0"/>
                            <a:pt x="31454" y="0"/>
                          </a:cubicBezTo>
                          <a:cubicBezTo>
                            <a:pt x="55099" y="0"/>
                            <a:pt x="63964" y="20281"/>
                            <a:pt x="60299" y="37412"/>
                          </a:cubicBezTo>
                          <a:cubicBezTo>
                            <a:pt x="60299" y="37550"/>
                            <a:pt x="60299" y="37688"/>
                            <a:pt x="60299" y="37826"/>
                          </a:cubicBezTo>
                          <a:cubicBezTo>
                            <a:pt x="55564" y="37068"/>
                            <a:pt x="46095" y="33900"/>
                            <a:pt x="37227" y="21046"/>
                          </a:cubicBezTo>
                          <a:cubicBezTo>
                            <a:pt x="31881" y="29264"/>
                            <a:pt x="16116" y="37879"/>
                            <a:pt x="0" y="37879"/>
                          </a:cubicBezTo>
                          <a:cubicBezTo>
                            <a:pt x="0" y="37879"/>
                            <a:pt x="0" y="30809"/>
                            <a:pt x="0" y="30801"/>
                          </a:cubicBezTo>
                          <a:close/>
                        </a:path>
                        <a:path w="61096" h="37879" fill="none">
                          <a:moveTo>
                            <a:pt x="0" y="30801"/>
                          </a:moveTo>
                          <a:cubicBezTo>
                            <a:pt x="2057" y="16338"/>
                            <a:pt x="6835" y="0"/>
                            <a:pt x="31454" y="0"/>
                          </a:cubicBezTo>
                          <a:cubicBezTo>
                            <a:pt x="55099" y="0"/>
                            <a:pt x="63964" y="20281"/>
                            <a:pt x="60299" y="37412"/>
                          </a:cubicBezTo>
                          <a:cubicBezTo>
                            <a:pt x="60299" y="37550"/>
                            <a:pt x="60299" y="37688"/>
                            <a:pt x="60299" y="37826"/>
                          </a:cubicBezTo>
                          <a:cubicBezTo>
                            <a:pt x="55564" y="37068"/>
                            <a:pt x="46095" y="33900"/>
                            <a:pt x="37227" y="21046"/>
                          </a:cubicBezTo>
                          <a:cubicBezTo>
                            <a:pt x="31881" y="29264"/>
                            <a:pt x="16116" y="37879"/>
                            <a:pt x="0" y="37879"/>
                          </a:cubicBezTo>
                          <a:cubicBezTo>
                            <a:pt x="0" y="37879"/>
                            <a:pt x="0" y="30809"/>
                            <a:pt x="0" y="30801"/>
                          </a:cubicBezTo>
                          <a:close/>
                        </a:path>
                      </a:pathLst>
                    </a:custGeom>
                    <a:solidFill>
                      <a:srgbClr val="5A291A"/>
                    </a:solidFill>
                    <a:ln w="7600" cap="flat">
                      <a:solidFill>
                        <a:srgbClr val="5A291A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Freeform: Shape 526"/>
                    <p:cNvSpPr/>
                    <p:nvPr/>
                  </p:nvSpPr>
                  <p:spPr>
                    <a:xfrm>
                      <a:off x="6876604" y="119188"/>
                      <a:ext cx="38568" cy="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568" h="7600" stroke="0">
                          <a:moveTo>
                            <a:pt x="0" y="0"/>
                          </a:moveTo>
                          <a:lnTo>
                            <a:pt x="38568" y="0"/>
                          </a:lnTo>
                          <a:lnTo>
                            <a:pt x="37895" y="5207"/>
                          </a:lnTo>
                          <a:lnTo>
                            <a:pt x="0" y="5198"/>
                          </a:lnTo>
                          <a:lnTo>
                            <a:pt x="0" y="0"/>
                          </a:lnTo>
                          <a:close/>
                        </a:path>
                        <a:path w="38568" h="7600" fill="none">
                          <a:moveTo>
                            <a:pt x="0" y="0"/>
                          </a:moveTo>
                          <a:lnTo>
                            <a:pt x="38568" y="0"/>
                          </a:lnTo>
                          <a:lnTo>
                            <a:pt x="37895" y="5207"/>
                          </a:lnTo>
                          <a:lnTo>
                            <a:pt x="0" y="519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ED6E5"/>
                    </a:solidFill>
                    <a:ln w="7600" cap="flat">
                      <a:solidFill>
                        <a:srgbClr val="FED6E5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8" name="Freeform: Shape 527"/>
                    <p:cNvSpPr/>
                    <p:nvPr/>
                  </p:nvSpPr>
                  <p:spPr>
                    <a:xfrm>
                      <a:off x="6877342" y="73505"/>
                      <a:ext cx="35191" cy="157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191" h="15726" stroke="0">
                          <a:moveTo>
                            <a:pt x="3816" y="0"/>
                          </a:moveTo>
                          <a:cubicBezTo>
                            <a:pt x="3816" y="0"/>
                            <a:pt x="7868" y="9960"/>
                            <a:pt x="15392" y="13105"/>
                          </a:cubicBezTo>
                          <a:cubicBezTo>
                            <a:pt x="22917" y="16250"/>
                            <a:pt x="8447" y="17299"/>
                            <a:pt x="2659" y="12057"/>
                          </a:cubicBezTo>
                          <a:cubicBezTo>
                            <a:pt x="-3129" y="6815"/>
                            <a:pt x="2080" y="0"/>
                            <a:pt x="3816" y="0"/>
                          </a:cubicBezTo>
                          <a:close/>
                          <a:moveTo>
                            <a:pt x="31374" y="0"/>
                          </a:moveTo>
                          <a:cubicBezTo>
                            <a:pt x="31374" y="0"/>
                            <a:pt x="27323" y="9960"/>
                            <a:pt x="19798" y="13105"/>
                          </a:cubicBezTo>
                          <a:cubicBezTo>
                            <a:pt x="12274" y="16250"/>
                            <a:pt x="26744" y="17299"/>
                            <a:pt x="32532" y="12057"/>
                          </a:cubicBezTo>
                          <a:cubicBezTo>
                            <a:pt x="38320" y="6815"/>
                            <a:pt x="33111" y="0"/>
                            <a:pt x="31374" y="0"/>
                          </a:cubicBezTo>
                          <a:close/>
                        </a:path>
                        <a:path w="35191" h="15726" fill="none">
                          <a:moveTo>
                            <a:pt x="3816" y="0"/>
                          </a:moveTo>
                          <a:cubicBezTo>
                            <a:pt x="3816" y="0"/>
                            <a:pt x="7868" y="9960"/>
                            <a:pt x="15392" y="13105"/>
                          </a:cubicBezTo>
                          <a:cubicBezTo>
                            <a:pt x="22917" y="16250"/>
                            <a:pt x="8447" y="17299"/>
                            <a:pt x="2659" y="12057"/>
                          </a:cubicBezTo>
                          <a:cubicBezTo>
                            <a:pt x="-3129" y="6815"/>
                            <a:pt x="2080" y="0"/>
                            <a:pt x="3816" y="0"/>
                          </a:cubicBezTo>
                          <a:close/>
                          <a:moveTo>
                            <a:pt x="31374" y="0"/>
                          </a:moveTo>
                          <a:cubicBezTo>
                            <a:pt x="31374" y="0"/>
                            <a:pt x="27323" y="9960"/>
                            <a:pt x="19798" y="13105"/>
                          </a:cubicBezTo>
                          <a:cubicBezTo>
                            <a:pt x="12274" y="16250"/>
                            <a:pt x="26744" y="17299"/>
                            <a:pt x="32532" y="12057"/>
                          </a:cubicBezTo>
                          <a:cubicBezTo>
                            <a:pt x="38320" y="6815"/>
                            <a:pt x="33111" y="0"/>
                            <a:pt x="31374" y="0"/>
                          </a:cubicBezTo>
                          <a:close/>
                        </a:path>
                      </a:pathLst>
                    </a:custGeom>
                    <a:solidFill>
                      <a:srgbClr val="FED6E5"/>
                    </a:solidFill>
                    <a:ln w="7600" cap="flat">
                      <a:solidFill>
                        <a:srgbClr val="FED6E5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9" name="Freeform: Shape 528"/>
                    <p:cNvSpPr/>
                    <p:nvPr/>
                  </p:nvSpPr>
                  <p:spPr>
                    <a:xfrm>
                      <a:off x="6876764" y="35018"/>
                      <a:ext cx="37198" cy="109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98" h="10944" stroke="0">
                          <a:moveTo>
                            <a:pt x="31987" y="5396"/>
                          </a:moveTo>
                          <a:cubicBezTo>
                            <a:pt x="33698" y="5396"/>
                            <a:pt x="34684" y="6250"/>
                            <a:pt x="34684" y="7304"/>
                          </a:cubicBezTo>
                          <a:lnTo>
                            <a:pt x="34684" y="9036"/>
                          </a:lnTo>
                          <a:cubicBezTo>
                            <a:pt x="34684" y="10090"/>
                            <a:pt x="33698" y="10944"/>
                            <a:pt x="32480" y="10944"/>
                          </a:cubicBezTo>
                          <a:cubicBezTo>
                            <a:pt x="30770" y="10944"/>
                            <a:pt x="29784" y="10090"/>
                            <a:pt x="29784" y="9036"/>
                          </a:cubicBezTo>
                          <a:lnTo>
                            <a:pt x="29784" y="7304"/>
                          </a:lnTo>
                          <a:cubicBezTo>
                            <a:pt x="29784" y="6250"/>
                            <a:pt x="30770" y="5396"/>
                            <a:pt x="31987" y="5396"/>
                          </a:cubicBezTo>
                          <a:close/>
                          <a:moveTo>
                            <a:pt x="3197" y="7304"/>
                          </a:moveTo>
                          <a:lnTo>
                            <a:pt x="3197" y="9036"/>
                          </a:lnTo>
                          <a:cubicBezTo>
                            <a:pt x="3197" y="10090"/>
                            <a:pt x="4183" y="10944"/>
                            <a:pt x="5893" y="10944"/>
                          </a:cubicBezTo>
                          <a:cubicBezTo>
                            <a:pt x="7111" y="10944"/>
                            <a:pt x="8097" y="10090"/>
                            <a:pt x="8097" y="9036"/>
                          </a:cubicBezTo>
                          <a:lnTo>
                            <a:pt x="8097" y="7304"/>
                          </a:lnTo>
                          <a:cubicBezTo>
                            <a:pt x="8097" y="6250"/>
                            <a:pt x="7111" y="5396"/>
                            <a:pt x="5400" y="5396"/>
                          </a:cubicBezTo>
                          <a:cubicBezTo>
                            <a:pt x="4183" y="5396"/>
                            <a:pt x="3197" y="6250"/>
                            <a:pt x="3197" y="7304"/>
                          </a:cubicBezTo>
                          <a:close/>
                          <a:moveTo>
                            <a:pt x="4104" y="1524"/>
                          </a:moveTo>
                          <a:cubicBezTo>
                            <a:pt x="6073" y="1028"/>
                            <a:pt x="7775" y="1843"/>
                            <a:pt x="7617" y="1257"/>
                          </a:cubicBezTo>
                          <a:cubicBezTo>
                            <a:pt x="7317" y="0"/>
                            <a:pt x="5392" y="0"/>
                            <a:pt x="3319" y="0"/>
                          </a:cubicBezTo>
                          <a:cubicBezTo>
                            <a:pt x="1246" y="788"/>
                            <a:pt x="0" y="2143"/>
                            <a:pt x="0" y="3261"/>
                          </a:cubicBezTo>
                          <a:cubicBezTo>
                            <a:pt x="0" y="3794"/>
                            <a:pt x="2314" y="1975"/>
                            <a:pt x="4104" y="1524"/>
                          </a:cubicBezTo>
                          <a:close/>
                          <a:moveTo>
                            <a:pt x="37149" y="3474"/>
                          </a:moveTo>
                          <a:cubicBezTo>
                            <a:pt x="37483" y="2365"/>
                            <a:pt x="36062" y="1063"/>
                            <a:pt x="33973" y="0"/>
                          </a:cubicBezTo>
                          <a:cubicBezTo>
                            <a:pt x="31885" y="0"/>
                            <a:pt x="29921" y="0"/>
                            <a:pt x="29587" y="1674"/>
                          </a:cubicBezTo>
                          <a:cubicBezTo>
                            <a:pt x="29412" y="2255"/>
                            <a:pt x="31159" y="1412"/>
                            <a:pt x="33144" y="1855"/>
                          </a:cubicBezTo>
                          <a:cubicBezTo>
                            <a:pt x="34948" y="2258"/>
                            <a:pt x="36990" y="4003"/>
                            <a:pt x="37149" y="3474"/>
                          </a:cubicBezTo>
                          <a:close/>
                        </a:path>
                        <a:path w="37198" h="10944" fill="none">
                          <a:moveTo>
                            <a:pt x="31987" y="5396"/>
                          </a:moveTo>
                          <a:cubicBezTo>
                            <a:pt x="33698" y="5396"/>
                            <a:pt x="34684" y="6250"/>
                            <a:pt x="34684" y="7304"/>
                          </a:cubicBezTo>
                          <a:lnTo>
                            <a:pt x="34684" y="9036"/>
                          </a:lnTo>
                          <a:cubicBezTo>
                            <a:pt x="34684" y="10090"/>
                            <a:pt x="33698" y="10944"/>
                            <a:pt x="32480" y="10944"/>
                          </a:cubicBezTo>
                          <a:cubicBezTo>
                            <a:pt x="30770" y="10944"/>
                            <a:pt x="29784" y="10090"/>
                            <a:pt x="29784" y="9036"/>
                          </a:cubicBezTo>
                          <a:lnTo>
                            <a:pt x="29784" y="7304"/>
                          </a:lnTo>
                          <a:cubicBezTo>
                            <a:pt x="29784" y="6250"/>
                            <a:pt x="30770" y="5396"/>
                            <a:pt x="31987" y="5396"/>
                          </a:cubicBezTo>
                          <a:close/>
                          <a:moveTo>
                            <a:pt x="3197" y="7304"/>
                          </a:moveTo>
                          <a:lnTo>
                            <a:pt x="3197" y="9036"/>
                          </a:lnTo>
                          <a:cubicBezTo>
                            <a:pt x="3197" y="10090"/>
                            <a:pt x="4183" y="10944"/>
                            <a:pt x="5893" y="10944"/>
                          </a:cubicBezTo>
                          <a:cubicBezTo>
                            <a:pt x="7111" y="10944"/>
                            <a:pt x="8097" y="10090"/>
                            <a:pt x="8097" y="9036"/>
                          </a:cubicBezTo>
                          <a:lnTo>
                            <a:pt x="8097" y="7304"/>
                          </a:lnTo>
                          <a:cubicBezTo>
                            <a:pt x="8097" y="6250"/>
                            <a:pt x="7111" y="5396"/>
                            <a:pt x="5400" y="5396"/>
                          </a:cubicBezTo>
                          <a:cubicBezTo>
                            <a:pt x="4183" y="5396"/>
                            <a:pt x="3197" y="6250"/>
                            <a:pt x="3197" y="7304"/>
                          </a:cubicBezTo>
                          <a:close/>
                          <a:moveTo>
                            <a:pt x="4104" y="1524"/>
                          </a:moveTo>
                          <a:cubicBezTo>
                            <a:pt x="6073" y="1028"/>
                            <a:pt x="7775" y="1843"/>
                            <a:pt x="7617" y="1257"/>
                          </a:cubicBezTo>
                          <a:cubicBezTo>
                            <a:pt x="7317" y="0"/>
                            <a:pt x="5392" y="0"/>
                            <a:pt x="3319" y="0"/>
                          </a:cubicBezTo>
                          <a:cubicBezTo>
                            <a:pt x="1246" y="788"/>
                            <a:pt x="0" y="2143"/>
                            <a:pt x="0" y="3261"/>
                          </a:cubicBezTo>
                          <a:cubicBezTo>
                            <a:pt x="0" y="3794"/>
                            <a:pt x="2314" y="1975"/>
                            <a:pt x="4104" y="1524"/>
                          </a:cubicBezTo>
                          <a:close/>
                          <a:moveTo>
                            <a:pt x="37149" y="3474"/>
                          </a:moveTo>
                          <a:cubicBezTo>
                            <a:pt x="37483" y="2365"/>
                            <a:pt x="36062" y="1063"/>
                            <a:pt x="33973" y="0"/>
                          </a:cubicBezTo>
                          <a:cubicBezTo>
                            <a:pt x="31885" y="0"/>
                            <a:pt x="29921" y="0"/>
                            <a:pt x="29587" y="1674"/>
                          </a:cubicBezTo>
                          <a:cubicBezTo>
                            <a:pt x="29412" y="2255"/>
                            <a:pt x="31159" y="1412"/>
                            <a:pt x="33144" y="1855"/>
                          </a:cubicBezTo>
                          <a:cubicBezTo>
                            <a:pt x="34948" y="2258"/>
                            <a:pt x="36990" y="4003"/>
                            <a:pt x="37149" y="3474"/>
                          </a:cubicBezTo>
                          <a:close/>
                        </a:path>
                      </a:pathLst>
                    </a:custGeom>
                    <a:solidFill>
                      <a:srgbClr val="5A291A"/>
                    </a:solidFill>
                    <a:ln w="7600" cap="flat">
                      <a:solidFill>
                        <a:srgbClr val="5A291A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: Shape 529"/>
                    <p:cNvSpPr/>
                    <p:nvPr/>
                  </p:nvSpPr>
                  <p:spPr>
                    <a:xfrm>
                      <a:off x="6909167" y="-7316"/>
                      <a:ext cx="23012" cy="229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012" h="22940" stroke="0">
                          <a:moveTo>
                            <a:pt x="14385" y="11313"/>
                          </a:moveTo>
                          <a:cubicBezTo>
                            <a:pt x="16088" y="11322"/>
                            <a:pt x="18491" y="12047"/>
                            <a:pt x="20802" y="13144"/>
                          </a:cubicBezTo>
                          <a:cubicBezTo>
                            <a:pt x="24406" y="14854"/>
                            <a:pt x="22974" y="18402"/>
                            <a:pt x="20941" y="20427"/>
                          </a:cubicBezTo>
                          <a:cubicBezTo>
                            <a:pt x="18909" y="22452"/>
                            <a:pt x="15207" y="24867"/>
                            <a:pt x="13442" y="20476"/>
                          </a:cubicBezTo>
                          <a:cubicBezTo>
                            <a:pt x="12346" y="17752"/>
                            <a:pt x="11783" y="15703"/>
                            <a:pt x="11759" y="14201"/>
                          </a:cubicBezTo>
                          <a:cubicBezTo>
                            <a:pt x="10970" y="14230"/>
                            <a:pt x="10157" y="13934"/>
                            <a:pt x="9538" y="13318"/>
                          </a:cubicBezTo>
                          <a:cubicBezTo>
                            <a:pt x="8951" y="12732"/>
                            <a:pt x="8653" y="11972"/>
                            <a:pt x="8650" y="11223"/>
                          </a:cubicBezTo>
                          <a:cubicBezTo>
                            <a:pt x="7154" y="11171"/>
                            <a:pt x="5135" y="10612"/>
                            <a:pt x="2474" y="9550"/>
                          </a:cubicBezTo>
                          <a:cubicBezTo>
                            <a:pt x="-1934" y="7791"/>
                            <a:pt x="0" y="4103"/>
                            <a:pt x="2523" y="2079"/>
                          </a:cubicBezTo>
                          <a:cubicBezTo>
                            <a:pt x="4556" y="0"/>
                            <a:pt x="8117" y="-1373"/>
                            <a:pt x="9834" y="2217"/>
                          </a:cubicBezTo>
                          <a:cubicBezTo>
                            <a:pt x="10911" y="4470"/>
                            <a:pt x="11631" y="6809"/>
                            <a:pt x="11670" y="8498"/>
                          </a:cubicBezTo>
                          <a:cubicBezTo>
                            <a:pt x="12332" y="8563"/>
                            <a:pt x="12985" y="8855"/>
                            <a:pt x="13502" y="9369"/>
                          </a:cubicBezTo>
                          <a:cubicBezTo>
                            <a:pt x="14049" y="9915"/>
                            <a:pt x="14345" y="10613"/>
                            <a:pt x="14385" y="11313"/>
                          </a:cubicBezTo>
                          <a:close/>
                        </a:path>
                        <a:path w="23012" h="22940" fill="none">
                          <a:moveTo>
                            <a:pt x="14385" y="11313"/>
                          </a:moveTo>
                          <a:cubicBezTo>
                            <a:pt x="16088" y="11322"/>
                            <a:pt x="18491" y="12047"/>
                            <a:pt x="20802" y="13144"/>
                          </a:cubicBezTo>
                          <a:cubicBezTo>
                            <a:pt x="24406" y="14854"/>
                            <a:pt x="22974" y="18402"/>
                            <a:pt x="20941" y="20427"/>
                          </a:cubicBezTo>
                          <a:cubicBezTo>
                            <a:pt x="18909" y="22452"/>
                            <a:pt x="15207" y="24867"/>
                            <a:pt x="13442" y="20476"/>
                          </a:cubicBezTo>
                          <a:cubicBezTo>
                            <a:pt x="12346" y="17752"/>
                            <a:pt x="11783" y="15703"/>
                            <a:pt x="11759" y="14201"/>
                          </a:cubicBezTo>
                          <a:cubicBezTo>
                            <a:pt x="10970" y="14230"/>
                            <a:pt x="10157" y="13934"/>
                            <a:pt x="9538" y="13318"/>
                          </a:cubicBezTo>
                          <a:cubicBezTo>
                            <a:pt x="8951" y="12732"/>
                            <a:pt x="8653" y="11972"/>
                            <a:pt x="8650" y="11223"/>
                          </a:cubicBezTo>
                          <a:cubicBezTo>
                            <a:pt x="7154" y="11171"/>
                            <a:pt x="5135" y="10612"/>
                            <a:pt x="2474" y="9550"/>
                          </a:cubicBezTo>
                          <a:cubicBezTo>
                            <a:pt x="-1934" y="7791"/>
                            <a:pt x="0" y="4103"/>
                            <a:pt x="2523" y="2079"/>
                          </a:cubicBezTo>
                          <a:cubicBezTo>
                            <a:pt x="4556" y="0"/>
                            <a:pt x="8117" y="-1373"/>
                            <a:pt x="9834" y="2217"/>
                          </a:cubicBezTo>
                          <a:cubicBezTo>
                            <a:pt x="10911" y="4470"/>
                            <a:pt x="11631" y="6809"/>
                            <a:pt x="11670" y="8498"/>
                          </a:cubicBezTo>
                          <a:cubicBezTo>
                            <a:pt x="12332" y="8563"/>
                            <a:pt x="12985" y="8855"/>
                            <a:pt x="13502" y="9369"/>
                          </a:cubicBezTo>
                          <a:cubicBezTo>
                            <a:pt x="14049" y="9915"/>
                            <a:pt x="14345" y="10613"/>
                            <a:pt x="14385" y="11313"/>
                          </a:cubicBezTo>
                          <a:close/>
                        </a:path>
                      </a:pathLst>
                    </a:custGeom>
                    <a:solidFill>
                      <a:srgbClr val="F0909B"/>
                    </a:solidFill>
                    <a:ln w="7600" cap="flat">
                      <a:solidFill>
                        <a:srgbClr val="F0909B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1" name="Group 530"/>
                  <p:cNvGrpSpPr/>
                  <p:nvPr/>
                </p:nvGrpSpPr>
                <p:grpSpPr>
                  <a:xfrm>
                    <a:off x="6937365" y="-9977"/>
                    <a:ext cx="103169" cy="257003"/>
                    <a:chOff x="6937365" y="-9977"/>
                    <a:chExt cx="103169" cy="257003"/>
                  </a:xfrm>
                </p:grpSpPr>
                <p:sp>
                  <p:nvSpPr>
                    <p:cNvPr id="532" name="Freeform: Shape 531"/>
                    <p:cNvSpPr/>
                    <p:nvPr/>
                  </p:nvSpPr>
                  <p:spPr>
                    <a:xfrm>
                      <a:off x="7026892" y="137645"/>
                      <a:ext cx="13642" cy="14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642" h="14910" stroke="0">
                          <a:moveTo>
                            <a:pt x="13515" y="8631"/>
                          </a:moveTo>
                          <a:cubicBezTo>
                            <a:pt x="14234" y="4566"/>
                            <a:pt x="11821" y="0"/>
                            <a:pt x="8124" y="0"/>
                          </a:cubicBezTo>
                          <a:cubicBezTo>
                            <a:pt x="4427" y="0"/>
                            <a:pt x="846" y="2214"/>
                            <a:pt x="0" y="6279"/>
                          </a:cubicBezTo>
                          <a:cubicBezTo>
                            <a:pt x="0" y="10344"/>
                            <a:pt x="1821" y="14166"/>
                            <a:pt x="5518" y="14816"/>
                          </a:cubicBezTo>
                          <a:cubicBezTo>
                            <a:pt x="9215" y="15465"/>
                            <a:pt x="12795" y="12696"/>
                            <a:pt x="13515" y="8631"/>
                          </a:cubicBezTo>
                          <a:close/>
                        </a:path>
                        <a:path w="13642" h="14910" fill="none">
                          <a:moveTo>
                            <a:pt x="13515" y="8631"/>
                          </a:moveTo>
                          <a:cubicBezTo>
                            <a:pt x="14234" y="4566"/>
                            <a:pt x="11821" y="0"/>
                            <a:pt x="8124" y="0"/>
                          </a:cubicBezTo>
                          <a:cubicBezTo>
                            <a:pt x="4427" y="0"/>
                            <a:pt x="846" y="2214"/>
                            <a:pt x="0" y="6279"/>
                          </a:cubicBezTo>
                          <a:cubicBezTo>
                            <a:pt x="0" y="10344"/>
                            <a:pt x="1821" y="14166"/>
                            <a:pt x="5518" y="14816"/>
                          </a:cubicBezTo>
                          <a:cubicBezTo>
                            <a:pt x="9215" y="15465"/>
                            <a:pt x="12795" y="12696"/>
                            <a:pt x="13515" y="8631"/>
                          </a:cubicBezTo>
                          <a:close/>
                        </a:path>
                      </a:pathLst>
                    </a:custGeom>
                    <a:solidFill>
                      <a:srgbClr val="FDC59F"/>
                    </a:solidFill>
                    <a:ln w="7600" cap="flat">
                      <a:solidFill>
                        <a:srgbClr val="FDC59F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: Shape 532"/>
                    <p:cNvSpPr/>
                    <p:nvPr/>
                  </p:nvSpPr>
                  <p:spPr>
                    <a:xfrm>
                      <a:off x="7009416" y="67791"/>
                      <a:ext cx="28425" cy="736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425" h="73676" stroke="0">
                          <a:moveTo>
                            <a:pt x="0" y="0"/>
                          </a:moveTo>
                          <a:cubicBezTo>
                            <a:pt x="0" y="0"/>
                            <a:pt x="10111" y="3347"/>
                            <a:pt x="14450" y="12926"/>
                          </a:cubicBezTo>
                          <a:cubicBezTo>
                            <a:pt x="17448" y="19546"/>
                            <a:pt x="18839" y="27418"/>
                            <a:pt x="21604" y="40650"/>
                          </a:cubicBezTo>
                          <a:cubicBezTo>
                            <a:pt x="23951" y="51885"/>
                            <a:pt x="28425" y="73371"/>
                            <a:pt x="28425" y="73371"/>
                          </a:cubicBezTo>
                          <a:lnTo>
                            <a:pt x="17134" y="73676"/>
                          </a:lnTo>
                          <a:cubicBezTo>
                            <a:pt x="17134" y="73676"/>
                            <a:pt x="11074" y="51045"/>
                            <a:pt x="8355" y="40914"/>
                          </a:cubicBezTo>
                          <a:cubicBezTo>
                            <a:pt x="6825" y="35209"/>
                            <a:pt x="3425" y="22510"/>
                            <a:pt x="3056" y="21663"/>
                          </a:cubicBezTo>
                          <a:cubicBezTo>
                            <a:pt x="-1202" y="11905"/>
                            <a:pt x="0" y="0"/>
                            <a:pt x="0" y="0"/>
                          </a:cubicBezTo>
                          <a:close/>
                        </a:path>
                        <a:path w="28425" h="73676" fill="none">
                          <a:moveTo>
                            <a:pt x="0" y="0"/>
                          </a:moveTo>
                          <a:cubicBezTo>
                            <a:pt x="0" y="0"/>
                            <a:pt x="10111" y="3347"/>
                            <a:pt x="14450" y="12926"/>
                          </a:cubicBezTo>
                          <a:cubicBezTo>
                            <a:pt x="17448" y="19546"/>
                            <a:pt x="18839" y="27418"/>
                            <a:pt x="21604" y="40650"/>
                          </a:cubicBezTo>
                          <a:cubicBezTo>
                            <a:pt x="23951" y="51885"/>
                            <a:pt x="28425" y="73371"/>
                            <a:pt x="28425" y="73371"/>
                          </a:cubicBezTo>
                          <a:lnTo>
                            <a:pt x="17134" y="73676"/>
                          </a:lnTo>
                          <a:cubicBezTo>
                            <a:pt x="17134" y="73676"/>
                            <a:pt x="11074" y="51045"/>
                            <a:pt x="8355" y="40914"/>
                          </a:cubicBezTo>
                          <a:cubicBezTo>
                            <a:pt x="6825" y="35209"/>
                            <a:pt x="3425" y="22510"/>
                            <a:pt x="3056" y="21663"/>
                          </a:cubicBezTo>
                          <a:cubicBezTo>
                            <a:pt x="-1202" y="11905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00AE9D"/>
                    </a:solidFill>
                    <a:ln w="7600" cap="flat">
                      <a:solidFill>
                        <a:srgbClr val="00AE9D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4" name="Freeform: Shape 533"/>
                    <p:cNvSpPr/>
                    <p:nvPr/>
                  </p:nvSpPr>
                  <p:spPr>
                    <a:xfrm>
                      <a:off x="6937365" y="137645"/>
                      <a:ext cx="13642" cy="14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642" h="14910" stroke="0">
                          <a:moveTo>
                            <a:pt x="0" y="8631"/>
                          </a:moveTo>
                          <a:cubicBezTo>
                            <a:pt x="0" y="4566"/>
                            <a:pt x="1821" y="0"/>
                            <a:pt x="5518" y="0"/>
                          </a:cubicBezTo>
                          <a:cubicBezTo>
                            <a:pt x="9215" y="0"/>
                            <a:pt x="12795" y="2214"/>
                            <a:pt x="13515" y="6279"/>
                          </a:cubicBezTo>
                          <a:cubicBezTo>
                            <a:pt x="14234" y="10344"/>
                            <a:pt x="11821" y="14166"/>
                            <a:pt x="8124" y="14816"/>
                          </a:cubicBezTo>
                          <a:cubicBezTo>
                            <a:pt x="4427" y="15465"/>
                            <a:pt x="846" y="12696"/>
                            <a:pt x="0" y="8631"/>
                          </a:cubicBezTo>
                          <a:close/>
                        </a:path>
                        <a:path w="13642" h="14910" fill="none">
                          <a:moveTo>
                            <a:pt x="0" y="8631"/>
                          </a:moveTo>
                          <a:cubicBezTo>
                            <a:pt x="0" y="4566"/>
                            <a:pt x="1821" y="0"/>
                            <a:pt x="5518" y="0"/>
                          </a:cubicBezTo>
                          <a:cubicBezTo>
                            <a:pt x="9215" y="0"/>
                            <a:pt x="12795" y="2214"/>
                            <a:pt x="13515" y="6279"/>
                          </a:cubicBezTo>
                          <a:cubicBezTo>
                            <a:pt x="14234" y="10344"/>
                            <a:pt x="11821" y="14166"/>
                            <a:pt x="8124" y="14816"/>
                          </a:cubicBezTo>
                          <a:cubicBezTo>
                            <a:pt x="4427" y="15465"/>
                            <a:pt x="846" y="12696"/>
                            <a:pt x="0" y="8631"/>
                          </a:cubicBezTo>
                          <a:close/>
                        </a:path>
                      </a:pathLst>
                    </a:custGeom>
                    <a:solidFill>
                      <a:srgbClr val="FDC59F"/>
                    </a:solidFill>
                    <a:ln w="7600" cap="flat">
                      <a:solidFill>
                        <a:srgbClr val="FDC59F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5" name="Freeform: Shape 534"/>
                    <p:cNvSpPr/>
                    <p:nvPr/>
                  </p:nvSpPr>
                  <p:spPr>
                    <a:xfrm>
                      <a:off x="6953502" y="27864"/>
                      <a:ext cx="70627" cy="137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627" h="13782" stroke="0">
                          <a:moveTo>
                            <a:pt x="0" y="6891"/>
                          </a:moveTo>
                          <a:cubicBezTo>
                            <a:pt x="0" y="3085"/>
                            <a:pt x="3550" y="0"/>
                            <a:pt x="7930" y="0"/>
                          </a:cubicBezTo>
                          <a:cubicBezTo>
                            <a:pt x="12310" y="0"/>
                            <a:pt x="15860" y="3085"/>
                            <a:pt x="15860" y="6891"/>
                          </a:cubicBezTo>
                          <a:cubicBezTo>
                            <a:pt x="15860" y="10697"/>
                            <a:pt x="12310" y="13782"/>
                            <a:pt x="7930" y="13782"/>
                          </a:cubicBezTo>
                          <a:cubicBezTo>
                            <a:pt x="3550" y="13782"/>
                            <a:pt x="0" y="10697"/>
                            <a:pt x="0" y="6891"/>
                          </a:cubicBezTo>
                          <a:close/>
                          <a:moveTo>
                            <a:pt x="62697" y="13782"/>
                          </a:moveTo>
                          <a:cubicBezTo>
                            <a:pt x="67076" y="13782"/>
                            <a:pt x="70627" y="10697"/>
                            <a:pt x="70627" y="6891"/>
                          </a:cubicBezTo>
                          <a:cubicBezTo>
                            <a:pt x="70627" y="3085"/>
                            <a:pt x="67076" y="0"/>
                            <a:pt x="62697" y="0"/>
                          </a:cubicBezTo>
                          <a:cubicBezTo>
                            <a:pt x="58317" y="0"/>
                            <a:pt x="54767" y="3085"/>
                            <a:pt x="54767" y="6891"/>
                          </a:cubicBezTo>
                          <a:cubicBezTo>
                            <a:pt x="54767" y="10697"/>
                            <a:pt x="58317" y="13782"/>
                            <a:pt x="62697" y="13782"/>
                          </a:cubicBezTo>
                          <a:close/>
                        </a:path>
                        <a:path w="70627" h="13782" fill="none">
                          <a:moveTo>
                            <a:pt x="0" y="6891"/>
                          </a:moveTo>
                          <a:cubicBezTo>
                            <a:pt x="0" y="3085"/>
                            <a:pt x="3550" y="0"/>
                            <a:pt x="7930" y="0"/>
                          </a:cubicBezTo>
                          <a:cubicBezTo>
                            <a:pt x="12310" y="0"/>
                            <a:pt x="15860" y="3085"/>
                            <a:pt x="15860" y="6891"/>
                          </a:cubicBezTo>
                          <a:cubicBezTo>
                            <a:pt x="15860" y="10697"/>
                            <a:pt x="12310" y="13782"/>
                            <a:pt x="7930" y="13782"/>
                          </a:cubicBezTo>
                          <a:cubicBezTo>
                            <a:pt x="3550" y="13782"/>
                            <a:pt x="0" y="10697"/>
                            <a:pt x="0" y="6891"/>
                          </a:cubicBezTo>
                          <a:close/>
                          <a:moveTo>
                            <a:pt x="62697" y="13782"/>
                          </a:moveTo>
                          <a:cubicBezTo>
                            <a:pt x="67076" y="13782"/>
                            <a:pt x="70627" y="10697"/>
                            <a:pt x="70627" y="6891"/>
                          </a:cubicBezTo>
                          <a:cubicBezTo>
                            <a:pt x="70627" y="3085"/>
                            <a:pt x="67076" y="0"/>
                            <a:pt x="62697" y="0"/>
                          </a:cubicBezTo>
                          <a:cubicBezTo>
                            <a:pt x="58317" y="0"/>
                            <a:pt x="54767" y="3085"/>
                            <a:pt x="54767" y="6891"/>
                          </a:cubicBezTo>
                          <a:cubicBezTo>
                            <a:pt x="54767" y="10697"/>
                            <a:pt x="58317" y="13782"/>
                            <a:pt x="62697" y="13782"/>
                          </a:cubicBezTo>
                          <a:close/>
                        </a:path>
                      </a:pathLst>
                    </a:custGeom>
                    <a:solidFill>
                      <a:srgbClr val="F8AF7E"/>
                    </a:solidFill>
                    <a:ln w="7600" cap="flat">
                      <a:solidFill>
                        <a:srgbClr val="F8AF7E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6" name="Freeform: Shape 535"/>
                    <p:cNvSpPr/>
                    <p:nvPr/>
                  </p:nvSpPr>
                  <p:spPr>
                    <a:xfrm>
                      <a:off x="6939107" y="67791"/>
                      <a:ext cx="28425" cy="736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425" h="73676" stroke="0">
                          <a:moveTo>
                            <a:pt x="28193" y="0"/>
                          </a:moveTo>
                          <a:cubicBezTo>
                            <a:pt x="28193" y="0"/>
                            <a:pt x="18314" y="3347"/>
                            <a:pt x="13976" y="12926"/>
                          </a:cubicBezTo>
                          <a:cubicBezTo>
                            <a:pt x="10977" y="19546"/>
                            <a:pt x="9586" y="27418"/>
                            <a:pt x="6821" y="40650"/>
                          </a:cubicBezTo>
                          <a:cubicBezTo>
                            <a:pt x="4474" y="51885"/>
                            <a:pt x="0" y="73371"/>
                            <a:pt x="0" y="73371"/>
                          </a:cubicBezTo>
                          <a:lnTo>
                            <a:pt x="11291" y="73676"/>
                          </a:lnTo>
                          <a:cubicBezTo>
                            <a:pt x="11291" y="73676"/>
                            <a:pt x="17351" y="51045"/>
                            <a:pt x="20070" y="40914"/>
                          </a:cubicBezTo>
                          <a:cubicBezTo>
                            <a:pt x="21600" y="35209"/>
                            <a:pt x="25000" y="22510"/>
                            <a:pt x="25369" y="21663"/>
                          </a:cubicBezTo>
                          <a:cubicBezTo>
                            <a:pt x="29627" y="11905"/>
                            <a:pt x="28193" y="0"/>
                            <a:pt x="28193" y="0"/>
                          </a:cubicBezTo>
                          <a:close/>
                        </a:path>
                        <a:path w="28425" h="73676" fill="none">
                          <a:moveTo>
                            <a:pt x="28193" y="0"/>
                          </a:moveTo>
                          <a:cubicBezTo>
                            <a:pt x="28193" y="0"/>
                            <a:pt x="18314" y="3347"/>
                            <a:pt x="13976" y="12926"/>
                          </a:cubicBezTo>
                          <a:cubicBezTo>
                            <a:pt x="10977" y="19546"/>
                            <a:pt x="9586" y="27418"/>
                            <a:pt x="6821" y="40650"/>
                          </a:cubicBezTo>
                          <a:cubicBezTo>
                            <a:pt x="4474" y="51885"/>
                            <a:pt x="0" y="73371"/>
                            <a:pt x="0" y="73371"/>
                          </a:cubicBezTo>
                          <a:lnTo>
                            <a:pt x="11291" y="73676"/>
                          </a:lnTo>
                          <a:cubicBezTo>
                            <a:pt x="11291" y="73676"/>
                            <a:pt x="17351" y="51045"/>
                            <a:pt x="20070" y="40914"/>
                          </a:cubicBezTo>
                          <a:cubicBezTo>
                            <a:pt x="21600" y="35209"/>
                            <a:pt x="25000" y="22510"/>
                            <a:pt x="25369" y="21663"/>
                          </a:cubicBezTo>
                          <a:cubicBezTo>
                            <a:pt x="29627" y="11905"/>
                            <a:pt x="28193" y="0"/>
                            <a:pt x="28193" y="0"/>
                          </a:cubicBezTo>
                          <a:close/>
                        </a:path>
                      </a:pathLst>
                    </a:custGeom>
                    <a:solidFill>
                      <a:srgbClr val="00AE9D"/>
                    </a:solidFill>
                    <a:ln w="7600" cap="flat">
                      <a:solidFill>
                        <a:srgbClr val="00AE9D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7" name="Freeform: Shape 536"/>
                    <p:cNvSpPr/>
                    <p:nvPr/>
                  </p:nvSpPr>
                  <p:spPr>
                    <a:xfrm>
                      <a:off x="6977880" y="55685"/>
                      <a:ext cx="22663" cy="20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663" h="20182" stroke="0">
                          <a:moveTo>
                            <a:pt x="0" y="0"/>
                          </a:moveTo>
                          <a:lnTo>
                            <a:pt x="22663" y="0"/>
                          </a:lnTo>
                          <a:lnTo>
                            <a:pt x="22663" y="13683"/>
                          </a:lnTo>
                          <a:cubicBezTo>
                            <a:pt x="22663" y="13683"/>
                            <a:pt x="18542" y="20182"/>
                            <a:pt x="12018" y="20182"/>
                          </a:cubicBezTo>
                          <a:cubicBezTo>
                            <a:pt x="5494" y="20182"/>
                            <a:pt x="0" y="13683"/>
                            <a:pt x="0" y="13683"/>
                          </a:cubicBezTo>
                          <a:lnTo>
                            <a:pt x="0" y="0"/>
                          </a:lnTo>
                          <a:close/>
                        </a:path>
                        <a:path w="22663" h="20182" fill="none">
                          <a:moveTo>
                            <a:pt x="0" y="0"/>
                          </a:moveTo>
                          <a:lnTo>
                            <a:pt x="22663" y="0"/>
                          </a:lnTo>
                          <a:lnTo>
                            <a:pt x="22663" y="13683"/>
                          </a:lnTo>
                          <a:cubicBezTo>
                            <a:pt x="22663" y="13683"/>
                            <a:pt x="18542" y="20182"/>
                            <a:pt x="12018" y="20182"/>
                          </a:cubicBezTo>
                          <a:cubicBezTo>
                            <a:pt x="5494" y="20182"/>
                            <a:pt x="0" y="13683"/>
                            <a:pt x="0" y="1368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8AF7E"/>
                    </a:solidFill>
                    <a:ln w="7600" cap="flat">
                      <a:solidFill>
                        <a:srgbClr val="F8AF7E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8" name="Freeform: Shape 537"/>
                    <p:cNvSpPr/>
                    <p:nvPr/>
                  </p:nvSpPr>
                  <p:spPr>
                    <a:xfrm>
                      <a:off x="6962131" y="63863"/>
                      <a:ext cx="54121" cy="664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121" h="66417" stroke="0">
                          <a:moveTo>
                            <a:pt x="40044" y="0"/>
                          </a:moveTo>
                          <a:cubicBezTo>
                            <a:pt x="40044" y="0"/>
                            <a:pt x="45664" y="1930"/>
                            <a:pt x="48972" y="4676"/>
                          </a:cubicBezTo>
                          <a:cubicBezTo>
                            <a:pt x="52280" y="7422"/>
                            <a:pt x="55425" y="61287"/>
                            <a:pt x="53567" y="65825"/>
                          </a:cubicBezTo>
                          <a:cubicBezTo>
                            <a:pt x="44411" y="66417"/>
                            <a:pt x="25340" y="66417"/>
                            <a:pt x="25340" y="66417"/>
                          </a:cubicBezTo>
                          <a:cubicBezTo>
                            <a:pt x="19439" y="65728"/>
                            <a:pt x="7302" y="65613"/>
                            <a:pt x="0" y="65177"/>
                          </a:cubicBezTo>
                          <a:cubicBezTo>
                            <a:pt x="-1305" y="60638"/>
                            <a:pt x="1840" y="6774"/>
                            <a:pt x="5148" y="4028"/>
                          </a:cubicBezTo>
                          <a:cubicBezTo>
                            <a:pt x="8456" y="1282"/>
                            <a:pt x="14076" y="0"/>
                            <a:pt x="14076" y="0"/>
                          </a:cubicBezTo>
                          <a:lnTo>
                            <a:pt x="27491" y="10082"/>
                          </a:lnTo>
                          <a:lnTo>
                            <a:pt x="40044" y="0"/>
                          </a:lnTo>
                          <a:close/>
                        </a:path>
                        <a:path w="54121" h="66417" fill="none">
                          <a:moveTo>
                            <a:pt x="40044" y="0"/>
                          </a:moveTo>
                          <a:cubicBezTo>
                            <a:pt x="40044" y="0"/>
                            <a:pt x="45664" y="1930"/>
                            <a:pt x="48972" y="4676"/>
                          </a:cubicBezTo>
                          <a:cubicBezTo>
                            <a:pt x="52280" y="7422"/>
                            <a:pt x="55425" y="61287"/>
                            <a:pt x="53567" y="65825"/>
                          </a:cubicBezTo>
                          <a:cubicBezTo>
                            <a:pt x="44411" y="66417"/>
                            <a:pt x="25340" y="66417"/>
                            <a:pt x="25340" y="66417"/>
                          </a:cubicBezTo>
                          <a:cubicBezTo>
                            <a:pt x="19439" y="65728"/>
                            <a:pt x="7302" y="65613"/>
                            <a:pt x="0" y="65177"/>
                          </a:cubicBezTo>
                          <a:cubicBezTo>
                            <a:pt x="-1305" y="60638"/>
                            <a:pt x="1840" y="6774"/>
                            <a:pt x="5148" y="4028"/>
                          </a:cubicBezTo>
                          <a:cubicBezTo>
                            <a:pt x="8456" y="1282"/>
                            <a:pt x="14076" y="0"/>
                            <a:pt x="14076" y="0"/>
                          </a:cubicBezTo>
                          <a:lnTo>
                            <a:pt x="27491" y="10082"/>
                          </a:lnTo>
                          <a:lnTo>
                            <a:pt x="40044" y="0"/>
                          </a:lnTo>
                          <a:close/>
                        </a:path>
                      </a:pathLst>
                    </a:custGeom>
                    <a:solidFill>
                      <a:srgbClr val="50BEC1"/>
                    </a:solidFill>
                    <a:ln w="7600" cap="flat">
                      <a:solidFill>
                        <a:srgbClr val="50BEC1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9" name="Freeform: Shape 538"/>
                    <p:cNvSpPr/>
                    <p:nvPr/>
                  </p:nvSpPr>
                  <p:spPr>
                    <a:xfrm>
                      <a:off x="6960033" y="-3863"/>
                      <a:ext cx="57832" cy="668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832" h="66855" stroke="0">
                          <a:moveTo>
                            <a:pt x="0" y="33878"/>
                          </a:moveTo>
                          <a:cubicBezTo>
                            <a:pt x="0" y="15420"/>
                            <a:pt x="12274" y="0"/>
                            <a:pt x="28787" y="0"/>
                          </a:cubicBezTo>
                          <a:cubicBezTo>
                            <a:pt x="45300" y="0"/>
                            <a:pt x="57832" y="14964"/>
                            <a:pt x="57832" y="33425"/>
                          </a:cubicBezTo>
                          <a:cubicBezTo>
                            <a:pt x="57832" y="51874"/>
                            <a:pt x="49856" y="67187"/>
                            <a:pt x="28787" y="66850"/>
                          </a:cubicBezTo>
                          <a:cubicBezTo>
                            <a:pt x="7718" y="66483"/>
                            <a:pt x="0" y="52331"/>
                            <a:pt x="0" y="33878"/>
                          </a:cubicBezTo>
                          <a:close/>
                        </a:path>
                        <a:path w="57832" h="66855" fill="none">
                          <a:moveTo>
                            <a:pt x="0" y="33878"/>
                          </a:moveTo>
                          <a:cubicBezTo>
                            <a:pt x="0" y="15420"/>
                            <a:pt x="12274" y="0"/>
                            <a:pt x="28787" y="0"/>
                          </a:cubicBezTo>
                          <a:cubicBezTo>
                            <a:pt x="45300" y="0"/>
                            <a:pt x="57832" y="14964"/>
                            <a:pt x="57832" y="33425"/>
                          </a:cubicBezTo>
                          <a:cubicBezTo>
                            <a:pt x="57832" y="51874"/>
                            <a:pt x="49856" y="67187"/>
                            <a:pt x="28787" y="66850"/>
                          </a:cubicBezTo>
                          <a:cubicBezTo>
                            <a:pt x="7718" y="66483"/>
                            <a:pt x="0" y="52331"/>
                            <a:pt x="0" y="33878"/>
                          </a:cubicBezTo>
                          <a:close/>
                        </a:path>
                      </a:pathLst>
                    </a:custGeom>
                    <a:solidFill>
                      <a:srgbClr val="FDC59F"/>
                    </a:solidFill>
                    <a:ln w="7600" cap="flat">
                      <a:solidFill>
                        <a:srgbClr val="FDC59F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0" name="Freeform: Shape 539"/>
                    <p:cNvSpPr/>
                    <p:nvPr/>
                  </p:nvSpPr>
                  <p:spPr>
                    <a:xfrm>
                      <a:off x="6962058" y="129555"/>
                      <a:ext cx="54099" cy="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99" h="7600" stroke="0">
                          <a:moveTo>
                            <a:pt x="1547" y="0"/>
                          </a:moveTo>
                          <a:lnTo>
                            <a:pt x="52552" y="0"/>
                          </a:lnTo>
                          <a:cubicBezTo>
                            <a:pt x="53406" y="0"/>
                            <a:pt x="54099" y="0"/>
                            <a:pt x="54099" y="1364"/>
                          </a:cubicBezTo>
                          <a:lnTo>
                            <a:pt x="54099" y="3040"/>
                          </a:lnTo>
                          <a:cubicBezTo>
                            <a:pt x="54099" y="3793"/>
                            <a:pt x="53406" y="4403"/>
                            <a:pt x="52552" y="4403"/>
                          </a:cubicBezTo>
                          <a:lnTo>
                            <a:pt x="1547" y="4403"/>
                          </a:lnTo>
                          <a:cubicBezTo>
                            <a:pt x="0" y="4403"/>
                            <a:pt x="0" y="3793"/>
                            <a:pt x="0" y="3040"/>
                          </a:cubicBezTo>
                          <a:lnTo>
                            <a:pt x="0" y="1364"/>
                          </a:lnTo>
                          <a:cubicBezTo>
                            <a:pt x="0" y="0"/>
                            <a:pt x="0" y="0"/>
                            <a:pt x="1547" y="0"/>
                          </a:cubicBezTo>
                          <a:close/>
                        </a:path>
                        <a:path w="54099" h="7600" fill="none">
                          <a:moveTo>
                            <a:pt x="1547" y="0"/>
                          </a:moveTo>
                          <a:lnTo>
                            <a:pt x="52552" y="0"/>
                          </a:lnTo>
                          <a:cubicBezTo>
                            <a:pt x="53406" y="0"/>
                            <a:pt x="54099" y="0"/>
                            <a:pt x="54099" y="1364"/>
                          </a:cubicBezTo>
                          <a:lnTo>
                            <a:pt x="54099" y="3040"/>
                          </a:lnTo>
                          <a:cubicBezTo>
                            <a:pt x="54099" y="3793"/>
                            <a:pt x="53406" y="4403"/>
                            <a:pt x="52552" y="4403"/>
                          </a:cubicBezTo>
                          <a:lnTo>
                            <a:pt x="1547" y="4403"/>
                          </a:lnTo>
                          <a:cubicBezTo>
                            <a:pt x="0" y="4403"/>
                            <a:pt x="0" y="3793"/>
                            <a:pt x="0" y="3040"/>
                          </a:cubicBezTo>
                          <a:lnTo>
                            <a:pt x="0" y="1364"/>
                          </a:lnTo>
                          <a:cubicBezTo>
                            <a:pt x="0" y="0"/>
                            <a:pt x="0" y="0"/>
                            <a:pt x="1547" y="0"/>
                          </a:cubicBezTo>
                          <a:close/>
                        </a:path>
                      </a:pathLst>
                    </a:custGeom>
                    <a:solidFill>
                      <a:srgbClr val="F29952"/>
                    </a:solidFill>
                    <a:ln w="7600" cap="flat">
                      <a:solidFill>
                        <a:srgbClr val="F29952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1" name="Freeform: Shape 540"/>
                    <p:cNvSpPr/>
                    <p:nvPr/>
                  </p:nvSpPr>
                  <p:spPr>
                    <a:xfrm>
                      <a:off x="6962295" y="133718"/>
                      <a:ext cx="53693" cy="104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693" h="104227" stroke="0">
                          <a:moveTo>
                            <a:pt x="0" y="0"/>
                          </a:moveTo>
                          <a:lnTo>
                            <a:pt x="53693" y="0"/>
                          </a:lnTo>
                          <a:cubicBezTo>
                            <a:pt x="53693" y="0"/>
                            <a:pt x="47823" y="104032"/>
                            <a:pt x="49445" y="104032"/>
                          </a:cubicBezTo>
                          <a:cubicBezTo>
                            <a:pt x="51068" y="104032"/>
                            <a:pt x="32571" y="104227"/>
                            <a:pt x="32571" y="104227"/>
                          </a:cubicBezTo>
                          <a:lnTo>
                            <a:pt x="29043" y="19391"/>
                          </a:lnTo>
                          <a:lnTo>
                            <a:pt x="24650" y="19391"/>
                          </a:lnTo>
                          <a:lnTo>
                            <a:pt x="21122" y="104227"/>
                          </a:lnTo>
                          <a:cubicBezTo>
                            <a:pt x="21122" y="104227"/>
                            <a:pt x="2625" y="104032"/>
                            <a:pt x="4248" y="104032"/>
                          </a:cubicBezTo>
                          <a:cubicBezTo>
                            <a:pt x="5871" y="104032"/>
                            <a:pt x="0" y="0"/>
                            <a:pt x="0" y="0"/>
                          </a:cubicBezTo>
                          <a:close/>
                        </a:path>
                        <a:path w="53693" h="104227" fill="none">
                          <a:moveTo>
                            <a:pt x="0" y="0"/>
                          </a:moveTo>
                          <a:lnTo>
                            <a:pt x="53693" y="0"/>
                          </a:lnTo>
                          <a:cubicBezTo>
                            <a:pt x="53693" y="0"/>
                            <a:pt x="47823" y="104032"/>
                            <a:pt x="49445" y="104032"/>
                          </a:cubicBezTo>
                          <a:cubicBezTo>
                            <a:pt x="51068" y="104032"/>
                            <a:pt x="32571" y="104227"/>
                            <a:pt x="32571" y="104227"/>
                          </a:cubicBezTo>
                          <a:lnTo>
                            <a:pt x="29043" y="19391"/>
                          </a:lnTo>
                          <a:lnTo>
                            <a:pt x="24650" y="19391"/>
                          </a:lnTo>
                          <a:lnTo>
                            <a:pt x="21122" y="104227"/>
                          </a:lnTo>
                          <a:cubicBezTo>
                            <a:pt x="21122" y="104227"/>
                            <a:pt x="2625" y="104032"/>
                            <a:pt x="4248" y="104032"/>
                          </a:cubicBezTo>
                          <a:cubicBezTo>
                            <a:pt x="5871" y="104032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E62AE"/>
                    </a:solidFill>
                    <a:ln w="7600" cap="flat">
                      <a:solidFill>
                        <a:srgbClr val="3E62AE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2" name="Freeform: Shape 541"/>
                    <p:cNvSpPr/>
                    <p:nvPr/>
                  </p:nvSpPr>
                  <p:spPr>
                    <a:xfrm>
                      <a:off x="6955441" y="-10164"/>
                      <a:ext cx="65427" cy="480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5427" h="48011" stroke="0">
                          <a:moveTo>
                            <a:pt x="56279" y="23128"/>
                          </a:moveTo>
                          <a:cubicBezTo>
                            <a:pt x="55028" y="25827"/>
                            <a:pt x="47734" y="27695"/>
                            <a:pt x="45441" y="28111"/>
                          </a:cubicBezTo>
                          <a:cubicBezTo>
                            <a:pt x="43149" y="28526"/>
                            <a:pt x="48984" y="23128"/>
                            <a:pt x="49401" y="23128"/>
                          </a:cubicBezTo>
                          <a:cubicBezTo>
                            <a:pt x="49401" y="23128"/>
                            <a:pt x="37938" y="30395"/>
                            <a:pt x="27934" y="29772"/>
                          </a:cubicBezTo>
                          <a:cubicBezTo>
                            <a:pt x="17931" y="29149"/>
                            <a:pt x="8969" y="29356"/>
                            <a:pt x="8969" y="29356"/>
                          </a:cubicBezTo>
                          <a:cubicBezTo>
                            <a:pt x="8969" y="29356"/>
                            <a:pt x="6180" y="43396"/>
                            <a:pt x="5763" y="47341"/>
                          </a:cubicBezTo>
                          <a:cubicBezTo>
                            <a:pt x="5347" y="51285"/>
                            <a:pt x="0" y="31433"/>
                            <a:pt x="2716" y="26450"/>
                          </a:cubicBezTo>
                          <a:cubicBezTo>
                            <a:pt x="1883" y="26865"/>
                            <a:pt x="0" y="26450"/>
                            <a:pt x="0" y="26450"/>
                          </a:cubicBezTo>
                          <a:cubicBezTo>
                            <a:pt x="0" y="26450"/>
                            <a:pt x="5009" y="17522"/>
                            <a:pt x="6468" y="15238"/>
                          </a:cubicBezTo>
                          <a:cubicBezTo>
                            <a:pt x="7927" y="12954"/>
                            <a:pt x="4175" y="13785"/>
                            <a:pt x="4175" y="13785"/>
                          </a:cubicBezTo>
                          <a:cubicBezTo>
                            <a:pt x="4175" y="13785"/>
                            <a:pt x="7718" y="8386"/>
                            <a:pt x="12512" y="5272"/>
                          </a:cubicBezTo>
                          <a:cubicBezTo>
                            <a:pt x="17305" y="2158"/>
                            <a:pt x="28977" y="-1580"/>
                            <a:pt x="37105" y="0"/>
                          </a:cubicBezTo>
                          <a:cubicBezTo>
                            <a:pt x="45233" y="2988"/>
                            <a:pt x="47526" y="5895"/>
                            <a:pt x="47526" y="5895"/>
                          </a:cubicBezTo>
                          <a:cubicBezTo>
                            <a:pt x="47526" y="5895"/>
                            <a:pt x="50652" y="1535"/>
                            <a:pt x="55862" y="8386"/>
                          </a:cubicBezTo>
                          <a:cubicBezTo>
                            <a:pt x="61073" y="15238"/>
                            <a:pt x="65706" y="20283"/>
                            <a:pt x="65414" y="33986"/>
                          </a:cubicBezTo>
                          <a:cubicBezTo>
                            <a:pt x="64873" y="47689"/>
                            <a:pt x="60552" y="48011"/>
                            <a:pt x="60552" y="48011"/>
                          </a:cubicBezTo>
                          <a:cubicBezTo>
                            <a:pt x="60552" y="48011"/>
                            <a:pt x="60208" y="40485"/>
                            <a:pt x="59865" y="33644"/>
                          </a:cubicBezTo>
                          <a:cubicBezTo>
                            <a:pt x="59522" y="26803"/>
                            <a:pt x="55862" y="23128"/>
                            <a:pt x="56279" y="23128"/>
                          </a:cubicBezTo>
                          <a:close/>
                        </a:path>
                        <a:path w="65427" h="48011" fill="none">
                          <a:moveTo>
                            <a:pt x="56279" y="23128"/>
                          </a:moveTo>
                          <a:cubicBezTo>
                            <a:pt x="55028" y="25827"/>
                            <a:pt x="47734" y="27695"/>
                            <a:pt x="45441" y="28111"/>
                          </a:cubicBezTo>
                          <a:cubicBezTo>
                            <a:pt x="43149" y="28526"/>
                            <a:pt x="48984" y="23128"/>
                            <a:pt x="49401" y="23128"/>
                          </a:cubicBezTo>
                          <a:cubicBezTo>
                            <a:pt x="49401" y="23128"/>
                            <a:pt x="37938" y="30395"/>
                            <a:pt x="27934" y="29772"/>
                          </a:cubicBezTo>
                          <a:cubicBezTo>
                            <a:pt x="17931" y="29149"/>
                            <a:pt x="8969" y="29356"/>
                            <a:pt x="8969" y="29356"/>
                          </a:cubicBezTo>
                          <a:cubicBezTo>
                            <a:pt x="8969" y="29356"/>
                            <a:pt x="6180" y="43396"/>
                            <a:pt x="5763" y="47341"/>
                          </a:cubicBezTo>
                          <a:cubicBezTo>
                            <a:pt x="5347" y="51285"/>
                            <a:pt x="0" y="31433"/>
                            <a:pt x="2716" y="26450"/>
                          </a:cubicBezTo>
                          <a:cubicBezTo>
                            <a:pt x="1883" y="26865"/>
                            <a:pt x="0" y="26450"/>
                            <a:pt x="0" y="26450"/>
                          </a:cubicBezTo>
                          <a:cubicBezTo>
                            <a:pt x="0" y="26450"/>
                            <a:pt x="5009" y="17522"/>
                            <a:pt x="6468" y="15238"/>
                          </a:cubicBezTo>
                          <a:cubicBezTo>
                            <a:pt x="7927" y="12954"/>
                            <a:pt x="4175" y="13785"/>
                            <a:pt x="4175" y="13785"/>
                          </a:cubicBezTo>
                          <a:cubicBezTo>
                            <a:pt x="4175" y="13785"/>
                            <a:pt x="7718" y="8386"/>
                            <a:pt x="12512" y="5272"/>
                          </a:cubicBezTo>
                          <a:cubicBezTo>
                            <a:pt x="17305" y="2158"/>
                            <a:pt x="28977" y="-1580"/>
                            <a:pt x="37105" y="0"/>
                          </a:cubicBezTo>
                          <a:cubicBezTo>
                            <a:pt x="45233" y="2988"/>
                            <a:pt x="47526" y="5895"/>
                            <a:pt x="47526" y="5895"/>
                          </a:cubicBezTo>
                          <a:cubicBezTo>
                            <a:pt x="47526" y="5895"/>
                            <a:pt x="50652" y="1535"/>
                            <a:pt x="55862" y="8386"/>
                          </a:cubicBezTo>
                          <a:cubicBezTo>
                            <a:pt x="61073" y="15238"/>
                            <a:pt x="65706" y="20283"/>
                            <a:pt x="65414" y="33986"/>
                          </a:cubicBezTo>
                          <a:cubicBezTo>
                            <a:pt x="64873" y="47689"/>
                            <a:pt x="60552" y="48011"/>
                            <a:pt x="60552" y="48011"/>
                          </a:cubicBezTo>
                          <a:cubicBezTo>
                            <a:pt x="60552" y="48011"/>
                            <a:pt x="60208" y="40485"/>
                            <a:pt x="59865" y="33644"/>
                          </a:cubicBezTo>
                          <a:cubicBezTo>
                            <a:pt x="59522" y="26803"/>
                            <a:pt x="55862" y="23128"/>
                            <a:pt x="56279" y="23128"/>
                          </a:cubicBezTo>
                          <a:close/>
                        </a:path>
                      </a:pathLst>
                    </a:custGeom>
                    <a:solidFill>
                      <a:srgbClr val="5A291A"/>
                    </a:solidFill>
                    <a:ln w="7600" cap="flat">
                      <a:solidFill>
                        <a:srgbClr val="5A291A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3" name="Freeform: Shape 542"/>
                    <p:cNvSpPr/>
                    <p:nvPr/>
                  </p:nvSpPr>
                  <p:spPr>
                    <a:xfrm>
                      <a:off x="6981094" y="50481"/>
                      <a:ext cx="15378" cy="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378" h="7600" stroke="0">
                          <a:moveTo>
                            <a:pt x="7763" y="3748"/>
                          </a:moveTo>
                          <a:cubicBezTo>
                            <a:pt x="14147" y="3712"/>
                            <a:pt x="12782" y="0"/>
                            <a:pt x="14747" y="0"/>
                          </a:cubicBezTo>
                          <a:cubicBezTo>
                            <a:pt x="16728" y="0"/>
                            <a:pt x="13955" y="5031"/>
                            <a:pt x="7752" y="4984"/>
                          </a:cubicBezTo>
                          <a:cubicBezTo>
                            <a:pt x="1548" y="4934"/>
                            <a:pt x="-1366" y="0"/>
                            <a:pt x="0" y="0"/>
                          </a:cubicBezTo>
                          <a:cubicBezTo>
                            <a:pt x="2580" y="0"/>
                            <a:pt x="1378" y="3784"/>
                            <a:pt x="7763" y="3748"/>
                          </a:cubicBezTo>
                          <a:close/>
                        </a:path>
                        <a:path w="15378" h="7600" fill="none">
                          <a:moveTo>
                            <a:pt x="7763" y="3748"/>
                          </a:moveTo>
                          <a:cubicBezTo>
                            <a:pt x="14147" y="3712"/>
                            <a:pt x="12782" y="0"/>
                            <a:pt x="14747" y="0"/>
                          </a:cubicBezTo>
                          <a:cubicBezTo>
                            <a:pt x="16728" y="0"/>
                            <a:pt x="13955" y="5031"/>
                            <a:pt x="7752" y="4984"/>
                          </a:cubicBezTo>
                          <a:cubicBezTo>
                            <a:pt x="1548" y="4934"/>
                            <a:pt x="-1366" y="0"/>
                            <a:pt x="0" y="0"/>
                          </a:cubicBezTo>
                          <a:cubicBezTo>
                            <a:pt x="2580" y="0"/>
                            <a:pt x="1378" y="3784"/>
                            <a:pt x="7763" y="3748"/>
                          </a:cubicBezTo>
                          <a:close/>
                        </a:path>
                      </a:pathLst>
                    </a:custGeom>
                    <a:solidFill>
                      <a:srgbClr val="F29952"/>
                    </a:solidFill>
                    <a:ln w="7600" cap="flat">
                      <a:solidFill>
                        <a:srgbClr val="F29952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4" name="Freeform: Shape 543"/>
                    <p:cNvSpPr/>
                    <p:nvPr/>
                  </p:nvSpPr>
                  <p:spPr>
                    <a:xfrm>
                      <a:off x="6972985" y="63862"/>
                      <a:ext cx="31927" cy="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927" h="12823" stroke="0">
                          <a:moveTo>
                            <a:pt x="14965" y="8989"/>
                          </a:moveTo>
                          <a:lnTo>
                            <a:pt x="10660" y="12823"/>
                          </a:lnTo>
                          <a:lnTo>
                            <a:pt x="0" y="2597"/>
                          </a:lnTo>
                          <a:lnTo>
                            <a:pt x="2723" y="0"/>
                          </a:lnTo>
                          <a:lnTo>
                            <a:pt x="14965" y="8989"/>
                          </a:lnTo>
                          <a:close/>
                          <a:moveTo>
                            <a:pt x="16963" y="8989"/>
                          </a:moveTo>
                          <a:lnTo>
                            <a:pt x="21268" y="12823"/>
                          </a:lnTo>
                          <a:lnTo>
                            <a:pt x="31927" y="2597"/>
                          </a:lnTo>
                          <a:lnTo>
                            <a:pt x="29205" y="0"/>
                          </a:lnTo>
                          <a:lnTo>
                            <a:pt x="16963" y="8989"/>
                          </a:lnTo>
                          <a:close/>
                        </a:path>
                        <a:path w="31927" h="12823" fill="none">
                          <a:moveTo>
                            <a:pt x="14965" y="8989"/>
                          </a:moveTo>
                          <a:lnTo>
                            <a:pt x="10660" y="12823"/>
                          </a:lnTo>
                          <a:lnTo>
                            <a:pt x="0" y="2597"/>
                          </a:lnTo>
                          <a:lnTo>
                            <a:pt x="2723" y="0"/>
                          </a:lnTo>
                          <a:lnTo>
                            <a:pt x="14965" y="8989"/>
                          </a:lnTo>
                          <a:close/>
                          <a:moveTo>
                            <a:pt x="16963" y="8989"/>
                          </a:moveTo>
                          <a:lnTo>
                            <a:pt x="21268" y="12823"/>
                          </a:lnTo>
                          <a:lnTo>
                            <a:pt x="31927" y="2597"/>
                          </a:lnTo>
                          <a:lnTo>
                            <a:pt x="29205" y="0"/>
                          </a:lnTo>
                          <a:lnTo>
                            <a:pt x="16963" y="8989"/>
                          </a:lnTo>
                          <a:close/>
                        </a:path>
                      </a:pathLst>
                    </a:custGeom>
                    <a:solidFill>
                      <a:srgbClr val="DCDCDD"/>
                    </a:solidFill>
                    <a:ln w="7600" cap="flat">
                      <a:solidFill>
                        <a:srgbClr val="DCDCDD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5" name="Freeform: Shape 544"/>
                    <p:cNvSpPr/>
                    <p:nvPr/>
                  </p:nvSpPr>
                  <p:spPr>
                    <a:xfrm>
                      <a:off x="6970872" y="23682"/>
                      <a:ext cx="36626" cy="146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626" h="14674" stroke="0">
                          <a:moveTo>
                            <a:pt x="5822" y="8381"/>
                          </a:moveTo>
                          <a:cubicBezTo>
                            <a:pt x="7666" y="8381"/>
                            <a:pt x="8730" y="9350"/>
                            <a:pt x="8730" y="10545"/>
                          </a:cubicBezTo>
                          <a:lnTo>
                            <a:pt x="8730" y="12510"/>
                          </a:lnTo>
                          <a:cubicBezTo>
                            <a:pt x="8730" y="13705"/>
                            <a:pt x="7666" y="14674"/>
                            <a:pt x="6353" y="14674"/>
                          </a:cubicBezTo>
                          <a:cubicBezTo>
                            <a:pt x="4509" y="14674"/>
                            <a:pt x="3446" y="13705"/>
                            <a:pt x="3446" y="12510"/>
                          </a:cubicBezTo>
                          <a:lnTo>
                            <a:pt x="3446" y="10545"/>
                          </a:lnTo>
                          <a:cubicBezTo>
                            <a:pt x="3446" y="9350"/>
                            <a:pt x="4509" y="8381"/>
                            <a:pt x="5822" y="8381"/>
                          </a:cubicBezTo>
                          <a:close/>
                          <a:moveTo>
                            <a:pt x="28628" y="10545"/>
                          </a:moveTo>
                          <a:lnTo>
                            <a:pt x="28628" y="12510"/>
                          </a:lnTo>
                          <a:cubicBezTo>
                            <a:pt x="28628" y="13705"/>
                            <a:pt x="29692" y="14674"/>
                            <a:pt x="31536" y="14674"/>
                          </a:cubicBezTo>
                          <a:cubicBezTo>
                            <a:pt x="32848" y="14674"/>
                            <a:pt x="33912" y="13705"/>
                            <a:pt x="33912" y="12510"/>
                          </a:cubicBezTo>
                          <a:lnTo>
                            <a:pt x="33912" y="10545"/>
                          </a:lnTo>
                          <a:cubicBezTo>
                            <a:pt x="33912" y="9350"/>
                            <a:pt x="32848" y="8381"/>
                            <a:pt x="31004" y="8381"/>
                          </a:cubicBezTo>
                          <a:cubicBezTo>
                            <a:pt x="29692" y="8381"/>
                            <a:pt x="28628" y="9350"/>
                            <a:pt x="28628" y="10545"/>
                          </a:cubicBezTo>
                          <a:close/>
                          <a:moveTo>
                            <a:pt x="4420" y="1643"/>
                          </a:moveTo>
                          <a:cubicBezTo>
                            <a:pt x="6543" y="1109"/>
                            <a:pt x="8379" y="1987"/>
                            <a:pt x="8209" y="1355"/>
                          </a:cubicBezTo>
                          <a:cubicBezTo>
                            <a:pt x="7884" y="0"/>
                            <a:pt x="5809" y="0"/>
                            <a:pt x="3574" y="0"/>
                          </a:cubicBezTo>
                          <a:cubicBezTo>
                            <a:pt x="1338" y="850"/>
                            <a:pt x="0" y="2311"/>
                            <a:pt x="0" y="3517"/>
                          </a:cubicBezTo>
                          <a:cubicBezTo>
                            <a:pt x="0" y="4091"/>
                            <a:pt x="2489" y="2129"/>
                            <a:pt x="4420" y="1643"/>
                          </a:cubicBezTo>
                          <a:close/>
                          <a:moveTo>
                            <a:pt x="36573" y="3746"/>
                          </a:moveTo>
                          <a:cubicBezTo>
                            <a:pt x="36934" y="2551"/>
                            <a:pt x="35401" y="1147"/>
                            <a:pt x="33149" y="0"/>
                          </a:cubicBezTo>
                          <a:cubicBezTo>
                            <a:pt x="30897" y="0"/>
                            <a:pt x="28779" y="0"/>
                            <a:pt x="28418" y="1805"/>
                          </a:cubicBezTo>
                          <a:cubicBezTo>
                            <a:pt x="28229" y="2431"/>
                            <a:pt x="30114" y="1523"/>
                            <a:pt x="32254" y="2000"/>
                          </a:cubicBezTo>
                          <a:cubicBezTo>
                            <a:pt x="34199" y="2434"/>
                            <a:pt x="36402" y="4316"/>
                            <a:pt x="36573" y="3746"/>
                          </a:cubicBezTo>
                          <a:close/>
                        </a:path>
                        <a:path w="36626" h="14674" fill="none">
                          <a:moveTo>
                            <a:pt x="5822" y="8381"/>
                          </a:moveTo>
                          <a:cubicBezTo>
                            <a:pt x="7666" y="8381"/>
                            <a:pt x="8730" y="9350"/>
                            <a:pt x="8730" y="10545"/>
                          </a:cubicBezTo>
                          <a:lnTo>
                            <a:pt x="8730" y="12510"/>
                          </a:lnTo>
                          <a:cubicBezTo>
                            <a:pt x="8730" y="13705"/>
                            <a:pt x="7666" y="14674"/>
                            <a:pt x="6353" y="14674"/>
                          </a:cubicBezTo>
                          <a:cubicBezTo>
                            <a:pt x="4509" y="14674"/>
                            <a:pt x="3446" y="13705"/>
                            <a:pt x="3446" y="12510"/>
                          </a:cubicBezTo>
                          <a:lnTo>
                            <a:pt x="3446" y="10545"/>
                          </a:lnTo>
                          <a:cubicBezTo>
                            <a:pt x="3446" y="9350"/>
                            <a:pt x="4509" y="8381"/>
                            <a:pt x="5822" y="8381"/>
                          </a:cubicBezTo>
                          <a:close/>
                          <a:moveTo>
                            <a:pt x="28628" y="10545"/>
                          </a:moveTo>
                          <a:lnTo>
                            <a:pt x="28628" y="12510"/>
                          </a:lnTo>
                          <a:cubicBezTo>
                            <a:pt x="28628" y="13705"/>
                            <a:pt x="29692" y="14674"/>
                            <a:pt x="31536" y="14674"/>
                          </a:cubicBezTo>
                          <a:cubicBezTo>
                            <a:pt x="32848" y="14674"/>
                            <a:pt x="33912" y="13705"/>
                            <a:pt x="33912" y="12510"/>
                          </a:cubicBezTo>
                          <a:lnTo>
                            <a:pt x="33912" y="10545"/>
                          </a:lnTo>
                          <a:cubicBezTo>
                            <a:pt x="33912" y="9350"/>
                            <a:pt x="32848" y="8381"/>
                            <a:pt x="31004" y="8381"/>
                          </a:cubicBezTo>
                          <a:cubicBezTo>
                            <a:pt x="29692" y="8381"/>
                            <a:pt x="28628" y="9350"/>
                            <a:pt x="28628" y="10545"/>
                          </a:cubicBezTo>
                          <a:close/>
                          <a:moveTo>
                            <a:pt x="4420" y="1643"/>
                          </a:moveTo>
                          <a:cubicBezTo>
                            <a:pt x="6543" y="1109"/>
                            <a:pt x="8379" y="1987"/>
                            <a:pt x="8209" y="1355"/>
                          </a:cubicBezTo>
                          <a:cubicBezTo>
                            <a:pt x="7884" y="0"/>
                            <a:pt x="5809" y="0"/>
                            <a:pt x="3574" y="0"/>
                          </a:cubicBezTo>
                          <a:cubicBezTo>
                            <a:pt x="1338" y="850"/>
                            <a:pt x="0" y="2311"/>
                            <a:pt x="0" y="3517"/>
                          </a:cubicBezTo>
                          <a:cubicBezTo>
                            <a:pt x="0" y="4091"/>
                            <a:pt x="2489" y="2129"/>
                            <a:pt x="4420" y="1643"/>
                          </a:cubicBezTo>
                          <a:close/>
                          <a:moveTo>
                            <a:pt x="36573" y="3746"/>
                          </a:moveTo>
                          <a:cubicBezTo>
                            <a:pt x="36934" y="2551"/>
                            <a:pt x="35401" y="1147"/>
                            <a:pt x="33149" y="0"/>
                          </a:cubicBezTo>
                          <a:cubicBezTo>
                            <a:pt x="30897" y="0"/>
                            <a:pt x="28779" y="0"/>
                            <a:pt x="28418" y="1805"/>
                          </a:cubicBezTo>
                          <a:cubicBezTo>
                            <a:pt x="28229" y="2431"/>
                            <a:pt x="30114" y="1523"/>
                            <a:pt x="32254" y="2000"/>
                          </a:cubicBezTo>
                          <a:cubicBezTo>
                            <a:pt x="34199" y="2434"/>
                            <a:pt x="36402" y="4316"/>
                            <a:pt x="36573" y="3746"/>
                          </a:cubicBezTo>
                          <a:close/>
                        </a:path>
                      </a:pathLst>
                    </a:custGeom>
                    <a:solidFill>
                      <a:srgbClr val="3D1D12"/>
                    </a:solidFill>
                    <a:ln w="7600" cap="flat">
                      <a:solidFill>
                        <a:srgbClr val="3D1D12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6" name="Freeform: Shape 545"/>
                    <p:cNvSpPr/>
                    <p:nvPr/>
                  </p:nvSpPr>
                  <p:spPr>
                    <a:xfrm>
                      <a:off x="6953496" y="236588"/>
                      <a:ext cx="72581" cy="104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581" h="10439" stroke="0">
                          <a:moveTo>
                            <a:pt x="31481" y="8505"/>
                          </a:moveTo>
                          <a:cubicBezTo>
                            <a:pt x="30315" y="11288"/>
                            <a:pt x="27595" y="10244"/>
                            <a:pt x="14769" y="10244"/>
                          </a:cubicBezTo>
                          <a:cubicBezTo>
                            <a:pt x="1943" y="10244"/>
                            <a:pt x="0" y="10940"/>
                            <a:pt x="0" y="6766"/>
                          </a:cubicBezTo>
                          <a:cubicBezTo>
                            <a:pt x="0" y="4954"/>
                            <a:pt x="6186" y="2196"/>
                            <a:pt x="12649" y="1096"/>
                          </a:cubicBezTo>
                          <a:cubicBezTo>
                            <a:pt x="21080" y="0"/>
                            <a:pt x="30315" y="0"/>
                            <a:pt x="30315" y="0"/>
                          </a:cubicBezTo>
                          <a:cubicBezTo>
                            <a:pt x="31092" y="852"/>
                            <a:pt x="32647" y="5722"/>
                            <a:pt x="31481" y="8505"/>
                          </a:cubicBezTo>
                          <a:close/>
                          <a:moveTo>
                            <a:pt x="41100" y="8508"/>
                          </a:moveTo>
                          <a:cubicBezTo>
                            <a:pt x="42266" y="11291"/>
                            <a:pt x="44987" y="10247"/>
                            <a:pt x="57812" y="10247"/>
                          </a:cubicBezTo>
                          <a:cubicBezTo>
                            <a:pt x="70638" y="10247"/>
                            <a:pt x="72581" y="10943"/>
                            <a:pt x="72581" y="6769"/>
                          </a:cubicBezTo>
                          <a:cubicBezTo>
                            <a:pt x="72581" y="4800"/>
                            <a:pt x="65297" y="2221"/>
                            <a:pt x="58170" y="1099"/>
                          </a:cubicBezTo>
                          <a:cubicBezTo>
                            <a:pt x="50188" y="0"/>
                            <a:pt x="42266" y="0"/>
                            <a:pt x="42266" y="0"/>
                          </a:cubicBezTo>
                          <a:cubicBezTo>
                            <a:pt x="41489" y="855"/>
                            <a:pt x="39934" y="5725"/>
                            <a:pt x="41100" y="8508"/>
                          </a:cubicBezTo>
                          <a:close/>
                        </a:path>
                        <a:path w="72581" h="10439" fill="none">
                          <a:moveTo>
                            <a:pt x="31481" y="8505"/>
                          </a:moveTo>
                          <a:cubicBezTo>
                            <a:pt x="30315" y="11288"/>
                            <a:pt x="27595" y="10244"/>
                            <a:pt x="14769" y="10244"/>
                          </a:cubicBezTo>
                          <a:cubicBezTo>
                            <a:pt x="1943" y="10244"/>
                            <a:pt x="0" y="10940"/>
                            <a:pt x="0" y="6766"/>
                          </a:cubicBezTo>
                          <a:cubicBezTo>
                            <a:pt x="0" y="4954"/>
                            <a:pt x="6186" y="2196"/>
                            <a:pt x="12649" y="1096"/>
                          </a:cubicBezTo>
                          <a:cubicBezTo>
                            <a:pt x="21080" y="0"/>
                            <a:pt x="30315" y="0"/>
                            <a:pt x="30315" y="0"/>
                          </a:cubicBezTo>
                          <a:cubicBezTo>
                            <a:pt x="31092" y="852"/>
                            <a:pt x="32647" y="5722"/>
                            <a:pt x="31481" y="8505"/>
                          </a:cubicBezTo>
                          <a:close/>
                          <a:moveTo>
                            <a:pt x="41100" y="8508"/>
                          </a:moveTo>
                          <a:cubicBezTo>
                            <a:pt x="42266" y="11291"/>
                            <a:pt x="44987" y="10247"/>
                            <a:pt x="57812" y="10247"/>
                          </a:cubicBezTo>
                          <a:cubicBezTo>
                            <a:pt x="70638" y="10247"/>
                            <a:pt x="72581" y="10943"/>
                            <a:pt x="72581" y="6769"/>
                          </a:cubicBezTo>
                          <a:cubicBezTo>
                            <a:pt x="72581" y="4800"/>
                            <a:pt x="65297" y="2221"/>
                            <a:pt x="58170" y="1099"/>
                          </a:cubicBezTo>
                          <a:cubicBezTo>
                            <a:pt x="50188" y="0"/>
                            <a:pt x="42266" y="0"/>
                            <a:pt x="42266" y="0"/>
                          </a:cubicBezTo>
                          <a:cubicBezTo>
                            <a:pt x="41489" y="855"/>
                            <a:pt x="39934" y="5725"/>
                            <a:pt x="41100" y="8508"/>
                          </a:cubicBezTo>
                          <a:close/>
                        </a:path>
                      </a:pathLst>
                    </a:custGeom>
                    <a:solidFill>
                      <a:srgbClr val="5A291A"/>
                    </a:solidFill>
                    <a:ln w="7600" cap="flat">
                      <a:solidFill>
                        <a:srgbClr val="5A291A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47" name="Group 546"/>
                <p:cNvGrpSpPr/>
                <p:nvPr/>
              </p:nvGrpSpPr>
              <p:grpSpPr>
                <a:xfrm>
                  <a:off x="7024685" y="63858"/>
                  <a:ext cx="115873" cy="183169"/>
                  <a:chOff x="7024685" y="63858"/>
                  <a:chExt cx="115873" cy="183169"/>
                </a:xfrm>
              </p:grpSpPr>
              <p:sp>
                <p:nvSpPr>
                  <p:cNvPr id="548" name="Freeform: Shape 547"/>
                  <p:cNvSpPr/>
                  <p:nvPr/>
                </p:nvSpPr>
                <p:spPr>
                  <a:xfrm>
                    <a:off x="7028575" y="142164"/>
                    <a:ext cx="36290" cy="284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90" h="28468" stroke="0">
                        <a:moveTo>
                          <a:pt x="36224" y="9545"/>
                        </a:moveTo>
                        <a:cubicBezTo>
                          <a:pt x="35619" y="15048"/>
                          <a:pt x="25367" y="26195"/>
                          <a:pt x="25367" y="26195"/>
                        </a:cubicBezTo>
                        <a:cubicBezTo>
                          <a:pt x="25367" y="26195"/>
                          <a:pt x="19501" y="32234"/>
                          <a:pt x="12461" y="24625"/>
                        </a:cubicBezTo>
                        <a:cubicBezTo>
                          <a:pt x="5382" y="17004"/>
                          <a:pt x="0" y="10450"/>
                          <a:pt x="0" y="10450"/>
                        </a:cubicBezTo>
                        <a:lnTo>
                          <a:pt x="5338" y="3213"/>
                        </a:lnTo>
                        <a:lnTo>
                          <a:pt x="18905" y="17467"/>
                        </a:lnTo>
                        <a:cubicBezTo>
                          <a:pt x="18905" y="17467"/>
                          <a:pt x="23344" y="10728"/>
                          <a:pt x="28289" y="3036"/>
                        </a:cubicBezTo>
                        <a:cubicBezTo>
                          <a:pt x="33234" y="-4655"/>
                          <a:pt x="36828" y="4042"/>
                          <a:pt x="36224" y="9545"/>
                        </a:cubicBezTo>
                        <a:close/>
                      </a:path>
                      <a:path w="36290" h="28468" fill="none">
                        <a:moveTo>
                          <a:pt x="36224" y="9545"/>
                        </a:moveTo>
                        <a:cubicBezTo>
                          <a:pt x="35619" y="15048"/>
                          <a:pt x="25367" y="26195"/>
                          <a:pt x="25367" y="26195"/>
                        </a:cubicBezTo>
                        <a:cubicBezTo>
                          <a:pt x="25367" y="26195"/>
                          <a:pt x="19501" y="32234"/>
                          <a:pt x="12461" y="24625"/>
                        </a:cubicBezTo>
                        <a:cubicBezTo>
                          <a:pt x="5382" y="17004"/>
                          <a:pt x="0" y="10450"/>
                          <a:pt x="0" y="10450"/>
                        </a:cubicBezTo>
                        <a:lnTo>
                          <a:pt x="5338" y="3213"/>
                        </a:lnTo>
                        <a:lnTo>
                          <a:pt x="18905" y="17467"/>
                        </a:lnTo>
                        <a:cubicBezTo>
                          <a:pt x="18905" y="17467"/>
                          <a:pt x="23344" y="10728"/>
                          <a:pt x="28289" y="3036"/>
                        </a:cubicBezTo>
                        <a:cubicBezTo>
                          <a:pt x="33234" y="-4655"/>
                          <a:pt x="36828" y="4042"/>
                          <a:pt x="36224" y="9545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9" name="Freeform: Shape 548"/>
                  <p:cNvSpPr/>
                  <p:nvPr/>
                </p:nvSpPr>
                <p:spPr>
                  <a:xfrm>
                    <a:off x="7070337" y="196882"/>
                    <a:ext cx="36917" cy="444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17" h="44406" stroke="0">
                        <a:moveTo>
                          <a:pt x="13458" y="0"/>
                        </a:moveTo>
                        <a:cubicBezTo>
                          <a:pt x="13458" y="0"/>
                          <a:pt x="14031" y="44406"/>
                          <a:pt x="13458" y="44406"/>
                        </a:cubicBezTo>
                        <a:cubicBezTo>
                          <a:pt x="12886" y="44406"/>
                          <a:pt x="4008" y="43604"/>
                          <a:pt x="4008" y="43604"/>
                        </a:cubicBezTo>
                        <a:lnTo>
                          <a:pt x="0" y="1093"/>
                        </a:lnTo>
                        <a:cubicBezTo>
                          <a:pt x="0" y="2109"/>
                          <a:pt x="13458" y="0"/>
                          <a:pt x="13458" y="0"/>
                        </a:cubicBezTo>
                        <a:close/>
                        <a:moveTo>
                          <a:pt x="0" y="1093"/>
                        </a:moveTo>
                        <a:cubicBezTo>
                          <a:pt x="0" y="1078"/>
                          <a:pt x="0" y="1086"/>
                          <a:pt x="0" y="1093"/>
                        </a:cubicBezTo>
                        <a:close/>
                        <a:moveTo>
                          <a:pt x="23458" y="0"/>
                        </a:moveTo>
                        <a:cubicBezTo>
                          <a:pt x="23458" y="0"/>
                          <a:pt x="22885" y="44406"/>
                          <a:pt x="23458" y="44406"/>
                        </a:cubicBezTo>
                        <a:cubicBezTo>
                          <a:pt x="24031" y="44406"/>
                          <a:pt x="32908" y="43604"/>
                          <a:pt x="32908" y="43604"/>
                        </a:cubicBezTo>
                        <a:lnTo>
                          <a:pt x="36917" y="1093"/>
                        </a:lnTo>
                        <a:cubicBezTo>
                          <a:pt x="36719" y="2109"/>
                          <a:pt x="23458" y="0"/>
                          <a:pt x="23458" y="0"/>
                        </a:cubicBezTo>
                        <a:close/>
                        <a:moveTo>
                          <a:pt x="36917" y="1070"/>
                        </a:moveTo>
                        <a:cubicBezTo>
                          <a:pt x="36917" y="1086"/>
                          <a:pt x="36917" y="1078"/>
                          <a:pt x="36917" y="1070"/>
                        </a:cubicBezTo>
                        <a:close/>
                      </a:path>
                      <a:path w="36917" h="44406" fill="none">
                        <a:moveTo>
                          <a:pt x="13458" y="0"/>
                        </a:moveTo>
                        <a:cubicBezTo>
                          <a:pt x="13458" y="0"/>
                          <a:pt x="14031" y="44406"/>
                          <a:pt x="13458" y="44406"/>
                        </a:cubicBezTo>
                        <a:cubicBezTo>
                          <a:pt x="12886" y="44406"/>
                          <a:pt x="4008" y="43604"/>
                          <a:pt x="4008" y="43604"/>
                        </a:cubicBezTo>
                        <a:lnTo>
                          <a:pt x="0" y="1093"/>
                        </a:lnTo>
                        <a:cubicBezTo>
                          <a:pt x="0" y="2109"/>
                          <a:pt x="13458" y="0"/>
                          <a:pt x="13458" y="0"/>
                        </a:cubicBezTo>
                        <a:close/>
                        <a:moveTo>
                          <a:pt x="0" y="1093"/>
                        </a:moveTo>
                        <a:cubicBezTo>
                          <a:pt x="0" y="1078"/>
                          <a:pt x="0" y="1086"/>
                          <a:pt x="0" y="1093"/>
                        </a:cubicBezTo>
                        <a:close/>
                        <a:moveTo>
                          <a:pt x="23458" y="0"/>
                        </a:moveTo>
                        <a:cubicBezTo>
                          <a:pt x="23458" y="0"/>
                          <a:pt x="22885" y="44406"/>
                          <a:pt x="23458" y="44406"/>
                        </a:cubicBezTo>
                        <a:cubicBezTo>
                          <a:pt x="24031" y="44406"/>
                          <a:pt x="32908" y="43604"/>
                          <a:pt x="32908" y="43604"/>
                        </a:cubicBezTo>
                        <a:lnTo>
                          <a:pt x="36917" y="1093"/>
                        </a:lnTo>
                        <a:cubicBezTo>
                          <a:pt x="36719" y="2109"/>
                          <a:pt x="23458" y="0"/>
                          <a:pt x="23458" y="0"/>
                        </a:cubicBezTo>
                        <a:close/>
                        <a:moveTo>
                          <a:pt x="36917" y="1070"/>
                        </a:moveTo>
                        <a:cubicBezTo>
                          <a:pt x="36917" y="1086"/>
                          <a:pt x="36917" y="1078"/>
                          <a:pt x="36917" y="1070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0" name="Freeform: Shape 549"/>
                  <p:cNvSpPr/>
                  <p:nvPr/>
                </p:nvSpPr>
                <p:spPr>
                  <a:xfrm>
                    <a:off x="7052117" y="95463"/>
                    <a:ext cx="72586" cy="13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586" h="13375" stroke="0">
                        <a:moveTo>
                          <a:pt x="0" y="6687"/>
                        </a:moveTo>
                        <a:cubicBezTo>
                          <a:pt x="0" y="2994"/>
                          <a:pt x="3519" y="0"/>
                          <a:pt x="7859" y="0"/>
                        </a:cubicBezTo>
                        <a:cubicBezTo>
                          <a:pt x="12200" y="0"/>
                          <a:pt x="15719" y="2994"/>
                          <a:pt x="15719" y="6687"/>
                        </a:cubicBezTo>
                        <a:cubicBezTo>
                          <a:pt x="15719" y="10381"/>
                          <a:pt x="12200" y="13375"/>
                          <a:pt x="7859" y="13375"/>
                        </a:cubicBezTo>
                        <a:cubicBezTo>
                          <a:pt x="3519" y="13375"/>
                          <a:pt x="0" y="10381"/>
                          <a:pt x="0" y="6687"/>
                        </a:cubicBezTo>
                        <a:close/>
                        <a:moveTo>
                          <a:pt x="64727" y="13375"/>
                        </a:moveTo>
                        <a:cubicBezTo>
                          <a:pt x="69067" y="13375"/>
                          <a:pt x="72586" y="10381"/>
                          <a:pt x="72586" y="6687"/>
                        </a:cubicBezTo>
                        <a:cubicBezTo>
                          <a:pt x="72586" y="2994"/>
                          <a:pt x="69067" y="0"/>
                          <a:pt x="64727" y="0"/>
                        </a:cubicBezTo>
                        <a:cubicBezTo>
                          <a:pt x="60386" y="0"/>
                          <a:pt x="56867" y="2994"/>
                          <a:pt x="56867" y="6687"/>
                        </a:cubicBezTo>
                        <a:cubicBezTo>
                          <a:pt x="56867" y="10381"/>
                          <a:pt x="60386" y="13375"/>
                          <a:pt x="64727" y="13375"/>
                        </a:cubicBezTo>
                        <a:close/>
                      </a:path>
                      <a:path w="72586" h="13375" fill="none">
                        <a:moveTo>
                          <a:pt x="0" y="6687"/>
                        </a:moveTo>
                        <a:cubicBezTo>
                          <a:pt x="0" y="2994"/>
                          <a:pt x="3519" y="0"/>
                          <a:pt x="7859" y="0"/>
                        </a:cubicBezTo>
                        <a:cubicBezTo>
                          <a:pt x="12200" y="0"/>
                          <a:pt x="15719" y="2994"/>
                          <a:pt x="15719" y="6687"/>
                        </a:cubicBezTo>
                        <a:cubicBezTo>
                          <a:pt x="15719" y="10381"/>
                          <a:pt x="12200" y="13375"/>
                          <a:pt x="7859" y="13375"/>
                        </a:cubicBezTo>
                        <a:cubicBezTo>
                          <a:pt x="3519" y="13375"/>
                          <a:pt x="0" y="10381"/>
                          <a:pt x="0" y="6687"/>
                        </a:cubicBezTo>
                        <a:close/>
                        <a:moveTo>
                          <a:pt x="64727" y="13375"/>
                        </a:moveTo>
                        <a:cubicBezTo>
                          <a:pt x="69067" y="13375"/>
                          <a:pt x="72586" y="10381"/>
                          <a:pt x="72586" y="6687"/>
                        </a:cubicBezTo>
                        <a:cubicBezTo>
                          <a:pt x="72586" y="2994"/>
                          <a:pt x="69067" y="0"/>
                          <a:pt x="64727" y="0"/>
                        </a:cubicBezTo>
                        <a:cubicBezTo>
                          <a:pt x="60386" y="0"/>
                          <a:pt x="56867" y="2994"/>
                          <a:pt x="56867" y="6687"/>
                        </a:cubicBezTo>
                        <a:cubicBezTo>
                          <a:pt x="56867" y="10381"/>
                          <a:pt x="60386" y="13375"/>
                          <a:pt x="64727" y="13375"/>
                        </a:cubicBez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1" name="Freeform: Shape 550"/>
                  <p:cNvSpPr/>
                  <p:nvPr/>
                </p:nvSpPr>
                <p:spPr>
                  <a:xfrm>
                    <a:off x="7113713" y="143891"/>
                    <a:ext cx="14373" cy="463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73" h="46389" stroke="0">
                        <a:moveTo>
                          <a:pt x="0" y="8549"/>
                        </a:moveTo>
                        <a:cubicBezTo>
                          <a:pt x="853" y="8549"/>
                          <a:pt x="5552" y="22989"/>
                          <a:pt x="5589" y="29393"/>
                        </a:cubicBezTo>
                        <a:cubicBezTo>
                          <a:pt x="5604" y="31856"/>
                          <a:pt x="4833" y="33602"/>
                          <a:pt x="3916" y="35095"/>
                        </a:cubicBezTo>
                        <a:cubicBezTo>
                          <a:pt x="3628" y="35565"/>
                          <a:pt x="3379" y="36023"/>
                          <a:pt x="3169" y="36479"/>
                        </a:cubicBezTo>
                        <a:cubicBezTo>
                          <a:pt x="1527" y="37503"/>
                          <a:pt x="0" y="39018"/>
                          <a:pt x="938" y="39410"/>
                        </a:cubicBezTo>
                        <a:cubicBezTo>
                          <a:pt x="1390" y="39531"/>
                          <a:pt x="1861" y="39570"/>
                          <a:pt x="2324" y="39556"/>
                        </a:cubicBezTo>
                        <a:cubicBezTo>
                          <a:pt x="2235" y="40475"/>
                          <a:pt x="2271" y="41458"/>
                          <a:pt x="2423" y="42564"/>
                        </a:cubicBezTo>
                        <a:cubicBezTo>
                          <a:pt x="3089" y="47449"/>
                          <a:pt x="8807" y="47400"/>
                          <a:pt x="10805" y="43862"/>
                        </a:cubicBezTo>
                        <a:cubicBezTo>
                          <a:pt x="12349" y="41129"/>
                          <a:pt x="11246" y="41697"/>
                          <a:pt x="12207" y="38269"/>
                        </a:cubicBezTo>
                        <a:cubicBezTo>
                          <a:pt x="12490" y="37261"/>
                          <a:pt x="13093" y="34684"/>
                          <a:pt x="13637" y="32917"/>
                        </a:cubicBezTo>
                        <a:cubicBezTo>
                          <a:pt x="16208" y="24570"/>
                          <a:pt x="11677" y="3998"/>
                          <a:pt x="5645" y="0"/>
                        </a:cubicBezTo>
                        <a:cubicBezTo>
                          <a:pt x="0" y="-2676"/>
                          <a:pt x="0" y="7661"/>
                          <a:pt x="0" y="8549"/>
                        </a:cubicBezTo>
                        <a:close/>
                      </a:path>
                      <a:path w="14373" h="46389" fill="none">
                        <a:moveTo>
                          <a:pt x="0" y="8549"/>
                        </a:moveTo>
                        <a:cubicBezTo>
                          <a:pt x="853" y="8549"/>
                          <a:pt x="5552" y="22989"/>
                          <a:pt x="5589" y="29393"/>
                        </a:cubicBezTo>
                        <a:cubicBezTo>
                          <a:pt x="5604" y="31856"/>
                          <a:pt x="4833" y="33602"/>
                          <a:pt x="3916" y="35095"/>
                        </a:cubicBezTo>
                        <a:cubicBezTo>
                          <a:pt x="3628" y="35565"/>
                          <a:pt x="3379" y="36023"/>
                          <a:pt x="3169" y="36479"/>
                        </a:cubicBezTo>
                        <a:cubicBezTo>
                          <a:pt x="1527" y="37503"/>
                          <a:pt x="0" y="39018"/>
                          <a:pt x="938" y="39410"/>
                        </a:cubicBezTo>
                        <a:cubicBezTo>
                          <a:pt x="1390" y="39531"/>
                          <a:pt x="1861" y="39570"/>
                          <a:pt x="2324" y="39556"/>
                        </a:cubicBezTo>
                        <a:cubicBezTo>
                          <a:pt x="2235" y="40475"/>
                          <a:pt x="2271" y="41458"/>
                          <a:pt x="2423" y="42564"/>
                        </a:cubicBezTo>
                        <a:cubicBezTo>
                          <a:pt x="3089" y="47449"/>
                          <a:pt x="8807" y="47400"/>
                          <a:pt x="10805" y="43862"/>
                        </a:cubicBezTo>
                        <a:cubicBezTo>
                          <a:pt x="12349" y="41129"/>
                          <a:pt x="11246" y="41697"/>
                          <a:pt x="12207" y="38269"/>
                        </a:cubicBezTo>
                        <a:cubicBezTo>
                          <a:pt x="12490" y="37261"/>
                          <a:pt x="13093" y="34684"/>
                          <a:pt x="13637" y="32917"/>
                        </a:cubicBezTo>
                        <a:cubicBezTo>
                          <a:pt x="16208" y="24570"/>
                          <a:pt x="11677" y="3998"/>
                          <a:pt x="5645" y="0"/>
                        </a:cubicBezTo>
                        <a:cubicBezTo>
                          <a:pt x="0" y="-2676"/>
                          <a:pt x="0" y="7661"/>
                          <a:pt x="0" y="8549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2" name="Freeform: Shape 551"/>
                  <p:cNvSpPr/>
                  <p:nvPr/>
                </p:nvSpPr>
                <p:spPr>
                  <a:xfrm>
                    <a:off x="7071597" y="127609"/>
                    <a:ext cx="35620" cy="159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0" h="15940" stroke="0">
                        <a:moveTo>
                          <a:pt x="0" y="5361"/>
                        </a:moveTo>
                        <a:cubicBezTo>
                          <a:pt x="0" y="0"/>
                          <a:pt x="8826" y="0"/>
                          <a:pt x="18203" y="0"/>
                        </a:cubicBezTo>
                        <a:cubicBezTo>
                          <a:pt x="27581" y="0"/>
                          <a:pt x="35773" y="1577"/>
                          <a:pt x="35618" y="5992"/>
                        </a:cubicBezTo>
                        <a:cubicBezTo>
                          <a:pt x="35456" y="10407"/>
                          <a:pt x="27351" y="15940"/>
                          <a:pt x="17973" y="15940"/>
                        </a:cubicBezTo>
                        <a:cubicBezTo>
                          <a:pt x="8596" y="15940"/>
                          <a:pt x="0" y="10270"/>
                          <a:pt x="0" y="5361"/>
                        </a:cubicBezTo>
                        <a:close/>
                      </a:path>
                      <a:path w="35620" h="15940" fill="none">
                        <a:moveTo>
                          <a:pt x="0" y="5361"/>
                        </a:moveTo>
                        <a:cubicBezTo>
                          <a:pt x="0" y="0"/>
                          <a:pt x="8826" y="0"/>
                          <a:pt x="18203" y="0"/>
                        </a:cubicBezTo>
                        <a:cubicBezTo>
                          <a:pt x="27581" y="0"/>
                          <a:pt x="35773" y="1577"/>
                          <a:pt x="35618" y="5992"/>
                        </a:cubicBezTo>
                        <a:cubicBezTo>
                          <a:pt x="35456" y="10407"/>
                          <a:pt x="27351" y="15940"/>
                          <a:pt x="17973" y="15940"/>
                        </a:cubicBezTo>
                        <a:cubicBezTo>
                          <a:pt x="8596" y="15940"/>
                          <a:pt x="0" y="10270"/>
                          <a:pt x="0" y="5361"/>
                        </a:cubicBez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3" name="Freeform: Shape 552"/>
                  <p:cNvSpPr/>
                  <p:nvPr/>
                </p:nvSpPr>
                <p:spPr>
                  <a:xfrm>
                    <a:off x="7057287" y="63858"/>
                    <a:ext cx="62657" cy="648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57" h="64858" stroke="0">
                        <a:moveTo>
                          <a:pt x="0" y="32429"/>
                        </a:moveTo>
                        <a:cubicBezTo>
                          <a:pt x="0" y="14519"/>
                          <a:pt x="14026" y="0"/>
                          <a:pt x="31329" y="0"/>
                        </a:cubicBezTo>
                        <a:cubicBezTo>
                          <a:pt x="48631" y="0"/>
                          <a:pt x="62657" y="14519"/>
                          <a:pt x="62657" y="32429"/>
                        </a:cubicBezTo>
                        <a:cubicBezTo>
                          <a:pt x="62657" y="50339"/>
                          <a:pt x="48631" y="64858"/>
                          <a:pt x="31329" y="64858"/>
                        </a:cubicBezTo>
                        <a:cubicBezTo>
                          <a:pt x="14026" y="64858"/>
                          <a:pt x="0" y="50339"/>
                          <a:pt x="0" y="32429"/>
                        </a:cubicBezTo>
                        <a:close/>
                      </a:path>
                      <a:path w="62657" h="64858" fill="none">
                        <a:moveTo>
                          <a:pt x="0" y="32429"/>
                        </a:moveTo>
                        <a:cubicBezTo>
                          <a:pt x="0" y="14519"/>
                          <a:pt x="14026" y="0"/>
                          <a:pt x="31329" y="0"/>
                        </a:cubicBezTo>
                        <a:cubicBezTo>
                          <a:pt x="48631" y="0"/>
                          <a:pt x="62657" y="14519"/>
                          <a:pt x="62657" y="32429"/>
                        </a:cubicBezTo>
                        <a:cubicBezTo>
                          <a:pt x="62657" y="50339"/>
                          <a:pt x="48631" y="64858"/>
                          <a:pt x="31329" y="64858"/>
                        </a:cubicBezTo>
                        <a:cubicBezTo>
                          <a:pt x="14026" y="64858"/>
                          <a:pt x="0" y="50339"/>
                          <a:pt x="0" y="32429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54" name="Group 553"/>
                  <p:cNvGrpSpPr/>
                  <p:nvPr/>
                </p:nvGrpSpPr>
                <p:grpSpPr>
                  <a:xfrm>
                    <a:off x="7081702" y="115829"/>
                    <a:ext cx="15407" cy="11926"/>
                    <a:chOff x="7081702" y="115829"/>
                    <a:chExt cx="15407" cy="11926"/>
                  </a:xfrm>
                </p:grpSpPr>
                <p:sp>
                  <p:nvSpPr>
                    <p:cNvPr id="555" name="Freeform: Shape 554"/>
                    <p:cNvSpPr/>
                    <p:nvPr/>
                  </p:nvSpPr>
                  <p:spPr>
                    <a:xfrm>
                      <a:off x="7081702" y="115646"/>
                      <a:ext cx="15407" cy="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407" h="7600" stroke="0">
                          <a:moveTo>
                            <a:pt x="0" y="1571"/>
                          </a:moveTo>
                          <a:cubicBezTo>
                            <a:pt x="0" y="-977"/>
                            <a:pt x="3449" y="0"/>
                            <a:pt x="7704" y="0"/>
                          </a:cubicBezTo>
                          <a:cubicBezTo>
                            <a:pt x="11958" y="0"/>
                            <a:pt x="15407" y="-977"/>
                            <a:pt x="15407" y="1571"/>
                          </a:cubicBezTo>
                          <a:cubicBezTo>
                            <a:pt x="15407" y="4120"/>
                            <a:pt x="12178" y="7417"/>
                            <a:pt x="7924" y="7417"/>
                          </a:cubicBezTo>
                          <a:cubicBezTo>
                            <a:pt x="3669" y="7417"/>
                            <a:pt x="0" y="4120"/>
                            <a:pt x="0" y="1571"/>
                          </a:cubicBezTo>
                          <a:close/>
                        </a:path>
                        <a:path w="15407" h="7600" fill="none">
                          <a:moveTo>
                            <a:pt x="0" y="1571"/>
                          </a:moveTo>
                          <a:cubicBezTo>
                            <a:pt x="0" y="-977"/>
                            <a:pt x="3449" y="0"/>
                            <a:pt x="7704" y="0"/>
                          </a:cubicBezTo>
                          <a:cubicBezTo>
                            <a:pt x="11958" y="0"/>
                            <a:pt x="15407" y="-977"/>
                            <a:pt x="15407" y="1571"/>
                          </a:cubicBezTo>
                          <a:cubicBezTo>
                            <a:pt x="15407" y="4120"/>
                            <a:pt x="12178" y="7417"/>
                            <a:pt x="7924" y="7417"/>
                          </a:cubicBezTo>
                          <a:cubicBezTo>
                            <a:pt x="3669" y="7417"/>
                            <a:pt x="0" y="4120"/>
                            <a:pt x="0" y="1571"/>
                          </a:cubicBezTo>
                          <a:close/>
                        </a:path>
                      </a:pathLst>
                    </a:custGeom>
                    <a:solidFill>
                      <a:srgbClr val="AA5527"/>
                    </a:solidFill>
                    <a:ln w="7600" cap="flat">
                      <a:solidFill>
                        <a:srgbClr val="AA5527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6" name="Freeform: Shape 555"/>
                    <p:cNvSpPr/>
                    <p:nvPr/>
                  </p:nvSpPr>
                  <p:spPr>
                    <a:xfrm>
                      <a:off x="7083943" y="120156"/>
                      <a:ext cx="10926" cy="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26" h="7600" stroke="0">
                          <a:moveTo>
                            <a:pt x="10926" y="1162"/>
                          </a:moveTo>
                          <a:cubicBezTo>
                            <a:pt x="9590" y="2285"/>
                            <a:pt x="7737" y="3091"/>
                            <a:pt x="5634" y="3091"/>
                          </a:cubicBezTo>
                          <a:cubicBezTo>
                            <a:pt x="3469" y="3091"/>
                            <a:pt x="1455" y="2237"/>
                            <a:pt x="0" y="1063"/>
                          </a:cubicBezTo>
                          <a:cubicBezTo>
                            <a:pt x="1520" y="0"/>
                            <a:pt x="3366" y="0"/>
                            <a:pt x="5355" y="0"/>
                          </a:cubicBezTo>
                          <a:cubicBezTo>
                            <a:pt x="7439" y="0"/>
                            <a:pt x="9366" y="0"/>
                            <a:pt x="10926" y="1162"/>
                          </a:cubicBezTo>
                          <a:close/>
                        </a:path>
                        <a:path w="10926" h="7600" fill="none">
                          <a:moveTo>
                            <a:pt x="10926" y="1162"/>
                          </a:moveTo>
                          <a:cubicBezTo>
                            <a:pt x="9590" y="2285"/>
                            <a:pt x="7737" y="3091"/>
                            <a:pt x="5634" y="3091"/>
                          </a:cubicBezTo>
                          <a:cubicBezTo>
                            <a:pt x="3469" y="3091"/>
                            <a:pt x="1455" y="2237"/>
                            <a:pt x="0" y="1063"/>
                          </a:cubicBezTo>
                          <a:cubicBezTo>
                            <a:pt x="1520" y="0"/>
                            <a:pt x="3366" y="0"/>
                            <a:pt x="5355" y="0"/>
                          </a:cubicBezTo>
                          <a:cubicBezTo>
                            <a:pt x="7439" y="0"/>
                            <a:pt x="9366" y="0"/>
                            <a:pt x="10926" y="1162"/>
                          </a:cubicBezTo>
                          <a:close/>
                        </a:path>
                      </a:pathLst>
                    </a:custGeom>
                    <a:solidFill>
                      <a:srgbClr val="EF8F8A"/>
                    </a:solidFill>
                    <a:ln w="7600" cap="flat">
                      <a:solidFill>
                        <a:srgbClr val="EF8F8A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57" name="Freeform: Shape 556"/>
                  <p:cNvSpPr/>
                  <p:nvPr/>
                </p:nvSpPr>
                <p:spPr>
                  <a:xfrm>
                    <a:off x="7054549" y="128652"/>
                    <a:ext cx="69283" cy="45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83" h="45363" stroke="0">
                        <a:moveTo>
                          <a:pt x="34642" y="44976"/>
                        </a:moveTo>
                        <a:cubicBezTo>
                          <a:pt x="27955" y="45235"/>
                          <a:pt x="12064" y="45757"/>
                          <a:pt x="12064" y="44856"/>
                        </a:cubicBezTo>
                        <a:cubicBezTo>
                          <a:pt x="12064" y="43715"/>
                          <a:pt x="13783" y="20037"/>
                          <a:pt x="13783" y="20037"/>
                        </a:cubicBezTo>
                        <a:cubicBezTo>
                          <a:pt x="13783" y="20037"/>
                          <a:pt x="11089" y="25460"/>
                          <a:pt x="10516" y="25460"/>
                        </a:cubicBezTo>
                        <a:cubicBezTo>
                          <a:pt x="9944" y="25460"/>
                          <a:pt x="4401" y="25536"/>
                          <a:pt x="0" y="18832"/>
                        </a:cubicBezTo>
                        <a:cubicBezTo>
                          <a:pt x="4078" y="3652"/>
                          <a:pt x="21068" y="0"/>
                          <a:pt x="21068" y="0"/>
                        </a:cubicBezTo>
                        <a:cubicBezTo>
                          <a:pt x="21068" y="0"/>
                          <a:pt x="22750" y="3224"/>
                          <a:pt x="27728" y="4668"/>
                        </a:cubicBezTo>
                        <a:cubicBezTo>
                          <a:pt x="29331" y="5133"/>
                          <a:pt x="30874" y="5366"/>
                          <a:pt x="32229" y="5469"/>
                        </a:cubicBezTo>
                        <a:cubicBezTo>
                          <a:pt x="32222" y="5401"/>
                          <a:pt x="32214" y="5353"/>
                          <a:pt x="32207" y="5328"/>
                        </a:cubicBezTo>
                        <a:cubicBezTo>
                          <a:pt x="32366" y="5354"/>
                          <a:pt x="33272" y="5497"/>
                          <a:pt x="34642" y="5531"/>
                        </a:cubicBezTo>
                        <a:cubicBezTo>
                          <a:pt x="36011" y="5497"/>
                          <a:pt x="36917" y="5354"/>
                          <a:pt x="37076" y="5328"/>
                        </a:cubicBezTo>
                        <a:cubicBezTo>
                          <a:pt x="37069" y="5353"/>
                          <a:pt x="37061" y="5401"/>
                          <a:pt x="37054" y="5469"/>
                        </a:cubicBezTo>
                        <a:cubicBezTo>
                          <a:pt x="38409" y="5366"/>
                          <a:pt x="39952" y="5133"/>
                          <a:pt x="41556" y="4668"/>
                        </a:cubicBezTo>
                        <a:cubicBezTo>
                          <a:pt x="46534" y="3224"/>
                          <a:pt x="48215" y="0"/>
                          <a:pt x="48215" y="0"/>
                        </a:cubicBezTo>
                        <a:cubicBezTo>
                          <a:pt x="48215" y="0"/>
                          <a:pt x="65205" y="3652"/>
                          <a:pt x="69283" y="18832"/>
                        </a:cubicBezTo>
                        <a:cubicBezTo>
                          <a:pt x="64882" y="25536"/>
                          <a:pt x="59339" y="25460"/>
                          <a:pt x="58767" y="25460"/>
                        </a:cubicBezTo>
                        <a:cubicBezTo>
                          <a:pt x="58194" y="25460"/>
                          <a:pt x="55500" y="20037"/>
                          <a:pt x="55500" y="20037"/>
                        </a:cubicBezTo>
                        <a:cubicBezTo>
                          <a:pt x="55500" y="20037"/>
                          <a:pt x="57219" y="43715"/>
                          <a:pt x="57219" y="44856"/>
                        </a:cubicBezTo>
                        <a:cubicBezTo>
                          <a:pt x="57219" y="45757"/>
                          <a:pt x="41328" y="45235"/>
                          <a:pt x="34642" y="44976"/>
                        </a:cubicBezTo>
                        <a:close/>
                        <a:moveTo>
                          <a:pt x="37076" y="5328"/>
                        </a:moveTo>
                        <a:cubicBezTo>
                          <a:pt x="37093" y="5325"/>
                          <a:pt x="37101" y="5323"/>
                          <a:pt x="37101" y="5323"/>
                        </a:cubicBezTo>
                        <a:cubicBezTo>
                          <a:pt x="37093" y="5298"/>
                          <a:pt x="37084" y="5300"/>
                          <a:pt x="37076" y="5328"/>
                        </a:cubicBezTo>
                        <a:close/>
                        <a:moveTo>
                          <a:pt x="32182" y="5323"/>
                        </a:moveTo>
                        <a:cubicBezTo>
                          <a:pt x="32182" y="5323"/>
                          <a:pt x="32190" y="5325"/>
                          <a:pt x="32207" y="5328"/>
                        </a:cubicBezTo>
                        <a:cubicBezTo>
                          <a:pt x="32199" y="5300"/>
                          <a:pt x="32190" y="5298"/>
                          <a:pt x="32182" y="5323"/>
                        </a:cubicBezTo>
                        <a:close/>
                      </a:path>
                      <a:path w="69283" h="45363" fill="none">
                        <a:moveTo>
                          <a:pt x="34642" y="44976"/>
                        </a:moveTo>
                        <a:cubicBezTo>
                          <a:pt x="27955" y="45235"/>
                          <a:pt x="12064" y="45757"/>
                          <a:pt x="12064" y="44856"/>
                        </a:cubicBezTo>
                        <a:cubicBezTo>
                          <a:pt x="12064" y="43715"/>
                          <a:pt x="13783" y="20037"/>
                          <a:pt x="13783" y="20037"/>
                        </a:cubicBezTo>
                        <a:cubicBezTo>
                          <a:pt x="13783" y="20037"/>
                          <a:pt x="11089" y="25460"/>
                          <a:pt x="10516" y="25460"/>
                        </a:cubicBezTo>
                        <a:cubicBezTo>
                          <a:pt x="9944" y="25460"/>
                          <a:pt x="4401" y="25536"/>
                          <a:pt x="0" y="18832"/>
                        </a:cubicBezTo>
                        <a:cubicBezTo>
                          <a:pt x="4078" y="3652"/>
                          <a:pt x="21068" y="0"/>
                          <a:pt x="21068" y="0"/>
                        </a:cubicBezTo>
                        <a:cubicBezTo>
                          <a:pt x="21068" y="0"/>
                          <a:pt x="22750" y="3224"/>
                          <a:pt x="27728" y="4668"/>
                        </a:cubicBezTo>
                        <a:cubicBezTo>
                          <a:pt x="29331" y="5133"/>
                          <a:pt x="30874" y="5366"/>
                          <a:pt x="32229" y="5469"/>
                        </a:cubicBezTo>
                        <a:cubicBezTo>
                          <a:pt x="32222" y="5401"/>
                          <a:pt x="32214" y="5353"/>
                          <a:pt x="32207" y="5328"/>
                        </a:cubicBezTo>
                        <a:cubicBezTo>
                          <a:pt x="32366" y="5354"/>
                          <a:pt x="33272" y="5497"/>
                          <a:pt x="34642" y="5531"/>
                        </a:cubicBezTo>
                        <a:cubicBezTo>
                          <a:pt x="36011" y="5497"/>
                          <a:pt x="36917" y="5354"/>
                          <a:pt x="37076" y="5328"/>
                        </a:cubicBezTo>
                        <a:cubicBezTo>
                          <a:pt x="37069" y="5353"/>
                          <a:pt x="37061" y="5401"/>
                          <a:pt x="37054" y="5469"/>
                        </a:cubicBezTo>
                        <a:cubicBezTo>
                          <a:pt x="38409" y="5366"/>
                          <a:pt x="39952" y="5133"/>
                          <a:pt x="41556" y="4668"/>
                        </a:cubicBezTo>
                        <a:cubicBezTo>
                          <a:pt x="46534" y="3224"/>
                          <a:pt x="48215" y="0"/>
                          <a:pt x="48215" y="0"/>
                        </a:cubicBezTo>
                        <a:cubicBezTo>
                          <a:pt x="48215" y="0"/>
                          <a:pt x="65205" y="3652"/>
                          <a:pt x="69283" y="18832"/>
                        </a:cubicBezTo>
                        <a:cubicBezTo>
                          <a:pt x="64882" y="25536"/>
                          <a:pt x="59339" y="25460"/>
                          <a:pt x="58767" y="25460"/>
                        </a:cubicBezTo>
                        <a:cubicBezTo>
                          <a:pt x="58194" y="25460"/>
                          <a:pt x="55500" y="20037"/>
                          <a:pt x="55500" y="20037"/>
                        </a:cubicBezTo>
                        <a:cubicBezTo>
                          <a:pt x="55500" y="20037"/>
                          <a:pt x="57219" y="43715"/>
                          <a:pt x="57219" y="44856"/>
                        </a:cubicBezTo>
                        <a:cubicBezTo>
                          <a:pt x="57219" y="45757"/>
                          <a:pt x="41328" y="45235"/>
                          <a:pt x="34642" y="44976"/>
                        </a:cubicBezTo>
                        <a:close/>
                        <a:moveTo>
                          <a:pt x="37076" y="5328"/>
                        </a:moveTo>
                        <a:cubicBezTo>
                          <a:pt x="37093" y="5325"/>
                          <a:pt x="37101" y="5323"/>
                          <a:pt x="37101" y="5323"/>
                        </a:cubicBezTo>
                        <a:cubicBezTo>
                          <a:pt x="37093" y="5298"/>
                          <a:pt x="37084" y="5300"/>
                          <a:pt x="37076" y="5328"/>
                        </a:cubicBezTo>
                        <a:close/>
                        <a:moveTo>
                          <a:pt x="32182" y="5323"/>
                        </a:moveTo>
                        <a:cubicBezTo>
                          <a:pt x="32182" y="5323"/>
                          <a:pt x="32190" y="5325"/>
                          <a:pt x="32207" y="5328"/>
                        </a:cubicBezTo>
                        <a:cubicBezTo>
                          <a:pt x="32199" y="5300"/>
                          <a:pt x="32190" y="5298"/>
                          <a:pt x="32182" y="5323"/>
                        </a:cubicBezTo>
                        <a:close/>
                      </a:path>
                    </a:pathLst>
                  </a:custGeom>
                  <a:solidFill>
                    <a:srgbClr val="EB6D71"/>
                  </a:solidFill>
                  <a:ln w="7600" cap="flat">
                    <a:solidFill>
                      <a:srgbClr val="EB6D71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8" name="Freeform: Shape 557"/>
                  <p:cNvSpPr/>
                  <p:nvPr/>
                </p:nvSpPr>
                <p:spPr>
                  <a:xfrm>
                    <a:off x="7060371" y="128923"/>
                    <a:ext cx="57797" cy="82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97" h="82625" stroke="0">
                        <a:moveTo>
                          <a:pt x="28899" y="82345"/>
                        </a:moveTo>
                        <a:lnTo>
                          <a:pt x="0" y="82625"/>
                        </a:lnTo>
                        <a:cubicBezTo>
                          <a:pt x="0" y="82625"/>
                          <a:pt x="2336" y="61512"/>
                          <a:pt x="3678" y="53927"/>
                        </a:cubicBezTo>
                        <a:cubicBezTo>
                          <a:pt x="3783" y="53334"/>
                          <a:pt x="3897" y="52753"/>
                          <a:pt x="4017" y="52187"/>
                        </a:cubicBezTo>
                        <a:cubicBezTo>
                          <a:pt x="4713" y="47250"/>
                          <a:pt x="6327" y="36099"/>
                          <a:pt x="7348" y="31356"/>
                        </a:cubicBezTo>
                        <a:cubicBezTo>
                          <a:pt x="8499" y="30209"/>
                          <a:pt x="10314" y="22343"/>
                          <a:pt x="10782" y="20249"/>
                        </a:cubicBezTo>
                        <a:lnTo>
                          <a:pt x="8678" y="1767"/>
                        </a:lnTo>
                        <a:lnTo>
                          <a:pt x="13554" y="0"/>
                        </a:lnTo>
                        <a:lnTo>
                          <a:pt x="16011" y="19788"/>
                        </a:lnTo>
                        <a:cubicBezTo>
                          <a:pt x="19597" y="19837"/>
                          <a:pt x="24299" y="19917"/>
                          <a:pt x="28899" y="20000"/>
                        </a:cubicBezTo>
                        <a:cubicBezTo>
                          <a:pt x="33500" y="19917"/>
                          <a:pt x="38201" y="19837"/>
                          <a:pt x="41786" y="19788"/>
                        </a:cubicBezTo>
                        <a:lnTo>
                          <a:pt x="44243" y="0"/>
                        </a:lnTo>
                        <a:lnTo>
                          <a:pt x="49120" y="1767"/>
                        </a:lnTo>
                        <a:lnTo>
                          <a:pt x="47016" y="20249"/>
                        </a:lnTo>
                        <a:cubicBezTo>
                          <a:pt x="47483" y="22343"/>
                          <a:pt x="49299" y="30209"/>
                          <a:pt x="50450" y="31356"/>
                        </a:cubicBezTo>
                        <a:cubicBezTo>
                          <a:pt x="51470" y="36099"/>
                          <a:pt x="53084" y="47250"/>
                          <a:pt x="53781" y="52187"/>
                        </a:cubicBezTo>
                        <a:cubicBezTo>
                          <a:pt x="53900" y="52753"/>
                          <a:pt x="54014" y="53334"/>
                          <a:pt x="54119" y="53927"/>
                        </a:cubicBezTo>
                        <a:cubicBezTo>
                          <a:pt x="55461" y="61512"/>
                          <a:pt x="57797" y="82625"/>
                          <a:pt x="57797" y="82625"/>
                        </a:cubicBezTo>
                        <a:lnTo>
                          <a:pt x="28899" y="82345"/>
                        </a:lnTo>
                        <a:close/>
                      </a:path>
                      <a:path w="57797" h="82625" fill="none">
                        <a:moveTo>
                          <a:pt x="28899" y="82345"/>
                        </a:moveTo>
                        <a:lnTo>
                          <a:pt x="0" y="82625"/>
                        </a:lnTo>
                        <a:cubicBezTo>
                          <a:pt x="0" y="82625"/>
                          <a:pt x="2336" y="61512"/>
                          <a:pt x="3678" y="53927"/>
                        </a:cubicBezTo>
                        <a:cubicBezTo>
                          <a:pt x="3783" y="53334"/>
                          <a:pt x="3897" y="52753"/>
                          <a:pt x="4017" y="52187"/>
                        </a:cubicBezTo>
                        <a:cubicBezTo>
                          <a:pt x="4713" y="47250"/>
                          <a:pt x="6327" y="36099"/>
                          <a:pt x="7348" y="31356"/>
                        </a:cubicBezTo>
                        <a:cubicBezTo>
                          <a:pt x="8499" y="30209"/>
                          <a:pt x="10314" y="22343"/>
                          <a:pt x="10782" y="20249"/>
                        </a:cubicBezTo>
                        <a:lnTo>
                          <a:pt x="8678" y="1767"/>
                        </a:lnTo>
                        <a:lnTo>
                          <a:pt x="13554" y="0"/>
                        </a:lnTo>
                        <a:lnTo>
                          <a:pt x="16011" y="19788"/>
                        </a:lnTo>
                        <a:cubicBezTo>
                          <a:pt x="19597" y="19837"/>
                          <a:pt x="24299" y="19917"/>
                          <a:pt x="28899" y="20000"/>
                        </a:cubicBezTo>
                        <a:cubicBezTo>
                          <a:pt x="33500" y="19917"/>
                          <a:pt x="38201" y="19837"/>
                          <a:pt x="41786" y="19788"/>
                        </a:cubicBezTo>
                        <a:lnTo>
                          <a:pt x="44243" y="0"/>
                        </a:lnTo>
                        <a:lnTo>
                          <a:pt x="49120" y="1767"/>
                        </a:lnTo>
                        <a:lnTo>
                          <a:pt x="47016" y="20249"/>
                        </a:lnTo>
                        <a:cubicBezTo>
                          <a:pt x="47483" y="22343"/>
                          <a:pt x="49299" y="30209"/>
                          <a:pt x="50450" y="31356"/>
                        </a:cubicBezTo>
                        <a:cubicBezTo>
                          <a:pt x="51470" y="36099"/>
                          <a:pt x="53084" y="47250"/>
                          <a:pt x="53781" y="52187"/>
                        </a:cubicBezTo>
                        <a:cubicBezTo>
                          <a:pt x="53900" y="52753"/>
                          <a:pt x="54014" y="53334"/>
                          <a:pt x="54119" y="53927"/>
                        </a:cubicBezTo>
                        <a:cubicBezTo>
                          <a:pt x="55461" y="61512"/>
                          <a:pt x="57797" y="82625"/>
                          <a:pt x="57797" y="82625"/>
                        </a:cubicBezTo>
                        <a:lnTo>
                          <a:pt x="28899" y="82345"/>
                        </a:lnTo>
                        <a:close/>
                      </a:path>
                    </a:pathLst>
                  </a:custGeom>
                  <a:solidFill>
                    <a:srgbClr val="EBC4DB"/>
                  </a:solidFill>
                  <a:ln w="7600" cap="flat">
                    <a:solidFill>
                      <a:srgbClr val="EBC4DB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9" name="Freeform: Shape 558"/>
                  <p:cNvSpPr/>
                  <p:nvPr/>
                </p:nvSpPr>
                <p:spPr>
                  <a:xfrm>
                    <a:off x="7074147" y="127993"/>
                    <a:ext cx="30282" cy="9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2" h="9016" stroke="0">
                        <a:moveTo>
                          <a:pt x="2882" y="0"/>
                        </a:moveTo>
                        <a:cubicBezTo>
                          <a:pt x="2882" y="0"/>
                          <a:pt x="9088" y="5539"/>
                          <a:pt x="14851" y="4857"/>
                        </a:cubicBezTo>
                        <a:cubicBezTo>
                          <a:pt x="14851" y="11059"/>
                          <a:pt x="5098" y="9292"/>
                          <a:pt x="5098" y="6201"/>
                        </a:cubicBezTo>
                        <a:cubicBezTo>
                          <a:pt x="5098" y="3110"/>
                          <a:pt x="0" y="4876"/>
                          <a:pt x="0" y="2006"/>
                        </a:cubicBezTo>
                        <a:cubicBezTo>
                          <a:pt x="0" y="-865"/>
                          <a:pt x="2882" y="0"/>
                          <a:pt x="2882" y="0"/>
                        </a:cubicBezTo>
                        <a:close/>
                        <a:moveTo>
                          <a:pt x="27400" y="0"/>
                        </a:moveTo>
                        <a:cubicBezTo>
                          <a:pt x="27400" y="0"/>
                          <a:pt x="21194" y="5539"/>
                          <a:pt x="15431" y="4857"/>
                        </a:cubicBezTo>
                        <a:cubicBezTo>
                          <a:pt x="15431" y="11059"/>
                          <a:pt x="25184" y="9292"/>
                          <a:pt x="25184" y="6201"/>
                        </a:cubicBezTo>
                        <a:cubicBezTo>
                          <a:pt x="25184" y="3110"/>
                          <a:pt x="30282" y="4876"/>
                          <a:pt x="30282" y="2006"/>
                        </a:cubicBezTo>
                        <a:cubicBezTo>
                          <a:pt x="30282" y="-865"/>
                          <a:pt x="27400" y="0"/>
                          <a:pt x="27400" y="0"/>
                        </a:cubicBezTo>
                        <a:close/>
                      </a:path>
                      <a:path w="30282" h="9016" fill="none">
                        <a:moveTo>
                          <a:pt x="2882" y="0"/>
                        </a:moveTo>
                        <a:cubicBezTo>
                          <a:pt x="2882" y="0"/>
                          <a:pt x="9088" y="5539"/>
                          <a:pt x="14851" y="4857"/>
                        </a:cubicBezTo>
                        <a:cubicBezTo>
                          <a:pt x="14851" y="11059"/>
                          <a:pt x="5098" y="9292"/>
                          <a:pt x="5098" y="6201"/>
                        </a:cubicBezTo>
                        <a:cubicBezTo>
                          <a:pt x="5098" y="3110"/>
                          <a:pt x="0" y="4876"/>
                          <a:pt x="0" y="2006"/>
                        </a:cubicBezTo>
                        <a:cubicBezTo>
                          <a:pt x="0" y="-865"/>
                          <a:pt x="2882" y="0"/>
                          <a:pt x="2882" y="0"/>
                        </a:cubicBezTo>
                        <a:close/>
                        <a:moveTo>
                          <a:pt x="27400" y="0"/>
                        </a:moveTo>
                        <a:cubicBezTo>
                          <a:pt x="27400" y="0"/>
                          <a:pt x="21194" y="5539"/>
                          <a:pt x="15431" y="4857"/>
                        </a:cubicBezTo>
                        <a:cubicBezTo>
                          <a:pt x="15431" y="11059"/>
                          <a:pt x="25184" y="9292"/>
                          <a:pt x="25184" y="6201"/>
                        </a:cubicBezTo>
                        <a:cubicBezTo>
                          <a:pt x="25184" y="3110"/>
                          <a:pt x="30282" y="4876"/>
                          <a:pt x="30282" y="2006"/>
                        </a:cubicBezTo>
                        <a:cubicBezTo>
                          <a:pt x="30282" y="-865"/>
                          <a:pt x="27400" y="0"/>
                          <a:pt x="27400" y="0"/>
                        </a:cubicBezTo>
                        <a:close/>
                      </a:path>
                    </a:pathLst>
                  </a:custGeom>
                  <a:solidFill>
                    <a:srgbClr val="FDE1E7"/>
                  </a:solidFill>
                  <a:ln w="7600" cap="flat">
                    <a:solidFill>
                      <a:srgbClr val="FDE1E7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0" name="Freeform: Shape 559"/>
                  <p:cNvSpPr/>
                  <p:nvPr/>
                </p:nvSpPr>
                <p:spPr>
                  <a:xfrm>
                    <a:off x="7064215" y="196881"/>
                    <a:ext cx="50185" cy="95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85" h="9516" stroke="0">
                        <a:moveTo>
                          <a:pt x="18687" y="0"/>
                        </a:moveTo>
                        <a:cubicBezTo>
                          <a:pt x="18687" y="5255"/>
                          <a:pt x="14504" y="9516"/>
                          <a:pt x="9344" y="9516"/>
                        </a:cubicBezTo>
                        <a:cubicBezTo>
                          <a:pt x="4183" y="9516"/>
                          <a:pt x="0" y="5255"/>
                          <a:pt x="0" y="0"/>
                        </a:cubicBezTo>
                        <a:lnTo>
                          <a:pt x="18687" y="0"/>
                        </a:lnTo>
                        <a:close/>
                        <a:moveTo>
                          <a:pt x="31498" y="0"/>
                        </a:moveTo>
                        <a:cubicBezTo>
                          <a:pt x="31498" y="5256"/>
                          <a:pt x="35681" y="9516"/>
                          <a:pt x="40841" y="9516"/>
                        </a:cubicBezTo>
                        <a:cubicBezTo>
                          <a:pt x="46002" y="9516"/>
                          <a:pt x="50185" y="5256"/>
                          <a:pt x="50185" y="0"/>
                        </a:cubicBezTo>
                        <a:lnTo>
                          <a:pt x="31498" y="0"/>
                        </a:lnTo>
                        <a:close/>
                      </a:path>
                      <a:path w="50185" h="9516" fill="none">
                        <a:moveTo>
                          <a:pt x="18687" y="0"/>
                        </a:moveTo>
                        <a:cubicBezTo>
                          <a:pt x="18687" y="5255"/>
                          <a:pt x="14504" y="9516"/>
                          <a:pt x="9344" y="9516"/>
                        </a:cubicBezTo>
                        <a:cubicBezTo>
                          <a:pt x="4183" y="9516"/>
                          <a:pt x="0" y="5255"/>
                          <a:pt x="0" y="0"/>
                        </a:cubicBezTo>
                        <a:lnTo>
                          <a:pt x="18687" y="0"/>
                        </a:lnTo>
                        <a:close/>
                        <a:moveTo>
                          <a:pt x="31498" y="0"/>
                        </a:moveTo>
                        <a:cubicBezTo>
                          <a:pt x="31498" y="5256"/>
                          <a:pt x="35681" y="9516"/>
                          <a:pt x="40841" y="9516"/>
                        </a:cubicBezTo>
                        <a:cubicBezTo>
                          <a:pt x="46002" y="9516"/>
                          <a:pt x="50185" y="5256"/>
                          <a:pt x="50185" y="0"/>
                        </a:cubicBezTo>
                        <a:lnTo>
                          <a:pt x="31498" y="0"/>
                        </a:lnTo>
                        <a:close/>
                      </a:path>
                    </a:pathLst>
                  </a:custGeom>
                  <a:solidFill>
                    <a:srgbClr val="EFA0AE"/>
                  </a:solidFill>
                  <a:ln w="7600" cap="flat">
                    <a:solidFill>
                      <a:srgbClr val="EFA0A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1" name="Freeform: Shape 560"/>
                  <p:cNvSpPr/>
                  <p:nvPr/>
                </p:nvSpPr>
                <p:spPr>
                  <a:xfrm>
                    <a:off x="7036571" y="64411"/>
                    <a:ext cx="103886" cy="49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886" h="49237" stroke="0">
                        <a:moveTo>
                          <a:pt x="20427" y="32550"/>
                        </a:moveTo>
                        <a:cubicBezTo>
                          <a:pt x="18740" y="12394"/>
                          <a:pt x="34608" y="0"/>
                          <a:pt x="51821" y="0"/>
                        </a:cubicBezTo>
                        <a:cubicBezTo>
                          <a:pt x="69111" y="0"/>
                          <a:pt x="83518" y="12369"/>
                          <a:pt x="83338" y="32805"/>
                        </a:cubicBezTo>
                        <a:cubicBezTo>
                          <a:pt x="82630" y="35429"/>
                          <a:pt x="78064" y="32875"/>
                          <a:pt x="74130" y="29516"/>
                        </a:cubicBezTo>
                        <a:cubicBezTo>
                          <a:pt x="70196" y="26157"/>
                          <a:pt x="70482" y="19245"/>
                          <a:pt x="67794" y="23599"/>
                        </a:cubicBezTo>
                        <a:cubicBezTo>
                          <a:pt x="65106" y="27952"/>
                          <a:pt x="55124" y="29910"/>
                          <a:pt x="49039" y="31488"/>
                        </a:cubicBezTo>
                        <a:cubicBezTo>
                          <a:pt x="41381" y="33474"/>
                          <a:pt x="20303" y="38198"/>
                          <a:pt x="20427" y="32550"/>
                        </a:cubicBezTo>
                        <a:close/>
                        <a:moveTo>
                          <a:pt x="4999" y="30155"/>
                        </a:moveTo>
                        <a:cubicBezTo>
                          <a:pt x="4691" y="46921"/>
                          <a:pt x="2813" y="46554"/>
                          <a:pt x="0" y="48458"/>
                        </a:cubicBezTo>
                        <a:cubicBezTo>
                          <a:pt x="-2322" y="50326"/>
                          <a:pt x="16114" y="49806"/>
                          <a:pt x="16114" y="35773"/>
                        </a:cubicBezTo>
                        <a:cubicBezTo>
                          <a:pt x="16114" y="21741"/>
                          <a:pt x="20403" y="17082"/>
                          <a:pt x="20403" y="17082"/>
                        </a:cubicBezTo>
                        <a:cubicBezTo>
                          <a:pt x="20403" y="17082"/>
                          <a:pt x="5308" y="13389"/>
                          <a:pt x="4999" y="30155"/>
                        </a:cubicBezTo>
                        <a:close/>
                        <a:moveTo>
                          <a:pt x="83483" y="17082"/>
                        </a:moveTo>
                        <a:cubicBezTo>
                          <a:pt x="83483" y="17082"/>
                          <a:pt x="87772" y="21741"/>
                          <a:pt x="87772" y="35774"/>
                        </a:cubicBezTo>
                        <a:cubicBezTo>
                          <a:pt x="87772" y="49806"/>
                          <a:pt x="106208" y="50326"/>
                          <a:pt x="103641" y="48458"/>
                        </a:cubicBezTo>
                        <a:cubicBezTo>
                          <a:pt x="101073" y="46554"/>
                          <a:pt x="99196" y="46921"/>
                          <a:pt x="98887" y="30155"/>
                        </a:cubicBezTo>
                        <a:cubicBezTo>
                          <a:pt x="98578" y="13389"/>
                          <a:pt x="83483" y="17082"/>
                          <a:pt x="83483" y="17082"/>
                        </a:cubicBezTo>
                        <a:close/>
                      </a:path>
                      <a:path w="103886" h="49237" fill="none">
                        <a:moveTo>
                          <a:pt x="20427" y="32550"/>
                        </a:moveTo>
                        <a:cubicBezTo>
                          <a:pt x="18740" y="12394"/>
                          <a:pt x="34608" y="0"/>
                          <a:pt x="51821" y="0"/>
                        </a:cubicBezTo>
                        <a:cubicBezTo>
                          <a:pt x="69111" y="0"/>
                          <a:pt x="83518" y="12369"/>
                          <a:pt x="83338" y="32805"/>
                        </a:cubicBezTo>
                        <a:cubicBezTo>
                          <a:pt x="82630" y="35429"/>
                          <a:pt x="78064" y="32875"/>
                          <a:pt x="74130" y="29516"/>
                        </a:cubicBezTo>
                        <a:cubicBezTo>
                          <a:pt x="70196" y="26157"/>
                          <a:pt x="70482" y="19245"/>
                          <a:pt x="67794" y="23599"/>
                        </a:cubicBezTo>
                        <a:cubicBezTo>
                          <a:pt x="65106" y="27952"/>
                          <a:pt x="55124" y="29910"/>
                          <a:pt x="49039" y="31488"/>
                        </a:cubicBezTo>
                        <a:cubicBezTo>
                          <a:pt x="41381" y="33474"/>
                          <a:pt x="20303" y="38198"/>
                          <a:pt x="20427" y="32550"/>
                        </a:cubicBezTo>
                        <a:close/>
                        <a:moveTo>
                          <a:pt x="4999" y="30155"/>
                        </a:moveTo>
                        <a:cubicBezTo>
                          <a:pt x="4691" y="46921"/>
                          <a:pt x="2813" y="46554"/>
                          <a:pt x="0" y="48458"/>
                        </a:cubicBezTo>
                        <a:cubicBezTo>
                          <a:pt x="-2322" y="50326"/>
                          <a:pt x="16114" y="49806"/>
                          <a:pt x="16114" y="35773"/>
                        </a:cubicBezTo>
                        <a:cubicBezTo>
                          <a:pt x="16114" y="21741"/>
                          <a:pt x="20403" y="17082"/>
                          <a:pt x="20403" y="17082"/>
                        </a:cubicBezTo>
                        <a:cubicBezTo>
                          <a:pt x="20403" y="17082"/>
                          <a:pt x="5308" y="13389"/>
                          <a:pt x="4999" y="30155"/>
                        </a:cubicBezTo>
                        <a:close/>
                        <a:moveTo>
                          <a:pt x="83483" y="17082"/>
                        </a:moveTo>
                        <a:cubicBezTo>
                          <a:pt x="83483" y="17082"/>
                          <a:pt x="87772" y="21741"/>
                          <a:pt x="87772" y="35774"/>
                        </a:cubicBezTo>
                        <a:cubicBezTo>
                          <a:pt x="87772" y="49806"/>
                          <a:pt x="106208" y="50326"/>
                          <a:pt x="103641" y="48458"/>
                        </a:cubicBezTo>
                        <a:cubicBezTo>
                          <a:pt x="101073" y="46554"/>
                          <a:pt x="99196" y="46921"/>
                          <a:pt x="98887" y="30155"/>
                        </a:cubicBezTo>
                        <a:cubicBezTo>
                          <a:pt x="98578" y="13389"/>
                          <a:pt x="83483" y="17082"/>
                          <a:pt x="83483" y="17082"/>
                        </a:cubicBezTo>
                        <a:close/>
                      </a:path>
                    </a:pathLst>
                  </a:custGeom>
                  <a:solidFill>
                    <a:srgbClr val="5A291A"/>
                  </a:solidFill>
                  <a:ln w="7600" cap="flat">
                    <a:solidFill>
                      <a:srgbClr val="5A291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2" name="Freeform: Shape 561"/>
                  <p:cNvSpPr/>
                  <p:nvPr/>
                </p:nvSpPr>
                <p:spPr>
                  <a:xfrm>
                    <a:off x="7071135" y="101866"/>
                    <a:ext cx="36239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9" h="7600" stroke="0">
                        <a:moveTo>
                          <a:pt x="2355" y="0"/>
                        </a:moveTo>
                        <a:cubicBezTo>
                          <a:pt x="4183" y="0"/>
                          <a:pt x="5237" y="1050"/>
                          <a:pt x="5237" y="2346"/>
                        </a:cubicBezTo>
                        <a:lnTo>
                          <a:pt x="5237" y="4476"/>
                        </a:lnTo>
                        <a:cubicBezTo>
                          <a:pt x="5237" y="5772"/>
                          <a:pt x="4183" y="6823"/>
                          <a:pt x="2882" y="6823"/>
                        </a:cubicBezTo>
                        <a:cubicBezTo>
                          <a:pt x="1054" y="6823"/>
                          <a:pt x="0" y="5772"/>
                          <a:pt x="0" y="4476"/>
                        </a:cubicBezTo>
                        <a:lnTo>
                          <a:pt x="0" y="2346"/>
                        </a:lnTo>
                        <a:cubicBezTo>
                          <a:pt x="0" y="1050"/>
                          <a:pt x="1054" y="0"/>
                          <a:pt x="2355" y="0"/>
                        </a:cubicBezTo>
                        <a:close/>
                        <a:moveTo>
                          <a:pt x="31002" y="2346"/>
                        </a:moveTo>
                        <a:lnTo>
                          <a:pt x="31002" y="4476"/>
                        </a:lnTo>
                        <a:cubicBezTo>
                          <a:pt x="31002" y="5772"/>
                          <a:pt x="32056" y="6823"/>
                          <a:pt x="33884" y="6823"/>
                        </a:cubicBezTo>
                        <a:cubicBezTo>
                          <a:pt x="35184" y="6823"/>
                          <a:pt x="36239" y="5772"/>
                          <a:pt x="36239" y="4476"/>
                        </a:cubicBezTo>
                        <a:lnTo>
                          <a:pt x="36239" y="2346"/>
                        </a:lnTo>
                        <a:cubicBezTo>
                          <a:pt x="36239" y="1050"/>
                          <a:pt x="35184" y="0"/>
                          <a:pt x="33357" y="0"/>
                        </a:cubicBezTo>
                        <a:cubicBezTo>
                          <a:pt x="32056" y="0"/>
                          <a:pt x="31002" y="1050"/>
                          <a:pt x="31002" y="2346"/>
                        </a:cubicBezTo>
                        <a:close/>
                      </a:path>
                      <a:path w="36239" h="7600" fill="none">
                        <a:moveTo>
                          <a:pt x="2355" y="0"/>
                        </a:moveTo>
                        <a:cubicBezTo>
                          <a:pt x="4183" y="0"/>
                          <a:pt x="5237" y="1050"/>
                          <a:pt x="5237" y="2346"/>
                        </a:cubicBezTo>
                        <a:lnTo>
                          <a:pt x="5237" y="4476"/>
                        </a:lnTo>
                        <a:cubicBezTo>
                          <a:pt x="5237" y="5772"/>
                          <a:pt x="4183" y="6823"/>
                          <a:pt x="2882" y="6823"/>
                        </a:cubicBezTo>
                        <a:cubicBezTo>
                          <a:pt x="1054" y="6823"/>
                          <a:pt x="0" y="5772"/>
                          <a:pt x="0" y="4476"/>
                        </a:cubicBezTo>
                        <a:lnTo>
                          <a:pt x="0" y="2346"/>
                        </a:lnTo>
                        <a:cubicBezTo>
                          <a:pt x="0" y="1050"/>
                          <a:pt x="1054" y="0"/>
                          <a:pt x="2355" y="0"/>
                        </a:cubicBezTo>
                        <a:close/>
                        <a:moveTo>
                          <a:pt x="31002" y="2346"/>
                        </a:moveTo>
                        <a:lnTo>
                          <a:pt x="31002" y="4476"/>
                        </a:lnTo>
                        <a:cubicBezTo>
                          <a:pt x="31002" y="5772"/>
                          <a:pt x="32056" y="6823"/>
                          <a:pt x="33884" y="6823"/>
                        </a:cubicBezTo>
                        <a:cubicBezTo>
                          <a:pt x="35184" y="6823"/>
                          <a:pt x="36239" y="5772"/>
                          <a:pt x="36239" y="4476"/>
                        </a:cubicBezTo>
                        <a:lnTo>
                          <a:pt x="36239" y="2346"/>
                        </a:lnTo>
                        <a:cubicBezTo>
                          <a:pt x="36239" y="1050"/>
                          <a:pt x="35184" y="0"/>
                          <a:pt x="33357" y="0"/>
                        </a:cubicBezTo>
                        <a:cubicBezTo>
                          <a:pt x="32056" y="0"/>
                          <a:pt x="31002" y="1050"/>
                          <a:pt x="31002" y="2346"/>
                        </a:cubicBezTo>
                        <a:close/>
                      </a:path>
                    </a:pathLst>
                  </a:custGeom>
                  <a:solidFill>
                    <a:srgbClr val="5A291A"/>
                  </a:solidFill>
                  <a:ln w="7600" cap="flat">
                    <a:solidFill>
                      <a:srgbClr val="5A291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3" name="Freeform: Shape 562"/>
                  <p:cNvSpPr/>
                  <p:nvPr/>
                </p:nvSpPr>
                <p:spPr>
                  <a:xfrm>
                    <a:off x="7051329" y="71644"/>
                    <a:ext cx="11153" cy="211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53" h="21190" stroke="0">
                        <a:moveTo>
                          <a:pt x="7624" y="12155"/>
                        </a:moveTo>
                        <a:cubicBezTo>
                          <a:pt x="8822" y="13141"/>
                          <a:pt x="10006" y="14941"/>
                          <a:pt x="10862" y="16904"/>
                        </a:cubicBezTo>
                        <a:cubicBezTo>
                          <a:pt x="12197" y="19965"/>
                          <a:pt x="8665" y="21190"/>
                          <a:pt x="5791" y="21190"/>
                        </a:cubicBezTo>
                        <a:cubicBezTo>
                          <a:pt x="2917" y="21190"/>
                          <a:pt x="-1415" y="20455"/>
                          <a:pt x="0" y="16904"/>
                        </a:cubicBezTo>
                        <a:cubicBezTo>
                          <a:pt x="1612" y="14701"/>
                          <a:pt x="2668" y="13194"/>
                          <a:pt x="3718" y="12313"/>
                        </a:cubicBezTo>
                        <a:cubicBezTo>
                          <a:pt x="3139" y="11875"/>
                          <a:pt x="2774" y="11236"/>
                          <a:pt x="2774" y="10525"/>
                        </a:cubicBezTo>
                        <a:cubicBezTo>
                          <a:pt x="2774" y="9849"/>
                          <a:pt x="3103" y="9239"/>
                          <a:pt x="3633" y="8804"/>
                        </a:cubicBezTo>
                        <a:cubicBezTo>
                          <a:pt x="2611" y="7914"/>
                          <a:pt x="1581" y="6430"/>
                          <a:pt x="0" y="4286"/>
                        </a:cubicBezTo>
                        <a:cubicBezTo>
                          <a:pt x="-1415" y="0"/>
                          <a:pt x="2917" y="0"/>
                          <a:pt x="5791" y="0"/>
                        </a:cubicBezTo>
                        <a:cubicBezTo>
                          <a:pt x="8665" y="0"/>
                          <a:pt x="12197" y="1224"/>
                          <a:pt x="10862" y="4286"/>
                        </a:cubicBezTo>
                        <a:cubicBezTo>
                          <a:pt x="10025" y="6206"/>
                          <a:pt x="8873" y="7971"/>
                          <a:pt x="7702" y="8969"/>
                        </a:cubicBezTo>
                        <a:cubicBezTo>
                          <a:pt x="8124" y="9387"/>
                          <a:pt x="8379" y="9931"/>
                          <a:pt x="8379" y="10525"/>
                        </a:cubicBezTo>
                        <a:cubicBezTo>
                          <a:pt x="8379" y="11155"/>
                          <a:pt x="8092" y="11729"/>
                          <a:pt x="7624" y="12155"/>
                        </a:cubicBezTo>
                        <a:close/>
                      </a:path>
                      <a:path w="11153" h="21190" fill="none">
                        <a:moveTo>
                          <a:pt x="7624" y="12155"/>
                        </a:moveTo>
                        <a:cubicBezTo>
                          <a:pt x="8822" y="13141"/>
                          <a:pt x="10006" y="14941"/>
                          <a:pt x="10862" y="16904"/>
                        </a:cubicBezTo>
                        <a:cubicBezTo>
                          <a:pt x="12197" y="19965"/>
                          <a:pt x="8665" y="21190"/>
                          <a:pt x="5791" y="21190"/>
                        </a:cubicBezTo>
                        <a:cubicBezTo>
                          <a:pt x="2917" y="21190"/>
                          <a:pt x="-1415" y="20455"/>
                          <a:pt x="0" y="16904"/>
                        </a:cubicBezTo>
                        <a:cubicBezTo>
                          <a:pt x="1612" y="14701"/>
                          <a:pt x="2668" y="13194"/>
                          <a:pt x="3718" y="12313"/>
                        </a:cubicBezTo>
                        <a:cubicBezTo>
                          <a:pt x="3139" y="11875"/>
                          <a:pt x="2774" y="11236"/>
                          <a:pt x="2774" y="10525"/>
                        </a:cubicBezTo>
                        <a:cubicBezTo>
                          <a:pt x="2774" y="9849"/>
                          <a:pt x="3103" y="9239"/>
                          <a:pt x="3633" y="8804"/>
                        </a:cubicBezTo>
                        <a:cubicBezTo>
                          <a:pt x="2611" y="7914"/>
                          <a:pt x="1581" y="6430"/>
                          <a:pt x="0" y="4286"/>
                        </a:cubicBezTo>
                        <a:cubicBezTo>
                          <a:pt x="-1415" y="0"/>
                          <a:pt x="2917" y="0"/>
                          <a:pt x="5791" y="0"/>
                        </a:cubicBezTo>
                        <a:cubicBezTo>
                          <a:pt x="8665" y="0"/>
                          <a:pt x="12197" y="1224"/>
                          <a:pt x="10862" y="4286"/>
                        </a:cubicBezTo>
                        <a:cubicBezTo>
                          <a:pt x="10025" y="6206"/>
                          <a:pt x="8873" y="7971"/>
                          <a:pt x="7702" y="8969"/>
                        </a:cubicBezTo>
                        <a:cubicBezTo>
                          <a:pt x="8124" y="9387"/>
                          <a:pt x="8379" y="9931"/>
                          <a:pt x="8379" y="10525"/>
                        </a:cubicBezTo>
                        <a:cubicBezTo>
                          <a:pt x="8379" y="11155"/>
                          <a:pt x="8092" y="11729"/>
                          <a:pt x="7624" y="12155"/>
                        </a:cubicBezTo>
                        <a:close/>
                      </a:path>
                    </a:pathLst>
                  </a:custGeom>
                  <a:solidFill>
                    <a:srgbClr val="F0909B"/>
                  </a:solidFill>
                  <a:ln w="7600" cap="flat">
                    <a:solidFill>
                      <a:srgbClr val="F0909B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4" name="Freeform: Shape 563"/>
                  <p:cNvSpPr/>
                  <p:nvPr/>
                </p:nvSpPr>
                <p:spPr>
                  <a:xfrm>
                    <a:off x="7114503" y="71644"/>
                    <a:ext cx="11153" cy="211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53" h="21190" stroke="0">
                        <a:moveTo>
                          <a:pt x="10700" y="16904"/>
                        </a:moveTo>
                        <a:cubicBezTo>
                          <a:pt x="12568" y="20455"/>
                          <a:pt x="8236" y="21190"/>
                          <a:pt x="5362" y="21190"/>
                        </a:cubicBezTo>
                        <a:cubicBezTo>
                          <a:pt x="2487" y="21190"/>
                          <a:pt x="-1044" y="19965"/>
                          <a:pt x="0" y="16904"/>
                        </a:cubicBezTo>
                        <a:cubicBezTo>
                          <a:pt x="1146" y="14941"/>
                          <a:pt x="2331" y="13141"/>
                          <a:pt x="3528" y="12155"/>
                        </a:cubicBezTo>
                        <a:cubicBezTo>
                          <a:pt x="3060" y="11729"/>
                          <a:pt x="2774" y="11155"/>
                          <a:pt x="2774" y="10525"/>
                        </a:cubicBezTo>
                        <a:cubicBezTo>
                          <a:pt x="2774" y="9931"/>
                          <a:pt x="3029" y="9387"/>
                          <a:pt x="3451" y="8969"/>
                        </a:cubicBezTo>
                        <a:cubicBezTo>
                          <a:pt x="2280" y="7971"/>
                          <a:pt x="1128" y="6206"/>
                          <a:pt x="0" y="4286"/>
                        </a:cubicBezTo>
                        <a:cubicBezTo>
                          <a:pt x="-1044" y="1224"/>
                          <a:pt x="2487" y="0"/>
                          <a:pt x="5362" y="0"/>
                        </a:cubicBezTo>
                        <a:cubicBezTo>
                          <a:pt x="8236" y="0"/>
                          <a:pt x="12568" y="0"/>
                          <a:pt x="10700" y="4286"/>
                        </a:cubicBezTo>
                        <a:cubicBezTo>
                          <a:pt x="9572" y="6430"/>
                          <a:pt x="8541" y="7914"/>
                          <a:pt x="7520" y="8804"/>
                        </a:cubicBezTo>
                        <a:cubicBezTo>
                          <a:pt x="8049" y="9239"/>
                          <a:pt x="8379" y="9849"/>
                          <a:pt x="8379" y="10525"/>
                        </a:cubicBezTo>
                        <a:cubicBezTo>
                          <a:pt x="8379" y="11236"/>
                          <a:pt x="8014" y="11875"/>
                          <a:pt x="7435" y="12313"/>
                        </a:cubicBezTo>
                        <a:cubicBezTo>
                          <a:pt x="8484" y="13194"/>
                          <a:pt x="9541" y="14701"/>
                          <a:pt x="10700" y="16904"/>
                        </a:cubicBezTo>
                        <a:close/>
                      </a:path>
                      <a:path w="11153" h="21190" fill="none">
                        <a:moveTo>
                          <a:pt x="10700" y="16904"/>
                        </a:moveTo>
                        <a:cubicBezTo>
                          <a:pt x="12568" y="20455"/>
                          <a:pt x="8236" y="21190"/>
                          <a:pt x="5362" y="21190"/>
                        </a:cubicBezTo>
                        <a:cubicBezTo>
                          <a:pt x="2487" y="21190"/>
                          <a:pt x="-1044" y="19965"/>
                          <a:pt x="0" y="16904"/>
                        </a:cubicBezTo>
                        <a:cubicBezTo>
                          <a:pt x="1146" y="14941"/>
                          <a:pt x="2331" y="13141"/>
                          <a:pt x="3528" y="12155"/>
                        </a:cubicBezTo>
                        <a:cubicBezTo>
                          <a:pt x="3060" y="11729"/>
                          <a:pt x="2774" y="11155"/>
                          <a:pt x="2774" y="10525"/>
                        </a:cubicBezTo>
                        <a:cubicBezTo>
                          <a:pt x="2774" y="9931"/>
                          <a:pt x="3029" y="9387"/>
                          <a:pt x="3451" y="8969"/>
                        </a:cubicBezTo>
                        <a:cubicBezTo>
                          <a:pt x="2280" y="7971"/>
                          <a:pt x="1128" y="6206"/>
                          <a:pt x="0" y="4286"/>
                        </a:cubicBezTo>
                        <a:cubicBezTo>
                          <a:pt x="-1044" y="1224"/>
                          <a:pt x="2487" y="0"/>
                          <a:pt x="5362" y="0"/>
                        </a:cubicBezTo>
                        <a:cubicBezTo>
                          <a:pt x="8236" y="0"/>
                          <a:pt x="12568" y="0"/>
                          <a:pt x="10700" y="4286"/>
                        </a:cubicBezTo>
                        <a:cubicBezTo>
                          <a:pt x="9572" y="6430"/>
                          <a:pt x="8541" y="7914"/>
                          <a:pt x="7520" y="8804"/>
                        </a:cubicBezTo>
                        <a:cubicBezTo>
                          <a:pt x="8049" y="9239"/>
                          <a:pt x="8379" y="9849"/>
                          <a:pt x="8379" y="10525"/>
                        </a:cubicBezTo>
                        <a:cubicBezTo>
                          <a:pt x="8379" y="11236"/>
                          <a:pt x="8014" y="11875"/>
                          <a:pt x="7435" y="12313"/>
                        </a:cubicBezTo>
                        <a:cubicBezTo>
                          <a:pt x="8484" y="13194"/>
                          <a:pt x="9541" y="14701"/>
                          <a:pt x="10700" y="16904"/>
                        </a:cubicBezTo>
                        <a:close/>
                      </a:path>
                    </a:pathLst>
                  </a:custGeom>
                  <a:solidFill>
                    <a:srgbClr val="F0909B"/>
                  </a:solidFill>
                  <a:ln w="7600" cap="flat">
                    <a:solidFill>
                      <a:srgbClr val="F0909B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5" name="Freeform: Shape 564"/>
                  <p:cNvSpPr/>
                  <p:nvPr/>
                </p:nvSpPr>
                <p:spPr>
                  <a:xfrm>
                    <a:off x="7061883" y="237638"/>
                    <a:ext cx="53464" cy="93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464" h="9389" stroke="0">
                        <a:moveTo>
                          <a:pt x="23195" y="7805"/>
                        </a:moveTo>
                        <a:cubicBezTo>
                          <a:pt x="22336" y="10088"/>
                          <a:pt x="20332" y="9232"/>
                          <a:pt x="10882" y="9232"/>
                        </a:cubicBezTo>
                        <a:cubicBezTo>
                          <a:pt x="1432" y="9232"/>
                          <a:pt x="0" y="9802"/>
                          <a:pt x="0" y="6379"/>
                        </a:cubicBezTo>
                        <a:cubicBezTo>
                          <a:pt x="0" y="2956"/>
                          <a:pt x="8877" y="-2750"/>
                          <a:pt x="12600" y="1529"/>
                        </a:cubicBezTo>
                        <a:cubicBezTo>
                          <a:pt x="16323" y="5808"/>
                          <a:pt x="22336" y="959"/>
                          <a:pt x="22336" y="959"/>
                        </a:cubicBezTo>
                        <a:cubicBezTo>
                          <a:pt x="22909" y="1529"/>
                          <a:pt x="24055" y="5523"/>
                          <a:pt x="23195" y="7805"/>
                        </a:cubicBezTo>
                        <a:close/>
                        <a:moveTo>
                          <a:pt x="30268" y="7805"/>
                        </a:moveTo>
                        <a:cubicBezTo>
                          <a:pt x="31128" y="10088"/>
                          <a:pt x="33132" y="9232"/>
                          <a:pt x="42582" y="9232"/>
                        </a:cubicBezTo>
                        <a:cubicBezTo>
                          <a:pt x="52032" y="9232"/>
                          <a:pt x="53464" y="9802"/>
                          <a:pt x="53464" y="6379"/>
                        </a:cubicBezTo>
                        <a:cubicBezTo>
                          <a:pt x="53464" y="2956"/>
                          <a:pt x="44587" y="-2750"/>
                          <a:pt x="40864" y="1529"/>
                        </a:cubicBezTo>
                        <a:cubicBezTo>
                          <a:pt x="37141" y="5808"/>
                          <a:pt x="31128" y="959"/>
                          <a:pt x="31128" y="959"/>
                        </a:cubicBezTo>
                        <a:cubicBezTo>
                          <a:pt x="30555" y="1529"/>
                          <a:pt x="29409" y="5523"/>
                          <a:pt x="30268" y="7805"/>
                        </a:cubicBezTo>
                        <a:close/>
                      </a:path>
                      <a:path w="53464" h="9389" fill="none">
                        <a:moveTo>
                          <a:pt x="23195" y="7805"/>
                        </a:moveTo>
                        <a:cubicBezTo>
                          <a:pt x="22336" y="10088"/>
                          <a:pt x="20332" y="9232"/>
                          <a:pt x="10882" y="9232"/>
                        </a:cubicBezTo>
                        <a:cubicBezTo>
                          <a:pt x="1432" y="9232"/>
                          <a:pt x="0" y="9802"/>
                          <a:pt x="0" y="6379"/>
                        </a:cubicBezTo>
                        <a:cubicBezTo>
                          <a:pt x="0" y="2956"/>
                          <a:pt x="8877" y="-2750"/>
                          <a:pt x="12600" y="1529"/>
                        </a:cubicBezTo>
                        <a:cubicBezTo>
                          <a:pt x="16323" y="5808"/>
                          <a:pt x="22336" y="959"/>
                          <a:pt x="22336" y="959"/>
                        </a:cubicBezTo>
                        <a:cubicBezTo>
                          <a:pt x="22909" y="1529"/>
                          <a:pt x="24055" y="5523"/>
                          <a:pt x="23195" y="7805"/>
                        </a:cubicBezTo>
                        <a:close/>
                        <a:moveTo>
                          <a:pt x="30268" y="7805"/>
                        </a:moveTo>
                        <a:cubicBezTo>
                          <a:pt x="31128" y="10088"/>
                          <a:pt x="33132" y="9232"/>
                          <a:pt x="42582" y="9232"/>
                        </a:cubicBezTo>
                        <a:cubicBezTo>
                          <a:pt x="52032" y="9232"/>
                          <a:pt x="53464" y="9802"/>
                          <a:pt x="53464" y="6379"/>
                        </a:cubicBezTo>
                        <a:cubicBezTo>
                          <a:pt x="53464" y="2956"/>
                          <a:pt x="44587" y="-2750"/>
                          <a:pt x="40864" y="1529"/>
                        </a:cubicBezTo>
                        <a:cubicBezTo>
                          <a:pt x="37141" y="5808"/>
                          <a:pt x="31128" y="959"/>
                          <a:pt x="31128" y="959"/>
                        </a:cubicBezTo>
                        <a:cubicBezTo>
                          <a:pt x="30555" y="1529"/>
                          <a:pt x="29409" y="5523"/>
                          <a:pt x="30268" y="7805"/>
                        </a:cubicBezTo>
                        <a:close/>
                      </a:path>
                    </a:pathLst>
                  </a:custGeom>
                  <a:solidFill>
                    <a:srgbClr val="F0909B"/>
                  </a:solidFill>
                  <a:ln w="7600" cap="flat">
                    <a:solidFill>
                      <a:srgbClr val="F0909B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6" name="Freeform: Shape 565"/>
                  <p:cNvSpPr/>
                  <p:nvPr/>
                </p:nvSpPr>
                <p:spPr>
                  <a:xfrm>
                    <a:off x="7024685" y="142128"/>
                    <a:ext cx="14086" cy="14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86" h="14033" stroke="0">
                        <a:moveTo>
                          <a:pt x="0" y="7016"/>
                        </a:moveTo>
                        <a:cubicBezTo>
                          <a:pt x="0" y="3141"/>
                          <a:pt x="3153" y="0"/>
                          <a:pt x="7043" y="0"/>
                        </a:cubicBezTo>
                        <a:cubicBezTo>
                          <a:pt x="10933" y="0"/>
                          <a:pt x="14086" y="3141"/>
                          <a:pt x="14086" y="7016"/>
                        </a:cubicBezTo>
                        <a:cubicBezTo>
                          <a:pt x="14086" y="10891"/>
                          <a:pt x="10933" y="14033"/>
                          <a:pt x="7043" y="14033"/>
                        </a:cubicBezTo>
                        <a:cubicBezTo>
                          <a:pt x="3153" y="14033"/>
                          <a:pt x="0" y="10891"/>
                          <a:pt x="0" y="7016"/>
                        </a:cubicBezTo>
                        <a:close/>
                      </a:path>
                      <a:path w="14086" h="14033" fill="none">
                        <a:moveTo>
                          <a:pt x="0" y="7016"/>
                        </a:moveTo>
                        <a:cubicBezTo>
                          <a:pt x="0" y="3141"/>
                          <a:pt x="3153" y="0"/>
                          <a:pt x="7043" y="0"/>
                        </a:cubicBezTo>
                        <a:cubicBezTo>
                          <a:pt x="10933" y="0"/>
                          <a:pt x="14086" y="3141"/>
                          <a:pt x="14086" y="7016"/>
                        </a:cubicBezTo>
                        <a:cubicBezTo>
                          <a:pt x="14086" y="10891"/>
                          <a:pt x="10933" y="14033"/>
                          <a:pt x="7043" y="14033"/>
                        </a:cubicBezTo>
                        <a:cubicBezTo>
                          <a:pt x="3153" y="14033"/>
                          <a:pt x="0" y="10891"/>
                          <a:pt x="0" y="7016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67" name="Group 566"/>
                <p:cNvGrpSpPr/>
                <p:nvPr/>
              </p:nvGrpSpPr>
              <p:grpSpPr>
                <a:xfrm>
                  <a:off x="6769456" y="62123"/>
                  <a:ext cx="101042" cy="188117"/>
                  <a:chOff x="6769456" y="62123"/>
                  <a:chExt cx="101042" cy="188117"/>
                </a:xfrm>
              </p:grpSpPr>
              <p:sp>
                <p:nvSpPr>
                  <p:cNvPr id="568" name="Freeform: Shape 567"/>
                  <p:cNvSpPr/>
                  <p:nvPr/>
                </p:nvSpPr>
                <p:spPr>
                  <a:xfrm>
                    <a:off x="6828564" y="143919"/>
                    <a:ext cx="41934" cy="28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34" h="28148" stroke="0">
                        <a:moveTo>
                          <a:pt x="0" y="8365"/>
                        </a:moveTo>
                        <a:cubicBezTo>
                          <a:pt x="0" y="12728"/>
                          <a:pt x="12183" y="25903"/>
                          <a:pt x="12183" y="25903"/>
                        </a:cubicBezTo>
                        <a:cubicBezTo>
                          <a:pt x="12183" y="25903"/>
                          <a:pt x="17975" y="31867"/>
                          <a:pt x="24927" y="24352"/>
                        </a:cubicBezTo>
                        <a:cubicBezTo>
                          <a:pt x="28756" y="20231"/>
                          <a:pt x="32083" y="16425"/>
                          <a:pt x="34308" y="13825"/>
                        </a:cubicBezTo>
                        <a:cubicBezTo>
                          <a:pt x="34529" y="13846"/>
                          <a:pt x="34753" y="13857"/>
                          <a:pt x="34979" y="13857"/>
                        </a:cubicBezTo>
                        <a:cubicBezTo>
                          <a:pt x="38820" y="13857"/>
                          <a:pt x="41934" y="10755"/>
                          <a:pt x="41934" y="6929"/>
                        </a:cubicBezTo>
                        <a:cubicBezTo>
                          <a:pt x="41934" y="3102"/>
                          <a:pt x="38820" y="0"/>
                          <a:pt x="34979" y="0"/>
                        </a:cubicBezTo>
                        <a:cubicBezTo>
                          <a:pt x="31138" y="0"/>
                          <a:pt x="28024" y="3102"/>
                          <a:pt x="28024" y="6929"/>
                        </a:cubicBezTo>
                        <a:cubicBezTo>
                          <a:pt x="28024" y="7064"/>
                          <a:pt x="28028" y="7199"/>
                          <a:pt x="28036" y="7332"/>
                        </a:cubicBezTo>
                        <a:lnTo>
                          <a:pt x="18564" y="17284"/>
                        </a:lnTo>
                        <a:cubicBezTo>
                          <a:pt x="18564" y="17284"/>
                          <a:pt x="14180" y="10629"/>
                          <a:pt x="9297" y="3034"/>
                        </a:cubicBezTo>
                        <a:cubicBezTo>
                          <a:pt x="4414" y="-4561"/>
                          <a:pt x="0" y="4002"/>
                          <a:pt x="0" y="8365"/>
                        </a:cubicBezTo>
                        <a:close/>
                      </a:path>
                      <a:path w="41934" h="28148" fill="none">
                        <a:moveTo>
                          <a:pt x="0" y="8365"/>
                        </a:moveTo>
                        <a:cubicBezTo>
                          <a:pt x="0" y="12728"/>
                          <a:pt x="12183" y="25903"/>
                          <a:pt x="12183" y="25903"/>
                        </a:cubicBezTo>
                        <a:cubicBezTo>
                          <a:pt x="12183" y="25903"/>
                          <a:pt x="17975" y="31867"/>
                          <a:pt x="24927" y="24352"/>
                        </a:cubicBezTo>
                        <a:cubicBezTo>
                          <a:pt x="28756" y="20231"/>
                          <a:pt x="32083" y="16425"/>
                          <a:pt x="34308" y="13825"/>
                        </a:cubicBezTo>
                        <a:cubicBezTo>
                          <a:pt x="34529" y="13846"/>
                          <a:pt x="34753" y="13857"/>
                          <a:pt x="34979" y="13857"/>
                        </a:cubicBezTo>
                        <a:cubicBezTo>
                          <a:pt x="38820" y="13857"/>
                          <a:pt x="41934" y="10755"/>
                          <a:pt x="41934" y="6929"/>
                        </a:cubicBezTo>
                        <a:cubicBezTo>
                          <a:pt x="41934" y="3102"/>
                          <a:pt x="38820" y="0"/>
                          <a:pt x="34979" y="0"/>
                        </a:cubicBezTo>
                        <a:cubicBezTo>
                          <a:pt x="31138" y="0"/>
                          <a:pt x="28024" y="3102"/>
                          <a:pt x="28024" y="6929"/>
                        </a:cubicBezTo>
                        <a:cubicBezTo>
                          <a:pt x="28024" y="7064"/>
                          <a:pt x="28028" y="7199"/>
                          <a:pt x="28036" y="7332"/>
                        </a:cubicBezTo>
                        <a:lnTo>
                          <a:pt x="18564" y="17284"/>
                        </a:lnTo>
                        <a:cubicBezTo>
                          <a:pt x="18564" y="17284"/>
                          <a:pt x="14180" y="10629"/>
                          <a:pt x="9297" y="3034"/>
                        </a:cubicBezTo>
                        <a:cubicBezTo>
                          <a:pt x="4414" y="-4561"/>
                          <a:pt x="0" y="4002"/>
                          <a:pt x="0" y="8365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9" name="Freeform: Shape 568"/>
                  <p:cNvSpPr/>
                  <p:nvPr/>
                </p:nvSpPr>
                <p:spPr>
                  <a:xfrm>
                    <a:off x="6788209" y="200723"/>
                    <a:ext cx="36455" cy="438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55" h="43851" stroke="0">
                        <a:moveTo>
                          <a:pt x="13290" y="0"/>
                        </a:moveTo>
                        <a:cubicBezTo>
                          <a:pt x="13290" y="0"/>
                          <a:pt x="13856" y="43851"/>
                          <a:pt x="13290" y="43851"/>
                        </a:cubicBezTo>
                        <a:cubicBezTo>
                          <a:pt x="12724" y="43851"/>
                          <a:pt x="3958" y="43059"/>
                          <a:pt x="3958" y="43059"/>
                        </a:cubicBezTo>
                        <a:lnTo>
                          <a:pt x="0" y="1080"/>
                        </a:lnTo>
                        <a:cubicBezTo>
                          <a:pt x="0" y="2082"/>
                          <a:pt x="13290" y="0"/>
                          <a:pt x="13290" y="0"/>
                        </a:cubicBezTo>
                        <a:close/>
                        <a:moveTo>
                          <a:pt x="0" y="1080"/>
                        </a:moveTo>
                        <a:cubicBezTo>
                          <a:pt x="0" y="1064"/>
                          <a:pt x="0" y="1072"/>
                          <a:pt x="0" y="1080"/>
                        </a:cubicBezTo>
                        <a:close/>
                        <a:moveTo>
                          <a:pt x="23165" y="0"/>
                        </a:moveTo>
                        <a:cubicBezTo>
                          <a:pt x="23165" y="0"/>
                          <a:pt x="22599" y="43851"/>
                          <a:pt x="23165" y="43851"/>
                        </a:cubicBezTo>
                        <a:cubicBezTo>
                          <a:pt x="23730" y="43851"/>
                          <a:pt x="32496" y="43059"/>
                          <a:pt x="32496" y="43059"/>
                        </a:cubicBezTo>
                        <a:lnTo>
                          <a:pt x="36455" y="1079"/>
                        </a:lnTo>
                        <a:cubicBezTo>
                          <a:pt x="36260" y="2082"/>
                          <a:pt x="23165" y="0"/>
                          <a:pt x="23165" y="0"/>
                        </a:cubicBezTo>
                        <a:close/>
                        <a:moveTo>
                          <a:pt x="36455" y="1057"/>
                        </a:moveTo>
                        <a:cubicBezTo>
                          <a:pt x="36455" y="1072"/>
                          <a:pt x="36455" y="1064"/>
                          <a:pt x="36455" y="1057"/>
                        </a:cubicBezTo>
                        <a:close/>
                      </a:path>
                      <a:path w="36455" h="43851" fill="none">
                        <a:moveTo>
                          <a:pt x="13290" y="0"/>
                        </a:moveTo>
                        <a:cubicBezTo>
                          <a:pt x="13290" y="0"/>
                          <a:pt x="13856" y="43851"/>
                          <a:pt x="13290" y="43851"/>
                        </a:cubicBezTo>
                        <a:cubicBezTo>
                          <a:pt x="12724" y="43851"/>
                          <a:pt x="3958" y="43059"/>
                          <a:pt x="3958" y="43059"/>
                        </a:cubicBezTo>
                        <a:lnTo>
                          <a:pt x="0" y="1080"/>
                        </a:lnTo>
                        <a:cubicBezTo>
                          <a:pt x="0" y="2082"/>
                          <a:pt x="13290" y="0"/>
                          <a:pt x="13290" y="0"/>
                        </a:cubicBezTo>
                        <a:close/>
                        <a:moveTo>
                          <a:pt x="0" y="1080"/>
                        </a:moveTo>
                        <a:cubicBezTo>
                          <a:pt x="0" y="1064"/>
                          <a:pt x="0" y="1072"/>
                          <a:pt x="0" y="1080"/>
                        </a:cubicBezTo>
                        <a:close/>
                        <a:moveTo>
                          <a:pt x="23165" y="0"/>
                        </a:moveTo>
                        <a:cubicBezTo>
                          <a:pt x="23165" y="0"/>
                          <a:pt x="22599" y="43851"/>
                          <a:pt x="23165" y="43851"/>
                        </a:cubicBezTo>
                        <a:cubicBezTo>
                          <a:pt x="23730" y="43851"/>
                          <a:pt x="32496" y="43059"/>
                          <a:pt x="32496" y="43059"/>
                        </a:cubicBezTo>
                        <a:lnTo>
                          <a:pt x="36455" y="1079"/>
                        </a:lnTo>
                        <a:cubicBezTo>
                          <a:pt x="36260" y="2082"/>
                          <a:pt x="23165" y="0"/>
                          <a:pt x="23165" y="0"/>
                        </a:cubicBezTo>
                        <a:close/>
                        <a:moveTo>
                          <a:pt x="36455" y="1057"/>
                        </a:moveTo>
                        <a:cubicBezTo>
                          <a:pt x="36455" y="1072"/>
                          <a:pt x="36455" y="1064"/>
                          <a:pt x="36455" y="1057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0" name="Freeform: Shape 569"/>
                  <p:cNvSpPr/>
                  <p:nvPr/>
                </p:nvSpPr>
                <p:spPr>
                  <a:xfrm>
                    <a:off x="6770325" y="100621"/>
                    <a:ext cx="71679" cy="132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79" h="13207" stroke="0">
                        <a:moveTo>
                          <a:pt x="0" y="6604"/>
                        </a:moveTo>
                        <a:cubicBezTo>
                          <a:pt x="0" y="2957"/>
                          <a:pt x="3475" y="0"/>
                          <a:pt x="7761" y="0"/>
                        </a:cubicBezTo>
                        <a:cubicBezTo>
                          <a:pt x="12048" y="0"/>
                          <a:pt x="15522" y="2957"/>
                          <a:pt x="15522" y="6604"/>
                        </a:cubicBezTo>
                        <a:cubicBezTo>
                          <a:pt x="15522" y="10251"/>
                          <a:pt x="12048" y="13207"/>
                          <a:pt x="7761" y="13207"/>
                        </a:cubicBezTo>
                        <a:cubicBezTo>
                          <a:pt x="3475" y="13207"/>
                          <a:pt x="0" y="10251"/>
                          <a:pt x="0" y="6604"/>
                        </a:cubicBezTo>
                        <a:close/>
                        <a:moveTo>
                          <a:pt x="63918" y="13207"/>
                        </a:moveTo>
                        <a:cubicBezTo>
                          <a:pt x="68204" y="13207"/>
                          <a:pt x="71679" y="10251"/>
                          <a:pt x="71679" y="6604"/>
                        </a:cubicBezTo>
                        <a:cubicBezTo>
                          <a:pt x="71679" y="2957"/>
                          <a:pt x="68204" y="0"/>
                          <a:pt x="63918" y="0"/>
                        </a:cubicBezTo>
                        <a:cubicBezTo>
                          <a:pt x="59631" y="0"/>
                          <a:pt x="56157" y="2957"/>
                          <a:pt x="56157" y="6604"/>
                        </a:cubicBezTo>
                        <a:cubicBezTo>
                          <a:pt x="56157" y="10251"/>
                          <a:pt x="59631" y="13207"/>
                          <a:pt x="63918" y="13207"/>
                        </a:cubicBezTo>
                        <a:close/>
                      </a:path>
                      <a:path w="71679" h="13207" fill="none">
                        <a:moveTo>
                          <a:pt x="0" y="6604"/>
                        </a:moveTo>
                        <a:cubicBezTo>
                          <a:pt x="0" y="2957"/>
                          <a:pt x="3475" y="0"/>
                          <a:pt x="7761" y="0"/>
                        </a:cubicBezTo>
                        <a:cubicBezTo>
                          <a:pt x="12048" y="0"/>
                          <a:pt x="15522" y="2957"/>
                          <a:pt x="15522" y="6604"/>
                        </a:cubicBezTo>
                        <a:cubicBezTo>
                          <a:pt x="15522" y="10251"/>
                          <a:pt x="12048" y="13207"/>
                          <a:pt x="7761" y="13207"/>
                        </a:cubicBezTo>
                        <a:cubicBezTo>
                          <a:pt x="3475" y="13207"/>
                          <a:pt x="0" y="10251"/>
                          <a:pt x="0" y="6604"/>
                        </a:cubicBezTo>
                        <a:close/>
                        <a:moveTo>
                          <a:pt x="63918" y="13207"/>
                        </a:moveTo>
                        <a:cubicBezTo>
                          <a:pt x="68204" y="13207"/>
                          <a:pt x="71679" y="10251"/>
                          <a:pt x="71679" y="6604"/>
                        </a:cubicBezTo>
                        <a:cubicBezTo>
                          <a:pt x="71679" y="2957"/>
                          <a:pt x="68204" y="0"/>
                          <a:pt x="63918" y="0"/>
                        </a:cubicBezTo>
                        <a:cubicBezTo>
                          <a:pt x="59631" y="0"/>
                          <a:pt x="56157" y="2957"/>
                          <a:pt x="56157" y="6604"/>
                        </a:cubicBezTo>
                        <a:cubicBezTo>
                          <a:pt x="56157" y="10251"/>
                          <a:pt x="59631" y="13207"/>
                          <a:pt x="63918" y="13207"/>
                        </a:cubicBez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1" name="Freeform: Shape 570"/>
                  <p:cNvSpPr/>
                  <p:nvPr/>
                </p:nvSpPr>
                <p:spPr>
                  <a:xfrm>
                    <a:off x="6769252" y="146305"/>
                    <a:ext cx="14193" cy="458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3" h="45809" stroke="0">
                        <a:moveTo>
                          <a:pt x="14188" y="8442"/>
                        </a:moveTo>
                        <a:cubicBezTo>
                          <a:pt x="13350" y="8442"/>
                          <a:pt x="8711" y="22701"/>
                          <a:pt x="8673" y="29025"/>
                        </a:cubicBezTo>
                        <a:cubicBezTo>
                          <a:pt x="8659" y="31457"/>
                          <a:pt x="9421" y="33182"/>
                          <a:pt x="10326" y="34656"/>
                        </a:cubicBezTo>
                        <a:cubicBezTo>
                          <a:pt x="10611" y="35120"/>
                          <a:pt x="10856" y="35573"/>
                          <a:pt x="11064" y="36023"/>
                        </a:cubicBezTo>
                        <a:cubicBezTo>
                          <a:pt x="12685" y="37034"/>
                          <a:pt x="14718" y="38530"/>
                          <a:pt x="13267" y="38917"/>
                        </a:cubicBezTo>
                        <a:cubicBezTo>
                          <a:pt x="12821" y="39036"/>
                          <a:pt x="12355" y="39075"/>
                          <a:pt x="11898" y="39061"/>
                        </a:cubicBezTo>
                        <a:cubicBezTo>
                          <a:pt x="11986" y="39969"/>
                          <a:pt x="11950" y="40939"/>
                          <a:pt x="11801" y="42031"/>
                        </a:cubicBezTo>
                        <a:cubicBezTo>
                          <a:pt x="11143" y="46856"/>
                          <a:pt x="5496" y="46807"/>
                          <a:pt x="3523" y="43314"/>
                        </a:cubicBezTo>
                        <a:cubicBezTo>
                          <a:pt x="1998" y="40614"/>
                          <a:pt x="3087" y="41175"/>
                          <a:pt x="2138" y="37790"/>
                        </a:cubicBezTo>
                        <a:cubicBezTo>
                          <a:pt x="1859" y="36795"/>
                          <a:pt x="1263" y="34250"/>
                          <a:pt x="0" y="32506"/>
                        </a:cubicBezTo>
                        <a:cubicBezTo>
                          <a:pt x="-1812" y="24262"/>
                          <a:pt x="2662" y="3948"/>
                          <a:pt x="8619" y="0"/>
                        </a:cubicBezTo>
                        <a:cubicBezTo>
                          <a:pt x="14576" y="-2643"/>
                          <a:pt x="14188" y="7565"/>
                          <a:pt x="14188" y="8442"/>
                        </a:cubicBezTo>
                        <a:close/>
                      </a:path>
                      <a:path w="14193" h="45809" fill="none">
                        <a:moveTo>
                          <a:pt x="14188" y="8442"/>
                        </a:moveTo>
                        <a:cubicBezTo>
                          <a:pt x="13350" y="8442"/>
                          <a:pt x="8711" y="22701"/>
                          <a:pt x="8673" y="29025"/>
                        </a:cubicBezTo>
                        <a:cubicBezTo>
                          <a:pt x="8659" y="31457"/>
                          <a:pt x="9421" y="33182"/>
                          <a:pt x="10326" y="34656"/>
                        </a:cubicBezTo>
                        <a:cubicBezTo>
                          <a:pt x="10611" y="35120"/>
                          <a:pt x="10856" y="35573"/>
                          <a:pt x="11064" y="36023"/>
                        </a:cubicBezTo>
                        <a:cubicBezTo>
                          <a:pt x="12685" y="37034"/>
                          <a:pt x="14718" y="38530"/>
                          <a:pt x="13267" y="38917"/>
                        </a:cubicBezTo>
                        <a:cubicBezTo>
                          <a:pt x="12821" y="39036"/>
                          <a:pt x="12355" y="39075"/>
                          <a:pt x="11898" y="39061"/>
                        </a:cubicBezTo>
                        <a:cubicBezTo>
                          <a:pt x="11986" y="39969"/>
                          <a:pt x="11950" y="40939"/>
                          <a:pt x="11801" y="42031"/>
                        </a:cubicBezTo>
                        <a:cubicBezTo>
                          <a:pt x="11143" y="46856"/>
                          <a:pt x="5496" y="46807"/>
                          <a:pt x="3523" y="43314"/>
                        </a:cubicBezTo>
                        <a:cubicBezTo>
                          <a:pt x="1998" y="40614"/>
                          <a:pt x="3087" y="41175"/>
                          <a:pt x="2138" y="37790"/>
                        </a:cubicBezTo>
                        <a:cubicBezTo>
                          <a:pt x="1859" y="36795"/>
                          <a:pt x="1263" y="34250"/>
                          <a:pt x="0" y="32506"/>
                        </a:cubicBezTo>
                        <a:cubicBezTo>
                          <a:pt x="-1812" y="24262"/>
                          <a:pt x="2662" y="3948"/>
                          <a:pt x="8619" y="0"/>
                        </a:cubicBezTo>
                        <a:cubicBezTo>
                          <a:pt x="14576" y="-2643"/>
                          <a:pt x="14188" y="7565"/>
                          <a:pt x="14188" y="8442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2" name="Freeform: Shape 571"/>
                  <p:cNvSpPr/>
                  <p:nvPr/>
                </p:nvSpPr>
                <p:spPr>
                  <a:xfrm>
                    <a:off x="6789453" y="132317"/>
                    <a:ext cx="35175" cy="157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75" h="15741" stroke="0">
                        <a:moveTo>
                          <a:pt x="0" y="5294"/>
                        </a:moveTo>
                        <a:cubicBezTo>
                          <a:pt x="0" y="0"/>
                          <a:pt x="8716" y="0"/>
                          <a:pt x="17976" y="0"/>
                        </a:cubicBezTo>
                        <a:cubicBezTo>
                          <a:pt x="27236" y="0"/>
                          <a:pt x="35326" y="1557"/>
                          <a:pt x="35173" y="5917"/>
                        </a:cubicBezTo>
                        <a:cubicBezTo>
                          <a:pt x="35013" y="10277"/>
                          <a:pt x="27009" y="15741"/>
                          <a:pt x="17749" y="15741"/>
                        </a:cubicBezTo>
                        <a:cubicBezTo>
                          <a:pt x="8488" y="15741"/>
                          <a:pt x="0" y="10141"/>
                          <a:pt x="0" y="5294"/>
                        </a:cubicBezTo>
                        <a:close/>
                      </a:path>
                      <a:path w="35175" h="15741" fill="none">
                        <a:moveTo>
                          <a:pt x="0" y="5294"/>
                        </a:moveTo>
                        <a:cubicBezTo>
                          <a:pt x="0" y="0"/>
                          <a:pt x="8716" y="0"/>
                          <a:pt x="17976" y="0"/>
                        </a:cubicBezTo>
                        <a:cubicBezTo>
                          <a:pt x="27236" y="0"/>
                          <a:pt x="35326" y="1557"/>
                          <a:pt x="35173" y="5917"/>
                        </a:cubicBezTo>
                        <a:cubicBezTo>
                          <a:pt x="35013" y="10277"/>
                          <a:pt x="27009" y="15741"/>
                          <a:pt x="17749" y="15741"/>
                        </a:cubicBezTo>
                        <a:cubicBezTo>
                          <a:pt x="8488" y="15741"/>
                          <a:pt x="0" y="10141"/>
                          <a:pt x="0" y="5294"/>
                        </a:cubicBezTo>
                        <a:close/>
                      </a:path>
                    </a:pathLst>
                  </a:custGeom>
                  <a:solidFill>
                    <a:srgbClr val="F8AF7E"/>
                  </a:solidFill>
                  <a:ln w="7600" cap="flat">
                    <a:solidFill>
                      <a:srgbClr val="F8AF7E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3" name="Freeform: Shape 572"/>
                  <p:cNvSpPr/>
                  <p:nvPr/>
                </p:nvSpPr>
                <p:spPr>
                  <a:xfrm>
                    <a:off x="6775327" y="70220"/>
                    <a:ext cx="61874" cy="640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74" h="64046" stroke="0">
                        <a:moveTo>
                          <a:pt x="0" y="32023"/>
                        </a:moveTo>
                        <a:cubicBezTo>
                          <a:pt x="0" y="14337"/>
                          <a:pt x="13851" y="0"/>
                          <a:pt x="30937" y="0"/>
                        </a:cubicBezTo>
                        <a:cubicBezTo>
                          <a:pt x="48023" y="0"/>
                          <a:pt x="61874" y="14337"/>
                          <a:pt x="61874" y="32023"/>
                        </a:cubicBezTo>
                        <a:cubicBezTo>
                          <a:pt x="61874" y="49709"/>
                          <a:pt x="48023" y="64046"/>
                          <a:pt x="30937" y="64046"/>
                        </a:cubicBezTo>
                        <a:cubicBezTo>
                          <a:pt x="13851" y="64046"/>
                          <a:pt x="0" y="49709"/>
                          <a:pt x="0" y="32023"/>
                        </a:cubicBezTo>
                        <a:close/>
                      </a:path>
                      <a:path w="61874" h="64046" fill="none">
                        <a:moveTo>
                          <a:pt x="0" y="32023"/>
                        </a:moveTo>
                        <a:cubicBezTo>
                          <a:pt x="0" y="14337"/>
                          <a:pt x="13851" y="0"/>
                          <a:pt x="30937" y="0"/>
                        </a:cubicBezTo>
                        <a:cubicBezTo>
                          <a:pt x="48023" y="0"/>
                          <a:pt x="61874" y="14337"/>
                          <a:pt x="61874" y="32023"/>
                        </a:cubicBezTo>
                        <a:cubicBezTo>
                          <a:pt x="61874" y="49709"/>
                          <a:pt x="48023" y="64046"/>
                          <a:pt x="30937" y="64046"/>
                        </a:cubicBezTo>
                        <a:cubicBezTo>
                          <a:pt x="13851" y="64046"/>
                          <a:pt x="0" y="49709"/>
                          <a:pt x="0" y="32023"/>
                        </a:cubicBezTo>
                        <a:close/>
                      </a:path>
                    </a:pathLst>
                  </a:custGeom>
                  <a:solidFill>
                    <a:srgbClr val="FDC59F"/>
                  </a:solidFill>
                  <a:ln w="7600" cap="flat">
                    <a:solidFill>
                      <a:srgbClr val="FDC59F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74" name="Group 573"/>
                  <p:cNvGrpSpPr/>
                  <p:nvPr/>
                </p:nvGrpSpPr>
                <p:grpSpPr>
                  <a:xfrm>
                    <a:off x="6788997" y="105182"/>
                    <a:ext cx="38214" cy="7600"/>
                    <a:chOff x="6788997" y="105182"/>
                    <a:chExt cx="38214" cy="7600"/>
                  </a:xfrm>
                </p:grpSpPr>
                <p:sp>
                  <p:nvSpPr>
                    <p:cNvPr id="575" name="Freeform: Shape 574"/>
                    <p:cNvSpPr/>
                    <p:nvPr/>
                  </p:nvSpPr>
                  <p:spPr>
                    <a:xfrm>
                      <a:off x="6788997" y="105182"/>
                      <a:ext cx="7600" cy="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00" h="7600" stroke="0">
                          <a:moveTo>
                            <a:pt x="2326" y="0"/>
                          </a:moveTo>
                          <a:lnTo>
                            <a:pt x="2846" y="0"/>
                          </a:lnTo>
                          <a:cubicBezTo>
                            <a:pt x="4130" y="0"/>
                            <a:pt x="5172" y="1037"/>
                            <a:pt x="5172" y="2317"/>
                          </a:cubicBezTo>
                          <a:lnTo>
                            <a:pt x="5172" y="4420"/>
                          </a:lnTo>
                          <a:cubicBezTo>
                            <a:pt x="5172" y="5700"/>
                            <a:pt x="4130" y="6737"/>
                            <a:pt x="2846" y="6737"/>
                          </a:cubicBezTo>
                          <a:lnTo>
                            <a:pt x="2326" y="6737"/>
                          </a:lnTo>
                          <a:cubicBezTo>
                            <a:pt x="1041" y="6737"/>
                            <a:pt x="0" y="5700"/>
                            <a:pt x="0" y="4420"/>
                          </a:cubicBezTo>
                          <a:lnTo>
                            <a:pt x="0" y="2317"/>
                          </a:lnTo>
                          <a:cubicBezTo>
                            <a:pt x="0" y="1037"/>
                            <a:pt x="1041" y="0"/>
                            <a:pt x="2326" y="0"/>
                          </a:cubicBezTo>
                          <a:close/>
                        </a:path>
                        <a:path w="7600" h="7600" fill="none">
                          <a:moveTo>
                            <a:pt x="2326" y="0"/>
                          </a:moveTo>
                          <a:lnTo>
                            <a:pt x="2846" y="0"/>
                          </a:lnTo>
                          <a:cubicBezTo>
                            <a:pt x="4130" y="0"/>
                            <a:pt x="5172" y="1037"/>
                            <a:pt x="5172" y="2317"/>
                          </a:cubicBezTo>
                          <a:lnTo>
                            <a:pt x="5172" y="4420"/>
                          </a:lnTo>
                          <a:cubicBezTo>
                            <a:pt x="5172" y="5700"/>
                            <a:pt x="4130" y="6737"/>
                            <a:pt x="2846" y="6737"/>
                          </a:cubicBezTo>
                          <a:lnTo>
                            <a:pt x="2326" y="6737"/>
                          </a:lnTo>
                          <a:cubicBezTo>
                            <a:pt x="1041" y="6737"/>
                            <a:pt x="0" y="5700"/>
                            <a:pt x="0" y="4420"/>
                          </a:cubicBezTo>
                          <a:lnTo>
                            <a:pt x="0" y="2317"/>
                          </a:lnTo>
                          <a:cubicBezTo>
                            <a:pt x="0" y="1037"/>
                            <a:pt x="1041" y="0"/>
                            <a:pt x="2326" y="0"/>
                          </a:cubicBezTo>
                          <a:close/>
                        </a:path>
                      </a:pathLst>
                    </a:custGeom>
                    <a:solidFill>
                      <a:srgbClr val="5A291A"/>
                    </a:solidFill>
                    <a:ln w="7600" cap="flat">
                      <a:solidFill>
                        <a:srgbClr val="5A291A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6" name="Freeform: Shape 575"/>
                    <p:cNvSpPr/>
                    <p:nvPr/>
                  </p:nvSpPr>
                  <p:spPr>
                    <a:xfrm>
                      <a:off x="6819611" y="105182"/>
                      <a:ext cx="7600" cy="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00" h="7600" stroke="0">
                          <a:moveTo>
                            <a:pt x="2326" y="0"/>
                          </a:moveTo>
                          <a:lnTo>
                            <a:pt x="2846" y="0"/>
                          </a:lnTo>
                          <a:cubicBezTo>
                            <a:pt x="4130" y="0"/>
                            <a:pt x="5172" y="1037"/>
                            <a:pt x="5172" y="2317"/>
                          </a:cubicBezTo>
                          <a:lnTo>
                            <a:pt x="5172" y="4420"/>
                          </a:lnTo>
                          <a:cubicBezTo>
                            <a:pt x="5172" y="5700"/>
                            <a:pt x="4130" y="6737"/>
                            <a:pt x="2846" y="6737"/>
                          </a:cubicBezTo>
                          <a:lnTo>
                            <a:pt x="2326" y="6737"/>
                          </a:lnTo>
                          <a:cubicBezTo>
                            <a:pt x="1041" y="6737"/>
                            <a:pt x="0" y="5700"/>
                            <a:pt x="0" y="4420"/>
                          </a:cubicBezTo>
                          <a:lnTo>
                            <a:pt x="0" y="2317"/>
                          </a:lnTo>
                          <a:cubicBezTo>
                            <a:pt x="0" y="1037"/>
                            <a:pt x="1041" y="0"/>
                            <a:pt x="2326" y="0"/>
                          </a:cubicBezTo>
                          <a:close/>
                        </a:path>
                        <a:path w="7600" h="7600" fill="none">
                          <a:moveTo>
                            <a:pt x="2326" y="0"/>
                          </a:moveTo>
                          <a:lnTo>
                            <a:pt x="2846" y="0"/>
                          </a:lnTo>
                          <a:cubicBezTo>
                            <a:pt x="4130" y="0"/>
                            <a:pt x="5172" y="1037"/>
                            <a:pt x="5172" y="2317"/>
                          </a:cubicBezTo>
                          <a:lnTo>
                            <a:pt x="5172" y="4420"/>
                          </a:lnTo>
                          <a:cubicBezTo>
                            <a:pt x="5172" y="5700"/>
                            <a:pt x="4130" y="6737"/>
                            <a:pt x="2846" y="6737"/>
                          </a:cubicBezTo>
                          <a:lnTo>
                            <a:pt x="2326" y="6737"/>
                          </a:lnTo>
                          <a:cubicBezTo>
                            <a:pt x="1041" y="6737"/>
                            <a:pt x="0" y="5700"/>
                            <a:pt x="0" y="4420"/>
                          </a:cubicBezTo>
                          <a:lnTo>
                            <a:pt x="0" y="2317"/>
                          </a:lnTo>
                          <a:cubicBezTo>
                            <a:pt x="0" y="1037"/>
                            <a:pt x="1041" y="0"/>
                            <a:pt x="2326" y="0"/>
                          </a:cubicBezTo>
                          <a:close/>
                        </a:path>
                      </a:pathLst>
                    </a:custGeom>
                    <a:solidFill>
                      <a:srgbClr val="5A291A"/>
                    </a:solidFill>
                    <a:ln w="7600" cap="flat">
                      <a:solidFill>
                        <a:srgbClr val="5A291A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7" name="Group 576"/>
                  <p:cNvGrpSpPr/>
                  <p:nvPr/>
                </p:nvGrpSpPr>
                <p:grpSpPr>
                  <a:xfrm>
                    <a:off x="6799432" y="118970"/>
                    <a:ext cx="15215" cy="11872"/>
                    <a:chOff x="6799432" y="118970"/>
                    <a:chExt cx="15215" cy="11872"/>
                  </a:xfrm>
                </p:grpSpPr>
                <p:sp>
                  <p:nvSpPr>
                    <p:cNvPr id="578" name="Freeform: Shape 577"/>
                    <p:cNvSpPr/>
                    <p:nvPr/>
                  </p:nvSpPr>
                  <p:spPr>
                    <a:xfrm>
                      <a:off x="6799432" y="118788"/>
                      <a:ext cx="15215" cy="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215" h="7600" stroke="0">
                          <a:moveTo>
                            <a:pt x="0" y="1552"/>
                          </a:moveTo>
                          <a:cubicBezTo>
                            <a:pt x="0" y="-965"/>
                            <a:pt x="3406" y="0"/>
                            <a:pt x="7607" y="0"/>
                          </a:cubicBezTo>
                          <a:cubicBezTo>
                            <a:pt x="11809" y="0"/>
                            <a:pt x="15215" y="-965"/>
                            <a:pt x="15215" y="1552"/>
                          </a:cubicBezTo>
                          <a:cubicBezTo>
                            <a:pt x="15215" y="4069"/>
                            <a:pt x="12026" y="7324"/>
                            <a:pt x="7825" y="7324"/>
                          </a:cubicBezTo>
                          <a:cubicBezTo>
                            <a:pt x="3623" y="7324"/>
                            <a:pt x="0" y="4069"/>
                            <a:pt x="0" y="1552"/>
                          </a:cubicBezTo>
                          <a:close/>
                        </a:path>
                        <a:path w="15215" h="7600" fill="none">
                          <a:moveTo>
                            <a:pt x="0" y="1552"/>
                          </a:moveTo>
                          <a:cubicBezTo>
                            <a:pt x="0" y="-965"/>
                            <a:pt x="3406" y="0"/>
                            <a:pt x="7607" y="0"/>
                          </a:cubicBezTo>
                          <a:cubicBezTo>
                            <a:pt x="11809" y="0"/>
                            <a:pt x="15215" y="-965"/>
                            <a:pt x="15215" y="1552"/>
                          </a:cubicBezTo>
                          <a:cubicBezTo>
                            <a:pt x="15215" y="4069"/>
                            <a:pt x="12026" y="7324"/>
                            <a:pt x="7825" y="7324"/>
                          </a:cubicBezTo>
                          <a:cubicBezTo>
                            <a:pt x="3623" y="7324"/>
                            <a:pt x="0" y="4069"/>
                            <a:pt x="0" y="1552"/>
                          </a:cubicBezTo>
                          <a:close/>
                        </a:path>
                      </a:pathLst>
                    </a:custGeom>
                    <a:solidFill>
                      <a:srgbClr val="AA5527"/>
                    </a:solidFill>
                    <a:ln w="7600" cap="flat">
                      <a:solidFill>
                        <a:srgbClr val="AA5527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9" name="Freeform: Shape 578"/>
                    <p:cNvSpPr/>
                    <p:nvPr/>
                  </p:nvSpPr>
                  <p:spPr>
                    <a:xfrm>
                      <a:off x="6801645" y="123242"/>
                      <a:ext cx="10790" cy="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0" h="7600" stroke="0">
                          <a:moveTo>
                            <a:pt x="10790" y="1147"/>
                          </a:moveTo>
                          <a:cubicBezTo>
                            <a:pt x="9471" y="2256"/>
                            <a:pt x="7641" y="3052"/>
                            <a:pt x="5563" y="3052"/>
                          </a:cubicBezTo>
                          <a:cubicBezTo>
                            <a:pt x="3425" y="3052"/>
                            <a:pt x="1437" y="2209"/>
                            <a:pt x="0" y="1050"/>
                          </a:cubicBezTo>
                          <a:cubicBezTo>
                            <a:pt x="1501" y="0"/>
                            <a:pt x="3323" y="0"/>
                            <a:pt x="5288" y="0"/>
                          </a:cubicBezTo>
                          <a:cubicBezTo>
                            <a:pt x="7346" y="0"/>
                            <a:pt x="9249" y="0"/>
                            <a:pt x="10790" y="1147"/>
                          </a:cubicBezTo>
                          <a:close/>
                        </a:path>
                        <a:path w="10790" h="7600" fill="none">
                          <a:moveTo>
                            <a:pt x="10790" y="1147"/>
                          </a:moveTo>
                          <a:cubicBezTo>
                            <a:pt x="9471" y="2256"/>
                            <a:pt x="7641" y="3052"/>
                            <a:pt x="5563" y="3052"/>
                          </a:cubicBezTo>
                          <a:cubicBezTo>
                            <a:pt x="3425" y="3052"/>
                            <a:pt x="1437" y="2209"/>
                            <a:pt x="0" y="1050"/>
                          </a:cubicBezTo>
                          <a:cubicBezTo>
                            <a:pt x="1501" y="0"/>
                            <a:pt x="3323" y="0"/>
                            <a:pt x="5288" y="0"/>
                          </a:cubicBezTo>
                          <a:cubicBezTo>
                            <a:pt x="7346" y="0"/>
                            <a:pt x="9249" y="0"/>
                            <a:pt x="10790" y="1147"/>
                          </a:cubicBezTo>
                          <a:close/>
                        </a:path>
                      </a:pathLst>
                    </a:custGeom>
                    <a:solidFill>
                      <a:srgbClr val="EF8F8A"/>
                    </a:solidFill>
                    <a:ln w="7600" cap="flat">
                      <a:solidFill>
                        <a:srgbClr val="EF8F8A"/>
                      </a:solidFill>
                      <a:miter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80" name="Freeform: Shape 579"/>
                  <p:cNvSpPr/>
                  <p:nvPr/>
                </p:nvSpPr>
                <p:spPr>
                  <a:xfrm>
                    <a:off x="6775330" y="61934"/>
                    <a:ext cx="61693" cy="44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693" h="44844" stroke="0">
                        <a:moveTo>
                          <a:pt x="0" y="37163"/>
                        </a:moveTo>
                        <a:cubicBezTo>
                          <a:pt x="0" y="19828"/>
                          <a:pt x="13810" y="5775"/>
                          <a:pt x="30846" y="5775"/>
                        </a:cubicBezTo>
                        <a:cubicBezTo>
                          <a:pt x="36696" y="5775"/>
                          <a:pt x="42165" y="7432"/>
                          <a:pt x="46825" y="10309"/>
                        </a:cubicBezTo>
                        <a:cubicBezTo>
                          <a:pt x="46407" y="9749"/>
                          <a:pt x="46126" y="9150"/>
                          <a:pt x="46126" y="8579"/>
                        </a:cubicBezTo>
                        <a:cubicBezTo>
                          <a:pt x="46126" y="8579"/>
                          <a:pt x="44961" y="3006"/>
                          <a:pt x="42863" y="0"/>
                        </a:cubicBezTo>
                        <a:cubicBezTo>
                          <a:pt x="40765" y="-1638"/>
                          <a:pt x="49856" y="2309"/>
                          <a:pt x="49856" y="7185"/>
                        </a:cubicBezTo>
                        <a:cubicBezTo>
                          <a:pt x="49856" y="12052"/>
                          <a:pt x="50750" y="7446"/>
                          <a:pt x="55492" y="9445"/>
                        </a:cubicBezTo>
                        <a:cubicBezTo>
                          <a:pt x="60234" y="11443"/>
                          <a:pt x="50376" y="11670"/>
                          <a:pt x="50376" y="12559"/>
                        </a:cubicBezTo>
                        <a:cubicBezTo>
                          <a:pt x="50376" y="12663"/>
                          <a:pt x="50317" y="12719"/>
                          <a:pt x="50214" y="12732"/>
                        </a:cubicBezTo>
                        <a:cubicBezTo>
                          <a:pt x="57215" y="18486"/>
                          <a:pt x="61693" y="27292"/>
                          <a:pt x="61693" y="37163"/>
                        </a:cubicBezTo>
                        <a:cubicBezTo>
                          <a:pt x="60388" y="47283"/>
                          <a:pt x="56020" y="46904"/>
                          <a:pt x="54828" y="38949"/>
                        </a:cubicBezTo>
                        <a:cubicBezTo>
                          <a:pt x="53637" y="30994"/>
                          <a:pt x="46489" y="24554"/>
                          <a:pt x="46489" y="24554"/>
                        </a:cubicBezTo>
                        <a:cubicBezTo>
                          <a:pt x="46489" y="24554"/>
                          <a:pt x="39381" y="32964"/>
                          <a:pt x="29017" y="35161"/>
                        </a:cubicBezTo>
                        <a:cubicBezTo>
                          <a:pt x="18652" y="37358"/>
                          <a:pt x="31399" y="26069"/>
                          <a:pt x="27826" y="28721"/>
                        </a:cubicBezTo>
                        <a:cubicBezTo>
                          <a:pt x="24252" y="31373"/>
                          <a:pt x="21869" y="37434"/>
                          <a:pt x="13133" y="38570"/>
                        </a:cubicBezTo>
                        <a:cubicBezTo>
                          <a:pt x="4396" y="39707"/>
                          <a:pt x="16310" y="26069"/>
                          <a:pt x="10750" y="30994"/>
                        </a:cubicBezTo>
                        <a:cubicBezTo>
                          <a:pt x="5191" y="35918"/>
                          <a:pt x="3986" y="41900"/>
                          <a:pt x="0" y="42256"/>
                        </a:cubicBezTo>
                        <a:cubicBezTo>
                          <a:pt x="0" y="40598"/>
                          <a:pt x="0" y="38897"/>
                          <a:pt x="0" y="37163"/>
                        </a:cubicBezTo>
                        <a:close/>
                      </a:path>
                      <a:path w="61693" h="44844" fill="none">
                        <a:moveTo>
                          <a:pt x="0" y="37163"/>
                        </a:moveTo>
                        <a:cubicBezTo>
                          <a:pt x="0" y="19828"/>
                          <a:pt x="13810" y="5775"/>
                          <a:pt x="30846" y="5775"/>
                        </a:cubicBezTo>
                        <a:cubicBezTo>
                          <a:pt x="36696" y="5775"/>
                          <a:pt x="42165" y="7432"/>
                          <a:pt x="46825" y="10309"/>
                        </a:cubicBezTo>
                        <a:cubicBezTo>
                          <a:pt x="46407" y="9749"/>
                          <a:pt x="46126" y="9150"/>
                          <a:pt x="46126" y="8579"/>
                        </a:cubicBezTo>
                        <a:cubicBezTo>
                          <a:pt x="46126" y="8579"/>
                          <a:pt x="44961" y="3006"/>
                          <a:pt x="42863" y="0"/>
                        </a:cubicBezTo>
                        <a:cubicBezTo>
                          <a:pt x="40765" y="-1638"/>
                          <a:pt x="49856" y="2309"/>
                          <a:pt x="49856" y="7185"/>
                        </a:cubicBezTo>
                        <a:cubicBezTo>
                          <a:pt x="49856" y="12052"/>
                          <a:pt x="50750" y="7446"/>
                          <a:pt x="55492" y="9445"/>
                        </a:cubicBezTo>
                        <a:cubicBezTo>
                          <a:pt x="60234" y="11443"/>
                          <a:pt x="50376" y="11670"/>
                          <a:pt x="50376" y="12559"/>
                        </a:cubicBezTo>
                        <a:cubicBezTo>
                          <a:pt x="50376" y="12663"/>
                          <a:pt x="50317" y="12719"/>
                          <a:pt x="50214" y="12732"/>
                        </a:cubicBezTo>
                        <a:cubicBezTo>
                          <a:pt x="57215" y="18486"/>
                          <a:pt x="61693" y="27292"/>
                          <a:pt x="61693" y="37163"/>
                        </a:cubicBezTo>
                        <a:cubicBezTo>
                          <a:pt x="60388" y="47283"/>
                          <a:pt x="56020" y="46904"/>
                          <a:pt x="54828" y="38949"/>
                        </a:cubicBezTo>
                        <a:cubicBezTo>
                          <a:pt x="53637" y="30994"/>
                          <a:pt x="46489" y="24554"/>
                          <a:pt x="46489" y="24554"/>
                        </a:cubicBezTo>
                        <a:cubicBezTo>
                          <a:pt x="46489" y="24554"/>
                          <a:pt x="39381" y="32964"/>
                          <a:pt x="29017" y="35161"/>
                        </a:cubicBezTo>
                        <a:cubicBezTo>
                          <a:pt x="18652" y="37358"/>
                          <a:pt x="31399" y="26069"/>
                          <a:pt x="27826" y="28721"/>
                        </a:cubicBezTo>
                        <a:cubicBezTo>
                          <a:pt x="24252" y="31373"/>
                          <a:pt x="21869" y="37434"/>
                          <a:pt x="13133" y="38570"/>
                        </a:cubicBezTo>
                        <a:cubicBezTo>
                          <a:pt x="4396" y="39707"/>
                          <a:pt x="16310" y="26069"/>
                          <a:pt x="10750" y="30994"/>
                        </a:cubicBezTo>
                        <a:cubicBezTo>
                          <a:pt x="5191" y="35918"/>
                          <a:pt x="3986" y="41900"/>
                          <a:pt x="0" y="42256"/>
                        </a:cubicBezTo>
                        <a:cubicBezTo>
                          <a:pt x="0" y="40598"/>
                          <a:pt x="0" y="38897"/>
                          <a:pt x="0" y="37163"/>
                        </a:cubicBezTo>
                        <a:close/>
                      </a:path>
                    </a:pathLst>
                  </a:custGeom>
                  <a:solidFill>
                    <a:srgbClr val="5A291A"/>
                  </a:solidFill>
                  <a:ln w="7600" cap="flat">
                    <a:solidFill>
                      <a:srgbClr val="5A291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1" name="Freeform: Shape 580"/>
                  <p:cNvSpPr/>
                  <p:nvPr/>
                </p:nvSpPr>
                <p:spPr>
                  <a:xfrm>
                    <a:off x="6771236" y="133346"/>
                    <a:ext cx="69799" cy="4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799" h="44796" stroke="0">
                        <a:moveTo>
                          <a:pt x="35591" y="44413"/>
                        </a:moveTo>
                        <a:cubicBezTo>
                          <a:pt x="28988" y="44670"/>
                          <a:pt x="13296" y="45185"/>
                          <a:pt x="13296" y="44295"/>
                        </a:cubicBezTo>
                        <a:cubicBezTo>
                          <a:pt x="13296" y="43168"/>
                          <a:pt x="14993" y="19786"/>
                          <a:pt x="14993" y="19786"/>
                        </a:cubicBezTo>
                        <a:cubicBezTo>
                          <a:pt x="14993" y="19786"/>
                          <a:pt x="12333" y="25142"/>
                          <a:pt x="11767" y="25142"/>
                        </a:cubicBezTo>
                        <a:cubicBezTo>
                          <a:pt x="11201" y="25142"/>
                          <a:pt x="4346" y="24177"/>
                          <a:pt x="0" y="17556"/>
                        </a:cubicBezTo>
                        <a:cubicBezTo>
                          <a:pt x="6499" y="2599"/>
                          <a:pt x="22187" y="0"/>
                          <a:pt x="22187" y="0"/>
                        </a:cubicBezTo>
                        <a:cubicBezTo>
                          <a:pt x="22187" y="0"/>
                          <a:pt x="23847" y="3184"/>
                          <a:pt x="28763" y="4610"/>
                        </a:cubicBezTo>
                        <a:cubicBezTo>
                          <a:pt x="30346" y="5069"/>
                          <a:pt x="40835" y="5069"/>
                          <a:pt x="42418" y="4610"/>
                        </a:cubicBezTo>
                        <a:cubicBezTo>
                          <a:pt x="47334" y="3184"/>
                          <a:pt x="48994" y="0"/>
                          <a:pt x="48994" y="0"/>
                        </a:cubicBezTo>
                        <a:cubicBezTo>
                          <a:pt x="48994" y="0"/>
                          <a:pt x="65772" y="3606"/>
                          <a:pt x="69799" y="18596"/>
                        </a:cubicBezTo>
                        <a:cubicBezTo>
                          <a:pt x="65453" y="25217"/>
                          <a:pt x="59980" y="25142"/>
                          <a:pt x="59414" y="25142"/>
                        </a:cubicBezTo>
                        <a:cubicBezTo>
                          <a:pt x="58849" y="25142"/>
                          <a:pt x="56189" y="19786"/>
                          <a:pt x="56189" y="19786"/>
                        </a:cubicBezTo>
                        <a:cubicBezTo>
                          <a:pt x="56189" y="19786"/>
                          <a:pt x="57886" y="43168"/>
                          <a:pt x="57886" y="44295"/>
                        </a:cubicBezTo>
                        <a:cubicBezTo>
                          <a:pt x="57886" y="45185"/>
                          <a:pt x="42193" y="44670"/>
                          <a:pt x="35591" y="44413"/>
                        </a:cubicBezTo>
                        <a:close/>
                      </a:path>
                      <a:path w="69799" h="44796" stroke="0">
                        <a:moveTo>
                          <a:pt x="37995" y="5261"/>
                        </a:moveTo>
                        <a:close/>
                      </a:path>
                      <a:path w="69799" h="44796" stroke="0">
                        <a:moveTo>
                          <a:pt x="33162" y="5257"/>
                        </a:moveTo>
                        <a:close/>
                      </a:path>
                      <a:path w="69799" h="44796" fill="none">
                        <a:moveTo>
                          <a:pt x="35591" y="44413"/>
                        </a:moveTo>
                        <a:cubicBezTo>
                          <a:pt x="28988" y="44670"/>
                          <a:pt x="13296" y="45185"/>
                          <a:pt x="13296" y="44295"/>
                        </a:cubicBezTo>
                        <a:cubicBezTo>
                          <a:pt x="13296" y="43168"/>
                          <a:pt x="14993" y="19786"/>
                          <a:pt x="14993" y="19786"/>
                        </a:cubicBezTo>
                        <a:cubicBezTo>
                          <a:pt x="14993" y="19786"/>
                          <a:pt x="12333" y="25142"/>
                          <a:pt x="11767" y="25142"/>
                        </a:cubicBezTo>
                        <a:cubicBezTo>
                          <a:pt x="11201" y="25142"/>
                          <a:pt x="4346" y="24177"/>
                          <a:pt x="0" y="17556"/>
                        </a:cubicBezTo>
                        <a:cubicBezTo>
                          <a:pt x="6499" y="2599"/>
                          <a:pt x="22187" y="0"/>
                          <a:pt x="22187" y="0"/>
                        </a:cubicBezTo>
                        <a:cubicBezTo>
                          <a:pt x="22187" y="0"/>
                          <a:pt x="23847" y="3184"/>
                          <a:pt x="28763" y="4610"/>
                        </a:cubicBezTo>
                        <a:cubicBezTo>
                          <a:pt x="30346" y="5069"/>
                          <a:pt x="40835" y="5069"/>
                          <a:pt x="42418" y="4610"/>
                        </a:cubicBezTo>
                        <a:cubicBezTo>
                          <a:pt x="47334" y="3184"/>
                          <a:pt x="48994" y="0"/>
                          <a:pt x="48994" y="0"/>
                        </a:cubicBezTo>
                        <a:cubicBezTo>
                          <a:pt x="48994" y="0"/>
                          <a:pt x="65772" y="3606"/>
                          <a:pt x="69799" y="18596"/>
                        </a:cubicBezTo>
                        <a:cubicBezTo>
                          <a:pt x="65453" y="25217"/>
                          <a:pt x="59980" y="25142"/>
                          <a:pt x="59414" y="25142"/>
                        </a:cubicBezTo>
                        <a:cubicBezTo>
                          <a:pt x="58849" y="25142"/>
                          <a:pt x="56189" y="19786"/>
                          <a:pt x="56189" y="19786"/>
                        </a:cubicBezTo>
                        <a:cubicBezTo>
                          <a:pt x="56189" y="19786"/>
                          <a:pt x="57886" y="43168"/>
                          <a:pt x="57886" y="44295"/>
                        </a:cubicBezTo>
                        <a:cubicBezTo>
                          <a:pt x="57886" y="45185"/>
                          <a:pt x="42193" y="44670"/>
                          <a:pt x="35591" y="44413"/>
                        </a:cubicBezTo>
                        <a:close/>
                      </a:path>
                      <a:path w="69799" h="44796" fill="none">
                        <a:moveTo>
                          <a:pt x="37995" y="5261"/>
                        </a:moveTo>
                        <a:close/>
                      </a:path>
                      <a:path w="69799" h="44796" fill="none">
                        <a:moveTo>
                          <a:pt x="33162" y="5257"/>
                        </a:moveTo>
                        <a:close/>
                      </a:path>
                    </a:pathLst>
                  </a:custGeom>
                  <a:solidFill>
                    <a:srgbClr val="89C3EB"/>
                  </a:solidFill>
                  <a:ln w="7600" cap="flat">
                    <a:solidFill>
                      <a:srgbClr val="89C3EB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2" name="Freeform: Shape 581"/>
                  <p:cNvSpPr/>
                  <p:nvPr/>
                </p:nvSpPr>
                <p:spPr>
                  <a:xfrm>
                    <a:off x="6783682" y="175387"/>
                    <a:ext cx="46809" cy="30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09" h="30888" stroke="0">
                        <a:moveTo>
                          <a:pt x="1697" y="0"/>
                        </a:moveTo>
                        <a:cubicBezTo>
                          <a:pt x="4265" y="0"/>
                          <a:pt x="14840" y="0"/>
                          <a:pt x="21076" y="0"/>
                        </a:cubicBezTo>
                        <a:cubicBezTo>
                          <a:pt x="21359" y="0"/>
                          <a:pt x="41436" y="0"/>
                          <a:pt x="45113" y="0"/>
                        </a:cubicBezTo>
                        <a:cubicBezTo>
                          <a:pt x="45113" y="0"/>
                          <a:pt x="46809" y="5916"/>
                          <a:pt x="46809" y="13522"/>
                        </a:cubicBezTo>
                        <a:cubicBezTo>
                          <a:pt x="46809" y="21128"/>
                          <a:pt x="45113" y="30707"/>
                          <a:pt x="45113" y="30707"/>
                        </a:cubicBezTo>
                        <a:lnTo>
                          <a:pt x="24469" y="30707"/>
                        </a:lnTo>
                        <a:lnTo>
                          <a:pt x="23083" y="18158"/>
                        </a:lnTo>
                        <a:lnTo>
                          <a:pt x="21224" y="30888"/>
                        </a:lnTo>
                        <a:lnTo>
                          <a:pt x="1697" y="30707"/>
                        </a:lnTo>
                        <a:cubicBezTo>
                          <a:pt x="1697" y="30707"/>
                          <a:pt x="0" y="21129"/>
                          <a:pt x="0" y="13523"/>
                        </a:cubicBezTo>
                        <a:cubicBezTo>
                          <a:pt x="0" y="5916"/>
                          <a:pt x="1697" y="0"/>
                          <a:pt x="1697" y="0"/>
                        </a:cubicBezTo>
                        <a:close/>
                      </a:path>
                      <a:path w="46809" h="30888" fill="none">
                        <a:moveTo>
                          <a:pt x="1697" y="0"/>
                        </a:moveTo>
                        <a:cubicBezTo>
                          <a:pt x="4265" y="0"/>
                          <a:pt x="14840" y="0"/>
                          <a:pt x="21076" y="0"/>
                        </a:cubicBezTo>
                        <a:cubicBezTo>
                          <a:pt x="21359" y="0"/>
                          <a:pt x="41436" y="0"/>
                          <a:pt x="45113" y="0"/>
                        </a:cubicBezTo>
                        <a:cubicBezTo>
                          <a:pt x="45113" y="0"/>
                          <a:pt x="46809" y="5916"/>
                          <a:pt x="46809" y="13522"/>
                        </a:cubicBezTo>
                        <a:cubicBezTo>
                          <a:pt x="46809" y="21128"/>
                          <a:pt x="45113" y="30707"/>
                          <a:pt x="45113" y="30707"/>
                        </a:cubicBezTo>
                        <a:lnTo>
                          <a:pt x="24469" y="30707"/>
                        </a:lnTo>
                        <a:lnTo>
                          <a:pt x="23083" y="18158"/>
                        </a:lnTo>
                        <a:lnTo>
                          <a:pt x="21224" y="30888"/>
                        </a:lnTo>
                        <a:lnTo>
                          <a:pt x="1697" y="30707"/>
                        </a:lnTo>
                        <a:cubicBezTo>
                          <a:pt x="1697" y="30707"/>
                          <a:pt x="0" y="21129"/>
                          <a:pt x="0" y="13523"/>
                        </a:cubicBezTo>
                        <a:cubicBezTo>
                          <a:pt x="0" y="5916"/>
                          <a:pt x="1697" y="0"/>
                          <a:pt x="1697" y="0"/>
                        </a:cubicBezTo>
                        <a:close/>
                      </a:path>
                    </a:pathLst>
                  </a:custGeom>
                  <a:solidFill>
                    <a:srgbClr val="0E2350"/>
                  </a:solidFill>
                  <a:ln w="7600" cap="flat">
                    <a:solidFill>
                      <a:srgbClr val="0E2350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3" name="Freeform: Shape 582"/>
                  <p:cNvSpPr/>
                  <p:nvPr/>
                </p:nvSpPr>
                <p:spPr>
                  <a:xfrm>
                    <a:off x="6779785" y="240969"/>
                    <a:ext cx="52796" cy="9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96" h="9272" stroke="0">
                        <a:moveTo>
                          <a:pt x="22906" y="7708"/>
                        </a:moveTo>
                        <a:cubicBezTo>
                          <a:pt x="22057" y="9961"/>
                          <a:pt x="20078" y="9116"/>
                          <a:pt x="10746" y="9116"/>
                        </a:cubicBezTo>
                        <a:cubicBezTo>
                          <a:pt x="1414" y="9116"/>
                          <a:pt x="0" y="9680"/>
                          <a:pt x="0" y="6299"/>
                        </a:cubicBezTo>
                        <a:cubicBezTo>
                          <a:pt x="0" y="2919"/>
                          <a:pt x="8766" y="-2716"/>
                          <a:pt x="12442" y="1510"/>
                        </a:cubicBezTo>
                        <a:cubicBezTo>
                          <a:pt x="16119" y="5736"/>
                          <a:pt x="22057" y="947"/>
                          <a:pt x="22057" y="947"/>
                        </a:cubicBezTo>
                        <a:cubicBezTo>
                          <a:pt x="22623" y="1510"/>
                          <a:pt x="23754" y="5454"/>
                          <a:pt x="22906" y="7708"/>
                        </a:cubicBezTo>
                        <a:close/>
                        <a:moveTo>
                          <a:pt x="29890" y="7708"/>
                        </a:moveTo>
                        <a:cubicBezTo>
                          <a:pt x="30738" y="9961"/>
                          <a:pt x="32718" y="9116"/>
                          <a:pt x="42050" y="9116"/>
                        </a:cubicBezTo>
                        <a:cubicBezTo>
                          <a:pt x="51382" y="9116"/>
                          <a:pt x="52796" y="9680"/>
                          <a:pt x="52796" y="6299"/>
                        </a:cubicBezTo>
                        <a:cubicBezTo>
                          <a:pt x="52796" y="2919"/>
                          <a:pt x="44029" y="-2716"/>
                          <a:pt x="40353" y="1510"/>
                        </a:cubicBezTo>
                        <a:cubicBezTo>
                          <a:pt x="36677" y="5736"/>
                          <a:pt x="30738" y="947"/>
                          <a:pt x="30738" y="947"/>
                        </a:cubicBezTo>
                        <a:cubicBezTo>
                          <a:pt x="30173" y="1510"/>
                          <a:pt x="29042" y="5454"/>
                          <a:pt x="29890" y="7708"/>
                        </a:cubicBezTo>
                        <a:close/>
                      </a:path>
                      <a:path w="52796" h="9272" fill="none">
                        <a:moveTo>
                          <a:pt x="22906" y="7708"/>
                        </a:moveTo>
                        <a:cubicBezTo>
                          <a:pt x="22057" y="9961"/>
                          <a:pt x="20078" y="9116"/>
                          <a:pt x="10746" y="9116"/>
                        </a:cubicBezTo>
                        <a:cubicBezTo>
                          <a:pt x="1414" y="9116"/>
                          <a:pt x="0" y="9680"/>
                          <a:pt x="0" y="6299"/>
                        </a:cubicBezTo>
                        <a:cubicBezTo>
                          <a:pt x="0" y="2919"/>
                          <a:pt x="8766" y="-2716"/>
                          <a:pt x="12442" y="1510"/>
                        </a:cubicBezTo>
                        <a:cubicBezTo>
                          <a:pt x="16119" y="5736"/>
                          <a:pt x="22057" y="947"/>
                          <a:pt x="22057" y="947"/>
                        </a:cubicBezTo>
                        <a:cubicBezTo>
                          <a:pt x="22623" y="1510"/>
                          <a:pt x="23754" y="5454"/>
                          <a:pt x="22906" y="7708"/>
                        </a:cubicBezTo>
                        <a:close/>
                        <a:moveTo>
                          <a:pt x="29890" y="7708"/>
                        </a:moveTo>
                        <a:cubicBezTo>
                          <a:pt x="30738" y="9961"/>
                          <a:pt x="32718" y="9116"/>
                          <a:pt x="42050" y="9116"/>
                        </a:cubicBezTo>
                        <a:cubicBezTo>
                          <a:pt x="51382" y="9116"/>
                          <a:pt x="52796" y="9680"/>
                          <a:pt x="52796" y="6299"/>
                        </a:cubicBezTo>
                        <a:cubicBezTo>
                          <a:pt x="52796" y="2919"/>
                          <a:pt x="44029" y="-2716"/>
                          <a:pt x="40353" y="1510"/>
                        </a:cubicBezTo>
                        <a:cubicBezTo>
                          <a:pt x="36677" y="5736"/>
                          <a:pt x="30738" y="947"/>
                          <a:pt x="30738" y="947"/>
                        </a:cubicBezTo>
                        <a:cubicBezTo>
                          <a:pt x="30173" y="1510"/>
                          <a:pt x="29042" y="5454"/>
                          <a:pt x="29890" y="7708"/>
                        </a:cubicBezTo>
                        <a:close/>
                      </a:path>
                    </a:pathLst>
                  </a:custGeom>
                  <a:solidFill>
                    <a:srgbClr val="5A291A"/>
                  </a:solidFill>
                  <a:ln w="7600" cap="flat">
                    <a:solidFill>
                      <a:srgbClr val="5A291A"/>
                    </a:solidFill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591" name="Group 5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08000" y="1300496"/>
            <a:ext cx="735616" cy="735616"/>
            <a:chOff x="1627000" y="-358973"/>
            <a:chExt cx="735616" cy="735616"/>
          </a:xfrm>
        </p:grpSpPr>
        <p:grpSp>
          <p:nvGrpSpPr>
            <p:cNvPr id="137" name="Group 136"/>
            <p:cNvGrpSpPr/>
            <p:nvPr/>
          </p:nvGrpSpPr>
          <p:grpSpPr>
            <a:xfrm>
              <a:off x="1791265" y="-246573"/>
              <a:ext cx="353642" cy="510816"/>
              <a:chOff x="1791265" y="-246573"/>
              <a:chExt cx="353642" cy="510816"/>
            </a:xfrm>
          </p:grpSpPr>
          <p:sp>
            <p:nvSpPr>
              <p:cNvPr id="2" name="Freeform: Shape 1"/>
              <p:cNvSpPr/>
              <p:nvPr/>
            </p:nvSpPr>
            <p:spPr>
              <a:xfrm>
                <a:off x="1882414" y="-55219"/>
                <a:ext cx="257013" cy="261557"/>
              </a:xfrm>
              <a:custGeom>
                <a:avLst/>
                <a:gdLst/>
                <a:ahLst/>
                <a:cxnLst/>
                <a:rect l="l" t="t" r="r" b="b"/>
                <a:pathLst>
                  <a:path w="257013" h="261557" stroke="0">
                    <a:moveTo>
                      <a:pt x="124024" y="261557"/>
                    </a:moveTo>
                    <a:cubicBezTo>
                      <a:pt x="69234" y="261557"/>
                      <a:pt x="19425" y="227697"/>
                      <a:pt x="0" y="177643"/>
                    </a:cubicBezTo>
                    <a:lnTo>
                      <a:pt x="20422" y="169791"/>
                    </a:lnTo>
                    <a:cubicBezTo>
                      <a:pt x="36859" y="211503"/>
                      <a:pt x="78200" y="239474"/>
                      <a:pt x="124024" y="239474"/>
                    </a:cubicBezTo>
                    <a:cubicBezTo>
                      <a:pt x="185289" y="239474"/>
                      <a:pt x="234599" y="190402"/>
                      <a:pt x="234599" y="130778"/>
                    </a:cubicBezTo>
                    <a:cubicBezTo>
                      <a:pt x="234599" y="70174"/>
                      <a:pt x="184790" y="21592"/>
                      <a:pt x="124024" y="21592"/>
                    </a:cubicBezTo>
                    <a:lnTo>
                      <a:pt x="124024" y="0"/>
                    </a:lnTo>
                    <a:cubicBezTo>
                      <a:pt x="197243" y="0"/>
                      <a:pt x="257013" y="58887"/>
                      <a:pt x="257013" y="130778"/>
                    </a:cubicBezTo>
                    <a:cubicBezTo>
                      <a:pt x="257013" y="203160"/>
                      <a:pt x="197741" y="261557"/>
                      <a:pt x="124024" y="261557"/>
                    </a:cubicBezTo>
                    <a:close/>
                  </a:path>
                  <a:path w="257013" h="261557" fill="none">
                    <a:moveTo>
                      <a:pt x="124024" y="261557"/>
                    </a:moveTo>
                    <a:cubicBezTo>
                      <a:pt x="69234" y="261557"/>
                      <a:pt x="19425" y="227697"/>
                      <a:pt x="0" y="177643"/>
                    </a:cubicBezTo>
                    <a:lnTo>
                      <a:pt x="20422" y="169791"/>
                    </a:lnTo>
                    <a:cubicBezTo>
                      <a:pt x="36859" y="211503"/>
                      <a:pt x="78200" y="239474"/>
                      <a:pt x="124024" y="239474"/>
                    </a:cubicBezTo>
                    <a:cubicBezTo>
                      <a:pt x="185289" y="239474"/>
                      <a:pt x="234599" y="190402"/>
                      <a:pt x="234599" y="130778"/>
                    </a:cubicBezTo>
                    <a:cubicBezTo>
                      <a:pt x="234599" y="70174"/>
                      <a:pt x="184790" y="21592"/>
                      <a:pt x="124024" y="21592"/>
                    </a:cubicBezTo>
                    <a:lnTo>
                      <a:pt x="124024" y="0"/>
                    </a:lnTo>
                    <a:cubicBezTo>
                      <a:pt x="197243" y="0"/>
                      <a:pt x="257013" y="58887"/>
                      <a:pt x="257013" y="130778"/>
                    </a:cubicBezTo>
                    <a:cubicBezTo>
                      <a:pt x="257013" y="203160"/>
                      <a:pt x="197741" y="261557"/>
                      <a:pt x="124024" y="261557"/>
                    </a:cubicBezTo>
                    <a:close/>
                  </a:path>
                </a:pathLst>
              </a:custGeom>
              <a:solidFill>
                <a:srgbClr val="565656"/>
              </a:solidFill>
              <a:ln w="7600" cap="flat">
                <a:noFill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791265" y="-246573"/>
                <a:ext cx="353642" cy="510816"/>
                <a:chOff x="1791265" y="-246573"/>
                <a:chExt cx="353642" cy="510816"/>
              </a:xfrm>
            </p:grpSpPr>
            <p:sp>
              <p:nvSpPr>
                <p:cNvPr id="4" name="Freeform: Shape 3"/>
                <p:cNvSpPr/>
                <p:nvPr/>
              </p:nvSpPr>
              <p:spPr>
                <a:xfrm>
                  <a:off x="1791265" y="112609"/>
                  <a:ext cx="171840" cy="28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40" h="28462" stroke="0">
                      <a:moveTo>
                        <a:pt x="160882" y="28462"/>
                      </a:moveTo>
                      <a:lnTo>
                        <a:pt x="10958" y="28462"/>
                      </a:lnTo>
                      <a:cubicBezTo>
                        <a:pt x="4981" y="28462"/>
                        <a:pt x="0" y="23555"/>
                        <a:pt x="0" y="17666"/>
                      </a:cubicBezTo>
                      <a:lnTo>
                        <a:pt x="0" y="10796"/>
                      </a:lnTo>
                      <a:cubicBezTo>
                        <a:pt x="0" y="4907"/>
                        <a:pt x="4981" y="0"/>
                        <a:pt x="10958" y="0"/>
                      </a:cubicBezTo>
                      <a:lnTo>
                        <a:pt x="160882" y="0"/>
                      </a:lnTo>
                      <a:cubicBezTo>
                        <a:pt x="166859" y="0"/>
                        <a:pt x="171840" y="4907"/>
                        <a:pt x="171840" y="10796"/>
                      </a:cubicBezTo>
                      <a:lnTo>
                        <a:pt x="171840" y="17666"/>
                      </a:lnTo>
                      <a:cubicBezTo>
                        <a:pt x="171342" y="23555"/>
                        <a:pt x="166859" y="28462"/>
                        <a:pt x="160882" y="28462"/>
                      </a:cubicBezTo>
                      <a:close/>
                    </a:path>
                    <a:path w="171840" h="28462" fill="none">
                      <a:moveTo>
                        <a:pt x="160882" y="28462"/>
                      </a:moveTo>
                      <a:lnTo>
                        <a:pt x="10958" y="28462"/>
                      </a:lnTo>
                      <a:cubicBezTo>
                        <a:pt x="4981" y="28462"/>
                        <a:pt x="0" y="23555"/>
                        <a:pt x="0" y="17666"/>
                      </a:cubicBezTo>
                      <a:lnTo>
                        <a:pt x="0" y="10796"/>
                      </a:lnTo>
                      <a:cubicBezTo>
                        <a:pt x="0" y="4907"/>
                        <a:pt x="4981" y="0"/>
                        <a:pt x="10958" y="0"/>
                      </a:cubicBezTo>
                      <a:lnTo>
                        <a:pt x="160882" y="0"/>
                      </a:lnTo>
                      <a:cubicBezTo>
                        <a:pt x="166859" y="0"/>
                        <a:pt x="171840" y="4907"/>
                        <a:pt x="171840" y="10796"/>
                      </a:cubicBezTo>
                      <a:lnTo>
                        <a:pt x="171840" y="17666"/>
                      </a:lnTo>
                      <a:cubicBezTo>
                        <a:pt x="171342" y="23555"/>
                        <a:pt x="166859" y="28462"/>
                        <a:pt x="160882" y="28462"/>
                      </a:cubicBezTo>
                      <a:close/>
                    </a:path>
                  </a:pathLst>
                </a:custGeom>
                <a:solidFill>
                  <a:srgbClr val="76BEFF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" name="Freeform: Shape 4"/>
                <p:cNvSpPr/>
                <p:nvPr/>
              </p:nvSpPr>
              <p:spPr>
                <a:xfrm>
                  <a:off x="1850537" y="213698"/>
                  <a:ext cx="294369" cy="50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69" h="50545" stroke="0">
                      <a:moveTo>
                        <a:pt x="293871" y="50545"/>
                      </a:moveTo>
                      <a:lnTo>
                        <a:pt x="0" y="50545"/>
                      </a:lnTo>
                      <a:lnTo>
                        <a:pt x="0" y="23555"/>
                      </a:lnTo>
                      <a:cubicBezTo>
                        <a:pt x="0" y="10796"/>
                        <a:pt x="10460" y="0"/>
                        <a:pt x="23908" y="0"/>
                      </a:cubicBezTo>
                      <a:lnTo>
                        <a:pt x="270461" y="0"/>
                      </a:lnTo>
                      <a:cubicBezTo>
                        <a:pt x="283412" y="0"/>
                        <a:pt x="294369" y="10305"/>
                        <a:pt x="294369" y="23555"/>
                      </a:cubicBezTo>
                      <a:lnTo>
                        <a:pt x="294369" y="50545"/>
                      </a:lnTo>
                      <a:lnTo>
                        <a:pt x="293871" y="50545"/>
                      </a:lnTo>
                      <a:close/>
                    </a:path>
                    <a:path w="294369" h="50545" fill="none">
                      <a:moveTo>
                        <a:pt x="293871" y="50545"/>
                      </a:moveTo>
                      <a:lnTo>
                        <a:pt x="0" y="50545"/>
                      </a:lnTo>
                      <a:lnTo>
                        <a:pt x="0" y="23555"/>
                      </a:lnTo>
                      <a:cubicBezTo>
                        <a:pt x="0" y="10796"/>
                        <a:pt x="10460" y="0"/>
                        <a:pt x="23908" y="0"/>
                      </a:cubicBezTo>
                      <a:lnTo>
                        <a:pt x="270461" y="0"/>
                      </a:lnTo>
                      <a:cubicBezTo>
                        <a:pt x="283412" y="0"/>
                        <a:pt x="294369" y="10305"/>
                        <a:pt x="294369" y="23555"/>
                      </a:cubicBezTo>
                      <a:lnTo>
                        <a:pt x="294369" y="50545"/>
                      </a:lnTo>
                      <a:lnTo>
                        <a:pt x="293871" y="50545"/>
                      </a:lnTo>
                      <a:close/>
                    </a:path>
                  </a:pathLst>
                </a:custGeom>
                <a:solidFill>
                  <a:srgbClr val="76BEFF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Freeform: Shape 5"/>
                <p:cNvSpPr/>
                <p:nvPr/>
              </p:nvSpPr>
              <p:spPr>
                <a:xfrm>
                  <a:off x="1825181" y="-51259"/>
                  <a:ext cx="91991" cy="96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91" h="96016" stroke="0">
                      <a:moveTo>
                        <a:pt x="0" y="67347"/>
                      </a:moveTo>
                      <a:lnTo>
                        <a:pt x="57239" y="0"/>
                      </a:lnTo>
                      <a:lnTo>
                        <a:pt x="91991" y="28669"/>
                      </a:lnTo>
                      <a:lnTo>
                        <a:pt x="34751" y="96016"/>
                      </a:lnTo>
                      <a:lnTo>
                        <a:pt x="0" y="67347"/>
                      </a:lnTo>
                      <a:close/>
                    </a:path>
                    <a:path w="91991" h="96016" fill="none">
                      <a:moveTo>
                        <a:pt x="0" y="67347"/>
                      </a:moveTo>
                      <a:lnTo>
                        <a:pt x="57239" y="0"/>
                      </a:lnTo>
                      <a:lnTo>
                        <a:pt x="91991" y="28669"/>
                      </a:lnTo>
                      <a:lnTo>
                        <a:pt x="34751" y="96016"/>
                      </a:lnTo>
                      <a:lnTo>
                        <a:pt x="0" y="67347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Freeform: Shape 6"/>
                <p:cNvSpPr/>
                <p:nvPr/>
              </p:nvSpPr>
              <p:spPr>
                <a:xfrm>
                  <a:off x="1957197" y="-206744"/>
                  <a:ext cx="91991" cy="96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91" h="96016" stroke="0">
                      <a:moveTo>
                        <a:pt x="0" y="67347"/>
                      </a:moveTo>
                      <a:lnTo>
                        <a:pt x="57239" y="0"/>
                      </a:lnTo>
                      <a:lnTo>
                        <a:pt x="91991" y="28669"/>
                      </a:lnTo>
                      <a:lnTo>
                        <a:pt x="34751" y="96016"/>
                      </a:lnTo>
                      <a:lnTo>
                        <a:pt x="0" y="67347"/>
                      </a:lnTo>
                      <a:close/>
                    </a:path>
                    <a:path w="91991" h="96016" fill="none">
                      <a:moveTo>
                        <a:pt x="0" y="67347"/>
                      </a:moveTo>
                      <a:lnTo>
                        <a:pt x="57239" y="0"/>
                      </a:lnTo>
                      <a:lnTo>
                        <a:pt x="91991" y="28669"/>
                      </a:lnTo>
                      <a:lnTo>
                        <a:pt x="34751" y="96016"/>
                      </a:lnTo>
                      <a:lnTo>
                        <a:pt x="0" y="67347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Freeform: Shape 7"/>
                <p:cNvSpPr/>
                <p:nvPr/>
              </p:nvSpPr>
              <p:spPr>
                <a:xfrm>
                  <a:off x="1962496" y="-107062"/>
                  <a:ext cx="95635" cy="94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35" h="94221" stroke="0">
                      <a:moveTo>
                        <a:pt x="78515" y="10992"/>
                      </a:moveTo>
                      <a:cubicBezTo>
                        <a:pt x="98763" y="27695"/>
                        <a:pt x="101432" y="57407"/>
                        <a:pt x="84478" y="77355"/>
                      </a:cubicBezTo>
                      <a:cubicBezTo>
                        <a:pt x="67524" y="97303"/>
                        <a:pt x="37366" y="99933"/>
                        <a:pt x="17119" y="83229"/>
                      </a:cubicBezTo>
                      <a:cubicBezTo>
                        <a:pt x="-3128" y="66526"/>
                        <a:pt x="-5798" y="36814"/>
                        <a:pt x="11157" y="16866"/>
                      </a:cubicBezTo>
                      <a:cubicBezTo>
                        <a:pt x="28111" y="-3082"/>
                        <a:pt x="58268" y="-5712"/>
                        <a:pt x="78515" y="10992"/>
                      </a:cubicBezTo>
                      <a:close/>
                    </a:path>
                    <a:path w="95635" h="94221" fill="none">
                      <a:moveTo>
                        <a:pt x="78515" y="10992"/>
                      </a:moveTo>
                      <a:cubicBezTo>
                        <a:pt x="98763" y="27695"/>
                        <a:pt x="101432" y="57407"/>
                        <a:pt x="84478" y="77355"/>
                      </a:cubicBezTo>
                      <a:cubicBezTo>
                        <a:pt x="67524" y="97303"/>
                        <a:pt x="37366" y="99933"/>
                        <a:pt x="17119" y="83229"/>
                      </a:cubicBezTo>
                      <a:cubicBezTo>
                        <a:pt x="-3128" y="66526"/>
                        <a:pt x="-5798" y="36814"/>
                        <a:pt x="11157" y="16866"/>
                      </a:cubicBezTo>
                      <a:cubicBezTo>
                        <a:pt x="28111" y="-3082"/>
                        <a:pt x="58268" y="-5712"/>
                        <a:pt x="78515" y="10992"/>
                      </a:cubicBezTo>
                      <a:close/>
                    </a:path>
                  </a:pathLst>
                </a:custGeom>
                <a:solidFill>
                  <a:srgbClr val="76BEFF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Freeform: Shape 8"/>
                <p:cNvSpPr/>
                <p:nvPr/>
              </p:nvSpPr>
              <p:spPr>
                <a:xfrm>
                  <a:off x="1994375" y="-75655"/>
                  <a:ext cx="31878" cy="31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8" h="31407" stroke="0">
                      <a:moveTo>
                        <a:pt x="26172" y="3664"/>
                      </a:moveTo>
                      <a:cubicBezTo>
                        <a:pt x="32921" y="9232"/>
                        <a:pt x="33811" y="19136"/>
                        <a:pt x="28159" y="25785"/>
                      </a:cubicBezTo>
                      <a:cubicBezTo>
                        <a:pt x="22508" y="32434"/>
                        <a:pt x="12455" y="33311"/>
                        <a:pt x="5706" y="27743"/>
                      </a:cubicBezTo>
                      <a:cubicBezTo>
                        <a:pt x="-1043" y="22175"/>
                        <a:pt x="-1933" y="12271"/>
                        <a:pt x="3719" y="5622"/>
                      </a:cubicBezTo>
                      <a:cubicBezTo>
                        <a:pt x="9370" y="-1027"/>
                        <a:pt x="19423" y="-1904"/>
                        <a:pt x="26172" y="3664"/>
                      </a:cubicBezTo>
                      <a:close/>
                    </a:path>
                    <a:path w="31878" h="31407" fill="none">
                      <a:moveTo>
                        <a:pt x="26172" y="3664"/>
                      </a:moveTo>
                      <a:cubicBezTo>
                        <a:pt x="32921" y="9232"/>
                        <a:pt x="33811" y="19136"/>
                        <a:pt x="28159" y="25785"/>
                      </a:cubicBezTo>
                      <a:cubicBezTo>
                        <a:pt x="22508" y="32434"/>
                        <a:pt x="12455" y="33311"/>
                        <a:pt x="5706" y="27743"/>
                      </a:cubicBezTo>
                      <a:cubicBezTo>
                        <a:pt x="-1043" y="22175"/>
                        <a:pt x="-1933" y="12271"/>
                        <a:pt x="3719" y="5622"/>
                      </a:cubicBezTo>
                      <a:cubicBezTo>
                        <a:pt x="9370" y="-1027"/>
                        <a:pt x="19423" y="-1904"/>
                        <a:pt x="26172" y="3664"/>
                      </a:cubicBezTo>
                      <a:close/>
                    </a:path>
                  </a:pathLst>
                </a:custGeom>
                <a:solidFill>
                  <a:srgbClr val="F4DF1C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Freeform: Shape 9"/>
                <p:cNvSpPr/>
                <p:nvPr/>
              </p:nvSpPr>
              <p:spPr>
                <a:xfrm>
                  <a:off x="1946666" y="165259"/>
                  <a:ext cx="90654" cy="89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54" h="89314" stroke="0">
                      <a:moveTo>
                        <a:pt x="74426" y="10419"/>
                      </a:moveTo>
                      <a:cubicBezTo>
                        <a:pt x="93619" y="26253"/>
                        <a:pt x="96149" y="54417"/>
                        <a:pt x="80078" y="73326"/>
                      </a:cubicBezTo>
                      <a:cubicBezTo>
                        <a:pt x="64007" y="92236"/>
                        <a:pt x="35420" y="94728"/>
                        <a:pt x="16228" y="78895"/>
                      </a:cubicBezTo>
                      <a:cubicBezTo>
                        <a:pt x="-2965" y="63061"/>
                        <a:pt x="-5496" y="34897"/>
                        <a:pt x="10575" y="15988"/>
                      </a:cubicBezTo>
                      <a:cubicBezTo>
                        <a:pt x="26647" y="-2921"/>
                        <a:pt x="55233" y="-5414"/>
                        <a:pt x="74426" y="10419"/>
                      </a:cubicBezTo>
                      <a:close/>
                    </a:path>
                    <a:path w="90654" h="89314" fill="none">
                      <a:moveTo>
                        <a:pt x="74426" y="10419"/>
                      </a:moveTo>
                      <a:cubicBezTo>
                        <a:pt x="93619" y="26253"/>
                        <a:pt x="96149" y="54417"/>
                        <a:pt x="80078" y="73326"/>
                      </a:cubicBezTo>
                      <a:cubicBezTo>
                        <a:pt x="64007" y="92236"/>
                        <a:pt x="35420" y="94728"/>
                        <a:pt x="16228" y="78895"/>
                      </a:cubicBezTo>
                      <a:cubicBezTo>
                        <a:pt x="-2965" y="63061"/>
                        <a:pt x="-5496" y="34897"/>
                        <a:pt x="10575" y="15988"/>
                      </a:cubicBezTo>
                      <a:cubicBezTo>
                        <a:pt x="26647" y="-2921"/>
                        <a:pt x="55233" y="-5414"/>
                        <a:pt x="74426" y="10419"/>
                      </a:cubicBezTo>
                      <a:close/>
                    </a:path>
                  </a:pathLst>
                </a:custGeom>
                <a:solidFill>
                  <a:srgbClr val="76BEFF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Freeform: Shape 10"/>
                <p:cNvSpPr/>
                <p:nvPr/>
              </p:nvSpPr>
              <p:spPr>
                <a:xfrm>
                  <a:off x="1856703" y="-183112"/>
                  <a:ext cx="177937" cy="184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37" h="184267" stroke="0">
                      <a:moveTo>
                        <a:pt x="57589" y="180401"/>
                      </a:moveTo>
                      <a:lnTo>
                        <a:pt x="6286" y="138198"/>
                      </a:lnTo>
                      <a:cubicBezTo>
                        <a:pt x="-1185" y="132310"/>
                        <a:pt x="-2182" y="121514"/>
                        <a:pt x="4294" y="114153"/>
                      </a:cubicBezTo>
                      <a:lnTo>
                        <a:pt x="95942" y="6193"/>
                      </a:lnTo>
                      <a:cubicBezTo>
                        <a:pt x="101919" y="-1168"/>
                        <a:pt x="112877" y="-2149"/>
                        <a:pt x="120348" y="4230"/>
                      </a:cubicBezTo>
                      <a:lnTo>
                        <a:pt x="171651" y="46433"/>
                      </a:lnTo>
                      <a:cubicBezTo>
                        <a:pt x="179122" y="52321"/>
                        <a:pt x="180119" y="63117"/>
                        <a:pt x="173643" y="70478"/>
                      </a:cubicBezTo>
                      <a:lnTo>
                        <a:pt x="81995" y="178438"/>
                      </a:lnTo>
                      <a:cubicBezTo>
                        <a:pt x="76018" y="185308"/>
                        <a:pt x="65060" y="186289"/>
                        <a:pt x="57589" y="180401"/>
                      </a:cubicBezTo>
                      <a:close/>
                    </a:path>
                    <a:path w="177937" h="184267" fill="none">
                      <a:moveTo>
                        <a:pt x="57589" y="180401"/>
                      </a:moveTo>
                      <a:lnTo>
                        <a:pt x="6286" y="138198"/>
                      </a:lnTo>
                      <a:cubicBezTo>
                        <a:pt x="-1185" y="132310"/>
                        <a:pt x="-2182" y="121514"/>
                        <a:pt x="4294" y="114153"/>
                      </a:cubicBezTo>
                      <a:lnTo>
                        <a:pt x="95942" y="6193"/>
                      </a:lnTo>
                      <a:cubicBezTo>
                        <a:pt x="101919" y="-1168"/>
                        <a:pt x="112877" y="-2149"/>
                        <a:pt x="120348" y="4230"/>
                      </a:cubicBezTo>
                      <a:lnTo>
                        <a:pt x="171651" y="46433"/>
                      </a:lnTo>
                      <a:cubicBezTo>
                        <a:pt x="179122" y="52321"/>
                        <a:pt x="180119" y="63117"/>
                        <a:pt x="173643" y="70478"/>
                      </a:cubicBezTo>
                      <a:lnTo>
                        <a:pt x="81995" y="178438"/>
                      </a:lnTo>
                      <a:cubicBezTo>
                        <a:pt x="76018" y="185308"/>
                        <a:pt x="65060" y="186289"/>
                        <a:pt x="57589" y="180401"/>
                      </a:cubicBezTo>
                      <a:close/>
                    </a:path>
                  </a:pathLst>
                </a:custGeom>
                <a:solidFill>
                  <a:srgbClr val="76BEFF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: Shape 11"/>
                <p:cNvSpPr/>
                <p:nvPr/>
              </p:nvSpPr>
              <p:spPr>
                <a:xfrm>
                  <a:off x="1804328" y="-14377"/>
                  <a:ext cx="85113" cy="74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13" h="74041" stroke="0">
                      <a:moveTo>
                        <a:pt x="67710" y="72107"/>
                      </a:moveTo>
                      <a:lnTo>
                        <a:pt x="2958" y="18618"/>
                      </a:lnTo>
                      <a:cubicBezTo>
                        <a:pt x="0" y="15674"/>
                        <a:pt x="-1026" y="10276"/>
                        <a:pt x="1962" y="6841"/>
                      </a:cubicBezTo>
                      <a:lnTo>
                        <a:pt x="5449" y="2915"/>
                      </a:lnTo>
                      <a:cubicBezTo>
                        <a:pt x="8437" y="0"/>
                        <a:pt x="13916" y="-1011"/>
                        <a:pt x="17403" y="1933"/>
                      </a:cubicBezTo>
                      <a:lnTo>
                        <a:pt x="82154" y="55422"/>
                      </a:lnTo>
                      <a:cubicBezTo>
                        <a:pt x="85640" y="58367"/>
                        <a:pt x="86139" y="63765"/>
                        <a:pt x="83150" y="67200"/>
                      </a:cubicBezTo>
                      <a:lnTo>
                        <a:pt x="79664" y="71126"/>
                      </a:lnTo>
                      <a:cubicBezTo>
                        <a:pt x="76675" y="74561"/>
                        <a:pt x="71694" y="75052"/>
                        <a:pt x="67710" y="72107"/>
                      </a:cubicBezTo>
                      <a:close/>
                    </a:path>
                    <a:path w="85113" h="74041" fill="none">
                      <a:moveTo>
                        <a:pt x="67710" y="72107"/>
                      </a:moveTo>
                      <a:lnTo>
                        <a:pt x="2958" y="18618"/>
                      </a:lnTo>
                      <a:cubicBezTo>
                        <a:pt x="0" y="15674"/>
                        <a:pt x="-1026" y="10276"/>
                        <a:pt x="1962" y="6841"/>
                      </a:cubicBezTo>
                      <a:lnTo>
                        <a:pt x="5449" y="2915"/>
                      </a:lnTo>
                      <a:cubicBezTo>
                        <a:pt x="8437" y="0"/>
                        <a:pt x="13916" y="-1011"/>
                        <a:pt x="17403" y="1933"/>
                      </a:cubicBezTo>
                      <a:lnTo>
                        <a:pt x="82154" y="55422"/>
                      </a:lnTo>
                      <a:cubicBezTo>
                        <a:pt x="85640" y="58367"/>
                        <a:pt x="86139" y="63765"/>
                        <a:pt x="83150" y="67200"/>
                      </a:cubicBezTo>
                      <a:lnTo>
                        <a:pt x="79664" y="71126"/>
                      </a:lnTo>
                      <a:cubicBezTo>
                        <a:pt x="76675" y="74561"/>
                        <a:pt x="71694" y="75052"/>
                        <a:pt x="67710" y="72107"/>
                      </a:cubicBezTo>
                      <a:close/>
                    </a:path>
                  </a:pathLst>
                </a:custGeom>
                <a:solidFill>
                  <a:srgbClr val="565656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: Shape 12"/>
                <p:cNvSpPr/>
                <p:nvPr/>
              </p:nvSpPr>
              <p:spPr>
                <a:xfrm>
                  <a:off x="1991111" y="-246490"/>
                  <a:ext cx="98063" cy="89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63" h="89253" stroke="0">
                      <a:moveTo>
                        <a:pt x="67710" y="87320"/>
                      </a:moveTo>
                      <a:lnTo>
                        <a:pt x="2958" y="33830"/>
                      </a:lnTo>
                      <a:cubicBezTo>
                        <a:pt x="0" y="30886"/>
                        <a:pt x="-1026" y="25488"/>
                        <a:pt x="1962" y="21562"/>
                      </a:cubicBezTo>
                      <a:lnTo>
                        <a:pt x="17901" y="2915"/>
                      </a:lnTo>
                      <a:cubicBezTo>
                        <a:pt x="20890" y="0"/>
                        <a:pt x="26369" y="-1011"/>
                        <a:pt x="30353" y="1933"/>
                      </a:cubicBezTo>
                      <a:lnTo>
                        <a:pt x="95105" y="55422"/>
                      </a:lnTo>
                      <a:cubicBezTo>
                        <a:pt x="98592" y="58367"/>
                        <a:pt x="99089" y="63765"/>
                        <a:pt x="96101" y="67691"/>
                      </a:cubicBezTo>
                      <a:lnTo>
                        <a:pt x="80162" y="86338"/>
                      </a:lnTo>
                      <a:cubicBezTo>
                        <a:pt x="76675" y="89773"/>
                        <a:pt x="71196" y="90264"/>
                        <a:pt x="67710" y="87320"/>
                      </a:cubicBezTo>
                      <a:close/>
                    </a:path>
                    <a:path w="98063" h="89253" fill="none">
                      <a:moveTo>
                        <a:pt x="67710" y="87320"/>
                      </a:moveTo>
                      <a:lnTo>
                        <a:pt x="2958" y="33830"/>
                      </a:lnTo>
                      <a:cubicBezTo>
                        <a:pt x="0" y="30886"/>
                        <a:pt x="-1026" y="25488"/>
                        <a:pt x="1962" y="21562"/>
                      </a:cubicBezTo>
                      <a:lnTo>
                        <a:pt x="17901" y="2915"/>
                      </a:lnTo>
                      <a:cubicBezTo>
                        <a:pt x="20890" y="0"/>
                        <a:pt x="26369" y="-1011"/>
                        <a:pt x="30353" y="1933"/>
                      </a:cubicBezTo>
                      <a:lnTo>
                        <a:pt x="95105" y="55422"/>
                      </a:lnTo>
                      <a:cubicBezTo>
                        <a:pt x="98592" y="58367"/>
                        <a:pt x="99089" y="63765"/>
                        <a:pt x="96101" y="67691"/>
                      </a:cubicBezTo>
                      <a:lnTo>
                        <a:pt x="80162" y="86338"/>
                      </a:lnTo>
                      <a:cubicBezTo>
                        <a:pt x="76675" y="89773"/>
                        <a:pt x="71196" y="90264"/>
                        <a:pt x="67710" y="87320"/>
                      </a:cubicBezTo>
                      <a:close/>
                    </a:path>
                  </a:pathLst>
                </a:custGeom>
                <a:solidFill>
                  <a:srgbClr val="76BEFF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84" name="Group 383"/>
            <p:cNvGrpSpPr/>
            <p:nvPr/>
          </p:nvGrpSpPr>
          <p:grpSpPr>
            <a:xfrm>
              <a:off x="1627000" y="-358973"/>
              <a:ext cx="735616" cy="735616"/>
              <a:chOff x="1627000" y="-358973"/>
              <a:chExt cx="735616" cy="735616"/>
            </a:xfrm>
          </p:grpSpPr>
          <p:sp>
            <p:nvSpPr>
              <p:cNvPr id="150" name="Freeform: Shape 149"/>
              <p:cNvSpPr/>
              <p:nvPr/>
            </p:nvSpPr>
            <p:spPr>
              <a:xfrm>
                <a:off x="1627000" y="-358973"/>
                <a:ext cx="735616" cy="735616"/>
              </a:xfrm>
              <a:custGeom>
                <a:avLst/>
                <a:gdLst>
                  <a:gd name="connsiteX0" fmla="*/ 0 w 735616"/>
                  <a:gd name="connsiteY0" fmla="*/ 367808 h 735616"/>
                  <a:gd name="connsiteX1" fmla="*/ 367808 w 735616"/>
                  <a:gd name="connsiteY1" fmla="*/ 0 h 735616"/>
                  <a:gd name="connsiteX2" fmla="*/ 735616 w 735616"/>
                  <a:gd name="connsiteY2" fmla="*/ 367808 h 735616"/>
                  <a:gd name="connsiteX3" fmla="*/ 367808 w 735616"/>
                  <a:gd name="connsiteY3" fmla="*/ 735616 h 735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616" h="735616" stroke="0">
                    <a:moveTo>
                      <a:pt x="0" y="367808"/>
                    </a:moveTo>
                    <a:cubicBezTo>
                      <a:pt x="0" y="164674"/>
                      <a:pt x="164674" y="0"/>
                      <a:pt x="367808" y="0"/>
                    </a:cubicBezTo>
                    <a:cubicBezTo>
                      <a:pt x="570943" y="0"/>
                      <a:pt x="735616" y="164674"/>
                      <a:pt x="735616" y="367808"/>
                    </a:cubicBezTo>
                    <a:cubicBezTo>
                      <a:pt x="735616" y="570943"/>
                      <a:pt x="570943" y="735616"/>
                      <a:pt x="367808" y="735616"/>
                    </a:cubicBezTo>
                    <a:cubicBezTo>
                      <a:pt x="164674" y="735616"/>
                      <a:pt x="0" y="570943"/>
                      <a:pt x="0" y="367808"/>
                    </a:cubicBezTo>
                    <a:close/>
                  </a:path>
                  <a:path w="735616" h="735616" fill="none">
                    <a:moveTo>
                      <a:pt x="0" y="367808"/>
                    </a:moveTo>
                    <a:cubicBezTo>
                      <a:pt x="0" y="164674"/>
                      <a:pt x="164674" y="0"/>
                      <a:pt x="367808" y="0"/>
                    </a:cubicBezTo>
                    <a:cubicBezTo>
                      <a:pt x="570943" y="0"/>
                      <a:pt x="735616" y="164674"/>
                      <a:pt x="735616" y="367808"/>
                    </a:cubicBezTo>
                    <a:cubicBezTo>
                      <a:pt x="735616" y="570943"/>
                      <a:pt x="570943" y="735616"/>
                      <a:pt x="367808" y="735616"/>
                    </a:cubicBezTo>
                    <a:cubicBezTo>
                      <a:pt x="164674" y="735616"/>
                      <a:pt x="0" y="570943"/>
                      <a:pt x="0" y="3678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101843"/>
                </a:solidFill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791265" y="-246573"/>
                <a:ext cx="353642" cy="510816"/>
                <a:chOff x="1791265" y="-246573"/>
                <a:chExt cx="353642" cy="510816"/>
              </a:xfrm>
            </p:grpSpPr>
            <p:sp>
              <p:nvSpPr>
                <p:cNvPr id="138" name="Freeform: Shape 137"/>
                <p:cNvSpPr/>
                <p:nvPr/>
              </p:nvSpPr>
              <p:spPr>
                <a:xfrm>
                  <a:off x="1882414" y="-55219"/>
                  <a:ext cx="257013" cy="261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013" h="261557" stroke="0">
                      <a:moveTo>
                        <a:pt x="124024" y="261557"/>
                      </a:moveTo>
                      <a:cubicBezTo>
                        <a:pt x="69234" y="261557"/>
                        <a:pt x="19425" y="227697"/>
                        <a:pt x="0" y="177643"/>
                      </a:cubicBezTo>
                      <a:lnTo>
                        <a:pt x="20422" y="169791"/>
                      </a:lnTo>
                      <a:cubicBezTo>
                        <a:pt x="36859" y="211503"/>
                        <a:pt x="78200" y="239474"/>
                        <a:pt x="124024" y="239474"/>
                      </a:cubicBezTo>
                      <a:cubicBezTo>
                        <a:pt x="185289" y="239474"/>
                        <a:pt x="234599" y="190402"/>
                        <a:pt x="234599" y="130778"/>
                      </a:cubicBezTo>
                      <a:cubicBezTo>
                        <a:pt x="234599" y="70174"/>
                        <a:pt x="184790" y="21592"/>
                        <a:pt x="124024" y="21592"/>
                      </a:cubicBezTo>
                      <a:lnTo>
                        <a:pt x="124024" y="0"/>
                      </a:lnTo>
                      <a:cubicBezTo>
                        <a:pt x="197243" y="0"/>
                        <a:pt x="257013" y="58887"/>
                        <a:pt x="257013" y="130778"/>
                      </a:cubicBezTo>
                      <a:cubicBezTo>
                        <a:pt x="257013" y="203160"/>
                        <a:pt x="197741" y="261557"/>
                        <a:pt x="124024" y="261557"/>
                      </a:cubicBezTo>
                      <a:close/>
                    </a:path>
                    <a:path w="257013" h="261557" fill="none">
                      <a:moveTo>
                        <a:pt x="124024" y="261557"/>
                      </a:moveTo>
                      <a:cubicBezTo>
                        <a:pt x="69234" y="261557"/>
                        <a:pt x="19425" y="227697"/>
                        <a:pt x="0" y="177643"/>
                      </a:cubicBezTo>
                      <a:lnTo>
                        <a:pt x="20422" y="169791"/>
                      </a:lnTo>
                      <a:cubicBezTo>
                        <a:pt x="36859" y="211503"/>
                        <a:pt x="78200" y="239474"/>
                        <a:pt x="124024" y="239474"/>
                      </a:cubicBezTo>
                      <a:cubicBezTo>
                        <a:pt x="185289" y="239474"/>
                        <a:pt x="234599" y="190402"/>
                        <a:pt x="234599" y="130778"/>
                      </a:cubicBezTo>
                      <a:cubicBezTo>
                        <a:pt x="234599" y="70174"/>
                        <a:pt x="184790" y="21592"/>
                        <a:pt x="124024" y="21592"/>
                      </a:cubicBezTo>
                      <a:lnTo>
                        <a:pt x="124024" y="0"/>
                      </a:lnTo>
                      <a:cubicBezTo>
                        <a:pt x="197243" y="0"/>
                        <a:pt x="257013" y="58887"/>
                        <a:pt x="257013" y="130778"/>
                      </a:cubicBezTo>
                      <a:cubicBezTo>
                        <a:pt x="257013" y="203160"/>
                        <a:pt x="197741" y="261557"/>
                        <a:pt x="124024" y="261557"/>
                      </a:cubicBezTo>
                      <a:close/>
                    </a:path>
                  </a:pathLst>
                </a:custGeom>
                <a:solidFill>
                  <a:srgbClr val="565656"/>
                </a:solidFill>
                <a:ln w="7600" cap="flat">
                  <a:noFill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9" name="Group 138"/>
                <p:cNvGrpSpPr/>
                <p:nvPr/>
              </p:nvGrpSpPr>
              <p:grpSpPr>
                <a:xfrm>
                  <a:off x="1791265" y="-246573"/>
                  <a:ext cx="353642" cy="510816"/>
                  <a:chOff x="1791265" y="-246573"/>
                  <a:chExt cx="353642" cy="510816"/>
                </a:xfrm>
              </p:grpSpPr>
              <p:sp>
                <p:nvSpPr>
                  <p:cNvPr id="140" name="Freeform: Shape 139"/>
                  <p:cNvSpPr/>
                  <p:nvPr/>
                </p:nvSpPr>
                <p:spPr>
                  <a:xfrm>
                    <a:off x="1791265" y="112609"/>
                    <a:ext cx="171840" cy="28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840" h="28462" stroke="0">
                        <a:moveTo>
                          <a:pt x="160882" y="28462"/>
                        </a:moveTo>
                        <a:lnTo>
                          <a:pt x="10958" y="28462"/>
                        </a:lnTo>
                        <a:cubicBezTo>
                          <a:pt x="4981" y="28462"/>
                          <a:pt x="0" y="23555"/>
                          <a:pt x="0" y="17666"/>
                        </a:cubicBezTo>
                        <a:lnTo>
                          <a:pt x="0" y="10796"/>
                        </a:lnTo>
                        <a:cubicBezTo>
                          <a:pt x="0" y="4907"/>
                          <a:pt x="4981" y="0"/>
                          <a:pt x="10958" y="0"/>
                        </a:cubicBezTo>
                        <a:lnTo>
                          <a:pt x="160882" y="0"/>
                        </a:lnTo>
                        <a:cubicBezTo>
                          <a:pt x="166859" y="0"/>
                          <a:pt x="171840" y="4907"/>
                          <a:pt x="171840" y="10796"/>
                        </a:cubicBezTo>
                        <a:lnTo>
                          <a:pt x="171840" y="17666"/>
                        </a:lnTo>
                        <a:cubicBezTo>
                          <a:pt x="171342" y="23555"/>
                          <a:pt x="166859" y="28462"/>
                          <a:pt x="160882" y="28462"/>
                        </a:cubicBezTo>
                        <a:close/>
                      </a:path>
                      <a:path w="171840" h="28462" fill="none">
                        <a:moveTo>
                          <a:pt x="160882" y="28462"/>
                        </a:moveTo>
                        <a:lnTo>
                          <a:pt x="10958" y="28462"/>
                        </a:lnTo>
                        <a:cubicBezTo>
                          <a:pt x="4981" y="28462"/>
                          <a:pt x="0" y="23555"/>
                          <a:pt x="0" y="17666"/>
                        </a:cubicBezTo>
                        <a:lnTo>
                          <a:pt x="0" y="10796"/>
                        </a:lnTo>
                        <a:cubicBezTo>
                          <a:pt x="0" y="4907"/>
                          <a:pt x="4981" y="0"/>
                          <a:pt x="10958" y="0"/>
                        </a:cubicBezTo>
                        <a:lnTo>
                          <a:pt x="160882" y="0"/>
                        </a:lnTo>
                        <a:cubicBezTo>
                          <a:pt x="166859" y="0"/>
                          <a:pt x="171840" y="4907"/>
                          <a:pt x="171840" y="10796"/>
                        </a:cubicBezTo>
                        <a:lnTo>
                          <a:pt x="171840" y="17666"/>
                        </a:lnTo>
                        <a:cubicBezTo>
                          <a:pt x="171342" y="23555"/>
                          <a:pt x="166859" y="28462"/>
                          <a:pt x="160882" y="28462"/>
                        </a:cubicBezTo>
                        <a:close/>
                      </a:path>
                    </a:pathLst>
                  </a:custGeom>
                  <a:solidFill>
                    <a:srgbClr val="76BEFF"/>
                  </a:solidFill>
                  <a:ln w="7600" cap="flat">
                    <a:noFill/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Freeform: Shape 140"/>
                  <p:cNvSpPr/>
                  <p:nvPr/>
                </p:nvSpPr>
                <p:spPr>
                  <a:xfrm>
                    <a:off x="1850537" y="213698"/>
                    <a:ext cx="294369" cy="505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369" h="50545" stroke="0">
                        <a:moveTo>
                          <a:pt x="293871" y="50545"/>
                        </a:moveTo>
                        <a:lnTo>
                          <a:pt x="0" y="50545"/>
                        </a:lnTo>
                        <a:lnTo>
                          <a:pt x="0" y="23555"/>
                        </a:lnTo>
                        <a:cubicBezTo>
                          <a:pt x="0" y="10796"/>
                          <a:pt x="10460" y="0"/>
                          <a:pt x="23908" y="0"/>
                        </a:cubicBezTo>
                        <a:lnTo>
                          <a:pt x="270461" y="0"/>
                        </a:lnTo>
                        <a:cubicBezTo>
                          <a:pt x="283412" y="0"/>
                          <a:pt x="294369" y="10305"/>
                          <a:pt x="294369" y="23555"/>
                        </a:cubicBezTo>
                        <a:lnTo>
                          <a:pt x="294369" y="50545"/>
                        </a:lnTo>
                        <a:lnTo>
                          <a:pt x="293871" y="50545"/>
                        </a:lnTo>
                        <a:close/>
                      </a:path>
                      <a:path w="294369" h="50545" fill="none">
                        <a:moveTo>
                          <a:pt x="293871" y="50545"/>
                        </a:moveTo>
                        <a:lnTo>
                          <a:pt x="0" y="50545"/>
                        </a:lnTo>
                        <a:lnTo>
                          <a:pt x="0" y="23555"/>
                        </a:lnTo>
                        <a:cubicBezTo>
                          <a:pt x="0" y="10796"/>
                          <a:pt x="10460" y="0"/>
                          <a:pt x="23908" y="0"/>
                        </a:cubicBezTo>
                        <a:lnTo>
                          <a:pt x="270461" y="0"/>
                        </a:lnTo>
                        <a:cubicBezTo>
                          <a:pt x="283412" y="0"/>
                          <a:pt x="294369" y="10305"/>
                          <a:pt x="294369" y="23555"/>
                        </a:cubicBezTo>
                        <a:lnTo>
                          <a:pt x="294369" y="50545"/>
                        </a:lnTo>
                        <a:lnTo>
                          <a:pt x="293871" y="50545"/>
                        </a:lnTo>
                        <a:close/>
                      </a:path>
                    </a:pathLst>
                  </a:custGeom>
                  <a:solidFill>
                    <a:srgbClr val="76BEFF"/>
                  </a:solidFill>
                  <a:ln w="7600" cap="flat">
                    <a:noFill/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Freeform: Shape 141"/>
                  <p:cNvSpPr/>
                  <p:nvPr/>
                </p:nvSpPr>
                <p:spPr>
                  <a:xfrm>
                    <a:off x="1825181" y="-51259"/>
                    <a:ext cx="91991" cy="96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991" h="96016" stroke="0">
                        <a:moveTo>
                          <a:pt x="0" y="67347"/>
                        </a:moveTo>
                        <a:lnTo>
                          <a:pt x="57239" y="0"/>
                        </a:lnTo>
                        <a:lnTo>
                          <a:pt x="91991" y="28669"/>
                        </a:lnTo>
                        <a:lnTo>
                          <a:pt x="34751" y="96016"/>
                        </a:lnTo>
                        <a:lnTo>
                          <a:pt x="0" y="67347"/>
                        </a:lnTo>
                        <a:close/>
                      </a:path>
                      <a:path w="91991" h="96016" fill="none">
                        <a:moveTo>
                          <a:pt x="0" y="67347"/>
                        </a:moveTo>
                        <a:lnTo>
                          <a:pt x="57239" y="0"/>
                        </a:lnTo>
                        <a:lnTo>
                          <a:pt x="91991" y="28669"/>
                        </a:lnTo>
                        <a:lnTo>
                          <a:pt x="34751" y="96016"/>
                        </a:lnTo>
                        <a:lnTo>
                          <a:pt x="0" y="67347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 w="7600" cap="flat">
                    <a:noFill/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Freeform: Shape 142"/>
                  <p:cNvSpPr/>
                  <p:nvPr/>
                </p:nvSpPr>
                <p:spPr>
                  <a:xfrm>
                    <a:off x="1957197" y="-206744"/>
                    <a:ext cx="91991" cy="96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991" h="96016" stroke="0">
                        <a:moveTo>
                          <a:pt x="0" y="67347"/>
                        </a:moveTo>
                        <a:lnTo>
                          <a:pt x="57239" y="0"/>
                        </a:lnTo>
                        <a:lnTo>
                          <a:pt x="91991" y="28669"/>
                        </a:lnTo>
                        <a:lnTo>
                          <a:pt x="34751" y="96016"/>
                        </a:lnTo>
                        <a:lnTo>
                          <a:pt x="0" y="67347"/>
                        </a:lnTo>
                        <a:close/>
                      </a:path>
                      <a:path w="91991" h="96016" fill="none">
                        <a:moveTo>
                          <a:pt x="0" y="67347"/>
                        </a:moveTo>
                        <a:lnTo>
                          <a:pt x="57239" y="0"/>
                        </a:lnTo>
                        <a:lnTo>
                          <a:pt x="91991" y="28669"/>
                        </a:lnTo>
                        <a:lnTo>
                          <a:pt x="34751" y="96016"/>
                        </a:lnTo>
                        <a:lnTo>
                          <a:pt x="0" y="67347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 w="7600" cap="flat">
                    <a:noFill/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Freeform: Shape 143"/>
                  <p:cNvSpPr/>
                  <p:nvPr/>
                </p:nvSpPr>
                <p:spPr>
                  <a:xfrm>
                    <a:off x="1962496" y="-107062"/>
                    <a:ext cx="95635" cy="94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35" h="94221" stroke="0">
                        <a:moveTo>
                          <a:pt x="78515" y="10992"/>
                        </a:moveTo>
                        <a:cubicBezTo>
                          <a:pt x="98763" y="27695"/>
                          <a:pt x="101432" y="57407"/>
                          <a:pt x="84478" y="77355"/>
                        </a:cubicBezTo>
                        <a:cubicBezTo>
                          <a:pt x="67524" y="97303"/>
                          <a:pt x="37366" y="99933"/>
                          <a:pt x="17119" y="83229"/>
                        </a:cubicBezTo>
                        <a:cubicBezTo>
                          <a:pt x="-3128" y="66526"/>
                          <a:pt x="-5798" y="36814"/>
                          <a:pt x="11157" y="16866"/>
                        </a:cubicBezTo>
                        <a:cubicBezTo>
                          <a:pt x="28111" y="-3082"/>
                          <a:pt x="58268" y="-5712"/>
                          <a:pt x="78515" y="10992"/>
                        </a:cubicBezTo>
                        <a:close/>
                      </a:path>
                      <a:path w="95635" h="94221" fill="none">
                        <a:moveTo>
                          <a:pt x="78515" y="10992"/>
                        </a:moveTo>
                        <a:cubicBezTo>
                          <a:pt x="98763" y="27695"/>
                          <a:pt x="101432" y="57407"/>
                          <a:pt x="84478" y="77355"/>
                        </a:cubicBezTo>
                        <a:cubicBezTo>
                          <a:pt x="67524" y="97303"/>
                          <a:pt x="37366" y="99933"/>
                          <a:pt x="17119" y="83229"/>
                        </a:cubicBezTo>
                        <a:cubicBezTo>
                          <a:pt x="-3128" y="66526"/>
                          <a:pt x="-5798" y="36814"/>
                          <a:pt x="11157" y="16866"/>
                        </a:cubicBezTo>
                        <a:cubicBezTo>
                          <a:pt x="28111" y="-3082"/>
                          <a:pt x="58268" y="-5712"/>
                          <a:pt x="78515" y="10992"/>
                        </a:cubicBezTo>
                        <a:close/>
                      </a:path>
                    </a:pathLst>
                  </a:custGeom>
                  <a:solidFill>
                    <a:srgbClr val="76BEFF"/>
                  </a:solidFill>
                  <a:ln w="7600" cap="flat">
                    <a:noFill/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Freeform: Shape 144"/>
                  <p:cNvSpPr/>
                  <p:nvPr/>
                </p:nvSpPr>
                <p:spPr>
                  <a:xfrm>
                    <a:off x="1994375" y="-75655"/>
                    <a:ext cx="31878" cy="31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78" h="31407" stroke="0">
                        <a:moveTo>
                          <a:pt x="26172" y="3664"/>
                        </a:moveTo>
                        <a:cubicBezTo>
                          <a:pt x="32921" y="9232"/>
                          <a:pt x="33811" y="19136"/>
                          <a:pt x="28159" y="25785"/>
                        </a:cubicBezTo>
                        <a:cubicBezTo>
                          <a:pt x="22508" y="32434"/>
                          <a:pt x="12455" y="33311"/>
                          <a:pt x="5706" y="27743"/>
                        </a:cubicBezTo>
                        <a:cubicBezTo>
                          <a:pt x="-1043" y="22175"/>
                          <a:pt x="-1933" y="12271"/>
                          <a:pt x="3719" y="5622"/>
                        </a:cubicBezTo>
                        <a:cubicBezTo>
                          <a:pt x="9370" y="-1027"/>
                          <a:pt x="19423" y="-1904"/>
                          <a:pt x="26172" y="3664"/>
                        </a:cubicBezTo>
                        <a:close/>
                      </a:path>
                      <a:path w="31878" h="31407" fill="none">
                        <a:moveTo>
                          <a:pt x="26172" y="3664"/>
                        </a:moveTo>
                        <a:cubicBezTo>
                          <a:pt x="32921" y="9232"/>
                          <a:pt x="33811" y="19136"/>
                          <a:pt x="28159" y="25785"/>
                        </a:cubicBezTo>
                        <a:cubicBezTo>
                          <a:pt x="22508" y="32434"/>
                          <a:pt x="12455" y="33311"/>
                          <a:pt x="5706" y="27743"/>
                        </a:cubicBezTo>
                        <a:cubicBezTo>
                          <a:pt x="-1043" y="22175"/>
                          <a:pt x="-1933" y="12271"/>
                          <a:pt x="3719" y="5622"/>
                        </a:cubicBezTo>
                        <a:cubicBezTo>
                          <a:pt x="9370" y="-1027"/>
                          <a:pt x="19423" y="-1904"/>
                          <a:pt x="26172" y="3664"/>
                        </a:cubicBezTo>
                        <a:close/>
                      </a:path>
                    </a:pathLst>
                  </a:custGeom>
                  <a:solidFill>
                    <a:srgbClr val="F4DF1C"/>
                  </a:solidFill>
                  <a:ln w="7600" cap="flat">
                    <a:noFill/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" name="Freeform: Shape 145"/>
                  <p:cNvSpPr/>
                  <p:nvPr/>
                </p:nvSpPr>
                <p:spPr>
                  <a:xfrm>
                    <a:off x="1946666" y="165259"/>
                    <a:ext cx="90654" cy="89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654" h="89314" stroke="0">
                        <a:moveTo>
                          <a:pt x="74426" y="10419"/>
                        </a:moveTo>
                        <a:cubicBezTo>
                          <a:pt x="93619" y="26253"/>
                          <a:pt x="96149" y="54417"/>
                          <a:pt x="80078" y="73326"/>
                        </a:cubicBezTo>
                        <a:cubicBezTo>
                          <a:pt x="64007" y="92236"/>
                          <a:pt x="35420" y="94728"/>
                          <a:pt x="16228" y="78895"/>
                        </a:cubicBezTo>
                        <a:cubicBezTo>
                          <a:pt x="-2965" y="63061"/>
                          <a:pt x="-5496" y="34897"/>
                          <a:pt x="10575" y="15988"/>
                        </a:cubicBezTo>
                        <a:cubicBezTo>
                          <a:pt x="26647" y="-2921"/>
                          <a:pt x="55233" y="-5414"/>
                          <a:pt x="74426" y="10419"/>
                        </a:cubicBezTo>
                        <a:close/>
                      </a:path>
                      <a:path w="90654" h="89314" fill="none">
                        <a:moveTo>
                          <a:pt x="74426" y="10419"/>
                        </a:moveTo>
                        <a:cubicBezTo>
                          <a:pt x="93619" y="26253"/>
                          <a:pt x="96149" y="54417"/>
                          <a:pt x="80078" y="73326"/>
                        </a:cubicBezTo>
                        <a:cubicBezTo>
                          <a:pt x="64007" y="92236"/>
                          <a:pt x="35420" y="94728"/>
                          <a:pt x="16228" y="78895"/>
                        </a:cubicBezTo>
                        <a:cubicBezTo>
                          <a:pt x="-2965" y="63061"/>
                          <a:pt x="-5496" y="34897"/>
                          <a:pt x="10575" y="15988"/>
                        </a:cubicBezTo>
                        <a:cubicBezTo>
                          <a:pt x="26647" y="-2921"/>
                          <a:pt x="55233" y="-5414"/>
                          <a:pt x="74426" y="10419"/>
                        </a:cubicBezTo>
                        <a:close/>
                      </a:path>
                    </a:pathLst>
                  </a:custGeom>
                  <a:solidFill>
                    <a:srgbClr val="76BEFF"/>
                  </a:solidFill>
                  <a:ln w="7600" cap="flat">
                    <a:noFill/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" name="Freeform: Shape 146"/>
                  <p:cNvSpPr/>
                  <p:nvPr/>
                </p:nvSpPr>
                <p:spPr>
                  <a:xfrm>
                    <a:off x="1856703" y="-183112"/>
                    <a:ext cx="177937" cy="184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937" h="184267" stroke="0">
                        <a:moveTo>
                          <a:pt x="57589" y="180401"/>
                        </a:moveTo>
                        <a:lnTo>
                          <a:pt x="6286" y="138198"/>
                        </a:lnTo>
                        <a:cubicBezTo>
                          <a:pt x="-1185" y="132310"/>
                          <a:pt x="-2182" y="121514"/>
                          <a:pt x="4294" y="114153"/>
                        </a:cubicBezTo>
                        <a:lnTo>
                          <a:pt x="95942" y="6193"/>
                        </a:lnTo>
                        <a:cubicBezTo>
                          <a:pt x="101919" y="-1168"/>
                          <a:pt x="112877" y="-2149"/>
                          <a:pt x="120348" y="4230"/>
                        </a:cubicBezTo>
                        <a:lnTo>
                          <a:pt x="171651" y="46433"/>
                        </a:lnTo>
                        <a:cubicBezTo>
                          <a:pt x="179122" y="52321"/>
                          <a:pt x="180119" y="63117"/>
                          <a:pt x="173643" y="70478"/>
                        </a:cubicBezTo>
                        <a:lnTo>
                          <a:pt x="81995" y="178438"/>
                        </a:lnTo>
                        <a:cubicBezTo>
                          <a:pt x="76018" y="185308"/>
                          <a:pt x="65060" y="186289"/>
                          <a:pt x="57589" y="180401"/>
                        </a:cubicBezTo>
                        <a:close/>
                      </a:path>
                      <a:path w="177937" h="184267" fill="none">
                        <a:moveTo>
                          <a:pt x="57589" y="180401"/>
                        </a:moveTo>
                        <a:lnTo>
                          <a:pt x="6286" y="138198"/>
                        </a:lnTo>
                        <a:cubicBezTo>
                          <a:pt x="-1185" y="132310"/>
                          <a:pt x="-2182" y="121514"/>
                          <a:pt x="4294" y="114153"/>
                        </a:cubicBezTo>
                        <a:lnTo>
                          <a:pt x="95942" y="6193"/>
                        </a:lnTo>
                        <a:cubicBezTo>
                          <a:pt x="101919" y="-1168"/>
                          <a:pt x="112877" y="-2149"/>
                          <a:pt x="120348" y="4230"/>
                        </a:cubicBezTo>
                        <a:lnTo>
                          <a:pt x="171651" y="46433"/>
                        </a:lnTo>
                        <a:cubicBezTo>
                          <a:pt x="179122" y="52321"/>
                          <a:pt x="180119" y="63117"/>
                          <a:pt x="173643" y="70478"/>
                        </a:cubicBezTo>
                        <a:lnTo>
                          <a:pt x="81995" y="178438"/>
                        </a:lnTo>
                        <a:cubicBezTo>
                          <a:pt x="76018" y="185308"/>
                          <a:pt x="65060" y="186289"/>
                          <a:pt x="57589" y="180401"/>
                        </a:cubicBezTo>
                        <a:close/>
                      </a:path>
                    </a:pathLst>
                  </a:custGeom>
                  <a:solidFill>
                    <a:srgbClr val="76BEFF"/>
                  </a:solidFill>
                  <a:ln w="7600" cap="flat">
                    <a:noFill/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" name="Freeform: Shape 147"/>
                  <p:cNvSpPr/>
                  <p:nvPr/>
                </p:nvSpPr>
                <p:spPr>
                  <a:xfrm>
                    <a:off x="1804328" y="-14377"/>
                    <a:ext cx="85113" cy="74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13" h="74041" stroke="0">
                        <a:moveTo>
                          <a:pt x="67710" y="72107"/>
                        </a:moveTo>
                        <a:lnTo>
                          <a:pt x="2958" y="18618"/>
                        </a:lnTo>
                        <a:cubicBezTo>
                          <a:pt x="0" y="15674"/>
                          <a:pt x="-1026" y="10276"/>
                          <a:pt x="1962" y="6841"/>
                        </a:cubicBezTo>
                        <a:lnTo>
                          <a:pt x="5449" y="2915"/>
                        </a:lnTo>
                        <a:cubicBezTo>
                          <a:pt x="8437" y="0"/>
                          <a:pt x="13916" y="-1011"/>
                          <a:pt x="17403" y="1933"/>
                        </a:cubicBezTo>
                        <a:lnTo>
                          <a:pt x="82154" y="55422"/>
                        </a:lnTo>
                        <a:cubicBezTo>
                          <a:pt x="85640" y="58367"/>
                          <a:pt x="86139" y="63765"/>
                          <a:pt x="83150" y="67200"/>
                        </a:cubicBezTo>
                        <a:lnTo>
                          <a:pt x="79664" y="71126"/>
                        </a:lnTo>
                        <a:cubicBezTo>
                          <a:pt x="76675" y="74561"/>
                          <a:pt x="71694" y="75052"/>
                          <a:pt x="67710" y="72107"/>
                        </a:cubicBezTo>
                        <a:close/>
                      </a:path>
                      <a:path w="85113" h="74041" fill="none">
                        <a:moveTo>
                          <a:pt x="67710" y="72107"/>
                        </a:moveTo>
                        <a:lnTo>
                          <a:pt x="2958" y="18618"/>
                        </a:lnTo>
                        <a:cubicBezTo>
                          <a:pt x="0" y="15674"/>
                          <a:pt x="-1026" y="10276"/>
                          <a:pt x="1962" y="6841"/>
                        </a:cubicBezTo>
                        <a:lnTo>
                          <a:pt x="5449" y="2915"/>
                        </a:lnTo>
                        <a:cubicBezTo>
                          <a:pt x="8437" y="0"/>
                          <a:pt x="13916" y="-1011"/>
                          <a:pt x="17403" y="1933"/>
                        </a:cubicBezTo>
                        <a:lnTo>
                          <a:pt x="82154" y="55422"/>
                        </a:lnTo>
                        <a:cubicBezTo>
                          <a:pt x="85640" y="58367"/>
                          <a:pt x="86139" y="63765"/>
                          <a:pt x="83150" y="67200"/>
                        </a:cubicBezTo>
                        <a:lnTo>
                          <a:pt x="79664" y="71126"/>
                        </a:lnTo>
                        <a:cubicBezTo>
                          <a:pt x="76675" y="74561"/>
                          <a:pt x="71694" y="75052"/>
                          <a:pt x="67710" y="72107"/>
                        </a:cubicBezTo>
                        <a:close/>
                      </a:path>
                    </a:pathLst>
                  </a:custGeom>
                  <a:solidFill>
                    <a:srgbClr val="565656"/>
                  </a:solidFill>
                  <a:ln w="7600" cap="flat">
                    <a:noFill/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9" name="Freeform: Shape 148"/>
                  <p:cNvSpPr/>
                  <p:nvPr/>
                </p:nvSpPr>
                <p:spPr>
                  <a:xfrm>
                    <a:off x="1991111" y="-246490"/>
                    <a:ext cx="98063" cy="892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063" h="89253" stroke="0">
                        <a:moveTo>
                          <a:pt x="67710" y="87320"/>
                        </a:moveTo>
                        <a:lnTo>
                          <a:pt x="2958" y="33830"/>
                        </a:lnTo>
                        <a:cubicBezTo>
                          <a:pt x="0" y="30886"/>
                          <a:pt x="-1026" y="25488"/>
                          <a:pt x="1962" y="21562"/>
                        </a:cubicBezTo>
                        <a:lnTo>
                          <a:pt x="17901" y="2915"/>
                        </a:lnTo>
                        <a:cubicBezTo>
                          <a:pt x="20890" y="0"/>
                          <a:pt x="26369" y="-1011"/>
                          <a:pt x="30353" y="1933"/>
                        </a:cubicBezTo>
                        <a:lnTo>
                          <a:pt x="95105" y="55422"/>
                        </a:lnTo>
                        <a:cubicBezTo>
                          <a:pt x="98592" y="58367"/>
                          <a:pt x="99089" y="63765"/>
                          <a:pt x="96101" y="67691"/>
                        </a:cubicBezTo>
                        <a:lnTo>
                          <a:pt x="80162" y="86338"/>
                        </a:lnTo>
                        <a:cubicBezTo>
                          <a:pt x="76675" y="89773"/>
                          <a:pt x="71196" y="90264"/>
                          <a:pt x="67710" y="87320"/>
                        </a:cubicBezTo>
                        <a:close/>
                      </a:path>
                      <a:path w="98063" h="89253" fill="none">
                        <a:moveTo>
                          <a:pt x="67710" y="87320"/>
                        </a:moveTo>
                        <a:lnTo>
                          <a:pt x="2958" y="33830"/>
                        </a:lnTo>
                        <a:cubicBezTo>
                          <a:pt x="0" y="30886"/>
                          <a:pt x="-1026" y="25488"/>
                          <a:pt x="1962" y="21562"/>
                        </a:cubicBezTo>
                        <a:lnTo>
                          <a:pt x="17901" y="2915"/>
                        </a:lnTo>
                        <a:cubicBezTo>
                          <a:pt x="20890" y="0"/>
                          <a:pt x="26369" y="-1011"/>
                          <a:pt x="30353" y="1933"/>
                        </a:cubicBezTo>
                        <a:lnTo>
                          <a:pt x="95105" y="55422"/>
                        </a:lnTo>
                        <a:cubicBezTo>
                          <a:pt x="98592" y="58367"/>
                          <a:pt x="99089" y="63765"/>
                          <a:pt x="96101" y="67691"/>
                        </a:cubicBezTo>
                        <a:lnTo>
                          <a:pt x="80162" y="86338"/>
                        </a:lnTo>
                        <a:cubicBezTo>
                          <a:pt x="76675" y="89773"/>
                          <a:pt x="71196" y="90264"/>
                          <a:pt x="67710" y="87320"/>
                        </a:cubicBezTo>
                        <a:close/>
                      </a:path>
                    </a:pathLst>
                  </a:custGeom>
                  <a:solidFill>
                    <a:srgbClr val="76BEFF"/>
                  </a:solidFill>
                  <a:ln w="7600" cap="flat">
                    <a:noFill/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7F5EF56-8F3B-5513-1AEA-6A5F20862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0" y="6236684"/>
            <a:ext cx="9906000" cy="6377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147B59-0627-CD30-29E2-6149D297CF88}"/>
              </a:ext>
            </a:extLst>
          </p:cNvPr>
          <p:cNvSpPr txBox="1"/>
          <p:nvPr/>
        </p:nvSpPr>
        <p:spPr>
          <a:xfrm>
            <a:off x="5939634" y="6531717"/>
            <a:ext cx="3966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Scotland’s learners with Scotland’s educators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BAB6136-CB2A-30CE-AE8D-01D58EA33F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507188" y="64673"/>
            <a:ext cx="8977724" cy="889171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ABB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ABB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Comparisons - Barriers to involving and engaging parents and families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112385"/>
              </p:ext>
            </p:extLst>
          </p:nvPr>
        </p:nvGraphicFramePr>
        <p:xfrm>
          <a:off x="194265" y="596728"/>
          <a:ext cx="5510381" cy="541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679065"/>
              </p:ext>
            </p:extLst>
          </p:nvPr>
        </p:nvGraphicFramePr>
        <p:xfrm>
          <a:off x="5445617" y="716072"/>
          <a:ext cx="4374040" cy="515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itle 1"/>
          <p:cNvSpPr txBox="1">
            <a:spLocks noGrp="1"/>
          </p:cNvSpPr>
          <p:nvPr>
            <p:ph type="title" idx="4294967295"/>
          </p:nvPr>
        </p:nvSpPr>
        <p:spPr>
          <a:xfrm>
            <a:off x="364816" y="218706"/>
            <a:ext cx="8617492" cy="5395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ABB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Barriers to engaging parents timeline (2011-2022)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899" y="5576765"/>
            <a:ext cx="1293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(Hornby and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Lafaele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- 2011)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25601" y="5571006"/>
            <a:ext cx="18093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(Scottish Executive - 2005 - Updated by Education Scotland in 2017)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146" y="5547922"/>
            <a:ext cx="176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(Centre for Research on Families and Relationships - 2017)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4875" y="5567330"/>
            <a:ext cx="166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Parental Involvement / Engagement census - 2019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6867" y="5541789"/>
            <a:ext cx="149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-19 Barriers – 2020-22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97A54-64E5-B7A9-5F64-1CDA79C28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0" y="6217634"/>
            <a:ext cx="9906000" cy="6377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39634" y="6505636"/>
            <a:ext cx="3966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Scotland’s learners with Scotland’s educators</a:t>
            </a:r>
          </a:p>
        </p:txBody>
      </p:sp>
    </p:spTree>
    <p:extLst>
      <p:ext uri="{BB962C8B-B14F-4D97-AF65-F5344CB8AC3E}">
        <p14:creationId xmlns:p14="http://schemas.microsoft.com/office/powerpoint/2010/main" val="336770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29" y="0"/>
            <a:ext cx="8977724" cy="827169"/>
          </a:xfrm>
        </p:spPr>
        <p:txBody>
          <a:bodyPr/>
          <a:lstStyle/>
          <a:p>
            <a:r>
              <a:rPr lang="en-GB">
                <a:solidFill>
                  <a:srgbClr val="00ABB5"/>
                </a:solidFill>
              </a:rPr>
              <a:t>Local authority PIE Census data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88829" y="827170"/>
            <a:ext cx="8745171" cy="5900202"/>
          </a:xfrm>
        </p:spPr>
        <p:txBody>
          <a:bodyPr/>
          <a:lstStyle/>
          <a:p>
            <a:r>
              <a:rPr lang="en-GB" sz="1600" dirty="0">
                <a:solidFill>
                  <a:schemeClr val="tx1"/>
                </a:solidFill>
              </a:rPr>
              <a:t>Practitioners should insert information on their local authority’s PIE Census data.  For example, this could include data on the following: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Comparative number of responses between surveys e.g. 2019 compared to 2022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Barriers</a:t>
            </a:r>
            <a:r>
              <a:rPr lang="en-GB" sz="1600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what is preventing parents from getting involved and engaged e.g. work commitments, no opportunities</a:t>
            </a:r>
          </a:p>
          <a:p>
            <a:pPr marL="342900" indent="-34290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by age or SIMD</a:t>
            </a:r>
          </a:p>
          <a:p>
            <a:pPr marL="342900" indent="-34290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by sector e.g. primary, secondary</a:t>
            </a:r>
          </a:p>
          <a:p>
            <a:pPr marL="342900" indent="-34290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by ethnicity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Learning at Home</a:t>
            </a:r>
            <a:r>
              <a:rPr lang="en-GB" sz="16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Data on schools providing parents with information they need to support their child's learning at home.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Family Learning</a:t>
            </a:r>
            <a:r>
              <a:rPr lang="en-GB" sz="1600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Percentage of schools making parents aware of Family Learning opportunities</a:t>
            </a:r>
          </a:p>
          <a:p>
            <a:pPr marL="342900" indent="-34290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Percentage of parents that have taken part in Family Learning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58696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317BC1-3F07-3948-9DC8-7579D82F7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4492"/>
            <a:ext cx="9906000" cy="351128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9699A98-731D-5A33-200D-29EB92599E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3583" y="231777"/>
            <a:ext cx="8977724" cy="1159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00ABB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National Parental Involvement and Engagement Census 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3300BB-E4D6-9579-6824-B40264970D0A}"/>
              </a:ext>
            </a:extLst>
          </p:cNvPr>
          <p:cNvSpPr txBox="1"/>
          <p:nvPr/>
        </p:nvSpPr>
        <p:spPr>
          <a:xfrm>
            <a:off x="313583" y="5667376"/>
            <a:ext cx="8997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3"/>
              </a:rPr>
              <a:t>https://www.gov.scot/publications/parental-involvement-and-engagement-census-scotland-2021-22/pages/parental-involvement-and-engagement/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30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. Education Scotland Powerpoint Fin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18B69513B20C4DB06FB56AA5CFCF95" ma:contentTypeVersion="17" ma:contentTypeDescription="Create a new document." ma:contentTypeScope="" ma:versionID="40d37509bb0a4f7ad98bfc25d6aaedc4">
  <xsd:schema xmlns:xsd="http://www.w3.org/2001/XMLSchema" xmlns:xs="http://www.w3.org/2001/XMLSchema" xmlns:p="http://schemas.microsoft.com/office/2006/metadata/properties" xmlns:ns2="4be29cfe-5d74-48fa-b5d5-900aa5a0366b" xmlns:ns3="83f52adb-1e78-4da5-91d6-ad72567e95e6" targetNamespace="http://schemas.microsoft.com/office/2006/metadata/properties" ma:root="true" ma:fieldsID="baecac30b594adb6343bd7490669ed3a" ns2:_="" ns3:_="">
    <xsd:import namespace="4be29cfe-5d74-48fa-b5d5-900aa5a0366b"/>
    <xsd:import namespace="83f52adb-1e78-4da5-91d6-ad72567e95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Dateandtim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29cfe-5d74-48fa-b5d5-900aa5a03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Dateandtime" ma:index="23" nillable="true" ma:displayName="Date and time" ma:default="[today]" ma:format="DateTime" ma:internalName="Dateandtime">
      <xsd:simpleType>
        <xsd:restriction base="dms:DateTim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52adb-1e78-4da5-91d6-ad72567e95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4278a89-1a58-4125-a48c-8c8746b46f25}" ma:internalName="TaxCatchAll" ma:showField="CatchAllData" ma:web="83f52adb-1e78-4da5-91d6-ad72567e95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e29cfe-5d74-48fa-b5d5-900aa5a0366b">
      <Terms xmlns="http://schemas.microsoft.com/office/infopath/2007/PartnerControls"/>
    </lcf76f155ced4ddcb4097134ff3c332f>
    <TaxCatchAll xmlns="83f52adb-1e78-4da5-91d6-ad72567e95e6" xsi:nil="true"/>
    <Dateandtime xmlns="4be29cfe-5d74-48fa-b5d5-900aa5a0366b">2024-03-08T08:55:43+00:00</Dateandti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9C76CD-01B3-4D9A-9271-948752546416}">
  <ds:schemaRefs>
    <ds:schemaRef ds:uri="4be29cfe-5d74-48fa-b5d5-900aa5a0366b"/>
    <ds:schemaRef ds:uri="83f52adb-1e78-4da5-91d6-ad72567e95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F2647DF-A038-4CC8-BF04-D47B117ADD76}">
  <ds:schemaRefs>
    <ds:schemaRef ds:uri="83f52adb-1e78-4da5-91d6-ad72567e95e6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4be29cfe-5d74-48fa-b5d5-900aa5a0366b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6F00839-33CF-4C39-BE04-A5327F523F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1519</Words>
  <Application>Microsoft Office PowerPoint</Application>
  <PresentationFormat>A4 Paper (210x297 mm)</PresentationFormat>
  <Paragraphs>126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Lucida Grande</vt:lpstr>
      <vt:lpstr>Segoe UI</vt:lpstr>
      <vt:lpstr>Wingdings</vt:lpstr>
      <vt:lpstr>Office Theme</vt:lpstr>
      <vt:lpstr>3. Education Scotland Powerpoint Final</vt:lpstr>
      <vt:lpstr>Barriers to Involving and Engaging Parents and Families</vt:lpstr>
      <vt:lpstr>Self-Evaluation Exercise</vt:lpstr>
      <vt:lpstr>cartoon</vt:lpstr>
      <vt:lpstr>Comparisons - Barriers to involving and engaging parents and families</vt:lpstr>
      <vt:lpstr>Barriers to engaging parents timeline (2011-2022)</vt:lpstr>
      <vt:lpstr>Local authority PIE Census data</vt:lpstr>
      <vt:lpstr>National Parental Involvement and Engagement Census 2022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Barriers to Involving and Engaging Parents and Families</dc:title>
  <dc:creator>Beverley Ferguson</dc:creator>
  <cp:lastModifiedBy>Jeremy Stevenson</cp:lastModifiedBy>
  <cp:revision>1</cp:revision>
  <dcterms:created xsi:type="dcterms:W3CDTF">2024-02-01T12:15:42Z</dcterms:created>
  <dcterms:modified xsi:type="dcterms:W3CDTF">2024-03-11T09:53:38Z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0x010100A618B69513B20C4DB06FB56AA5CFCF95</vt:lpwstr>
  </property>
  <property fmtid="{D5CDD505-2E9C-101B-9397-08002B2CF9AE}" pid="3" name="MediaServiceImageTags">
    <vt:lpwstr/>
  </property>
</Properties>
</file>