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8"/>
  </p:notesMasterIdLst>
  <p:handoutMasterIdLst>
    <p:handoutMasterId r:id="rId29"/>
  </p:handoutMasterIdLst>
  <p:sldIdLst>
    <p:sldId id="264" r:id="rId6"/>
    <p:sldId id="270" r:id="rId7"/>
    <p:sldId id="330" r:id="rId8"/>
    <p:sldId id="371" r:id="rId9"/>
    <p:sldId id="577" r:id="rId10"/>
    <p:sldId id="331" r:id="rId11"/>
    <p:sldId id="388" r:id="rId12"/>
    <p:sldId id="579" r:id="rId13"/>
    <p:sldId id="580" r:id="rId14"/>
    <p:sldId id="581" r:id="rId15"/>
    <p:sldId id="582" r:id="rId16"/>
    <p:sldId id="379" r:id="rId17"/>
    <p:sldId id="348" r:id="rId18"/>
    <p:sldId id="349" r:id="rId19"/>
    <p:sldId id="293" r:id="rId20"/>
    <p:sldId id="364" r:id="rId21"/>
    <p:sldId id="392" r:id="rId22"/>
    <p:sldId id="583" r:id="rId23"/>
    <p:sldId id="393" r:id="rId24"/>
    <p:sldId id="368" r:id="rId25"/>
    <p:sldId id="367" r:id="rId26"/>
    <p:sldId id="383" r:id="rId27"/>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12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4C4"/>
    <a:srgbClr val="00ABB5"/>
    <a:srgbClr val="B3D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E86AED-630E-43A9-BAC2-593ECB3CB17C}" v="135" dt="2024-03-11T09:46:32.7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0" autoAdjust="0"/>
    <p:restoredTop sz="86482" autoAdjust="0"/>
  </p:normalViewPr>
  <p:slideViewPr>
    <p:cSldViewPr snapToGrid="0">
      <p:cViewPr varScale="1">
        <p:scale>
          <a:sx n="72" d="100"/>
          <a:sy n="72" d="100"/>
        </p:scale>
        <p:origin x="294" y="54"/>
      </p:cViewPr>
      <p:guideLst>
        <p:guide orient="horz" pos="2160"/>
        <p:guide pos="3840"/>
        <p:guide pos="3120"/>
      </p:guideLst>
    </p:cSldViewPr>
  </p:slideViewPr>
  <p:outlineViewPr>
    <p:cViewPr>
      <p:scale>
        <a:sx n="33" d="100"/>
        <a:sy n="33" d="100"/>
      </p:scale>
      <p:origin x="0" y="-6432"/>
    </p:cViewPr>
  </p:outlin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ey Ferguson" userId="S::bferguson@glow.gov.uk::6f08ff6b-98d9-449c-98ea-5f46b1ed5bdb" providerId="AD" clId="Web-{2723DF69-7736-F2D6-749C-14B32480A8FD}"/>
    <pc:docChg chg="modSld">
      <pc:chgData name="Beverley Ferguson" userId="S::bferguson@glow.gov.uk::6f08ff6b-98d9-449c-98ea-5f46b1ed5bdb" providerId="AD" clId="Web-{2723DF69-7736-F2D6-749C-14B32480A8FD}" dt="2024-03-08T13:34:00.363" v="8"/>
      <pc:docMkLst>
        <pc:docMk/>
      </pc:docMkLst>
      <pc:sldChg chg="modSp">
        <pc:chgData name="Beverley Ferguson" userId="S::bferguson@glow.gov.uk::6f08ff6b-98d9-449c-98ea-5f46b1ed5bdb" providerId="AD" clId="Web-{2723DF69-7736-F2D6-749C-14B32480A8FD}" dt="2024-03-08T13:32:23.876" v="2" actId="1076"/>
        <pc:sldMkLst>
          <pc:docMk/>
          <pc:sldMk cId="1717420105" sldId="264"/>
        </pc:sldMkLst>
        <pc:spChg chg="mod">
          <ac:chgData name="Beverley Ferguson" userId="S::bferguson@glow.gov.uk::6f08ff6b-98d9-449c-98ea-5f46b1ed5bdb" providerId="AD" clId="Web-{2723DF69-7736-F2D6-749C-14B32480A8FD}" dt="2024-03-08T13:32:23.876" v="2" actId="1076"/>
          <ac:spMkLst>
            <pc:docMk/>
            <pc:sldMk cId="1717420105" sldId="264"/>
            <ac:spMk id="13" creationId="{00000000-0000-0000-0000-000000000000}"/>
          </ac:spMkLst>
        </pc:spChg>
        <pc:picChg chg="mod">
          <ac:chgData name="Beverley Ferguson" userId="S::bferguson@glow.gov.uk::6f08ff6b-98d9-449c-98ea-5f46b1ed5bdb" providerId="AD" clId="Web-{2723DF69-7736-F2D6-749C-14B32480A8FD}" dt="2024-03-08T13:32:18.251" v="1" actId="1076"/>
          <ac:picMkLst>
            <pc:docMk/>
            <pc:sldMk cId="1717420105" sldId="264"/>
            <ac:picMk id="1026" creationId="{982D0363-EFF3-56DA-20FF-CDB598AE57D9}"/>
          </ac:picMkLst>
        </pc:picChg>
      </pc:sldChg>
      <pc:sldChg chg="modSp">
        <pc:chgData name="Beverley Ferguson" userId="S::bferguson@glow.gov.uk::6f08ff6b-98d9-449c-98ea-5f46b1ed5bdb" providerId="AD" clId="Web-{2723DF69-7736-F2D6-749C-14B32480A8FD}" dt="2024-03-08T13:33:38.003" v="5" actId="1076"/>
        <pc:sldMkLst>
          <pc:docMk/>
          <pc:sldMk cId="2255534113" sldId="348"/>
        </pc:sldMkLst>
        <pc:spChg chg="mod">
          <ac:chgData name="Beverley Ferguson" userId="S::bferguson@glow.gov.uk::6f08ff6b-98d9-449c-98ea-5f46b1ed5bdb" providerId="AD" clId="Web-{2723DF69-7736-F2D6-749C-14B32480A8FD}" dt="2024-03-08T13:33:38.003" v="5" actId="1076"/>
          <ac:spMkLst>
            <pc:docMk/>
            <pc:sldMk cId="2255534113" sldId="348"/>
            <ac:spMk id="2" creationId="{00000000-0000-0000-0000-000000000000}"/>
          </ac:spMkLst>
        </pc:spChg>
      </pc:sldChg>
      <pc:sldChg chg="addSp delSp modSp">
        <pc:chgData name="Beverley Ferguson" userId="S::bferguson@glow.gov.uk::6f08ff6b-98d9-449c-98ea-5f46b1ed5bdb" providerId="AD" clId="Web-{2723DF69-7736-F2D6-749C-14B32480A8FD}" dt="2024-03-08T13:34:00.363" v="8"/>
        <pc:sldMkLst>
          <pc:docMk/>
          <pc:sldMk cId="3956974248" sldId="349"/>
        </pc:sldMkLst>
        <pc:spChg chg="del">
          <ac:chgData name="Beverley Ferguson" userId="S::bferguson@glow.gov.uk::6f08ff6b-98d9-449c-98ea-5f46b1ed5bdb" providerId="AD" clId="Web-{2723DF69-7736-F2D6-749C-14B32480A8FD}" dt="2024-03-08T13:33:50.160" v="6"/>
          <ac:spMkLst>
            <pc:docMk/>
            <pc:sldMk cId="3956974248" sldId="349"/>
            <ac:spMk id="2" creationId="{00000000-0000-0000-0000-000000000000}"/>
          </ac:spMkLst>
        </pc:spChg>
        <pc:spChg chg="add del mod">
          <ac:chgData name="Beverley Ferguson" userId="S::bferguson@glow.gov.uk::6f08ff6b-98d9-449c-98ea-5f46b1ed5bdb" providerId="AD" clId="Web-{2723DF69-7736-F2D6-749C-14B32480A8FD}" dt="2024-03-08T13:34:00.363" v="8"/>
          <ac:spMkLst>
            <pc:docMk/>
            <pc:sldMk cId="3956974248" sldId="349"/>
            <ac:spMk id="5" creationId="{D9651408-40AB-0955-05DD-2BB80A3483E7}"/>
          </ac:spMkLst>
        </pc:spChg>
        <pc:spChg chg="add">
          <ac:chgData name="Beverley Ferguson" userId="S::bferguson@glow.gov.uk::6f08ff6b-98d9-449c-98ea-5f46b1ed5bdb" providerId="AD" clId="Web-{2723DF69-7736-F2D6-749C-14B32480A8FD}" dt="2024-03-08T13:33:52.175" v="7"/>
          <ac:spMkLst>
            <pc:docMk/>
            <pc:sldMk cId="3956974248" sldId="349"/>
            <ac:spMk id="9" creationId="{0C2611E4-5FF4-AFBA-C9D9-E20FA382027F}"/>
          </ac:spMkLst>
        </pc:spChg>
      </pc:sldChg>
    </pc:docChg>
  </pc:docChgLst>
  <pc:docChgLst>
    <pc:chgData name="Jeremy Stevenson" userId="b951fcdf-47d4-42da-bf6c-f08c041864bc" providerId="ADAL" clId="{D4E86AED-630E-43A9-BAC2-593ECB3CB17C}"/>
    <pc:docChg chg="custSel modSld">
      <pc:chgData name="Jeremy Stevenson" userId="b951fcdf-47d4-42da-bf6c-f08c041864bc" providerId="ADAL" clId="{D4E86AED-630E-43A9-BAC2-593ECB3CB17C}" dt="2024-03-11T09:46:32.783" v="190" actId="962"/>
      <pc:docMkLst>
        <pc:docMk/>
      </pc:docMkLst>
      <pc:sldChg chg="addSp delSp modSp mod">
        <pc:chgData name="Jeremy Stevenson" userId="b951fcdf-47d4-42da-bf6c-f08c041864bc" providerId="ADAL" clId="{D4E86AED-630E-43A9-BAC2-593ECB3CB17C}" dt="2024-03-11T09:42:46.086" v="63" actId="33553"/>
        <pc:sldMkLst>
          <pc:docMk/>
          <pc:sldMk cId="1717420105" sldId="264"/>
        </pc:sldMkLst>
        <pc:spChg chg="mod">
          <ac:chgData name="Jeremy Stevenson" userId="b951fcdf-47d4-42da-bf6c-f08c041864bc" providerId="ADAL" clId="{D4E86AED-630E-43A9-BAC2-593ECB3CB17C}" dt="2024-03-11T09:42:46.086" v="63" actId="33553"/>
          <ac:spMkLst>
            <pc:docMk/>
            <pc:sldMk cId="1717420105" sldId="264"/>
            <ac:spMk id="13" creationId="{00000000-0000-0000-0000-000000000000}"/>
          </ac:spMkLst>
        </pc:spChg>
        <pc:picChg chg="add mod">
          <ac:chgData name="Jeremy Stevenson" userId="b951fcdf-47d4-42da-bf6c-f08c041864bc" providerId="ADAL" clId="{D4E86AED-630E-43A9-BAC2-593ECB3CB17C}" dt="2024-03-11T09:38:54.207" v="4"/>
          <ac:picMkLst>
            <pc:docMk/>
            <pc:sldMk cId="1717420105" sldId="264"/>
            <ac:picMk id="2" creationId="{75BAF09C-EE34-95A5-F73A-3958D65C419E}"/>
          </ac:picMkLst>
        </pc:picChg>
        <pc:picChg chg="del mod">
          <ac:chgData name="Jeremy Stevenson" userId="b951fcdf-47d4-42da-bf6c-f08c041864bc" providerId="ADAL" clId="{D4E86AED-630E-43A9-BAC2-593ECB3CB17C}" dt="2024-03-11T09:38:38.680" v="3" actId="478"/>
          <ac:picMkLst>
            <pc:docMk/>
            <pc:sldMk cId="1717420105" sldId="264"/>
            <ac:picMk id="5" creationId="{00000000-0000-0000-0000-000000000000}"/>
          </ac:picMkLst>
        </pc:picChg>
        <pc:picChg chg="mod">
          <ac:chgData name="Jeremy Stevenson" userId="b951fcdf-47d4-42da-bf6c-f08c041864bc" providerId="ADAL" clId="{D4E86AED-630E-43A9-BAC2-593ECB3CB17C}" dt="2024-03-11T09:39:20.399" v="5" actId="962"/>
          <ac:picMkLst>
            <pc:docMk/>
            <pc:sldMk cId="1717420105" sldId="264"/>
            <ac:picMk id="9" creationId="{00000000-0000-0000-0000-000000000000}"/>
          </ac:picMkLst>
        </pc:picChg>
        <pc:picChg chg="mod">
          <ac:chgData name="Jeremy Stevenson" userId="b951fcdf-47d4-42da-bf6c-f08c041864bc" providerId="ADAL" clId="{D4E86AED-630E-43A9-BAC2-593ECB3CB17C}" dt="2024-03-11T09:39:23.321" v="6" actId="962"/>
          <ac:picMkLst>
            <pc:docMk/>
            <pc:sldMk cId="1717420105" sldId="264"/>
            <ac:picMk id="1026" creationId="{982D0363-EFF3-56DA-20FF-CDB598AE57D9}"/>
          </ac:picMkLst>
        </pc:picChg>
      </pc:sldChg>
      <pc:sldChg chg="delSp modSp mod">
        <pc:chgData name="Jeremy Stevenson" userId="b951fcdf-47d4-42da-bf6c-f08c041864bc" providerId="ADAL" clId="{D4E86AED-630E-43A9-BAC2-593ECB3CB17C}" dt="2024-03-11T09:39:38.811" v="10" actId="962"/>
        <pc:sldMkLst>
          <pc:docMk/>
          <pc:sldMk cId="407369970" sldId="270"/>
        </pc:sldMkLst>
        <pc:spChg chg="mod">
          <ac:chgData name="Jeremy Stevenson" userId="b951fcdf-47d4-42da-bf6c-f08c041864bc" providerId="ADAL" clId="{D4E86AED-630E-43A9-BAC2-593ECB3CB17C}" dt="2024-03-11T09:39:26.484" v="7" actId="962"/>
          <ac:spMkLst>
            <pc:docMk/>
            <pc:sldMk cId="407369970" sldId="270"/>
            <ac:spMk id="8" creationId="{00000000-0000-0000-0000-000000000000}"/>
          </ac:spMkLst>
        </pc:spChg>
        <pc:spChg chg="del">
          <ac:chgData name="Jeremy Stevenson" userId="b951fcdf-47d4-42da-bf6c-f08c041864bc" providerId="ADAL" clId="{D4E86AED-630E-43A9-BAC2-593ECB3CB17C}" dt="2024-03-11T09:39:35.404" v="9" actId="478"/>
          <ac:spMkLst>
            <pc:docMk/>
            <pc:sldMk cId="407369970" sldId="270"/>
            <ac:spMk id="1031" creationId="{00000000-0000-0000-0000-000000000000}"/>
          </ac:spMkLst>
        </pc:spChg>
        <pc:graphicFrameChg chg="mod">
          <ac:chgData name="Jeremy Stevenson" userId="b951fcdf-47d4-42da-bf6c-f08c041864bc" providerId="ADAL" clId="{D4E86AED-630E-43A9-BAC2-593ECB3CB17C}" dt="2024-03-11T09:39:38.811" v="10" actId="962"/>
          <ac:graphicFrameMkLst>
            <pc:docMk/>
            <pc:sldMk cId="407369970" sldId="270"/>
            <ac:graphicFrameMk id="4" creationId="{01500207-8A76-076F-41BD-AB16771251D5}"/>
          </ac:graphicFrameMkLst>
        </pc:graphicFrameChg>
        <pc:picChg chg="mod">
          <ac:chgData name="Jeremy Stevenson" userId="b951fcdf-47d4-42da-bf6c-f08c041864bc" providerId="ADAL" clId="{D4E86AED-630E-43A9-BAC2-593ECB3CB17C}" dt="2024-03-11T09:39:29.373" v="8" actId="962"/>
          <ac:picMkLst>
            <pc:docMk/>
            <pc:sldMk cId="407369970" sldId="270"/>
            <ac:picMk id="13" creationId="{00000000-0000-0000-0000-000000000000}"/>
          </ac:picMkLst>
        </pc:picChg>
      </pc:sldChg>
      <pc:sldChg chg="modSp mod">
        <pc:chgData name="Jeremy Stevenson" userId="b951fcdf-47d4-42da-bf6c-f08c041864bc" providerId="ADAL" clId="{D4E86AED-630E-43A9-BAC2-593ECB3CB17C}" dt="2024-03-11T09:41:18.197" v="41" actId="962"/>
        <pc:sldMkLst>
          <pc:docMk/>
          <pc:sldMk cId="3837094803" sldId="293"/>
        </pc:sldMkLst>
        <pc:spChg chg="mod">
          <ac:chgData name="Jeremy Stevenson" userId="b951fcdf-47d4-42da-bf6c-f08c041864bc" providerId="ADAL" clId="{D4E86AED-630E-43A9-BAC2-593ECB3CB17C}" dt="2024-03-11T09:41:15.652" v="40" actId="962"/>
          <ac:spMkLst>
            <pc:docMk/>
            <pc:sldMk cId="3837094803" sldId="293"/>
            <ac:spMk id="8" creationId="{00000000-0000-0000-0000-000000000000}"/>
          </ac:spMkLst>
        </pc:spChg>
        <pc:picChg chg="mod">
          <ac:chgData name="Jeremy Stevenson" userId="b951fcdf-47d4-42da-bf6c-f08c041864bc" providerId="ADAL" clId="{D4E86AED-630E-43A9-BAC2-593ECB3CB17C}" dt="2024-03-11T09:41:18.197" v="41" actId="962"/>
          <ac:picMkLst>
            <pc:docMk/>
            <pc:sldMk cId="3837094803" sldId="293"/>
            <ac:picMk id="13" creationId="{00000000-0000-0000-0000-000000000000}"/>
          </ac:picMkLst>
        </pc:picChg>
      </pc:sldChg>
      <pc:sldChg chg="modSp mod">
        <pc:chgData name="Jeremy Stevenson" userId="b951fcdf-47d4-42da-bf6c-f08c041864bc" providerId="ADAL" clId="{D4E86AED-630E-43A9-BAC2-593ECB3CB17C}" dt="2024-03-11T09:39:44.509" v="12" actId="962"/>
        <pc:sldMkLst>
          <pc:docMk/>
          <pc:sldMk cId="1030800396" sldId="330"/>
        </pc:sldMkLst>
        <pc:spChg chg="mod">
          <ac:chgData name="Jeremy Stevenson" userId="b951fcdf-47d4-42da-bf6c-f08c041864bc" providerId="ADAL" clId="{D4E86AED-630E-43A9-BAC2-593ECB3CB17C}" dt="2024-03-11T09:39:41.573" v="11" actId="962"/>
          <ac:spMkLst>
            <pc:docMk/>
            <pc:sldMk cId="1030800396" sldId="330"/>
            <ac:spMk id="8" creationId="{00000000-0000-0000-0000-000000000000}"/>
          </ac:spMkLst>
        </pc:spChg>
        <pc:picChg chg="mod">
          <ac:chgData name="Jeremy Stevenson" userId="b951fcdf-47d4-42da-bf6c-f08c041864bc" providerId="ADAL" clId="{D4E86AED-630E-43A9-BAC2-593ECB3CB17C}" dt="2024-03-11T09:39:44.509" v="12" actId="962"/>
          <ac:picMkLst>
            <pc:docMk/>
            <pc:sldMk cId="1030800396" sldId="330"/>
            <ac:picMk id="13" creationId="{00000000-0000-0000-0000-000000000000}"/>
          </ac:picMkLst>
        </pc:picChg>
      </pc:sldChg>
      <pc:sldChg chg="modSp mod">
        <pc:chgData name="Jeremy Stevenson" userId="b951fcdf-47d4-42da-bf6c-f08c041864bc" providerId="ADAL" clId="{D4E86AED-630E-43A9-BAC2-593ECB3CB17C}" dt="2024-03-11T09:40:11.493" v="21" actId="962"/>
        <pc:sldMkLst>
          <pc:docMk/>
          <pc:sldMk cId="1927212695" sldId="331"/>
        </pc:sldMkLst>
        <pc:spChg chg="mod">
          <ac:chgData name="Jeremy Stevenson" userId="b951fcdf-47d4-42da-bf6c-f08c041864bc" providerId="ADAL" clId="{D4E86AED-630E-43A9-BAC2-593ECB3CB17C}" dt="2024-03-11T09:40:05.348" v="19" actId="962"/>
          <ac:spMkLst>
            <pc:docMk/>
            <pc:sldMk cId="1927212695" sldId="331"/>
            <ac:spMk id="8" creationId="{00000000-0000-0000-0000-000000000000}"/>
          </ac:spMkLst>
        </pc:spChg>
        <pc:picChg chg="mod">
          <ac:chgData name="Jeremy Stevenson" userId="b951fcdf-47d4-42da-bf6c-f08c041864bc" providerId="ADAL" clId="{D4E86AED-630E-43A9-BAC2-593ECB3CB17C}" dt="2024-03-11T09:40:11.493" v="21" actId="962"/>
          <ac:picMkLst>
            <pc:docMk/>
            <pc:sldMk cId="1927212695" sldId="331"/>
            <ac:picMk id="9" creationId="{00000000-0000-0000-0000-000000000000}"/>
          </ac:picMkLst>
        </pc:picChg>
        <pc:picChg chg="mod">
          <ac:chgData name="Jeremy Stevenson" userId="b951fcdf-47d4-42da-bf6c-f08c041864bc" providerId="ADAL" clId="{D4E86AED-630E-43A9-BAC2-593ECB3CB17C}" dt="2024-03-11T09:40:08.277" v="20" actId="962"/>
          <ac:picMkLst>
            <pc:docMk/>
            <pc:sldMk cId="1927212695" sldId="331"/>
            <ac:picMk id="13" creationId="{00000000-0000-0000-0000-000000000000}"/>
          </ac:picMkLst>
        </pc:picChg>
      </pc:sldChg>
      <pc:sldChg chg="modSp mod">
        <pc:chgData name="Jeremy Stevenson" userId="b951fcdf-47d4-42da-bf6c-f08c041864bc" providerId="ADAL" clId="{D4E86AED-630E-43A9-BAC2-593ECB3CB17C}" dt="2024-03-11T09:41:06.740" v="37" actId="962"/>
        <pc:sldMkLst>
          <pc:docMk/>
          <pc:sldMk cId="2255534113" sldId="348"/>
        </pc:sldMkLst>
        <pc:spChg chg="mod">
          <ac:chgData name="Jeremy Stevenson" userId="b951fcdf-47d4-42da-bf6c-f08c041864bc" providerId="ADAL" clId="{D4E86AED-630E-43A9-BAC2-593ECB3CB17C}" dt="2024-03-11T09:41:02.902" v="36" actId="962"/>
          <ac:spMkLst>
            <pc:docMk/>
            <pc:sldMk cId="2255534113" sldId="348"/>
            <ac:spMk id="8" creationId="{00000000-0000-0000-0000-000000000000}"/>
          </ac:spMkLst>
        </pc:spChg>
        <pc:picChg chg="mod">
          <ac:chgData name="Jeremy Stevenson" userId="b951fcdf-47d4-42da-bf6c-f08c041864bc" providerId="ADAL" clId="{D4E86AED-630E-43A9-BAC2-593ECB3CB17C}" dt="2024-03-11T09:41:06.740" v="37" actId="962"/>
          <ac:picMkLst>
            <pc:docMk/>
            <pc:sldMk cId="2255534113" sldId="348"/>
            <ac:picMk id="13" creationId="{00000000-0000-0000-0000-000000000000}"/>
          </ac:picMkLst>
        </pc:picChg>
      </pc:sldChg>
      <pc:sldChg chg="modSp mod">
        <pc:chgData name="Jeremy Stevenson" userId="b951fcdf-47d4-42da-bf6c-f08c041864bc" providerId="ADAL" clId="{D4E86AED-630E-43A9-BAC2-593ECB3CB17C}" dt="2024-03-11T09:42:52.092" v="65" actId="33553"/>
        <pc:sldMkLst>
          <pc:docMk/>
          <pc:sldMk cId="3956974248" sldId="349"/>
        </pc:sldMkLst>
        <pc:spChg chg="mod">
          <ac:chgData name="Jeremy Stevenson" userId="b951fcdf-47d4-42da-bf6c-f08c041864bc" providerId="ADAL" clId="{D4E86AED-630E-43A9-BAC2-593ECB3CB17C}" dt="2024-03-11T09:41:10.155" v="38" actId="962"/>
          <ac:spMkLst>
            <pc:docMk/>
            <pc:sldMk cId="3956974248" sldId="349"/>
            <ac:spMk id="8" creationId="{00000000-0000-0000-0000-000000000000}"/>
          </ac:spMkLst>
        </pc:spChg>
        <pc:spChg chg="mod">
          <ac:chgData name="Jeremy Stevenson" userId="b951fcdf-47d4-42da-bf6c-f08c041864bc" providerId="ADAL" clId="{D4E86AED-630E-43A9-BAC2-593ECB3CB17C}" dt="2024-03-11T09:42:52.092" v="65" actId="33553"/>
          <ac:spMkLst>
            <pc:docMk/>
            <pc:sldMk cId="3956974248" sldId="349"/>
            <ac:spMk id="9" creationId="{0C2611E4-5FF4-AFBA-C9D9-E20FA382027F}"/>
          </ac:spMkLst>
        </pc:spChg>
        <pc:picChg chg="mod">
          <ac:chgData name="Jeremy Stevenson" userId="b951fcdf-47d4-42da-bf6c-f08c041864bc" providerId="ADAL" clId="{D4E86AED-630E-43A9-BAC2-593ECB3CB17C}" dt="2024-03-11T09:41:12.819" v="39" actId="962"/>
          <ac:picMkLst>
            <pc:docMk/>
            <pc:sldMk cId="3956974248" sldId="349"/>
            <ac:picMk id="13" creationId="{00000000-0000-0000-0000-000000000000}"/>
          </ac:picMkLst>
        </pc:picChg>
      </pc:sldChg>
      <pc:sldChg chg="modSp mod">
        <pc:chgData name="Jeremy Stevenson" userId="b951fcdf-47d4-42da-bf6c-f08c041864bc" providerId="ADAL" clId="{D4E86AED-630E-43A9-BAC2-593ECB3CB17C}" dt="2024-03-11T09:41:23.502" v="43" actId="962"/>
        <pc:sldMkLst>
          <pc:docMk/>
          <pc:sldMk cId="3824594165" sldId="364"/>
        </pc:sldMkLst>
        <pc:spChg chg="mod">
          <ac:chgData name="Jeremy Stevenson" userId="b951fcdf-47d4-42da-bf6c-f08c041864bc" providerId="ADAL" clId="{D4E86AED-630E-43A9-BAC2-593ECB3CB17C}" dt="2024-03-11T09:41:21.228" v="42" actId="962"/>
          <ac:spMkLst>
            <pc:docMk/>
            <pc:sldMk cId="3824594165" sldId="364"/>
            <ac:spMk id="8" creationId="{00000000-0000-0000-0000-000000000000}"/>
          </ac:spMkLst>
        </pc:spChg>
        <pc:picChg chg="mod">
          <ac:chgData name="Jeremy Stevenson" userId="b951fcdf-47d4-42da-bf6c-f08c041864bc" providerId="ADAL" clId="{D4E86AED-630E-43A9-BAC2-593ECB3CB17C}" dt="2024-03-11T09:41:23.502" v="43" actId="962"/>
          <ac:picMkLst>
            <pc:docMk/>
            <pc:sldMk cId="3824594165" sldId="364"/>
            <ac:picMk id="13" creationId="{00000000-0000-0000-0000-000000000000}"/>
          </ac:picMkLst>
        </pc:picChg>
      </pc:sldChg>
      <pc:sldChg chg="modSp mod">
        <pc:chgData name="Jeremy Stevenson" userId="b951fcdf-47d4-42da-bf6c-f08c041864bc" providerId="ADAL" clId="{D4E86AED-630E-43A9-BAC2-593ECB3CB17C}" dt="2024-03-11T09:42:34.837" v="60" actId="962"/>
        <pc:sldMkLst>
          <pc:docMk/>
          <pc:sldMk cId="2585966523" sldId="367"/>
        </pc:sldMkLst>
        <pc:spChg chg="mod">
          <ac:chgData name="Jeremy Stevenson" userId="b951fcdf-47d4-42da-bf6c-f08c041864bc" providerId="ADAL" clId="{D4E86AED-630E-43A9-BAC2-593ECB3CB17C}" dt="2024-03-11T09:42:29.205" v="58" actId="962"/>
          <ac:spMkLst>
            <pc:docMk/>
            <pc:sldMk cId="2585966523" sldId="367"/>
            <ac:spMk id="8" creationId="{00000000-0000-0000-0000-000000000000}"/>
          </ac:spMkLst>
        </pc:spChg>
        <pc:picChg chg="mod">
          <ac:chgData name="Jeremy Stevenson" userId="b951fcdf-47d4-42da-bf6c-f08c041864bc" providerId="ADAL" clId="{D4E86AED-630E-43A9-BAC2-593ECB3CB17C}" dt="2024-03-11T09:42:34.837" v="60" actId="962"/>
          <ac:picMkLst>
            <pc:docMk/>
            <pc:sldMk cId="2585966523" sldId="367"/>
            <ac:picMk id="7" creationId="{8FDE0079-03F9-5013-BD77-9A2B082AC594}"/>
          </ac:picMkLst>
        </pc:picChg>
        <pc:picChg chg="mod">
          <ac:chgData name="Jeremy Stevenson" userId="b951fcdf-47d4-42da-bf6c-f08c041864bc" providerId="ADAL" clId="{D4E86AED-630E-43A9-BAC2-593ECB3CB17C}" dt="2024-03-11T09:42:32.196" v="59" actId="962"/>
          <ac:picMkLst>
            <pc:docMk/>
            <pc:sldMk cId="2585966523" sldId="367"/>
            <ac:picMk id="13" creationId="{00000000-0000-0000-0000-000000000000}"/>
          </ac:picMkLst>
        </pc:picChg>
      </pc:sldChg>
      <pc:sldChg chg="modSp mod">
        <pc:chgData name="Jeremy Stevenson" userId="b951fcdf-47d4-42da-bf6c-f08c041864bc" providerId="ADAL" clId="{D4E86AED-630E-43A9-BAC2-593ECB3CB17C}" dt="2024-03-11T09:42:23.821" v="57" actId="962"/>
        <pc:sldMkLst>
          <pc:docMk/>
          <pc:sldMk cId="3037717328" sldId="368"/>
        </pc:sldMkLst>
        <pc:spChg chg="mod">
          <ac:chgData name="Jeremy Stevenson" userId="b951fcdf-47d4-42da-bf6c-f08c041864bc" providerId="ADAL" clId="{D4E86AED-630E-43A9-BAC2-593ECB3CB17C}" dt="2024-03-11T09:42:15.452" v="55" actId="962"/>
          <ac:spMkLst>
            <pc:docMk/>
            <pc:sldMk cId="3037717328" sldId="368"/>
            <ac:spMk id="8" creationId="{00000000-0000-0000-0000-000000000000}"/>
          </ac:spMkLst>
        </pc:spChg>
        <pc:picChg chg="mod">
          <ac:chgData name="Jeremy Stevenson" userId="b951fcdf-47d4-42da-bf6c-f08c041864bc" providerId="ADAL" clId="{D4E86AED-630E-43A9-BAC2-593ECB3CB17C}" dt="2024-03-11T09:42:23.821" v="57" actId="962"/>
          <ac:picMkLst>
            <pc:docMk/>
            <pc:sldMk cId="3037717328" sldId="368"/>
            <ac:picMk id="5" creationId="{C50901DF-D069-417C-2AF3-0361B90B0915}"/>
          </ac:picMkLst>
        </pc:picChg>
        <pc:picChg chg="mod">
          <ac:chgData name="Jeremy Stevenson" userId="b951fcdf-47d4-42da-bf6c-f08c041864bc" providerId="ADAL" clId="{D4E86AED-630E-43A9-BAC2-593ECB3CB17C}" dt="2024-03-11T09:42:19.901" v="56" actId="962"/>
          <ac:picMkLst>
            <pc:docMk/>
            <pc:sldMk cId="3037717328" sldId="368"/>
            <ac:picMk id="13" creationId="{00000000-0000-0000-0000-000000000000}"/>
          </ac:picMkLst>
        </pc:picChg>
      </pc:sldChg>
      <pc:sldChg chg="modSp mod">
        <pc:chgData name="Jeremy Stevenson" userId="b951fcdf-47d4-42da-bf6c-f08c041864bc" providerId="ADAL" clId="{D4E86AED-630E-43A9-BAC2-593ECB3CB17C}" dt="2024-03-11T09:39:53.931" v="15" actId="962"/>
        <pc:sldMkLst>
          <pc:docMk/>
          <pc:sldMk cId="1522441139" sldId="371"/>
        </pc:sldMkLst>
        <pc:spChg chg="mod">
          <ac:chgData name="Jeremy Stevenson" userId="b951fcdf-47d4-42da-bf6c-f08c041864bc" providerId="ADAL" clId="{D4E86AED-630E-43A9-BAC2-593ECB3CB17C}" dt="2024-03-11T09:39:47.825" v="13" actId="962"/>
          <ac:spMkLst>
            <pc:docMk/>
            <pc:sldMk cId="1522441139" sldId="371"/>
            <ac:spMk id="8" creationId="{00000000-0000-0000-0000-000000000000}"/>
          </ac:spMkLst>
        </pc:spChg>
        <pc:picChg chg="mod">
          <ac:chgData name="Jeremy Stevenson" userId="b951fcdf-47d4-42da-bf6c-f08c041864bc" providerId="ADAL" clId="{D4E86AED-630E-43A9-BAC2-593ECB3CB17C}" dt="2024-03-11T09:39:53.931" v="15" actId="962"/>
          <ac:picMkLst>
            <pc:docMk/>
            <pc:sldMk cId="1522441139" sldId="371"/>
            <ac:picMk id="10" creationId="{DB49423D-83D0-0CAB-95EC-485CC8363106}"/>
          </ac:picMkLst>
        </pc:picChg>
        <pc:picChg chg="mod">
          <ac:chgData name="Jeremy Stevenson" userId="b951fcdf-47d4-42da-bf6c-f08c041864bc" providerId="ADAL" clId="{D4E86AED-630E-43A9-BAC2-593ECB3CB17C}" dt="2024-03-11T09:39:50.858" v="14" actId="962"/>
          <ac:picMkLst>
            <pc:docMk/>
            <pc:sldMk cId="1522441139" sldId="371"/>
            <ac:picMk id="13" creationId="{00000000-0000-0000-0000-000000000000}"/>
          </ac:picMkLst>
        </pc:picChg>
      </pc:sldChg>
      <pc:sldChg chg="modSp mod">
        <pc:chgData name="Jeremy Stevenson" userId="b951fcdf-47d4-42da-bf6c-f08c041864bc" providerId="ADAL" clId="{D4E86AED-630E-43A9-BAC2-593ECB3CB17C}" dt="2024-03-11T09:40:57.889" v="35" actId="962"/>
        <pc:sldMkLst>
          <pc:docMk/>
          <pc:sldMk cId="1577471295" sldId="379"/>
        </pc:sldMkLst>
        <pc:spChg chg="mod">
          <ac:chgData name="Jeremy Stevenson" userId="b951fcdf-47d4-42da-bf6c-f08c041864bc" providerId="ADAL" clId="{D4E86AED-630E-43A9-BAC2-593ECB3CB17C}" dt="2024-03-11T09:40:48.876" v="33" actId="962"/>
          <ac:spMkLst>
            <pc:docMk/>
            <pc:sldMk cId="1577471295" sldId="379"/>
            <ac:spMk id="8" creationId="{00000000-0000-0000-0000-000000000000}"/>
          </ac:spMkLst>
        </pc:spChg>
        <pc:picChg chg="mod">
          <ac:chgData name="Jeremy Stevenson" userId="b951fcdf-47d4-42da-bf6c-f08c041864bc" providerId="ADAL" clId="{D4E86AED-630E-43A9-BAC2-593ECB3CB17C}" dt="2024-03-11T09:40:57.889" v="35" actId="962"/>
          <ac:picMkLst>
            <pc:docMk/>
            <pc:sldMk cId="1577471295" sldId="379"/>
            <ac:picMk id="4" creationId="{462C9A58-28C6-80EF-AF59-DA9504DF8C5D}"/>
          </ac:picMkLst>
        </pc:picChg>
        <pc:picChg chg="mod">
          <ac:chgData name="Jeremy Stevenson" userId="b951fcdf-47d4-42da-bf6c-f08c041864bc" providerId="ADAL" clId="{D4E86AED-630E-43A9-BAC2-593ECB3CB17C}" dt="2024-03-11T09:40:51.468" v="34" actId="962"/>
          <ac:picMkLst>
            <pc:docMk/>
            <pc:sldMk cId="1577471295" sldId="379"/>
            <ac:picMk id="13" creationId="{00000000-0000-0000-0000-000000000000}"/>
          </ac:picMkLst>
        </pc:picChg>
      </pc:sldChg>
      <pc:sldChg chg="addSp modSp mod">
        <pc:chgData name="Jeremy Stevenson" userId="b951fcdf-47d4-42da-bf6c-f08c041864bc" providerId="ADAL" clId="{D4E86AED-630E-43A9-BAC2-593ECB3CB17C}" dt="2024-03-11T09:43:48.666" v="81" actId="20577"/>
        <pc:sldMkLst>
          <pc:docMk/>
          <pc:sldMk cId="3665328909" sldId="383"/>
        </pc:sldMkLst>
        <pc:spChg chg="add mod">
          <ac:chgData name="Jeremy Stevenson" userId="b951fcdf-47d4-42da-bf6c-f08c041864bc" providerId="ADAL" clId="{D4E86AED-630E-43A9-BAC2-593ECB3CB17C}" dt="2024-03-11T09:43:48.666" v="81" actId="20577"/>
          <ac:spMkLst>
            <pc:docMk/>
            <pc:sldMk cId="3665328909" sldId="383"/>
            <ac:spMk id="2" creationId="{4327B7D1-EDFC-BE22-149B-6BFF7B5ABDBC}"/>
          </ac:spMkLst>
        </pc:spChg>
        <pc:spChg chg="mod">
          <ac:chgData name="Jeremy Stevenson" userId="b951fcdf-47d4-42da-bf6c-f08c041864bc" providerId="ADAL" clId="{D4E86AED-630E-43A9-BAC2-593ECB3CB17C}" dt="2024-03-11T09:42:38.086" v="61" actId="962"/>
          <ac:spMkLst>
            <pc:docMk/>
            <pc:sldMk cId="3665328909" sldId="383"/>
            <ac:spMk id="8" creationId="{00000000-0000-0000-0000-000000000000}"/>
          </ac:spMkLst>
        </pc:spChg>
        <pc:picChg chg="mod">
          <ac:chgData name="Jeremy Stevenson" userId="b951fcdf-47d4-42da-bf6c-f08c041864bc" providerId="ADAL" clId="{D4E86AED-630E-43A9-BAC2-593ECB3CB17C}" dt="2024-03-11T09:42:40.771" v="62" actId="962"/>
          <ac:picMkLst>
            <pc:docMk/>
            <pc:sldMk cId="3665328909" sldId="383"/>
            <ac:picMk id="13" creationId="{00000000-0000-0000-0000-000000000000}"/>
          </ac:picMkLst>
        </pc:picChg>
      </pc:sldChg>
      <pc:sldChg chg="modSp mod">
        <pc:chgData name="Jeremy Stevenson" userId="b951fcdf-47d4-42da-bf6c-f08c041864bc" providerId="ADAL" clId="{D4E86AED-630E-43A9-BAC2-593ECB3CB17C}" dt="2024-03-11T09:40:20.147" v="24" actId="962"/>
        <pc:sldMkLst>
          <pc:docMk/>
          <pc:sldMk cId="3799563156" sldId="388"/>
        </pc:sldMkLst>
        <pc:spChg chg="mod">
          <ac:chgData name="Jeremy Stevenson" userId="b951fcdf-47d4-42da-bf6c-f08c041864bc" providerId="ADAL" clId="{D4E86AED-630E-43A9-BAC2-593ECB3CB17C}" dt="2024-03-11T09:40:14.900" v="22" actId="962"/>
          <ac:spMkLst>
            <pc:docMk/>
            <pc:sldMk cId="3799563156" sldId="388"/>
            <ac:spMk id="8" creationId="{00000000-0000-0000-0000-000000000000}"/>
          </ac:spMkLst>
        </pc:spChg>
        <pc:picChg chg="mod">
          <ac:chgData name="Jeremy Stevenson" userId="b951fcdf-47d4-42da-bf6c-f08c041864bc" providerId="ADAL" clId="{D4E86AED-630E-43A9-BAC2-593ECB3CB17C}" dt="2024-03-11T09:40:17.430" v="23" actId="962"/>
          <ac:picMkLst>
            <pc:docMk/>
            <pc:sldMk cId="3799563156" sldId="388"/>
            <ac:picMk id="13" creationId="{00000000-0000-0000-0000-000000000000}"/>
          </ac:picMkLst>
        </pc:picChg>
        <pc:picChg chg="mod">
          <ac:chgData name="Jeremy Stevenson" userId="b951fcdf-47d4-42da-bf6c-f08c041864bc" providerId="ADAL" clId="{D4E86AED-630E-43A9-BAC2-593ECB3CB17C}" dt="2024-03-11T09:40:20.147" v="24" actId="962"/>
          <ac:picMkLst>
            <pc:docMk/>
            <pc:sldMk cId="3799563156" sldId="388"/>
            <ac:picMk id="1026" creationId="{0E0C5C1F-88BD-D911-1526-04066B78119D}"/>
          </ac:picMkLst>
        </pc:picChg>
      </pc:sldChg>
      <pc:sldChg chg="addSp delSp modSp mod">
        <pc:chgData name="Jeremy Stevenson" userId="b951fcdf-47d4-42da-bf6c-f08c041864bc" providerId="ADAL" clId="{D4E86AED-630E-43A9-BAC2-593ECB3CB17C}" dt="2024-03-11T09:43:22.591" v="75" actId="20577"/>
        <pc:sldMkLst>
          <pc:docMk/>
          <pc:sldMk cId="2310523129" sldId="392"/>
        </pc:sldMkLst>
        <pc:spChg chg="add mod">
          <ac:chgData name="Jeremy Stevenson" userId="b951fcdf-47d4-42da-bf6c-f08c041864bc" providerId="ADAL" clId="{D4E86AED-630E-43A9-BAC2-593ECB3CB17C}" dt="2024-03-11T09:43:22.591" v="75" actId="20577"/>
          <ac:spMkLst>
            <pc:docMk/>
            <pc:sldMk cId="2310523129" sldId="392"/>
            <ac:spMk id="2" creationId="{F8C993A1-DA9A-2346-B441-2082C8E802D5}"/>
          </ac:spMkLst>
        </pc:spChg>
        <pc:spChg chg="mod">
          <ac:chgData name="Jeremy Stevenson" userId="b951fcdf-47d4-42da-bf6c-f08c041864bc" providerId="ADAL" clId="{D4E86AED-630E-43A9-BAC2-593ECB3CB17C}" dt="2024-03-11T09:41:32.708" v="44" actId="962"/>
          <ac:spMkLst>
            <pc:docMk/>
            <pc:sldMk cId="2310523129" sldId="392"/>
            <ac:spMk id="8" creationId="{00000000-0000-0000-0000-000000000000}"/>
          </ac:spMkLst>
        </pc:spChg>
        <pc:spChg chg="del">
          <ac:chgData name="Jeremy Stevenson" userId="b951fcdf-47d4-42da-bf6c-f08c041864bc" providerId="ADAL" clId="{D4E86AED-630E-43A9-BAC2-593ECB3CB17C}" dt="2024-03-11T09:41:42.239" v="46" actId="478"/>
          <ac:spMkLst>
            <pc:docMk/>
            <pc:sldMk cId="2310523129" sldId="392"/>
            <ac:spMk id="1031" creationId="{00000000-0000-0000-0000-000000000000}"/>
          </ac:spMkLst>
        </pc:spChg>
        <pc:picChg chg="mod">
          <ac:chgData name="Jeremy Stevenson" userId="b951fcdf-47d4-42da-bf6c-f08c041864bc" providerId="ADAL" clId="{D4E86AED-630E-43A9-BAC2-593ECB3CB17C}" dt="2024-03-11T09:41:51.773" v="48" actId="962"/>
          <ac:picMkLst>
            <pc:docMk/>
            <pc:sldMk cId="2310523129" sldId="392"/>
            <ac:picMk id="5" creationId="{BA49CD68-0B4A-4BC3-B043-7F8752EDC8B8}"/>
          </ac:picMkLst>
        </pc:picChg>
        <pc:picChg chg="mod">
          <ac:chgData name="Jeremy Stevenson" userId="b951fcdf-47d4-42da-bf6c-f08c041864bc" providerId="ADAL" clId="{D4E86AED-630E-43A9-BAC2-593ECB3CB17C}" dt="2024-03-11T09:41:48.013" v="47" actId="962"/>
          <ac:picMkLst>
            <pc:docMk/>
            <pc:sldMk cId="2310523129" sldId="392"/>
            <ac:picMk id="9" creationId="{00000000-0000-0000-0000-000000000000}"/>
          </ac:picMkLst>
        </pc:picChg>
        <pc:picChg chg="mod">
          <ac:chgData name="Jeremy Stevenson" userId="b951fcdf-47d4-42da-bf6c-f08c041864bc" providerId="ADAL" clId="{D4E86AED-630E-43A9-BAC2-593ECB3CB17C}" dt="2024-03-11T09:41:36.404" v="45" actId="962"/>
          <ac:picMkLst>
            <pc:docMk/>
            <pc:sldMk cId="2310523129" sldId="392"/>
            <ac:picMk id="13" creationId="{00000000-0000-0000-0000-000000000000}"/>
          </ac:picMkLst>
        </pc:picChg>
      </pc:sldChg>
      <pc:sldChg chg="modSp mod">
        <pc:chgData name="Jeremy Stevenson" userId="b951fcdf-47d4-42da-bf6c-f08c041864bc" providerId="ADAL" clId="{D4E86AED-630E-43A9-BAC2-593ECB3CB17C}" dt="2024-03-11T09:46:32.783" v="190" actId="962"/>
        <pc:sldMkLst>
          <pc:docMk/>
          <pc:sldMk cId="197859688" sldId="393"/>
        </pc:sldMkLst>
        <pc:spChg chg="mod">
          <ac:chgData name="Jeremy Stevenson" userId="b951fcdf-47d4-42da-bf6c-f08c041864bc" providerId="ADAL" clId="{D4E86AED-630E-43A9-BAC2-593ECB3CB17C}" dt="2024-03-11T09:41:59.997" v="50" actId="962"/>
          <ac:spMkLst>
            <pc:docMk/>
            <pc:sldMk cId="197859688" sldId="393"/>
            <ac:spMk id="8" creationId="{00000000-0000-0000-0000-000000000000}"/>
          </ac:spMkLst>
        </pc:spChg>
        <pc:picChg chg="mod">
          <ac:chgData name="Jeremy Stevenson" userId="b951fcdf-47d4-42da-bf6c-f08c041864bc" providerId="ADAL" clId="{D4E86AED-630E-43A9-BAC2-593ECB3CB17C}" dt="2024-03-11T09:42:11.940" v="54" actId="962"/>
          <ac:picMkLst>
            <pc:docMk/>
            <pc:sldMk cId="197859688" sldId="393"/>
            <ac:picMk id="4" creationId="{00000000-0000-0000-0000-000000000000}"/>
          </ac:picMkLst>
        </pc:picChg>
        <pc:picChg chg="mod">
          <ac:chgData name="Jeremy Stevenson" userId="b951fcdf-47d4-42da-bf6c-f08c041864bc" providerId="ADAL" clId="{D4E86AED-630E-43A9-BAC2-593ECB3CB17C}" dt="2024-03-11T09:42:09.429" v="53" actId="962"/>
          <ac:picMkLst>
            <pc:docMk/>
            <pc:sldMk cId="197859688" sldId="393"/>
            <ac:picMk id="9" creationId="{00000000-0000-0000-0000-000000000000}"/>
          </ac:picMkLst>
        </pc:picChg>
        <pc:picChg chg="mod">
          <ac:chgData name="Jeremy Stevenson" userId="b951fcdf-47d4-42da-bf6c-f08c041864bc" providerId="ADAL" clId="{D4E86AED-630E-43A9-BAC2-593ECB3CB17C}" dt="2024-03-11T09:42:03.092" v="51" actId="962"/>
          <ac:picMkLst>
            <pc:docMk/>
            <pc:sldMk cId="197859688" sldId="393"/>
            <ac:picMk id="13" creationId="{00000000-0000-0000-0000-000000000000}"/>
          </ac:picMkLst>
        </pc:picChg>
        <pc:picChg chg="mod">
          <ac:chgData name="Jeremy Stevenson" userId="b951fcdf-47d4-42da-bf6c-f08c041864bc" providerId="ADAL" clId="{D4E86AED-630E-43A9-BAC2-593ECB3CB17C}" dt="2024-03-11T09:46:32.783" v="190" actId="962"/>
          <ac:picMkLst>
            <pc:docMk/>
            <pc:sldMk cId="197859688" sldId="393"/>
            <ac:picMk id="20" creationId="{135376F8-849D-4836-CB52-1A34F3024D0A}"/>
          </ac:picMkLst>
        </pc:picChg>
        <pc:picChg chg="mod">
          <ac:chgData name="Jeremy Stevenson" userId="b951fcdf-47d4-42da-bf6c-f08c041864bc" providerId="ADAL" clId="{D4E86AED-630E-43A9-BAC2-593ECB3CB17C}" dt="2024-03-11T09:42:06.236" v="52" actId="962"/>
          <ac:picMkLst>
            <pc:docMk/>
            <pc:sldMk cId="197859688" sldId="393"/>
            <ac:picMk id="2050" creationId="{00000000-0000-0000-0000-000000000000}"/>
          </ac:picMkLst>
        </pc:picChg>
      </pc:sldChg>
      <pc:sldChg chg="modSp mod">
        <pc:chgData name="Jeremy Stevenson" userId="b951fcdf-47d4-42da-bf6c-f08c041864bc" providerId="ADAL" clId="{D4E86AED-630E-43A9-BAC2-593ECB3CB17C}" dt="2024-03-11T09:42:49.285" v="64" actId="33553"/>
        <pc:sldMkLst>
          <pc:docMk/>
          <pc:sldMk cId="2589383504" sldId="577"/>
        </pc:sldMkLst>
        <pc:spChg chg="mod">
          <ac:chgData name="Jeremy Stevenson" userId="b951fcdf-47d4-42da-bf6c-f08c041864bc" providerId="ADAL" clId="{D4E86AED-630E-43A9-BAC2-593ECB3CB17C}" dt="2024-03-11T09:42:49.285" v="64" actId="33553"/>
          <ac:spMkLst>
            <pc:docMk/>
            <pc:sldMk cId="2589383504" sldId="577"/>
            <ac:spMk id="6" creationId="{B70C817C-E7CA-4E64-5DA3-EBCAB0A94DE6}"/>
          </ac:spMkLst>
        </pc:spChg>
        <pc:picChg chg="mod">
          <ac:chgData name="Jeremy Stevenson" userId="b951fcdf-47d4-42da-bf6c-f08c041864bc" providerId="ADAL" clId="{D4E86AED-630E-43A9-BAC2-593ECB3CB17C}" dt="2024-03-11T09:40:02.275" v="18" actId="962"/>
          <ac:picMkLst>
            <pc:docMk/>
            <pc:sldMk cId="2589383504" sldId="577"/>
            <ac:picMk id="2" creationId="{89AE257C-AB7D-AD52-5ACA-C74F34658345}"/>
          </ac:picMkLst>
        </pc:picChg>
        <pc:picChg chg="mod">
          <ac:chgData name="Jeremy Stevenson" userId="b951fcdf-47d4-42da-bf6c-f08c041864bc" providerId="ADAL" clId="{D4E86AED-630E-43A9-BAC2-593ECB3CB17C}" dt="2024-03-11T09:39:59.339" v="17" actId="962"/>
          <ac:picMkLst>
            <pc:docMk/>
            <pc:sldMk cId="2589383504" sldId="577"/>
            <ac:picMk id="8" creationId="{12CFB0B2-B050-070A-97AC-2FE3E3817688}"/>
          </ac:picMkLst>
        </pc:picChg>
        <pc:picChg chg="mod">
          <ac:chgData name="Jeremy Stevenson" userId="b951fcdf-47d4-42da-bf6c-f08c041864bc" providerId="ADAL" clId="{D4E86AED-630E-43A9-BAC2-593ECB3CB17C}" dt="2024-03-11T09:39:56.708" v="16" actId="962"/>
          <ac:picMkLst>
            <pc:docMk/>
            <pc:sldMk cId="2589383504" sldId="577"/>
            <ac:picMk id="9" creationId="{00000000-0000-0000-0000-000000000000}"/>
          </ac:picMkLst>
        </pc:picChg>
      </pc:sldChg>
      <pc:sldChg chg="modSp mod">
        <pc:chgData name="Jeremy Stevenson" userId="b951fcdf-47d4-42da-bf6c-f08c041864bc" providerId="ADAL" clId="{D4E86AED-630E-43A9-BAC2-593ECB3CB17C}" dt="2024-03-11T09:40:29.043" v="27" actId="962"/>
        <pc:sldMkLst>
          <pc:docMk/>
          <pc:sldMk cId="166976488" sldId="579"/>
        </pc:sldMkLst>
        <pc:spChg chg="mod">
          <ac:chgData name="Jeremy Stevenson" userId="b951fcdf-47d4-42da-bf6c-f08c041864bc" providerId="ADAL" clId="{D4E86AED-630E-43A9-BAC2-593ECB3CB17C}" dt="2024-03-11T09:40:23.268" v="25" actId="962"/>
          <ac:spMkLst>
            <pc:docMk/>
            <pc:sldMk cId="166976488" sldId="579"/>
            <ac:spMk id="8" creationId="{00000000-0000-0000-0000-000000000000}"/>
          </ac:spMkLst>
        </pc:spChg>
        <pc:picChg chg="mod">
          <ac:chgData name="Jeremy Stevenson" userId="b951fcdf-47d4-42da-bf6c-f08c041864bc" providerId="ADAL" clId="{D4E86AED-630E-43A9-BAC2-593ECB3CB17C}" dt="2024-03-11T09:40:29.043" v="27" actId="962"/>
          <ac:picMkLst>
            <pc:docMk/>
            <pc:sldMk cId="166976488" sldId="579"/>
            <ac:picMk id="4" creationId="{7EEB82B8-6115-C812-7DB8-033FDFBBFFAA}"/>
          </ac:picMkLst>
        </pc:picChg>
        <pc:picChg chg="mod">
          <ac:chgData name="Jeremy Stevenson" userId="b951fcdf-47d4-42da-bf6c-f08c041864bc" providerId="ADAL" clId="{D4E86AED-630E-43A9-BAC2-593ECB3CB17C}" dt="2024-03-11T09:40:26.253" v="26" actId="962"/>
          <ac:picMkLst>
            <pc:docMk/>
            <pc:sldMk cId="166976488" sldId="579"/>
            <ac:picMk id="10" creationId="{00000000-0000-0000-0000-000000000000}"/>
          </ac:picMkLst>
        </pc:picChg>
      </pc:sldChg>
      <pc:sldChg chg="modSp mod">
        <pc:chgData name="Jeremy Stevenson" userId="b951fcdf-47d4-42da-bf6c-f08c041864bc" providerId="ADAL" clId="{D4E86AED-630E-43A9-BAC2-593ECB3CB17C}" dt="2024-03-11T09:40:32.108" v="28" actId="962"/>
        <pc:sldMkLst>
          <pc:docMk/>
          <pc:sldMk cId="2540967726" sldId="580"/>
        </pc:sldMkLst>
        <pc:picChg chg="mod">
          <ac:chgData name="Jeremy Stevenson" userId="b951fcdf-47d4-42da-bf6c-f08c041864bc" providerId="ADAL" clId="{D4E86AED-630E-43A9-BAC2-593ECB3CB17C}" dt="2024-03-11T09:40:32.108" v="28" actId="962"/>
          <ac:picMkLst>
            <pc:docMk/>
            <pc:sldMk cId="2540967726" sldId="580"/>
            <ac:picMk id="4" creationId="{49DDB5F5-91E7-4CDB-2F63-6530A4DFE875}"/>
          </ac:picMkLst>
        </pc:picChg>
      </pc:sldChg>
      <pc:sldChg chg="modSp mod">
        <pc:chgData name="Jeremy Stevenson" userId="b951fcdf-47d4-42da-bf6c-f08c041864bc" providerId="ADAL" clId="{D4E86AED-630E-43A9-BAC2-593ECB3CB17C}" dt="2024-03-11T09:40:40.268" v="30" actId="962"/>
        <pc:sldMkLst>
          <pc:docMk/>
          <pc:sldMk cId="2183962213" sldId="581"/>
        </pc:sldMkLst>
        <pc:picChg chg="mod">
          <ac:chgData name="Jeremy Stevenson" userId="b951fcdf-47d4-42da-bf6c-f08c041864bc" providerId="ADAL" clId="{D4E86AED-630E-43A9-BAC2-593ECB3CB17C}" dt="2024-03-11T09:40:40.268" v="30" actId="962"/>
          <ac:picMkLst>
            <pc:docMk/>
            <pc:sldMk cId="2183962213" sldId="581"/>
            <ac:picMk id="4" creationId="{644275DF-EB54-7E7B-7AC1-39FD059527CA}"/>
          </ac:picMkLst>
        </pc:picChg>
        <pc:picChg chg="mod">
          <ac:chgData name="Jeremy Stevenson" userId="b951fcdf-47d4-42da-bf6c-f08c041864bc" providerId="ADAL" clId="{D4E86AED-630E-43A9-BAC2-593ECB3CB17C}" dt="2024-03-11T09:40:36.675" v="29" actId="962"/>
          <ac:picMkLst>
            <pc:docMk/>
            <pc:sldMk cId="2183962213" sldId="581"/>
            <ac:picMk id="9" creationId="{00000000-0000-0000-0000-000000000000}"/>
          </ac:picMkLst>
        </pc:picChg>
      </pc:sldChg>
      <pc:sldChg chg="modSp mod">
        <pc:chgData name="Jeremy Stevenson" userId="b951fcdf-47d4-42da-bf6c-f08c041864bc" providerId="ADAL" clId="{D4E86AED-630E-43A9-BAC2-593ECB3CB17C}" dt="2024-03-11T09:40:46.068" v="32" actId="962"/>
        <pc:sldMkLst>
          <pc:docMk/>
          <pc:sldMk cId="1515044899" sldId="582"/>
        </pc:sldMkLst>
        <pc:picChg chg="mod">
          <ac:chgData name="Jeremy Stevenson" userId="b951fcdf-47d4-42da-bf6c-f08c041864bc" providerId="ADAL" clId="{D4E86AED-630E-43A9-BAC2-593ECB3CB17C}" dt="2024-03-11T09:40:46.068" v="32" actId="962"/>
          <ac:picMkLst>
            <pc:docMk/>
            <pc:sldMk cId="1515044899" sldId="582"/>
            <ac:picMk id="4" creationId="{99CF6FDC-7FD4-0F0E-D510-1D2762AA1904}"/>
          </ac:picMkLst>
        </pc:picChg>
        <pc:picChg chg="mod">
          <ac:chgData name="Jeremy Stevenson" userId="b951fcdf-47d4-42da-bf6c-f08c041864bc" providerId="ADAL" clId="{D4E86AED-630E-43A9-BAC2-593ECB3CB17C}" dt="2024-03-11T09:40:43.580" v="31" actId="962"/>
          <ac:picMkLst>
            <pc:docMk/>
            <pc:sldMk cId="1515044899" sldId="582"/>
            <ac:picMk id="7" creationId="{00000000-0000-0000-0000-000000000000}"/>
          </ac:picMkLst>
        </pc:picChg>
      </pc:sldChg>
      <pc:sldChg chg="modSp mod">
        <pc:chgData name="Jeremy Stevenson" userId="b951fcdf-47d4-42da-bf6c-f08c041864bc" providerId="ADAL" clId="{D4E86AED-630E-43A9-BAC2-593ECB3CB17C}" dt="2024-03-11T09:46:19.056" v="189" actId="962"/>
        <pc:sldMkLst>
          <pc:docMk/>
          <pc:sldMk cId="2437966427" sldId="583"/>
        </pc:sldMkLst>
        <pc:spChg chg="mod">
          <ac:chgData name="Jeremy Stevenson" userId="b951fcdf-47d4-42da-bf6c-f08c041864bc" providerId="ADAL" clId="{D4E86AED-630E-43A9-BAC2-593ECB3CB17C}" dt="2024-03-11T09:41:56.869" v="49" actId="962"/>
          <ac:spMkLst>
            <pc:docMk/>
            <pc:sldMk cId="2437966427" sldId="583"/>
            <ac:spMk id="8" creationId="{00000000-0000-0000-0000-000000000000}"/>
          </ac:spMkLst>
        </pc:spChg>
        <pc:picChg chg="mod">
          <ac:chgData name="Jeremy Stevenson" userId="b951fcdf-47d4-42da-bf6c-f08c041864bc" providerId="ADAL" clId="{D4E86AED-630E-43A9-BAC2-593ECB3CB17C}" dt="2024-03-11T09:44:10.233" v="83" actId="962"/>
          <ac:picMkLst>
            <pc:docMk/>
            <pc:sldMk cId="2437966427" sldId="583"/>
            <ac:picMk id="4" creationId="{B7FE8561-C10E-FC7B-F724-424592D851B7}"/>
          </ac:picMkLst>
        </pc:picChg>
        <pc:picChg chg="mod">
          <ac:chgData name="Jeremy Stevenson" userId="b951fcdf-47d4-42da-bf6c-f08c041864bc" providerId="ADAL" clId="{D4E86AED-630E-43A9-BAC2-593ECB3CB17C}" dt="2024-03-11T09:44:27.418" v="85" actId="962"/>
          <ac:picMkLst>
            <pc:docMk/>
            <pc:sldMk cId="2437966427" sldId="583"/>
            <ac:picMk id="5" creationId="{754182D9-CDD8-F27E-507E-CD2852CD9B0F}"/>
          </ac:picMkLst>
        </pc:picChg>
        <pc:picChg chg="mod">
          <ac:chgData name="Jeremy Stevenson" userId="b951fcdf-47d4-42da-bf6c-f08c041864bc" providerId="ADAL" clId="{D4E86AED-630E-43A9-BAC2-593ECB3CB17C}" dt="2024-03-11T09:44:37.634" v="87" actId="962"/>
          <ac:picMkLst>
            <pc:docMk/>
            <pc:sldMk cId="2437966427" sldId="583"/>
            <ac:picMk id="6" creationId="{F5E9A52B-64AC-CC8E-11F5-1E299C23AE88}"/>
          </ac:picMkLst>
        </pc:picChg>
        <pc:picChg chg="mod">
          <ac:chgData name="Jeremy Stevenson" userId="b951fcdf-47d4-42da-bf6c-f08c041864bc" providerId="ADAL" clId="{D4E86AED-630E-43A9-BAC2-593ECB3CB17C}" dt="2024-03-11T09:45:11.304" v="133" actId="962"/>
          <ac:picMkLst>
            <pc:docMk/>
            <pc:sldMk cId="2437966427" sldId="583"/>
            <ac:picMk id="9" creationId="{79CFCF3F-C7F5-28DE-4D8E-0F68CF1D99C7}"/>
          </ac:picMkLst>
        </pc:picChg>
        <pc:picChg chg="mod">
          <ac:chgData name="Jeremy Stevenson" userId="b951fcdf-47d4-42da-bf6c-f08c041864bc" providerId="ADAL" clId="{D4E86AED-630E-43A9-BAC2-593ECB3CB17C}" dt="2024-03-11T09:45:24.793" v="135" actId="962"/>
          <ac:picMkLst>
            <pc:docMk/>
            <pc:sldMk cId="2437966427" sldId="583"/>
            <ac:picMk id="10" creationId="{3DB28FEE-298E-46DA-5A22-2595DCBBF30F}"/>
          </ac:picMkLst>
        </pc:picChg>
        <pc:picChg chg="mod">
          <ac:chgData name="Jeremy Stevenson" userId="b951fcdf-47d4-42da-bf6c-f08c041864bc" providerId="ADAL" clId="{D4E86AED-630E-43A9-BAC2-593ECB3CB17C}" dt="2024-03-11T09:45:40.478" v="155" actId="962"/>
          <ac:picMkLst>
            <pc:docMk/>
            <pc:sldMk cId="2437966427" sldId="583"/>
            <ac:picMk id="11" creationId="{927614DC-DD7C-98FF-E4B1-3B8141574103}"/>
          </ac:picMkLst>
        </pc:picChg>
        <pc:picChg chg="mod">
          <ac:chgData name="Jeremy Stevenson" userId="b951fcdf-47d4-42da-bf6c-f08c041864bc" providerId="ADAL" clId="{D4E86AED-630E-43A9-BAC2-593ECB3CB17C}" dt="2024-03-11T09:46:06.435" v="187" actId="962"/>
          <ac:picMkLst>
            <pc:docMk/>
            <pc:sldMk cId="2437966427" sldId="583"/>
            <ac:picMk id="13" creationId="{71B8F4A6-F379-7BF4-9175-C189A7DBC468}"/>
          </ac:picMkLst>
        </pc:picChg>
        <pc:picChg chg="mod">
          <ac:chgData name="Jeremy Stevenson" userId="b951fcdf-47d4-42da-bf6c-f08c041864bc" providerId="ADAL" clId="{D4E86AED-630E-43A9-BAC2-593ECB3CB17C}" dt="2024-03-11T09:46:19.056" v="189" actId="962"/>
          <ac:picMkLst>
            <pc:docMk/>
            <pc:sldMk cId="2437966427" sldId="583"/>
            <ac:picMk id="14" creationId="{F1E1D1F9-5958-B076-FF93-8C6BB1B3ED1B}"/>
          </ac:picMkLst>
        </pc:picChg>
      </pc:sldChg>
    </pc:docChg>
  </pc:docChgLst>
  <pc:docChgLst>
    <pc:chgData name="Beverley Ferguson" userId="4a5d90d7-4d97-43a2-9ddb-522ed5d03a7e" providerId="ADAL" clId="{8E351794-AD59-467E-BBE1-302A39575EA8}"/>
    <pc:docChg chg="undo custSel modSld">
      <pc:chgData name="Beverley Ferguson" userId="4a5d90d7-4d97-43a2-9ddb-522ed5d03a7e" providerId="ADAL" clId="{8E351794-AD59-467E-BBE1-302A39575EA8}" dt="2024-03-08T16:19:49.427" v="59" actId="12"/>
      <pc:docMkLst>
        <pc:docMk/>
      </pc:docMkLst>
      <pc:sldChg chg="modSp mod">
        <pc:chgData name="Beverley Ferguson" userId="4a5d90d7-4d97-43a2-9ddb-522ed5d03a7e" providerId="ADAL" clId="{8E351794-AD59-467E-BBE1-302A39575EA8}" dt="2024-03-08T16:19:49.427" v="59" actId="12"/>
        <pc:sldMkLst>
          <pc:docMk/>
          <pc:sldMk cId="407369970" sldId="270"/>
        </pc:sldMkLst>
        <pc:spChg chg="mod">
          <ac:chgData name="Beverley Ferguson" userId="4a5d90d7-4d97-43a2-9ddb-522ed5d03a7e" providerId="ADAL" clId="{8E351794-AD59-467E-BBE1-302A39575EA8}" dt="2024-03-08T16:19:49.427" v="59" actId="12"/>
          <ac:spMkLst>
            <pc:docMk/>
            <pc:sldMk cId="407369970" sldId="270"/>
            <ac:spMk id="3" creationId="{00000000-0000-0000-0000-000000000000}"/>
          </ac:spMkLst>
        </pc:spChg>
      </pc:sldChg>
      <pc:sldChg chg="modSp">
        <pc:chgData name="Beverley Ferguson" userId="4a5d90d7-4d97-43a2-9ddb-522ed5d03a7e" providerId="ADAL" clId="{8E351794-AD59-467E-BBE1-302A39575EA8}" dt="2024-03-08T16:17:29.584" v="10" actId="14100"/>
        <pc:sldMkLst>
          <pc:docMk/>
          <pc:sldMk cId="3837094803" sldId="293"/>
        </pc:sldMkLst>
        <pc:spChg chg="mod">
          <ac:chgData name="Beverley Ferguson" userId="4a5d90d7-4d97-43a2-9ddb-522ed5d03a7e" providerId="ADAL" clId="{8E351794-AD59-467E-BBE1-302A39575EA8}" dt="2024-03-08T16:17:29.584" v="10" actId="14100"/>
          <ac:spMkLst>
            <pc:docMk/>
            <pc:sldMk cId="3837094803" sldId="293"/>
            <ac:spMk id="3" creationId="{00000000-0000-0000-0000-000000000000}"/>
          </ac:spMkLst>
        </pc:spChg>
      </pc:sldChg>
      <pc:sldChg chg="modSp mod">
        <pc:chgData name="Beverley Ferguson" userId="4a5d90d7-4d97-43a2-9ddb-522ed5d03a7e" providerId="ADAL" clId="{8E351794-AD59-467E-BBE1-302A39575EA8}" dt="2024-03-08T16:19:35.012" v="58" actId="12"/>
        <pc:sldMkLst>
          <pc:docMk/>
          <pc:sldMk cId="1030800396" sldId="330"/>
        </pc:sldMkLst>
        <pc:spChg chg="mod">
          <ac:chgData name="Beverley Ferguson" userId="4a5d90d7-4d97-43a2-9ddb-522ed5d03a7e" providerId="ADAL" clId="{8E351794-AD59-467E-BBE1-302A39575EA8}" dt="2024-03-08T16:19:35.012" v="58" actId="12"/>
          <ac:spMkLst>
            <pc:docMk/>
            <pc:sldMk cId="1030800396" sldId="330"/>
            <ac:spMk id="3" creationId="{00000000-0000-0000-0000-000000000000}"/>
          </ac:spMkLst>
        </pc:spChg>
      </pc:sldChg>
      <pc:sldChg chg="modSp mod">
        <pc:chgData name="Beverley Ferguson" userId="4a5d90d7-4d97-43a2-9ddb-522ed5d03a7e" providerId="ADAL" clId="{8E351794-AD59-467E-BBE1-302A39575EA8}" dt="2024-03-08T16:19:17.882" v="57" actId="12"/>
        <pc:sldMkLst>
          <pc:docMk/>
          <pc:sldMk cId="1927212695" sldId="331"/>
        </pc:sldMkLst>
        <pc:spChg chg="mod">
          <ac:chgData name="Beverley Ferguson" userId="4a5d90d7-4d97-43a2-9ddb-522ed5d03a7e" providerId="ADAL" clId="{8E351794-AD59-467E-BBE1-302A39575EA8}" dt="2024-03-08T16:19:17.882" v="57" actId="12"/>
          <ac:spMkLst>
            <pc:docMk/>
            <pc:sldMk cId="1927212695" sldId="331"/>
            <ac:spMk id="3" creationId="{00000000-0000-0000-0000-000000000000}"/>
          </ac:spMkLst>
        </pc:spChg>
      </pc:sldChg>
      <pc:sldChg chg="modSp mod">
        <pc:chgData name="Beverley Ferguson" userId="4a5d90d7-4d97-43a2-9ddb-522ed5d03a7e" providerId="ADAL" clId="{8E351794-AD59-467E-BBE1-302A39575EA8}" dt="2024-03-08T16:17:56.466" v="55" actId="403"/>
        <pc:sldMkLst>
          <pc:docMk/>
          <pc:sldMk cId="2585966523" sldId="367"/>
        </pc:sldMkLst>
        <pc:spChg chg="mod">
          <ac:chgData name="Beverley Ferguson" userId="4a5d90d7-4d97-43a2-9ddb-522ed5d03a7e" providerId="ADAL" clId="{8E351794-AD59-467E-BBE1-302A39575EA8}" dt="2024-03-08T16:17:56.466" v="55" actId="403"/>
          <ac:spMkLst>
            <pc:docMk/>
            <pc:sldMk cId="2585966523" sldId="367"/>
            <ac:spMk id="3" creationId="{00000000-0000-0000-0000-000000000000}"/>
          </ac:spMkLst>
        </pc:spChg>
      </pc:sldChg>
      <pc:sldChg chg="modSp mod">
        <pc:chgData name="Beverley Ferguson" userId="4a5d90d7-4d97-43a2-9ddb-522ed5d03a7e" providerId="ADAL" clId="{8E351794-AD59-467E-BBE1-302A39575EA8}" dt="2024-03-08T16:17:51.047" v="54" actId="1035"/>
        <pc:sldMkLst>
          <pc:docMk/>
          <pc:sldMk cId="3037717328" sldId="368"/>
        </pc:sldMkLst>
        <pc:spChg chg="mod">
          <ac:chgData name="Beverley Ferguson" userId="4a5d90d7-4d97-43a2-9ddb-522ed5d03a7e" providerId="ADAL" clId="{8E351794-AD59-467E-BBE1-302A39575EA8}" dt="2024-03-08T16:17:51.047" v="54" actId="1035"/>
          <ac:spMkLst>
            <pc:docMk/>
            <pc:sldMk cId="3037717328" sldId="368"/>
            <ac:spMk id="3" creationId="{00000000-0000-0000-0000-000000000000}"/>
          </ac:spMkLst>
        </pc:spChg>
      </pc:sldChg>
      <pc:sldChg chg="modSp mod">
        <pc:chgData name="Beverley Ferguson" userId="4a5d90d7-4d97-43a2-9ddb-522ed5d03a7e" providerId="ADAL" clId="{8E351794-AD59-467E-BBE1-302A39575EA8}" dt="2024-03-08T16:15:36.099" v="4" actId="1036"/>
        <pc:sldMkLst>
          <pc:docMk/>
          <pc:sldMk cId="1522441139" sldId="371"/>
        </pc:sldMkLst>
        <pc:spChg chg="mod">
          <ac:chgData name="Beverley Ferguson" userId="4a5d90d7-4d97-43a2-9ddb-522ed5d03a7e" providerId="ADAL" clId="{8E351794-AD59-467E-BBE1-302A39575EA8}" dt="2024-03-08T16:15:36.099" v="4" actId="1036"/>
          <ac:spMkLst>
            <pc:docMk/>
            <pc:sldMk cId="1522441139" sldId="371"/>
            <ac:spMk id="3" creationId="{00000000-0000-0000-0000-000000000000}"/>
          </ac:spMkLst>
        </pc:spChg>
      </pc:sldChg>
      <pc:sldChg chg="modSp">
        <pc:chgData name="Beverley Ferguson" userId="4a5d90d7-4d97-43a2-9ddb-522ed5d03a7e" providerId="ADAL" clId="{8E351794-AD59-467E-BBE1-302A39575EA8}" dt="2024-03-08T16:18:33.449" v="56" actId="14100"/>
        <pc:sldMkLst>
          <pc:docMk/>
          <pc:sldMk cId="1577471295" sldId="379"/>
        </pc:sldMkLst>
        <pc:spChg chg="mod">
          <ac:chgData name="Beverley Ferguson" userId="4a5d90d7-4d97-43a2-9ddb-522ed5d03a7e" providerId="ADAL" clId="{8E351794-AD59-467E-BBE1-302A39575EA8}" dt="2024-03-08T16:18:33.449" v="56" actId="14100"/>
          <ac:spMkLst>
            <pc:docMk/>
            <pc:sldMk cId="1577471295" sldId="379"/>
            <ac:spMk id="3" creationId="{00000000-0000-0000-0000-000000000000}"/>
          </ac:spMkLst>
        </pc:spChg>
      </pc:sldChg>
      <pc:sldChg chg="modSp">
        <pc:chgData name="Beverley Ferguson" userId="4a5d90d7-4d97-43a2-9ddb-522ed5d03a7e" providerId="ADAL" clId="{8E351794-AD59-467E-BBE1-302A39575EA8}" dt="2024-03-08T16:16:40.057" v="7" actId="14100"/>
        <pc:sldMkLst>
          <pc:docMk/>
          <pc:sldMk cId="3799563156" sldId="388"/>
        </pc:sldMkLst>
        <pc:spChg chg="mod">
          <ac:chgData name="Beverley Ferguson" userId="4a5d90d7-4d97-43a2-9ddb-522ed5d03a7e" providerId="ADAL" clId="{8E351794-AD59-467E-BBE1-302A39575EA8}" dt="2024-03-08T16:16:40.057" v="7" actId="14100"/>
          <ac:spMkLst>
            <pc:docMk/>
            <pc:sldMk cId="3799563156" sldId="388"/>
            <ac:spMk id="7" creationId="{00000000-0000-0000-0000-000000000000}"/>
          </ac:spMkLst>
        </pc:spChg>
      </pc:sldChg>
      <pc:sldChg chg="modSp mod">
        <pc:chgData name="Beverley Ferguson" userId="4a5d90d7-4d97-43a2-9ddb-522ed5d03a7e" providerId="ADAL" clId="{8E351794-AD59-467E-BBE1-302A39575EA8}" dt="2024-03-08T16:16:58.819" v="8" actId="14100"/>
        <pc:sldMkLst>
          <pc:docMk/>
          <pc:sldMk cId="166976488" sldId="579"/>
        </pc:sldMkLst>
        <pc:spChg chg="mod">
          <ac:chgData name="Beverley Ferguson" userId="4a5d90d7-4d97-43a2-9ddb-522ed5d03a7e" providerId="ADAL" clId="{8E351794-AD59-467E-BBE1-302A39575EA8}" dt="2024-03-08T16:16:58.819" v="8" actId="14100"/>
          <ac:spMkLst>
            <pc:docMk/>
            <pc:sldMk cId="166976488" sldId="579"/>
            <ac:spMk id="3" creationId="{00000000-0000-0000-0000-000000000000}"/>
          </ac:spMkLst>
        </pc:spChg>
      </pc:sldChg>
      <pc:sldChg chg="modSp">
        <pc:chgData name="Beverley Ferguson" userId="4a5d90d7-4d97-43a2-9ddb-522ed5d03a7e" providerId="ADAL" clId="{8E351794-AD59-467E-BBE1-302A39575EA8}" dt="2024-03-08T16:17:15.549" v="9" actId="14100"/>
        <pc:sldMkLst>
          <pc:docMk/>
          <pc:sldMk cId="1515044899" sldId="582"/>
        </pc:sldMkLst>
        <pc:spChg chg="mod">
          <ac:chgData name="Beverley Ferguson" userId="4a5d90d7-4d97-43a2-9ddb-522ed5d03a7e" providerId="ADAL" clId="{8E351794-AD59-467E-BBE1-302A39575EA8}" dt="2024-03-08T16:17:15.549" v="9" actId="14100"/>
          <ac:spMkLst>
            <pc:docMk/>
            <pc:sldMk cId="1515044899" sldId="582"/>
            <ac:spMk id="2" creationId="{00000000-0000-0000-0000-000000000000}"/>
          </ac:spMkLst>
        </pc:spChg>
      </pc:sldChg>
    </pc:docChg>
  </pc:docChgLst>
  <pc:docChgLst>
    <pc:chgData name="Beverley Ferguson" userId="4a5d90d7-4d97-43a2-9ddb-522ed5d03a7e" providerId="ADAL" clId="{4AB2A5B0-BDF6-4394-A9F5-C419D7FD8255}"/>
    <pc:docChg chg="undo redo custSel addSld delSld modSld sldOrd">
      <pc:chgData name="Beverley Ferguson" userId="4a5d90d7-4d97-43a2-9ddb-522ed5d03a7e" providerId="ADAL" clId="{4AB2A5B0-BDF6-4394-A9F5-C419D7FD8255}" dt="2024-02-21T12:00:19.878" v="878" actId="255"/>
      <pc:docMkLst>
        <pc:docMk/>
      </pc:docMkLst>
      <pc:sldChg chg="addSp delSp modSp mod">
        <pc:chgData name="Beverley Ferguson" userId="4a5d90d7-4d97-43a2-9ddb-522ed5d03a7e" providerId="ADAL" clId="{4AB2A5B0-BDF6-4394-A9F5-C419D7FD8255}" dt="2024-02-09T15:13:48.789" v="263" actId="1036"/>
        <pc:sldMkLst>
          <pc:docMk/>
          <pc:sldMk cId="1717420105" sldId="264"/>
        </pc:sldMkLst>
        <pc:spChg chg="mod">
          <ac:chgData name="Beverley Ferguson" userId="4a5d90d7-4d97-43a2-9ddb-522ed5d03a7e" providerId="ADAL" clId="{4AB2A5B0-BDF6-4394-A9F5-C419D7FD8255}" dt="2024-02-09T15:13:48.789" v="263" actId="1036"/>
          <ac:spMkLst>
            <pc:docMk/>
            <pc:sldMk cId="1717420105" sldId="264"/>
            <ac:spMk id="11" creationId="{00000000-0000-0000-0000-000000000000}"/>
          </ac:spMkLst>
        </pc:spChg>
        <pc:spChg chg="mod">
          <ac:chgData name="Beverley Ferguson" userId="4a5d90d7-4d97-43a2-9ddb-522ed5d03a7e" providerId="ADAL" clId="{4AB2A5B0-BDF6-4394-A9F5-C419D7FD8255}" dt="2024-02-09T13:48:48.756" v="9" actId="1076"/>
          <ac:spMkLst>
            <pc:docMk/>
            <pc:sldMk cId="1717420105" sldId="264"/>
            <ac:spMk id="13" creationId="{00000000-0000-0000-0000-000000000000}"/>
          </ac:spMkLst>
        </pc:spChg>
        <pc:spChg chg="del mod">
          <ac:chgData name="Beverley Ferguson" userId="4a5d90d7-4d97-43a2-9ddb-522ed5d03a7e" providerId="ADAL" clId="{4AB2A5B0-BDF6-4394-A9F5-C419D7FD8255}" dt="2024-02-09T13:48:39.243" v="6" actId="478"/>
          <ac:spMkLst>
            <pc:docMk/>
            <pc:sldMk cId="1717420105" sldId="264"/>
            <ac:spMk id="14" creationId="{00000000-0000-0000-0000-000000000000}"/>
          </ac:spMkLst>
        </pc:spChg>
        <pc:picChg chg="mod">
          <ac:chgData name="Beverley Ferguson" userId="4a5d90d7-4d97-43a2-9ddb-522ed5d03a7e" providerId="ADAL" clId="{4AB2A5B0-BDF6-4394-A9F5-C419D7FD8255}" dt="2024-02-09T13:48:45.591" v="8" actId="1076"/>
          <ac:picMkLst>
            <pc:docMk/>
            <pc:sldMk cId="1717420105" sldId="264"/>
            <ac:picMk id="5" creationId="{00000000-0000-0000-0000-000000000000}"/>
          </ac:picMkLst>
        </pc:picChg>
        <pc:picChg chg="del">
          <ac:chgData name="Beverley Ferguson" userId="4a5d90d7-4d97-43a2-9ddb-522ed5d03a7e" providerId="ADAL" clId="{4AB2A5B0-BDF6-4394-A9F5-C419D7FD8255}" dt="2024-02-09T13:48:25.995" v="3" actId="478"/>
          <ac:picMkLst>
            <pc:docMk/>
            <pc:sldMk cId="1717420105" sldId="264"/>
            <ac:picMk id="8" creationId="{00000000-0000-0000-0000-000000000000}"/>
          </ac:picMkLst>
        </pc:picChg>
        <pc:picChg chg="mod">
          <ac:chgData name="Beverley Ferguson" userId="4a5d90d7-4d97-43a2-9ddb-522ed5d03a7e" providerId="ADAL" clId="{4AB2A5B0-BDF6-4394-A9F5-C419D7FD8255}" dt="2024-02-09T14:06:19.242" v="133" actId="14100"/>
          <ac:picMkLst>
            <pc:docMk/>
            <pc:sldMk cId="1717420105" sldId="264"/>
            <ac:picMk id="9" creationId="{00000000-0000-0000-0000-000000000000}"/>
          </ac:picMkLst>
        </pc:picChg>
        <pc:picChg chg="add mod">
          <ac:chgData name="Beverley Ferguson" userId="4a5d90d7-4d97-43a2-9ddb-522ed5d03a7e" providerId="ADAL" clId="{4AB2A5B0-BDF6-4394-A9F5-C419D7FD8255}" dt="2024-02-09T13:48:42.886" v="7" actId="14100"/>
          <ac:picMkLst>
            <pc:docMk/>
            <pc:sldMk cId="1717420105" sldId="264"/>
            <ac:picMk id="1026" creationId="{982D0363-EFF3-56DA-20FF-CDB598AE57D9}"/>
          </ac:picMkLst>
        </pc:picChg>
      </pc:sldChg>
      <pc:sldChg chg="del">
        <pc:chgData name="Beverley Ferguson" userId="4a5d90d7-4d97-43a2-9ddb-522ed5d03a7e" providerId="ADAL" clId="{4AB2A5B0-BDF6-4394-A9F5-C419D7FD8255}" dt="2024-02-09T14:10:22.922" v="163" actId="47"/>
        <pc:sldMkLst>
          <pc:docMk/>
          <pc:sldMk cId="16826142" sldId="266"/>
        </pc:sldMkLst>
      </pc:sldChg>
      <pc:sldChg chg="del">
        <pc:chgData name="Beverley Ferguson" userId="4a5d90d7-4d97-43a2-9ddb-522ed5d03a7e" providerId="ADAL" clId="{4AB2A5B0-BDF6-4394-A9F5-C419D7FD8255}" dt="2024-02-09T15:08:11.390" v="179" actId="47"/>
        <pc:sldMkLst>
          <pc:docMk/>
          <pc:sldMk cId="1199071255" sldId="268"/>
        </pc:sldMkLst>
      </pc:sldChg>
      <pc:sldChg chg="addSp delSp modSp mod ord">
        <pc:chgData name="Beverley Ferguson" userId="4a5d90d7-4d97-43a2-9ddb-522ed5d03a7e" providerId="ADAL" clId="{4AB2A5B0-BDF6-4394-A9F5-C419D7FD8255}" dt="2024-02-09T15:14:10.784" v="270" actId="14100"/>
        <pc:sldMkLst>
          <pc:docMk/>
          <pc:sldMk cId="407369970" sldId="270"/>
        </pc:sldMkLst>
        <pc:spChg chg="add mod">
          <ac:chgData name="Beverley Ferguson" userId="4a5d90d7-4d97-43a2-9ddb-522ed5d03a7e" providerId="ADAL" clId="{4AB2A5B0-BDF6-4394-A9F5-C419D7FD8255}" dt="2024-02-09T14:11:17.300" v="168" actId="1076"/>
          <ac:spMkLst>
            <pc:docMk/>
            <pc:sldMk cId="407369970" sldId="270"/>
            <ac:spMk id="5" creationId="{363D373C-01A9-0E25-7A93-33FF4D11ABC9}"/>
          </ac:spMkLst>
        </pc:spChg>
        <pc:grpChg chg="del">
          <ac:chgData name="Beverley Ferguson" userId="4a5d90d7-4d97-43a2-9ddb-522ed5d03a7e" providerId="ADAL" clId="{4AB2A5B0-BDF6-4394-A9F5-C419D7FD8255}" dt="2024-02-09T14:10:59.721" v="164" actId="478"/>
          <ac:grpSpMkLst>
            <pc:docMk/>
            <pc:sldMk cId="407369970" sldId="270"/>
            <ac:grpSpMk id="1030" creationId="{00000000-0000-0000-0000-000000000000}"/>
          </ac:grpSpMkLst>
        </pc:grpChg>
        <pc:graphicFrameChg chg="add mod">
          <ac:chgData name="Beverley Ferguson" userId="4a5d90d7-4d97-43a2-9ddb-522ed5d03a7e" providerId="ADAL" clId="{4AB2A5B0-BDF6-4394-A9F5-C419D7FD8255}" dt="2024-02-09T14:11:06.112" v="166" actId="1076"/>
          <ac:graphicFrameMkLst>
            <pc:docMk/>
            <pc:sldMk cId="407369970" sldId="270"/>
            <ac:graphicFrameMk id="4" creationId="{01500207-8A76-076F-41BD-AB16771251D5}"/>
          </ac:graphicFrameMkLst>
        </pc:graphicFrameChg>
        <pc:picChg chg="mod">
          <ac:chgData name="Beverley Ferguson" userId="4a5d90d7-4d97-43a2-9ddb-522ed5d03a7e" providerId="ADAL" clId="{4AB2A5B0-BDF6-4394-A9F5-C419D7FD8255}" dt="2024-02-09T15:14:10.784" v="270" actId="14100"/>
          <ac:picMkLst>
            <pc:docMk/>
            <pc:sldMk cId="407369970" sldId="270"/>
            <ac:picMk id="13" creationId="{00000000-0000-0000-0000-000000000000}"/>
          </ac:picMkLst>
        </pc:picChg>
      </pc:sldChg>
      <pc:sldChg chg="del">
        <pc:chgData name="Beverley Ferguson" userId="4a5d90d7-4d97-43a2-9ddb-522ed5d03a7e" providerId="ADAL" clId="{4AB2A5B0-BDF6-4394-A9F5-C419D7FD8255}" dt="2024-02-09T15:12:53.253" v="229" actId="47"/>
        <pc:sldMkLst>
          <pc:docMk/>
          <pc:sldMk cId="2797146808" sldId="272"/>
        </pc:sldMkLst>
      </pc:sldChg>
      <pc:sldChg chg="del">
        <pc:chgData name="Beverley Ferguson" userId="4a5d90d7-4d97-43a2-9ddb-522ed5d03a7e" providerId="ADAL" clId="{4AB2A5B0-BDF6-4394-A9F5-C419D7FD8255}" dt="2024-02-09T15:08:20.956" v="184" actId="47"/>
        <pc:sldMkLst>
          <pc:docMk/>
          <pc:sldMk cId="3834750946" sldId="281"/>
        </pc:sldMkLst>
      </pc:sldChg>
      <pc:sldChg chg="del">
        <pc:chgData name="Beverley Ferguson" userId="4a5d90d7-4d97-43a2-9ddb-522ed5d03a7e" providerId="ADAL" clId="{4AB2A5B0-BDF6-4394-A9F5-C419D7FD8255}" dt="2024-02-09T15:08:12.456" v="180" actId="47"/>
        <pc:sldMkLst>
          <pc:docMk/>
          <pc:sldMk cId="3165911119" sldId="282"/>
        </pc:sldMkLst>
      </pc:sldChg>
      <pc:sldChg chg="modSp mod">
        <pc:chgData name="Beverley Ferguson" userId="4a5d90d7-4d97-43a2-9ddb-522ed5d03a7e" providerId="ADAL" clId="{4AB2A5B0-BDF6-4394-A9F5-C419D7FD8255}" dt="2024-02-09T16:17:06.413" v="653" actId="20577"/>
        <pc:sldMkLst>
          <pc:docMk/>
          <pc:sldMk cId="3837094803" sldId="293"/>
        </pc:sldMkLst>
        <pc:spChg chg="mod">
          <ac:chgData name="Beverley Ferguson" userId="4a5d90d7-4d97-43a2-9ddb-522ed5d03a7e" providerId="ADAL" clId="{4AB2A5B0-BDF6-4394-A9F5-C419D7FD8255}" dt="2024-02-09T16:17:06.413" v="653" actId="20577"/>
          <ac:spMkLst>
            <pc:docMk/>
            <pc:sldMk cId="3837094803" sldId="293"/>
            <ac:spMk id="2" creationId="{00000000-0000-0000-0000-000000000000}"/>
          </ac:spMkLst>
        </pc:spChg>
        <pc:picChg chg="mod">
          <ac:chgData name="Beverley Ferguson" userId="4a5d90d7-4d97-43a2-9ddb-522ed5d03a7e" providerId="ADAL" clId="{4AB2A5B0-BDF6-4394-A9F5-C419D7FD8255}" dt="2024-02-09T16:02:19.698" v="526" actId="14100"/>
          <ac:picMkLst>
            <pc:docMk/>
            <pc:sldMk cId="3837094803" sldId="293"/>
            <ac:picMk id="13" creationId="{00000000-0000-0000-0000-000000000000}"/>
          </ac:picMkLst>
        </pc:picChg>
      </pc:sldChg>
      <pc:sldChg chg="del">
        <pc:chgData name="Beverley Ferguson" userId="4a5d90d7-4d97-43a2-9ddb-522ed5d03a7e" providerId="ADAL" clId="{4AB2A5B0-BDF6-4394-A9F5-C419D7FD8255}" dt="2024-02-09T15:12:55.044" v="230" actId="47"/>
        <pc:sldMkLst>
          <pc:docMk/>
          <pc:sldMk cId="2420359870" sldId="295"/>
        </pc:sldMkLst>
      </pc:sldChg>
      <pc:sldChg chg="del">
        <pc:chgData name="Beverley Ferguson" userId="4a5d90d7-4d97-43a2-9ddb-522ed5d03a7e" providerId="ADAL" clId="{4AB2A5B0-BDF6-4394-A9F5-C419D7FD8255}" dt="2024-02-09T15:09:52.675" v="201" actId="47"/>
        <pc:sldMkLst>
          <pc:docMk/>
          <pc:sldMk cId="1959650407" sldId="298"/>
        </pc:sldMkLst>
      </pc:sldChg>
      <pc:sldChg chg="add del">
        <pc:chgData name="Beverley Ferguson" userId="4a5d90d7-4d97-43a2-9ddb-522ed5d03a7e" providerId="ADAL" clId="{4AB2A5B0-BDF6-4394-A9F5-C419D7FD8255}" dt="2024-02-09T15:10:53.469" v="210" actId="47"/>
        <pc:sldMkLst>
          <pc:docMk/>
          <pc:sldMk cId="1378798576" sldId="319"/>
        </pc:sldMkLst>
      </pc:sldChg>
      <pc:sldChg chg="delSp add del">
        <pc:chgData name="Beverley Ferguson" userId="4a5d90d7-4d97-43a2-9ddb-522ed5d03a7e" providerId="ADAL" clId="{4AB2A5B0-BDF6-4394-A9F5-C419D7FD8255}" dt="2024-02-09T15:11:14.992" v="212" actId="47"/>
        <pc:sldMkLst>
          <pc:docMk/>
          <pc:sldMk cId="493232362" sldId="329"/>
        </pc:sldMkLst>
        <pc:picChg chg="del">
          <ac:chgData name="Beverley Ferguson" userId="4a5d90d7-4d97-43a2-9ddb-522ed5d03a7e" providerId="ADAL" clId="{4AB2A5B0-BDF6-4394-A9F5-C419D7FD8255}" dt="2024-02-09T15:11:09.910" v="211" actId="21"/>
          <ac:picMkLst>
            <pc:docMk/>
            <pc:sldMk cId="493232362" sldId="329"/>
            <ac:picMk id="11271" creationId="{00000000-0000-0000-0000-000000000000}"/>
          </ac:picMkLst>
        </pc:picChg>
      </pc:sldChg>
      <pc:sldChg chg="modSp mod ord">
        <pc:chgData name="Beverley Ferguson" userId="4a5d90d7-4d97-43a2-9ddb-522ed5d03a7e" providerId="ADAL" clId="{4AB2A5B0-BDF6-4394-A9F5-C419D7FD8255}" dt="2024-02-09T15:14:20.473" v="274" actId="14100"/>
        <pc:sldMkLst>
          <pc:docMk/>
          <pc:sldMk cId="1030800396" sldId="330"/>
        </pc:sldMkLst>
        <pc:picChg chg="mod">
          <ac:chgData name="Beverley Ferguson" userId="4a5d90d7-4d97-43a2-9ddb-522ed5d03a7e" providerId="ADAL" clId="{4AB2A5B0-BDF6-4394-A9F5-C419D7FD8255}" dt="2024-02-09T15:14:20.473" v="274" actId="14100"/>
          <ac:picMkLst>
            <pc:docMk/>
            <pc:sldMk cId="1030800396" sldId="330"/>
            <ac:picMk id="13" creationId="{00000000-0000-0000-0000-000000000000}"/>
          </ac:picMkLst>
        </pc:picChg>
      </pc:sldChg>
      <pc:sldChg chg="modSp mod ord">
        <pc:chgData name="Beverley Ferguson" userId="4a5d90d7-4d97-43a2-9ddb-522ed5d03a7e" providerId="ADAL" clId="{4AB2A5B0-BDF6-4394-A9F5-C419D7FD8255}" dt="2024-02-09T16:15:55.748" v="602" actId="20577"/>
        <pc:sldMkLst>
          <pc:docMk/>
          <pc:sldMk cId="1927212695" sldId="331"/>
        </pc:sldMkLst>
        <pc:spChg chg="mod">
          <ac:chgData name="Beverley Ferguson" userId="4a5d90d7-4d97-43a2-9ddb-522ed5d03a7e" providerId="ADAL" clId="{4AB2A5B0-BDF6-4394-A9F5-C419D7FD8255}" dt="2024-02-09T16:15:55.748" v="602" actId="20577"/>
          <ac:spMkLst>
            <pc:docMk/>
            <pc:sldMk cId="1927212695" sldId="331"/>
            <ac:spMk id="2" creationId="{00000000-0000-0000-0000-000000000000}"/>
          </ac:spMkLst>
        </pc:spChg>
        <pc:picChg chg="mod">
          <ac:chgData name="Beverley Ferguson" userId="4a5d90d7-4d97-43a2-9ddb-522ed5d03a7e" providerId="ADAL" clId="{4AB2A5B0-BDF6-4394-A9F5-C419D7FD8255}" dt="2024-02-09T16:03:05.160" v="534" actId="14100"/>
          <ac:picMkLst>
            <pc:docMk/>
            <pc:sldMk cId="1927212695" sldId="331"/>
            <ac:picMk id="13" creationId="{00000000-0000-0000-0000-000000000000}"/>
          </ac:picMkLst>
        </pc:picChg>
      </pc:sldChg>
      <pc:sldChg chg="add del">
        <pc:chgData name="Beverley Ferguson" userId="4a5d90d7-4d97-43a2-9ddb-522ed5d03a7e" providerId="ADAL" clId="{4AB2A5B0-BDF6-4394-A9F5-C419D7FD8255}" dt="2024-02-09T15:13:13.293" v="235" actId="47"/>
        <pc:sldMkLst>
          <pc:docMk/>
          <pc:sldMk cId="2578502387" sldId="332"/>
        </pc:sldMkLst>
      </pc:sldChg>
      <pc:sldChg chg="add del">
        <pc:chgData name="Beverley Ferguson" userId="4a5d90d7-4d97-43a2-9ddb-522ed5d03a7e" providerId="ADAL" clId="{4AB2A5B0-BDF6-4394-A9F5-C419D7FD8255}" dt="2024-02-09T15:13:15.522" v="236" actId="47"/>
        <pc:sldMkLst>
          <pc:docMk/>
          <pc:sldMk cId="2137356222" sldId="333"/>
        </pc:sldMkLst>
      </pc:sldChg>
      <pc:sldChg chg="del">
        <pc:chgData name="Beverley Ferguson" userId="4a5d90d7-4d97-43a2-9ddb-522ed5d03a7e" providerId="ADAL" clId="{4AB2A5B0-BDF6-4394-A9F5-C419D7FD8255}" dt="2024-02-09T15:13:16.108" v="237" actId="47"/>
        <pc:sldMkLst>
          <pc:docMk/>
          <pc:sldMk cId="3460613217" sldId="342"/>
        </pc:sldMkLst>
      </pc:sldChg>
      <pc:sldChg chg="del">
        <pc:chgData name="Beverley Ferguson" userId="4a5d90d7-4d97-43a2-9ddb-522ed5d03a7e" providerId="ADAL" clId="{4AB2A5B0-BDF6-4394-A9F5-C419D7FD8255}" dt="2024-02-09T15:07:26.657" v="176" actId="47"/>
        <pc:sldMkLst>
          <pc:docMk/>
          <pc:sldMk cId="203600113" sldId="343"/>
        </pc:sldMkLst>
      </pc:sldChg>
      <pc:sldChg chg="modSp del mod">
        <pc:chgData name="Beverley Ferguson" userId="4a5d90d7-4d97-43a2-9ddb-522ed5d03a7e" providerId="ADAL" clId="{4AB2A5B0-BDF6-4394-A9F5-C419D7FD8255}" dt="2024-02-09T16:16:30.558" v="605" actId="47"/>
        <pc:sldMkLst>
          <pc:docMk/>
          <pc:sldMk cId="674211799" sldId="346"/>
        </pc:sldMkLst>
        <pc:picChg chg="mod">
          <ac:chgData name="Beverley Ferguson" userId="4a5d90d7-4d97-43a2-9ddb-522ed5d03a7e" providerId="ADAL" clId="{4AB2A5B0-BDF6-4394-A9F5-C419D7FD8255}" dt="2024-02-09T16:02:53.539" v="532" actId="14100"/>
          <ac:picMkLst>
            <pc:docMk/>
            <pc:sldMk cId="674211799" sldId="346"/>
            <ac:picMk id="13" creationId="{00000000-0000-0000-0000-000000000000}"/>
          </ac:picMkLst>
        </pc:picChg>
      </pc:sldChg>
      <pc:sldChg chg="del">
        <pc:chgData name="Beverley Ferguson" userId="4a5d90d7-4d97-43a2-9ddb-522ed5d03a7e" providerId="ADAL" clId="{4AB2A5B0-BDF6-4394-A9F5-C419D7FD8255}" dt="2024-02-09T15:13:16.933" v="238" actId="47"/>
        <pc:sldMkLst>
          <pc:docMk/>
          <pc:sldMk cId="3683066461" sldId="347"/>
        </pc:sldMkLst>
      </pc:sldChg>
      <pc:sldChg chg="modSp mod modNotesTx">
        <pc:chgData name="Beverley Ferguson" userId="4a5d90d7-4d97-43a2-9ddb-522ed5d03a7e" providerId="ADAL" clId="{4AB2A5B0-BDF6-4394-A9F5-C419D7FD8255}" dt="2024-02-09T16:04:40.897" v="537" actId="6549"/>
        <pc:sldMkLst>
          <pc:docMk/>
          <pc:sldMk cId="2255534113" sldId="348"/>
        </pc:sldMkLst>
        <pc:spChg chg="mod">
          <ac:chgData name="Beverley Ferguson" userId="4a5d90d7-4d97-43a2-9ddb-522ed5d03a7e" providerId="ADAL" clId="{4AB2A5B0-BDF6-4394-A9F5-C419D7FD8255}" dt="2024-02-09T15:43:26.110" v="395" actId="20577"/>
          <ac:spMkLst>
            <pc:docMk/>
            <pc:sldMk cId="2255534113" sldId="348"/>
            <ac:spMk id="2" creationId="{00000000-0000-0000-0000-000000000000}"/>
          </ac:spMkLst>
        </pc:spChg>
        <pc:picChg chg="mod">
          <ac:chgData name="Beverley Ferguson" userId="4a5d90d7-4d97-43a2-9ddb-522ed5d03a7e" providerId="ADAL" clId="{4AB2A5B0-BDF6-4394-A9F5-C419D7FD8255}" dt="2024-02-09T16:02:39.682" v="530" actId="14100"/>
          <ac:picMkLst>
            <pc:docMk/>
            <pc:sldMk cId="2255534113" sldId="348"/>
            <ac:picMk id="13" creationId="{00000000-0000-0000-0000-000000000000}"/>
          </ac:picMkLst>
        </pc:picChg>
      </pc:sldChg>
      <pc:sldChg chg="modSp mod">
        <pc:chgData name="Beverley Ferguson" userId="4a5d90d7-4d97-43a2-9ddb-522ed5d03a7e" providerId="ADAL" clId="{4AB2A5B0-BDF6-4394-A9F5-C419D7FD8255}" dt="2024-02-09T16:02:30.104" v="528" actId="14100"/>
        <pc:sldMkLst>
          <pc:docMk/>
          <pc:sldMk cId="3956974248" sldId="349"/>
        </pc:sldMkLst>
        <pc:spChg chg="mod">
          <ac:chgData name="Beverley Ferguson" userId="4a5d90d7-4d97-43a2-9ddb-522ed5d03a7e" providerId="ADAL" clId="{4AB2A5B0-BDF6-4394-A9F5-C419D7FD8255}" dt="2024-02-09T15:43:14.552" v="364" actId="6549"/>
          <ac:spMkLst>
            <pc:docMk/>
            <pc:sldMk cId="3956974248" sldId="349"/>
            <ac:spMk id="2" creationId="{00000000-0000-0000-0000-000000000000}"/>
          </ac:spMkLst>
        </pc:spChg>
        <pc:picChg chg="mod">
          <ac:chgData name="Beverley Ferguson" userId="4a5d90d7-4d97-43a2-9ddb-522ed5d03a7e" providerId="ADAL" clId="{4AB2A5B0-BDF6-4394-A9F5-C419D7FD8255}" dt="2024-02-09T16:02:30.104" v="528" actId="14100"/>
          <ac:picMkLst>
            <pc:docMk/>
            <pc:sldMk cId="3956974248" sldId="349"/>
            <ac:picMk id="13" creationId="{00000000-0000-0000-0000-000000000000}"/>
          </ac:picMkLst>
        </pc:picChg>
      </pc:sldChg>
      <pc:sldChg chg="del">
        <pc:chgData name="Beverley Ferguson" userId="4a5d90d7-4d97-43a2-9ddb-522ed5d03a7e" providerId="ADAL" clId="{4AB2A5B0-BDF6-4394-A9F5-C419D7FD8255}" dt="2024-02-09T15:09:54.359" v="202" actId="47"/>
        <pc:sldMkLst>
          <pc:docMk/>
          <pc:sldMk cId="2334745173" sldId="350"/>
        </pc:sldMkLst>
      </pc:sldChg>
      <pc:sldChg chg="del">
        <pc:chgData name="Beverley Ferguson" userId="4a5d90d7-4d97-43a2-9ddb-522ed5d03a7e" providerId="ADAL" clId="{4AB2A5B0-BDF6-4394-A9F5-C419D7FD8255}" dt="2024-02-09T15:10:26.940" v="205" actId="47"/>
        <pc:sldMkLst>
          <pc:docMk/>
          <pc:sldMk cId="1273122573" sldId="351"/>
        </pc:sldMkLst>
      </pc:sldChg>
      <pc:sldChg chg="del">
        <pc:chgData name="Beverley Ferguson" userId="4a5d90d7-4d97-43a2-9ddb-522ed5d03a7e" providerId="ADAL" clId="{4AB2A5B0-BDF6-4394-A9F5-C419D7FD8255}" dt="2024-02-09T15:08:45.900" v="190" actId="47"/>
        <pc:sldMkLst>
          <pc:docMk/>
          <pc:sldMk cId="2479594027" sldId="359"/>
        </pc:sldMkLst>
      </pc:sldChg>
      <pc:sldChg chg="del">
        <pc:chgData name="Beverley Ferguson" userId="4a5d90d7-4d97-43a2-9ddb-522ed5d03a7e" providerId="ADAL" clId="{4AB2A5B0-BDF6-4394-A9F5-C419D7FD8255}" dt="2024-02-09T15:08:39.157" v="186" actId="47"/>
        <pc:sldMkLst>
          <pc:docMk/>
          <pc:sldMk cId="4051952806" sldId="361"/>
        </pc:sldMkLst>
      </pc:sldChg>
      <pc:sldChg chg="del">
        <pc:chgData name="Beverley Ferguson" userId="4a5d90d7-4d97-43a2-9ddb-522ed5d03a7e" providerId="ADAL" clId="{4AB2A5B0-BDF6-4394-A9F5-C419D7FD8255}" dt="2024-02-09T15:08:40.779" v="187" actId="47"/>
        <pc:sldMkLst>
          <pc:docMk/>
          <pc:sldMk cId="2640982466" sldId="362"/>
        </pc:sldMkLst>
      </pc:sldChg>
      <pc:sldChg chg="del">
        <pc:chgData name="Beverley Ferguson" userId="4a5d90d7-4d97-43a2-9ddb-522ed5d03a7e" providerId="ADAL" clId="{4AB2A5B0-BDF6-4394-A9F5-C419D7FD8255}" dt="2024-02-09T15:08:41.630" v="188" actId="47"/>
        <pc:sldMkLst>
          <pc:docMk/>
          <pc:sldMk cId="969308213" sldId="363"/>
        </pc:sldMkLst>
      </pc:sldChg>
      <pc:sldChg chg="addSp delSp modSp mod">
        <pc:chgData name="Beverley Ferguson" userId="4a5d90d7-4d97-43a2-9ddb-522ed5d03a7e" providerId="ADAL" clId="{4AB2A5B0-BDF6-4394-A9F5-C419D7FD8255}" dt="2024-02-09T16:02:09.400" v="524" actId="14100"/>
        <pc:sldMkLst>
          <pc:docMk/>
          <pc:sldMk cId="3824594165" sldId="364"/>
        </pc:sldMkLst>
        <pc:spChg chg="add mod">
          <ac:chgData name="Beverley Ferguson" userId="4a5d90d7-4d97-43a2-9ddb-522ed5d03a7e" providerId="ADAL" clId="{4AB2A5B0-BDF6-4394-A9F5-C419D7FD8255}" dt="2024-02-09T16:02:01.348" v="522"/>
          <ac:spMkLst>
            <pc:docMk/>
            <pc:sldMk cId="3824594165" sldId="364"/>
            <ac:spMk id="3" creationId="{9C3F75DD-A78A-687D-0B2D-B97A353DA8C2}"/>
          </ac:spMkLst>
        </pc:spChg>
        <pc:picChg chg="del">
          <ac:chgData name="Beverley Ferguson" userId="4a5d90d7-4d97-43a2-9ddb-522ed5d03a7e" providerId="ADAL" clId="{4AB2A5B0-BDF6-4394-A9F5-C419D7FD8255}" dt="2024-02-09T16:01:59.886" v="521" actId="478"/>
          <ac:picMkLst>
            <pc:docMk/>
            <pc:sldMk cId="3824594165" sldId="364"/>
            <ac:picMk id="6" creationId="{00000000-0000-0000-0000-000000000000}"/>
          </ac:picMkLst>
        </pc:picChg>
        <pc:picChg chg="mod">
          <ac:chgData name="Beverley Ferguson" userId="4a5d90d7-4d97-43a2-9ddb-522ed5d03a7e" providerId="ADAL" clId="{4AB2A5B0-BDF6-4394-A9F5-C419D7FD8255}" dt="2024-02-09T16:02:09.400" v="524" actId="14100"/>
          <ac:picMkLst>
            <pc:docMk/>
            <pc:sldMk cId="3824594165" sldId="364"/>
            <ac:picMk id="13" creationId="{00000000-0000-0000-0000-000000000000}"/>
          </ac:picMkLst>
        </pc:picChg>
      </pc:sldChg>
      <pc:sldChg chg="del">
        <pc:chgData name="Beverley Ferguson" userId="4a5d90d7-4d97-43a2-9ddb-522ed5d03a7e" providerId="ADAL" clId="{4AB2A5B0-BDF6-4394-A9F5-C419D7FD8255}" dt="2024-02-09T15:09:02.428" v="193" actId="47"/>
        <pc:sldMkLst>
          <pc:docMk/>
          <pc:sldMk cId="764241846" sldId="365"/>
        </pc:sldMkLst>
      </pc:sldChg>
      <pc:sldChg chg="del">
        <pc:chgData name="Beverley Ferguson" userId="4a5d90d7-4d97-43a2-9ddb-522ed5d03a7e" providerId="ADAL" clId="{4AB2A5B0-BDF6-4394-A9F5-C419D7FD8255}" dt="2024-02-09T15:09:03.048" v="194" actId="47"/>
        <pc:sldMkLst>
          <pc:docMk/>
          <pc:sldMk cId="3571582579" sldId="366"/>
        </pc:sldMkLst>
      </pc:sldChg>
      <pc:sldChg chg="addSp delSp modSp mod">
        <pc:chgData name="Beverley Ferguson" userId="4a5d90d7-4d97-43a2-9ddb-522ed5d03a7e" providerId="ADAL" clId="{4AB2A5B0-BDF6-4394-A9F5-C419D7FD8255}" dt="2024-02-09T16:01:45.593" v="520" actId="14100"/>
        <pc:sldMkLst>
          <pc:docMk/>
          <pc:sldMk cId="2585966523" sldId="367"/>
        </pc:sldMkLst>
        <pc:spChg chg="mod">
          <ac:chgData name="Beverley Ferguson" userId="4a5d90d7-4d97-43a2-9ddb-522ed5d03a7e" providerId="ADAL" clId="{4AB2A5B0-BDF6-4394-A9F5-C419D7FD8255}" dt="2024-02-09T15:55:00.892" v="453" actId="20577"/>
          <ac:spMkLst>
            <pc:docMk/>
            <pc:sldMk cId="2585966523" sldId="367"/>
            <ac:spMk id="2" creationId="{00000000-0000-0000-0000-000000000000}"/>
          </ac:spMkLst>
        </pc:spChg>
        <pc:spChg chg="mod">
          <ac:chgData name="Beverley Ferguson" userId="4a5d90d7-4d97-43a2-9ddb-522ed5d03a7e" providerId="ADAL" clId="{4AB2A5B0-BDF6-4394-A9F5-C419D7FD8255}" dt="2024-02-09T15:57:14.087" v="479" actId="403"/>
          <ac:spMkLst>
            <pc:docMk/>
            <pc:sldMk cId="2585966523" sldId="367"/>
            <ac:spMk id="3" creationId="{00000000-0000-0000-0000-000000000000}"/>
          </ac:spMkLst>
        </pc:spChg>
        <pc:spChg chg="add mod">
          <ac:chgData name="Beverley Ferguson" userId="4a5d90d7-4d97-43a2-9ddb-522ed5d03a7e" providerId="ADAL" clId="{4AB2A5B0-BDF6-4394-A9F5-C419D7FD8255}" dt="2024-02-09T16:01:37.460" v="518"/>
          <ac:spMkLst>
            <pc:docMk/>
            <pc:sldMk cId="2585966523" sldId="367"/>
            <ac:spMk id="9" creationId="{73FF975B-E0CA-CE66-BCC7-15F589951E08}"/>
          </ac:spMkLst>
        </pc:spChg>
        <pc:picChg chg="del mod">
          <ac:chgData name="Beverley Ferguson" userId="4a5d90d7-4d97-43a2-9ddb-522ed5d03a7e" providerId="ADAL" clId="{4AB2A5B0-BDF6-4394-A9F5-C419D7FD8255}" dt="2024-02-09T15:50:15.652" v="445" actId="478"/>
          <ac:picMkLst>
            <pc:docMk/>
            <pc:sldMk cId="2585966523" sldId="367"/>
            <ac:picMk id="4" creationId="{00000000-0000-0000-0000-000000000000}"/>
          </ac:picMkLst>
        </pc:picChg>
        <pc:picChg chg="del">
          <ac:chgData name="Beverley Ferguson" userId="4a5d90d7-4d97-43a2-9ddb-522ed5d03a7e" providerId="ADAL" clId="{4AB2A5B0-BDF6-4394-A9F5-C419D7FD8255}" dt="2024-02-09T16:01:05.673" v="512" actId="478"/>
          <ac:picMkLst>
            <pc:docMk/>
            <pc:sldMk cId="2585966523" sldId="367"/>
            <ac:picMk id="6" creationId="{00000000-0000-0000-0000-000000000000}"/>
          </ac:picMkLst>
        </pc:picChg>
        <pc:picChg chg="add mod modCrop">
          <ac:chgData name="Beverley Ferguson" userId="4a5d90d7-4d97-43a2-9ddb-522ed5d03a7e" providerId="ADAL" clId="{4AB2A5B0-BDF6-4394-A9F5-C419D7FD8255}" dt="2024-02-09T15:56:54.129" v="473" actId="14100"/>
          <ac:picMkLst>
            <pc:docMk/>
            <pc:sldMk cId="2585966523" sldId="367"/>
            <ac:picMk id="7" creationId="{8FDE0079-03F9-5013-BD77-9A2B082AC594}"/>
          </ac:picMkLst>
        </pc:picChg>
        <pc:picChg chg="mod">
          <ac:chgData name="Beverley Ferguson" userId="4a5d90d7-4d97-43a2-9ddb-522ed5d03a7e" providerId="ADAL" clId="{4AB2A5B0-BDF6-4394-A9F5-C419D7FD8255}" dt="2024-02-09T16:01:45.593" v="520" actId="14100"/>
          <ac:picMkLst>
            <pc:docMk/>
            <pc:sldMk cId="2585966523" sldId="367"/>
            <ac:picMk id="13" creationId="{00000000-0000-0000-0000-000000000000}"/>
          </ac:picMkLst>
        </pc:picChg>
        <pc:picChg chg="del mod">
          <ac:chgData name="Beverley Ferguson" userId="4a5d90d7-4d97-43a2-9ddb-522ed5d03a7e" providerId="ADAL" clId="{4AB2A5B0-BDF6-4394-A9F5-C419D7FD8255}" dt="2024-02-09T15:56:58.190" v="475" actId="478"/>
          <ac:picMkLst>
            <pc:docMk/>
            <pc:sldMk cId="2585966523" sldId="367"/>
            <ac:picMk id="1027" creationId="{00000000-0000-0000-0000-000000000000}"/>
          </ac:picMkLst>
        </pc:picChg>
      </pc:sldChg>
      <pc:sldChg chg="addSp delSp modSp mod ord">
        <pc:chgData name="Beverley Ferguson" userId="4a5d90d7-4d97-43a2-9ddb-522ed5d03a7e" providerId="ADAL" clId="{4AB2A5B0-BDF6-4394-A9F5-C419D7FD8255}" dt="2024-02-09T16:17:19.031" v="655"/>
        <pc:sldMkLst>
          <pc:docMk/>
          <pc:sldMk cId="3037717328" sldId="368"/>
        </pc:sldMkLst>
        <pc:spChg chg="mod">
          <ac:chgData name="Beverley Ferguson" userId="4a5d90d7-4d97-43a2-9ddb-522ed5d03a7e" providerId="ADAL" clId="{4AB2A5B0-BDF6-4394-A9F5-C419D7FD8255}" dt="2024-02-09T16:01:00.050" v="510" actId="14100"/>
          <ac:spMkLst>
            <pc:docMk/>
            <pc:sldMk cId="3037717328" sldId="368"/>
            <ac:spMk id="3" creationId="{00000000-0000-0000-0000-000000000000}"/>
          </ac:spMkLst>
        </pc:spChg>
        <pc:spChg chg="add mod">
          <ac:chgData name="Beverley Ferguson" userId="4a5d90d7-4d97-43a2-9ddb-522ed5d03a7e" providerId="ADAL" clId="{4AB2A5B0-BDF6-4394-A9F5-C419D7FD8255}" dt="2024-02-09T16:01:31.322" v="517"/>
          <ac:spMkLst>
            <pc:docMk/>
            <pc:sldMk cId="3037717328" sldId="368"/>
            <ac:spMk id="7" creationId="{DD725DDB-FE85-E60B-10F9-E7E0A3BB2557}"/>
          </ac:spMkLst>
        </pc:spChg>
        <pc:picChg chg="add mod modCrop">
          <ac:chgData name="Beverley Ferguson" userId="4a5d90d7-4d97-43a2-9ddb-522ed5d03a7e" providerId="ADAL" clId="{4AB2A5B0-BDF6-4394-A9F5-C419D7FD8255}" dt="2024-02-09T16:00:28.803" v="501" actId="1076"/>
          <ac:picMkLst>
            <pc:docMk/>
            <pc:sldMk cId="3037717328" sldId="368"/>
            <ac:picMk id="5" creationId="{C50901DF-D069-417C-2AF3-0361B90B0915}"/>
          </ac:picMkLst>
        </pc:picChg>
        <pc:picChg chg="del">
          <ac:chgData name="Beverley Ferguson" userId="4a5d90d7-4d97-43a2-9ddb-522ed5d03a7e" providerId="ADAL" clId="{4AB2A5B0-BDF6-4394-A9F5-C419D7FD8255}" dt="2024-02-09T16:01:02.196" v="511" actId="478"/>
          <ac:picMkLst>
            <pc:docMk/>
            <pc:sldMk cId="3037717328" sldId="368"/>
            <ac:picMk id="6" creationId="{00000000-0000-0000-0000-000000000000}"/>
          </ac:picMkLst>
        </pc:picChg>
        <pc:picChg chg="mod">
          <ac:chgData name="Beverley Ferguson" userId="4a5d90d7-4d97-43a2-9ddb-522ed5d03a7e" providerId="ADAL" clId="{4AB2A5B0-BDF6-4394-A9F5-C419D7FD8255}" dt="2024-02-09T16:01:28.984" v="516" actId="14100"/>
          <ac:picMkLst>
            <pc:docMk/>
            <pc:sldMk cId="3037717328" sldId="368"/>
            <ac:picMk id="13" creationId="{00000000-0000-0000-0000-000000000000}"/>
          </ac:picMkLst>
        </pc:picChg>
        <pc:picChg chg="del">
          <ac:chgData name="Beverley Ferguson" userId="4a5d90d7-4d97-43a2-9ddb-522ed5d03a7e" providerId="ADAL" clId="{4AB2A5B0-BDF6-4394-A9F5-C419D7FD8255}" dt="2024-02-09T15:57:57.246" v="480" actId="478"/>
          <ac:picMkLst>
            <pc:docMk/>
            <pc:sldMk cId="3037717328" sldId="368"/>
            <ac:picMk id="2051" creationId="{00000000-0000-0000-0000-000000000000}"/>
          </ac:picMkLst>
        </pc:picChg>
      </pc:sldChg>
      <pc:sldChg chg="del">
        <pc:chgData name="Beverley Ferguson" userId="4a5d90d7-4d97-43a2-9ddb-522ed5d03a7e" providerId="ADAL" clId="{4AB2A5B0-BDF6-4394-A9F5-C419D7FD8255}" dt="2024-02-09T15:08:36.229" v="185" actId="47"/>
        <pc:sldMkLst>
          <pc:docMk/>
          <pc:sldMk cId="2746490160" sldId="370"/>
        </pc:sldMkLst>
      </pc:sldChg>
      <pc:sldChg chg="addSp delSp modSp mod ord">
        <pc:chgData name="Beverley Ferguson" userId="4a5d90d7-4d97-43a2-9ddb-522ed5d03a7e" providerId="ADAL" clId="{4AB2A5B0-BDF6-4394-A9F5-C419D7FD8255}" dt="2024-02-09T15:39:44.810" v="333" actId="1076"/>
        <pc:sldMkLst>
          <pc:docMk/>
          <pc:sldMk cId="1522441139" sldId="371"/>
        </pc:sldMkLst>
        <pc:spChg chg="mod">
          <ac:chgData name="Beverley Ferguson" userId="4a5d90d7-4d97-43a2-9ddb-522ed5d03a7e" providerId="ADAL" clId="{4AB2A5B0-BDF6-4394-A9F5-C419D7FD8255}" dt="2024-02-09T15:15:24.915" v="282" actId="1076"/>
          <ac:spMkLst>
            <pc:docMk/>
            <pc:sldMk cId="1522441139" sldId="371"/>
            <ac:spMk id="3" creationId="{00000000-0000-0000-0000-000000000000}"/>
          </ac:spMkLst>
        </pc:spChg>
        <pc:picChg chg="del">
          <ac:chgData name="Beverley Ferguson" userId="4a5d90d7-4d97-43a2-9ddb-522ed5d03a7e" providerId="ADAL" clId="{4AB2A5B0-BDF6-4394-A9F5-C419D7FD8255}" dt="2024-02-09T15:39:35.994" v="330" actId="478"/>
          <ac:picMkLst>
            <pc:docMk/>
            <pc:sldMk cId="1522441139" sldId="371"/>
            <ac:picMk id="4" creationId="{00000000-0000-0000-0000-000000000000}"/>
          </ac:picMkLst>
        </pc:picChg>
        <pc:picChg chg="add del mod modCrop">
          <ac:chgData name="Beverley Ferguson" userId="4a5d90d7-4d97-43a2-9ddb-522ed5d03a7e" providerId="ADAL" clId="{4AB2A5B0-BDF6-4394-A9F5-C419D7FD8255}" dt="2024-02-09T15:37:23.192" v="310" actId="478"/>
          <ac:picMkLst>
            <pc:docMk/>
            <pc:sldMk cId="1522441139" sldId="371"/>
            <ac:picMk id="6" creationId="{A0D5546C-1E0A-499C-14F8-631EE97FF442}"/>
          </ac:picMkLst>
        </pc:picChg>
        <pc:picChg chg="add mod modCrop">
          <ac:chgData name="Beverley Ferguson" userId="4a5d90d7-4d97-43a2-9ddb-522ed5d03a7e" providerId="ADAL" clId="{4AB2A5B0-BDF6-4394-A9F5-C419D7FD8255}" dt="2024-02-09T15:39:44.810" v="333" actId="1076"/>
          <ac:picMkLst>
            <pc:docMk/>
            <pc:sldMk cId="1522441139" sldId="371"/>
            <ac:picMk id="10" creationId="{DB49423D-83D0-0CAB-95EC-485CC8363106}"/>
          </ac:picMkLst>
        </pc:picChg>
        <pc:picChg chg="mod">
          <ac:chgData name="Beverley Ferguson" userId="4a5d90d7-4d97-43a2-9ddb-522ed5d03a7e" providerId="ADAL" clId="{4AB2A5B0-BDF6-4394-A9F5-C419D7FD8255}" dt="2024-02-09T15:14:30.275" v="276" actId="14100"/>
          <ac:picMkLst>
            <pc:docMk/>
            <pc:sldMk cId="1522441139" sldId="371"/>
            <ac:picMk id="13" creationId="{00000000-0000-0000-0000-000000000000}"/>
          </ac:picMkLst>
        </pc:picChg>
      </pc:sldChg>
      <pc:sldChg chg="del">
        <pc:chgData name="Beverley Ferguson" userId="4a5d90d7-4d97-43a2-9ddb-522ed5d03a7e" providerId="ADAL" clId="{4AB2A5B0-BDF6-4394-A9F5-C419D7FD8255}" dt="2024-02-09T15:09:09.859" v="196" actId="47"/>
        <pc:sldMkLst>
          <pc:docMk/>
          <pc:sldMk cId="596588019" sldId="372"/>
        </pc:sldMkLst>
      </pc:sldChg>
      <pc:sldChg chg="del">
        <pc:chgData name="Beverley Ferguson" userId="4a5d90d7-4d97-43a2-9ddb-522ed5d03a7e" providerId="ADAL" clId="{4AB2A5B0-BDF6-4394-A9F5-C419D7FD8255}" dt="2024-02-09T15:09:10.744" v="197" actId="47"/>
        <pc:sldMkLst>
          <pc:docMk/>
          <pc:sldMk cId="2715702421" sldId="373"/>
        </pc:sldMkLst>
      </pc:sldChg>
      <pc:sldChg chg="del">
        <pc:chgData name="Beverley Ferguson" userId="4a5d90d7-4d97-43a2-9ddb-522ed5d03a7e" providerId="ADAL" clId="{4AB2A5B0-BDF6-4394-A9F5-C419D7FD8255}" dt="2024-02-09T15:08:15.106" v="181" actId="47"/>
        <pc:sldMkLst>
          <pc:docMk/>
          <pc:sldMk cId="2652419127" sldId="374"/>
        </pc:sldMkLst>
      </pc:sldChg>
      <pc:sldChg chg="del">
        <pc:chgData name="Beverley Ferguson" userId="4a5d90d7-4d97-43a2-9ddb-522ed5d03a7e" providerId="ADAL" clId="{4AB2A5B0-BDF6-4394-A9F5-C419D7FD8255}" dt="2024-02-09T15:08:17.794" v="183" actId="47"/>
        <pc:sldMkLst>
          <pc:docMk/>
          <pc:sldMk cId="2762953084" sldId="375"/>
        </pc:sldMkLst>
      </pc:sldChg>
      <pc:sldChg chg="del">
        <pc:chgData name="Beverley Ferguson" userId="4a5d90d7-4d97-43a2-9ddb-522ed5d03a7e" providerId="ADAL" clId="{4AB2A5B0-BDF6-4394-A9F5-C419D7FD8255}" dt="2024-02-09T15:08:16.348" v="182" actId="47"/>
        <pc:sldMkLst>
          <pc:docMk/>
          <pc:sldMk cId="2854329598" sldId="376"/>
        </pc:sldMkLst>
      </pc:sldChg>
      <pc:sldChg chg="del">
        <pc:chgData name="Beverley Ferguson" userId="4a5d90d7-4d97-43a2-9ddb-522ed5d03a7e" providerId="ADAL" clId="{4AB2A5B0-BDF6-4394-A9F5-C419D7FD8255}" dt="2024-02-09T15:08:08.826" v="178" actId="47"/>
        <pc:sldMkLst>
          <pc:docMk/>
          <pc:sldMk cId="3292189690" sldId="377"/>
        </pc:sldMkLst>
      </pc:sldChg>
      <pc:sldChg chg="addSp modSp mod">
        <pc:chgData name="Beverley Ferguson" userId="4a5d90d7-4d97-43a2-9ddb-522ed5d03a7e" providerId="ADAL" clId="{4AB2A5B0-BDF6-4394-A9F5-C419D7FD8255}" dt="2024-02-09T16:13:46.666" v="583" actId="12"/>
        <pc:sldMkLst>
          <pc:docMk/>
          <pc:sldMk cId="1577471295" sldId="379"/>
        </pc:sldMkLst>
        <pc:spChg chg="mod">
          <ac:chgData name="Beverley Ferguson" userId="4a5d90d7-4d97-43a2-9ddb-522ed5d03a7e" providerId="ADAL" clId="{4AB2A5B0-BDF6-4394-A9F5-C419D7FD8255}" dt="2024-02-09T16:13:46.666" v="583" actId="12"/>
          <ac:spMkLst>
            <pc:docMk/>
            <pc:sldMk cId="1577471295" sldId="379"/>
            <ac:spMk id="3" creationId="{00000000-0000-0000-0000-000000000000}"/>
          </ac:spMkLst>
        </pc:spChg>
        <pc:picChg chg="add mod">
          <ac:chgData name="Beverley Ferguson" userId="4a5d90d7-4d97-43a2-9ddb-522ed5d03a7e" providerId="ADAL" clId="{4AB2A5B0-BDF6-4394-A9F5-C419D7FD8255}" dt="2024-02-09T15:12:03.777" v="222" actId="14100"/>
          <ac:picMkLst>
            <pc:docMk/>
            <pc:sldMk cId="1577471295" sldId="379"/>
            <ac:picMk id="4" creationId="{462C9A58-28C6-80EF-AF59-DA9504DF8C5D}"/>
          </ac:picMkLst>
        </pc:picChg>
        <pc:picChg chg="mod">
          <ac:chgData name="Beverley Ferguson" userId="4a5d90d7-4d97-43a2-9ddb-522ed5d03a7e" providerId="ADAL" clId="{4AB2A5B0-BDF6-4394-A9F5-C419D7FD8255}" dt="2024-02-09T15:12:11.380" v="224" actId="14100"/>
          <ac:picMkLst>
            <pc:docMk/>
            <pc:sldMk cId="1577471295" sldId="379"/>
            <ac:picMk id="13" creationId="{00000000-0000-0000-0000-000000000000}"/>
          </ac:picMkLst>
        </pc:picChg>
      </pc:sldChg>
      <pc:sldChg chg="del">
        <pc:chgData name="Beverley Ferguson" userId="4a5d90d7-4d97-43a2-9ddb-522ed5d03a7e" providerId="ADAL" clId="{4AB2A5B0-BDF6-4394-A9F5-C419D7FD8255}" dt="2024-02-09T15:08:45.011" v="189" actId="47"/>
        <pc:sldMkLst>
          <pc:docMk/>
          <pc:sldMk cId="3657978978" sldId="380"/>
        </pc:sldMkLst>
      </pc:sldChg>
      <pc:sldChg chg="del">
        <pc:chgData name="Beverley Ferguson" userId="4a5d90d7-4d97-43a2-9ddb-522ed5d03a7e" providerId="ADAL" clId="{4AB2A5B0-BDF6-4394-A9F5-C419D7FD8255}" dt="2024-02-09T15:09:23.414" v="199" actId="47"/>
        <pc:sldMkLst>
          <pc:docMk/>
          <pc:sldMk cId="3766845238" sldId="381"/>
        </pc:sldMkLst>
      </pc:sldChg>
      <pc:sldChg chg="del">
        <pc:chgData name="Beverley Ferguson" userId="4a5d90d7-4d97-43a2-9ddb-522ed5d03a7e" providerId="ADAL" clId="{4AB2A5B0-BDF6-4394-A9F5-C419D7FD8255}" dt="2024-02-09T15:09:22.318" v="198" actId="47"/>
        <pc:sldMkLst>
          <pc:docMk/>
          <pc:sldMk cId="1402982705" sldId="382"/>
        </pc:sldMkLst>
      </pc:sldChg>
      <pc:sldChg chg="modSp mod modNotesTx">
        <pc:chgData name="Beverley Ferguson" userId="4a5d90d7-4d97-43a2-9ddb-522ed5d03a7e" providerId="ADAL" clId="{4AB2A5B0-BDF6-4394-A9F5-C419D7FD8255}" dt="2024-02-09T16:04:14.411" v="536" actId="6549"/>
        <pc:sldMkLst>
          <pc:docMk/>
          <pc:sldMk cId="3665328909" sldId="383"/>
        </pc:sldMkLst>
        <pc:spChg chg="mod">
          <ac:chgData name="Beverley Ferguson" userId="4a5d90d7-4d97-43a2-9ddb-522ed5d03a7e" providerId="ADAL" clId="{4AB2A5B0-BDF6-4394-A9F5-C419D7FD8255}" dt="2024-02-09T15:09:39.653" v="200" actId="27107"/>
          <ac:spMkLst>
            <pc:docMk/>
            <pc:sldMk cId="3665328909" sldId="383"/>
            <ac:spMk id="11" creationId="{00000000-0000-0000-0000-000000000000}"/>
          </ac:spMkLst>
        </pc:spChg>
        <pc:picChg chg="mod">
          <ac:chgData name="Beverley Ferguson" userId="4a5d90d7-4d97-43a2-9ddb-522ed5d03a7e" providerId="ADAL" clId="{4AB2A5B0-BDF6-4394-A9F5-C419D7FD8255}" dt="2024-02-09T16:01:20.374" v="514" actId="14100"/>
          <ac:picMkLst>
            <pc:docMk/>
            <pc:sldMk cId="3665328909" sldId="383"/>
            <ac:picMk id="13" creationId="{00000000-0000-0000-0000-000000000000}"/>
          </ac:picMkLst>
        </pc:picChg>
      </pc:sldChg>
      <pc:sldChg chg="del">
        <pc:chgData name="Beverley Ferguson" userId="4a5d90d7-4d97-43a2-9ddb-522ed5d03a7e" providerId="ADAL" clId="{4AB2A5B0-BDF6-4394-A9F5-C419D7FD8255}" dt="2024-02-09T15:09:03.866" v="195" actId="47"/>
        <pc:sldMkLst>
          <pc:docMk/>
          <pc:sldMk cId="40949117" sldId="384"/>
        </pc:sldMkLst>
      </pc:sldChg>
      <pc:sldChg chg="del">
        <pc:chgData name="Beverley Ferguson" userId="4a5d90d7-4d97-43a2-9ddb-522ed5d03a7e" providerId="ADAL" clId="{4AB2A5B0-BDF6-4394-A9F5-C419D7FD8255}" dt="2024-02-09T15:08:06.130" v="177" actId="47"/>
        <pc:sldMkLst>
          <pc:docMk/>
          <pc:sldMk cId="150013545" sldId="385"/>
        </pc:sldMkLst>
      </pc:sldChg>
      <pc:sldChg chg="addSp delSp modSp add mod ord">
        <pc:chgData name="Beverley Ferguson" userId="4a5d90d7-4d97-43a2-9ddb-522ed5d03a7e" providerId="ADAL" clId="{4AB2A5B0-BDF6-4394-A9F5-C419D7FD8255}" dt="2024-02-09T16:16:17.361" v="604"/>
        <pc:sldMkLst>
          <pc:docMk/>
          <pc:sldMk cId="3799563156" sldId="388"/>
        </pc:sldMkLst>
        <pc:spChg chg="mod">
          <ac:chgData name="Beverley Ferguson" userId="4a5d90d7-4d97-43a2-9ddb-522ed5d03a7e" providerId="ADAL" clId="{4AB2A5B0-BDF6-4394-A9F5-C419D7FD8255}" dt="2024-02-09T16:12:12.001" v="566" actId="20577"/>
          <ac:spMkLst>
            <pc:docMk/>
            <pc:sldMk cId="3799563156" sldId="388"/>
            <ac:spMk id="2" creationId="{00000000-0000-0000-0000-000000000000}"/>
          </ac:spMkLst>
        </pc:spChg>
        <pc:spChg chg="mod">
          <ac:chgData name="Beverley Ferguson" userId="4a5d90d7-4d97-43a2-9ddb-522ed5d03a7e" providerId="ADAL" clId="{4AB2A5B0-BDF6-4394-A9F5-C419D7FD8255}" dt="2024-02-09T16:12:30.485" v="574" actId="121"/>
          <ac:spMkLst>
            <pc:docMk/>
            <pc:sldMk cId="3799563156" sldId="388"/>
            <ac:spMk id="7" creationId="{00000000-0000-0000-0000-000000000000}"/>
          </ac:spMkLst>
        </pc:spChg>
        <pc:picChg chg="del">
          <ac:chgData name="Beverley Ferguson" userId="4a5d90d7-4d97-43a2-9ddb-522ed5d03a7e" providerId="ADAL" clId="{4AB2A5B0-BDF6-4394-A9F5-C419D7FD8255}" dt="2024-02-09T16:12:33.409" v="575" actId="478"/>
          <ac:picMkLst>
            <pc:docMk/>
            <pc:sldMk cId="3799563156" sldId="388"/>
            <ac:picMk id="10" creationId="{00000000-0000-0000-0000-000000000000}"/>
          </ac:picMkLst>
        </pc:picChg>
        <pc:picChg chg="add mod">
          <ac:chgData name="Beverley Ferguson" userId="4a5d90d7-4d97-43a2-9ddb-522ed5d03a7e" providerId="ADAL" clId="{4AB2A5B0-BDF6-4394-A9F5-C419D7FD8255}" dt="2024-02-09T16:13:07.161" v="578" actId="1076"/>
          <ac:picMkLst>
            <pc:docMk/>
            <pc:sldMk cId="3799563156" sldId="388"/>
            <ac:picMk id="1026" creationId="{0E0C5C1F-88BD-D911-1526-04066B78119D}"/>
          </ac:picMkLst>
        </pc:picChg>
      </pc:sldChg>
      <pc:sldChg chg="modSp add del mod ord">
        <pc:chgData name="Beverley Ferguson" userId="4a5d90d7-4d97-43a2-9ddb-522ed5d03a7e" providerId="ADAL" clId="{4AB2A5B0-BDF6-4394-A9F5-C419D7FD8255}" dt="2024-02-09T15:13:23.462" v="239" actId="47"/>
        <pc:sldMkLst>
          <pc:docMk/>
          <pc:sldMk cId="1087288462" sldId="390"/>
        </pc:sldMkLst>
        <pc:picChg chg="mod">
          <ac:chgData name="Beverley Ferguson" userId="4a5d90d7-4d97-43a2-9ddb-522ed5d03a7e" providerId="ADAL" clId="{4AB2A5B0-BDF6-4394-A9F5-C419D7FD8255}" dt="2024-02-09T13:56:45.264" v="12" actId="14100"/>
          <ac:picMkLst>
            <pc:docMk/>
            <pc:sldMk cId="1087288462" sldId="390"/>
            <ac:picMk id="13" creationId="{00000000-0000-0000-0000-000000000000}"/>
          </ac:picMkLst>
        </pc:picChg>
      </pc:sldChg>
      <pc:sldChg chg="addSp delSp modSp add del mod ord">
        <pc:chgData name="Beverley Ferguson" userId="4a5d90d7-4d97-43a2-9ddb-522ed5d03a7e" providerId="ADAL" clId="{4AB2A5B0-BDF6-4394-A9F5-C419D7FD8255}" dt="2024-02-21T11:59:57.472" v="877" actId="47"/>
        <pc:sldMkLst>
          <pc:docMk/>
          <pc:sldMk cId="2087252037" sldId="391"/>
        </pc:sldMkLst>
        <pc:spChg chg="mod">
          <ac:chgData name="Beverley Ferguson" userId="4a5d90d7-4d97-43a2-9ddb-522ed5d03a7e" providerId="ADAL" clId="{4AB2A5B0-BDF6-4394-A9F5-C419D7FD8255}" dt="2024-02-09T14:00:36.262" v="71" actId="14100"/>
          <ac:spMkLst>
            <pc:docMk/>
            <pc:sldMk cId="2087252037" sldId="391"/>
            <ac:spMk id="2" creationId="{00000000-0000-0000-0000-000000000000}"/>
          </ac:spMkLst>
        </pc:spChg>
        <pc:spChg chg="del">
          <ac:chgData name="Beverley Ferguson" userId="4a5d90d7-4d97-43a2-9ddb-522ed5d03a7e" providerId="ADAL" clId="{4AB2A5B0-BDF6-4394-A9F5-C419D7FD8255}" dt="2024-02-09T14:00:05.577" v="32" actId="478"/>
          <ac:spMkLst>
            <pc:docMk/>
            <pc:sldMk cId="2087252037" sldId="391"/>
            <ac:spMk id="3" creationId="{00000000-0000-0000-0000-000000000000}"/>
          </ac:spMkLst>
        </pc:spChg>
        <pc:spChg chg="add mod">
          <ac:chgData name="Beverley Ferguson" userId="4a5d90d7-4d97-43a2-9ddb-522ed5d03a7e" providerId="ADAL" clId="{4AB2A5B0-BDF6-4394-A9F5-C419D7FD8255}" dt="2024-02-15T16:59:17.048" v="690" actId="1076"/>
          <ac:spMkLst>
            <pc:docMk/>
            <pc:sldMk cId="2087252037" sldId="391"/>
            <ac:spMk id="4" creationId="{2333541A-CDC4-D0E6-8F6F-5B4140460556}"/>
          </ac:spMkLst>
        </pc:spChg>
        <pc:spChg chg="del">
          <ac:chgData name="Beverley Ferguson" userId="4a5d90d7-4d97-43a2-9ddb-522ed5d03a7e" providerId="ADAL" clId="{4AB2A5B0-BDF6-4394-A9F5-C419D7FD8255}" dt="2024-02-09T14:00:04.018" v="31" actId="478"/>
          <ac:spMkLst>
            <pc:docMk/>
            <pc:sldMk cId="2087252037" sldId="391"/>
            <ac:spMk id="5" creationId="{00000000-0000-0000-0000-000000000000}"/>
          </ac:spMkLst>
        </pc:spChg>
        <pc:spChg chg="add mod">
          <ac:chgData name="Beverley Ferguson" userId="4a5d90d7-4d97-43a2-9ddb-522ed5d03a7e" providerId="ADAL" clId="{4AB2A5B0-BDF6-4394-A9F5-C419D7FD8255}" dt="2024-02-15T17:09:22.478" v="733" actId="1076"/>
          <ac:spMkLst>
            <pc:docMk/>
            <pc:sldMk cId="2087252037" sldId="391"/>
            <ac:spMk id="5" creationId="{1C4F9C0D-3A92-89E4-3E6B-1B4D44ED9CA1}"/>
          </ac:spMkLst>
        </pc:spChg>
        <pc:spChg chg="add mod">
          <ac:chgData name="Beverley Ferguson" userId="4a5d90d7-4d97-43a2-9ddb-522ed5d03a7e" providerId="ADAL" clId="{4AB2A5B0-BDF6-4394-A9F5-C419D7FD8255}" dt="2024-02-15T17:16:41.286" v="875" actId="1076"/>
          <ac:spMkLst>
            <pc:docMk/>
            <pc:sldMk cId="2087252037" sldId="391"/>
            <ac:spMk id="6" creationId="{1A486ECF-18A5-4678-496E-2B3C28BF68D1}"/>
          </ac:spMkLst>
        </pc:spChg>
        <pc:spChg chg="add mod">
          <ac:chgData name="Beverley Ferguson" userId="4a5d90d7-4d97-43a2-9ddb-522ed5d03a7e" providerId="ADAL" clId="{4AB2A5B0-BDF6-4394-A9F5-C419D7FD8255}" dt="2024-02-09T14:00:49.143" v="73"/>
          <ac:spMkLst>
            <pc:docMk/>
            <pc:sldMk cId="2087252037" sldId="391"/>
            <ac:spMk id="7" creationId="{A67A8E93-D7B8-352C-230B-65BB1EE074DE}"/>
          </ac:spMkLst>
        </pc:spChg>
        <pc:spChg chg="add mod">
          <ac:chgData name="Beverley Ferguson" userId="4a5d90d7-4d97-43a2-9ddb-522ed5d03a7e" providerId="ADAL" clId="{4AB2A5B0-BDF6-4394-A9F5-C419D7FD8255}" dt="2024-02-15T17:10:00.370" v="773" actId="20577"/>
          <ac:spMkLst>
            <pc:docMk/>
            <pc:sldMk cId="2087252037" sldId="391"/>
            <ac:spMk id="9" creationId="{2F115A82-16F1-49B2-2496-46F6C0106FD3}"/>
          </ac:spMkLst>
        </pc:spChg>
        <pc:spChg chg="del">
          <ac:chgData name="Beverley Ferguson" userId="4a5d90d7-4d97-43a2-9ddb-522ed5d03a7e" providerId="ADAL" clId="{4AB2A5B0-BDF6-4394-A9F5-C419D7FD8255}" dt="2024-02-09T14:00:08.554" v="33" actId="478"/>
          <ac:spMkLst>
            <pc:docMk/>
            <pc:sldMk cId="2087252037" sldId="391"/>
            <ac:spMk id="10" creationId="{00000000-0000-0000-0000-000000000000}"/>
          </ac:spMkLst>
        </pc:spChg>
        <pc:spChg chg="add mod">
          <ac:chgData name="Beverley Ferguson" userId="4a5d90d7-4d97-43a2-9ddb-522ed5d03a7e" providerId="ADAL" clId="{4AB2A5B0-BDF6-4394-A9F5-C419D7FD8255}" dt="2024-02-15T17:13:42.358" v="822" actId="20577"/>
          <ac:spMkLst>
            <pc:docMk/>
            <pc:sldMk cId="2087252037" sldId="391"/>
            <ac:spMk id="10" creationId="{4CFCEFF0-6DD2-A49A-422D-84CAD7A16DE7}"/>
          </ac:spMkLst>
        </pc:spChg>
        <pc:picChg chg="add mod">
          <ac:chgData name="Beverley Ferguson" userId="4a5d90d7-4d97-43a2-9ddb-522ed5d03a7e" providerId="ADAL" clId="{4AB2A5B0-BDF6-4394-A9F5-C419D7FD8255}" dt="2024-02-15T16:59:12.621" v="689" actId="14100"/>
          <ac:picMkLst>
            <pc:docMk/>
            <pc:sldMk cId="2087252037" sldId="391"/>
            <ac:picMk id="3" creationId="{240B2C4A-F8AF-D957-ADFC-1816921BA01F}"/>
          </ac:picMkLst>
        </pc:picChg>
        <pc:picChg chg="del">
          <ac:chgData name="Beverley Ferguson" userId="4a5d90d7-4d97-43a2-9ddb-522ed5d03a7e" providerId="ADAL" clId="{4AB2A5B0-BDF6-4394-A9F5-C419D7FD8255}" dt="2024-02-09T14:00:01.317" v="29" actId="478"/>
          <ac:picMkLst>
            <pc:docMk/>
            <pc:sldMk cId="2087252037" sldId="391"/>
            <ac:picMk id="4" creationId="{00000000-0000-0000-0000-000000000000}"/>
          </ac:picMkLst>
        </pc:picChg>
        <pc:picChg chg="del">
          <ac:chgData name="Beverley Ferguson" userId="4a5d90d7-4d97-43a2-9ddb-522ed5d03a7e" providerId="ADAL" clId="{4AB2A5B0-BDF6-4394-A9F5-C419D7FD8255}" dt="2024-02-09T14:00:40.019" v="72" actId="478"/>
          <ac:picMkLst>
            <pc:docMk/>
            <pc:sldMk cId="2087252037" sldId="391"/>
            <ac:picMk id="6" creationId="{00000000-0000-0000-0000-000000000000}"/>
          </ac:picMkLst>
        </pc:picChg>
        <pc:picChg chg="del">
          <ac:chgData name="Beverley Ferguson" userId="4a5d90d7-4d97-43a2-9ddb-522ed5d03a7e" providerId="ADAL" clId="{4AB2A5B0-BDF6-4394-A9F5-C419D7FD8255}" dt="2024-02-09T14:00:02.523" v="30" actId="478"/>
          <ac:picMkLst>
            <pc:docMk/>
            <pc:sldMk cId="2087252037" sldId="391"/>
            <ac:picMk id="9" creationId="{00000000-0000-0000-0000-000000000000}"/>
          </ac:picMkLst>
        </pc:picChg>
        <pc:picChg chg="add mod modCrop">
          <ac:chgData name="Beverley Ferguson" userId="4a5d90d7-4d97-43a2-9ddb-522ed5d03a7e" providerId="ADAL" clId="{4AB2A5B0-BDF6-4394-A9F5-C419D7FD8255}" dt="2024-02-09T14:04:22.768" v="123" actId="1076"/>
          <ac:picMkLst>
            <pc:docMk/>
            <pc:sldMk cId="2087252037" sldId="391"/>
            <ac:picMk id="12" creationId="{BC55C631-76C1-E89C-9013-EC6F6C4392CE}"/>
          </ac:picMkLst>
        </pc:picChg>
        <pc:picChg chg="del mod">
          <ac:chgData name="Beverley Ferguson" userId="4a5d90d7-4d97-43a2-9ddb-522ed5d03a7e" providerId="ADAL" clId="{4AB2A5B0-BDF6-4394-A9F5-C419D7FD8255}" dt="2024-02-09T14:03:42.403" v="116" actId="478"/>
          <ac:picMkLst>
            <pc:docMk/>
            <pc:sldMk cId="2087252037" sldId="391"/>
            <ac:picMk id="13" creationId="{00000000-0000-0000-0000-000000000000}"/>
          </ac:picMkLst>
        </pc:picChg>
        <pc:picChg chg="add mod modCrop">
          <ac:chgData name="Beverley Ferguson" userId="4a5d90d7-4d97-43a2-9ddb-522ed5d03a7e" providerId="ADAL" clId="{4AB2A5B0-BDF6-4394-A9F5-C419D7FD8255}" dt="2024-02-09T14:05:08.794" v="132" actId="1076"/>
          <ac:picMkLst>
            <pc:docMk/>
            <pc:sldMk cId="2087252037" sldId="391"/>
            <ac:picMk id="15" creationId="{CEFD0689-DEB3-19B6-523A-2806AD278791}"/>
          </ac:picMkLst>
        </pc:picChg>
        <pc:picChg chg="add mod">
          <ac:chgData name="Beverley Ferguson" userId="4a5d90d7-4d97-43a2-9ddb-522ed5d03a7e" providerId="ADAL" clId="{4AB2A5B0-BDF6-4394-A9F5-C419D7FD8255}" dt="2024-02-09T14:05:05.998" v="131" actId="1076"/>
          <ac:picMkLst>
            <pc:docMk/>
            <pc:sldMk cId="2087252037" sldId="391"/>
            <ac:picMk id="17" creationId="{0EEE1999-B21D-566D-0605-7B97F85DB0CB}"/>
          </ac:picMkLst>
        </pc:picChg>
        <pc:picChg chg="del">
          <ac:chgData name="Beverley Ferguson" userId="4a5d90d7-4d97-43a2-9ddb-522ed5d03a7e" providerId="ADAL" clId="{4AB2A5B0-BDF6-4394-A9F5-C419D7FD8255}" dt="2024-02-09T14:00:00.253" v="28" actId="478"/>
          <ac:picMkLst>
            <pc:docMk/>
            <pc:sldMk cId="2087252037" sldId="391"/>
            <ac:picMk id="2050" creationId="{00000000-0000-0000-0000-000000000000}"/>
          </ac:picMkLst>
        </pc:picChg>
      </pc:sldChg>
      <pc:sldChg chg="addSp delSp modSp add mod ord">
        <pc:chgData name="Beverley Ferguson" userId="4a5d90d7-4d97-43a2-9ddb-522ed5d03a7e" providerId="ADAL" clId="{4AB2A5B0-BDF6-4394-A9F5-C419D7FD8255}" dt="2024-02-09T15:08:59.348" v="192"/>
        <pc:sldMkLst>
          <pc:docMk/>
          <pc:sldMk cId="2310523129" sldId="392"/>
        </pc:sldMkLst>
        <pc:spChg chg="add del">
          <ac:chgData name="Beverley Ferguson" userId="4a5d90d7-4d97-43a2-9ddb-522ed5d03a7e" providerId="ADAL" clId="{4AB2A5B0-BDF6-4394-A9F5-C419D7FD8255}" dt="2024-02-09T14:09:51.105" v="155" actId="22"/>
          <ac:spMkLst>
            <pc:docMk/>
            <pc:sldMk cId="2310523129" sldId="392"/>
            <ac:spMk id="7" creationId="{C9D8BC78-8AD3-C389-9B29-6F17F456B74E}"/>
          </ac:spMkLst>
        </pc:spChg>
        <pc:spChg chg="add mod">
          <ac:chgData name="Beverley Ferguson" userId="4a5d90d7-4d97-43a2-9ddb-522ed5d03a7e" providerId="ADAL" clId="{4AB2A5B0-BDF6-4394-A9F5-C419D7FD8255}" dt="2024-02-09T14:10:09.563" v="162" actId="1076"/>
          <ac:spMkLst>
            <pc:docMk/>
            <pc:sldMk cId="2310523129" sldId="392"/>
            <ac:spMk id="11" creationId="{1842CB02-E0B2-DD4C-E7F5-30316CE51262}"/>
          </ac:spMkLst>
        </pc:spChg>
        <pc:picChg chg="add del">
          <ac:chgData name="Beverley Ferguson" userId="4a5d90d7-4d97-43a2-9ddb-522ed5d03a7e" providerId="ADAL" clId="{4AB2A5B0-BDF6-4394-A9F5-C419D7FD8255}" dt="2024-02-09T14:08:11.749" v="135" actId="478"/>
          <ac:picMkLst>
            <pc:docMk/>
            <pc:sldMk cId="2310523129" sldId="392"/>
            <ac:picMk id="3" creationId="{833B5AE9-481F-453E-0985-7CFFE6339C90}"/>
          </ac:picMkLst>
        </pc:picChg>
        <pc:picChg chg="add mod modCrop">
          <ac:chgData name="Beverley Ferguson" userId="4a5d90d7-4d97-43a2-9ddb-522ed5d03a7e" providerId="ADAL" clId="{4AB2A5B0-BDF6-4394-A9F5-C419D7FD8255}" dt="2024-02-09T14:09:36.829" v="151" actId="1076"/>
          <ac:picMkLst>
            <pc:docMk/>
            <pc:sldMk cId="2310523129" sldId="392"/>
            <ac:picMk id="5" creationId="{BA49CD68-0B4A-4BC3-B043-7F8752EDC8B8}"/>
          </ac:picMkLst>
        </pc:picChg>
        <pc:picChg chg="mod">
          <ac:chgData name="Beverley Ferguson" userId="4a5d90d7-4d97-43a2-9ddb-522ed5d03a7e" providerId="ADAL" clId="{4AB2A5B0-BDF6-4394-A9F5-C419D7FD8255}" dt="2024-02-09T14:09:34.914" v="150" actId="1076"/>
          <ac:picMkLst>
            <pc:docMk/>
            <pc:sldMk cId="2310523129" sldId="392"/>
            <ac:picMk id="9" creationId="{00000000-0000-0000-0000-000000000000}"/>
          </ac:picMkLst>
        </pc:picChg>
        <pc:picChg chg="mod">
          <ac:chgData name="Beverley Ferguson" userId="4a5d90d7-4d97-43a2-9ddb-522ed5d03a7e" providerId="ADAL" clId="{4AB2A5B0-BDF6-4394-A9F5-C419D7FD8255}" dt="2024-02-09T13:56:55.164" v="14" actId="1038"/>
          <ac:picMkLst>
            <pc:docMk/>
            <pc:sldMk cId="2310523129" sldId="392"/>
            <ac:picMk id="13" creationId="{00000000-0000-0000-0000-000000000000}"/>
          </ac:picMkLst>
        </pc:picChg>
      </pc:sldChg>
      <pc:sldChg chg="addSp delSp modSp add mod ord">
        <pc:chgData name="Beverley Ferguson" userId="4a5d90d7-4d97-43a2-9ddb-522ed5d03a7e" providerId="ADAL" clId="{4AB2A5B0-BDF6-4394-A9F5-C419D7FD8255}" dt="2024-02-09T15:08:59.348" v="192"/>
        <pc:sldMkLst>
          <pc:docMk/>
          <pc:sldMk cId="197859688" sldId="393"/>
        </pc:sldMkLst>
        <pc:spChg chg="del">
          <ac:chgData name="Beverley Ferguson" userId="4a5d90d7-4d97-43a2-9ddb-522ed5d03a7e" providerId="ADAL" clId="{4AB2A5B0-BDF6-4394-A9F5-C419D7FD8255}" dt="2024-02-09T13:57:41.250" v="18" actId="478"/>
          <ac:spMkLst>
            <pc:docMk/>
            <pc:sldMk cId="197859688" sldId="393"/>
            <ac:spMk id="3" creationId="{00000000-0000-0000-0000-000000000000}"/>
          </ac:spMkLst>
        </pc:spChg>
        <pc:spChg chg="del">
          <ac:chgData name="Beverley Ferguson" userId="4a5d90d7-4d97-43a2-9ddb-522ed5d03a7e" providerId="ADAL" clId="{4AB2A5B0-BDF6-4394-A9F5-C419D7FD8255}" dt="2024-02-09T13:57:38.841" v="17" actId="478"/>
          <ac:spMkLst>
            <pc:docMk/>
            <pc:sldMk cId="197859688" sldId="393"/>
            <ac:spMk id="5" creationId="{00000000-0000-0000-0000-000000000000}"/>
          </ac:spMkLst>
        </pc:spChg>
        <pc:spChg chg="del">
          <ac:chgData name="Beverley Ferguson" userId="4a5d90d7-4d97-43a2-9ddb-522ed5d03a7e" providerId="ADAL" clId="{4AB2A5B0-BDF6-4394-A9F5-C419D7FD8255}" dt="2024-02-09T13:57:43.212" v="19" actId="478"/>
          <ac:spMkLst>
            <pc:docMk/>
            <pc:sldMk cId="197859688" sldId="393"/>
            <ac:spMk id="10" creationId="{00000000-0000-0000-0000-000000000000}"/>
          </ac:spMkLst>
        </pc:spChg>
        <pc:spChg chg="add del">
          <ac:chgData name="Beverley Ferguson" userId="4a5d90d7-4d97-43a2-9ddb-522ed5d03a7e" providerId="ADAL" clId="{4AB2A5B0-BDF6-4394-A9F5-C419D7FD8255}" dt="2024-02-09T13:57:47.550" v="21" actId="22"/>
          <ac:spMkLst>
            <pc:docMk/>
            <pc:sldMk cId="197859688" sldId="393"/>
            <ac:spMk id="11" creationId="{390A5545-3D20-62AB-633F-0E864CCA837F}"/>
          </ac:spMkLst>
        </pc:spChg>
        <pc:spChg chg="add mod">
          <ac:chgData name="Beverley Ferguson" userId="4a5d90d7-4d97-43a2-9ddb-522ed5d03a7e" providerId="ADAL" clId="{4AB2A5B0-BDF6-4394-A9F5-C419D7FD8255}" dt="2024-02-09T14:02:08.961" v="89" actId="1076"/>
          <ac:spMkLst>
            <pc:docMk/>
            <pc:sldMk cId="197859688" sldId="393"/>
            <ac:spMk id="14" creationId="{CE174090-3D25-222D-49F5-55B34AC00D89}"/>
          </ac:spMkLst>
        </pc:spChg>
        <pc:spChg chg="add del mod">
          <ac:chgData name="Beverley Ferguson" userId="4a5d90d7-4d97-43a2-9ddb-522ed5d03a7e" providerId="ADAL" clId="{4AB2A5B0-BDF6-4394-A9F5-C419D7FD8255}" dt="2024-02-09T13:58:47.634" v="27"/>
          <ac:spMkLst>
            <pc:docMk/>
            <pc:sldMk cId="197859688" sldId="393"/>
            <ac:spMk id="15" creationId="{9BBBF76E-7FFA-5C59-F879-BC603A5789D0}"/>
          </ac:spMkLst>
        </pc:spChg>
        <pc:spChg chg="add del mod">
          <ac:chgData name="Beverley Ferguson" userId="4a5d90d7-4d97-43a2-9ddb-522ed5d03a7e" providerId="ADAL" clId="{4AB2A5B0-BDF6-4394-A9F5-C419D7FD8255}" dt="2024-02-09T13:58:47.634" v="27"/>
          <ac:spMkLst>
            <pc:docMk/>
            <pc:sldMk cId="197859688" sldId="393"/>
            <ac:spMk id="16" creationId="{BEB0E198-374C-7F61-6B5B-028326F2F799}"/>
          </ac:spMkLst>
        </pc:spChg>
        <pc:spChg chg="add del mod">
          <ac:chgData name="Beverley Ferguson" userId="4a5d90d7-4d97-43a2-9ddb-522ed5d03a7e" providerId="ADAL" clId="{4AB2A5B0-BDF6-4394-A9F5-C419D7FD8255}" dt="2024-02-09T13:58:47.634" v="27"/>
          <ac:spMkLst>
            <pc:docMk/>
            <pc:sldMk cId="197859688" sldId="393"/>
            <ac:spMk id="17" creationId="{74BF49A0-BEB0-282A-5CCD-57D41D4AD7F5}"/>
          </ac:spMkLst>
        </pc:spChg>
        <pc:spChg chg="add mod">
          <ac:chgData name="Beverley Ferguson" userId="4a5d90d7-4d97-43a2-9ddb-522ed5d03a7e" providerId="ADAL" clId="{4AB2A5B0-BDF6-4394-A9F5-C419D7FD8255}" dt="2024-02-09T14:00:54.218" v="75"/>
          <ac:spMkLst>
            <pc:docMk/>
            <pc:sldMk cId="197859688" sldId="393"/>
            <ac:spMk id="18" creationId="{B384C328-B0A3-E251-EC18-E280589EC523}"/>
          </ac:spMkLst>
        </pc:spChg>
        <pc:picChg chg="mod">
          <ac:chgData name="Beverley Ferguson" userId="4a5d90d7-4d97-43a2-9ddb-522ed5d03a7e" providerId="ADAL" clId="{4AB2A5B0-BDF6-4394-A9F5-C419D7FD8255}" dt="2024-02-09T14:02:19.614" v="106" actId="1036"/>
          <ac:picMkLst>
            <pc:docMk/>
            <pc:sldMk cId="197859688" sldId="393"/>
            <ac:picMk id="4" creationId="{00000000-0000-0000-0000-000000000000}"/>
          </ac:picMkLst>
        </pc:picChg>
        <pc:picChg chg="del">
          <ac:chgData name="Beverley Ferguson" userId="4a5d90d7-4d97-43a2-9ddb-522ed5d03a7e" providerId="ADAL" clId="{4AB2A5B0-BDF6-4394-A9F5-C419D7FD8255}" dt="2024-02-09T14:00:53.613" v="74" actId="478"/>
          <ac:picMkLst>
            <pc:docMk/>
            <pc:sldMk cId="197859688" sldId="393"/>
            <ac:picMk id="6" creationId="{00000000-0000-0000-0000-000000000000}"/>
          </ac:picMkLst>
        </pc:picChg>
        <pc:picChg chg="mod">
          <ac:chgData name="Beverley Ferguson" userId="4a5d90d7-4d97-43a2-9ddb-522ed5d03a7e" providerId="ADAL" clId="{4AB2A5B0-BDF6-4394-A9F5-C419D7FD8255}" dt="2024-02-09T14:02:19.614" v="106" actId="1036"/>
          <ac:picMkLst>
            <pc:docMk/>
            <pc:sldMk cId="197859688" sldId="393"/>
            <ac:picMk id="9" creationId="{00000000-0000-0000-0000-000000000000}"/>
          </ac:picMkLst>
        </pc:picChg>
        <pc:picChg chg="mod">
          <ac:chgData name="Beverley Ferguson" userId="4a5d90d7-4d97-43a2-9ddb-522ed5d03a7e" providerId="ADAL" clId="{4AB2A5B0-BDF6-4394-A9F5-C419D7FD8255}" dt="2024-02-09T14:02:27.240" v="107" actId="14100"/>
          <ac:picMkLst>
            <pc:docMk/>
            <pc:sldMk cId="197859688" sldId="393"/>
            <ac:picMk id="13" creationId="{00000000-0000-0000-0000-000000000000}"/>
          </ac:picMkLst>
        </pc:picChg>
        <pc:picChg chg="add mod">
          <ac:chgData name="Beverley Ferguson" userId="4a5d90d7-4d97-43a2-9ddb-522ed5d03a7e" providerId="ADAL" clId="{4AB2A5B0-BDF6-4394-A9F5-C419D7FD8255}" dt="2024-02-09T14:02:19.614" v="106" actId="1036"/>
          <ac:picMkLst>
            <pc:docMk/>
            <pc:sldMk cId="197859688" sldId="393"/>
            <ac:picMk id="20" creationId="{135376F8-849D-4836-CB52-1A34F3024D0A}"/>
          </ac:picMkLst>
        </pc:picChg>
        <pc:picChg chg="mod">
          <ac:chgData name="Beverley Ferguson" userId="4a5d90d7-4d97-43a2-9ddb-522ed5d03a7e" providerId="ADAL" clId="{4AB2A5B0-BDF6-4394-A9F5-C419D7FD8255}" dt="2024-02-09T14:02:19.614" v="106" actId="1036"/>
          <ac:picMkLst>
            <pc:docMk/>
            <pc:sldMk cId="197859688" sldId="393"/>
            <ac:picMk id="2050" creationId="{00000000-0000-0000-0000-000000000000}"/>
          </ac:picMkLst>
        </pc:picChg>
      </pc:sldChg>
      <pc:sldChg chg="addSp delSp modSp add del mod">
        <pc:chgData name="Beverley Ferguson" userId="4a5d90d7-4d97-43a2-9ddb-522ed5d03a7e" providerId="ADAL" clId="{4AB2A5B0-BDF6-4394-A9F5-C419D7FD8255}" dt="2024-02-09T15:42:07.732" v="354" actId="1038"/>
        <pc:sldMkLst>
          <pc:docMk/>
          <pc:sldMk cId="2589383504" sldId="577"/>
        </pc:sldMkLst>
        <pc:picChg chg="add mod">
          <ac:chgData name="Beverley Ferguson" userId="4a5d90d7-4d97-43a2-9ddb-522ed5d03a7e" providerId="ADAL" clId="{4AB2A5B0-BDF6-4394-A9F5-C419D7FD8255}" dt="2024-02-09T15:42:07.732" v="354" actId="1038"/>
          <ac:picMkLst>
            <pc:docMk/>
            <pc:sldMk cId="2589383504" sldId="577"/>
            <ac:picMk id="2" creationId="{89AE257C-AB7D-AD52-5ACA-C74F34658345}"/>
          </ac:picMkLst>
        </pc:picChg>
        <pc:picChg chg="del">
          <ac:chgData name="Beverley Ferguson" userId="4a5d90d7-4d97-43a2-9ddb-522ed5d03a7e" providerId="ADAL" clId="{4AB2A5B0-BDF6-4394-A9F5-C419D7FD8255}" dt="2024-02-09T15:40:52.257" v="334" actId="478"/>
          <ac:picMkLst>
            <pc:docMk/>
            <pc:sldMk cId="2589383504" sldId="577"/>
            <ac:picMk id="7" creationId="{ED7A2F58-F924-A4CF-424E-24695987EF20}"/>
          </ac:picMkLst>
        </pc:picChg>
        <pc:picChg chg="add del">
          <ac:chgData name="Beverley Ferguson" userId="4a5d90d7-4d97-43a2-9ddb-522ed5d03a7e" providerId="ADAL" clId="{4AB2A5B0-BDF6-4394-A9F5-C419D7FD8255}" dt="2024-02-09T14:11:58.940" v="171" actId="478"/>
          <ac:picMkLst>
            <pc:docMk/>
            <pc:sldMk cId="2589383504" sldId="577"/>
            <ac:picMk id="9" creationId="{00000000-0000-0000-0000-000000000000}"/>
          </ac:picMkLst>
        </pc:picChg>
      </pc:sldChg>
      <pc:sldChg chg="addSp delSp modSp add del mod">
        <pc:chgData name="Beverley Ferguson" userId="4a5d90d7-4d97-43a2-9ddb-522ed5d03a7e" providerId="ADAL" clId="{4AB2A5B0-BDF6-4394-A9F5-C419D7FD8255}" dt="2024-02-09T16:15:50.540" v="594" actId="47"/>
        <pc:sldMkLst>
          <pc:docMk/>
          <pc:sldMk cId="2858389152" sldId="578"/>
        </pc:sldMkLst>
        <pc:spChg chg="add del">
          <ac:chgData name="Beverley Ferguson" userId="4a5d90d7-4d97-43a2-9ddb-522ed5d03a7e" providerId="ADAL" clId="{4AB2A5B0-BDF6-4394-A9F5-C419D7FD8255}" dt="2024-02-09T15:42:01.908" v="351" actId="478"/>
          <ac:spMkLst>
            <pc:docMk/>
            <pc:sldMk cId="2858389152" sldId="578"/>
            <ac:spMk id="4" creationId="{C5F9E812-F364-8A2B-4E57-C457D1726C8D}"/>
          </ac:spMkLst>
        </pc:spChg>
        <pc:spChg chg="mod">
          <ac:chgData name="Beverley Ferguson" userId="4a5d90d7-4d97-43a2-9ddb-522ed5d03a7e" providerId="ADAL" clId="{4AB2A5B0-BDF6-4394-A9F5-C419D7FD8255}" dt="2024-02-09T16:03:31.566" v="535" actId="14100"/>
          <ac:spMkLst>
            <pc:docMk/>
            <pc:sldMk cId="2858389152" sldId="578"/>
            <ac:spMk id="16" creationId="{00000000-0000-0000-0000-000000000000}"/>
          </ac:spMkLst>
        </pc:spChg>
        <pc:graphicFrameChg chg="add del">
          <ac:chgData name="Beverley Ferguson" userId="4a5d90d7-4d97-43a2-9ddb-522ed5d03a7e" providerId="ADAL" clId="{4AB2A5B0-BDF6-4394-A9F5-C419D7FD8255}" dt="2024-02-09T15:42:03.103" v="352" actId="478"/>
          <ac:graphicFrameMkLst>
            <pc:docMk/>
            <pc:sldMk cId="2858389152" sldId="578"/>
            <ac:graphicFrameMk id="5" creationId="{5B81AB66-9802-FB24-1B74-669EDF8EE28A}"/>
          </ac:graphicFrameMkLst>
        </pc:graphicFrameChg>
      </pc:sldChg>
      <pc:sldChg chg="add del">
        <pc:chgData name="Beverley Ferguson" userId="4a5d90d7-4d97-43a2-9ddb-522ed5d03a7e" providerId="ADAL" clId="{4AB2A5B0-BDF6-4394-A9F5-C419D7FD8255}" dt="2024-02-09T14:12:12.947" v="172"/>
        <pc:sldMkLst>
          <pc:docMk/>
          <pc:sldMk cId="1749616575" sldId="579"/>
        </pc:sldMkLst>
      </pc:sldChg>
      <pc:sldChg chg="del">
        <pc:chgData name="Beverley Ferguson" userId="4a5d90d7-4d97-43a2-9ddb-522ed5d03a7e" providerId="ADAL" clId="{4AB2A5B0-BDF6-4394-A9F5-C419D7FD8255}" dt="2024-02-09T14:12:26.689" v="173"/>
        <pc:sldMkLst>
          <pc:docMk/>
          <pc:sldMk cId="2241871900" sldId="579"/>
        </pc:sldMkLst>
      </pc:sldChg>
      <pc:sldChg chg="add del">
        <pc:chgData name="Beverley Ferguson" userId="4a5d90d7-4d97-43a2-9ddb-522ed5d03a7e" providerId="ADAL" clId="{4AB2A5B0-BDF6-4394-A9F5-C419D7FD8255}" dt="2024-02-09T14:12:12.947" v="172"/>
        <pc:sldMkLst>
          <pc:docMk/>
          <pc:sldMk cId="1777876268" sldId="580"/>
        </pc:sldMkLst>
      </pc:sldChg>
      <pc:sldChg chg="del">
        <pc:chgData name="Beverley Ferguson" userId="4a5d90d7-4d97-43a2-9ddb-522ed5d03a7e" providerId="ADAL" clId="{4AB2A5B0-BDF6-4394-A9F5-C419D7FD8255}" dt="2024-02-09T14:12:26.689" v="173"/>
        <pc:sldMkLst>
          <pc:docMk/>
          <pc:sldMk cId="2496893146" sldId="580"/>
        </pc:sldMkLst>
      </pc:sldChg>
      <pc:sldChg chg="del">
        <pc:chgData name="Beverley Ferguson" userId="4a5d90d7-4d97-43a2-9ddb-522ed5d03a7e" providerId="ADAL" clId="{4AB2A5B0-BDF6-4394-A9F5-C419D7FD8255}" dt="2024-02-09T14:12:26.689" v="173"/>
        <pc:sldMkLst>
          <pc:docMk/>
          <pc:sldMk cId="2184332454" sldId="581"/>
        </pc:sldMkLst>
      </pc:sldChg>
      <pc:sldChg chg="add del">
        <pc:chgData name="Beverley Ferguson" userId="4a5d90d7-4d97-43a2-9ddb-522ed5d03a7e" providerId="ADAL" clId="{4AB2A5B0-BDF6-4394-A9F5-C419D7FD8255}" dt="2024-02-09T14:12:12.947" v="172"/>
        <pc:sldMkLst>
          <pc:docMk/>
          <pc:sldMk cId="4268416988" sldId="581"/>
        </pc:sldMkLst>
      </pc:sldChg>
      <pc:sldChg chg="add del">
        <pc:chgData name="Beverley Ferguson" userId="4a5d90d7-4d97-43a2-9ddb-522ed5d03a7e" providerId="ADAL" clId="{4AB2A5B0-BDF6-4394-A9F5-C419D7FD8255}" dt="2024-02-09T14:12:12.947" v="172"/>
        <pc:sldMkLst>
          <pc:docMk/>
          <pc:sldMk cId="775616655" sldId="582"/>
        </pc:sldMkLst>
      </pc:sldChg>
      <pc:sldChg chg="del">
        <pc:chgData name="Beverley Ferguson" userId="4a5d90d7-4d97-43a2-9ddb-522ed5d03a7e" providerId="ADAL" clId="{4AB2A5B0-BDF6-4394-A9F5-C419D7FD8255}" dt="2024-02-09T14:12:26.689" v="173"/>
        <pc:sldMkLst>
          <pc:docMk/>
          <pc:sldMk cId="1866991715" sldId="582"/>
        </pc:sldMkLst>
      </pc:sldChg>
      <pc:sldChg chg="modSp add mod">
        <pc:chgData name="Beverley Ferguson" userId="4a5d90d7-4d97-43a2-9ddb-522ed5d03a7e" providerId="ADAL" clId="{4AB2A5B0-BDF6-4394-A9F5-C419D7FD8255}" dt="2024-02-21T12:00:19.878" v="878" actId="255"/>
        <pc:sldMkLst>
          <pc:docMk/>
          <pc:sldMk cId="2437966427" sldId="583"/>
        </pc:sldMkLst>
        <pc:spChg chg="mod">
          <ac:chgData name="Beverley Ferguson" userId="4a5d90d7-4d97-43a2-9ddb-522ed5d03a7e" providerId="ADAL" clId="{4AB2A5B0-BDF6-4394-A9F5-C419D7FD8255}" dt="2024-02-21T12:00:19.878" v="878" actId="255"/>
          <ac:spMkLst>
            <pc:docMk/>
            <pc:sldMk cId="2437966427" sldId="583"/>
            <ac:spMk id="2" creationId="{00000000-0000-0000-0000-000000000000}"/>
          </ac:spMkLst>
        </pc:spChg>
      </pc:sldChg>
    </pc:docChg>
  </pc:docChgLst>
  <pc:docChgLst>
    <pc:chgData name="Beverley Ferguson" userId="4a5d90d7-4d97-43a2-9ddb-522ed5d03a7e" providerId="ADAL" clId="{40A8F2F2-9919-4DA1-B4CF-7C1A5933473E}"/>
    <pc:docChg chg="custSel modSld modMainMaster">
      <pc:chgData name="Beverley Ferguson" userId="4a5d90d7-4d97-43a2-9ddb-522ed5d03a7e" providerId="ADAL" clId="{40A8F2F2-9919-4DA1-B4CF-7C1A5933473E}" dt="2024-03-06T14:13:03.808" v="316"/>
      <pc:docMkLst>
        <pc:docMk/>
      </pc:docMkLst>
      <pc:sldChg chg="addSp delSp modSp mod">
        <pc:chgData name="Beverley Ferguson" userId="4a5d90d7-4d97-43a2-9ddb-522ed5d03a7e" providerId="ADAL" clId="{40A8F2F2-9919-4DA1-B4CF-7C1A5933473E}" dt="2024-03-06T14:11:51.537" v="298"/>
        <pc:sldMkLst>
          <pc:docMk/>
          <pc:sldMk cId="1717420105" sldId="264"/>
        </pc:sldMkLst>
        <pc:spChg chg="add del mod">
          <ac:chgData name="Beverley Ferguson" userId="4a5d90d7-4d97-43a2-9ddb-522ed5d03a7e" providerId="ADAL" clId="{40A8F2F2-9919-4DA1-B4CF-7C1A5933473E}" dt="2024-03-06T14:11:50.705" v="297" actId="478"/>
          <ac:spMkLst>
            <pc:docMk/>
            <pc:sldMk cId="1717420105" sldId="264"/>
            <ac:spMk id="2" creationId="{A9F4EB84-C902-7FD1-A05D-315DF588BDBE}"/>
          </ac:spMkLst>
        </pc:spChg>
        <pc:spChg chg="add mod">
          <ac:chgData name="Beverley Ferguson" userId="4a5d90d7-4d97-43a2-9ddb-522ed5d03a7e" providerId="ADAL" clId="{40A8F2F2-9919-4DA1-B4CF-7C1A5933473E}" dt="2024-03-06T14:11:51.537" v="298"/>
          <ac:spMkLst>
            <pc:docMk/>
            <pc:sldMk cId="1717420105" sldId="264"/>
            <ac:spMk id="3" creationId="{FD043DCA-76BF-DBB8-8F77-7DD5850411C8}"/>
          </ac:spMkLst>
        </pc:spChg>
        <pc:spChg chg="del">
          <ac:chgData name="Beverley Ferguson" userId="4a5d90d7-4d97-43a2-9ddb-522ed5d03a7e" providerId="ADAL" clId="{40A8F2F2-9919-4DA1-B4CF-7C1A5933473E}" dt="2024-03-06T14:01:43.470" v="34" actId="478"/>
          <ac:spMkLst>
            <pc:docMk/>
            <pc:sldMk cId="1717420105" sldId="264"/>
            <ac:spMk id="11" creationId="{00000000-0000-0000-0000-000000000000}"/>
          </ac:spMkLst>
        </pc:spChg>
      </pc:sldChg>
      <pc:sldChg chg="addSp delSp modSp mod modNotesTx">
        <pc:chgData name="Beverley Ferguson" userId="4a5d90d7-4d97-43a2-9ddb-522ed5d03a7e" providerId="ADAL" clId="{40A8F2F2-9919-4DA1-B4CF-7C1A5933473E}" dt="2024-03-06T14:12:07.631" v="302"/>
        <pc:sldMkLst>
          <pc:docMk/>
          <pc:sldMk cId="407369970" sldId="270"/>
        </pc:sldMkLst>
        <pc:spChg chg="add del mod">
          <ac:chgData name="Beverley Ferguson" userId="4a5d90d7-4d97-43a2-9ddb-522ed5d03a7e" providerId="ADAL" clId="{40A8F2F2-9919-4DA1-B4CF-7C1A5933473E}" dt="2024-03-06T14:12:07.025" v="301" actId="478"/>
          <ac:spMkLst>
            <pc:docMk/>
            <pc:sldMk cId="407369970" sldId="270"/>
            <ac:spMk id="6" creationId="{BB457CD7-DA21-E3DE-BBCE-E10FA33240D8}"/>
          </ac:spMkLst>
        </pc:spChg>
        <pc:spChg chg="add mod">
          <ac:chgData name="Beverley Ferguson" userId="4a5d90d7-4d97-43a2-9ddb-522ed5d03a7e" providerId="ADAL" clId="{40A8F2F2-9919-4DA1-B4CF-7C1A5933473E}" dt="2024-03-06T14:12:07.631" v="302"/>
          <ac:spMkLst>
            <pc:docMk/>
            <pc:sldMk cId="407369970" sldId="270"/>
            <ac:spMk id="7" creationId="{3BBAAF31-E8DD-0B54-838E-6A9C280A2222}"/>
          </ac:spMkLst>
        </pc:spChg>
        <pc:spChg chg="del mod">
          <ac:chgData name="Beverley Ferguson" userId="4a5d90d7-4d97-43a2-9ddb-522ed5d03a7e" providerId="ADAL" clId="{40A8F2F2-9919-4DA1-B4CF-7C1A5933473E}" dt="2024-03-06T14:11:45.095" v="295" actId="478"/>
          <ac:spMkLst>
            <pc:docMk/>
            <pc:sldMk cId="407369970" sldId="270"/>
            <ac:spMk id="18" creationId="{00000000-0000-0000-0000-000000000000}"/>
          </ac:spMkLst>
        </pc:spChg>
      </pc:sldChg>
      <pc:sldChg chg="modSp mod modNotesTx">
        <pc:chgData name="Beverley Ferguson" userId="4a5d90d7-4d97-43a2-9ddb-522ed5d03a7e" providerId="ADAL" clId="{40A8F2F2-9919-4DA1-B4CF-7C1A5933473E}" dt="2024-03-06T14:07:17.167" v="285" actId="20577"/>
        <pc:sldMkLst>
          <pc:docMk/>
          <pc:sldMk cId="3837094803" sldId="293"/>
        </pc:sldMkLst>
        <pc:spChg chg="mod">
          <ac:chgData name="Beverley Ferguson" userId="4a5d90d7-4d97-43a2-9ddb-522ed5d03a7e" providerId="ADAL" clId="{40A8F2F2-9919-4DA1-B4CF-7C1A5933473E}" dt="2024-03-06T14:07:17.167" v="285" actId="20577"/>
          <ac:spMkLst>
            <pc:docMk/>
            <pc:sldMk cId="3837094803" sldId="293"/>
            <ac:spMk id="2" creationId="{00000000-0000-0000-0000-000000000000}"/>
          </ac:spMkLst>
        </pc:spChg>
        <pc:spChg chg="mod">
          <ac:chgData name="Beverley Ferguson" userId="4a5d90d7-4d97-43a2-9ddb-522ed5d03a7e" providerId="ADAL" clId="{40A8F2F2-9919-4DA1-B4CF-7C1A5933473E}" dt="2024-03-06T14:07:06.448" v="264" actId="12"/>
          <ac:spMkLst>
            <pc:docMk/>
            <pc:sldMk cId="3837094803" sldId="293"/>
            <ac:spMk id="3" creationId="{00000000-0000-0000-0000-000000000000}"/>
          </ac:spMkLst>
        </pc:spChg>
      </pc:sldChg>
      <pc:sldChg chg="addSp delSp modSp mod modNotesTx">
        <pc:chgData name="Beverley Ferguson" userId="4a5d90d7-4d97-43a2-9ddb-522ed5d03a7e" providerId="ADAL" clId="{40A8F2F2-9919-4DA1-B4CF-7C1A5933473E}" dt="2024-03-06T14:12:17.185" v="304"/>
        <pc:sldMkLst>
          <pc:docMk/>
          <pc:sldMk cId="1030800396" sldId="330"/>
        </pc:sldMkLst>
        <pc:spChg chg="add del mod">
          <ac:chgData name="Beverley Ferguson" userId="4a5d90d7-4d97-43a2-9ddb-522ed5d03a7e" providerId="ADAL" clId="{40A8F2F2-9919-4DA1-B4CF-7C1A5933473E}" dt="2024-03-06T14:12:16.154" v="303" actId="478"/>
          <ac:spMkLst>
            <pc:docMk/>
            <pc:sldMk cId="1030800396" sldId="330"/>
            <ac:spMk id="4" creationId="{7100F306-E015-EC68-91BF-EC10B4D979A8}"/>
          </ac:spMkLst>
        </pc:spChg>
        <pc:spChg chg="add mod">
          <ac:chgData name="Beverley Ferguson" userId="4a5d90d7-4d97-43a2-9ddb-522ed5d03a7e" providerId="ADAL" clId="{40A8F2F2-9919-4DA1-B4CF-7C1A5933473E}" dt="2024-03-06T14:12:17.185" v="304"/>
          <ac:spMkLst>
            <pc:docMk/>
            <pc:sldMk cId="1030800396" sldId="330"/>
            <ac:spMk id="5" creationId="{1A90463E-05F1-2CBD-BDC6-7FF507921DE7}"/>
          </ac:spMkLst>
        </pc:spChg>
        <pc:spChg chg="del mod">
          <ac:chgData name="Beverley Ferguson" userId="4a5d90d7-4d97-43a2-9ddb-522ed5d03a7e" providerId="ADAL" clId="{40A8F2F2-9919-4DA1-B4CF-7C1A5933473E}" dt="2024-03-06T14:11:59.382" v="299" actId="478"/>
          <ac:spMkLst>
            <pc:docMk/>
            <pc:sldMk cId="1030800396" sldId="330"/>
            <ac:spMk id="7" creationId="{00000000-0000-0000-0000-000000000000}"/>
          </ac:spMkLst>
        </pc:spChg>
      </pc:sldChg>
      <pc:sldChg chg="addSp delSp modSp mod modNotesTx">
        <pc:chgData name="Beverley Ferguson" userId="4a5d90d7-4d97-43a2-9ddb-522ed5d03a7e" providerId="ADAL" clId="{40A8F2F2-9919-4DA1-B4CF-7C1A5933473E}" dt="2024-03-06T14:12:33.776" v="308"/>
        <pc:sldMkLst>
          <pc:docMk/>
          <pc:sldMk cId="1927212695" sldId="331"/>
        </pc:sldMkLst>
        <pc:spChg chg="add mod">
          <ac:chgData name="Beverley Ferguson" userId="4a5d90d7-4d97-43a2-9ddb-522ed5d03a7e" providerId="ADAL" clId="{40A8F2F2-9919-4DA1-B4CF-7C1A5933473E}" dt="2024-03-06T14:12:33.776" v="308"/>
          <ac:spMkLst>
            <pc:docMk/>
            <pc:sldMk cId="1927212695" sldId="331"/>
            <ac:spMk id="4" creationId="{80AACBB3-3F43-3B77-23A1-538C50D20CBA}"/>
          </ac:spMkLst>
        </pc:spChg>
        <pc:spChg chg="del">
          <ac:chgData name="Beverley Ferguson" userId="4a5d90d7-4d97-43a2-9ddb-522ed5d03a7e" providerId="ADAL" clId="{40A8F2F2-9919-4DA1-B4CF-7C1A5933473E}" dt="2024-03-06T14:12:33.288" v="307" actId="478"/>
          <ac:spMkLst>
            <pc:docMk/>
            <pc:sldMk cId="1927212695" sldId="331"/>
            <ac:spMk id="10" creationId="{00000000-0000-0000-0000-000000000000}"/>
          </ac:spMkLst>
        </pc:spChg>
      </pc:sldChg>
      <pc:sldChg chg="modSp mod">
        <pc:chgData name="Beverley Ferguson" userId="4a5d90d7-4d97-43a2-9ddb-522ed5d03a7e" providerId="ADAL" clId="{40A8F2F2-9919-4DA1-B4CF-7C1A5933473E}" dt="2024-03-06T14:04:31.879" v="117" actId="1037"/>
        <pc:sldMkLst>
          <pc:docMk/>
          <pc:sldMk cId="2255534113" sldId="348"/>
        </pc:sldMkLst>
        <pc:spChg chg="mod">
          <ac:chgData name="Beverley Ferguson" userId="4a5d90d7-4d97-43a2-9ddb-522ed5d03a7e" providerId="ADAL" clId="{40A8F2F2-9919-4DA1-B4CF-7C1A5933473E}" dt="2024-03-06T14:04:31.879" v="117" actId="1037"/>
          <ac:spMkLst>
            <pc:docMk/>
            <pc:sldMk cId="2255534113" sldId="348"/>
            <ac:spMk id="2" creationId="{00000000-0000-0000-0000-000000000000}"/>
          </ac:spMkLst>
        </pc:spChg>
      </pc:sldChg>
      <pc:sldChg chg="modSp mod">
        <pc:chgData name="Beverley Ferguson" userId="4a5d90d7-4d97-43a2-9ddb-522ed5d03a7e" providerId="ADAL" clId="{40A8F2F2-9919-4DA1-B4CF-7C1A5933473E}" dt="2024-03-06T14:04:38.199" v="126" actId="1037"/>
        <pc:sldMkLst>
          <pc:docMk/>
          <pc:sldMk cId="3956974248" sldId="349"/>
        </pc:sldMkLst>
        <pc:spChg chg="mod">
          <ac:chgData name="Beverley Ferguson" userId="4a5d90d7-4d97-43a2-9ddb-522ed5d03a7e" providerId="ADAL" clId="{40A8F2F2-9919-4DA1-B4CF-7C1A5933473E}" dt="2024-03-06T14:04:38.199" v="126" actId="1037"/>
          <ac:spMkLst>
            <pc:docMk/>
            <pc:sldMk cId="3956974248" sldId="349"/>
            <ac:spMk id="2" creationId="{00000000-0000-0000-0000-000000000000}"/>
          </ac:spMkLst>
        </pc:spChg>
      </pc:sldChg>
      <pc:sldChg chg="modSp mod">
        <pc:chgData name="Beverley Ferguson" userId="4a5d90d7-4d97-43a2-9ddb-522ed5d03a7e" providerId="ADAL" clId="{40A8F2F2-9919-4DA1-B4CF-7C1A5933473E}" dt="2024-03-06T14:09:42.528" v="288" actId="33524"/>
        <pc:sldMkLst>
          <pc:docMk/>
          <pc:sldMk cId="3665328909" sldId="383"/>
        </pc:sldMkLst>
        <pc:spChg chg="mod">
          <ac:chgData name="Beverley Ferguson" userId="4a5d90d7-4d97-43a2-9ddb-522ed5d03a7e" providerId="ADAL" clId="{40A8F2F2-9919-4DA1-B4CF-7C1A5933473E}" dt="2024-03-06T14:09:42.528" v="288" actId="33524"/>
          <ac:spMkLst>
            <pc:docMk/>
            <pc:sldMk cId="3665328909" sldId="383"/>
            <ac:spMk id="11" creationId="{00000000-0000-0000-0000-000000000000}"/>
          </ac:spMkLst>
        </pc:spChg>
      </pc:sldChg>
      <pc:sldChg chg="modSp mod">
        <pc:chgData name="Beverley Ferguson" userId="4a5d90d7-4d97-43a2-9ddb-522ed5d03a7e" providerId="ADAL" clId="{40A8F2F2-9919-4DA1-B4CF-7C1A5933473E}" dt="2024-03-06T14:11:03.465" v="290" actId="14100"/>
        <pc:sldMkLst>
          <pc:docMk/>
          <pc:sldMk cId="3799563156" sldId="388"/>
        </pc:sldMkLst>
        <pc:picChg chg="mod">
          <ac:chgData name="Beverley Ferguson" userId="4a5d90d7-4d97-43a2-9ddb-522ed5d03a7e" providerId="ADAL" clId="{40A8F2F2-9919-4DA1-B4CF-7C1A5933473E}" dt="2024-03-06T14:11:03.465" v="290" actId="14100"/>
          <ac:picMkLst>
            <pc:docMk/>
            <pc:sldMk cId="3799563156" sldId="388"/>
            <ac:picMk id="13" creationId="{00000000-0000-0000-0000-000000000000}"/>
          </ac:picMkLst>
        </pc:picChg>
      </pc:sldChg>
      <pc:sldChg chg="addSp delSp modSp mod">
        <pc:chgData name="Beverley Ferguson" userId="4a5d90d7-4d97-43a2-9ddb-522ed5d03a7e" providerId="ADAL" clId="{40A8F2F2-9919-4DA1-B4CF-7C1A5933473E}" dt="2024-03-06T14:12:28.444" v="306"/>
        <pc:sldMkLst>
          <pc:docMk/>
          <pc:sldMk cId="2589383504" sldId="577"/>
        </pc:sldMkLst>
        <pc:spChg chg="add mod">
          <ac:chgData name="Beverley Ferguson" userId="4a5d90d7-4d97-43a2-9ddb-522ed5d03a7e" providerId="ADAL" clId="{40A8F2F2-9919-4DA1-B4CF-7C1A5933473E}" dt="2024-03-06T14:12:28.444" v="306"/>
          <ac:spMkLst>
            <pc:docMk/>
            <pc:sldMk cId="2589383504" sldId="577"/>
            <ac:spMk id="4" creationId="{0EB6F8CE-A80B-D9CB-FD51-2502EF1D6BDA}"/>
          </ac:spMkLst>
        </pc:spChg>
        <pc:spChg chg="del">
          <ac:chgData name="Beverley Ferguson" userId="4a5d90d7-4d97-43a2-9ddb-522ed5d03a7e" providerId="ADAL" clId="{40A8F2F2-9919-4DA1-B4CF-7C1A5933473E}" dt="2024-03-06T14:12:27.916" v="305" actId="478"/>
          <ac:spMkLst>
            <pc:docMk/>
            <pc:sldMk cId="2589383504" sldId="577"/>
            <ac:spMk id="16" creationId="{00000000-0000-0000-0000-000000000000}"/>
          </ac:spMkLst>
        </pc:spChg>
        <pc:picChg chg="mod">
          <ac:chgData name="Beverley Ferguson" userId="4a5d90d7-4d97-43a2-9ddb-522ed5d03a7e" providerId="ADAL" clId="{40A8F2F2-9919-4DA1-B4CF-7C1A5933473E}" dt="2024-03-06T14:11:11.378" v="291" actId="14100"/>
          <ac:picMkLst>
            <pc:docMk/>
            <pc:sldMk cId="2589383504" sldId="577"/>
            <ac:picMk id="9" creationId="{00000000-0000-0000-0000-000000000000}"/>
          </ac:picMkLst>
        </pc:picChg>
      </pc:sldChg>
      <pc:sldChg chg="addSp delSp modSp mod modNotesTx">
        <pc:chgData name="Beverley Ferguson" userId="4a5d90d7-4d97-43a2-9ddb-522ed5d03a7e" providerId="ADAL" clId="{40A8F2F2-9919-4DA1-B4CF-7C1A5933473E}" dt="2024-03-06T14:12:42.409" v="310"/>
        <pc:sldMkLst>
          <pc:docMk/>
          <pc:sldMk cId="166976488" sldId="579"/>
        </pc:sldMkLst>
        <pc:spChg chg="del">
          <ac:chgData name="Beverley Ferguson" userId="4a5d90d7-4d97-43a2-9ddb-522ed5d03a7e" providerId="ADAL" clId="{40A8F2F2-9919-4DA1-B4CF-7C1A5933473E}" dt="2024-03-06T14:12:41.857" v="309" actId="478"/>
          <ac:spMkLst>
            <pc:docMk/>
            <pc:sldMk cId="166976488" sldId="579"/>
            <ac:spMk id="5" creationId="{02BBAC66-1833-C2BA-6469-6A384405B670}"/>
          </ac:spMkLst>
        </pc:spChg>
        <pc:spChg chg="add mod">
          <ac:chgData name="Beverley Ferguson" userId="4a5d90d7-4d97-43a2-9ddb-522ed5d03a7e" providerId="ADAL" clId="{40A8F2F2-9919-4DA1-B4CF-7C1A5933473E}" dt="2024-03-06T14:12:42.409" v="310"/>
          <ac:spMkLst>
            <pc:docMk/>
            <pc:sldMk cId="166976488" sldId="579"/>
            <ac:spMk id="6" creationId="{8E25A8A7-D69B-B74A-25EC-CA8D1EE24423}"/>
          </ac:spMkLst>
        </pc:spChg>
      </pc:sldChg>
      <pc:sldChg chg="addSp delSp modSp mod modNotesTx">
        <pc:chgData name="Beverley Ferguson" userId="4a5d90d7-4d97-43a2-9ddb-522ed5d03a7e" providerId="ADAL" clId="{40A8F2F2-9919-4DA1-B4CF-7C1A5933473E}" dt="2024-03-06T14:12:49.366" v="312"/>
        <pc:sldMkLst>
          <pc:docMk/>
          <pc:sldMk cId="2540967726" sldId="580"/>
        </pc:sldMkLst>
        <pc:spChg chg="del">
          <ac:chgData name="Beverley Ferguson" userId="4a5d90d7-4d97-43a2-9ddb-522ed5d03a7e" providerId="ADAL" clId="{40A8F2F2-9919-4DA1-B4CF-7C1A5933473E}" dt="2024-03-06T14:12:48.872" v="311" actId="478"/>
          <ac:spMkLst>
            <pc:docMk/>
            <pc:sldMk cId="2540967726" sldId="580"/>
            <ac:spMk id="5" creationId="{8527DB93-66A7-A0A7-C95C-21BF1FF890FC}"/>
          </ac:spMkLst>
        </pc:spChg>
        <pc:spChg chg="add mod">
          <ac:chgData name="Beverley Ferguson" userId="4a5d90d7-4d97-43a2-9ddb-522ed5d03a7e" providerId="ADAL" clId="{40A8F2F2-9919-4DA1-B4CF-7C1A5933473E}" dt="2024-03-06T14:12:49.366" v="312"/>
          <ac:spMkLst>
            <pc:docMk/>
            <pc:sldMk cId="2540967726" sldId="580"/>
            <ac:spMk id="6" creationId="{C2830075-C097-08F9-9026-D061DE369F2A}"/>
          </ac:spMkLst>
        </pc:spChg>
      </pc:sldChg>
      <pc:sldChg chg="addSp delSp modSp mod modNotesTx">
        <pc:chgData name="Beverley Ferguson" userId="4a5d90d7-4d97-43a2-9ddb-522ed5d03a7e" providerId="ADAL" clId="{40A8F2F2-9919-4DA1-B4CF-7C1A5933473E}" dt="2024-03-06T14:12:57.139" v="314"/>
        <pc:sldMkLst>
          <pc:docMk/>
          <pc:sldMk cId="2183962213" sldId="581"/>
        </pc:sldMkLst>
        <pc:spChg chg="del">
          <ac:chgData name="Beverley Ferguson" userId="4a5d90d7-4d97-43a2-9ddb-522ed5d03a7e" providerId="ADAL" clId="{40A8F2F2-9919-4DA1-B4CF-7C1A5933473E}" dt="2024-03-06T14:12:56.513" v="313" actId="478"/>
          <ac:spMkLst>
            <pc:docMk/>
            <pc:sldMk cId="2183962213" sldId="581"/>
            <ac:spMk id="5" creationId="{05D8902D-3FBB-89AE-25E5-10C962F2B448}"/>
          </ac:spMkLst>
        </pc:spChg>
        <pc:spChg chg="add mod">
          <ac:chgData name="Beverley Ferguson" userId="4a5d90d7-4d97-43a2-9ddb-522ed5d03a7e" providerId="ADAL" clId="{40A8F2F2-9919-4DA1-B4CF-7C1A5933473E}" dt="2024-03-06T14:12:57.139" v="314"/>
          <ac:spMkLst>
            <pc:docMk/>
            <pc:sldMk cId="2183962213" sldId="581"/>
            <ac:spMk id="6" creationId="{F9ED1749-12C9-47C0-49F0-6082CAF51C52}"/>
          </ac:spMkLst>
        </pc:spChg>
      </pc:sldChg>
      <pc:sldChg chg="addSp delSp modSp mod modNotesTx">
        <pc:chgData name="Beverley Ferguson" userId="4a5d90d7-4d97-43a2-9ddb-522ed5d03a7e" providerId="ADAL" clId="{40A8F2F2-9919-4DA1-B4CF-7C1A5933473E}" dt="2024-03-06T14:13:03.808" v="316"/>
        <pc:sldMkLst>
          <pc:docMk/>
          <pc:sldMk cId="1515044899" sldId="582"/>
        </pc:sldMkLst>
        <pc:spChg chg="del">
          <ac:chgData name="Beverley Ferguson" userId="4a5d90d7-4d97-43a2-9ddb-522ed5d03a7e" providerId="ADAL" clId="{40A8F2F2-9919-4DA1-B4CF-7C1A5933473E}" dt="2024-03-06T14:13:03.245" v="315" actId="478"/>
          <ac:spMkLst>
            <pc:docMk/>
            <pc:sldMk cId="1515044899" sldId="582"/>
            <ac:spMk id="5" creationId="{E94E9C34-E8C4-4045-9FEF-88CCE2419D61}"/>
          </ac:spMkLst>
        </pc:spChg>
        <pc:spChg chg="add mod">
          <ac:chgData name="Beverley Ferguson" userId="4a5d90d7-4d97-43a2-9ddb-522ed5d03a7e" providerId="ADAL" clId="{40A8F2F2-9919-4DA1-B4CF-7C1A5933473E}" dt="2024-03-06T14:13:03.808" v="316"/>
          <ac:spMkLst>
            <pc:docMk/>
            <pc:sldMk cId="1515044899" sldId="582"/>
            <ac:spMk id="6" creationId="{8D00C2DA-52A8-0FE1-A1E8-3C7FC2275FEE}"/>
          </ac:spMkLst>
        </pc:spChg>
      </pc:sldChg>
      <pc:sldMasterChg chg="delSp modSp mod modSldLayout">
        <pc:chgData name="Beverley Ferguson" userId="4a5d90d7-4d97-43a2-9ddb-522ed5d03a7e" providerId="ADAL" clId="{40A8F2F2-9919-4DA1-B4CF-7C1A5933473E}" dt="2024-03-06T14:01:32.402" v="33" actId="478"/>
        <pc:sldMasterMkLst>
          <pc:docMk/>
          <pc:sldMasterMk cId="514789653" sldId="2147483660"/>
        </pc:sldMasterMkLst>
        <pc:spChg chg="del">
          <ac:chgData name="Beverley Ferguson" userId="4a5d90d7-4d97-43a2-9ddb-522ed5d03a7e" providerId="ADAL" clId="{40A8F2F2-9919-4DA1-B4CF-7C1A5933473E}" dt="2024-03-06T14:01:30.085" v="31" actId="478"/>
          <ac:spMkLst>
            <pc:docMk/>
            <pc:sldMasterMk cId="514789653" sldId="2147483660"/>
            <ac:spMk id="8" creationId="{00000000-0000-0000-0000-000000000000}"/>
          </ac:spMkLst>
        </pc:spChg>
        <pc:spChg chg="del">
          <ac:chgData name="Beverley Ferguson" userId="4a5d90d7-4d97-43a2-9ddb-522ed5d03a7e" providerId="ADAL" clId="{40A8F2F2-9919-4DA1-B4CF-7C1A5933473E}" dt="2024-03-06T14:01:32.402" v="33" actId="478"/>
          <ac:spMkLst>
            <pc:docMk/>
            <pc:sldMasterMk cId="514789653" sldId="2147483660"/>
            <ac:spMk id="1029" creationId="{00000000-0000-0000-0000-000000000000}"/>
          </ac:spMkLst>
        </pc:spChg>
        <pc:spChg chg="del">
          <ac:chgData name="Beverley Ferguson" userId="4a5d90d7-4d97-43a2-9ddb-522ed5d03a7e" providerId="ADAL" clId="{40A8F2F2-9919-4DA1-B4CF-7C1A5933473E}" dt="2024-03-06T14:01:31.283" v="32" actId="478"/>
          <ac:spMkLst>
            <pc:docMk/>
            <pc:sldMasterMk cId="514789653" sldId="2147483660"/>
            <ac:spMk id="1030" creationId="{00000000-0000-0000-0000-000000000000}"/>
          </ac:spMkLst>
        </pc:spChg>
        <pc:cxnChg chg="del mod">
          <ac:chgData name="Beverley Ferguson" userId="4a5d90d7-4d97-43a2-9ddb-522ed5d03a7e" providerId="ADAL" clId="{40A8F2F2-9919-4DA1-B4CF-7C1A5933473E}" dt="2024-03-06T14:01:26.515" v="30" actId="478"/>
          <ac:cxnSpMkLst>
            <pc:docMk/>
            <pc:sldMasterMk cId="514789653" sldId="2147483660"/>
            <ac:cxnSpMk id="3" creationId="{00000000-0000-0000-0000-000000000000}"/>
          </ac:cxnSpMkLst>
        </pc:cxnChg>
        <pc:sldLayoutChg chg="delSp mod">
          <pc:chgData name="Beverley Ferguson" userId="4a5d90d7-4d97-43a2-9ddb-522ed5d03a7e" providerId="ADAL" clId="{40A8F2F2-9919-4DA1-B4CF-7C1A5933473E}" dt="2024-03-06T14:01:22.761" v="29" actId="478"/>
          <pc:sldLayoutMkLst>
            <pc:docMk/>
            <pc:sldMasterMk cId="514789653" sldId="2147483660"/>
            <pc:sldLayoutMk cId="2994506827" sldId="2147483662"/>
          </pc:sldLayoutMkLst>
          <pc:spChg chg="del">
            <ac:chgData name="Beverley Ferguson" userId="4a5d90d7-4d97-43a2-9ddb-522ed5d03a7e" providerId="ADAL" clId="{40A8F2F2-9919-4DA1-B4CF-7C1A5933473E}" dt="2024-03-06T14:01:21.091" v="28" actId="478"/>
            <ac:spMkLst>
              <pc:docMk/>
              <pc:sldMasterMk cId="514789653" sldId="2147483660"/>
              <pc:sldLayoutMk cId="2994506827" sldId="2147483662"/>
              <ac:spMk id="7" creationId="{00000000-0000-0000-0000-000000000000}"/>
            </ac:spMkLst>
          </pc:spChg>
          <pc:spChg chg="del">
            <ac:chgData name="Beverley Ferguson" userId="4a5d90d7-4d97-43a2-9ddb-522ed5d03a7e" providerId="ADAL" clId="{40A8F2F2-9919-4DA1-B4CF-7C1A5933473E}" dt="2024-03-06T14:01:22.761" v="29" actId="478"/>
            <ac:spMkLst>
              <pc:docMk/>
              <pc:sldMasterMk cId="514789653" sldId="2147483660"/>
              <pc:sldLayoutMk cId="2994506827" sldId="2147483662"/>
              <ac:spMk id="8" creationId="{00000000-0000-0000-0000-000000000000}"/>
            </ac:spMkLst>
          </pc:spChg>
          <pc:cxnChg chg="del">
            <ac:chgData name="Beverley Ferguson" userId="4a5d90d7-4d97-43a2-9ddb-522ed5d03a7e" providerId="ADAL" clId="{40A8F2F2-9919-4DA1-B4CF-7C1A5933473E}" dt="2024-03-06T14:01:19.147" v="27" actId="478"/>
            <ac:cxnSpMkLst>
              <pc:docMk/>
              <pc:sldMasterMk cId="514789653" sldId="2147483660"/>
              <pc:sldLayoutMk cId="2994506827" sldId="2147483662"/>
              <ac:cxnSpMk id="6" creationId="{00000000-0000-0000-0000-000000000000}"/>
            </ac:cxnSpMkLst>
          </pc:cxnChg>
        </pc:sldLayoutChg>
        <pc:sldLayoutChg chg="delSp mod">
          <pc:chgData name="Beverley Ferguson" userId="4a5d90d7-4d97-43a2-9ddb-522ed5d03a7e" providerId="ADAL" clId="{40A8F2F2-9919-4DA1-B4CF-7C1A5933473E}" dt="2024-03-06T14:01:14.484" v="26" actId="478"/>
          <pc:sldLayoutMkLst>
            <pc:docMk/>
            <pc:sldMasterMk cId="514789653" sldId="2147483660"/>
            <pc:sldLayoutMk cId="1008376888" sldId="2147483663"/>
          </pc:sldLayoutMkLst>
          <pc:spChg chg="del">
            <ac:chgData name="Beverley Ferguson" userId="4a5d90d7-4d97-43a2-9ddb-522ed5d03a7e" providerId="ADAL" clId="{40A8F2F2-9919-4DA1-B4CF-7C1A5933473E}" dt="2024-03-06T14:01:10.456" v="25" actId="478"/>
            <ac:spMkLst>
              <pc:docMk/>
              <pc:sldMasterMk cId="514789653" sldId="2147483660"/>
              <pc:sldLayoutMk cId="1008376888" sldId="2147483663"/>
              <ac:spMk id="5" creationId="{00000000-0000-0000-0000-000000000000}"/>
            </ac:spMkLst>
          </pc:spChg>
          <pc:spChg chg="del">
            <ac:chgData name="Beverley Ferguson" userId="4a5d90d7-4d97-43a2-9ddb-522ed5d03a7e" providerId="ADAL" clId="{40A8F2F2-9919-4DA1-B4CF-7C1A5933473E}" dt="2024-03-06T14:01:14.484" v="26" actId="478"/>
            <ac:spMkLst>
              <pc:docMk/>
              <pc:sldMasterMk cId="514789653" sldId="2147483660"/>
              <pc:sldLayoutMk cId="1008376888" sldId="2147483663"/>
              <ac:spMk id="6" creationId="{00000000-0000-0000-0000-000000000000}"/>
            </ac:spMkLst>
          </pc:spChg>
          <pc:cxnChg chg="del">
            <ac:chgData name="Beverley Ferguson" userId="4a5d90d7-4d97-43a2-9ddb-522ed5d03a7e" providerId="ADAL" clId="{40A8F2F2-9919-4DA1-B4CF-7C1A5933473E}" dt="2024-03-06T14:01:09.379" v="24" actId="478"/>
            <ac:cxnSpMkLst>
              <pc:docMk/>
              <pc:sldMasterMk cId="514789653" sldId="2147483660"/>
              <pc:sldLayoutMk cId="1008376888" sldId="2147483663"/>
              <ac:cxnSpMk id="4" creationId="{00000000-0000-0000-0000-000000000000}"/>
            </ac:cxnSpMkLst>
          </pc:cxnChg>
        </pc:sldLayoutChg>
        <pc:sldLayoutChg chg="delSp mod">
          <pc:chgData name="Beverley Ferguson" userId="4a5d90d7-4d97-43a2-9ddb-522ed5d03a7e" providerId="ADAL" clId="{40A8F2F2-9919-4DA1-B4CF-7C1A5933473E}" dt="2024-03-06T14:01:05.634" v="23" actId="478"/>
          <pc:sldLayoutMkLst>
            <pc:docMk/>
            <pc:sldMasterMk cId="514789653" sldId="2147483660"/>
            <pc:sldLayoutMk cId="3967654122" sldId="2147483664"/>
          </pc:sldLayoutMkLst>
          <pc:spChg chg="del">
            <ac:chgData name="Beverley Ferguson" userId="4a5d90d7-4d97-43a2-9ddb-522ed5d03a7e" providerId="ADAL" clId="{40A8F2F2-9919-4DA1-B4CF-7C1A5933473E}" dt="2024-03-06T14:01:01.335" v="21" actId="478"/>
            <ac:spMkLst>
              <pc:docMk/>
              <pc:sldMasterMk cId="514789653" sldId="2147483660"/>
              <pc:sldLayoutMk cId="3967654122" sldId="2147483664"/>
              <ac:spMk id="6" creationId="{00000000-0000-0000-0000-000000000000}"/>
            </ac:spMkLst>
          </pc:spChg>
          <pc:spChg chg="del">
            <ac:chgData name="Beverley Ferguson" userId="4a5d90d7-4d97-43a2-9ddb-522ed5d03a7e" providerId="ADAL" clId="{40A8F2F2-9919-4DA1-B4CF-7C1A5933473E}" dt="2024-03-06T14:01:05.634" v="23" actId="478"/>
            <ac:spMkLst>
              <pc:docMk/>
              <pc:sldMasterMk cId="514789653" sldId="2147483660"/>
              <pc:sldLayoutMk cId="3967654122" sldId="2147483664"/>
              <ac:spMk id="7" creationId="{00000000-0000-0000-0000-000000000000}"/>
            </ac:spMkLst>
          </pc:spChg>
          <pc:cxnChg chg="del">
            <ac:chgData name="Beverley Ferguson" userId="4a5d90d7-4d97-43a2-9ddb-522ed5d03a7e" providerId="ADAL" clId="{40A8F2F2-9919-4DA1-B4CF-7C1A5933473E}" dt="2024-03-06T14:01:02.367" v="22" actId="478"/>
            <ac:cxnSpMkLst>
              <pc:docMk/>
              <pc:sldMasterMk cId="514789653" sldId="2147483660"/>
              <pc:sldLayoutMk cId="3967654122" sldId="2147483664"/>
              <ac:cxnSpMk id="5" creationId="{00000000-0000-0000-0000-000000000000}"/>
            </ac:cxnSpMkLst>
          </pc:cxnChg>
        </pc:sldLayoutChg>
        <pc:sldLayoutChg chg="delSp mod">
          <pc:chgData name="Beverley Ferguson" userId="4a5d90d7-4d97-43a2-9ddb-522ed5d03a7e" providerId="ADAL" clId="{40A8F2F2-9919-4DA1-B4CF-7C1A5933473E}" dt="2024-03-06T14:00:57.345" v="20" actId="478"/>
          <pc:sldLayoutMkLst>
            <pc:docMk/>
            <pc:sldMasterMk cId="514789653" sldId="2147483660"/>
            <pc:sldLayoutMk cId="2329684544" sldId="2147483665"/>
          </pc:sldLayoutMkLst>
          <pc:spChg chg="del">
            <ac:chgData name="Beverley Ferguson" userId="4a5d90d7-4d97-43a2-9ddb-522ed5d03a7e" providerId="ADAL" clId="{40A8F2F2-9919-4DA1-B4CF-7C1A5933473E}" dt="2024-03-06T14:00:56.014" v="19" actId="478"/>
            <ac:spMkLst>
              <pc:docMk/>
              <pc:sldMasterMk cId="514789653" sldId="2147483660"/>
              <pc:sldLayoutMk cId="2329684544" sldId="2147483665"/>
              <ac:spMk id="8" creationId="{00000000-0000-0000-0000-000000000000}"/>
            </ac:spMkLst>
          </pc:spChg>
          <pc:spChg chg="del">
            <ac:chgData name="Beverley Ferguson" userId="4a5d90d7-4d97-43a2-9ddb-522ed5d03a7e" providerId="ADAL" clId="{40A8F2F2-9919-4DA1-B4CF-7C1A5933473E}" dt="2024-03-06T14:00:57.345" v="20" actId="478"/>
            <ac:spMkLst>
              <pc:docMk/>
              <pc:sldMasterMk cId="514789653" sldId="2147483660"/>
              <pc:sldLayoutMk cId="2329684544" sldId="2147483665"/>
              <ac:spMk id="9" creationId="{00000000-0000-0000-0000-000000000000}"/>
            </ac:spMkLst>
          </pc:spChg>
          <pc:cxnChg chg="del">
            <ac:chgData name="Beverley Ferguson" userId="4a5d90d7-4d97-43a2-9ddb-522ed5d03a7e" providerId="ADAL" clId="{40A8F2F2-9919-4DA1-B4CF-7C1A5933473E}" dt="2024-03-06T14:00:55.121" v="18" actId="478"/>
            <ac:cxnSpMkLst>
              <pc:docMk/>
              <pc:sldMasterMk cId="514789653" sldId="2147483660"/>
              <pc:sldLayoutMk cId="2329684544" sldId="2147483665"/>
              <ac:cxnSpMk id="7" creationId="{00000000-0000-0000-0000-000000000000}"/>
            </ac:cxnSpMkLst>
          </pc:cxnChg>
        </pc:sldLayoutChg>
        <pc:sldLayoutChg chg="delSp mod">
          <pc:chgData name="Beverley Ferguson" userId="4a5d90d7-4d97-43a2-9ddb-522ed5d03a7e" providerId="ADAL" clId="{40A8F2F2-9919-4DA1-B4CF-7C1A5933473E}" dt="2024-03-06T14:00:52.862" v="17" actId="478"/>
          <pc:sldLayoutMkLst>
            <pc:docMk/>
            <pc:sldMasterMk cId="514789653" sldId="2147483660"/>
            <pc:sldLayoutMk cId="1455894651" sldId="2147483666"/>
          </pc:sldLayoutMkLst>
          <pc:spChg chg="del">
            <ac:chgData name="Beverley Ferguson" userId="4a5d90d7-4d97-43a2-9ddb-522ed5d03a7e" providerId="ADAL" clId="{40A8F2F2-9919-4DA1-B4CF-7C1A5933473E}" dt="2024-03-06T14:00:51.244" v="16" actId="478"/>
            <ac:spMkLst>
              <pc:docMk/>
              <pc:sldMasterMk cId="514789653" sldId="2147483660"/>
              <pc:sldLayoutMk cId="1455894651" sldId="2147483666"/>
              <ac:spMk id="4" creationId="{00000000-0000-0000-0000-000000000000}"/>
            </ac:spMkLst>
          </pc:spChg>
          <pc:spChg chg="del">
            <ac:chgData name="Beverley Ferguson" userId="4a5d90d7-4d97-43a2-9ddb-522ed5d03a7e" providerId="ADAL" clId="{40A8F2F2-9919-4DA1-B4CF-7C1A5933473E}" dt="2024-03-06T14:00:52.862" v="17" actId="478"/>
            <ac:spMkLst>
              <pc:docMk/>
              <pc:sldMasterMk cId="514789653" sldId="2147483660"/>
              <pc:sldLayoutMk cId="1455894651" sldId="2147483666"/>
              <ac:spMk id="5" creationId="{00000000-0000-0000-0000-000000000000}"/>
            </ac:spMkLst>
          </pc:spChg>
          <pc:cxnChg chg="del">
            <ac:chgData name="Beverley Ferguson" userId="4a5d90d7-4d97-43a2-9ddb-522ed5d03a7e" providerId="ADAL" clId="{40A8F2F2-9919-4DA1-B4CF-7C1A5933473E}" dt="2024-03-06T14:00:49.925" v="15" actId="478"/>
            <ac:cxnSpMkLst>
              <pc:docMk/>
              <pc:sldMasterMk cId="514789653" sldId="2147483660"/>
              <pc:sldLayoutMk cId="1455894651" sldId="2147483666"/>
              <ac:cxnSpMk id="3" creationId="{00000000-0000-0000-0000-000000000000}"/>
            </ac:cxnSpMkLst>
          </pc:cxnChg>
        </pc:sldLayoutChg>
        <pc:sldLayoutChg chg="delSp mod">
          <pc:chgData name="Beverley Ferguson" userId="4a5d90d7-4d97-43a2-9ddb-522ed5d03a7e" providerId="ADAL" clId="{40A8F2F2-9919-4DA1-B4CF-7C1A5933473E}" dt="2024-03-06T14:00:13.112" v="2" actId="478"/>
          <pc:sldLayoutMkLst>
            <pc:docMk/>
            <pc:sldMasterMk cId="514789653" sldId="2147483660"/>
            <pc:sldLayoutMk cId="3923925972" sldId="2147483667"/>
          </pc:sldLayoutMkLst>
          <pc:spChg chg="del">
            <ac:chgData name="Beverley Ferguson" userId="4a5d90d7-4d97-43a2-9ddb-522ed5d03a7e" providerId="ADAL" clId="{40A8F2F2-9919-4DA1-B4CF-7C1A5933473E}" dt="2024-03-06T14:00:09.413" v="0" actId="478"/>
            <ac:spMkLst>
              <pc:docMk/>
              <pc:sldMasterMk cId="514789653" sldId="2147483660"/>
              <pc:sldLayoutMk cId="3923925972" sldId="2147483667"/>
              <ac:spMk id="3" creationId="{00000000-0000-0000-0000-000000000000}"/>
            </ac:spMkLst>
          </pc:spChg>
          <pc:spChg chg="del">
            <ac:chgData name="Beverley Ferguson" userId="4a5d90d7-4d97-43a2-9ddb-522ed5d03a7e" providerId="ADAL" clId="{40A8F2F2-9919-4DA1-B4CF-7C1A5933473E}" dt="2024-03-06T14:00:13.112" v="2" actId="478"/>
            <ac:spMkLst>
              <pc:docMk/>
              <pc:sldMasterMk cId="514789653" sldId="2147483660"/>
              <pc:sldLayoutMk cId="3923925972" sldId="2147483667"/>
              <ac:spMk id="4" creationId="{00000000-0000-0000-0000-000000000000}"/>
            </ac:spMkLst>
          </pc:spChg>
          <pc:cxnChg chg="del">
            <ac:chgData name="Beverley Ferguson" userId="4a5d90d7-4d97-43a2-9ddb-522ed5d03a7e" providerId="ADAL" clId="{40A8F2F2-9919-4DA1-B4CF-7C1A5933473E}" dt="2024-03-06T14:00:10.524" v="1" actId="478"/>
            <ac:cxnSpMkLst>
              <pc:docMk/>
              <pc:sldMasterMk cId="514789653" sldId="2147483660"/>
              <pc:sldLayoutMk cId="3923925972" sldId="2147483667"/>
              <ac:cxnSpMk id="2" creationId="{00000000-0000-0000-0000-000000000000}"/>
            </ac:cxnSpMkLst>
          </pc:cxnChg>
        </pc:sldLayoutChg>
        <pc:sldLayoutChg chg="delSp mod">
          <pc:chgData name="Beverley Ferguson" userId="4a5d90d7-4d97-43a2-9ddb-522ed5d03a7e" providerId="ADAL" clId="{40A8F2F2-9919-4DA1-B4CF-7C1A5933473E}" dt="2024-03-06T14:00:18.663" v="5" actId="478"/>
          <pc:sldLayoutMkLst>
            <pc:docMk/>
            <pc:sldMasterMk cId="514789653" sldId="2147483660"/>
            <pc:sldLayoutMk cId="2668443570" sldId="2147483668"/>
          </pc:sldLayoutMkLst>
          <pc:spChg chg="del">
            <ac:chgData name="Beverley Ferguson" userId="4a5d90d7-4d97-43a2-9ddb-522ed5d03a7e" providerId="ADAL" clId="{40A8F2F2-9919-4DA1-B4CF-7C1A5933473E}" dt="2024-03-06T14:00:16.721" v="4" actId="478"/>
            <ac:spMkLst>
              <pc:docMk/>
              <pc:sldMasterMk cId="514789653" sldId="2147483660"/>
              <pc:sldLayoutMk cId="2668443570" sldId="2147483668"/>
              <ac:spMk id="6" creationId="{00000000-0000-0000-0000-000000000000}"/>
            </ac:spMkLst>
          </pc:spChg>
          <pc:spChg chg="del">
            <ac:chgData name="Beverley Ferguson" userId="4a5d90d7-4d97-43a2-9ddb-522ed5d03a7e" providerId="ADAL" clId="{40A8F2F2-9919-4DA1-B4CF-7C1A5933473E}" dt="2024-03-06T14:00:18.663" v="5" actId="478"/>
            <ac:spMkLst>
              <pc:docMk/>
              <pc:sldMasterMk cId="514789653" sldId="2147483660"/>
              <pc:sldLayoutMk cId="2668443570" sldId="2147483668"/>
              <ac:spMk id="7" creationId="{00000000-0000-0000-0000-000000000000}"/>
            </ac:spMkLst>
          </pc:spChg>
          <pc:cxnChg chg="del">
            <ac:chgData name="Beverley Ferguson" userId="4a5d90d7-4d97-43a2-9ddb-522ed5d03a7e" providerId="ADAL" clId="{40A8F2F2-9919-4DA1-B4CF-7C1A5933473E}" dt="2024-03-06T14:00:15.821" v="3" actId="478"/>
            <ac:cxnSpMkLst>
              <pc:docMk/>
              <pc:sldMasterMk cId="514789653" sldId="2147483660"/>
              <pc:sldLayoutMk cId="2668443570" sldId="2147483668"/>
              <ac:cxnSpMk id="5" creationId="{00000000-0000-0000-0000-000000000000}"/>
            </ac:cxnSpMkLst>
          </pc:cxnChg>
        </pc:sldLayoutChg>
        <pc:sldLayoutChg chg="delSp mod">
          <pc:chgData name="Beverley Ferguson" userId="4a5d90d7-4d97-43a2-9ddb-522ed5d03a7e" providerId="ADAL" clId="{40A8F2F2-9919-4DA1-B4CF-7C1A5933473E}" dt="2024-03-06T14:00:24.060" v="8" actId="478"/>
          <pc:sldLayoutMkLst>
            <pc:docMk/>
            <pc:sldMasterMk cId="514789653" sldId="2147483660"/>
            <pc:sldLayoutMk cId="4188069960" sldId="2147483669"/>
          </pc:sldLayoutMkLst>
          <pc:spChg chg="del">
            <ac:chgData name="Beverley Ferguson" userId="4a5d90d7-4d97-43a2-9ddb-522ed5d03a7e" providerId="ADAL" clId="{40A8F2F2-9919-4DA1-B4CF-7C1A5933473E}" dt="2024-03-06T14:00:21.343" v="6" actId="478"/>
            <ac:spMkLst>
              <pc:docMk/>
              <pc:sldMasterMk cId="514789653" sldId="2147483660"/>
              <pc:sldLayoutMk cId="4188069960" sldId="2147483669"/>
              <ac:spMk id="6" creationId="{00000000-0000-0000-0000-000000000000}"/>
            </ac:spMkLst>
          </pc:spChg>
          <pc:spChg chg="del">
            <ac:chgData name="Beverley Ferguson" userId="4a5d90d7-4d97-43a2-9ddb-522ed5d03a7e" providerId="ADAL" clId="{40A8F2F2-9919-4DA1-B4CF-7C1A5933473E}" dt="2024-03-06T14:00:24.060" v="8" actId="478"/>
            <ac:spMkLst>
              <pc:docMk/>
              <pc:sldMasterMk cId="514789653" sldId="2147483660"/>
              <pc:sldLayoutMk cId="4188069960" sldId="2147483669"/>
              <ac:spMk id="7" creationId="{00000000-0000-0000-0000-000000000000}"/>
            </ac:spMkLst>
          </pc:spChg>
          <pc:cxnChg chg="del">
            <ac:chgData name="Beverley Ferguson" userId="4a5d90d7-4d97-43a2-9ddb-522ed5d03a7e" providerId="ADAL" clId="{40A8F2F2-9919-4DA1-B4CF-7C1A5933473E}" dt="2024-03-06T14:00:22.205" v="7" actId="478"/>
            <ac:cxnSpMkLst>
              <pc:docMk/>
              <pc:sldMasterMk cId="514789653" sldId="2147483660"/>
              <pc:sldLayoutMk cId="4188069960" sldId="2147483669"/>
              <ac:cxnSpMk id="5" creationId="{00000000-0000-0000-0000-000000000000}"/>
            </ac:cxnSpMkLst>
          </pc:cxnChg>
        </pc:sldLayoutChg>
        <pc:sldLayoutChg chg="delSp mod">
          <pc:chgData name="Beverley Ferguson" userId="4a5d90d7-4d97-43a2-9ddb-522ed5d03a7e" providerId="ADAL" clId="{40A8F2F2-9919-4DA1-B4CF-7C1A5933473E}" dt="2024-03-06T14:00:29.227" v="11" actId="478"/>
          <pc:sldLayoutMkLst>
            <pc:docMk/>
            <pc:sldMasterMk cId="514789653" sldId="2147483660"/>
            <pc:sldLayoutMk cId="3853926949" sldId="2147483670"/>
          </pc:sldLayoutMkLst>
          <pc:spChg chg="del">
            <ac:chgData name="Beverley Ferguson" userId="4a5d90d7-4d97-43a2-9ddb-522ed5d03a7e" providerId="ADAL" clId="{40A8F2F2-9919-4DA1-B4CF-7C1A5933473E}" dt="2024-03-06T14:00:27.617" v="10" actId="478"/>
            <ac:spMkLst>
              <pc:docMk/>
              <pc:sldMasterMk cId="514789653" sldId="2147483660"/>
              <pc:sldLayoutMk cId="3853926949" sldId="2147483670"/>
              <ac:spMk id="5" creationId="{00000000-0000-0000-0000-000000000000}"/>
            </ac:spMkLst>
          </pc:spChg>
          <pc:spChg chg="del">
            <ac:chgData name="Beverley Ferguson" userId="4a5d90d7-4d97-43a2-9ddb-522ed5d03a7e" providerId="ADAL" clId="{40A8F2F2-9919-4DA1-B4CF-7C1A5933473E}" dt="2024-03-06T14:00:29.227" v="11" actId="478"/>
            <ac:spMkLst>
              <pc:docMk/>
              <pc:sldMasterMk cId="514789653" sldId="2147483660"/>
              <pc:sldLayoutMk cId="3853926949" sldId="2147483670"/>
              <ac:spMk id="6" creationId="{00000000-0000-0000-0000-000000000000}"/>
            </ac:spMkLst>
          </pc:spChg>
          <pc:cxnChg chg="del">
            <ac:chgData name="Beverley Ferguson" userId="4a5d90d7-4d97-43a2-9ddb-522ed5d03a7e" providerId="ADAL" clId="{40A8F2F2-9919-4DA1-B4CF-7C1A5933473E}" dt="2024-03-06T14:00:26.650" v="9" actId="478"/>
            <ac:cxnSpMkLst>
              <pc:docMk/>
              <pc:sldMasterMk cId="514789653" sldId="2147483660"/>
              <pc:sldLayoutMk cId="3853926949" sldId="2147483670"/>
              <ac:cxnSpMk id="4" creationId="{00000000-0000-0000-0000-000000000000}"/>
            </ac:cxnSpMkLst>
          </pc:cxnChg>
        </pc:sldLayoutChg>
        <pc:sldLayoutChg chg="delSp mod">
          <pc:chgData name="Beverley Ferguson" userId="4a5d90d7-4d97-43a2-9ddb-522ed5d03a7e" providerId="ADAL" clId="{40A8F2F2-9919-4DA1-B4CF-7C1A5933473E}" dt="2024-03-06T14:00:37.562" v="14" actId="478"/>
          <pc:sldLayoutMkLst>
            <pc:docMk/>
            <pc:sldMasterMk cId="514789653" sldId="2147483660"/>
            <pc:sldLayoutMk cId="1344635199" sldId="2147483671"/>
          </pc:sldLayoutMkLst>
          <pc:spChg chg="del">
            <ac:chgData name="Beverley Ferguson" userId="4a5d90d7-4d97-43a2-9ddb-522ed5d03a7e" providerId="ADAL" clId="{40A8F2F2-9919-4DA1-B4CF-7C1A5933473E}" dt="2024-03-06T14:00:37.562" v="14" actId="478"/>
            <ac:spMkLst>
              <pc:docMk/>
              <pc:sldMasterMk cId="514789653" sldId="2147483660"/>
              <pc:sldLayoutMk cId="1344635199" sldId="2147483671"/>
              <ac:spMk id="5" creationId="{00000000-0000-0000-0000-000000000000}"/>
            </ac:spMkLst>
          </pc:spChg>
          <pc:spChg chg="del">
            <ac:chgData name="Beverley Ferguson" userId="4a5d90d7-4d97-43a2-9ddb-522ed5d03a7e" providerId="ADAL" clId="{40A8F2F2-9919-4DA1-B4CF-7C1A5933473E}" dt="2024-03-06T14:00:35.384" v="13" actId="478"/>
            <ac:spMkLst>
              <pc:docMk/>
              <pc:sldMasterMk cId="514789653" sldId="2147483660"/>
              <pc:sldLayoutMk cId="1344635199" sldId="2147483671"/>
              <ac:spMk id="6" creationId="{00000000-0000-0000-0000-000000000000}"/>
            </ac:spMkLst>
          </pc:spChg>
          <pc:cxnChg chg="del">
            <ac:chgData name="Beverley Ferguson" userId="4a5d90d7-4d97-43a2-9ddb-522ed5d03a7e" providerId="ADAL" clId="{40A8F2F2-9919-4DA1-B4CF-7C1A5933473E}" dt="2024-03-06T14:00:32.265" v="12" actId="478"/>
            <ac:cxnSpMkLst>
              <pc:docMk/>
              <pc:sldMasterMk cId="514789653" sldId="2147483660"/>
              <pc:sldLayoutMk cId="1344635199" sldId="2147483671"/>
              <ac:cxnSpMk id="4" creationId="{00000000-0000-0000-0000-000000000000}"/>
            </ac:cxnSpMkLst>
          </pc:cxnChg>
        </pc:sldLayout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7CAC0-CD01-4D1F-8765-83D7A7794516}"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US"/>
        </a:p>
      </dgm:t>
    </dgm:pt>
    <dgm:pt modelId="{AEFB9D9C-EBD1-4E32-B1D1-673B7E7A34ED}">
      <dgm:prSet phldrT="[Text]" custT="1"/>
      <dgm:spPr>
        <a:ln w="12700">
          <a:solidFill>
            <a:schemeClr val="tx1"/>
          </a:solidFill>
        </a:ln>
      </dgm:spPr>
      <dgm:t>
        <a:bodyPr/>
        <a:lstStyle/>
        <a:p>
          <a:r>
            <a:rPr lang="en-US" sz="900"/>
            <a:t>Learning at </a:t>
          </a:r>
        </a:p>
        <a:p>
          <a:r>
            <a:rPr lang="en-US" sz="900"/>
            <a:t>Home</a:t>
          </a:r>
        </a:p>
      </dgm:t>
    </dgm:pt>
    <dgm:pt modelId="{393D9B2B-A77E-48F3-9B67-4FAF07E1DE9E}" type="parTrans" cxnId="{C5719982-4CE7-4A1D-A905-1C535CB5C4F7}">
      <dgm:prSet/>
      <dgm:spPr/>
      <dgm:t>
        <a:bodyPr/>
        <a:lstStyle/>
        <a:p>
          <a:endParaRPr lang="en-US"/>
        </a:p>
      </dgm:t>
    </dgm:pt>
    <dgm:pt modelId="{4A5E47C0-B7F4-4779-9E21-19B9387DE978}" type="sibTrans" cxnId="{C5719982-4CE7-4A1D-A905-1C535CB5C4F7}">
      <dgm:prSet/>
      <dgm:spPr/>
      <dgm:t>
        <a:bodyPr/>
        <a:lstStyle/>
        <a:p>
          <a:endParaRPr lang="en-US"/>
        </a:p>
      </dgm:t>
    </dgm:pt>
    <dgm:pt modelId="{EB371170-BD9C-425E-8A83-67271EC60C72}">
      <dgm:prSet phldrT="[Text]"/>
      <dgm:spPr>
        <a:ln w="12700">
          <a:solidFill>
            <a:schemeClr val="tx1"/>
          </a:solidFill>
        </a:ln>
      </dgm:spPr>
      <dgm:t>
        <a:bodyPr/>
        <a:lstStyle/>
        <a:p>
          <a:r>
            <a:rPr lang="en-US"/>
            <a:t>Home / School partnership</a:t>
          </a:r>
        </a:p>
      </dgm:t>
    </dgm:pt>
    <dgm:pt modelId="{2DC549E8-874C-4585-ADB4-74C4B89807E9}" type="parTrans" cxnId="{DB9A11E7-6A69-4D68-9A06-F18CA33229EE}">
      <dgm:prSet/>
      <dgm:spPr/>
      <dgm:t>
        <a:bodyPr/>
        <a:lstStyle/>
        <a:p>
          <a:endParaRPr lang="en-US"/>
        </a:p>
      </dgm:t>
    </dgm:pt>
    <dgm:pt modelId="{A25E497A-3261-45AB-B3A8-ACCF2A24707C}" type="sibTrans" cxnId="{DB9A11E7-6A69-4D68-9A06-F18CA33229EE}">
      <dgm:prSet/>
      <dgm:spPr/>
      <dgm:t>
        <a:bodyPr/>
        <a:lstStyle/>
        <a:p>
          <a:endParaRPr lang="en-US"/>
        </a:p>
      </dgm:t>
    </dgm:pt>
    <dgm:pt modelId="{001F632B-6ADD-469E-A98B-90C5D8B77C3A}">
      <dgm:prSet phldrT="[Text]" custT="1"/>
      <dgm:spPr>
        <a:ln w="12700">
          <a:solidFill>
            <a:schemeClr val="tx1"/>
          </a:solidFill>
        </a:ln>
      </dgm:spPr>
      <dgm:t>
        <a:bodyPr/>
        <a:lstStyle/>
        <a:p>
          <a:r>
            <a:rPr lang="en-US" sz="800"/>
            <a:t>Parental </a:t>
          </a:r>
          <a:r>
            <a:rPr lang="en-US" sz="550"/>
            <a:t>representation</a:t>
          </a:r>
        </a:p>
      </dgm:t>
    </dgm:pt>
    <dgm:pt modelId="{2205B7A3-35D2-4A33-8426-444213B33265}" type="parTrans" cxnId="{D288322A-D286-4370-809F-64F50CD5C674}">
      <dgm:prSet/>
      <dgm:spPr/>
      <dgm:t>
        <a:bodyPr/>
        <a:lstStyle/>
        <a:p>
          <a:endParaRPr lang="en-US"/>
        </a:p>
      </dgm:t>
    </dgm:pt>
    <dgm:pt modelId="{6E13000E-B0A2-4D8E-BAF0-7344725CF024}" type="sibTrans" cxnId="{D288322A-D286-4370-809F-64F50CD5C674}">
      <dgm:prSet/>
      <dgm:spPr/>
      <dgm:t>
        <a:bodyPr/>
        <a:lstStyle/>
        <a:p>
          <a:endParaRPr lang="en-US"/>
        </a:p>
      </dgm:t>
    </dgm:pt>
    <dgm:pt modelId="{58749848-DC69-4323-99B6-035CCC7E132C}" type="pres">
      <dgm:prSet presAssocID="{1677CAC0-CD01-4D1F-8765-83D7A7794516}" presName="composite" presStyleCnt="0">
        <dgm:presLayoutVars>
          <dgm:chMax val="5"/>
          <dgm:dir/>
          <dgm:animLvl val="ctr"/>
          <dgm:resizeHandles val="exact"/>
        </dgm:presLayoutVars>
      </dgm:prSet>
      <dgm:spPr/>
    </dgm:pt>
    <dgm:pt modelId="{BD0EDC17-9BC1-4290-AD87-14B156267FF6}" type="pres">
      <dgm:prSet presAssocID="{1677CAC0-CD01-4D1F-8765-83D7A7794516}" presName="cycle" presStyleCnt="0"/>
      <dgm:spPr/>
    </dgm:pt>
    <dgm:pt modelId="{9D009C05-F4A0-4A66-A81A-CB269BBB89C8}" type="pres">
      <dgm:prSet presAssocID="{1677CAC0-CD01-4D1F-8765-83D7A7794516}" presName="centerShape" presStyleCnt="0"/>
      <dgm:spPr/>
    </dgm:pt>
    <dgm:pt modelId="{4FC3E135-29FE-4863-946D-9A9B8079C0E9}" type="pres">
      <dgm:prSet presAssocID="{1677CAC0-CD01-4D1F-8765-83D7A7794516}" presName="connSite" presStyleLbl="node1" presStyleIdx="0" presStyleCnt="4"/>
      <dgm:spPr/>
    </dgm:pt>
    <dgm:pt modelId="{737CFA04-060C-4397-A916-4568E41FF908}" type="pres">
      <dgm:prSet presAssocID="{1677CAC0-CD01-4D1F-8765-83D7A7794516}" presName="visible"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a:solidFill>
            <a:schemeClr val="tx1"/>
          </a:solidFill>
        </a:ln>
      </dgm:spPr>
    </dgm:pt>
    <dgm:pt modelId="{60D106E9-CC13-4194-ADA2-B9E5AF9DCE75}" type="pres">
      <dgm:prSet presAssocID="{393D9B2B-A77E-48F3-9B67-4FAF07E1DE9E}" presName="Name25" presStyleLbl="parChTrans1D1" presStyleIdx="0" presStyleCnt="3"/>
      <dgm:spPr/>
    </dgm:pt>
    <dgm:pt modelId="{A06D05B1-0654-4F6B-B1FE-11657C0D4841}" type="pres">
      <dgm:prSet presAssocID="{AEFB9D9C-EBD1-4E32-B1D1-673B7E7A34ED}" presName="node" presStyleCnt="0"/>
      <dgm:spPr/>
    </dgm:pt>
    <dgm:pt modelId="{1C6F3689-A01A-4C45-9D89-0E704F3C6908}" type="pres">
      <dgm:prSet presAssocID="{AEFB9D9C-EBD1-4E32-B1D1-673B7E7A34ED}" presName="parentNode" presStyleLbl="node1" presStyleIdx="1" presStyleCnt="4">
        <dgm:presLayoutVars>
          <dgm:chMax val="1"/>
          <dgm:bulletEnabled val="1"/>
        </dgm:presLayoutVars>
      </dgm:prSet>
      <dgm:spPr/>
    </dgm:pt>
    <dgm:pt modelId="{BC9D348C-0FF8-4317-869D-BCA5FD1293B1}" type="pres">
      <dgm:prSet presAssocID="{AEFB9D9C-EBD1-4E32-B1D1-673B7E7A34ED}" presName="childNode" presStyleLbl="revTx" presStyleIdx="0" presStyleCnt="0">
        <dgm:presLayoutVars>
          <dgm:bulletEnabled val="1"/>
        </dgm:presLayoutVars>
      </dgm:prSet>
      <dgm:spPr/>
    </dgm:pt>
    <dgm:pt modelId="{3CC55AB2-886F-4C3E-96A0-E62841833E58}" type="pres">
      <dgm:prSet presAssocID="{2DC549E8-874C-4585-ADB4-74C4B89807E9}" presName="Name25" presStyleLbl="parChTrans1D1" presStyleIdx="1" presStyleCnt="3"/>
      <dgm:spPr/>
    </dgm:pt>
    <dgm:pt modelId="{AC4753D1-CE64-4CFF-98D2-BCB824B5CB1F}" type="pres">
      <dgm:prSet presAssocID="{EB371170-BD9C-425E-8A83-67271EC60C72}" presName="node" presStyleCnt="0"/>
      <dgm:spPr/>
    </dgm:pt>
    <dgm:pt modelId="{534FA204-DB60-4960-9F29-D97ED0C02052}" type="pres">
      <dgm:prSet presAssocID="{EB371170-BD9C-425E-8A83-67271EC60C72}" presName="parentNode" presStyleLbl="node1" presStyleIdx="2" presStyleCnt="4">
        <dgm:presLayoutVars>
          <dgm:chMax val="1"/>
          <dgm:bulletEnabled val="1"/>
        </dgm:presLayoutVars>
      </dgm:prSet>
      <dgm:spPr/>
    </dgm:pt>
    <dgm:pt modelId="{7B0C870C-5901-4E33-A00D-A152E1C91E6F}" type="pres">
      <dgm:prSet presAssocID="{EB371170-BD9C-425E-8A83-67271EC60C72}" presName="childNode" presStyleLbl="revTx" presStyleIdx="0" presStyleCnt="0">
        <dgm:presLayoutVars>
          <dgm:bulletEnabled val="1"/>
        </dgm:presLayoutVars>
      </dgm:prSet>
      <dgm:spPr/>
    </dgm:pt>
    <dgm:pt modelId="{3C3D1385-E79D-439F-A069-3AEE16D2078C}" type="pres">
      <dgm:prSet presAssocID="{2205B7A3-35D2-4A33-8426-444213B33265}" presName="Name25" presStyleLbl="parChTrans1D1" presStyleIdx="2" presStyleCnt="3"/>
      <dgm:spPr/>
    </dgm:pt>
    <dgm:pt modelId="{9CA40D55-C554-4599-9005-830F4134071A}" type="pres">
      <dgm:prSet presAssocID="{001F632B-6ADD-469E-A98B-90C5D8B77C3A}" presName="node" presStyleCnt="0"/>
      <dgm:spPr/>
    </dgm:pt>
    <dgm:pt modelId="{F3E48470-B09F-44AE-8647-40FD4F211D3F}" type="pres">
      <dgm:prSet presAssocID="{001F632B-6ADD-469E-A98B-90C5D8B77C3A}" presName="parentNode" presStyleLbl="node1" presStyleIdx="3" presStyleCnt="4">
        <dgm:presLayoutVars>
          <dgm:chMax val="1"/>
          <dgm:bulletEnabled val="1"/>
        </dgm:presLayoutVars>
      </dgm:prSet>
      <dgm:spPr/>
    </dgm:pt>
    <dgm:pt modelId="{E766A467-7E04-4035-987E-7BFAA8A2B7DA}" type="pres">
      <dgm:prSet presAssocID="{001F632B-6ADD-469E-A98B-90C5D8B77C3A}" presName="childNode" presStyleLbl="revTx" presStyleIdx="0" presStyleCnt="0">
        <dgm:presLayoutVars>
          <dgm:bulletEnabled val="1"/>
        </dgm:presLayoutVars>
      </dgm:prSet>
      <dgm:spPr/>
    </dgm:pt>
  </dgm:ptLst>
  <dgm:cxnLst>
    <dgm:cxn modelId="{D905E706-5D96-4274-AA69-420C60B4CB25}" type="presOf" srcId="{393D9B2B-A77E-48F3-9B67-4FAF07E1DE9E}" destId="{60D106E9-CC13-4194-ADA2-B9E5AF9DCE75}" srcOrd="0" destOrd="0" presId="urn:microsoft.com/office/officeart/2005/8/layout/radial2"/>
    <dgm:cxn modelId="{D288322A-D286-4370-809F-64F50CD5C674}" srcId="{1677CAC0-CD01-4D1F-8765-83D7A7794516}" destId="{001F632B-6ADD-469E-A98B-90C5D8B77C3A}" srcOrd="2" destOrd="0" parTransId="{2205B7A3-35D2-4A33-8426-444213B33265}" sibTransId="{6E13000E-B0A2-4D8E-BAF0-7344725CF024}"/>
    <dgm:cxn modelId="{34756860-7B6B-4FD4-AE62-05A9ABD49387}" type="presOf" srcId="{AEFB9D9C-EBD1-4E32-B1D1-673B7E7A34ED}" destId="{1C6F3689-A01A-4C45-9D89-0E704F3C6908}" srcOrd="0" destOrd="0" presId="urn:microsoft.com/office/officeart/2005/8/layout/radial2"/>
    <dgm:cxn modelId="{C5719982-4CE7-4A1D-A905-1C535CB5C4F7}" srcId="{1677CAC0-CD01-4D1F-8765-83D7A7794516}" destId="{AEFB9D9C-EBD1-4E32-B1D1-673B7E7A34ED}" srcOrd="0" destOrd="0" parTransId="{393D9B2B-A77E-48F3-9B67-4FAF07E1DE9E}" sibTransId="{4A5E47C0-B7F4-4779-9E21-19B9387DE978}"/>
    <dgm:cxn modelId="{77A7E287-F35A-4061-BF7E-2F9D6804FEB3}" type="presOf" srcId="{001F632B-6ADD-469E-A98B-90C5D8B77C3A}" destId="{F3E48470-B09F-44AE-8647-40FD4F211D3F}" srcOrd="0" destOrd="0" presId="urn:microsoft.com/office/officeart/2005/8/layout/radial2"/>
    <dgm:cxn modelId="{D3DAE390-127D-4B8B-9C02-71257542A374}" type="presOf" srcId="{2205B7A3-35D2-4A33-8426-444213B33265}" destId="{3C3D1385-E79D-439F-A069-3AEE16D2078C}" srcOrd="0" destOrd="0" presId="urn:microsoft.com/office/officeart/2005/8/layout/radial2"/>
    <dgm:cxn modelId="{8699FFA8-53C5-4CCA-A7E1-90E848461EC9}" type="presOf" srcId="{2DC549E8-874C-4585-ADB4-74C4B89807E9}" destId="{3CC55AB2-886F-4C3E-96A0-E62841833E58}" srcOrd="0" destOrd="0" presId="urn:microsoft.com/office/officeart/2005/8/layout/radial2"/>
    <dgm:cxn modelId="{4060B3B6-0E2D-40B3-93C1-9C02CF41CFBE}" type="presOf" srcId="{EB371170-BD9C-425E-8A83-67271EC60C72}" destId="{534FA204-DB60-4960-9F29-D97ED0C02052}" srcOrd="0" destOrd="0" presId="urn:microsoft.com/office/officeart/2005/8/layout/radial2"/>
    <dgm:cxn modelId="{B89963C8-8D48-4927-9B95-D43B0585A587}" type="presOf" srcId="{1677CAC0-CD01-4D1F-8765-83D7A7794516}" destId="{58749848-DC69-4323-99B6-035CCC7E132C}" srcOrd="0" destOrd="0" presId="urn:microsoft.com/office/officeart/2005/8/layout/radial2"/>
    <dgm:cxn modelId="{DB9A11E7-6A69-4D68-9A06-F18CA33229EE}" srcId="{1677CAC0-CD01-4D1F-8765-83D7A7794516}" destId="{EB371170-BD9C-425E-8A83-67271EC60C72}" srcOrd="1" destOrd="0" parTransId="{2DC549E8-874C-4585-ADB4-74C4B89807E9}" sibTransId="{A25E497A-3261-45AB-B3A8-ACCF2A24707C}"/>
    <dgm:cxn modelId="{6B112334-F2D0-409E-BAAD-54367C9218DA}" type="presParOf" srcId="{58749848-DC69-4323-99B6-035CCC7E132C}" destId="{BD0EDC17-9BC1-4290-AD87-14B156267FF6}" srcOrd="0" destOrd="0" presId="urn:microsoft.com/office/officeart/2005/8/layout/radial2"/>
    <dgm:cxn modelId="{4D31A692-2E29-42E3-9167-2E799B2C1138}" type="presParOf" srcId="{BD0EDC17-9BC1-4290-AD87-14B156267FF6}" destId="{9D009C05-F4A0-4A66-A81A-CB269BBB89C8}" srcOrd="0" destOrd="0" presId="urn:microsoft.com/office/officeart/2005/8/layout/radial2"/>
    <dgm:cxn modelId="{30723932-E314-4906-82F8-36F8F8AB75C2}" type="presParOf" srcId="{9D009C05-F4A0-4A66-A81A-CB269BBB89C8}" destId="{4FC3E135-29FE-4863-946D-9A9B8079C0E9}" srcOrd="0" destOrd="0" presId="urn:microsoft.com/office/officeart/2005/8/layout/radial2"/>
    <dgm:cxn modelId="{EA666F4D-30C5-4075-94C2-732C7DE1CCB3}" type="presParOf" srcId="{9D009C05-F4A0-4A66-A81A-CB269BBB89C8}" destId="{737CFA04-060C-4397-A916-4568E41FF908}" srcOrd="1" destOrd="0" presId="urn:microsoft.com/office/officeart/2005/8/layout/radial2"/>
    <dgm:cxn modelId="{86800FEF-D751-46E7-83B5-ECE1612675BD}" type="presParOf" srcId="{BD0EDC17-9BC1-4290-AD87-14B156267FF6}" destId="{60D106E9-CC13-4194-ADA2-B9E5AF9DCE75}" srcOrd="1" destOrd="0" presId="urn:microsoft.com/office/officeart/2005/8/layout/radial2"/>
    <dgm:cxn modelId="{55E17B2C-25A1-445E-928F-7B0C91CC8E94}" type="presParOf" srcId="{BD0EDC17-9BC1-4290-AD87-14B156267FF6}" destId="{A06D05B1-0654-4F6B-B1FE-11657C0D4841}" srcOrd="2" destOrd="0" presId="urn:microsoft.com/office/officeart/2005/8/layout/radial2"/>
    <dgm:cxn modelId="{5E1C3E84-E383-44FE-9DE3-4BF0CD7A24C4}" type="presParOf" srcId="{A06D05B1-0654-4F6B-B1FE-11657C0D4841}" destId="{1C6F3689-A01A-4C45-9D89-0E704F3C6908}" srcOrd="0" destOrd="0" presId="urn:microsoft.com/office/officeart/2005/8/layout/radial2"/>
    <dgm:cxn modelId="{7BF61D22-9AA6-459A-A3FF-92764568FB21}" type="presParOf" srcId="{A06D05B1-0654-4F6B-B1FE-11657C0D4841}" destId="{BC9D348C-0FF8-4317-869D-BCA5FD1293B1}" srcOrd="1" destOrd="0" presId="urn:microsoft.com/office/officeart/2005/8/layout/radial2"/>
    <dgm:cxn modelId="{875637DC-7C94-4455-9229-4A2F0C5C52D2}" type="presParOf" srcId="{BD0EDC17-9BC1-4290-AD87-14B156267FF6}" destId="{3CC55AB2-886F-4C3E-96A0-E62841833E58}" srcOrd="3" destOrd="0" presId="urn:microsoft.com/office/officeart/2005/8/layout/radial2"/>
    <dgm:cxn modelId="{B584FDD5-1C9C-4C3B-B335-642835854199}" type="presParOf" srcId="{BD0EDC17-9BC1-4290-AD87-14B156267FF6}" destId="{AC4753D1-CE64-4CFF-98D2-BCB824B5CB1F}" srcOrd="4" destOrd="0" presId="urn:microsoft.com/office/officeart/2005/8/layout/radial2"/>
    <dgm:cxn modelId="{D3C2250C-95CC-4277-9AB8-198AF587D173}" type="presParOf" srcId="{AC4753D1-CE64-4CFF-98D2-BCB824B5CB1F}" destId="{534FA204-DB60-4960-9F29-D97ED0C02052}" srcOrd="0" destOrd="0" presId="urn:microsoft.com/office/officeart/2005/8/layout/radial2"/>
    <dgm:cxn modelId="{4AD8BD9D-7973-4273-82B0-79CE5EF2AEBC}" type="presParOf" srcId="{AC4753D1-CE64-4CFF-98D2-BCB824B5CB1F}" destId="{7B0C870C-5901-4E33-A00D-A152E1C91E6F}" srcOrd="1" destOrd="0" presId="urn:microsoft.com/office/officeart/2005/8/layout/radial2"/>
    <dgm:cxn modelId="{656FAA78-A644-41E4-B1AE-34069B6D5AE0}" type="presParOf" srcId="{BD0EDC17-9BC1-4290-AD87-14B156267FF6}" destId="{3C3D1385-E79D-439F-A069-3AEE16D2078C}" srcOrd="5" destOrd="0" presId="urn:microsoft.com/office/officeart/2005/8/layout/radial2"/>
    <dgm:cxn modelId="{2D419F98-F1E8-472F-8037-B2287F8E019D}" type="presParOf" srcId="{BD0EDC17-9BC1-4290-AD87-14B156267FF6}" destId="{9CA40D55-C554-4599-9005-830F4134071A}" srcOrd="6" destOrd="0" presId="urn:microsoft.com/office/officeart/2005/8/layout/radial2"/>
    <dgm:cxn modelId="{52701472-95A9-4472-839F-5FF277590BB1}" type="presParOf" srcId="{9CA40D55-C554-4599-9005-830F4134071A}" destId="{F3E48470-B09F-44AE-8647-40FD4F211D3F}" srcOrd="0" destOrd="0" presId="urn:microsoft.com/office/officeart/2005/8/layout/radial2"/>
    <dgm:cxn modelId="{0C3EF1E2-1F52-45F9-9355-E094C75AC74D}" type="presParOf" srcId="{9CA40D55-C554-4599-9005-830F4134071A}" destId="{E766A467-7E04-4035-987E-7BFAA8A2B7DA}"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D1385-E79D-439F-A069-3AEE16D2078C}">
      <dsp:nvSpPr>
        <dsp:cNvPr id="0" name=""/>
        <dsp:cNvSpPr/>
      </dsp:nvSpPr>
      <dsp:spPr>
        <a:xfrm rot="2563011">
          <a:off x="1166991" y="1928405"/>
          <a:ext cx="418570" cy="62226"/>
        </a:xfrm>
        <a:custGeom>
          <a:avLst/>
          <a:gdLst/>
          <a:ahLst/>
          <a:cxnLst/>
          <a:rect l="0" t="0" r="0" b="0"/>
          <a:pathLst>
            <a:path>
              <a:moveTo>
                <a:pt x="0" y="31113"/>
              </a:moveTo>
              <a:lnTo>
                <a:pt x="418570" y="3111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C55AB2-886F-4C3E-96A0-E62841833E58}">
      <dsp:nvSpPr>
        <dsp:cNvPr id="0" name=""/>
        <dsp:cNvSpPr/>
      </dsp:nvSpPr>
      <dsp:spPr>
        <a:xfrm>
          <a:off x="1222511" y="1355477"/>
          <a:ext cx="465675" cy="62226"/>
        </a:xfrm>
        <a:custGeom>
          <a:avLst/>
          <a:gdLst/>
          <a:ahLst/>
          <a:cxnLst/>
          <a:rect l="0" t="0" r="0" b="0"/>
          <a:pathLst>
            <a:path>
              <a:moveTo>
                <a:pt x="0" y="31113"/>
              </a:moveTo>
              <a:lnTo>
                <a:pt x="465675" y="3111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D106E9-CC13-4194-ADA2-B9E5AF9DCE75}">
      <dsp:nvSpPr>
        <dsp:cNvPr id="0" name=""/>
        <dsp:cNvSpPr/>
      </dsp:nvSpPr>
      <dsp:spPr>
        <a:xfrm rot="19036989">
          <a:off x="1166991" y="782548"/>
          <a:ext cx="418570" cy="62226"/>
        </a:xfrm>
        <a:custGeom>
          <a:avLst/>
          <a:gdLst/>
          <a:ahLst/>
          <a:cxnLst/>
          <a:rect l="0" t="0" r="0" b="0"/>
          <a:pathLst>
            <a:path>
              <a:moveTo>
                <a:pt x="0" y="31113"/>
              </a:moveTo>
              <a:lnTo>
                <a:pt x="418570" y="3111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7CFA04-060C-4397-A916-4568E41FF908}">
      <dsp:nvSpPr>
        <dsp:cNvPr id="0" name=""/>
        <dsp:cNvSpPr/>
      </dsp:nvSpPr>
      <dsp:spPr>
        <a:xfrm>
          <a:off x="88986" y="719811"/>
          <a:ext cx="1333558" cy="1333558"/>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1C6F3689-A01A-4C45-9D89-0E704F3C6908}">
      <dsp:nvSpPr>
        <dsp:cNvPr id="0" name=""/>
        <dsp:cNvSpPr/>
      </dsp:nvSpPr>
      <dsp:spPr>
        <a:xfrm>
          <a:off x="1423909" y="224"/>
          <a:ext cx="800135" cy="800135"/>
        </a:xfrm>
        <a:prstGeom prst="ellipse">
          <a:avLst/>
        </a:prstGeom>
        <a:solidFill>
          <a:schemeClr val="accent3">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Learning at </a:t>
          </a:r>
        </a:p>
        <a:p>
          <a:pPr marL="0" lvl="0" indent="0" algn="ctr" defTabSz="400050">
            <a:lnSpc>
              <a:spcPct val="90000"/>
            </a:lnSpc>
            <a:spcBef>
              <a:spcPct val="0"/>
            </a:spcBef>
            <a:spcAft>
              <a:spcPct val="35000"/>
            </a:spcAft>
            <a:buNone/>
          </a:pPr>
          <a:r>
            <a:rPr lang="en-US" sz="900" kern="1200"/>
            <a:t>Home</a:t>
          </a:r>
        </a:p>
      </dsp:txBody>
      <dsp:txXfrm>
        <a:off x="1541086" y="117401"/>
        <a:ext cx="565781" cy="565781"/>
      </dsp:txXfrm>
    </dsp:sp>
    <dsp:sp modelId="{534FA204-DB60-4960-9F29-D97ED0C02052}">
      <dsp:nvSpPr>
        <dsp:cNvPr id="0" name=""/>
        <dsp:cNvSpPr/>
      </dsp:nvSpPr>
      <dsp:spPr>
        <a:xfrm>
          <a:off x="1688187" y="986522"/>
          <a:ext cx="800135" cy="800135"/>
        </a:xfrm>
        <a:prstGeom prst="ellipse">
          <a:avLst/>
        </a:prstGeom>
        <a:solidFill>
          <a:schemeClr val="accent4">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Home / School partnership</a:t>
          </a:r>
        </a:p>
      </dsp:txBody>
      <dsp:txXfrm>
        <a:off x="1805364" y="1103699"/>
        <a:ext cx="565781" cy="565781"/>
      </dsp:txXfrm>
    </dsp:sp>
    <dsp:sp modelId="{F3E48470-B09F-44AE-8647-40FD4F211D3F}">
      <dsp:nvSpPr>
        <dsp:cNvPr id="0" name=""/>
        <dsp:cNvSpPr/>
      </dsp:nvSpPr>
      <dsp:spPr>
        <a:xfrm>
          <a:off x="1423909" y="1972821"/>
          <a:ext cx="800135" cy="800135"/>
        </a:xfrm>
        <a:prstGeom prst="ellipse">
          <a:avLst/>
        </a:prstGeom>
        <a:solidFill>
          <a:schemeClr val="accent5">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Parental </a:t>
          </a:r>
          <a:r>
            <a:rPr lang="en-US" sz="550" kern="1200"/>
            <a:t>representation</a:t>
          </a:r>
        </a:p>
      </dsp:txBody>
      <dsp:txXfrm>
        <a:off x="1541086" y="2089998"/>
        <a:ext cx="565781" cy="565781"/>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18/03/2024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18/03/2024</a:t>
            </a:fld>
            <a:endParaRPr lang="en-GB"/>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63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63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2556362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1906503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3433332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151910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70231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3359349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1792452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solidFill>
                <a:schemeClr val="tx1"/>
              </a:solidFill>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318590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1973776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5035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333159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63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63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0325" y="830265"/>
            <a:ext cx="2232289"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41735" y="830265"/>
            <a:ext cx="6533488"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463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2687876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33516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721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9746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394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1269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88359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334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66247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2868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670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08376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0325" y="830265"/>
            <a:ext cx="2232289"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41735" y="830265"/>
            <a:ext cx="6533488"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6995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900690"/>
            <a:ext cx="9906000" cy="2387600"/>
          </a:xfrm>
        </p:spPr>
        <p:txBody>
          <a:bodyPr anchor="b"/>
          <a:lstStyle>
            <a:lvl1pPr algn="ctr">
              <a:defRPr sz="6000"/>
            </a:lvl1pPr>
          </a:lstStyle>
          <a:p>
            <a:r>
              <a:rPr lang="en-US" altLang="zh-CN"/>
              <a:t>Click to edit Master title style</a:t>
            </a:r>
            <a:endParaRPr lang="zh-CN" altLang="en-US"/>
          </a:p>
        </p:txBody>
      </p:sp>
      <p:sp>
        <p:nvSpPr>
          <p:cNvPr id="3" name="Subtitle 2"/>
          <p:cNvSpPr>
            <a:spLocks noGrp="1"/>
          </p:cNvSpPr>
          <p:nvPr>
            <p:ph type="subTitle" idx="1"/>
          </p:nvPr>
        </p:nvSpPr>
        <p:spPr>
          <a:xfrm>
            <a:off x="-55880" y="3662998"/>
            <a:ext cx="9906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36512AA3-2E20-47C0-BA88-04677EB4993E}" type="datetimeFigureOut">
              <a:rPr lang="zh-CN" altLang="en-US" smtClean="0"/>
              <a:t>2024/3/18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54E1622-0C31-46E6-8822-D97B4C28C236}" type="slidenum">
              <a:rPr lang="zh-CN" altLang="en-US" smtClean="0"/>
              <a:t>‹#›</a:t>
            </a:fld>
            <a:endParaRPr lang="zh-CN" altLang="en-US"/>
          </a:p>
        </p:txBody>
      </p:sp>
    </p:spTree>
    <p:extLst>
      <p:ext uri="{BB962C8B-B14F-4D97-AF65-F5344CB8AC3E}">
        <p14:creationId xmlns:p14="http://schemas.microsoft.com/office/powerpoint/2010/main" val="92622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721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9746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41735" y="830263"/>
            <a:ext cx="880504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557213" y="1887538"/>
            <a:ext cx="878956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41735" y="830263"/>
            <a:ext cx="880504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557213" y="1887538"/>
            <a:ext cx="878956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7604919" y="5892800"/>
            <a:ext cx="1754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spTree>
    <p:extLst>
      <p:ext uri="{BB962C8B-B14F-4D97-AF65-F5344CB8AC3E}">
        <p14:creationId xmlns:p14="http://schemas.microsoft.com/office/powerpoint/2010/main" val="1363352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7" Type="http://schemas.microsoft.com/office/2007/relationships/hdphoto" Target="../media/hdphoto3.wdp"/><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education.gov.scot/parentzone/" TargetMode="Externa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emf"/><Relationship Id="rId7" Type="http://schemas.openxmlformats.org/officeDocument/2006/relationships/hyperlink" Target="https://education.gov.scot/parentzone/learning-at-home/supporting-science-at-home/"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5.png"/><Relationship Id="rId10" Type="http://schemas.microsoft.com/office/2007/relationships/hdphoto" Target="../media/hdphoto5.wdp"/><Relationship Id="rId4" Type="http://schemas.openxmlformats.org/officeDocument/2006/relationships/image" Target="../media/image24.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e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www.gov.scot/Resource/Doc/148166/0039411.pdf" TargetMode="External"/><Relationship Id="rId4" Type="http://schemas.openxmlformats.org/officeDocument/2006/relationships/diagramData" Target="../diagrams/data1.xml"/><Relationship Id="rId9" Type="http://schemas.openxmlformats.org/officeDocument/2006/relationships/hyperlink" Target="http://www.legislation.gov.uk/asp/2006/8/pdfs/asp_20060008_en.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28.png"/><Relationship Id="rId4" Type="http://schemas.openxmlformats.org/officeDocument/2006/relationships/hyperlink" Target="https://education.gov.scot/parentzone/learning-at-home/supporting-literacy-at-hom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29.png"/><Relationship Id="rId4" Type="http://schemas.openxmlformats.org/officeDocument/2006/relationships/hyperlink" Target="https://education.gov.scot/parentzone/learning-at-home/supporting-numerac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education.gov.scot/improvement/research/Review%20of%20learning%20at%20home" TargetMode="External"/><Relationship Id="rId4" Type="http://schemas.openxmlformats.org/officeDocument/2006/relationships/hyperlink" Target="https://education.gov.scot/resources/review-of-learning-at-hom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education.gov.scot/parentzone/learning-at-home/home-learning-environ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27609" y="4340888"/>
            <a:ext cx="9943657" cy="2544926"/>
          </a:xfrm>
          <a:prstGeom prst="rect">
            <a:avLst/>
          </a:prstGeom>
        </p:spPr>
      </p:pic>
      <p:sp>
        <p:nvSpPr>
          <p:cNvPr id="13" name="Title 12"/>
          <p:cNvSpPr>
            <a:spLocks noGrp="1"/>
          </p:cNvSpPr>
          <p:nvPr>
            <p:ph type="title" idx="4294967295"/>
          </p:nvPr>
        </p:nvSpPr>
        <p:spPr>
          <a:xfrm>
            <a:off x="1991459" y="1718504"/>
            <a:ext cx="6102625"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mn-lt"/>
                <a:ea typeface="+mn-ea"/>
                <a:cs typeface="+mn-cs"/>
              </a:rPr>
              <a:t>Learning at Home</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a:extLst>
              <a:ext uri="{FF2B5EF4-FFF2-40B4-BE49-F238E27FC236}">
                <a16:creationId xmlns:a16="http://schemas.microsoft.com/office/drawing/2014/main" id="{982D0363-EFF3-56DA-20FF-CDB598AE57D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97596" y="2556927"/>
            <a:ext cx="3683745" cy="24656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043DCA-76BF-DBB8-8F77-7DD5850411C8}"/>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pic>
        <p:nvPicPr>
          <p:cNvPr id="2" name="Picture 1">
            <a:extLst>
              <a:ext uri="{FF2B5EF4-FFF2-40B4-BE49-F238E27FC236}">
                <a16:creationId xmlns:a16="http://schemas.microsoft.com/office/drawing/2014/main" id="{75BAF09C-EE34-95A5-F73A-3958D65C419E}"/>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6530" y="247091"/>
            <a:ext cx="1956606" cy="1014057"/>
          </a:xfrm>
          <a:prstGeom prst="rect">
            <a:avLst/>
          </a:prstGeom>
        </p:spPr>
      </p:pic>
    </p:spTree>
    <p:extLst>
      <p:ext uri="{BB962C8B-B14F-4D97-AF65-F5344CB8AC3E}">
        <p14:creationId xmlns:p14="http://schemas.microsoft.com/office/powerpoint/2010/main" val="1717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438" y="182234"/>
            <a:ext cx="6433529" cy="1227018"/>
          </a:xfrm>
        </p:spPr>
        <p:txBody>
          <a:bodyPr/>
          <a:lstStyle/>
          <a:p>
            <a:r>
              <a:rPr lang="en-GB">
                <a:solidFill>
                  <a:srgbClr val="00ABB5"/>
                </a:solidFill>
              </a:rPr>
              <a:t>Why is the home learning environment important?</a:t>
            </a:r>
          </a:p>
        </p:txBody>
      </p:sp>
      <p:sp>
        <p:nvSpPr>
          <p:cNvPr id="3" name="Rectangle 2"/>
          <p:cNvSpPr/>
          <p:nvPr/>
        </p:nvSpPr>
        <p:spPr>
          <a:xfrm>
            <a:off x="652947" y="2441246"/>
            <a:ext cx="8756524" cy="2343655"/>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Research shows that when parents and carers engage in their children’s learning, and when children and young people live in a supportive home learning environment, it improves their attainment and achievement</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a:ea typeface="+mn-ea"/>
                <a:cs typeface="+mn-cs"/>
              </a:rPr>
              <a:t>(2024 National Improvement Framework and Improvement Plan, 2023)</a:t>
            </a:r>
            <a:r>
              <a:rPr kumimoji="0" lang="en-GB" sz="2000" b="0" i="0" u="none" strike="noStrike" kern="1200" cap="none" spc="0" normalizeH="0" baseline="0" noProof="0" dirty="0">
                <a:ln>
                  <a:noFill/>
                </a:ln>
                <a:solidFill>
                  <a:prstClr val="black"/>
                </a:solidFill>
                <a:effectLst/>
                <a:uLnTx/>
                <a:uFillTx/>
                <a:latin typeface="Arial"/>
                <a:ea typeface="+mn-ea"/>
                <a:cs typeface="+mn-cs"/>
              </a:rPr>
              <a:t>.</a:t>
            </a:r>
          </a:p>
        </p:txBody>
      </p:sp>
      <p:pic>
        <p:nvPicPr>
          <p:cNvPr id="9"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60821" y="115245"/>
            <a:ext cx="2612572" cy="17593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44275DF-EB54-7E7B-7AC1-39FD059527CA}"/>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6" name="TextBox 5">
            <a:extLst>
              <a:ext uri="{FF2B5EF4-FFF2-40B4-BE49-F238E27FC236}">
                <a16:creationId xmlns:a16="http://schemas.microsoft.com/office/drawing/2014/main" id="{F9ED1749-12C9-47C0-49F0-6082CAF51C52}"/>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218396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162725"/>
            <a:ext cx="8997696" cy="782320"/>
          </a:xfrm>
        </p:spPr>
        <p:txBody>
          <a:bodyPr/>
          <a:lstStyle/>
          <a:p>
            <a:r>
              <a:rPr lang="en-GB" sz="2400" dirty="0"/>
              <a:t>Home learning activities - Growing up in Scotland Study</a:t>
            </a:r>
            <a:endParaRPr lang="en-GB" sz="2400" dirty="0">
              <a:solidFill>
                <a:srgbClr val="00ABB5"/>
              </a:solidFill>
            </a:endParaRPr>
          </a:p>
        </p:txBody>
      </p:sp>
      <p:sp>
        <p:nvSpPr>
          <p:cNvPr id="3" name="Content Placeholder 2"/>
          <p:cNvSpPr>
            <a:spLocks noGrp="1"/>
          </p:cNvSpPr>
          <p:nvPr>
            <p:ph idx="1"/>
          </p:nvPr>
        </p:nvSpPr>
        <p:spPr>
          <a:xfrm>
            <a:off x="420624" y="1339083"/>
            <a:ext cx="8869874" cy="4384834"/>
          </a:xfrm>
        </p:spPr>
        <p:txBody>
          <a:bodyPr/>
          <a:lstStyle/>
          <a:p>
            <a:pPr marL="342900" indent="-342900">
              <a:buClr>
                <a:srgbClr val="00ABB5"/>
              </a:buClr>
              <a:buFont typeface="Arial" panose="020B0604020202020204" pitchFamily="34" charset="0"/>
              <a:buChar char="•"/>
            </a:pPr>
            <a:r>
              <a:rPr lang="en-GB">
                <a:solidFill>
                  <a:schemeClr val="tx1"/>
                </a:solidFill>
              </a:rPr>
              <a:t>Children from less advantaged households are less likely to experience a wide range of ‘</a:t>
            </a:r>
            <a:r>
              <a:rPr lang="en-GB" u="sng">
                <a:solidFill>
                  <a:schemeClr val="tx1"/>
                </a:solidFill>
              </a:rPr>
              <a:t>home learning</a:t>
            </a:r>
            <a:r>
              <a:rPr lang="en-GB">
                <a:solidFill>
                  <a:schemeClr val="tx1"/>
                </a:solidFill>
              </a:rPr>
              <a:t>’ activities than children from more advantaged households.</a:t>
            </a:r>
          </a:p>
          <a:p>
            <a:pPr marL="342900" indent="-342900">
              <a:buClr>
                <a:srgbClr val="00ABB5"/>
              </a:buClr>
              <a:buFont typeface="Arial" panose="020B0604020202020204" pitchFamily="34" charset="0"/>
              <a:buChar char="•"/>
            </a:pPr>
            <a:r>
              <a:rPr lang="en-GB">
                <a:solidFill>
                  <a:schemeClr val="tx1"/>
                </a:solidFill>
              </a:rPr>
              <a:t>Children who experience a wide range of activities like being read to, singing nursery rhymes and drawing, from an early age score higher in cognitive ability tests at age 3 than children with less experience of these activities.</a:t>
            </a:r>
          </a:p>
          <a:p>
            <a:pPr marL="342900" indent="-342900">
              <a:buClr>
                <a:srgbClr val="00ABB5"/>
              </a:buClr>
              <a:buFont typeface="Arial" panose="020B0604020202020204" pitchFamily="34" charset="0"/>
              <a:buChar char="•"/>
            </a:pPr>
            <a:r>
              <a:rPr lang="en-GB">
                <a:solidFill>
                  <a:schemeClr val="tx1"/>
                </a:solidFill>
              </a:rPr>
              <a:t>Parenting and children’s activities in the early years can make a difference to children’s outcomes.</a:t>
            </a:r>
          </a:p>
          <a:p>
            <a:pPr marL="342900" indent="-342900">
              <a:buClr>
                <a:srgbClr val="00ABB5"/>
              </a:buClr>
              <a:buFont typeface="Arial" panose="020B0604020202020204" pitchFamily="34" charset="0"/>
              <a:buChar char="•"/>
            </a:pPr>
            <a:r>
              <a:rPr lang="en-GB">
                <a:solidFill>
                  <a:schemeClr val="tx1"/>
                </a:solidFill>
              </a:rPr>
              <a:t>The </a:t>
            </a:r>
            <a:r>
              <a:rPr lang="en-GB" u="sng">
                <a:solidFill>
                  <a:schemeClr val="tx1"/>
                </a:solidFill>
              </a:rPr>
              <a:t>influence of home learning environment</a:t>
            </a:r>
            <a:r>
              <a:rPr lang="en-GB">
                <a:solidFill>
                  <a:schemeClr val="tx1"/>
                </a:solidFill>
              </a:rPr>
              <a:t> was over and above that of standard measures of family socio-demographic factors such as parental education, socio-economic status and income.</a:t>
            </a:r>
          </a:p>
          <a:p>
            <a:pPr algn="r"/>
            <a:r>
              <a:rPr lang="en-GB" b="1">
                <a:solidFill>
                  <a:schemeClr val="tx1"/>
                </a:solidFill>
              </a:rPr>
              <a:t>(</a:t>
            </a:r>
            <a:r>
              <a:rPr lang="en-GB" b="1" err="1">
                <a:solidFill>
                  <a:schemeClr val="tx1"/>
                </a:solidFill>
              </a:rPr>
              <a:t>Melhuish</a:t>
            </a:r>
            <a:r>
              <a:rPr lang="en-GB" b="1">
                <a:solidFill>
                  <a:schemeClr val="tx1"/>
                </a:solidFill>
              </a:rPr>
              <a:t>, 2010)</a:t>
            </a:r>
          </a:p>
        </p:txBody>
      </p:sp>
      <p:pic>
        <p:nvPicPr>
          <p:cNvPr id="7" name="Content Placeholder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347890" y="5415918"/>
            <a:ext cx="2983832" cy="1079500"/>
          </a:xfrm>
          <a:prstGeom prst="rect">
            <a:avLst/>
          </a:prstGeom>
          <a:noFill/>
          <a:ln w="9525">
            <a:noFill/>
            <a:miter lim="800000"/>
            <a:headEnd/>
            <a:tailEnd/>
          </a:ln>
        </p:spPr>
      </p:pic>
      <p:pic>
        <p:nvPicPr>
          <p:cNvPr id="4" name="Picture 3">
            <a:extLst>
              <a:ext uri="{FF2B5EF4-FFF2-40B4-BE49-F238E27FC236}">
                <a16:creationId xmlns:a16="http://schemas.microsoft.com/office/drawing/2014/main" id="{99CF6FDC-7FD4-0F0E-D510-1D2762AA1904}"/>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6" name="TextBox 5">
            <a:extLst>
              <a:ext uri="{FF2B5EF4-FFF2-40B4-BE49-F238E27FC236}">
                <a16:creationId xmlns:a16="http://schemas.microsoft.com/office/drawing/2014/main" id="{8D00C2DA-52A8-0FE1-A1E8-3C7FC2275FEE}"/>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1515044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447061" y="235383"/>
            <a:ext cx="8997811" cy="782320"/>
          </a:xfrm>
        </p:spPr>
        <p:txBody>
          <a:bodyPr/>
          <a:lstStyle/>
          <a:p>
            <a:r>
              <a:rPr lang="en-GB">
                <a:solidFill>
                  <a:srgbClr val="00ABB5"/>
                </a:solidFill>
              </a:rPr>
              <a:t>Discussion</a:t>
            </a:r>
          </a:p>
        </p:txBody>
      </p:sp>
      <p:sp>
        <p:nvSpPr>
          <p:cNvPr id="3" name="Content Placeholder 2"/>
          <p:cNvSpPr>
            <a:spLocks noGrp="1"/>
          </p:cNvSpPr>
          <p:nvPr>
            <p:ph idx="1"/>
          </p:nvPr>
        </p:nvSpPr>
        <p:spPr>
          <a:xfrm>
            <a:off x="535709" y="2965213"/>
            <a:ext cx="8320329" cy="1275191"/>
          </a:xfrm>
        </p:spPr>
        <p:txBody>
          <a:bodyPr/>
          <a:lstStyle/>
          <a:p>
            <a:pPr marL="571500" indent="-571500">
              <a:buClr>
                <a:srgbClr val="00ABB5"/>
              </a:buClr>
              <a:buFont typeface="Arial" panose="020B0604020202020204" pitchFamily="34" charset="0"/>
              <a:buChar char="•"/>
            </a:pPr>
            <a:r>
              <a:rPr lang="en-GB" sz="2800" b="1" dirty="0">
                <a:solidFill>
                  <a:schemeClr val="tx1"/>
                </a:solidFill>
              </a:rPr>
              <a:t>What does learning at home look like in your setting/school?</a:t>
            </a:r>
          </a:p>
        </p:txBody>
      </p:sp>
      <p:sp>
        <p:nvSpPr>
          <p:cNvPr id="7" name="TextBox 6"/>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pic>
        <p:nvPicPr>
          <p:cNvPr id="4" name="Picture 7">
            <a:extLst>
              <a:ext uri="{FF2B5EF4-FFF2-40B4-BE49-F238E27FC236}">
                <a16:creationId xmlns:a16="http://schemas.microsoft.com/office/drawing/2014/main" id="{462C9A58-28C6-80EF-AF59-DA9504DF8C5D}"/>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1464" y="231777"/>
            <a:ext cx="3567475" cy="23807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47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420088" y="105811"/>
            <a:ext cx="9507374" cy="782320"/>
          </a:xfrm>
        </p:spPr>
        <p:txBody>
          <a:bodyPr/>
          <a:lstStyle/>
          <a:p>
            <a:r>
              <a:rPr lang="en-GB" sz="2400"/>
              <a:t>Examples of Learning at Home (including Homework activities)</a:t>
            </a:r>
            <a:endParaRPr lang="en-GB" sz="2400">
              <a:solidFill>
                <a:srgbClr val="00ABB5"/>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669347308"/>
              </p:ext>
            </p:extLst>
          </p:nvPr>
        </p:nvGraphicFramePr>
        <p:xfrm>
          <a:off x="473336" y="957429"/>
          <a:ext cx="9165516" cy="5343336"/>
        </p:xfrm>
        <a:graphic>
          <a:graphicData uri="http://schemas.openxmlformats.org/drawingml/2006/table">
            <a:tbl>
              <a:tblPr firstRow="1" bandRow="1">
                <a:tableStyleId>{5A111915-BE36-4E01-A7E5-04B1672EAD32}</a:tableStyleId>
              </a:tblPr>
              <a:tblGrid>
                <a:gridCol w="4647304">
                  <a:extLst>
                    <a:ext uri="{9D8B030D-6E8A-4147-A177-3AD203B41FA5}">
                      <a16:colId xmlns:a16="http://schemas.microsoft.com/office/drawing/2014/main" val="20000"/>
                    </a:ext>
                  </a:extLst>
                </a:gridCol>
                <a:gridCol w="4518212">
                  <a:extLst>
                    <a:ext uri="{9D8B030D-6E8A-4147-A177-3AD203B41FA5}">
                      <a16:colId xmlns:a16="http://schemas.microsoft.com/office/drawing/2014/main" val="20001"/>
                    </a:ext>
                  </a:extLst>
                </a:gridCol>
              </a:tblGrid>
              <a:tr h="412748">
                <a:tc gridSpan="2">
                  <a:txBody>
                    <a:bodyPr/>
                    <a:lstStyle/>
                    <a:p>
                      <a:pPr algn="ctr"/>
                      <a:r>
                        <a:rPr lang="en-GB" sz="1600"/>
                        <a:t>Learning at Home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1835601">
                <a:tc>
                  <a:txBody>
                    <a:bodyPr/>
                    <a:lstStyle/>
                    <a:p>
                      <a:r>
                        <a:rPr lang="en-GB" sz="1600" b="1"/>
                        <a:t>Learning at home / homework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a:t>Family challenges/challenge cards,</a:t>
                      </a:r>
                      <a:r>
                        <a:rPr lang="en-GB" sz="1600" baseline="0"/>
                        <a:t> adventures with Teddy, board games, shopping, </a:t>
                      </a:r>
                      <a:r>
                        <a:rPr lang="en-GB" sz="1600" baseline="0" err="1"/>
                        <a:t>lego</a:t>
                      </a:r>
                      <a:r>
                        <a:rPr lang="en-GB" sz="1600" baseline="0"/>
                        <a:t> building, STEM challenge, pick and mix homework, sacrament preparation, model making, newsletter, </a:t>
                      </a:r>
                      <a:r>
                        <a:rPr lang="en-GB" sz="1600" baseline="0" err="1"/>
                        <a:t>powerpoints</a:t>
                      </a:r>
                      <a:r>
                        <a:rPr lang="en-GB" sz="1600" baseline="0"/>
                        <a:t> on favourite/interesting things, cake decorating – taking photographs, 100 things to do before you’re 13</a:t>
                      </a:r>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1"/>
                        <a:t>Sharing learning:</a:t>
                      </a:r>
                    </a:p>
                    <a:p>
                      <a:r>
                        <a:rPr lang="en-GB" sz="1600"/>
                        <a:t>Nurture groups, Maths</a:t>
                      </a:r>
                      <a:r>
                        <a:rPr lang="en-GB" sz="1600" baseline="0"/>
                        <a:t> recovery lessons (with children), child led workshops, outdoor learning, stay and play, open afternoons, homework fun challenges, </a:t>
                      </a:r>
                      <a:r>
                        <a:rPr lang="en-GB" sz="1600" baseline="0" err="1"/>
                        <a:t>P1</a:t>
                      </a:r>
                      <a:r>
                        <a:rPr lang="en-GB" sz="1600" baseline="0"/>
                        <a:t> home learning reading block, class assemblies, careers day, talk time homework, shared learning exercises (Art/IT – practical)</a:t>
                      </a:r>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33948">
                <a:tc>
                  <a:txBody>
                    <a:bodyPr/>
                    <a:lstStyle/>
                    <a:p>
                      <a:r>
                        <a:rPr lang="en-GB" sz="1600" b="1"/>
                        <a:t>Families learning together:</a:t>
                      </a:r>
                    </a:p>
                    <a:p>
                      <a:r>
                        <a:rPr lang="en-GB" sz="1600"/>
                        <a:t>Family</a:t>
                      </a:r>
                      <a:r>
                        <a:rPr lang="en-GB" sz="1600" baseline="0"/>
                        <a:t> learning events or homework club, PEEP / </a:t>
                      </a:r>
                      <a:r>
                        <a:rPr lang="en-GB" sz="1600" baseline="0" err="1"/>
                        <a:t>bookbug</a:t>
                      </a:r>
                      <a:r>
                        <a:rPr lang="en-GB" sz="1600" baseline="0"/>
                        <a:t>, parental reading programme, photography club, outdoor learning, cooking, crafts, work with fathers</a:t>
                      </a:r>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1"/>
                        <a:t>Others:</a:t>
                      </a:r>
                    </a:p>
                    <a:p>
                      <a:r>
                        <a:rPr lang="en-GB" sz="1600"/>
                        <a:t>Reviewed reading policies,</a:t>
                      </a:r>
                      <a:r>
                        <a:rPr lang="en-GB" sz="1600" baseline="0"/>
                        <a:t> review and planner, tracking achievements, personal learning planning, target setting, GIRFEC review meetings </a:t>
                      </a:r>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12414">
                <a:tc>
                  <a:txBody>
                    <a:bodyPr/>
                    <a:lstStyle/>
                    <a:p>
                      <a:r>
                        <a:rPr lang="en-GB" sz="1600" b="1"/>
                        <a:t>Helping parents:</a:t>
                      </a:r>
                    </a:p>
                    <a:p>
                      <a:r>
                        <a:rPr lang="en-GB" sz="1600" err="1"/>
                        <a:t>ESOL</a:t>
                      </a:r>
                      <a:r>
                        <a:rPr lang="en-GB" sz="1600"/>
                        <a:t>, </a:t>
                      </a:r>
                      <a:r>
                        <a:rPr lang="en-GB" sz="1600" err="1"/>
                        <a:t>L@H</a:t>
                      </a:r>
                      <a:r>
                        <a:rPr lang="en-GB" sz="1600" baseline="0"/>
                        <a:t> guidance – leaflets, parent packs, workshops, videos, cafes, home-link worker, parent mail/text messages, homework clubs, notes of intended learning</a:t>
                      </a:r>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1"/>
                        <a:t>Communication methods:</a:t>
                      </a:r>
                    </a:p>
                    <a:p>
                      <a:r>
                        <a:rPr lang="en-GB" sz="1600" b="0"/>
                        <a:t>Show</a:t>
                      </a:r>
                      <a:r>
                        <a:rPr lang="en-GB" sz="1600" b="0" baseline="0"/>
                        <a:t> my homework, website, twitter app, homework app, Glow, </a:t>
                      </a:r>
                      <a:r>
                        <a:rPr lang="en-GB" sz="1600" b="0" baseline="0" err="1"/>
                        <a:t>RM</a:t>
                      </a:r>
                      <a:r>
                        <a:rPr lang="en-GB" sz="1600" b="0" baseline="0"/>
                        <a:t> </a:t>
                      </a:r>
                      <a:r>
                        <a:rPr lang="en-GB" sz="1600" b="0" baseline="0" err="1"/>
                        <a:t>Easimaths</a:t>
                      </a:r>
                      <a:r>
                        <a:rPr lang="en-GB" sz="1600" b="0" baseline="0"/>
                        <a:t>, leaflets</a:t>
                      </a:r>
                      <a:endParaRPr lang="en-GB" sz="1600" b="0"/>
                    </a:p>
                    <a:p>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Box 6"/>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2255534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257648545"/>
              </p:ext>
            </p:extLst>
          </p:nvPr>
        </p:nvGraphicFramePr>
        <p:xfrm>
          <a:off x="473336" y="989703"/>
          <a:ext cx="9165516" cy="5136777"/>
        </p:xfrm>
        <a:graphic>
          <a:graphicData uri="http://schemas.openxmlformats.org/drawingml/2006/table">
            <a:tbl>
              <a:tblPr firstRow="1" bandRow="1">
                <a:tableStyleId>{5A111915-BE36-4E01-A7E5-04B1672EAD32}</a:tableStyleId>
              </a:tblPr>
              <a:tblGrid>
                <a:gridCol w="4647304">
                  <a:extLst>
                    <a:ext uri="{9D8B030D-6E8A-4147-A177-3AD203B41FA5}">
                      <a16:colId xmlns:a16="http://schemas.microsoft.com/office/drawing/2014/main" val="20000"/>
                    </a:ext>
                  </a:extLst>
                </a:gridCol>
                <a:gridCol w="4518212">
                  <a:extLst>
                    <a:ext uri="{9D8B030D-6E8A-4147-A177-3AD203B41FA5}">
                      <a16:colId xmlns:a16="http://schemas.microsoft.com/office/drawing/2014/main" val="20001"/>
                    </a:ext>
                  </a:extLst>
                </a:gridCol>
              </a:tblGrid>
              <a:tr h="412748">
                <a:tc gridSpan="2">
                  <a:txBody>
                    <a:bodyPr/>
                    <a:lstStyle/>
                    <a:p>
                      <a:pPr algn="ctr"/>
                      <a:r>
                        <a:rPr lang="en-GB" sz="1600"/>
                        <a:t>Learning at Home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1835601">
                <a:tc>
                  <a:txBody>
                    <a:bodyPr/>
                    <a:lstStyle/>
                    <a:p>
                      <a:r>
                        <a:rPr lang="en-GB" sz="1600" b="1"/>
                        <a:t>Learning at home / homework activities:</a:t>
                      </a:r>
                    </a:p>
                    <a:p>
                      <a:r>
                        <a:rPr lang="en-GB" sz="1600" b="0"/>
                        <a:t>Home learning bags, building on achievements from home, homework tasks with family members, Ted’s adventures at home, home-link</a:t>
                      </a:r>
                      <a:r>
                        <a:rPr lang="en-GB" sz="1600" b="0" baseline="0"/>
                        <a:t> initiatives, STEM, travelling dolls, lending library</a:t>
                      </a:r>
                      <a:endParaRPr lang="en-GB" sz="16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1"/>
                        <a:t>Sharing learning:</a:t>
                      </a:r>
                      <a:endParaRPr lang="en-GB" sz="1600" b="0"/>
                    </a:p>
                    <a:p>
                      <a:r>
                        <a:rPr lang="en-GB" sz="1600" b="0"/>
                        <a:t>Class reward</a:t>
                      </a:r>
                      <a:r>
                        <a:rPr lang="en-GB" sz="1600" b="0" baseline="0"/>
                        <a:t> system, home-school sharing of achievements, child led workshops – informative learning opportunities provided by teachers</a:t>
                      </a:r>
                      <a:endParaRPr lang="en-GB" sz="16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33948">
                <a:tc>
                  <a:txBody>
                    <a:bodyPr/>
                    <a:lstStyle/>
                    <a:p>
                      <a:r>
                        <a:rPr lang="en-GB" sz="1600" b="1"/>
                        <a:t>Families learning together:</a:t>
                      </a:r>
                    </a:p>
                    <a:p>
                      <a:r>
                        <a:rPr lang="en-GB" sz="1600" b="0"/>
                        <a:t>Family homework group</a:t>
                      </a:r>
                    </a:p>
                    <a:p>
                      <a:r>
                        <a:rPr lang="en-GB" sz="1600" b="0"/>
                        <a:t>Parent-child</a:t>
                      </a:r>
                      <a:r>
                        <a:rPr lang="en-GB" sz="1600" b="0" baseline="0"/>
                        <a:t> homework club</a:t>
                      </a:r>
                      <a:endParaRPr lang="en-GB" sz="16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1"/>
                        <a:t>Others:</a:t>
                      </a:r>
                    </a:p>
                    <a:p>
                      <a:r>
                        <a:rPr lang="en-GB" sz="1600" b="0"/>
                        <a:t>Parents encouraged to support learning through parents meetings</a:t>
                      </a:r>
                      <a:r>
                        <a:rPr lang="en-GB" sz="1600" b="0" baseline="0"/>
                        <a:t>, work with school to address issues, target setting in user friendly language</a:t>
                      </a:r>
                      <a:endParaRPr lang="en-GB" sz="16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12414">
                <a:tc>
                  <a:txBody>
                    <a:bodyPr/>
                    <a:lstStyle/>
                    <a:p>
                      <a:r>
                        <a:rPr lang="en-GB" sz="1600" b="1"/>
                        <a:t>Helping parents:</a:t>
                      </a:r>
                    </a:p>
                    <a:p>
                      <a:r>
                        <a:rPr lang="en-GB" sz="1600" b="0"/>
                        <a:t>Stay</a:t>
                      </a:r>
                      <a:r>
                        <a:rPr lang="en-GB" sz="1600" b="0" baseline="0"/>
                        <a:t> and play sessions, parental workshops, open days, special events, planned support for parents on supporting reading at home, written materials on what child is learning, information booklet on supporting at home</a:t>
                      </a:r>
                      <a:endParaRPr lang="en-GB" sz="16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1"/>
                        <a:t>Communication methods:</a:t>
                      </a:r>
                    </a:p>
                    <a:p>
                      <a:r>
                        <a:rPr lang="en-GB" sz="1600"/>
                        <a:t>Online learning journals, daily conversations, interactive online resources, blog,</a:t>
                      </a:r>
                      <a:r>
                        <a:rPr lang="en-GB" sz="1600" baseline="0"/>
                        <a:t> learning profiles, home-school diaries, text messages, noticeboards, photographs</a:t>
                      </a:r>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Box 6"/>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
        <p:nvSpPr>
          <p:cNvPr id="9" name="Title 1">
            <a:extLst>
              <a:ext uri="{FF2B5EF4-FFF2-40B4-BE49-F238E27FC236}">
                <a16:creationId xmlns:a16="http://schemas.microsoft.com/office/drawing/2014/main" id="{0C2611E4-5FF4-AFBA-C9D9-E20FA382027F}"/>
              </a:ext>
            </a:extLst>
          </p:cNvPr>
          <p:cNvSpPr txBox="1">
            <a:spLocks noGrp="1"/>
          </p:cNvSpPr>
          <p:nvPr>
            <p:ph type="title" idx="4294967295"/>
          </p:nvPr>
        </p:nvSpPr>
        <p:spPr bwMode="auto">
          <a:xfrm>
            <a:off x="420088" y="105811"/>
            <a:ext cx="9507374" cy="7823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00ABB5"/>
                </a:solidFill>
                <a:effectLst/>
                <a:uLnTx/>
                <a:uFillTx/>
                <a:latin typeface="+mj-lt"/>
                <a:ea typeface="+mj-ea"/>
                <a:cs typeface="+mj-cs"/>
              </a:rPr>
              <a:t>Examples of Learning at Home (including Homework activities)</a:t>
            </a:r>
          </a:p>
        </p:txBody>
      </p:sp>
    </p:spTree>
    <p:extLst>
      <p:ext uri="{BB962C8B-B14F-4D97-AF65-F5344CB8AC3E}">
        <p14:creationId xmlns:p14="http://schemas.microsoft.com/office/powerpoint/2010/main" val="3956974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497089" y="289173"/>
            <a:ext cx="8977724" cy="782320"/>
          </a:xfrm>
        </p:spPr>
        <p:txBody>
          <a:bodyPr/>
          <a:lstStyle/>
          <a:p>
            <a:r>
              <a:rPr lang="en-GB">
                <a:solidFill>
                  <a:srgbClr val="00ABB5"/>
                </a:solidFill>
              </a:rPr>
              <a:t>Research – Learning at Home</a:t>
            </a:r>
          </a:p>
        </p:txBody>
      </p:sp>
      <p:sp>
        <p:nvSpPr>
          <p:cNvPr id="3" name="Content Placeholder 2"/>
          <p:cNvSpPr>
            <a:spLocks noGrp="1"/>
          </p:cNvSpPr>
          <p:nvPr>
            <p:ph idx="1"/>
          </p:nvPr>
        </p:nvSpPr>
        <p:spPr>
          <a:xfrm>
            <a:off x="497089" y="1507438"/>
            <a:ext cx="8879813" cy="4546853"/>
          </a:xfrm>
        </p:spPr>
        <p:txBody>
          <a:bodyPr/>
          <a:lstStyle/>
          <a:p>
            <a:pPr>
              <a:buClr>
                <a:srgbClr val="00ABB5"/>
              </a:buClr>
            </a:pPr>
            <a:r>
              <a:rPr lang="en-GB" dirty="0">
                <a:solidFill>
                  <a:schemeClr val="tx1"/>
                </a:solidFill>
              </a:rPr>
              <a:t>Topics emerging in research discourses on effective Learning at Home covers the following themes:</a:t>
            </a:r>
          </a:p>
          <a:p>
            <a:pPr>
              <a:buClr>
                <a:srgbClr val="00ABB5"/>
              </a:buClr>
            </a:pPr>
            <a:endParaRPr lang="en-GB" dirty="0">
              <a:solidFill>
                <a:schemeClr val="tx1"/>
              </a:solidFill>
            </a:endParaRPr>
          </a:p>
          <a:p>
            <a:pPr marL="342900" indent="-342900">
              <a:buClr>
                <a:srgbClr val="00ABB5"/>
              </a:buClr>
              <a:buFont typeface="Arial" panose="020B0604020202020204" pitchFamily="34" charset="0"/>
              <a:buChar char="•"/>
            </a:pPr>
            <a:r>
              <a:rPr lang="en-GB" dirty="0">
                <a:solidFill>
                  <a:schemeClr val="tx1"/>
                </a:solidFill>
              </a:rPr>
              <a:t>Positive parenting experiences</a:t>
            </a:r>
          </a:p>
          <a:p>
            <a:pPr marL="342900" indent="-342900">
              <a:buClr>
                <a:srgbClr val="00ABB5"/>
              </a:buClr>
              <a:buFont typeface="Arial" panose="020B0604020202020204" pitchFamily="34" charset="0"/>
              <a:buChar char="•"/>
            </a:pPr>
            <a:r>
              <a:rPr lang="en-GB" dirty="0">
                <a:solidFill>
                  <a:schemeClr val="tx1"/>
                </a:solidFill>
              </a:rPr>
              <a:t>Parent-child relationships</a:t>
            </a:r>
          </a:p>
          <a:p>
            <a:pPr marL="342900" indent="-342900">
              <a:buClr>
                <a:srgbClr val="00ABB5"/>
              </a:buClr>
              <a:buFont typeface="Arial" panose="020B0604020202020204" pitchFamily="34" charset="0"/>
              <a:buChar char="•"/>
            </a:pPr>
            <a:r>
              <a:rPr lang="en-GB" dirty="0">
                <a:solidFill>
                  <a:schemeClr val="tx1"/>
                </a:solidFill>
              </a:rPr>
              <a:t>Stimulating home learning environment</a:t>
            </a:r>
          </a:p>
          <a:p>
            <a:pPr marL="342900" indent="-342900">
              <a:buClr>
                <a:srgbClr val="00ABB5"/>
              </a:buClr>
              <a:buFont typeface="Arial" panose="020B0604020202020204" pitchFamily="34" charset="0"/>
              <a:buChar char="•"/>
            </a:pPr>
            <a:r>
              <a:rPr lang="en-GB" dirty="0">
                <a:solidFill>
                  <a:schemeClr val="tx1"/>
                </a:solidFill>
              </a:rPr>
              <a:t>Educational activities</a:t>
            </a:r>
          </a:p>
          <a:p>
            <a:pPr marL="342900" indent="-342900">
              <a:buClr>
                <a:srgbClr val="00ABB5"/>
              </a:buClr>
              <a:buFont typeface="Arial" panose="020B0604020202020204" pitchFamily="34" charset="0"/>
              <a:buChar char="•"/>
            </a:pPr>
            <a:r>
              <a:rPr lang="en-GB" dirty="0">
                <a:solidFill>
                  <a:schemeClr val="tx1"/>
                </a:solidFill>
              </a:rPr>
              <a:t>Parenting styles</a:t>
            </a:r>
          </a:p>
          <a:p>
            <a:pPr marL="342900" indent="-342900">
              <a:buClr>
                <a:srgbClr val="00ABB5"/>
              </a:buClr>
              <a:buFont typeface="Arial" panose="020B0604020202020204" pitchFamily="34" charset="0"/>
              <a:buChar char="•"/>
            </a:pPr>
            <a:r>
              <a:rPr lang="en-GB" dirty="0">
                <a:solidFill>
                  <a:schemeClr val="tx1"/>
                </a:solidFill>
              </a:rPr>
              <a:t>Child development</a:t>
            </a:r>
          </a:p>
          <a:p>
            <a:pPr marL="342900" indent="-342900">
              <a:buClr>
                <a:srgbClr val="00ABB5"/>
              </a:buClr>
              <a:buFont typeface="Arial" panose="020B0604020202020204" pitchFamily="34" charset="0"/>
              <a:buChar char="•"/>
            </a:pPr>
            <a:r>
              <a:rPr lang="en-GB" dirty="0">
                <a:solidFill>
                  <a:schemeClr val="tx1"/>
                </a:solidFill>
              </a:rPr>
              <a:t>Homework / effectiveness of homework – primary / secondary</a:t>
            </a:r>
          </a:p>
          <a:p>
            <a:pPr marL="342900" indent="-342900">
              <a:buClr>
                <a:srgbClr val="00ABB5"/>
              </a:buClr>
              <a:buFont typeface="Arial" panose="020B0604020202020204" pitchFamily="34" charset="0"/>
              <a:buChar char="•"/>
            </a:pPr>
            <a:r>
              <a:rPr lang="en-GB" dirty="0">
                <a:solidFill>
                  <a:schemeClr val="tx1"/>
                </a:solidFill>
              </a:rPr>
              <a:t>Supporting parents to help their children learn at home</a:t>
            </a:r>
          </a:p>
          <a:p>
            <a:pPr marL="342900" indent="-342900">
              <a:buClr>
                <a:srgbClr val="00ABB5"/>
              </a:buClr>
              <a:buFont typeface="Arial" panose="020B0604020202020204" pitchFamily="34" charset="0"/>
              <a:buChar char="•"/>
            </a:pPr>
            <a:r>
              <a:rPr lang="en-GB" dirty="0">
                <a:solidFill>
                  <a:schemeClr val="tx1"/>
                </a:solidFill>
              </a:rPr>
              <a:t>Staff training/development – building the capacity of practitioners</a:t>
            </a:r>
          </a:p>
        </p:txBody>
      </p:sp>
      <p:sp>
        <p:nvSpPr>
          <p:cNvPr id="7" name="TextBox 6"/>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383709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471671" y="2881372"/>
            <a:ext cx="8977724" cy="782320"/>
          </a:xfrm>
        </p:spPr>
        <p:txBody>
          <a:bodyPr/>
          <a:lstStyle/>
          <a:p>
            <a:pPr algn="ctr"/>
            <a:r>
              <a:rPr lang="en-GB">
                <a:solidFill>
                  <a:srgbClr val="00ABB5"/>
                </a:solidFill>
              </a:rPr>
              <a:t>Examples of Resources available on </a:t>
            </a:r>
            <a:br>
              <a:rPr lang="en-GB">
                <a:solidFill>
                  <a:srgbClr val="00ABB5"/>
                </a:solidFill>
              </a:rPr>
            </a:br>
            <a:r>
              <a:rPr lang="en-GB">
                <a:solidFill>
                  <a:srgbClr val="00ABB5"/>
                </a:solidFill>
              </a:rPr>
              <a:t>Parentzone Scotland</a:t>
            </a:r>
          </a:p>
        </p:txBody>
      </p:sp>
      <p:sp>
        <p:nvSpPr>
          <p:cNvPr id="3" name="TextBox 2">
            <a:extLst>
              <a:ext uri="{FF2B5EF4-FFF2-40B4-BE49-F238E27FC236}">
                <a16:creationId xmlns:a16="http://schemas.microsoft.com/office/drawing/2014/main" id="{9C3F75DD-A78A-687D-0B2D-B97A353DA8C2}"/>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3824594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27609" y="5828876"/>
            <a:ext cx="9943657" cy="1045598"/>
          </a:xfrm>
          <a:prstGeom prst="rect">
            <a:avLst/>
          </a:prstGeom>
        </p:spPr>
      </p:pic>
      <p:sp>
        <p:nvSpPr>
          <p:cNvPr id="18" name="TextBox 17"/>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5273" y="964853"/>
            <a:ext cx="3611408" cy="3037118"/>
          </a:xfrm>
          <a:prstGeom prst="rect">
            <a:avLst/>
          </a:prstGeom>
        </p:spPr>
      </p:pic>
      <p:sp>
        <p:nvSpPr>
          <p:cNvPr id="11" name="TextBox 10">
            <a:extLst>
              <a:ext uri="{FF2B5EF4-FFF2-40B4-BE49-F238E27FC236}">
                <a16:creationId xmlns:a16="http://schemas.microsoft.com/office/drawing/2014/main" id="{1842CB02-E0B2-DD4C-E7F5-30316CE51262}"/>
              </a:ext>
            </a:extLst>
          </p:cNvPr>
          <p:cNvSpPr txBox="1"/>
          <p:nvPr/>
        </p:nvSpPr>
        <p:spPr>
          <a:xfrm>
            <a:off x="5061852" y="4733021"/>
            <a:ext cx="4138249" cy="369332"/>
          </a:xfrm>
          <a:prstGeom prst="rect">
            <a:avLst/>
          </a:prstGeom>
          <a:noFill/>
        </p:spPr>
        <p:txBody>
          <a:bodyPr wrap="square">
            <a:spAutoFit/>
          </a:bodyPr>
          <a:lstStyle/>
          <a:p>
            <a:r>
              <a:rPr lang="en-GB">
                <a:hlinkClick r:id="rId5"/>
              </a:rPr>
              <a:t>https://education.gov.scot/parentzone/</a:t>
            </a:r>
            <a:endParaRPr lang="en-GB"/>
          </a:p>
        </p:txBody>
      </p:sp>
      <p:sp>
        <p:nvSpPr>
          <p:cNvPr id="2" name="Title 1">
            <a:extLst>
              <a:ext uri="{FF2B5EF4-FFF2-40B4-BE49-F238E27FC236}">
                <a16:creationId xmlns:a16="http://schemas.microsoft.com/office/drawing/2014/main" id="{F8C993A1-DA9A-2346-B441-2082C8E802D5}"/>
              </a:ext>
            </a:extLst>
          </p:cNvPr>
          <p:cNvSpPr>
            <a:spLocks noGrp="1"/>
          </p:cNvSpPr>
          <p:nvPr>
            <p:ph type="title"/>
          </p:nvPr>
        </p:nvSpPr>
        <p:spPr>
          <a:xfrm>
            <a:off x="541735" y="-711200"/>
            <a:ext cx="8805040" cy="711200"/>
          </a:xfrm>
        </p:spPr>
        <p:txBody>
          <a:bodyPr vert="horz" wrap="square" lIns="91440" tIns="45720" rIns="91440" bIns="45720" numCol="1" anchor="b" anchorCtr="0" compatLnSpc="1">
            <a:prstTxWarp prst="textNoShape">
              <a:avLst/>
            </a:prstTxWarp>
          </a:bodyPr>
          <a:lstStyle/>
          <a:p>
            <a:r>
              <a:rPr lang="en-GB" dirty="0"/>
              <a:t>Web link</a:t>
            </a:r>
          </a:p>
        </p:txBody>
      </p:sp>
      <p:pic>
        <p:nvPicPr>
          <p:cNvPr id="3" name="Picture 2">
            <a:extLst>
              <a:ext uri="{FF2B5EF4-FFF2-40B4-BE49-F238E27FC236}">
                <a16:creationId xmlns:a16="http://schemas.microsoft.com/office/drawing/2014/main" id="{CC53C023-D2AB-34BD-830B-030B55FDEDB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716" b="89995" l="10000" r="90000">
                        <a14:foregroundMark x1="33281" y1="46446" x2="33281" y2="46446"/>
                        <a14:foregroundMark x1="33568" y1="2716" x2="33568" y2="2716"/>
                      </a14:backgroundRemoval>
                    </a14:imgEffect>
                  </a14:imgLayer>
                </a14:imgProps>
              </a:ext>
            </a:extLst>
          </a:blip>
          <a:srcRect l="16737" t="2910" r="66735" b="53218"/>
          <a:stretch/>
        </p:blipFill>
        <p:spPr>
          <a:xfrm>
            <a:off x="705899" y="271743"/>
            <a:ext cx="3737988" cy="5707950"/>
          </a:xfrm>
          <a:prstGeom prst="rect">
            <a:avLst/>
          </a:prstGeom>
          <a:ln>
            <a:solidFill>
              <a:schemeClr val="tx1"/>
            </a:solidFill>
          </a:ln>
        </p:spPr>
      </p:pic>
    </p:spTree>
    <p:extLst>
      <p:ext uri="{BB962C8B-B14F-4D97-AF65-F5344CB8AC3E}">
        <p14:creationId xmlns:p14="http://schemas.microsoft.com/office/powerpoint/2010/main" val="2310523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045" y="81406"/>
            <a:ext cx="9489057" cy="1405750"/>
          </a:xfrm>
        </p:spPr>
        <p:txBody>
          <a:bodyPr/>
          <a:lstStyle/>
          <a:p>
            <a:pPr algn="ctr"/>
            <a:r>
              <a:rPr lang="en-GB" sz="2800" dirty="0">
                <a:solidFill>
                  <a:srgbClr val="00ABB5"/>
                </a:solidFill>
              </a:rPr>
              <a:t>Family Learning Resources on Parentzone Scotland</a:t>
            </a:r>
            <a:br>
              <a:rPr lang="en-GB" sz="2800" dirty="0">
                <a:solidFill>
                  <a:srgbClr val="00ABB5"/>
                </a:solidFill>
              </a:rPr>
            </a:br>
            <a:br>
              <a:rPr lang="en-GB" sz="1200" dirty="0">
                <a:solidFill>
                  <a:srgbClr val="00ABB5"/>
                </a:solidFill>
              </a:rPr>
            </a:br>
            <a:r>
              <a:rPr lang="en-GB" sz="2800" dirty="0">
                <a:solidFill>
                  <a:srgbClr val="00ABB5"/>
                </a:solidFill>
              </a:rPr>
              <a:t>Meet the ‘I am a’ characters</a:t>
            </a:r>
          </a:p>
        </p:txBody>
      </p:sp>
      <p:sp>
        <p:nvSpPr>
          <p:cNvPr id="7" name="TextBox 6">
            <a:extLst>
              <a:ext uri="{FF2B5EF4-FFF2-40B4-BE49-F238E27FC236}">
                <a16:creationId xmlns:a16="http://schemas.microsoft.com/office/drawing/2014/main" id="{A67A8E93-D7B8-352C-230B-65BB1EE074DE}"/>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pic>
        <p:nvPicPr>
          <p:cNvPr id="4" name="Picture 3" descr="A cartoon of a person holding test tubes">
            <a:extLst>
              <a:ext uri="{FF2B5EF4-FFF2-40B4-BE49-F238E27FC236}">
                <a16:creationId xmlns:a16="http://schemas.microsoft.com/office/drawing/2014/main" id="{B7FE8561-C10E-FC7B-F724-424592D851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30" y="746185"/>
            <a:ext cx="1634519" cy="2313707"/>
          </a:xfrm>
          <a:prstGeom prst="rect">
            <a:avLst/>
          </a:prstGeom>
        </p:spPr>
      </p:pic>
      <p:pic>
        <p:nvPicPr>
          <p:cNvPr id="5" name="Picture 4" descr="A cartoon of a child holding two flasks">
            <a:extLst>
              <a:ext uri="{FF2B5EF4-FFF2-40B4-BE49-F238E27FC236}">
                <a16:creationId xmlns:a16="http://schemas.microsoft.com/office/drawing/2014/main" id="{754182D9-CDD8-F27E-507E-CD2852CD9B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2040" y="4397603"/>
            <a:ext cx="1500025" cy="2136785"/>
          </a:xfrm>
          <a:prstGeom prst="rect">
            <a:avLst/>
          </a:prstGeom>
        </p:spPr>
      </p:pic>
      <p:pic>
        <p:nvPicPr>
          <p:cNvPr id="6" name="Picture 5" descr="A cartoon of a child holding a tennis racket">
            <a:extLst>
              <a:ext uri="{FF2B5EF4-FFF2-40B4-BE49-F238E27FC236}">
                <a16:creationId xmlns:a16="http://schemas.microsoft.com/office/drawing/2014/main" id="{F5E9A52B-64AC-CC8E-11F5-1E299C23AE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54632" y="921668"/>
            <a:ext cx="1332000" cy="1962739"/>
          </a:xfrm>
          <a:prstGeom prst="rect">
            <a:avLst/>
          </a:prstGeom>
        </p:spPr>
      </p:pic>
      <p:pic>
        <p:nvPicPr>
          <p:cNvPr id="9" name="Picture 8" descr="Cartoon of a child holding hockey stick">
            <a:extLst>
              <a:ext uri="{FF2B5EF4-FFF2-40B4-BE49-F238E27FC236}">
                <a16:creationId xmlns:a16="http://schemas.microsoft.com/office/drawing/2014/main" id="{79CFCF3F-C7F5-28DE-4D8E-0F68CF1D99C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50912" y="4470629"/>
            <a:ext cx="1512313" cy="2219361"/>
          </a:xfrm>
          <a:prstGeom prst="rect">
            <a:avLst/>
          </a:prstGeom>
        </p:spPr>
      </p:pic>
      <p:pic>
        <p:nvPicPr>
          <p:cNvPr id="10" name="Picture 9" descr="A cartoon of a child holding a computer">
            <a:extLst>
              <a:ext uri="{FF2B5EF4-FFF2-40B4-BE49-F238E27FC236}">
                <a16:creationId xmlns:a16="http://schemas.microsoft.com/office/drawing/2014/main" id="{3DB28FEE-298E-46DA-5A22-2595DCBBF3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56557" y="1487156"/>
            <a:ext cx="1176210" cy="2058008"/>
          </a:xfrm>
          <a:prstGeom prst="rect">
            <a:avLst/>
          </a:prstGeom>
        </p:spPr>
      </p:pic>
      <p:pic>
        <p:nvPicPr>
          <p:cNvPr id="11" name="Picture 10" descr="Cartoon of a person holding a tablet">
            <a:extLst>
              <a:ext uri="{FF2B5EF4-FFF2-40B4-BE49-F238E27FC236}">
                <a16:creationId xmlns:a16="http://schemas.microsoft.com/office/drawing/2014/main" id="{927614DC-DD7C-98FF-E4B1-3B814157410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71040" y="4608298"/>
            <a:ext cx="1061727" cy="2081692"/>
          </a:xfrm>
          <a:prstGeom prst="rect">
            <a:avLst/>
          </a:prstGeom>
        </p:spPr>
      </p:pic>
      <p:pic>
        <p:nvPicPr>
          <p:cNvPr id="13" name="Picture 12" descr="Cartoon of a person in wheelchair using a computer">
            <a:extLst>
              <a:ext uri="{FF2B5EF4-FFF2-40B4-BE49-F238E27FC236}">
                <a16:creationId xmlns:a16="http://schemas.microsoft.com/office/drawing/2014/main" id="{71B8F4A6-F379-7BF4-9175-C189A7DBC46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79407" y="1344283"/>
            <a:ext cx="1332000" cy="2241571"/>
          </a:xfrm>
          <a:prstGeom prst="rect">
            <a:avLst/>
          </a:prstGeom>
        </p:spPr>
      </p:pic>
      <p:pic>
        <p:nvPicPr>
          <p:cNvPr id="14" name="Picture 13" descr="A cartoon of a child holding a computer">
            <a:extLst>
              <a:ext uri="{FF2B5EF4-FFF2-40B4-BE49-F238E27FC236}">
                <a16:creationId xmlns:a16="http://schemas.microsoft.com/office/drawing/2014/main" id="{F1E1D1F9-5958-B076-FF93-8C6BB1B3ED1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94128" y="4534397"/>
            <a:ext cx="1225061" cy="2091826"/>
          </a:xfrm>
          <a:prstGeom prst="rect">
            <a:avLst/>
          </a:prstGeom>
        </p:spPr>
      </p:pic>
      <p:sp>
        <p:nvSpPr>
          <p:cNvPr id="18" name="Rectangle 17">
            <a:extLst>
              <a:ext uri="{FF2B5EF4-FFF2-40B4-BE49-F238E27FC236}">
                <a16:creationId xmlns:a16="http://schemas.microsoft.com/office/drawing/2014/main" id="{1E6299B9-6477-34F7-F6DA-2B3D5ABB1B6E}"/>
              </a:ext>
            </a:extLst>
          </p:cNvPr>
          <p:cNvSpPr/>
          <p:nvPr/>
        </p:nvSpPr>
        <p:spPr>
          <a:xfrm>
            <a:off x="361717" y="3147202"/>
            <a:ext cx="1040670"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000" b="1" cap="none" spc="0">
                <a:ln/>
                <a:solidFill>
                  <a:schemeClr val="accent4"/>
                </a:solidFill>
                <a:effectLst/>
              </a:rPr>
              <a:t>Babble</a:t>
            </a:r>
          </a:p>
          <a:p>
            <a:pPr algn="ctr"/>
            <a:r>
              <a:rPr lang="en-GB" sz="2000" b="1">
                <a:ln/>
                <a:solidFill>
                  <a:schemeClr val="accent4"/>
                </a:solidFill>
              </a:rPr>
              <a:t>and </a:t>
            </a:r>
          </a:p>
          <a:p>
            <a:pPr algn="ctr"/>
            <a:r>
              <a:rPr lang="en-GB" sz="2000" b="1" cap="none" spc="0">
                <a:ln/>
                <a:solidFill>
                  <a:schemeClr val="accent4"/>
                </a:solidFill>
                <a:effectLst/>
              </a:rPr>
              <a:t>Dabble</a:t>
            </a:r>
          </a:p>
        </p:txBody>
      </p:sp>
      <p:sp>
        <p:nvSpPr>
          <p:cNvPr id="20" name="Rectangle 19">
            <a:extLst>
              <a:ext uri="{FF2B5EF4-FFF2-40B4-BE49-F238E27FC236}">
                <a16:creationId xmlns:a16="http://schemas.microsoft.com/office/drawing/2014/main" id="{94959EC7-7377-5045-ED6F-8A357CC7A3A7}"/>
              </a:ext>
            </a:extLst>
          </p:cNvPr>
          <p:cNvSpPr/>
          <p:nvPr/>
        </p:nvSpPr>
        <p:spPr>
          <a:xfrm>
            <a:off x="2674401" y="3552294"/>
            <a:ext cx="2664512"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000" b="1" cap="none" spc="0">
                <a:ln/>
                <a:solidFill>
                  <a:srgbClr val="C00000"/>
                </a:solidFill>
                <a:effectLst/>
              </a:rPr>
              <a:t>Virtual Veronica</a:t>
            </a:r>
          </a:p>
          <a:p>
            <a:pPr algn="ctr"/>
            <a:r>
              <a:rPr lang="en-GB" sz="2000" b="1" cap="none" spc="0">
                <a:ln/>
                <a:solidFill>
                  <a:srgbClr val="C00000"/>
                </a:solidFill>
                <a:effectLst/>
              </a:rPr>
              <a:t> </a:t>
            </a:r>
            <a:r>
              <a:rPr lang="en-GB" sz="2000" b="1">
                <a:ln/>
                <a:solidFill>
                  <a:srgbClr val="C00000"/>
                </a:solidFill>
              </a:rPr>
              <a:t>and </a:t>
            </a:r>
          </a:p>
          <a:p>
            <a:pPr algn="ctr"/>
            <a:r>
              <a:rPr lang="en-GB" sz="2000" b="1" cap="none" spc="0">
                <a:ln/>
                <a:solidFill>
                  <a:srgbClr val="C00000"/>
                </a:solidFill>
                <a:effectLst/>
              </a:rPr>
              <a:t>Coding Christopher </a:t>
            </a:r>
          </a:p>
        </p:txBody>
      </p:sp>
      <p:sp>
        <p:nvSpPr>
          <p:cNvPr id="22" name="TextBox 21">
            <a:extLst>
              <a:ext uri="{FF2B5EF4-FFF2-40B4-BE49-F238E27FC236}">
                <a16:creationId xmlns:a16="http://schemas.microsoft.com/office/drawing/2014/main" id="{7131B900-7F0D-B239-ACBD-3E16D3F34340}"/>
              </a:ext>
            </a:extLst>
          </p:cNvPr>
          <p:cNvSpPr txBox="1"/>
          <p:nvPr/>
        </p:nvSpPr>
        <p:spPr>
          <a:xfrm>
            <a:off x="5785397" y="3606605"/>
            <a:ext cx="1337893" cy="923330"/>
          </a:xfrm>
          <a:prstGeom prst="rect">
            <a:avLst/>
          </a:prstGeom>
          <a:noFill/>
        </p:spPr>
        <p:txBody>
          <a:bodyPr wrap="square">
            <a:spAutoFit/>
          </a:bodyPr>
          <a:lstStyle/>
          <a:p>
            <a:pPr algn="ctr"/>
            <a:r>
              <a:rPr lang="en-GB" sz="1800" b="1" cap="none" spc="0">
                <a:ln/>
                <a:solidFill>
                  <a:srgbClr val="0070C0"/>
                </a:solidFill>
                <a:effectLst/>
              </a:rPr>
              <a:t>Mike</a:t>
            </a:r>
          </a:p>
          <a:p>
            <a:pPr algn="ctr"/>
            <a:r>
              <a:rPr lang="en-GB" b="1">
                <a:ln/>
                <a:solidFill>
                  <a:srgbClr val="0070C0"/>
                </a:solidFill>
              </a:rPr>
              <a:t>And</a:t>
            </a:r>
          </a:p>
          <a:p>
            <a:pPr algn="ctr"/>
            <a:r>
              <a:rPr lang="en-GB" sz="1800" b="1" cap="none" spc="0" err="1">
                <a:ln/>
                <a:solidFill>
                  <a:srgbClr val="0070C0"/>
                </a:solidFill>
                <a:effectLst/>
              </a:rPr>
              <a:t>Eiliyah</a:t>
            </a:r>
            <a:endParaRPr lang="en-GB" b="1">
              <a:solidFill>
                <a:srgbClr val="0070C0"/>
              </a:solidFill>
            </a:endParaRPr>
          </a:p>
        </p:txBody>
      </p:sp>
      <p:sp>
        <p:nvSpPr>
          <p:cNvPr id="24" name="TextBox 23">
            <a:extLst>
              <a:ext uri="{FF2B5EF4-FFF2-40B4-BE49-F238E27FC236}">
                <a16:creationId xmlns:a16="http://schemas.microsoft.com/office/drawing/2014/main" id="{16258445-B9DB-BB6C-819F-410B89AAC191}"/>
              </a:ext>
            </a:extLst>
          </p:cNvPr>
          <p:cNvSpPr txBox="1"/>
          <p:nvPr/>
        </p:nvSpPr>
        <p:spPr>
          <a:xfrm>
            <a:off x="7613673" y="3145118"/>
            <a:ext cx="2167847" cy="1200329"/>
          </a:xfrm>
          <a:prstGeom prst="rect">
            <a:avLst/>
          </a:prstGeom>
          <a:noFill/>
        </p:spPr>
        <p:txBody>
          <a:bodyPr wrap="square">
            <a:spAutoFit/>
          </a:bodyPr>
          <a:lstStyle/>
          <a:p>
            <a:pPr algn="ctr"/>
            <a:r>
              <a:rPr lang="en-GB" sz="1800" b="1" cap="none" spc="0">
                <a:ln/>
                <a:solidFill>
                  <a:schemeClr val="accent5">
                    <a:lumMod val="50000"/>
                  </a:schemeClr>
                </a:solidFill>
                <a:effectLst/>
              </a:rPr>
              <a:t>Multiplying Milli</a:t>
            </a:r>
          </a:p>
          <a:p>
            <a:pPr algn="ctr"/>
            <a:r>
              <a:rPr lang="en-GB" b="1">
                <a:ln/>
                <a:solidFill>
                  <a:schemeClr val="accent5">
                    <a:lumMod val="50000"/>
                  </a:schemeClr>
                </a:solidFill>
              </a:rPr>
              <a:t>And</a:t>
            </a:r>
          </a:p>
          <a:p>
            <a:pPr algn="ctr"/>
            <a:r>
              <a:rPr lang="en-GB" b="1">
                <a:ln/>
                <a:solidFill>
                  <a:schemeClr val="accent5">
                    <a:lumMod val="50000"/>
                  </a:schemeClr>
                </a:solidFill>
              </a:rPr>
              <a:t>Dividing Dec </a:t>
            </a:r>
          </a:p>
          <a:p>
            <a:pPr algn="ctr"/>
            <a:r>
              <a:rPr lang="en-GB" sz="1800" b="1" cap="none" spc="0">
                <a:ln/>
                <a:solidFill>
                  <a:schemeClr val="accent5">
                    <a:lumMod val="50000"/>
                  </a:schemeClr>
                </a:solidFill>
                <a:effectLst/>
              </a:rPr>
              <a:t> </a:t>
            </a:r>
            <a:endParaRPr lang="en-GB" b="1">
              <a:solidFill>
                <a:schemeClr val="accent5">
                  <a:lumMod val="50000"/>
                </a:schemeClr>
              </a:solidFill>
            </a:endParaRPr>
          </a:p>
        </p:txBody>
      </p:sp>
    </p:spTree>
    <p:extLst>
      <p:ext uri="{BB962C8B-B14F-4D97-AF65-F5344CB8AC3E}">
        <p14:creationId xmlns:p14="http://schemas.microsoft.com/office/powerpoint/2010/main" val="2437966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276045" y="81406"/>
            <a:ext cx="9489057" cy="998358"/>
          </a:xfrm>
        </p:spPr>
        <p:txBody>
          <a:bodyPr/>
          <a:lstStyle/>
          <a:p>
            <a:r>
              <a:rPr lang="en-GB" sz="2800" dirty="0">
                <a:solidFill>
                  <a:srgbClr val="00ABB5"/>
                </a:solidFill>
              </a:rPr>
              <a:t>Family Learning Resources on Parentzone Scotland</a:t>
            </a:r>
          </a:p>
        </p:txBody>
      </p:sp>
      <p:pic>
        <p:nvPicPr>
          <p:cNvPr id="9"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83521" y="1142316"/>
            <a:ext cx="3200332" cy="1799308"/>
          </a:xfrm>
          <a:prstGeom prst="rect">
            <a:avLst/>
          </a:prstGeom>
          <a:noFill/>
          <a:ln w="9525">
            <a:solidFill>
              <a:srgbClr val="080808"/>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a:xfrm>
            <a:off x="861763" y="3123400"/>
            <a:ext cx="3191707" cy="1783895"/>
          </a:xfrm>
          <a:prstGeom prst="rect">
            <a:avLst/>
          </a:prstGeom>
          <a:ln>
            <a:solidFill>
              <a:schemeClr val="tx1"/>
            </a:solidFill>
          </a:ln>
        </p:spPr>
      </p:pic>
      <p:sp>
        <p:nvSpPr>
          <p:cNvPr id="14" name="TextBox 13">
            <a:extLst>
              <a:ext uri="{FF2B5EF4-FFF2-40B4-BE49-F238E27FC236}">
                <a16:creationId xmlns:a16="http://schemas.microsoft.com/office/drawing/2014/main" id="{CE174090-3D25-222D-49F5-55B34AC00D89}"/>
              </a:ext>
            </a:extLst>
          </p:cNvPr>
          <p:cNvSpPr txBox="1"/>
          <p:nvPr/>
        </p:nvSpPr>
        <p:spPr>
          <a:xfrm>
            <a:off x="533076" y="5262167"/>
            <a:ext cx="8802190" cy="369332"/>
          </a:xfrm>
          <a:prstGeom prst="rect">
            <a:avLst/>
          </a:prstGeom>
          <a:noFill/>
        </p:spPr>
        <p:txBody>
          <a:bodyPr wrap="square">
            <a:spAutoFit/>
          </a:bodyPr>
          <a:lstStyle/>
          <a:p>
            <a:r>
              <a:rPr lang="en-GB">
                <a:hlinkClick r:id="rId7"/>
              </a:rPr>
              <a:t>https://education.gov.scot/parentzone/learning-at-home/supporting-science-at-home/</a:t>
            </a:r>
            <a:endParaRPr lang="en-GB"/>
          </a:p>
        </p:txBody>
      </p:sp>
      <p:sp>
        <p:nvSpPr>
          <p:cNvPr id="18" name="TextBox 17">
            <a:extLst>
              <a:ext uri="{FF2B5EF4-FFF2-40B4-BE49-F238E27FC236}">
                <a16:creationId xmlns:a16="http://schemas.microsoft.com/office/drawing/2014/main" id="{B384C328-B0A3-E251-EC18-E280589EC523}"/>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pic>
        <p:nvPicPr>
          <p:cNvPr id="20" name="Picture 19">
            <a:extLst>
              <a:ext uri="{FF2B5EF4-FFF2-40B4-BE49-F238E27FC236}">
                <a16:creationId xmlns:a16="http://schemas.microsoft.com/office/drawing/2014/main" id="{135376F8-849D-4836-CB52-1A34F3024D0A}"/>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46576" y="3123400"/>
            <a:ext cx="3267505" cy="1850114"/>
          </a:xfrm>
          <a:prstGeom prst="rect">
            <a:avLst/>
          </a:prstGeom>
        </p:spPr>
      </p:pic>
      <p:pic>
        <p:nvPicPr>
          <p:cNvPr id="3" name="Picture 2">
            <a:extLst>
              <a:ext uri="{FF2B5EF4-FFF2-40B4-BE49-F238E27FC236}">
                <a16:creationId xmlns:a16="http://schemas.microsoft.com/office/drawing/2014/main" id="{4DE72D1F-A867-DF23-D9AA-F258CD467A4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894" b="69481" l="4620" r="86713"/>
                    </a14:imgEffect>
                  </a14:imgLayer>
                </a14:imgProps>
              </a:ext>
              <a:ext uri="{28A0092B-C50C-407E-A947-70E740481C1C}">
                <a14:useLocalDpi xmlns:a14="http://schemas.microsoft.com/office/drawing/2010/main" val="0"/>
              </a:ext>
            </a:extLst>
          </a:blip>
          <a:srcRect l="6413" t="6124" r="28305" b="44693"/>
          <a:stretch/>
        </p:blipFill>
        <p:spPr bwMode="auto">
          <a:xfrm>
            <a:off x="861763" y="1121824"/>
            <a:ext cx="3190937" cy="18162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785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41814"/>
            <a:ext cx="9910998" cy="1045598"/>
          </a:xfrm>
          <a:prstGeom prst="rect">
            <a:avLst/>
          </a:prstGeom>
        </p:spPr>
      </p:pic>
      <p:sp>
        <p:nvSpPr>
          <p:cNvPr id="2" name="Title 1"/>
          <p:cNvSpPr>
            <a:spLocks noGrp="1"/>
          </p:cNvSpPr>
          <p:nvPr>
            <p:ph type="title"/>
          </p:nvPr>
        </p:nvSpPr>
        <p:spPr>
          <a:xfrm>
            <a:off x="364816" y="218706"/>
            <a:ext cx="9236384" cy="782320"/>
          </a:xfrm>
        </p:spPr>
        <p:txBody>
          <a:bodyPr/>
          <a:lstStyle/>
          <a:p>
            <a:r>
              <a:rPr lang="en-GB">
                <a:solidFill>
                  <a:srgbClr val="00ABB5"/>
                </a:solidFill>
              </a:rPr>
              <a:t>Scottish Schools (Parental Involvement) Act 2006</a:t>
            </a:r>
          </a:p>
        </p:txBody>
      </p:sp>
      <p:sp>
        <p:nvSpPr>
          <p:cNvPr id="3" name="Content Placeholder 2"/>
          <p:cNvSpPr>
            <a:spLocks noGrp="1"/>
          </p:cNvSpPr>
          <p:nvPr>
            <p:ph idx="1"/>
          </p:nvPr>
        </p:nvSpPr>
        <p:spPr>
          <a:xfrm>
            <a:off x="4922047" y="1784845"/>
            <a:ext cx="4867195" cy="3404671"/>
          </a:xfrm>
        </p:spPr>
        <p:txBody>
          <a:bodyPr/>
          <a:lstStyle/>
          <a:p>
            <a:r>
              <a:rPr lang="en-GB" dirty="0">
                <a:solidFill>
                  <a:schemeClr val="tx1"/>
                </a:solidFill>
              </a:rPr>
              <a:t>Duties within the PI Act:</a:t>
            </a:r>
          </a:p>
          <a:p>
            <a:endParaRPr lang="en-GB" dirty="0">
              <a:solidFill>
                <a:schemeClr val="tx1"/>
              </a:solidFill>
            </a:endParaRPr>
          </a:p>
          <a:p>
            <a:pPr marL="342900" indent="-342900">
              <a:buClr>
                <a:srgbClr val="00ABB5"/>
              </a:buClr>
              <a:buFont typeface="Arial" panose="020B0604020202020204" pitchFamily="34" charset="0"/>
              <a:buChar char="•"/>
            </a:pPr>
            <a:r>
              <a:rPr lang="en-GB" dirty="0">
                <a:solidFill>
                  <a:schemeClr val="tx1"/>
                </a:solidFill>
              </a:rPr>
              <a:t>Parents should receive information and support to help develop their </a:t>
            </a:r>
            <a:r>
              <a:rPr lang="en-GB" u="sng" dirty="0">
                <a:solidFill>
                  <a:schemeClr val="tx1"/>
                </a:solidFill>
              </a:rPr>
              <a:t>child’s learning at home</a:t>
            </a:r>
            <a:r>
              <a:rPr lang="en-GB" dirty="0">
                <a:solidFill>
                  <a:schemeClr val="tx1"/>
                </a:solidFill>
              </a:rPr>
              <a:t> and in the community.</a:t>
            </a:r>
          </a:p>
          <a:p>
            <a:pPr marL="342900" indent="-342900">
              <a:buClr>
                <a:srgbClr val="00ABB5"/>
              </a:buClr>
              <a:buFont typeface="Arial" panose="020B0604020202020204" pitchFamily="34" charset="0"/>
              <a:buChar char="•"/>
            </a:pPr>
            <a:endParaRPr lang="en-GB" dirty="0">
              <a:solidFill>
                <a:schemeClr val="tx1"/>
              </a:solidFill>
            </a:endParaRPr>
          </a:p>
          <a:p>
            <a:pPr marL="342900" indent="-342900">
              <a:buClr>
                <a:srgbClr val="00ABB5"/>
              </a:buClr>
              <a:buFont typeface="Arial" panose="020B0604020202020204" pitchFamily="34" charset="0"/>
              <a:buChar char="•"/>
            </a:pPr>
            <a:r>
              <a:rPr lang="en-GB" dirty="0">
                <a:solidFill>
                  <a:schemeClr val="tx1"/>
                </a:solidFill>
              </a:rPr>
              <a:t>Learning at home should be included in the Local Authority’s Parental Involvement Strategy.</a:t>
            </a:r>
          </a:p>
        </p:txBody>
      </p:sp>
      <p:sp>
        <p:nvSpPr>
          <p:cNvPr id="1032" name="TextBox 1031"/>
          <p:cNvSpPr txBox="1"/>
          <p:nvPr/>
        </p:nvSpPr>
        <p:spPr>
          <a:xfrm>
            <a:off x="364815" y="1076960"/>
            <a:ext cx="9114465" cy="707886"/>
          </a:xfrm>
          <a:prstGeom prst="rect">
            <a:avLst/>
          </a:prstGeom>
          <a:noFill/>
        </p:spPr>
        <p:txBody>
          <a:bodyPr wrap="square" rtlCol="0">
            <a:spAutoFit/>
          </a:bodyPr>
          <a:lstStyle/>
          <a:p>
            <a:r>
              <a:rPr lang="en-GB" sz="2000"/>
              <a:t>The Act recognises the vital role that parents play in children’s learning and development. </a:t>
            </a:r>
          </a:p>
        </p:txBody>
      </p:sp>
      <p:graphicFrame>
        <p:nvGraphicFramePr>
          <p:cNvPr id="4" name="Diagram 3">
            <a:extLst>
              <a:ext uri="{FF2B5EF4-FFF2-40B4-BE49-F238E27FC236}">
                <a16:creationId xmlns:a16="http://schemas.microsoft.com/office/drawing/2014/main" id="{01500207-8A76-076F-41BD-AB16771251D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0705292"/>
              </p:ext>
            </p:extLst>
          </p:nvPr>
        </p:nvGraphicFramePr>
        <p:xfrm>
          <a:off x="854498" y="2569125"/>
          <a:ext cx="3857526" cy="27731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363D373C-01A9-0E25-7A93-33FF4D11ABC9}"/>
              </a:ext>
            </a:extLst>
          </p:cNvPr>
          <p:cNvSpPr txBox="1"/>
          <p:nvPr/>
        </p:nvSpPr>
        <p:spPr>
          <a:xfrm>
            <a:off x="116758" y="2178587"/>
            <a:ext cx="2736303" cy="41549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4BACC6"/>
                </a:solidFill>
                <a:effectLst/>
                <a:uLnTx/>
                <a:uFillTx/>
                <a:latin typeface="Arial" charset="0"/>
                <a:ea typeface="+mn-ea"/>
                <a:cs typeface="Arial" charset="0"/>
              </a:rPr>
              <a:t>Parental Involvement </a:t>
            </a:r>
            <a:r>
              <a:rPr kumimoji="0" lang="en-GB" sz="1050" b="1" i="0" u="none" strike="noStrike" kern="1200" cap="none" spc="0" normalizeH="0" baseline="0" noProof="0">
                <a:ln>
                  <a:noFill/>
                </a:ln>
                <a:solidFill>
                  <a:srgbClr val="4BACC6"/>
                </a:solidFill>
                <a:effectLst/>
                <a:uLnTx/>
                <a:uFillTx/>
                <a:latin typeface="Arial" charset="0"/>
                <a:ea typeface="+mn-ea"/>
                <a:cs typeface="Arial" charset="0"/>
                <a:hlinkClick r:id="rId9"/>
              </a:rPr>
              <a:t>Act </a:t>
            </a:r>
            <a:r>
              <a:rPr kumimoji="0" lang="en-GB" sz="1050" b="1" i="0" u="none" strike="noStrike" kern="1200" cap="none" spc="0" normalizeH="0" baseline="0" noProof="0">
                <a:ln>
                  <a:noFill/>
                </a:ln>
                <a:solidFill>
                  <a:srgbClr val="4BACC6"/>
                </a:solidFill>
                <a:effectLst/>
                <a:uLnTx/>
                <a:uFillTx/>
                <a:latin typeface="Arial" charset="0"/>
                <a:ea typeface="+mn-ea"/>
                <a:cs typeface="Arial" charset="0"/>
              </a:rPr>
              <a:t>2006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4BACC6"/>
                </a:solidFill>
                <a:effectLst/>
                <a:uLnTx/>
                <a:uFillTx/>
                <a:latin typeface="Arial" charset="0"/>
                <a:ea typeface="+mn-ea"/>
                <a:cs typeface="Arial" charset="0"/>
              </a:rPr>
              <a:t>and Statutory </a:t>
            </a:r>
            <a:r>
              <a:rPr kumimoji="0" lang="en-GB" sz="1050" b="1" i="0" u="none" strike="noStrike" kern="1200" cap="none" spc="0" normalizeH="0" baseline="0" noProof="0">
                <a:ln>
                  <a:noFill/>
                </a:ln>
                <a:solidFill>
                  <a:srgbClr val="4BACC6"/>
                </a:solidFill>
                <a:effectLst/>
                <a:uLnTx/>
                <a:uFillTx/>
                <a:latin typeface="Arial" charset="0"/>
                <a:ea typeface="+mn-ea"/>
                <a:cs typeface="Arial" charset="0"/>
                <a:hlinkClick r:id="rId10"/>
              </a:rPr>
              <a:t>Guidance</a:t>
            </a:r>
            <a:endParaRPr kumimoji="0" lang="en-GB" sz="1050" b="1" i="0" u="none" strike="noStrike" kern="1200" cap="none" spc="0" normalizeH="0" baseline="0" noProof="0">
              <a:ln>
                <a:noFill/>
              </a:ln>
              <a:solidFill>
                <a:srgbClr val="4BACC6"/>
              </a:solidFill>
              <a:effectLst/>
              <a:uLnTx/>
              <a:uFillTx/>
              <a:latin typeface="Arial" charset="0"/>
              <a:ea typeface="+mn-ea"/>
              <a:cs typeface="Arial" charset="0"/>
            </a:endParaRPr>
          </a:p>
        </p:txBody>
      </p:sp>
      <p:sp>
        <p:nvSpPr>
          <p:cNvPr id="7" name="TextBox 6">
            <a:extLst>
              <a:ext uri="{FF2B5EF4-FFF2-40B4-BE49-F238E27FC236}">
                <a16:creationId xmlns:a16="http://schemas.microsoft.com/office/drawing/2014/main" id="{3BBAAF31-E8DD-0B54-838E-6A9C280A2222}"/>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407369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258279" y="81406"/>
            <a:ext cx="9241277" cy="998358"/>
          </a:xfrm>
        </p:spPr>
        <p:txBody>
          <a:bodyPr/>
          <a:lstStyle/>
          <a:p>
            <a:r>
              <a:rPr lang="en-GB">
                <a:solidFill>
                  <a:srgbClr val="00ABB5"/>
                </a:solidFill>
              </a:rPr>
              <a:t>Supporting Literacy at Home</a:t>
            </a:r>
          </a:p>
        </p:txBody>
      </p:sp>
      <p:sp>
        <p:nvSpPr>
          <p:cNvPr id="3" name="TextBox 2"/>
          <p:cNvSpPr txBox="1"/>
          <p:nvPr/>
        </p:nvSpPr>
        <p:spPr>
          <a:xfrm>
            <a:off x="4878917" y="3106562"/>
            <a:ext cx="4493683" cy="584775"/>
          </a:xfrm>
          <a:prstGeom prst="rect">
            <a:avLst/>
          </a:prstGeom>
          <a:noFill/>
        </p:spPr>
        <p:txBody>
          <a:bodyPr wrap="square" rtlCol="0">
            <a:spAutoFit/>
          </a:bodyPr>
          <a:lstStyle/>
          <a:p>
            <a:r>
              <a:rPr lang="en-GB" sz="1600" dirty="0">
                <a:hlinkClick r:id="rId4"/>
              </a:rPr>
              <a:t>https://education.gov.scot/parentzone/learning-at-home/supporting-literacy-at-home/</a:t>
            </a:r>
            <a:r>
              <a:rPr lang="en-GB" sz="1600" dirty="0"/>
              <a:t> </a:t>
            </a:r>
          </a:p>
        </p:txBody>
      </p:sp>
      <p:pic>
        <p:nvPicPr>
          <p:cNvPr id="5" name="Picture 4">
            <a:extLst>
              <a:ext uri="{FF2B5EF4-FFF2-40B4-BE49-F238E27FC236}">
                <a16:creationId xmlns:a16="http://schemas.microsoft.com/office/drawing/2014/main" id="{C50901DF-D069-417C-2AF3-0361B90B0915}"/>
              </a:ext>
              <a:ext uri="{C183D7F6-B498-43B3-948B-1728B52AA6E4}">
                <adec:decorative xmlns:adec="http://schemas.microsoft.com/office/drawing/2017/decorative" val="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0" r="100000">
                        <a14:foregroundMark x1="90775" y1="935" x2="90775" y2="935"/>
                      </a14:backgroundRemoval>
                    </a14:imgEffect>
                  </a14:imgLayer>
                </a14:imgProps>
              </a:ext>
              <a:ext uri="{28A0092B-C50C-407E-A947-70E740481C1C}">
                <a14:useLocalDpi xmlns:a14="http://schemas.microsoft.com/office/drawing/2010/main"/>
              </a:ext>
            </a:extLst>
          </a:blip>
          <a:srcRect/>
          <a:stretch/>
        </p:blipFill>
        <p:spPr>
          <a:xfrm>
            <a:off x="420623" y="1404936"/>
            <a:ext cx="4059111" cy="3831336"/>
          </a:xfrm>
          <a:prstGeom prst="rect">
            <a:avLst/>
          </a:prstGeom>
          <a:ln>
            <a:solidFill>
              <a:schemeClr val="tx1"/>
            </a:solidFill>
          </a:ln>
        </p:spPr>
      </p:pic>
      <p:sp>
        <p:nvSpPr>
          <p:cNvPr id="7" name="TextBox 6">
            <a:extLst>
              <a:ext uri="{FF2B5EF4-FFF2-40B4-BE49-F238E27FC236}">
                <a16:creationId xmlns:a16="http://schemas.microsoft.com/office/drawing/2014/main" id="{DD725DDB-FE85-E60B-10F9-E7E0A3BB2557}"/>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3037717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258279" y="49507"/>
            <a:ext cx="9241277" cy="998358"/>
          </a:xfrm>
        </p:spPr>
        <p:txBody>
          <a:bodyPr/>
          <a:lstStyle/>
          <a:p>
            <a:r>
              <a:rPr lang="en-GB">
                <a:solidFill>
                  <a:srgbClr val="00ABB5"/>
                </a:solidFill>
              </a:rPr>
              <a:t>Supporting Numeracy at Home</a:t>
            </a:r>
          </a:p>
        </p:txBody>
      </p:sp>
      <p:sp>
        <p:nvSpPr>
          <p:cNvPr id="3" name="TextBox 2"/>
          <p:cNvSpPr txBox="1"/>
          <p:nvPr/>
        </p:nvSpPr>
        <p:spPr>
          <a:xfrm>
            <a:off x="5637125" y="2990310"/>
            <a:ext cx="3959051" cy="584775"/>
          </a:xfrm>
          <a:prstGeom prst="rect">
            <a:avLst/>
          </a:prstGeom>
          <a:noFill/>
        </p:spPr>
        <p:txBody>
          <a:bodyPr wrap="square" rtlCol="0">
            <a:spAutoFit/>
          </a:bodyPr>
          <a:lstStyle/>
          <a:p>
            <a:r>
              <a:rPr lang="en-GB" sz="1600">
                <a:hlinkClick r:id="rId4"/>
              </a:rPr>
              <a:t>https://education.gov.scot/parentzone/learning-at-home/supporting-numeracy/</a:t>
            </a:r>
            <a:endParaRPr lang="en-GB" sz="1600"/>
          </a:p>
        </p:txBody>
      </p:sp>
      <p:pic>
        <p:nvPicPr>
          <p:cNvPr id="7" name="Picture 6">
            <a:extLst>
              <a:ext uri="{FF2B5EF4-FFF2-40B4-BE49-F238E27FC236}">
                <a16:creationId xmlns:a16="http://schemas.microsoft.com/office/drawing/2014/main" id="{8FDE0079-03F9-5013-BD77-9A2B082AC594}"/>
              </a:ext>
              <a:ext uri="{C183D7F6-B498-43B3-948B-1728B52AA6E4}">
                <adec:decorative xmlns:adec="http://schemas.microsoft.com/office/drawing/2017/decorative" val="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527" b="100000" l="0" r="100000">
                        <a14:foregroundMark x1="296" y1="632" x2="296" y2="632"/>
                      </a14:backgroundRemoval>
                    </a14:imgEffect>
                  </a14:imgLayer>
                </a14:imgProps>
              </a:ext>
              <a:ext uri="{28A0092B-C50C-407E-A947-70E740481C1C}">
                <a14:useLocalDpi xmlns:a14="http://schemas.microsoft.com/office/drawing/2010/main"/>
              </a:ext>
            </a:extLst>
          </a:blip>
          <a:srcRect/>
          <a:stretch/>
        </p:blipFill>
        <p:spPr>
          <a:xfrm>
            <a:off x="545804" y="1047865"/>
            <a:ext cx="4466014" cy="4177279"/>
          </a:xfrm>
          <a:prstGeom prst="rect">
            <a:avLst/>
          </a:prstGeom>
          <a:ln>
            <a:solidFill>
              <a:schemeClr val="tx1"/>
            </a:solidFill>
          </a:ln>
        </p:spPr>
      </p:pic>
      <p:sp>
        <p:nvSpPr>
          <p:cNvPr id="9" name="TextBox 8">
            <a:extLst>
              <a:ext uri="{FF2B5EF4-FFF2-40B4-BE49-F238E27FC236}">
                <a16:creationId xmlns:a16="http://schemas.microsoft.com/office/drawing/2014/main" id="{73FF975B-E0CA-CE66-BCC7-15F589951E08}"/>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2585966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11" name="Rectangle 10"/>
          <p:cNvSpPr/>
          <p:nvPr/>
        </p:nvSpPr>
        <p:spPr>
          <a:xfrm>
            <a:off x="652947" y="2251236"/>
            <a:ext cx="8756524" cy="2169825"/>
          </a:xfrm>
          <a:prstGeom prst="rect">
            <a:avLst/>
          </a:prstGeom>
        </p:spPr>
        <p:txBody>
          <a:bodyPr wrap="square">
            <a:spAutoFit/>
          </a:bodyPr>
          <a:lstStyle/>
          <a:p>
            <a:pPr marL="11113">
              <a:lnSpc>
                <a:spcPct val="150000"/>
              </a:lnSpc>
            </a:pPr>
            <a:r>
              <a:rPr lang="en-GB" dirty="0"/>
              <a:t>Enjoy the little things because one day you will look back and realise, they were the big things…..</a:t>
            </a:r>
          </a:p>
          <a:p>
            <a:pPr marL="11113">
              <a:lnSpc>
                <a:spcPct val="150000"/>
              </a:lnSpc>
            </a:pPr>
            <a:endParaRPr lang="en-GB" dirty="0"/>
          </a:p>
          <a:p>
            <a:pPr marL="11113">
              <a:lnSpc>
                <a:spcPct val="150000"/>
              </a:lnSpc>
            </a:pPr>
            <a:r>
              <a:rPr lang="en-GB" dirty="0"/>
              <a:t>‘It’s all the little things that make it work….’ (Headteacher)</a:t>
            </a:r>
          </a:p>
          <a:p>
            <a:pPr marL="11113">
              <a:lnSpc>
                <a:spcPct val="150000"/>
              </a:lnSpc>
            </a:pPr>
            <a:endParaRPr lang="en-GB" dirty="0"/>
          </a:p>
        </p:txBody>
      </p:sp>
      <p:sp>
        <p:nvSpPr>
          <p:cNvPr id="9" name="TextBox 8"/>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
        <p:nvSpPr>
          <p:cNvPr id="2" name="Title 1">
            <a:extLst>
              <a:ext uri="{FF2B5EF4-FFF2-40B4-BE49-F238E27FC236}">
                <a16:creationId xmlns:a16="http://schemas.microsoft.com/office/drawing/2014/main" id="{4327B7D1-EDFC-BE22-149B-6BFF7B5ABDBC}"/>
              </a:ext>
            </a:extLst>
          </p:cNvPr>
          <p:cNvSpPr>
            <a:spLocks noGrp="1"/>
          </p:cNvSpPr>
          <p:nvPr>
            <p:ph type="title"/>
          </p:nvPr>
        </p:nvSpPr>
        <p:spPr>
          <a:xfrm>
            <a:off x="541735" y="-711200"/>
            <a:ext cx="8805040" cy="711200"/>
          </a:xfrm>
        </p:spPr>
        <p:txBody>
          <a:bodyPr vert="horz" wrap="square" lIns="91440" tIns="45720" rIns="91440" bIns="45720" numCol="1" anchor="b" anchorCtr="0" compatLnSpc="1">
            <a:prstTxWarp prst="textNoShape">
              <a:avLst/>
            </a:prstTxWarp>
          </a:bodyPr>
          <a:lstStyle/>
          <a:p>
            <a:r>
              <a:rPr lang="en-GB" dirty="0"/>
              <a:t>quote</a:t>
            </a:r>
          </a:p>
        </p:txBody>
      </p:sp>
    </p:spTree>
    <p:extLst>
      <p:ext uri="{BB962C8B-B14F-4D97-AF65-F5344CB8AC3E}">
        <p14:creationId xmlns:p14="http://schemas.microsoft.com/office/powerpoint/2010/main" val="3665328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7513" y="5828876"/>
            <a:ext cx="9913513" cy="1045598"/>
          </a:xfrm>
          <a:prstGeom prst="rect">
            <a:avLst/>
          </a:prstGeom>
        </p:spPr>
      </p:pic>
      <p:sp>
        <p:nvSpPr>
          <p:cNvPr id="2" name="Title 1"/>
          <p:cNvSpPr>
            <a:spLocks noGrp="1"/>
          </p:cNvSpPr>
          <p:nvPr>
            <p:ph type="title"/>
          </p:nvPr>
        </p:nvSpPr>
        <p:spPr>
          <a:xfrm>
            <a:off x="507188" y="182234"/>
            <a:ext cx="8977724" cy="1227018"/>
          </a:xfrm>
        </p:spPr>
        <p:txBody>
          <a:bodyPr/>
          <a:lstStyle/>
          <a:p>
            <a:r>
              <a:rPr lang="en-GB" sz="2800">
                <a:solidFill>
                  <a:srgbClr val="00ABB5"/>
                </a:solidFill>
              </a:rPr>
              <a:t>Review of the impact of the Parental Involvement Act 2006 (NPFS, 2017)</a:t>
            </a:r>
          </a:p>
        </p:txBody>
      </p:sp>
      <p:sp>
        <p:nvSpPr>
          <p:cNvPr id="3" name="Rectangle 2"/>
          <p:cNvSpPr/>
          <p:nvPr/>
        </p:nvSpPr>
        <p:spPr>
          <a:xfrm>
            <a:off x="652947" y="1621849"/>
            <a:ext cx="8756524" cy="3477875"/>
          </a:xfrm>
          <a:prstGeom prst="rect">
            <a:avLst/>
          </a:prstGeom>
        </p:spPr>
        <p:txBody>
          <a:bodyPr wrap="square">
            <a:spAutoFit/>
          </a:bodyPr>
          <a:lstStyle/>
          <a:p>
            <a:pPr marL="342900" indent="-342900">
              <a:buClr>
                <a:srgbClr val="00ABB5"/>
              </a:buClr>
              <a:buFont typeface="Arial" panose="020B0604020202020204" pitchFamily="34" charset="0"/>
              <a:buChar char="•"/>
            </a:pPr>
            <a:r>
              <a:rPr lang="en-GB" sz="2000" dirty="0"/>
              <a:t>There was confusion and a general lack of understanding among parents and staff about the difference between homework and the concept of learning at home.</a:t>
            </a:r>
          </a:p>
          <a:p>
            <a:pPr marL="342900" indent="-342900">
              <a:buClr>
                <a:srgbClr val="00ABB5"/>
              </a:buClr>
              <a:buFont typeface="Arial" panose="020B0604020202020204" pitchFamily="34" charset="0"/>
              <a:buChar char="•"/>
            </a:pPr>
            <a:endParaRPr lang="en-GB" sz="2000" dirty="0"/>
          </a:p>
          <a:p>
            <a:pPr marL="342900" indent="-342900">
              <a:buClr>
                <a:srgbClr val="00ABB5"/>
              </a:buClr>
              <a:buFont typeface="Arial" panose="020B0604020202020204" pitchFamily="34" charset="0"/>
              <a:buChar char="•"/>
            </a:pPr>
            <a:r>
              <a:rPr lang="en-GB" sz="2000" dirty="0"/>
              <a:t>Further work is required on the learning at home strand of the Parental Involvement Act (2006).</a:t>
            </a:r>
          </a:p>
          <a:p>
            <a:pPr marL="342900" indent="-342900">
              <a:buClr>
                <a:srgbClr val="00ABB5"/>
              </a:buClr>
              <a:buFont typeface="Arial" panose="020B0604020202020204" pitchFamily="34" charset="0"/>
              <a:buChar char="•"/>
            </a:pPr>
            <a:endParaRPr lang="en-GB" sz="2000" dirty="0"/>
          </a:p>
          <a:p>
            <a:pPr marL="342900" indent="-342900">
              <a:buClr>
                <a:srgbClr val="00ABB5"/>
              </a:buClr>
              <a:buFont typeface="Arial" panose="020B0604020202020204" pitchFamily="34" charset="0"/>
              <a:buChar char="•"/>
            </a:pPr>
            <a:r>
              <a:rPr lang="en-GB" sz="2000" dirty="0"/>
              <a:t>Headteachers identified learning at home as an area for further development.</a:t>
            </a:r>
          </a:p>
          <a:p>
            <a:pPr marL="342900" indent="-342900">
              <a:buClr>
                <a:srgbClr val="00ABB5"/>
              </a:buClr>
              <a:buFont typeface="Arial" panose="020B0604020202020204" pitchFamily="34" charset="0"/>
              <a:buChar char="•"/>
            </a:pPr>
            <a:endParaRPr lang="en-GB" sz="2000" dirty="0"/>
          </a:p>
          <a:p>
            <a:pPr marL="342900" indent="-342900">
              <a:buClr>
                <a:srgbClr val="00ABB5"/>
              </a:buClr>
              <a:buFont typeface="Arial" panose="020B0604020202020204" pitchFamily="34" charset="0"/>
              <a:buChar char="•"/>
            </a:pPr>
            <a:r>
              <a:rPr lang="en-GB" sz="2000" dirty="0"/>
              <a:t>Clarification is needed on the definition of learning at home. </a:t>
            </a:r>
          </a:p>
        </p:txBody>
      </p:sp>
      <p:sp>
        <p:nvSpPr>
          <p:cNvPr id="5" name="TextBox 4">
            <a:extLst>
              <a:ext uri="{FF2B5EF4-FFF2-40B4-BE49-F238E27FC236}">
                <a16:creationId xmlns:a16="http://schemas.microsoft.com/office/drawing/2014/main" id="{1A90463E-05F1-2CBD-BDC6-7FF507921DE7}"/>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103080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1" y="5828876"/>
            <a:ext cx="9906001" cy="1045598"/>
          </a:xfrm>
          <a:prstGeom prst="rect">
            <a:avLst/>
          </a:prstGeom>
        </p:spPr>
      </p:pic>
      <p:sp>
        <p:nvSpPr>
          <p:cNvPr id="2" name="Title 1"/>
          <p:cNvSpPr>
            <a:spLocks noGrp="1"/>
          </p:cNvSpPr>
          <p:nvPr>
            <p:ph type="title"/>
          </p:nvPr>
        </p:nvSpPr>
        <p:spPr>
          <a:xfrm>
            <a:off x="3485071" y="2100099"/>
            <a:ext cx="5982670" cy="1227018"/>
          </a:xfrm>
        </p:spPr>
        <p:txBody>
          <a:bodyPr/>
          <a:lstStyle/>
          <a:p>
            <a:pPr algn="ctr"/>
            <a:r>
              <a:rPr lang="en-GB">
                <a:solidFill>
                  <a:srgbClr val="00ABB5"/>
                </a:solidFill>
              </a:rPr>
              <a:t>Review of Learning at Home</a:t>
            </a:r>
          </a:p>
        </p:txBody>
      </p:sp>
      <p:sp>
        <p:nvSpPr>
          <p:cNvPr id="7" name="TextBox 6"/>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
        <p:nvSpPr>
          <p:cNvPr id="3" name="TextBox 2"/>
          <p:cNvSpPr txBox="1"/>
          <p:nvPr/>
        </p:nvSpPr>
        <p:spPr>
          <a:xfrm>
            <a:off x="3840364" y="3370375"/>
            <a:ext cx="5272084" cy="307777"/>
          </a:xfrm>
          <a:prstGeom prst="rect">
            <a:avLst/>
          </a:prstGeom>
          <a:noFill/>
        </p:spPr>
        <p:txBody>
          <a:bodyPr wrap="none" rtlCol="0">
            <a:spAutoFit/>
          </a:bodyPr>
          <a:lstStyle/>
          <a:p>
            <a:r>
              <a:rPr lang="en-GB" sz="1400">
                <a:hlinkClick r:id="rId4"/>
              </a:rPr>
              <a:t>https://education.gov.scot/resources/review-of-learning-at-home/</a:t>
            </a:r>
            <a:endParaRPr lang="en-GB" sz="1400">
              <a:hlinkClick r:id="rId5"/>
            </a:endParaRPr>
          </a:p>
        </p:txBody>
      </p:sp>
      <p:pic>
        <p:nvPicPr>
          <p:cNvPr id="10" name="Picture 9">
            <a:extLst>
              <a:ext uri="{FF2B5EF4-FFF2-40B4-BE49-F238E27FC236}">
                <a16:creationId xmlns:a16="http://schemas.microsoft.com/office/drawing/2014/main" id="{DB49423D-83D0-0CAB-95EC-485CC8363106}"/>
              </a:ext>
              <a:ext uri="{C183D7F6-B498-43B3-948B-1728B52AA6E4}">
                <adec:decorative xmlns:adec="http://schemas.microsoft.com/office/drawing/2017/decorative" val="1"/>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552660" y="1345380"/>
            <a:ext cx="2747111" cy="3838430"/>
          </a:xfrm>
          <a:prstGeom prst="rect">
            <a:avLst/>
          </a:prstGeom>
          <a:ln>
            <a:solidFill>
              <a:schemeClr val="tx1"/>
            </a:solidFill>
          </a:ln>
        </p:spPr>
      </p:pic>
    </p:spTree>
    <p:extLst>
      <p:ext uri="{BB962C8B-B14F-4D97-AF65-F5344CB8AC3E}">
        <p14:creationId xmlns:p14="http://schemas.microsoft.com/office/powerpoint/2010/main" val="152244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997706"/>
            <a:ext cx="9905585" cy="906580"/>
          </a:xfrm>
          <a:prstGeom prst="rect">
            <a:avLst/>
          </a:prstGeom>
        </p:spPr>
      </p:pic>
      <p:sp>
        <p:nvSpPr>
          <p:cNvPr id="3" name="Content Placeholder 2">
            <a:extLst>
              <a:ext uri="{FF2B5EF4-FFF2-40B4-BE49-F238E27FC236}">
                <a16:creationId xmlns:a16="http://schemas.microsoft.com/office/drawing/2014/main" id="{EF2B7FF7-D1AE-7A9E-625D-CF3175848C85}"/>
              </a:ext>
            </a:extLst>
          </p:cNvPr>
          <p:cNvSpPr txBox="1">
            <a:spLocks/>
          </p:cNvSpPr>
          <p:nvPr/>
        </p:nvSpPr>
        <p:spPr>
          <a:xfrm>
            <a:off x="2410361" y="799635"/>
            <a:ext cx="7103896" cy="3498739"/>
          </a:xfrm>
          <a:prstGeom prst="rect">
            <a:avLst/>
          </a:prstGeom>
        </p:spPr>
        <p:txBody>
          <a:bodyPr lIns="91440" tIns="45720" rIns="91440" bIns="45720" anchor="t"/>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a:buNone/>
              <a:tabLst/>
              <a:defRPr/>
            </a:pPr>
            <a:r>
              <a:rPr kumimoji="0" lang="en-GB" sz="1800" b="0" i="0" u="none" strike="noStrike" kern="0" cap="none" spc="0" normalizeH="0" baseline="0" noProof="0">
                <a:ln>
                  <a:noFill/>
                </a:ln>
                <a:solidFill>
                  <a:prstClr val="black"/>
                </a:solidFill>
                <a:effectLst/>
                <a:uLnTx/>
                <a:uFillTx/>
                <a:latin typeface="Arial"/>
                <a:ea typeface="+mn-lt"/>
                <a:cs typeface="Arial"/>
              </a:rPr>
              <a:t>Parents have a vital role in a child’s learning and development throughout their lives. Early learning and childcare settings, schools and communities can also play a key part in recognising, developing and resourcing this.</a:t>
            </a:r>
            <a:endParaRPr kumimoji="0" lang="en-GB" sz="1800" b="0" i="0" u="none" strike="noStrike" kern="0" cap="none" spc="0" normalizeH="0" baseline="0" noProof="0">
              <a:ln>
                <a:noFill/>
              </a:ln>
              <a:solidFill>
                <a:prstClr val="black"/>
              </a:solidFill>
              <a:effectLst/>
              <a:uLnTx/>
              <a:uFillTx/>
              <a:latin typeface="Arial"/>
              <a:ea typeface="+mn-ea"/>
              <a:cs typeface="Arial"/>
            </a:endParaRPr>
          </a:p>
          <a:p>
            <a:pPr marL="0" marR="0" lvl="0" indent="0" algn="l" defTabSz="457200" rtl="0" eaLnBrk="1" fontAlgn="base" latinLnBrk="0" hangingPunct="1">
              <a:lnSpc>
                <a:spcPct val="100000"/>
              </a:lnSpc>
              <a:spcBef>
                <a:spcPct val="20000"/>
              </a:spcBef>
              <a:spcAft>
                <a:spcPct val="0"/>
              </a:spcAft>
              <a:buClrTx/>
              <a:buSzTx/>
              <a:buFont typeface="Arial"/>
              <a:buNone/>
              <a:tabLst/>
              <a:defRPr/>
            </a:pPr>
            <a:endParaRPr kumimoji="0" lang="en-GB" sz="1800" b="0" i="0" u="none" strike="noStrike" kern="0" cap="none" spc="0" normalizeH="0" baseline="0" noProof="0">
              <a:ln>
                <a:noFill/>
              </a:ln>
              <a:solidFill>
                <a:prstClr val="black"/>
              </a:solidFill>
              <a:effectLst/>
              <a:uLnTx/>
              <a:uFillTx/>
              <a:latin typeface="Arial"/>
              <a:ea typeface="+mn-lt"/>
              <a:cs typeface="Arial"/>
            </a:endParaRPr>
          </a:p>
          <a:p>
            <a:pPr marL="0" marR="0" lvl="0" indent="0" algn="l" defTabSz="457200" rtl="0" eaLnBrk="1" fontAlgn="base" latinLnBrk="0" hangingPunct="1">
              <a:lnSpc>
                <a:spcPct val="100000"/>
              </a:lnSpc>
              <a:spcBef>
                <a:spcPct val="20000"/>
              </a:spcBef>
              <a:spcAft>
                <a:spcPct val="0"/>
              </a:spcAft>
              <a:buClrTx/>
              <a:buSzTx/>
              <a:buFont typeface="Arial"/>
              <a:buNone/>
              <a:tabLst/>
              <a:defRPr/>
            </a:pPr>
            <a:r>
              <a:rPr kumimoji="0" lang="en-GB" sz="1800" b="0" i="0" u="none" strike="noStrike" kern="0" cap="none" spc="0" normalizeH="0" baseline="0" noProof="0">
                <a:ln>
                  <a:noFill/>
                </a:ln>
                <a:solidFill>
                  <a:prstClr val="black"/>
                </a:solidFill>
                <a:effectLst/>
                <a:uLnTx/>
                <a:uFillTx/>
                <a:latin typeface="Arial"/>
                <a:ea typeface="+mn-lt"/>
                <a:cs typeface="Arial"/>
              </a:rPr>
              <a:t>‘Learning at home is the learning which happens in the home, outdoors or in the community.  It can take place through everyday activities that families already do and can overlap with aspects of organised or active learning activities’</a:t>
            </a:r>
            <a:endParaRPr kumimoji="0" lang="en-GB" sz="1800" b="0" i="0" u="none" strike="noStrike" kern="1200" cap="none" spc="0" normalizeH="0" baseline="0" noProof="0">
              <a:ln>
                <a:noFill/>
              </a:ln>
              <a:solidFill>
                <a:prstClr val="black"/>
              </a:solidFill>
              <a:effectLst/>
              <a:uLnTx/>
              <a:uFillTx/>
              <a:latin typeface="Arial"/>
              <a:ea typeface="+mn-ea"/>
              <a:cs typeface="Arial"/>
            </a:endParaRPr>
          </a:p>
          <a:p>
            <a:pPr marL="0" marR="0" lvl="0" indent="0" algn="r" defTabSz="457200" rtl="0" eaLnBrk="1" fontAlgn="base" latinLnBrk="0" hangingPunct="1">
              <a:lnSpc>
                <a:spcPct val="100000"/>
              </a:lnSpc>
              <a:spcBef>
                <a:spcPct val="20000"/>
              </a:spcBef>
              <a:spcAft>
                <a:spcPct val="0"/>
              </a:spcAft>
              <a:buClrTx/>
              <a:buSzTx/>
              <a:buFont typeface="Arial"/>
              <a:buNone/>
              <a:tabLst/>
              <a:defRPr/>
            </a:pPr>
            <a:r>
              <a:rPr kumimoji="0" lang="en-GB" sz="1600" b="1" i="0" u="none" strike="noStrike" kern="0" cap="none" spc="0" normalizeH="0" baseline="0" noProof="0">
                <a:ln>
                  <a:noFill/>
                </a:ln>
                <a:solidFill>
                  <a:prstClr val="black"/>
                </a:solidFill>
                <a:effectLst/>
                <a:uLnTx/>
                <a:uFillTx/>
                <a:latin typeface="Arial"/>
                <a:ea typeface="+mn-lt"/>
                <a:cs typeface="Arial"/>
              </a:rPr>
              <a:t>(Scottish Parental Involvement Officers Network, 2018)</a:t>
            </a:r>
            <a:r>
              <a:rPr kumimoji="0" lang="en-GB" sz="1600" b="0" i="0" u="none" strike="noStrike" kern="0" cap="none" spc="0" normalizeH="0" baseline="0" noProof="0">
                <a:ln>
                  <a:noFill/>
                </a:ln>
                <a:solidFill>
                  <a:prstClr val="black"/>
                </a:solidFill>
                <a:effectLst/>
                <a:uLnTx/>
                <a:uFillTx/>
                <a:latin typeface="Arial"/>
                <a:ea typeface="+mn-lt"/>
                <a:cs typeface="Arial"/>
              </a:rPr>
              <a:t>.</a:t>
            </a:r>
            <a:endParaRPr kumimoji="0" lang="en-GB" sz="1600" b="0" i="0" u="none" strike="noStrike" kern="1200" cap="none" spc="0" normalizeH="0" baseline="0" noProof="0">
              <a:ln>
                <a:noFill/>
              </a:ln>
              <a:solidFill>
                <a:prstClr val="black"/>
              </a:solidFill>
              <a:effectLst/>
              <a:uLnTx/>
              <a:uFillTx/>
              <a:latin typeface="Arial"/>
              <a:ea typeface="+mn-ea"/>
              <a:cs typeface="Arial"/>
            </a:endParaRPr>
          </a:p>
        </p:txBody>
      </p:sp>
      <p:sp>
        <p:nvSpPr>
          <p:cNvPr id="6" name="Title 1">
            <a:extLst>
              <a:ext uri="{FF2B5EF4-FFF2-40B4-BE49-F238E27FC236}">
                <a16:creationId xmlns:a16="http://schemas.microsoft.com/office/drawing/2014/main" id="{B70C817C-E7CA-4E64-5DA3-EBCAB0A94DE6}"/>
              </a:ext>
            </a:extLst>
          </p:cNvPr>
          <p:cNvSpPr txBox="1">
            <a:spLocks noGrp="1"/>
          </p:cNvSpPr>
          <p:nvPr>
            <p:ph type="title" idx="4294967295"/>
          </p:nvPr>
        </p:nvSpPr>
        <p:spPr>
          <a:xfrm>
            <a:off x="391743" y="167496"/>
            <a:ext cx="8743021" cy="782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00ABB5"/>
                </a:solidFill>
                <a:effectLst/>
                <a:uLnTx/>
                <a:uFillTx/>
                <a:latin typeface="Arial"/>
                <a:ea typeface="+mj-ea"/>
                <a:cs typeface="+mj-cs"/>
              </a:rPr>
              <a:t>What is Learning at Home?</a:t>
            </a:r>
          </a:p>
        </p:txBody>
      </p:sp>
      <p:pic>
        <p:nvPicPr>
          <p:cNvPr id="8" name="Picture 4">
            <a:extLst>
              <a:ext uri="{FF2B5EF4-FFF2-40B4-BE49-F238E27FC236}">
                <a16:creationId xmlns:a16="http://schemas.microsoft.com/office/drawing/2014/main" id="{12CFB0B2-B050-070A-97AC-2FE3E381768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64370" y="3863319"/>
            <a:ext cx="6838949" cy="2134387"/>
          </a:xfrm>
          <a:prstGeom prst="rect">
            <a:avLst/>
          </a:prstGeom>
        </p:spPr>
      </p:pic>
      <p:pic>
        <p:nvPicPr>
          <p:cNvPr id="2" name="Picture 1">
            <a:extLst>
              <a:ext uri="{FF2B5EF4-FFF2-40B4-BE49-F238E27FC236}">
                <a16:creationId xmlns:a16="http://schemas.microsoft.com/office/drawing/2014/main" id="{89AE257C-AB7D-AD52-5ACA-C74F34658345}"/>
              </a:ext>
              <a:ext uri="{C183D7F6-B498-43B3-948B-1728B52AA6E4}">
                <adec:decorative xmlns:adec="http://schemas.microsoft.com/office/drawing/2017/decorative" val="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a:xfrm>
            <a:off x="274429" y="1275041"/>
            <a:ext cx="1791462" cy="2503139"/>
          </a:xfrm>
          <a:prstGeom prst="rect">
            <a:avLst/>
          </a:prstGeom>
          <a:ln>
            <a:solidFill>
              <a:schemeClr val="tx1"/>
            </a:solidFill>
          </a:ln>
        </p:spPr>
      </p:pic>
      <p:sp>
        <p:nvSpPr>
          <p:cNvPr id="4" name="TextBox 3">
            <a:extLst>
              <a:ext uri="{FF2B5EF4-FFF2-40B4-BE49-F238E27FC236}">
                <a16:creationId xmlns:a16="http://schemas.microsoft.com/office/drawing/2014/main" id="{0EB6F8CE-A80B-D9CB-FD51-2502EF1D6BDA}"/>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258938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497089" y="192351"/>
            <a:ext cx="8977724" cy="782320"/>
          </a:xfrm>
        </p:spPr>
        <p:txBody>
          <a:bodyPr/>
          <a:lstStyle/>
          <a:p>
            <a:r>
              <a:rPr lang="en-GB">
                <a:solidFill>
                  <a:srgbClr val="00ABB5"/>
                </a:solidFill>
              </a:rPr>
              <a:t>Why is Learning at Home important?</a:t>
            </a:r>
          </a:p>
        </p:txBody>
      </p:sp>
      <p:sp>
        <p:nvSpPr>
          <p:cNvPr id="3" name="Content Placeholder 2"/>
          <p:cNvSpPr>
            <a:spLocks noGrp="1"/>
          </p:cNvSpPr>
          <p:nvPr>
            <p:ph idx="1"/>
          </p:nvPr>
        </p:nvSpPr>
        <p:spPr>
          <a:xfrm>
            <a:off x="546265" y="1186813"/>
            <a:ext cx="8830637" cy="4642063"/>
          </a:xfrm>
        </p:spPr>
        <p:txBody>
          <a:bodyPr/>
          <a:lstStyle/>
          <a:p>
            <a:pPr marL="11113">
              <a:spcBef>
                <a:spcPts val="0"/>
              </a:spcBef>
            </a:pPr>
            <a:r>
              <a:rPr lang="en-GB" dirty="0">
                <a:solidFill>
                  <a:srgbClr val="000000"/>
                </a:solidFill>
              </a:rPr>
              <a:t>Research has shown that around 80% of the difference in how well children do at school is dependent on what happens outside the school gates.</a:t>
            </a:r>
          </a:p>
          <a:p>
            <a:pPr marL="11113" algn="r">
              <a:spcBef>
                <a:spcPts val="0"/>
              </a:spcBef>
            </a:pPr>
            <a:r>
              <a:rPr lang="en-GB" b="1" dirty="0">
                <a:solidFill>
                  <a:srgbClr val="000000"/>
                </a:solidFill>
              </a:rPr>
              <a:t>(</a:t>
            </a:r>
            <a:r>
              <a:rPr lang="en-GB" b="1" dirty="0" err="1">
                <a:solidFill>
                  <a:srgbClr val="000000"/>
                </a:solidFill>
              </a:rPr>
              <a:t>Rasbash</a:t>
            </a:r>
            <a:r>
              <a:rPr lang="en-GB" b="1" dirty="0">
                <a:solidFill>
                  <a:srgbClr val="000000"/>
                </a:solidFill>
              </a:rPr>
              <a:t> et al 2010; Save the Children 2013)</a:t>
            </a:r>
            <a:endParaRPr lang="en-GB" b="1" dirty="0"/>
          </a:p>
          <a:p>
            <a:pPr>
              <a:spcBef>
                <a:spcPts val="0"/>
              </a:spcBef>
            </a:pPr>
            <a:endParaRPr lang="en-GB" dirty="0">
              <a:solidFill>
                <a:schemeClr val="tx1"/>
              </a:solidFill>
            </a:endParaRPr>
          </a:p>
          <a:p>
            <a:pPr>
              <a:spcBef>
                <a:spcPts val="0"/>
              </a:spcBef>
            </a:pPr>
            <a:r>
              <a:rPr lang="en-GB" dirty="0">
                <a:solidFill>
                  <a:schemeClr val="tx1"/>
                </a:solidFill>
              </a:rPr>
              <a:t>Learning at home is crucial for children to learn and develop.  Research shows that learning at home can have significant immediate and longer-term impacts on children in different ways:</a:t>
            </a:r>
          </a:p>
          <a:p>
            <a:pPr>
              <a:spcBef>
                <a:spcPts val="0"/>
              </a:spcBef>
            </a:pPr>
            <a:r>
              <a:rPr lang="en-GB" dirty="0">
                <a:solidFill>
                  <a:schemeClr val="tx1"/>
                </a:solidFill>
              </a:rPr>
              <a:t> </a:t>
            </a:r>
          </a:p>
          <a:p>
            <a:pPr marL="342900" lvl="0" indent="-342900">
              <a:spcBef>
                <a:spcPts val="0"/>
              </a:spcBef>
              <a:buClr>
                <a:srgbClr val="00ABB5"/>
              </a:buClr>
              <a:buFont typeface="Arial" panose="020B0604020202020204" pitchFamily="34" charset="0"/>
              <a:buChar char="•"/>
            </a:pPr>
            <a:r>
              <a:rPr lang="en-GB" dirty="0">
                <a:solidFill>
                  <a:schemeClr val="tx1"/>
                </a:solidFill>
              </a:rPr>
              <a:t>a child’s early learning</a:t>
            </a:r>
          </a:p>
          <a:p>
            <a:pPr marL="342900" lvl="0" indent="-342900">
              <a:spcBef>
                <a:spcPts val="0"/>
              </a:spcBef>
              <a:buClr>
                <a:srgbClr val="00ABB5"/>
              </a:buClr>
              <a:buFont typeface="Arial" panose="020B0604020202020204" pitchFamily="34" charset="0"/>
              <a:buChar char="•"/>
            </a:pPr>
            <a:r>
              <a:rPr lang="en-GB" dirty="0">
                <a:solidFill>
                  <a:schemeClr val="tx1"/>
                </a:solidFill>
              </a:rPr>
              <a:t>later achievements</a:t>
            </a:r>
          </a:p>
          <a:p>
            <a:pPr marL="342900" lvl="0" indent="-342900">
              <a:spcBef>
                <a:spcPts val="0"/>
              </a:spcBef>
              <a:buClr>
                <a:srgbClr val="00ABB5"/>
              </a:buClr>
              <a:buFont typeface="Arial" panose="020B0604020202020204" pitchFamily="34" charset="0"/>
              <a:buChar char="•"/>
            </a:pPr>
            <a:r>
              <a:rPr lang="en-GB" dirty="0">
                <a:solidFill>
                  <a:schemeClr val="tx1"/>
                </a:solidFill>
              </a:rPr>
              <a:t>nurture</a:t>
            </a:r>
          </a:p>
          <a:p>
            <a:pPr marL="342900" lvl="0" indent="-342900">
              <a:spcBef>
                <a:spcPts val="0"/>
              </a:spcBef>
              <a:buClr>
                <a:srgbClr val="00ABB5"/>
              </a:buClr>
              <a:buFont typeface="Arial" panose="020B0604020202020204" pitchFamily="34" charset="0"/>
              <a:buChar char="•"/>
            </a:pPr>
            <a:r>
              <a:rPr lang="en-GB" dirty="0">
                <a:solidFill>
                  <a:schemeClr val="tx1"/>
                </a:solidFill>
              </a:rPr>
              <a:t>resilience</a:t>
            </a:r>
          </a:p>
          <a:p>
            <a:pPr marL="342900" lvl="0" indent="-342900">
              <a:spcBef>
                <a:spcPts val="0"/>
              </a:spcBef>
              <a:buClr>
                <a:srgbClr val="00ABB5"/>
              </a:buClr>
              <a:buFont typeface="Arial" panose="020B0604020202020204" pitchFamily="34" charset="0"/>
              <a:buChar char="•"/>
            </a:pPr>
            <a:r>
              <a:rPr lang="en-GB" dirty="0">
                <a:solidFill>
                  <a:schemeClr val="tx1"/>
                </a:solidFill>
              </a:rPr>
              <a:t>wellbeing</a:t>
            </a:r>
          </a:p>
          <a:p>
            <a:pPr marL="342900" lvl="0" indent="-342900">
              <a:spcBef>
                <a:spcPts val="0"/>
              </a:spcBef>
              <a:buClr>
                <a:srgbClr val="00ABB5"/>
              </a:buClr>
              <a:buFont typeface="Arial" panose="020B0604020202020204" pitchFamily="34" charset="0"/>
              <a:buChar char="•"/>
            </a:pPr>
            <a:r>
              <a:rPr lang="en-GB" dirty="0">
                <a:solidFill>
                  <a:schemeClr val="tx1"/>
                </a:solidFill>
              </a:rPr>
              <a:t>social mobility</a:t>
            </a:r>
          </a:p>
          <a:p>
            <a:pPr marL="342900" lvl="0" indent="-342900">
              <a:spcBef>
                <a:spcPts val="0"/>
              </a:spcBef>
              <a:buClr>
                <a:srgbClr val="00ABB5"/>
              </a:buClr>
              <a:buFont typeface="Arial" panose="020B0604020202020204" pitchFamily="34" charset="0"/>
              <a:buChar char="•"/>
            </a:pPr>
            <a:r>
              <a:rPr lang="en-GB" dirty="0">
                <a:solidFill>
                  <a:schemeClr val="tx1"/>
                </a:solidFill>
              </a:rPr>
              <a:t>skills for life</a:t>
            </a:r>
          </a:p>
        </p:txBody>
      </p:sp>
      <p:pic>
        <p:nvPicPr>
          <p:cNvPr id="9"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44871" y="3552011"/>
            <a:ext cx="3411744" cy="22768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AACBB3-3F43-3B77-23A1-538C50D20CBA}"/>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1927212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1" y="5828876"/>
            <a:ext cx="9906001" cy="1045598"/>
          </a:xfrm>
          <a:prstGeom prst="rect">
            <a:avLst/>
          </a:prstGeom>
        </p:spPr>
      </p:pic>
      <p:sp>
        <p:nvSpPr>
          <p:cNvPr id="2" name="Title 1"/>
          <p:cNvSpPr>
            <a:spLocks noGrp="1"/>
          </p:cNvSpPr>
          <p:nvPr>
            <p:ph type="title"/>
          </p:nvPr>
        </p:nvSpPr>
        <p:spPr>
          <a:xfrm>
            <a:off x="578438" y="182234"/>
            <a:ext cx="8977724" cy="827169"/>
          </a:xfrm>
        </p:spPr>
        <p:txBody>
          <a:bodyPr/>
          <a:lstStyle/>
          <a:p>
            <a:r>
              <a:rPr lang="en-GB">
                <a:solidFill>
                  <a:srgbClr val="00ABB5"/>
                </a:solidFill>
              </a:rPr>
              <a:t>Why is Learning at </a:t>
            </a:r>
            <a:r>
              <a:rPr lang="en-GB"/>
              <a:t>Home </a:t>
            </a:r>
            <a:r>
              <a:rPr lang="en-GB">
                <a:solidFill>
                  <a:srgbClr val="00ABB5"/>
                </a:solidFill>
              </a:rPr>
              <a:t>important (Cont.)?</a:t>
            </a:r>
          </a:p>
        </p:txBody>
      </p:sp>
      <p:sp>
        <p:nvSpPr>
          <p:cNvPr id="7" name="Content Placeholder 2"/>
          <p:cNvSpPr>
            <a:spLocks noGrp="1"/>
          </p:cNvSpPr>
          <p:nvPr>
            <p:ph idx="1"/>
          </p:nvPr>
        </p:nvSpPr>
        <p:spPr>
          <a:xfrm>
            <a:off x="578438" y="1268759"/>
            <a:ext cx="8755562" cy="4383895"/>
          </a:xfrm>
        </p:spPr>
        <p:txBody>
          <a:bodyPr/>
          <a:lstStyle/>
          <a:p>
            <a:r>
              <a:rPr lang="en-GB" sz="2400" dirty="0">
                <a:solidFill>
                  <a:schemeClr val="tx1"/>
                </a:solidFill>
              </a:rPr>
              <a:t>In Scotland children spend approximately 15% of their waking hours in school, which leaves 85% spent at home and in the community, with huge potential for learning. </a:t>
            </a:r>
          </a:p>
          <a:p>
            <a:pPr algn="r"/>
            <a:r>
              <a:rPr lang="en-GB" sz="2400" b="1" dirty="0">
                <a:solidFill>
                  <a:schemeClr val="tx1"/>
                </a:solidFill>
              </a:rPr>
              <a:t>OECD Report 2014 </a:t>
            </a:r>
          </a:p>
          <a:p>
            <a:pPr algn="ctr"/>
            <a:endParaRPr lang="en-GB" sz="2400" b="1" dirty="0">
              <a:solidFill>
                <a:schemeClr val="tx1"/>
              </a:solidFill>
            </a:endParaRPr>
          </a:p>
          <a:p>
            <a:pPr algn="ctr"/>
            <a:endParaRPr lang="en-GB" sz="2400" b="1" dirty="0">
              <a:solidFill>
                <a:schemeClr val="tx1"/>
              </a:solidFill>
            </a:endParaRPr>
          </a:p>
          <a:p>
            <a:r>
              <a:rPr lang="en-GB" sz="2400" b="1" dirty="0">
                <a:solidFill>
                  <a:schemeClr val="tx1"/>
                </a:solidFill>
              </a:rPr>
              <a:t> </a:t>
            </a:r>
          </a:p>
          <a:p>
            <a:endParaRPr lang="en-GB" sz="2400" dirty="0">
              <a:solidFill>
                <a:schemeClr val="tx1"/>
              </a:solidFill>
            </a:endParaRPr>
          </a:p>
        </p:txBody>
      </p:sp>
      <p:sp>
        <p:nvSpPr>
          <p:cNvPr id="9" name="TextBox 8"/>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pic>
        <p:nvPicPr>
          <p:cNvPr id="1026" name="Picture 2">
            <a:extLst>
              <a:ext uri="{FF2B5EF4-FFF2-40B4-BE49-F238E27FC236}">
                <a16:creationId xmlns:a16="http://schemas.microsoft.com/office/drawing/2014/main" id="{0E0C5C1F-88BD-D911-1526-04066B78119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92945" y="3808031"/>
            <a:ext cx="2920109" cy="1956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563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464138" y="103422"/>
            <a:ext cx="8977724" cy="886545"/>
          </a:xfrm>
        </p:spPr>
        <p:txBody>
          <a:bodyPr/>
          <a:lstStyle/>
          <a:p>
            <a:r>
              <a:rPr lang="en-GB">
                <a:solidFill>
                  <a:srgbClr val="00ABB5"/>
                </a:solidFill>
              </a:rPr>
              <a:t>How can Learning at Home happen?</a:t>
            </a:r>
          </a:p>
        </p:txBody>
      </p:sp>
      <p:sp>
        <p:nvSpPr>
          <p:cNvPr id="3" name="Rectangle 2"/>
          <p:cNvSpPr/>
          <p:nvPr/>
        </p:nvSpPr>
        <p:spPr>
          <a:xfrm>
            <a:off x="544946" y="1630651"/>
            <a:ext cx="6287176" cy="3416320"/>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A range of events including:</a:t>
            </a:r>
          </a:p>
          <a:p>
            <a:pPr marL="285750" marR="0" lvl="0" indent="-285750" algn="l" defTabSz="457200" rtl="0" eaLnBrk="1" fontAlgn="auto" latinLnBrk="0" hangingPunct="1">
              <a:lnSpc>
                <a:spcPct val="150000"/>
              </a:lnSpc>
              <a:spcBef>
                <a:spcPts val="0"/>
              </a:spcBef>
              <a:spcAft>
                <a:spcPts val="0"/>
              </a:spcAft>
              <a:buClr>
                <a:srgbClr val="00AB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play, leisure activities, fun events, sports, trips, cultural or volunteering experiences.  </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It can also happen through:</a:t>
            </a:r>
          </a:p>
          <a:p>
            <a:pPr marL="285750" marR="0" lvl="0" indent="-285750" algn="l" defTabSz="457200" rtl="0" eaLnBrk="1" fontAlgn="auto" latinLnBrk="0" hangingPunct="1">
              <a:lnSpc>
                <a:spcPct val="150000"/>
              </a:lnSpc>
              <a:spcBef>
                <a:spcPts val="0"/>
              </a:spcBef>
              <a:spcAft>
                <a:spcPts val="0"/>
              </a:spcAft>
              <a:buClr>
                <a:srgbClr val="00AB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curriculum related activities, homework, reading and sharing books.</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3">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66666" y="1725705"/>
            <a:ext cx="2277184" cy="34122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EEB82B8-6115-C812-7DB8-033FDFBBFFAA}"/>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6" name="TextBox 5">
            <a:extLst>
              <a:ext uri="{FF2B5EF4-FFF2-40B4-BE49-F238E27FC236}">
                <a16:creationId xmlns:a16="http://schemas.microsoft.com/office/drawing/2014/main" id="{8E25A8A7-D69B-B74A-25EC-CA8D1EE24423}"/>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16697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438" y="182234"/>
            <a:ext cx="8977724" cy="1227018"/>
          </a:xfrm>
        </p:spPr>
        <p:txBody>
          <a:bodyPr/>
          <a:lstStyle/>
          <a:p>
            <a:r>
              <a:rPr lang="en-GB">
                <a:solidFill>
                  <a:srgbClr val="00ABB5"/>
                </a:solidFill>
              </a:rPr>
              <a:t>What do we mean by the home learning environment?</a:t>
            </a:r>
          </a:p>
        </p:txBody>
      </p:sp>
      <p:sp>
        <p:nvSpPr>
          <p:cNvPr id="3" name="Rectangle 2"/>
          <p:cNvSpPr/>
          <p:nvPr/>
        </p:nvSpPr>
        <p:spPr>
          <a:xfrm>
            <a:off x="652947" y="1621849"/>
            <a:ext cx="8756524" cy="3785652"/>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Combination of everything in a home</a:t>
            </a:r>
          </a:p>
          <a:p>
            <a:pPr marL="342900" marR="0" lvl="0" indent="-342900" algn="l" defTabSz="4572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Time that a child spends out and about which affects their learning and development - including: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800100" marR="0" lvl="1" indent="-342900" algn="l" defTabSz="457200" rtl="0" eaLnBrk="1" fontAlgn="auto" latinLnBrk="0" hangingPunct="1">
              <a:lnSpc>
                <a:spcPct val="100000"/>
              </a:lnSpc>
              <a:spcBef>
                <a:spcPts val="0"/>
              </a:spcBef>
              <a:spcAft>
                <a:spcPts val="0"/>
              </a:spcAft>
              <a:buClr>
                <a:srgbClr val="00ABB5"/>
              </a:buClr>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having space and time to learn</a:t>
            </a:r>
          </a:p>
          <a:p>
            <a:pPr marL="800100" marR="0" lvl="1" indent="-342900" algn="l" defTabSz="457200" rtl="0" eaLnBrk="1" fontAlgn="auto" latinLnBrk="0" hangingPunct="1">
              <a:lnSpc>
                <a:spcPct val="100000"/>
              </a:lnSpc>
              <a:spcBef>
                <a:spcPts val="0"/>
              </a:spcBef>
              <a:spcAft>
                <a:spcPts val="0"/>
              </a:spcAft>
              <a:buClr>
                <a:srgbClr val="00ABB5"/>
              </a:buClr>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toys, books, outings</a:t>
            </a:r>
          </a:p>
          <a:p>
            <a:pPr marL="800100" marR="0" lvl="1" indent="-342900" algn="l" defTabSz="457200" rtl="0" eaLnBrk="1" fontAlgn="auto" latinLnBrk="0" hangingPunct="1">
              <a:lnSpc>
                <a:spcPct val="100000"/>
              </a:lnSpc>
              <a:spcBef>
                <a:spcPts val="0"/>
              </a:spcBef>
              <a:spcAft>
                <a:spcPts val="0"/>
              </a:spcAft>
              <a:buClr>
                <a:srgbClr val="00ABB5"/>
              </a:buClr>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people who provide the love, security, encouragement, conversation and positive role models to help a child to thrive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A good home learning environment encourages children and young people to have positive attitudes to learning, to be curious, creative and to have confidence in themselves.</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a:extLst>
              <a:ext uri="{FF2B5EF4-FFF2-40B4-BE49-F238E27FC236}">
                <a16:creationId xmlns:a16="http://schemas.microsoft.com/office/drawing/2014/main" id="{49DDB5F5-91E7-4CDB-2F63-6530A4DFE87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9" name="TextBox 8">
            <a:extLst>
              <a:ext uri="{FF2B5EF4-FFF2-40B4-BE49-F238E27FC236}">
                <a16:creationId xmlns:a16="http://schemas.microsoft.com/office/drawing/2014/main" id="{D8101CD2-507D-37AA-805A-9A08BDD4F11F}"/>
              </a:ext>
            </a:extLst>
          </p:cNvPr>
          <p:cNvSpPr txBox="1"/>
          <p:nvPr/>
        </p:nvSpPr>
        <p:spPr>
          <a:xfrm>
            <a:off x="578438" y="5610954"/>
            <a:ext cx="868443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hlinkClick r:id="rId4"/>
              </a:rPr>
              <a:t>https://education.gov.scot/parentzone/learning-at-home/home-learning-environment/</a:t>
            </a: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2830075-C097-08F9-9026-D061DE369F2A}"/>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2540967726"/>
      </p:ext>
    </p:extLst>
  </p:cSld>
  <p:clrMapOvr>
    <a:masterClrMapping/>
  </p:clrMapOvr>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be29cfe-5d74-48fa-b5d5-900aa5a0366b">
      <Terms xmlns="http://schemas.microsoft.com/office/infopath/2007/PartnerControls"/>
    </lcf76f155ced4ddcb4097134ff3c332f>
    <TaxCatchAll xmlns="83f52adb-1e78-4da5-91d6-ad72567e95e6" xsi:nil="true"/>
    <Dateandtime xmlns="4be29cfe-5d74-48fa-b5d5-900aa5a0366b">2024-03-08T08:55:43+00:00</Dateandtim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18B69513B20C4DB06FB56AA5CFCF95" ma:contentTypeVersion="17" ma:contentTypeDescription="Create a new document." ma:contentTypeScope="" ma:versionID="40d37509bb0a4f7ad98bfc25d6aaedc4">
  <xsd:schema xmlns:xsd="http://www.w3.org/2001/XMLSchema" xmlns:xs="http://www.w3.org/2001/XMLSchema" xmlns:p="http://schemas.microsoft.com/office/2006/metadata/properties" xmlns:ns2="4be29cfe-5d74-48fa-b5d5-900aa5a0366b" xmlns:ns3="83f52adb-1e78-4da5-91d6-ad72567e95e6" targetNamespace="http://schemas.microsoft.com/office/2006/metadata/properties" ma:root="true" ma:fieldsID="baecac30b594adb6343bd7490669ed3a" ns2:_="" ns3:_="">
    <xsd:import namespace="4be29cfe-5d74-48fa-b5d5-900aa5a0366b"/>
    <xsd:import namespace="83f52adb-1e78-4da5-91d6-ad72567e95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Dateandtim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29cfe-5d74-48fa-b5d5-900aa5a036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Dateandtime" ma:index="23" nillable="true" ma:displayName="Date and time" ma:default="[today]" ma:format="DateTime" ma:internalName="Dateandtime">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f52adb-1e78-4da5-91d6-ad72567e95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4278a89-1a58-4125-a48c-8c8746b46f25}" ma:internalName="TaxCatchAll" ma:showField="CatchAllData" ma:web="83f52adb-1e78-4da5-91d6-ad72567e95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967039-C71A-4B84-9858-0728C216CC08}">
  <ds:schemaRefs>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4be29cfe-5d74-48fa-b5d5-900aa5a0366b"/>
    <ds:schemaRef ds:uri="http://purl.org/dc/dcmitype/"/>
    <ds:schemaRef ds:uri="http://purl.org/dc/terms/"/>
    <ds:schemaRef ds:uri="http://schemas.microsoft.com/office/infopath/2007/PartnerControls"/>
    <ds:schemaRef ds:uri="83f52adb-1e78-4da5-91d6-ad72567e95e6"/>
  </ds:schemaRefs>
</ds:datastoreItem>
</file>

<file path=customXml/itemProps2.xml><?xml version="1.0" encoding="utf-8"?>
<ds:datastoreItem xmlns:ds="http://schemas.openxmlformats.org/officeDocument/2006/customXml" ds:itemID="{7D278DD0-E438-4A99-B165-D774711B7236}">
  <ds:schemaRefs>
    <ds:schemaRef ds:uri="4be29cfe-5d74-48fa-b5d5-900aa5a0366b"/>
    <ds:schemaRef ds:uri="83f52adb-1e78-4da5-91d6-ad72567e95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75B553-2AE0-4B0C-913C-4B15DEBD2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TotalTime>
  <Words>1539</Words>
  <Application>Microsoft Office PowerPoint</Application>
  <PresentationFormat>A4 Paper (210x297 mm)</PresentationFormat>
  <Paragraphs>188</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Lucida Grande</vt:lpstr>
      <vt:lpstr>Wingdings</vt:lpstr>
      <vt:lpstr>3. Education Scotland Powerpoint Final</vt:lpstr>
      <vt:lpstr>1_3. Education Scotland Powerpoint Final</vt:lpstr>
      <vt:lpstr>Learning at Home</vt:lpstr>
      <vt:lpstr>Scottish Schools (Parental Involvement) Act 2006</vt:lpstr>
      <vt:lpstr>Review of the impact of the Parental Involvement Act 2006 (NPFS, 2017)</vt:lpstr>
      <vt:lpstr>Review of Learning at Home</vt:lpstr>
      <vt:lpstr>What is Learning at Home?</vt:lpstr>
      <vt:lpstr>Why is Learning at Home important?</vt:lpstr>
      <vt:lpstr>Why is Learning at Home important (Cont.)?</vt:lpstr>
      <vt:lpstr>How can Learning at Home happen?</vt:lpstr>
      <vt:lpstr>What do we mean by the home learning environment?</vt:lpstr>
      <vt:lpstr>Why is the home learning environment important?</vt:lpstr>
      <vt:lpstr>Home learning activities - Growing up in Scotland Study</vt:lpstr>
      <vt:lpstr>Discussion</vt:lpstr>
      <vt:lpstr>Examples of Learning at Home (including Homework activities)</vt:lpstr>
      <vt:lpstr>Examples of Learning at Home (including Homework activities)</vt:lpstr>
      <vt:lpstr>Research – Learning at Home</vt:lpstr>
      <vt:lpstr>Examples of Resources available on  Parentzone Scotland</vt:lpstr>
      <vt:lpstr>Web link</vt:lpstr>
      <vt:lpstr>Family Learning Resources on Parentzone Scotland  Meet the ‘I am a’ characters</vt:lpstr>
      <vt:lpstr>Family Learning Resources on Parentzone Scotland</vt:lpstr>
      <vt:lpstr>Supporting Literacy at Home</vt:lpstr>
      <vt:lpstr>Supporting Numeracy at Home</vt:lpstr>
      <vt:lpstr>quote</vt:lpstr>
    </vt:vector>
  </TitlesOfParts>
  <Company>Education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at Home</dc:title>
  <dc:creator>Fiona Andrew</dc:creator>
  <cp:lastModifiedBy>Jeremy Stevenson</cp:lastModifiedBy>
  <cp:revision>3</cp:revision>
  <cp:lastPrinted>2018-09-21T13:08:33Z</cp:lastPrinted>
  <dcterms:created xsi:type="dcterms:W3CDTF">2014-01-17T15:23:54Z</dcterms:created>
  <dcterms:modified xsi:type="dcterms:W3CDTF">2024-03-18T09:02:33Z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0x010100A618B69513B20C4DB06FB56AA5CFCF95</vt:lpwstr>
  </property>
  <property fmtid="{D5CDD505-2E9C-101B-9397-08002B2CF9AE}" pid="3" name="_dlc_DocIdItemGuid">
    <vt:lpwstr>c74d0d01-22fa-4460-a599-e806a271597e</vt:lpwstr>
  </property>
  <property fmtid="{D5CDD505-2E9C-101B-9397-08002B2CF9AE}" pid="4" name="MediaServiceImageTags">
    <vt:lpwstr/>
  </property>
</Properties>
</file>