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7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9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9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gd-GB" sz="5400" dirty="0"/>
              <a:t>Comharran-clèithe </a:t>
            </a:r>
            <a:r>
              <a:rPr lang="en-GB" sz="5400" dirty="0"/>
              <a:t>6</a:t>
            </a:r>
            <a:r>
              <a:rPr lang="gd-GB" sz="5400" dirty="0" smtClean="0"/>
              <a:t>-figearan</a:t>
            </a:r>
            <a:endParaRPr lang="gd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7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Mapaichean an t-Suirbhidh Òrdanais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d-GB" dirty="0" smtClean="0"/>
              <a:t>Theirear</a:t>
            </a:r>
            <a:r>
              <a:rPr lang="en-GB" dirty="0" smtClean="0"/>
              <a:t> </a:t>
            </a:r>
            <a:r>
              <a:rPr lang="gd-GB" i="1" dirty="0" smtClean="0"/>
              <a:t>loidhnichean </a:t>
            </a:r>
            <a:r>
              <a:rPr lang="gd-GB" i="1" dirty="0"/>
              <a:t>de </a:t>
            </a:r>
            <a:r>
              <a:rPr lang="gd-GB" i="1" dirty="0" smtClean="0"/>
              <a:t>dhomhan-fhad</a:t>
            </a:r>
            <a:r>
              <a:rPr lang="gd-GB" dirty="0" smtClean="0"/>
              <a:t> </a:t>
            </a:r>
            <a:r>
              <a:rPr lang="gd-GB" dirty="0"/>
              <a:t>ris na loidhnichean còmhnard a bhios a’ ruith tarsainn mapa - bidh an luach aca a’ dol am meud agus iad a’ dol suas air a’ mhapa bhon bhonn.</a:t>
            </a:r>
          </a:p>
          <a:p>
            <a:r>
              <a:rPr lang="gd-GB" dirty="0"/>
              <a:t>Theirear </a:t>
            </a:r>
            <a:r>
              <a:rPr lang="gd-GB" i="1" dirty="0" smtClean="0"/>
              <a:t>loidhnichean </a:t>
            </a:r>
            <a:r>
              <a:rPr lang="gd-GB" i="1" dirty="0"/>
              <a:t>de </a:t>
            </a:r>
            <a:r>
              <a:rPr lang="gd-GB" i="1" dirty="0" smtClean="0"/>
              <a:t>dhomhan-leud</a:t>
            </a:r>
            <a:r>
              <a:rPr lang="gd-GB" dirty="0" smtClean="0"/>
              <a:t> </a:t>
            </a:r>
            <a:r>
              <a:rPr lang="gd-GB" dirty="0"/>
              <a:t>ris na loidhnichean bheartagail a bhios a’ ruith tarsainn mapa - bidh an luach aca a’ dol am meud agus iad a’ dol tarsainn a’ mhapa bho chlì gu deas.</a:t>
            </a:r>
          </a:p>
        </p:txBody>
      </p:sp>
    </p:spTree>
    <p:extLst>
      <p:ext uri="{BB962C8B-B14F-4D97-AF65-F5344CB8AC3E}">
        <p14:creationId xmlns:p14="http://schemas.microsoft.com/office/powerpoint/2010/main" val="37813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Comharran-clèithe </a:t>
            </a:r>
            <a:r>
              <a:rPr lang="en-GB" dirty="0"/>
              <a:t>4</a:t>
            </a:r>
            <a:r>
              <a:rPr lang="gd-GB" dirty="0" smtClean="0"/>
              <a:t>-figearan</a:t>
            </a:r>
            <a:endParaRPr lang="gd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gd-GB" dirty="0"/>
              <a:t>Tha e sìmplidh àite sònraichte a lorg le bhith a’ cleachdadh comharra-clèithe.</a:t>
            </a:r>
          </a:p>
          <a:p>
            <a:pPr marL="0" indent="0">
              <a:buNone/>
            </a:pPr>
            <a:r>
              <a:rPr lang="gd-GB" dirty="0"/>
              <a:t>Tha comharran-clèithe furasta ma chumas tu an cuimhne gum feum thu daonnan a dhol </a:t>
            </a:r>
            <a:r>
              <a:rPr lang="gd-GB" b="1" dirty="0"/>
              <a:t>a-null air na trannsaichean</a:t>
            </a:r>
            <a:r>
              <a:rPr lang="gd-GB" dirty="0"/>
              <a:t> mus tèid thu </a:t>
            </a:r>
            <a:r>
              <a:rPr lang="gd-GB" b="1" dirty="0"/>
              <a:t>suas an staidhre</a:t>
            </a:r>
            <a:r>
              <a:rPr lang="gd-GB" dirty="0"/>
              <a:t>.</a:t>
            </a:r>
          </a:p>
          <a:p>
            <a:pPr marL="0" indent="0">
              <a:buNone/>
            </a:pPr>
            <a:r>
              <a:rPr lang="gd-GB" dirty="0"/>
              <a:t>- Gus àireamh ceàrnaig a lorg, an toiseach cleachd na h-</a:t>
            </a:r>
            <a:r>
              <a:rPr lang="gd-GB" i="1" dirty="0"/>
              <a:t>eastings</a:t>
            </a:r>
            <a:r>
              <a:rPr lang="gd-GB" dirty="0"/>
              <a:t> (loidhnichean de dhomhan-leud) a dhol a-null air an trannsa gus an tig thu chun a’ chòrnair ìochdraich chlì den cheàrnaig a tha thu ag iarraidh. Sgrìobh sìos an àireamh dà-fhigear seo.</a:t>
            </a:r>
          </a:p>
          <a:p>
            <a:pPr marL="0" indent="0">
              <a:buNone/>
            </a:pPr>
            <a:r>
              <a:rPr lang="gd-GB" dirty="0"/>
              <a:t>- An uair sin, cleachd an </a:t>
            </a:r>
            <a:r>
              <a:rPr lang="gd-GB" i="1" dirty="0"/>
              <a:t>northing</a:t>
            </a:r>
            <a:r>
              <a:rPr lang="gd-GB" dirty="0"/>
              <a:t> (loidhne de dhomhan-fhad) a dhol suas an staidhre gus an tig thu don aon chòrnair. Cuir an àireamh dà-fhigear seo an dèidh na ciad àireimh agad agus a-nis tha agad an comharra-clèithe ceithir-figearan.</a:t>
            </a:r>
          </a:p>
          <a:p>
            <a:endParaRPr lang="gd-GB" dirty="0"/>
          </a:p>
        </p:txBody>
      </p:sp>
    </p:spTree>
    <p:extLst>
      <p:ext uri="{BB962C8B-B14F-4D97-AF65-F5344CB8AC3E}">
        <p14:creationId xmlns:p14="http://schemas.microsoft.com/office/powerpoint/2010/main" val="13510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Comharran-clèithe </a:t>
            </a:r>
            <a:r>
              <a:rPr lang="en-GB" dirty="0"/>
              <a:t>6</a:t>
            </a:r>
            <a:r>
              <a:rPr lang="gd-GB" dirty="0" smtClean="0"/>
              <a:t>-figearan</a:t>
            </a:r>
            <a:endParaRPr lang="gd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gd-GB" dirty="0"/>
              <a:t>Gus comharra-clèithe sia-figearan a lorg</a:t>
            </a:r>
          </a:p>
          <a:p>
            <a:pPr marL="0" indent="0">
              <a:buNone/>
            </a:pPr>
            <a:r>
              <a:rPr lang="gd-GB" dirty="0"/>
              <a:t>Uaireannan, bidh thu ag iarraidh àite rudeigin a lorg le barrachd mionaideachd na ceàrnag iomlan.</a:t>
            </a:r>
          </a:p>
          <a:p>
            <a:pPr marL="0" indent="0">
              <a:buNone/>
            </a:pPr>
            <a:r>
              <a:rPr lang="gd-GB" dirty="0"/>
              <a:t>Feumaidh tu saoilsinn gu bheil am bocsa a tha air a chomharrachadh le comharra-clèithe ceithir-figearan air a bhriseadh sìos ann an ceàrnaigean nas lugha – 10 uiread 10 ceàrnaigean, a tha air an comharrachadh timcheall oirean a’ mhapa agad. (Faic an ath shlaighd.)</a:t>
            </a:r>
          </a:p>
          <a:p>
            <a:r>
              <a:rPr lang="gd-GB" dirty="0"/>
              <a:t>A’ tòiseachadh le “0” mar àireamh a’ chiad bhogsa, cunnt tarsainn bhon loidhne </a:t>
            </a:r>
            <a:r>
              <a:rPr lang="gd-GB" i="1" dirty="0"/>
              <a:t>easting</a:t>
            </a:r>
            <a:r>
              <a:rPr lang="gd-GB" dirty="0"/>
              <a:t> (loidhne de dhomhan-leud) gus an àite far a bheil thu agus cuir seo ris an àireamh </a:t>
            </a:r>
            <a:r>
              <a:rPr lang="gd-GB" i="1" dirty="0"/>
              <a:t>easting</a:t>
            </a:r>
            <a:r>
              <a:rPr lang="gd-GB" dirty="0"/>
              <a:t> agad den chomharra-clèithe ceithir-figearan.</a:t>
            </a:r>
          </a:p>
          <a:p>
            <a:r>
              <a:rPr lang="gd-GB" dirty="0"/>
              <a:t>An uair sin, bidh thu a’ dèanamh an aon rud leis an </a:t>
            </a:r>
            <a:r>
              <a:rPr lang="gd-GB" i="1" dirty="0"/>
              <a:t>northing</a:t>
            </a:r>
            <a:r>
              <a:rPr lang="gd-GB" dirty="0"/>
              <a:t> (loidhne de dhomhan-fhad)– a’ tòiseachadh le “0” sa chiad bhogsa, cunnt suas cia mheud ceàrnaig a thu thu bhon loidhne </a:t>
            </a:r>
            <a:r>
              <a:rPr lang="gd-GB" i="1" dirty="0"/>
              <a:t>northing</a:t>
            </a:r>
            <a:r>
              <a:rPr lang="gd-GB" dirty="0"/>
              <a:t> ìochdaraich den cheàrnaig.</a:t>
            </a:r>
          </a:p>
          <a:p>
            <a:r>
              <a:rPr lang="gd-GB" dirty="0"/>
              <a:t>Ma chuireas tu na h-àireamhan seo còmhla, bidh an comharra-clèithe sia-figearan agad.</a:t>
            </a:r>
          </a:p>
        </p:txBody>
      </p:sp>
    </p:spTree>
    <p:extLst>
      <p:ext uri="{BB962C8B-B14F-4D97-AF65-F5344CB8AC3E}">
        <p14:creationId xmlns:p14="http://schemas.microsoft.com/office/powerpoint/2010/main" val="157279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4538" y="1123405"/>
            <a:ext cx="4872446" cy="46242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22468" y="6048103"/>
            <a:ext cx="61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5245" y="6048103"/>
            <a:ext cx="51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799" y="5562991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37  0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2204" y="938739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6766" y="2312126"/>
            <a:ext cx="185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3817" y="2455817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A= 21,37</a:t>
            </a:r>
          </a:p>
        </p:txBody>
      </p:sp>
      <p:cxnSp>
        <p:nvCxnSpPr>
          <p:cNvPr id="10" name="Straight Connector 9"/>
          <p:cNvCxnSpPr>
            <a:stCxn id="2" idx="0"/>
            <a:endCxn id="2" idx="2"/>
          </p:cNvCxnSpPr>
          <p:nvPr/>
        </p:nvCxnSpPr>
        <p:spPr>
          <a:xfrm>
            <a:off x="6080761" y="1123405"/>
            <a:ext cx="0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3"/>
            <a:endCxn id="2" idx="1"/>
          </p:cNvCxnSpPr>
          <p:nvPr/>
        </p:nvCxnSpPr>
        <p:spPr>
          <a:xfrm flipH="1">
            <a:off x="3644538" y="3435531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67051" y="1123405"/>
            <a:ext cx="26126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123405"/>
            <a:ext cx="65314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16137" y="1123405"/>
            <a:ext cx="26126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38651" y="1123405"/>
            <a:ext cx="52252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83680" y="1123405"/>
            <a:ext cx="39189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1691" y="1123405"/>
            <a:ext cx="0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06640" y="1123405"/>
            <a:ext cx="39189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16091" y="1123405"/>
            <a:ext cx="65315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44538" y="1567543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44538" y="1998617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44538" y="2455817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44538" y="2979037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44538" y="3879669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44538" y="4297680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644538" y="4767943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44538" y="5238206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5-Point Star 49"/>
          <p:cNvSpPr/>
          <p:nvPr/>
        </p:nvSpPr>
        <p:spPr>
          <a:xfrm>
            <a:off x="5368834" y="2819957"/>
            <a:ext cx="365760" cy="2759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5-Point Star 50"/>
          <p:cNvSpPr/>
          <p:nvPr/>
        </p:nvSpPr>
        <p:spPr>
          <a:xfrm>
            <a:off x="9189723" y="3360280"/>
            <a:ext cx="352697" cy="43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9679577" y="3360280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</a:t>
            </a:r>
            <a:r>
              <a:rPr lang="en-GB" sz="2800" dirty="0"/>
              <a:t>21</a:t>
            </a:r>
            <a:r>
              <a:rPr lang="en-GB" sz="2800" u="sng" dirty="0"/>
              <a:t>4</a:t>
            </a:r>
            <a:r>
              <a:rPr lang="en-GB" sz="2800" dirty="0"/>
              <a:t>,37</a:t>
            </a:r>
            <a:r>
              <a:rPr lang="en-GB" sz="2800" u="sng" dirty="0"/>
              <a:t>6</a:t>
            </a:r>
          </a:p>
        </p:txBody>
      </p:sp>
      <p:sp>
        <p:nvSpPr>
          <p:cNvPr id="53" name="Oval 52"/>
          <p:cNvSpPr/>
          <p:nvPr/>
        </p:nvSpPr>
        <p:spPr>
          <a:xfrm>
            <a:off x="3442063" y="4114800"/>
            <a:ext cx="431074" cy="326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9209318" y="4376057"/>
            <a:ext cx="352697" cy="391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9679577" y="4244723"/>
            <a:ext cx="171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</a:t>
            </a:r>
            <a:r>
              <a:rPr lang="en-GB" sz="2800" dirty="0"/>
              <a:t>21</a:t>
            </a:r>
            <a:r>
              <a:rPr lang="en-GB" sz="2800" u="sng" dirty="0"/>
              <a:t>0</a:t>
            </a:r>
            <a:r>
              <a:rPr lang="en-GB" sz="2800" dirty="0"/>
              <a:t>,37</a:t>
            </a:r>
            <a:r>
              <a:rPr lang="en-GB" sz="2800" u="sng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42063" y="5839097"/>
            <a:ext cx="529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0        1       2     3       4        5        6      7      8        9       0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04903" y="938739"/>
            <a:ext cx="3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65715" y="1431557"/>
            <a:ext cx="30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78773" y="1851353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91838" y="2336465"/>
            <a:ext cx="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04904" y="2819957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04903" y="3327789"/>
            <a:ext cx="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04903" y="3794594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331028" y="4624251"/>
            <a:ext cx="22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04903" y="5133868"/>
            <a:ext cx="2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5948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7257" y="1672046"/>
            <a:ext cx="4572000" cy="40756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833257" y="1672046"/>
            <a:ext cx="0" cy="407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2547257" y="3709852"/>
            <a:ext cx="457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81497" y="591747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591747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6377" y="5917474"/>
            <a:ext cx="53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5554" y="551252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9428" y="3500845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9428" y="1502229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0274" y="2194560"/>
            <a:ext cx="9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2023" y="4047699"/>
            <a:ext cx="1018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59783" y="2090057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A= 13</a:t>
            </a:r>
            <a:r>
              <a:rPr lang="en-GB" sz="2400" u="sng" dirty="0"/>
              <a:t>6</a:t>
            </a:r>
            <a:r>
              <a:rPr lang="en-GB" sz="2400" dirty="0"/>
              <a:t> ,35</a:t>
            </a:r>
            <a:r>
              <a:rPr lang="en-GB" sz="2400" u="sng" dirty="0"/>
              <a:t>4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9783" y="4417031"/>
            <a:ext cx="1658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B= 12</a:t>
            </a:r>
            <a:r>
              <a:rPr lang="en-GB" sz="2400" u="sng" dirty="0"/>
              <a:t>2</a:t>
            </a:r>
            <a:r>
              <a:rPr lang="en-GB" sz="2400" dirty="0"/>
              <a:t>,34</a:t>
            </a:r>
            <a:r>
              <a:rPr lang="en-GB" sz="2400" u="sng" dirty="0"/>
              <a:t>3</a:t>
            </a:r>
            <a:endParaRPr lang="en-GB" sz="2400" dirty="0"/>
          </a:p>
        </p:txBody>
      </p:sp>
      <p:sp>
        <p:nvSpPr>
          <p:cNvPr id="21" name="Diamond 20"/>
          <p:cNvSpPr/>
          <p:nvPr/>
        </p:nvSpPr>
        <p:spPr>
          <a:xfrm>
            <a:off x="6035040" y="2690949"/>
            <a:ext cx="287383" cy="33460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847703" y="4754600"/>
            <a:ext cx="274320" cy="2939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1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619"/>
            <a:ext cx="10515600" cy="1058726"/>
          </a:xfrm>
        </p:spPr>
        <p:txBody>
          <a:bodyPr>
            <a:normAutofit/>
          </a:bodyPr>
          <a:lstStyle/>
          <a:p>
            <a:pPr algn="ctr"/>
            <a:r>
              <a:rPr lang="gd-GB" b="1" dirty="0"/>
              <a:t>Eacarsaich: comharran-clèithe </a:t>
            </a:r>
            <a:r>
              <a:rPr lang="en-GB" b="1" dirty="0"/>
              <a:t>6</a:t>
            </a:r>
            <a:r>
              <a:rPr lang="gd-GB" b="1" dirty="0" smtClean="0"/>
              <a:t>-figearan</a:t>
            </a:r>
            <a:endParaRPr lang="gd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02673" y="1606731"/>
            <a:ext cx="5525589" cy="46111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35086" y="1606731"/>
            <a:ext cx="0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0"/>
            <a:endCxn id="3" idx="2"/>
          </p:cNvCxnSpPr>
          <p:nvPr/>
        </p:nvCxnSpPr>
        <p:spPr>
          <a:xfrm>
            <a:off x="4565468" y="1606731"/>
            <a:ext cx="0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07678" y="1606731"/>
            <a:ext cx="39188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3"/>
          </p:cNvCxnSpPr>
          <p:nvPr/>
        </p:nvCxnSpPr>
        <p:spPr>
          <a:xfrm>
            <a:off x="1802673" y="3912326"/>
            <a:ext cx="552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02674" y="2690949"/>
            <a:ext cx="5525589" cy="1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02674" y="5045529"/>
            <a:ext cx="5525589" cy="130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44937" y="1828800"/>
            <a:ext cx="169817" cy="169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iamond 24"/>
          <p:cNvSpPr/>
          <p:nvPr/>
        </p:nvSpPr>
        <p:spPr>
          <a:xfrm>
            <a:off x="3500846" y="4506686"/>
            <a:ext cx="287383" cy="32657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2495006" y="3213463"/>
            <a:ext cx="222068" cy="2612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y 27"/>
          <p:cNvSpPr/>
          <p:nvPr/>
        </p:nvSpPr>
        <p:spPr>
          <a:xfrm>
            <a:off x="6230983" y="5270864"/>
            <a:ext cx="313508" cy="3984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ross 29"/>
          <p:cNvSpPr/>
          <p:nvPr/>
        </p:nvSpPr>
        <p:spPr>
          <a:xfrm>
            <a:off x="4088674" y="2259874"/>
            <a:ext cx="274320" cy="27432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Heart 30"/>
          <p:cNvSpPr/>
          <p:nvPr/>
        </p:nvSpPr>
        <p:spPr>
          <a:xfrm>
            <a:off x="5120640" y="3801291"/>
            <a:ext cx="274320" cy="2743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Heart 31"/>
          <p:cNvSpPr/>
          <p:nvPr/>
        </p:nvSpPr>
        <p:spPr>
          <a:xfrm>
            <a:off x="8543106" y="5669280"/>
            <a:ext cx="431074" cy="3690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013371" y="5654431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</p:txBody>
      </p:sp>
      <p:sp>
        <p:nvSpPr>
          <p:cNvPr id="34" name="Multiply 33"/>
          <p:cNvSpPr/>
          <p:nvPr/>
        </p:nvSpPr>
        <p:spPr>
          <a:xfrm>
            <a:off x="8543106" y="5045529"/>
            <a:ext cx="431074" cy="42454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9013371" y="5045529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36" name="Isosceles Triangle 35"/>
          <p:cNvSpPr/>
          <p:nvPr/>
        </p:nvSpPr>
        <p:spPr>
          <a:xfrm flipH="1">
            <a:off x="8606788" y="4506686"/>
            <a:ext cx="303709" cy="3265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9013372" y="4506686"/>
            <a:ext cx="216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38" name="Cross 37"/>
          <p:cNvSpPr/>
          <p:nvPr/>
        </p:nvSpPr>
        <p:spPr>
          <a:xfrm>
            <a:off x="8606788" y="3912326"/>
            <a:ext cx="303709" cy="33310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9013371" y="3912326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8606788" y="3213463"/>
            <a:ext cx="303709" cy="261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9013370" y="3213463"/>
            <a:ext cx="216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2" name="Diamond 41"/>
          <p:cNvSpPr/>
          <p:nvPr/>
        </p:nvSpPr>
        <p:spPr>
          <a:xfrm>
            <a:off x="8543106" y="2534194"/>
            <a:ext cx="313507" cy="4180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9013370" y="2534194"/>
            <a:ext cx="216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188720" y="13843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59326" y="2534194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01783" y="3727659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01783" y="4830298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74025" y="6023763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45916" y="6393095"/>
            <a:ext cx="4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52206" y="639309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2994" y="6393095"/>
            <a:ext cx="56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9909" y="639309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45382" y="6393095"/>
            <a:ext cx="41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8502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gd-GB" dirty="0"/>
              <a:t>Freagairtean airson na h-eacarsaich</a:t>
            </a:r>
          </a:p>
        </p:txBody>
      </p:sp>
      <p:sp>
        <p:nvSpPr>
          <p:cNvPr id="3" name="Flowchart: Extract 2"/>
          <p:cNvSpPr/>
          <p:nvPr/>
        </p:nvSpPr>
        <p:spPr>
          <a:xfrm>
            <a:off x="1358536" y="1737360"/>
            <a:ext cx="640080" cy="69233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/>
          <p:cNvSpPr/>
          <p:nvPr/>
        </p:nvSpPr>
        <p:spPr>
          <a:xfrm>
            <a:off x="1280159" y="3363686"/>
            <a:ext cx="640080" cy="6662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1169125" y="4781006"/>
            <a:ext cx="862149" cy="99277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Heart 5"/>
          <p:cNvSpPr/>
          <p:nvPr/>
        </p:nvSpPr>
        <p:spPr>
          <a:xfrm>
            <a:off x="5969726" y="4911635"/>
            <a:ext cx="692332" cy="7315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ross 6"/>
          <p:cNvSpPr/>
          <p:nvPr/>
        </p:nvSpPr>
        <p:spPr>
          <a:xfrm>
            <a:off x="5799910" y="1685109"/>
            <a:ext cx="862148" cy="79683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cision 8"/>
          <p:cNvSpPr/>
          <p:nvPr/>
        </p:nvSpPr>
        <p:spPr>
          <a:xfrm>
            <a:off x="5943602" y="3252652"/>
            <a:ext cx="574764" cy="88827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98616" y="1821915"/>
            <a:ext cx="193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416,104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1274" y="3252652"/>
            <a:ext cx="2854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448,119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246" y="5016137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443,087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1063" y="1737360"/>
            <a:ext cx="177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428,112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79623" y="3363686"/>
            <a:ext cx="1959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422,092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9623" y="5016137"/>
            <a:ext cx="2090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435,100 </a:t>
            </a:r>
          </a:p>
        </p:txBody>
      </p:sp>
    </p:spTree>
    <p:extLst>
      <p:ext uri="{BB962C8B-B14F-4D97-AF65-F5344CB8AC3E}">
        <p14:creationId xmlns:p14="http://schemas.microsoft.com/office/powerpoint/2010/main" val="3689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Comharran-clèithe 6-figearan</vt:lpstr>
      <vt:lpstr>Mapaichean an t-Suirbhidh Òrdanais</vt:lpstr>
      <vt:lpstr>Comharran-clèithe 4-figearan</vt:lpstr>
      <vt:lpstr>Comharran-clèithe 6-figearan</vt:lpstr>
      <vt:lpstr>PowerPoint Presentation</vt:lpstr>
      <vt:lpstr>PowerPoint Presentation</vt:lpstr>
      <vt:lpstr>Eacarsaich: comharran-clèithe 6-figearan</vt:lpstr>
      <vt:lpstr>Freagairtean airson na h-eacarsaich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2021-01-26T09:55:24Z</dcterms:created>
  <dcterms:modified xsi:type="dcterms:W3CDTF">2021-05-27T09:51:27Z</dcterms:modified>
</cp:coreProperties>
</file>