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95" r:id="rId6"/>
  </p:sldMasterIdLst>
  <p:notesMasterIdLst>
    <p:notesMasterId r:id="rId16"/>
  </p:notesMasterIdLst>
  <p:handoutMasterIdLst>
    <p:handoutMasterId r:id="rId17"/>
  </p:handoutMasterIdLst>
  <p:sldIdLst>
    <p:sldId id="264" r:id="rId7"/>
    <p:sldId id="642" r:id="rId8"/>
    <p:sldId id="641" r:id="rId9"/>
    <p:sldId id="633" r:id="rId10"/>
    <p:sldId id="629" r:id="rId11"/>
    <p:sldId id="630" r:id="rId12"/>
    <p:sldId id="631" r:id="rId13"/>
    <p:sldId id="632" r:id="rId14"/>
    <p:sldId id="497" r:id="rId15"/>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312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BB5"/>
    <a:srgbClr val="00C4C4"/>
    <a:srgbClr val="FFFF99"/>
    <a:srgbClr val="B3D2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C415C2-2F1D-4D99-AF6B-09C64E8FC882}" v="6" dt="2024-03-11T09:50:16.8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0" autoAdjust="0"/>
    <p:restoredTop sz="86482" autoAdjust="0"/>
  </p:normalViewPr>
  <p:slideViewPr>
    <p:cSldViewPr snapToGrid="0">
      <p:cViewPr varScale="1">
        <p:scale>
          <a:sx n="75" d="100"/>
          <a:sy n="75" d="100"/>
        </p:scale>
        <p:origin x="264" y="60"/>
      </p:cViewPr>
      <p:guideLst>
        <p:guide orient="horz" pos="2160"/>
        <p:guide pos="3840"/>
        <p:guide pos="3120"/>
      </p:guideLst>
    </p:cSldViewPr>
  </p:slideViewPr>
  <p:outlineViewPr>
    <p:cViewPr>
      <p:scale>
        <a:sx n="33" d="100"/>
        <a:sy n="33" d="100"/>
      </p:scale>
      <p:origin x="0" y="-5466"/>
    </p:cViewPr>
  </p:outlineViewPr>
  <p:notesTextViewPr>
    <p:cViewPr>
      <p:scale>
        <a:sx n="1" d="1"/>
        <a:sy n="1" d="1"/>
      </p:scale>
      <p:origin x="0" y="0"/>
    </p:cViewPr>
  </p:notesTextViewPr>
  <p:notesViewPr>
    <p:cSldViewPr snapToGrid="0">
      <p:cViewPr>
        <p:scale>
          <a:sx n="1" d="2"/>
          <a:sy n="1" d="2"/>
        </p:scale>
        <p:origin x="0" y="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verley Ferguson" userId="4a5d90d7-4d97-43a2-9ddb-522ed5d03a7e" providerId="ADAL" clId="{96929FC3-2BD3-407A-B2DD-392DC529D6D4}"/>
    <pc:docChg chg="undo custSel addSld delSld modSld sldOrd">
      <pc:chgData name="Beverley Ferguson" userId="4a5d90d7-4d97-43a2-9ddb-522ed5d03a7e" providerId="ADAL" clId="{96929FC3-2BD3-407A-B2DD-392DC529D6D4}" dt="2024-03-07T17:02:42.998" v="420" actId="1037"/>
      <pc:docMkLst>
        <pc:docMk/>
      </pc:docMkLst>
      <pc:sldChg chg="delSp modSp mod">
        <pc:chgData name="Beverley Ferguson" userId="4a5d90d7-4d97-43a2-9ddb-522ed5d03a7e" providerId="ADAL" clId="{96929FC3-2BD3-407A-B2DD-392DC529D6D4}" dt="2024-03-06T14:17:10.783" v="161" actId="20577"/>
        <pc:sldMkLst>
          <pc:docMk/>
          <pc:sldMk cId="1717420105" sldId="264"/>
        </pc:sldMkLst>
        <pc:spChg chg="mod">
          <ac:chgData name="Beverley Ferguson" userId="4a5d90d7-4d97-43a2-9ddb-522ed5d03a7e" providerId="ADAL" clId="{96929FC3-2BD3-407A-B2DD-392DC529D6D4}" dt="2024-03-06T14:17:10.783" v="161" actId="20577"/>
          <ac:spMkLst>
            <pc:docMk/>
            <pc:sldMk cId="1717420105" sldId="264"/>
            <ac:spMk id="13" creationId="{00000000-0000-0000-0000-000000000000}"/>
          </ac:spMkLst>
        </pc:spChg>
        <pc:spChg chg="del">
          <ac:chgData name="Beverley Ferguson" userId="4a5d90d7-4d97-43a2-9ddb-522ed5d03a7e" providerId="ADAL" clId="{96929FC3-2BD3-407A-B2DD-392DC529D6D4}" dt="2024-03-05T12:13:41.961" v="58" actId="478"/>
          <ac:spMkLst>
            <pc:docMk/>
            <pc:sldMk cId="1717420105" sldId="264"/>
            <ac:spMk id="14" creationId="{00000000-0000-0000-0000-000000000000}"/>
          </ac:spMkLst>
        </pc:spChg>
        <pc:picChg chg="del">
          <ac:chgData name="Beverley Ferguson" userId="4a5d90d7-4d97-43a2-9ddb-522ed5d03a7e" providerId="ADAL" clId="{96929FC3-2BD3-407A-B2DD-392DC529D6D4}" dt="2024-03-05T12:21:39.620" v="78" actId="21"/>
          <ac:picMkLst>
            <pc:docMk/>
            <pc:sldMk cId="1717420105" sldId="264"/>
            <ac:picMk id="7" creationId="{A1EAE1F7-5BC6-01AD-4748-EF4002E691E9}"/>
          </ac:picMkLst>
        </pc:picChg>
        <pc:picChg chg="mod">
          <ac:chgData name="Beverley Ferguson" userId="4a5d90d7-4d97-43a2-9ddb-522ed5d03a7e" providerId="ADAL" clId="{96929FC3-2BD3-407A-B2DD-392DC529D6D4}" dt="2024-03-05T12:27:32.111" v="104" actId="14100"/>
          <ac:picMkLst>
            <pc:docMk/>
            <pc:sldMk cId="1717420105" sldId="264"/>
            <ac:picMk id="9" creationId="{00000000-0000-0000-0000-000000000000}"/>
          </ac:picMkLst>
        </pc:picChg>
        <pc:picChg chg="del">
          <ac:chgData name="Beverley Ferguson" userId="4a5d90d7-4d97-43a2-9ddb-522ed5d03a7e" providerId="ADAL" clId="{96929FC3-2BD3-407A-B2DD-392DC529D6D4}" dt="2024-03-05T12:43:39.200" v="153" actId="478"/>
          <ac:picMkLst>
            <pc:docMk/>
            <pc:sldMk cId="1717420105" sldId="264"/>
            <ac:picMk id="17" creationId="{E6AAC2E4-CFD2-A9EF-FF9E-0D2FB146DE7C}"/>
          </ac:picMkLst>
        </pc:picChg>
      </pc:sldChg>
      <pc:sldChg chg="modSp mod">
        <pc:chgData name="Beverley Ferguson" userId="4a5d90d7-4d97-43a2-9ddb-522ed5d03a7e" providerId="ADAL" clId="{96929FC3-2BD3-407A-B2DD-392DC529D6D4}" dt="2024-03-05T12:14:24.261" v="77" actId="6549"/>
        <pc:sldMkLst>
          <pc:docMk/>
          <pc:sldMk cId="3087354371" sldId="497"/>
        </pc:sldMkLst>
        <pc:spChg chg="mod">
          <ac:chgData name="Beverley Ferguson" userId="4a5d90d7-4d97-43a2-9ddb-522ed5d03a7e" providerId="ADAL" clId="{96929FC3-2BD3-407A-B2DD-392DC529D6D4}" dt="2024-03-05T12:14:24.261" v="77" actId="6549"/>
          <ac:spMkLst>
            <pc:docMk/>
            <pc:sldMk cId="3087354371" sldId="497"/>
            <ac:spMk id="3" creationId="{A9F0DF62-B28B-861F-7FD6-359B3145AA8B}"/>
          </ac:spMkLst>
        </pc:spChg>
      </pc:sldChg>
      <pc:sldChg chg="modSp mod">
        <pc:chgData name="Beverley Ferguson" userId="4a5d90d7-4d97-43a2-9ddb-522ed5d03a7e" providerId="ADAL" clId="{96929FC3-2BD3-407A-B2DD-392DC529D6D4}" dt="2024-03-05T12:42:07.990" v="134" actId="20577"/>
        <pc:sldMkLst>
          <pc:docMk/>
          <pc:sldMk cId="975979059" sldId="629"/>
        </pc:sldMkLst>
        <pc:spChg chg="mod">
          <ac:chgData name="Beverley Ferguson" userId="4a5d90d7-4d97-43a2-9ddb-522ed5d03a7e" providerId="ADAL" clId="{96929FC3-2BD3-407A-B2DD-392DC529D6D4}" dt="2024-03-05T12:13:58.250" v="71" actId="20577"/>
          <ac:spMkLst>
            <pc:docMk/>
            <pc:sldMk cId="975979059" sldId="629"/>
            <ac:spMk id="2" creationId="{888A1417-4FAA-72A8-8AF9-465C0AEBCCE9}"/>
          </ac:spMkLst>
        </pc:spChg>
        <pc:spChg chg="mod">
          <ac:chgData name="Beverley Ferguson" userId="4a5d90d7-4d97-43a2-9ddb-522ed5d03a7e" providerId="ADAL" clId="{96929FC3-2BD3-407A-B2DD-392DC529D6D4}" dt="2024-03-05T12:42:07.990" v="134" actId="20577"/>
          <ac:spMkLst>
            <pc:docMk/>
            <pc:sldMk cId="975979059" sldId="629"/>
            <ac:spMk id="7" creationId="{BD4084AE-488F-9DDD-5B7A-626318BEF012}"/>
          </ac:spMkLst>
        </pc:spChg>
        <pc:picChg chg="mod">
          <ac:chgData name="Beverley Ferguson" userId="4a5d90d7-4d97-43a2-9ddb-522ed5d03a7e" providerId="ADAL" clId="{96929FC3-2BD3-407A-B2DD-392DC529D6D4}" dt="2024-03-05T12:27:42.295" v="106" actId="14100"/>
          <ac:picMkLst>
            <pc:docMk/>
            <pc:sldMk cId="975979059" sldId="629"/>
            <ac:picMk id="13" creationId="{D405074D-2C85-EDB0-16CF-CA9C2449DD63}"/>
          </ac:picMkLst>
        </pc:picChg>
      </pc:sldChg>
      <pc:sldChg chg="modSp mod">
        <pc:chgData name="Beverley Ferguson" userId="4a5d90d7-4d97-43a2-9ddb-522ed5d03a7e" providerId="ADAL" clId="{96929FC3-2BD3-407A-B2DD-392DC529D6D4}" dt="2024-03-05T12:41:52.349" v="124" actId="20577"/>
        <pc:sldMkLst>
          <pc:docMk/>
          <pc:sldMk cId="1461937605" sldId="630"/>
        </pc:sldMkLst>
        <pc:spChg chg="mod">
          <ac:chgData name="Beverley Ferguson" userId="4a5d90d7-4d97-43a2-9ddb-522ed5d03a7e" providerId="ADAL" clId="{96929FC3-2BD3-407A-B2DD-392DC529D6D4}" dt="2024-03-05T12:41:52.349" v="124" actId="20577"/>
          <ac:spMkLst>
            <pc:docMk/>
            <pc:sldMk cId="1461937605" sldId="630"/>
            <ac:spMk id="7" creationId="{113DF1F2-3B11-3E9E-B698-54BA7328CA8E}"/>
          </ac:spMkLst>
        </pc:spChg>
        <pc:picChg chg="mod">
          <ac:chgData name="Beverley Ferguson" userId="4a5d90d7-4d97-43a2-9ddb-522ed5d03a7e" providerId="ADAL" clId="{96929FC3-2BD3-407A-B2DD-392DC529D6D4}" dt="2024-03-05T12:28:34.131" v="110" actId="14100"/>
          <ac:picMkLst>
            <pc:docMk/>
            <pc:sldMk cId="1461937605" sldId="630"/>
            <ac:picMk id="13" creationId="{2ADE4593-9CF7-331A-FD29-6F6279527395}"/>
          </ac:picMkLst>
        </pc:picChg>
      </pc:sldChg>
      <pc:sldChg chg="modSp mod">
        <pc:chgData name="Beverley Ferguson" userId="4a5d90d7-4d97-43a2-9ddb-522ed5d03a7e" providerId="ADAL" clId="{96929FC3-2BD3-407A-B2DD-392DC529D6D4}" dt="2024-03-05T12:42:41.867" v="146" actId="20577"/>
        <pc:sldMkLst>
          <pc:docMk/>
          <pc:sldMk cId="273612448" sldId="631"/>
        </pc:sldMkLst>
        <pc:spChg chg="mod">
          <ac:chgData name="Beverley Ferguson" userId="4a5d90d7-4d97-43a2-9ddb-522ed5d03a7e" providerId="ADAL" clId="{96929FC3-2BD3-407A-B2DD-392DC529D6D4}" dt="2024-03-05T12:14:09.728" v="73" actId="20577"/>
          <ac:spMkLst>
            <pc:docMk/>
            <pc:sldMk cId="273612448" sldId="631"/>
            <ac:spMk id="2" creationId="{1C3FA3CA-6D51-17C2-B060-235672D204CF}"/>
          </ac:spMkLst>
        </pc:spChg>
        <pc:spChg chg="mod">
          <ac:chgData name="Beverley Ferguson" userId="4a5d90d7-4d97-43a2-9ddb-522ed5d03a7e" providerId="ADAL" clId="{96929FC3-2BD3-407A-B2DD-392DC529D6D4}" dt="2024-03-05T12:42:41.867" v="146" actId="20577"/>
          <ac:spMkLst>
            <pc:docMk/>
            <pc:sldMk cId="273612448" sldId="631"/>
            <ac:spMk id="7" creationId="{CBF8155E-B42E-D3E7-10AB-E64120ADC040}"/>
          </ac:spMkLst>
        </pc:spChg>
        <pc:picChg chg="mod">
          <ac:chgData name="Beverley Ferguson" userId="4a5d90d7-4d97-43a2-9ddb-522ed5d03a7e" providerId="ADAL" clId="{96929FC3-2BD3-407A-B2DD-392DC529D6D4}" dt="2024-03-05T12:28:44.073" v="112" actId="14100"/>
          <ac:picMkLst>
            <pc:docMk/>
            <pc:sldMk cId="273612448" sldId="631"/>
            <ac:picMk id="13" creationId="{BEABB618-3CA0-F6F4-DB7B-C4ABCE62E01F}"/>
          </ac:picMkLst>
        </pc:picChg>
      </pc:sldChg>
      <pc:sldChg chg="modSp mod">
        <pc:chgData name="Beverley Ferguson" userId="4a5d90d7-4d97-43a2-9ddb-522ed5d03a7e" providerId="ADAL" clId="{96929FC3-2BD3-407A-B2DD-392DC529D6D4}" dt="2024-03-05T12:43:02.905" v="152" actId="20577"/>
        <pc:sldMkLst>
          <pc:docMk/>
          <pc:sldMk cId="1679550595" sldId="632"/>
        </pc:sldMkLst>
        <pc:spChg chg="mod">
          <ac:chgData name="Beverley Ferguson" userId="4a5d90d7-4d97-43a2-9ddb-522ed5d03a7e" providerId="ADAL" clId="{96929FC3-2BD3-407A-B2DD-392DC529D6D4}" dt="2024-03-05T12:43:02.905" v="152" actId="20577"/>
          <ac:spMkLst>
            <pc:docMk/>
            <pc:sldMk cId="1679550595" sldId="632"/>
            <ac:spMk id="7" creationId="{7C1C408C-3976-F1B1-ACB3-8004313535DC}"/>
          </ac:spMkLst>
        </pc:spChg>
        <pc:picChg chg="mod">
          <ac:chgData name="Beverley Ferguson" userId="4a5d90d7-4d97-43a2-9ddb-522ed5d03a7e" providerId="ADAL" clId="{96929FC3-2BD3-407A-B2DD-392DC529D6D4}" dt="2024-03-05T12:28:53.037" v="114" actId="14100"/>
          <ac:picMkLst>
            <pc:docMk/>
            <pc:sldMk cId="1679550595" sldId="632"/>
            <ac:picMk id="13" creationId="{EA08E358-7624-757D-3B93-EDE21ABDEBE1}"/>
          </ac:picMkLst>
        </pc:picChg>
      </pc:sldChg>
      <pc:sldChg chg="modSp add mod ord">
        <pc:chgData name="Beverley Ferguson" userId="4a5d90d7-4d97-43a2-9ddb-522ed5d03a7e" providerId="ADAL" clId="{96929FC3-2BD3-407A-B2DD-392DC529D6D4}" dt="2024-03-07T17:02:42.998" v="420" actId="1037"/>
        <pc:sldMkLst>
          <pc:docMk/>
          <pc:sldMk cId="3904277055" sldId="633"/>
        </pc:sldMkLst>
        <pc:spChg chg="mod">
          <ac:chgData name="Beverley Ferguson" userId="4a5d90d7-4d97-43a2-9ddb-522ed5d03a7e" providerId="ADAL" clId="{96929FC3-2BD3-407A-B2DD-392DC529D6D4}" dt="2024-03-07T17:02:42.998" v="420" actId="1037"/>
          <ac:spMkLst>
            <pc:docMk/>
            <pc:sldMk cId="3904277055" sldId="633"/>
            <ac:spMk id="2" creationId="{888A1417-4FAA-72A8-8AF9-465C0AEBCCE9}"/>
          </ac:spMkLst>
        </pc:spChg>
        <pc:spChg chg="mod">
          <ac:chgData name="Beverley Ferguson" userId="4a5d90d7-4d97-43a2-9ddb-522ed5d03a7e" providerId="ADAL" clId="{96929FC3-2BD3-407A-B2DD-392DC529D6D4}" dt="2024-03-07T16:56:27.855" v="281" actId="1036"/>
          <ac:spMkLst>
            <pc:docMk/>
            <pc:sldMk cId="3904277055" sldId="633"/>
            <ac:spMk id="7" creationId="{BD4084AE-488F-9DDD-5B7A-626318BEF012}"/>
          </ac:spMkLst>
        </pc:spChg>
      </pc:sldChg>
      <pc:sldChg chg="add del">
        <pc:chgData name="Beverley Ferguson" userId="4a5d90d7-4d97-43a2-9ddb-522ed5d03a7e" providerId="ADAL" clId="{96929FC3-2BD3-407A-B2DD-392DC529D6D4}" dt="2024-03-07T16:48:29.937" v="165" actId="47"/>
        <pc:sldMkLst>
          <pc:docMk/>
          <pc:sldMk cId="3230375946" sldId="640"/>
        </pc:sldMkLst>
      </pc:sldChg>
      <pc:sldChg chg="modSp add mod">
        <pc:chgData name="Beverley Ferguson" userId="4a5d90d7-4d97-43a2-9ddb-522ed5d03a7e" providerId="ADAL" clId="{96929FC3-2BD3-407A-B2DD-392DC529D6D4}" dt="2024-03-07T17:02:23.883" v="412" actId="6549"/>
        <pc:sldMkLst>
          <pc:docMk/>
          <pc:sldMk cId="4003451962" sldId="641"/>
        </pc:sldMkLst>
        <pc:spChg chg="mod">
          <ac:chgData name="Beverley Ferguson" userId="4a5d90d7-4d97-43a2-9ddb-522ed5d03a7e" providerId="ADAL" clId="{96929FC3-2BD3-407A-B2DD-392DC529D6D4}" dt="2024-03-07T17:01:02.478" v="385" actId="14100"/>
          <ac:spMkLst>
            <pc:docMk/>
            <pc:sldMk cId="4003451962" sldId="641"/>
            <ac:spMk id="2" creationId="{00000000-0000-0000-0000-000000000000}"/>
          </ac:spMkLst>
        </pc:spChg>
        <pc:spChg chg="mod">
          <ac:chgData name="Beverley Ferguson" userId="4a5d90d7-4d97-43a2-9ddb-522ed5d03a7e" providerId="ADAL" clId="{96929FC3-2BD3-407A-B2DD-392DC529D6D4}" dt="2024-03-07T17:02:23.883" v="412" actId="6549"/>
          <ac:spMkLst>
            <pc:docMk/>
            <pc:sldMk cId="4003451962" sldId="641"/>
            <ac:spMk id="3" creationId="{00000000-0000-0000-0000-000000000000}"/>
          </ac:spMkLst>
        </pc:spChg>
      </pc:sldChg>
      <pc:sldChg chg="modSp add mod">
        <pc:chgData name="Beverley Ferguson" userId="4a5d90d7-4d97-43a2-9ddb-522ed5d03a7e" providerId="ADAL" clId="{96929FC3-2BD3-407A-B2DD-392DC529D6D4}" dt="2024-03-07T17:01:18.801" v="405" actId="14100"/>
        <pc:sldMkLst>
          <pc:docMk/>
          <pc:sldMk cId="2821784214" sldId="642"/>
        </pc:sldMkLst>
        <pc:spChg chg="mod">
          <ac:chgData name="Beverley Ferguson" userId="4a5d90d7-4d97-43a2-9ddb-522ed5d03a7e" providerId="ADAL" clId="{96929FC3-2BD3-407A-B2DD-392DC529D6D4}" dt="2024-03-07T17:01:18.801" v="405" actId="14100"/>
          <ac:spMkLst>
            <pc:docMk/>
            <pc:sldMk cId="2821784214" sldId="642"/>
            <ac:spMk id="2" creationId="{00000000-0000-0000-0000-000000000000}"/>
          </ac:spMkLst>
        </pc:spChg>
        <pc:spChg chg="mod">
          <ac:chgData name="Beverley Ferguson" userId="4a5d90d7-4d97-43a2-9ddb-522ed5d03a7e" providerId="ADAL" clId="{96929FC3-2BD3-407A-B2DD-392DC529D6D4}" dt="2024-03-07T17:01:14.502" v="404" actId="1036"/>
          <ac:spMkLst>
            <pc:docMk/>
            <pc:sldMk cId="2821784214" sldId="642"/>
            <ac:spMk id="3" creationId="{00000000-0000-0000-0000-000000000000}"/>
          </ac:spMkLst>
        </pc:spChg>
      </pc:sldChg>
    </pc:docChg>
  </pc:docChgLst>
  <pc:docChgLst>
    <pc:chgData name="Jeremy Stevenson" userId="b951fcdf-47d4-42da-bf6c-f08c041864bc" providerId="ADAL" clId="{3FC415C2-2F1D-4D99-AF6B-09C64E8FC882}"/>
    <pc:docChg chg="custSel modSld">
      <pc:chgData name="Jeremy Stevenson" userId="b951fcdf-47d4-42da-bf6c-f08c041864bc" providerId="ADAL" clId="{3FC415C2-2F1D-4D99-AF6B-09C64E8FC882}" dt="2024-03-11T09:50:16.887" v="28" actId="13244"/>
      <pc:docMkLst>
        <pc:docMk/>
      </pc:docMkLst>
      <pc:sldChg chg="modSp mod">
        <pc:chgData name="Jeremy Stevenson" userId="b951fcdf-47d4-42da-bf6c-f08c041864bc" providerId="ADAL" clId="{3FC415C2-2F1D-4D99-AF6B-09C64E8FC882}" dt="2024-03-11T09:50:16.887" v="28" actId="13244"/>
        <pc:sldMkLst>
          <pc:docMk/>
          <pc:sldMk cId="1717420105" sldId="264"/>
        </pc:sldMkLst>
        <pc:spChg chg="mod">
          <ac:chgData name="Jeremy Stevenson" userId="b951fcdf-47d4-42da-bf6c-f08c041864bc" providerId="ADAL" clId="{3FC415C2-2F1D-4D99-AF6B-09C64E8FC882}" dt="2024-03-11T09:50:06.386" v="26" actId="13244"/>
          <ac:spMkLst>
            <pc:docMk/>
            <pc:sldMk cId="1717420105" sldId="264"/>
            <ac:spMk id="13" creationId="{00000000-0000-0000-0000-000000000000}"/>
          </ac:spMkLst>
        </pc:spChg>
        <pc:picChg chg="mod">
          <ac:chgData name="Jeremy Stevenson" userId="b951fcdf-47d4-42da-bf6c-f08c041864bc" providerId="ADAL" clId="{3FC415C2-2F1D-4D99-AF6B-09C64E8FC882}" dt="2024-03-11T09:48:23.399" v="1" actId="962"/>
          <ac:picMkLst>
            <pc:docMk/>
            <pc:sldMk cId="1717420105" sldId="264"/>
            <ac:picMk id="5" creationId="{00000000-0000-0000-0000-000000000000}"/>
          </ac:picMkLst>
        </pc:picChg>
        <pc:picChg chg="mod">
          <ac:chgData name="Jeremy Stevenson" userId="b951fcdf-47d4-42da-bf6c-f08c041864bc" providerId="ADAL" clId="{3FC415C2-2F1D-4D99-AF6B-09C64E8FC882}" dt="2024-03-11T09:48:18.104" v="0" actId="962"/>
          <ac:picMkLst>
            <pc:docMk/>
            <pc:sldMk cId="1717420105" sldId="264"/>
            <ac:picMk id="9" creationId="{00000000-0000-0000-0000-000000000000}"/>
          </ac:picMkLst>
        </pc:picChg>
        <pc:picChg chg="mod">
          <ac:chgData name="Jeremy Stevenson" userId="b951fcdf-47d4-42da-bf6c-f08c041864bc" providerId="ADAL" clId="{3FC415C2-2F1D-4D99-AF6B-09C64E8FC882}" dt="2024-03-11T09:50:16.887" v="28" actId="13244"/>
          <ac:picMkLst>
            <pc:docMk/>
            <pc:sldMk cId="1717420105" sldId="264"/>
            <ac:picMk id="10" creationId="{9E5E78BF-4EB7-8F96-3FE1-A5A10D30BC5A}"/>
          </ac:picMkLst>
        </pc:picChg>
      </pc:sldChg>
      <pc:sldChg chg="delSp modSp mod">
        <pc:chgData name="Jeremy Stevenson" userId="b951fcdf-47d4-42da-bf6c-f08c041864bc" providerId="ADAL" clId="{3FC415C2-2F1D-4D99-AF6B-09C64E8FC882}" dt="2024-03-11T09:49:57.975" v="25" actId="33553"/>
        <pc:sldMkLst>
          <pc:docMk/>
          <pc:sldMk cId="3087354371" sldId="497"/>
        </pc:sldMkLst>
        <pc:spChg chg="mod">
          <ac:chgData name="Jeremy Stevenson" userId="b951fcdf-47d4-42da-bf6c-f08c041864bc" providerId="ADAL" clId="{3FC415C2-2F1D-4D99-AF6B-09C64E8FC882}" dt="2024-03-11T09:49:57.975" v="25" actId="33553"/>
          <ac:spMkLst>
            <pc:docMk/>
            <pc:sldMk cId="3087354371" sldId="497"/>
            <ac:spMk id="3" creationId="{A9F0DF62-B28B-861F-7FD6-359B3145AA8B}"/>
          </ac:spMkLst>
        </pc:spChg>
        <pc:picChg chg="mod">
          <ac:chgData name="Jeremy Stevenson" userId="b951fcdf-47d4-42da-bf6c-f08c041864bc" providerId="ADAL" clId="{3FC415C2-2F1D-4D99-AF6B-09C64E8FC882}" dt="2024-03-11T09:49:48.689" v="23" actId="962"/>
          <ac:picMkLst>
            <pc:docMk/>
            <pc:sldMk cId="3087354371" sldId="497"/>
            <ac:picMk id="6" creationId="{0114F3AE-23B4-C498-ED06-A23DE447ABA6}"/>
          </ac:picMkLst>
        </pc:picChg>
        <pc:picChg chg="mod">
          <ac:chgData name="Jeremy Stevenson" userId="b951fcdf-47d4-42da-bf6c-f08c041864bc" providerId="ADAL" clId="{3FC415C2-2F1D-4D99-AF6B-09C64E8FC882}" dt="2024-03-11T09:49:45.952" v="22" actId="962"/>
          <ac:picMkLst>
            <pc:docMk/>
            <pc:sldMk cId="3087354371" sldId="497"/>
            <ac:picMk id="20" creationId="{00000000-0000-0000-0000-000000000000}"/>
          </ac:picMkLst>
        </pc:picChg>
        <pc:picChg chg="mod">
          <ac:chgData name="Jeremy Stevenson" userId="b951fcdf-47d4-42da-bf6c-f08c041864bc" providerId="ADAL" clId="{3FC415C2-2F1D-4D99-AF6B-09C64E8FC882}" dt="2024-03-11T09:49:41.703" v="21" actId="962"/>
          <ac:picMkLst>
            <pc:docMk/>
            <pc:sldMk cId="3087354371" sldId="497"/>
            <ac:picMk id="40" creationId="{00000000-0000-0000-0000-000000000000}"/>
          </ac:picMkLst>
        </pc:picChg>
        <pc:cxnChg chg="del">
          <ac:chgData name="Jeremy Stevenson" userId="b951fcdf-47d4-42da-bf6c-f08c041864bc" providerId="ADAL" clId="{3FC415C2-2F1D-4D99-AF6B-09C64E8FC882}" dt="2024-03-11T09:49:29.853" v="18" actId="478"/>
          <ac:cxnSpMkLst>
            <pc:docMk/>
            <pc:sldMk cId="3087354371" sldId="497"/>
            <ac:cxnSpMk id="9" creationId="{00000000-0000-0000-0000-000000000000}"/>
          </ac:cxnSpMkLst>
        </pc:cxnChg>
        <pc:cxnChg chg="del">
          <ac:chgData name="Jeremy Stevenson" userId="b951fcdf-47d4-42da-bf6c-f08c041864bc" providerId="ADAL" clId="{3FC415C2-2F1D-4D99-AF6B-09C64E8FC882}" dt="2024-03-11T09:49:34.131" v="19" actId="478"/>
          <ac:cxnSpMkLst>
            <pc:docMk/>
            <pc:sldMk cId="3087354371" sldId="497"/>
            <ac:cxnSpMk id="10" creationId="{00000000-0000-0000-0000-000000000000}"/>
          </ac:cxnSpMkLst>
        </pc:cxnChg>
        <pc:cxnChg chg="del">
          <ac:chgData name="Jeremy Stevenson" userId="b951fcdf-47d4-42da-bf6c-f08c041864bc" providerId="ADAL" clId="{3FC415C2-2F1D-4D99-AF6B-09C64E8FC882}" dt="2024-03-11T09:49:37.779" v="20" actId="478"/>
          <ac:cxnSpMkLst>
            <pc:docMk/>
            <pc:sldMk cId="3087354371" sldId="497"/>
            <ac:cxnSpMk id="12" creationId="{00000000-0000-0000-0000-000000000000}"/>
          </ac:cxnSpMkLst>
        </pc:cxnChg>
      </pc:sldChg>
      <pc:sldChg chg="modSp mod">
        <pc:chgData name="Jeremy Stevenson" userId="b951fcdf-47d4-42da-bf6c-f08c041864bc" providerId="ADAL" clId="{3FC415C2-2F1D-4D99-AF6B-09C64E8FC882}" dt="2024-03-11T09:49:04.632" v="11" actId="962"/>
        <pc:sldMkLst>
          <pc:docMk/>
          <pc:sldMk cId="975979059" sldId="629"/>
        </pc:sldMkLst>
        <pc:spChg chg="mod">
          <ac:chgData name="Jeremy Stevenson" userId="b951fcdf-47d4-42da-bf6c-f08c041864bc" providerId="ADAL" clId="{3FC415C2-2F1D-4D99-AF6B-09C64E8FC882}" dt="2024-03-11T09:49:02.048" v="10" actId="962"/>
          <ac:spMkLst>
            <pc:docMk/>
            <pc:sldMk cId="975979059" sldId="629"/>
            <ac:spMk id="8" creationId="{3122886F-452C-E250-EA9F-20ADDABB25B8}"/>
          </ac:spMkLst>
        </pc:spChg>
        <pc:picChg chg="mod">
          <ac:chgData name="Jeremy Stevenson" userId="b951fcdf-47d4-42da-bf6c-f08c041864bc" providerId="ADAL" clId="{3FC415C2-2F1D-4D99-AF6B-09C64E8FC882}" dt="2024-03-11T09:49:04.632" v="11" actId="962"/>
          <ac:picMkLst>
            <pc:docMk/>
            <pc:sldMk cId="975979059" sldId="629"/>
            <ac:picMk id="13" creationId="{D405074D-2C85-EDB0-16CF-CA9C2449DD63}"/>
          </ac:picMkLst>
        </pc:picChg>
      </pc:sldChg>
      <pc:sldChg chg="modSp mod">
        <pc:chgData name="Jeremy Stevenson" userId="b951fcdf-47d4-42da-bf6c-f08c041864bc" providerId="ADAL" clId="{3FC415C2-2F1D-4D99-AF6B-09C64E8FC882}" dt="2024-03-11T09:49:10.192" v="13" actId="962"/>
        <pc:sldMkLst>
          <pc:docMk/>
          <pc:sldMk cId="1461937605" sldId="630"/>
        </pc:sldMkLst>
        <pc:spChg chg="mod">
          <ac:chgData name="Jeremy Stevenson" userId="b951fcdf-47d4-42da-bf6c-f08c041864bc" providerId="ADAL" clId="{3FC415C2-2F1D-4D99-AF6B-09C64E8FC882}" dt="2024-03-11T09:49:07.193" v="12" actId="962"/>
          <ac:spMkLst>
            <pc:docMk/>
            <pc:sldMk cId="1461937605" sldId="630"/>
            <ac:spMk id="8" creationId="{71D3B77A-F486-6CD5-3765-D80A080075DF}"/>
          </ac:spMkLst>
        </pc:spChg>
        <pc:picChg chg="mod">
          <ac:chgData name="Jeremy Stevenson" userId="b951fcdf-47d4-42da-bf6c-f08c041864bc" providerId="ADAL" clId="{3FC415C2-2F1D-4D99-AF6B-09C64E8FC882}" dt="2024-03-11T09:49:10.192" v="13" actId="962"/>
          <ac:picMkLst>
            <pc:docMk/>
            <pc:sldMk cId="1461937605" sldId="630"/>
            <ac:picMk id="13" creationId="{2ADE4593-9CF7-331A-FD29-6F6279527395}"/>
          </ac:picMkLst>
        </pc:picChg>
      </pc:sldChg>
      <pc:sldChg chg="modSp mod">
        <pc:chgData name="Jeremy Stevenson" userId="b951fcdf-47d4-42da-bf6c-f08c041864bc" providerId="ADAL" clId="{3FC415C2-2F1D-4D99-AF6B-09C64E8FC882}" dt="2024-03-11T09:49:15.873" v="15" actId="962"/>
        <pc:sldMkLst>
          <pc:docMk/>
          <pc:sldMk cId="273612448" sldId="631"/>
        </pc:sldMkLst>
        <pc:spChg chg="mod">
          <ac:chgData name="Jeremy Stevenson" userId="b951fcdf-47d4-42da-bf6c-f08c041864bc" providerId="ADAL" clId="{3FC415C2-2F1D-4D99-AF6B-09C64E8FC882}" dt="2024-03-11T09:49:13.016" v="14" actId="962"/>
          <ac:spMkLst>
            <pc:docMk/>
            <pc:sldMk cId="273612448" sldId="631"/>
            <ac:spMk id="8" creationId="{67837ADF-4C98-651E-EB6F-2FC8F332E425}"/>
          </ac:spMkLst>
        </pc:spChg>
        <pc:picChg chg="mod">
          <ac:chgData name="Jeremy Stevenson" userId="b951fcdf-47d4-42da-bf6c-f08c041864bc" providerId="ADAL" clId="{3FC415C2-2F1D-4D99-AF6B-09C64E8FC882}" dt="2024-03-11T09:49:15.873" v="15" actId="962"/>
          <ac:picMkLst>
            <pc:docMk/>
            <pc:sldMk cId="273612448" sldId="631"/>
            <ac:picMk id="13" creationId="{BEABB618-3CA0-F6F4-DB7B-C4ABCE62E01F}"/>
          </ac:picMkLst>
        </pc:picChg>
      </pc:sldChg>
      <pc:sldChg chg="modSp mod">
        <pc:chgData name="Jeremy Stevenson" userId="b951fcdf-47d4-42da-bf6c-f08c041864bc" providerId="ADAL" clId="{3FC415C2-2F1D-4D99-AF6B-09C64E8FC882}" dt="2024-03-11T09:49:21.938" v="17" actId="962"/>
        <pc:sldMkLst>
          <pc:docMk/>
          <pc:sldMk cId="1679550595" sldId="632"/>
        </pc:sldMkLst>
        <pc:spChg chg="mod">
          <ac:chgData name="Jeremy Stevenson" userId="b951fcdf-47d4-42da-bf6c-f08c041864bc" providerId="ADAL" clId="{3FC415C2-2F1D-4D99-AF6B-09C64E8FC882}" dt="2024-03-11T09:49:18.984" v="16" actId="962"/>
          <ac:spMkLst>
            <pc:docMk/>
            <pc:sldMk cId="1679550595" sldId="632"/>
            <ac:spMk id="8" creationId="{62B65408-6C6A-3CC2-C7B1-2377BE9BDA33}"/>
          </ac:spMkLst>
        </pc:spChg>
        <pc:picChg chg="mod">
          <ac:chgData name="Jeremy Stevenson" userId="b951fcdf-47d4-42da-bf6c-f08c041864bc" providerId="ADAL" clId="{3FC415C2-2F1D-4D99-AF6B-09C64E8FC882}" dt="2024-03-11T09:49:21.938" v="17" actId="962"/>
          <ac:picMkLst>
            <pc:docMk/>
            <pc:sldMk cId="1679550595" sldId="632"/>
            <ac:picMk id="13" creationId="{EA08E358-7624-757D-3B93-EDE21ABDEBE1}"/>
          </ac:picMkLst>
        </pc:picChg>
      </pc:sldChg>
      <pc:sldChg chg="modSp mod">
        <pc:chgData name="Jeremy Stevenson" userId="b951fcdf-47d4-42da-bf6c-f08c041864bc" providerId="ADAL" clId="{3FC415C2-2F1D-4D99-AF6B-09C64E8FC882}" dt="2024-03-11T09:48:59.106" v="9" actId="962"/>
        <pc:sldMkLst>
          <pc:docMk/>
          <pc:sldMk cId="3904277055" sldId="633"/>
        </pc:sldMkLst>
        <pc:spChg chg="mod">
          <ac:chgData name="Jeremy Stevenson" userId="b951fcdf-47d4-42da-bf6c-f08c041864bc" providerId="ADAL" clId="{3FC415C2-2F1D-4D99-AF6B-09C64E8FC882}" dt="2024-03-11T09:48:55.624" v="8" actId="962"/>
          <ac:spMkLst>
            <pc:docMk/>
            <pc:sldMk cId="3904277055" sldId="633"/>
            <ac:spMk id="8" creationId="{3122886F-452C-E250-EA9F-20ADDABB25B8}"/>
          </ac:spMkLst>
        </pc:spChg>
        <pc:picChg chg="mod">
          <ac:chgData name="Jeremy Stevenson" userId="b951fcdf-47d4-42da-bf6c-f08c041864bc" providerId="ADAL" clId="{3FC415C2-2F1D-4D99-AF6B-09C64E8FC882}" dt="2024-03-11T09:48:59.106" v="9" actId="962"/>
          <ac:picMkLst>
            <pc:docMk/>
            <pc:sldMk cId="3904277055" sldId="633"/>
            <ac:picMk id="13" creationId="{D405074D-2C85-EDB0-16CF-CA9C2449DD63}"/>
          </ac:picMkLst>
        </pc:picChg>
      </pc:sldChg>
      <pc:sldChg chg="delSp modSp mod">
        <pc:chgData name="Jeremy Stevenson" userId="b951fcdf-47d4-42da-bf6c-f08c041864bc" providerId="ADAL" clId="{3FC415C2-2F1D-4D99-AF6B-09C64E8FC882}" dt="2024-03-11T09:48:51.985" v="7" actId="478"/>
        <pc:sldMkLst>
          <pc:docMk/>
          <pc:sldMk cId="4003451962" sldId="641"/>
        </pc:sldMkLst>
        <pc:spChg chg="mod">
          <ac:chgData name="Jeremy Stevenson" userId="b951fcdf-47d4-42da-bf6c-f08c041864bc" providerId="ADAL" clId="{3FC415C2-2F1D-4D99-AF6B-09C64E8FC882}" dt="2024-03-11T09:48:43.274" v="5" actId="962"/>
          <ac:spMkLst>
            <pc:docMk/>
            <pc:sldMk cId="4003451962" sldId="641"/>
            <ac:spMk id="8" creationId="{00000000-0000-0000-0000-000000000000}"/>
          </ac:spMkLst>
        </pc:spChg>
        <pc:spChg chg="del">
          <ac:chgData name="Jeremy Stevenson" userId="b951fcdf-47d4-42da-bf6c-f08c041864bc" providerId="ADAL" clId="{3FC415C2-2F1D-4D99-AF6B-09C64E8FC882}" dt="2024-03-11T09:48:51.985" v="7" actId="478"/>
          <ac:spMkLst>
            <pc:docMk/>
            <pc:sldMk cId="4003451962" sldId="641"/>
            <ac:spMk id="1031" creationId="{00000000-0000-0000-0000-000000000000}"/>
          </ac:spMkLst>
        </pc:spChg>
        <pc:picChg chg="mod">
          <ac:chgData name="Jeremy Stevenson" userId="b951fcdf-47d4-42da-bf6c-f08c041864bc" providerId="ADAL" clId="{3FC415C2-2F1D-4D99-AF6B-09C64E8FC882}" dt="2024-03-11T09:48:46.937" v="6" actId="962"/>
          <ac:picMkLst>
            <pc:docMk/>
            <pc:sldMk cId="4003451962" sldId="641"/>
            <ac:picMk id="13" creationId="{00000000-0000-0000-0000-000000000000}"/>
          </ac:picMkLst>
        </pc:picChg>
      </pc:sldChg>
      <pc:sldChg chg="delSp modSp mod">
        <pc:chgData name="Jeremy Stevenson" userId="b951fcdf-47d4-42da-bf6c-f08c041864bc" providerId="ADAL" clId="{3FC415C2-2F1D-4D99-AF6B-09C64E8FC882}" dt="2024-03-11T09:48:38.906" v="4" actId="478"/>
        <pc:sldMkLst>
          <pc:docMk/>
          <pc:sldMk cId="2821784214" sldId="642"/>
        </pc:sldMkLst>
        <pc:spChg chg="mod">
          <ac:chgData name="Jeremy Stevenson" userId="b951fcdf-47d4-42da-bf6c-f08c041864bc" providerId="ADAL" clId="{3FC415C2-2F1D-4D99-AF6B-09C64E8FC882}" dt="2024-03-11T09:48:27.451" v="2" actId="962"/>
          <ac:spMkLst>
            <pc:docMk/>
            <pc:sldMk cId="2821784214" sldId="642"/>
            <ac:spMk id="8" creationId="{00000000-0000-0000-0000-000000000000}"/>
          </ac:spMkLst>
        </pc:spChg>
        <pc:spChg chg="del">
          <ac:chgData name="Jeremy Stevenson" userId="b951fcdf-47d4-42da-bf6c-f08c041864bc" providerId="ADAL" clId="{3FC415C2-2F1D-4D99-AF6B-09C64E8FC882}" dt="2024-03-11T09:48:38.906" v="4" actId="478"/>
          <ac:spMkLst>
            <pc:docMk/>
            <pc:sldMk cId="2821784214" sldId="642"/>
            <ac:spMk id="1031" creationId="{00000000-0000-0000-0000-000000000000}"/>
          </ac:spMkLst>
        </pc:spChg>
        <pc:picChg chg="mod">
          <ac:chgData name="Jeremy Stevenson" userId="b951fcdf-47d4-42da-bf6c-f08c041864bc" providerId="ADAL" clId="{3FC415C2-2F1D-4D99-AF6B-09C64E8FC882}" dt="2024-03-11T09:48:31.819" v="3" actId="962"/>
          <ac:picMkLst>
            <pc:docMk/>
            <pc:sldMk cId="2821784214" sldId="642"/>
            <ac:picMk id="13" creationId="{00000000-0000-0000-0000-000000000000}"/>
          </ac:picMkLst>
        </pc:picChg>
      </pc:sldChg>
    </pc:docChg>
  </pc:docChgLst>
  <pc:docChgLst>
    <pc:chgData name="Beverley Ferguson" userId="S::bferguson@glow.gov.uk::6f08ff6b-98d9-449c-98ea-5f46b1ed5bdb" providerId="AD" clId="Web-{9E175A69-FABD-8021-F582-D28746EAD162}"/>
    <pc:docChg chg="modSld">
      <pc:chgData name="Beverley Ferguson" userId="S::bferguson@glow.gov.uk::6f08ff6b-98d9-449c-98ea-5f46b1ed5bdb" providerId="AD" clId="Web-{9E175A69-FABD-8021-F582-D28746EAD162}" dt="2024-03-08T13:35:47.862" v="1" actId="1076"/>
      <pc:docMkLst>
        <pc:docMk/>
      </pc:docMkLst>
      <pc:sldChg chg="modSp">
        <pc:chgData name="Beverley Ferguson" userId="S::bferguson@glow.gov.uk::6f08ff6b-98d9-449c-98ea-5f46b1ed5bdb" providerId="AD" clId="Web-{9E175A69-FABD-8021-F582-D28746EAD162}" dt="2024-03-08T13:35:47.862" v="1" actId="1076"/>
        <pc:sldMkLst>
          <pc:docMk/>
          <pc:sldMk cId="2821784214" sldId="642"/>
        </pc:sldMkLst>
        <pc:spChg chg="mod">
          <ac:chgData name="Beverley Ferguson" userId="S::bferguson@glow.gov.uk::6f08ff6b-98d9-449c-98ea-5f46b1ed5bdb" providerId="AD" clId="Web-{9E175A69-FABD-8021-F582-D28746EAD162}" dt="2024-03-08T13:35:47.862" v="1" actId="1076"/>
          <ac:spMkLst>
            <pc:docMk/>
            <pc:sldMk cId="2821784214" sldId="642"/>
            <ac:spMk id="2" creationId="{00000000-0000-0000-0000-000000000000}"/>
          </ac:spMkLst>
        </pc:spChg>
        <pc:spChg chg="mod">
          <ac:chgData name="Beverley Ferguson" userId="S::bferguson@glow.gov.uk::6f08ff6b-98d9-449c-98ea-5f46b1ed5bdb" providerId="AD" clId="Web-{9E175A69-FABD-8021-F582-D28746EAD162}" dt="2024-03-08T13:35:41.690" v="0" actId="1076"/>
          <ac:spMkLst>
            <pc:docMk/>
            <pc:sldMk cId="2821784214" sldId="642"/>
            <ac:spMk id="3" creationId="{00000000-0000-0000-0000-000000000000}"/>
          </ac:spMkLst>
        </pc:spChg>
      </pc:sldChg>
    </pc:docChg>
  </pc:docChgLst>
  <pc:docChgLst>
    <pc:chgData name="Beverley Ferguson" userId="4a5d90d7-4d97-43a2-9ddb-522ed5d03a7e" providerId="ADAL" clId="{5A66A194-846D-4460-ACE9-60BF347D28E2}"/>
    <pc:docChg chg="modSld">
      <pc:chgData name="Beverley Ferguson" userId="4a5d90d7-4d97-43a2-9ddb-522ed5d03a7e" providerId="ADAL" clId="{5A66A194-846D-4460-ACE9-60BF347D28E2}" dt="2024-03-08T16:23:13.090" v="12" actId="948"/>
      <pc:docMkLst>
        <pc:docMk/>
      </pc:docMkLst>
      <pc:sldChg chg="modSp mod">
        <pc:chgData name="Beverley Ferguson" userId="4a5d90d7-4d97-43a2-9ddb-522ed5d03a7e" providerId="ADAL" clId="{5A66A194-846D-4460-ACE9-60BF347D28E2}" dt="2024-03-08T16:21:17.029" v="4" actId="1076"/>
        <pc:sldMkLst>
          <pc:docMk/>
          <pc:sldMk cId="1717420105" sldId="264"/>
        </pc:sldMkLst>
        <pc:spChg chg="mod">
          <ac:chgData name="Beverley Ferguson" userId="4a5d90d7-4d97-43a2-9ddb-522ed5d03a7e" providerId="ADAL" clId="{5A66A194-846D-4460-ACE9-60BF347D28E2}" dt="2024-03-08T16:21:17.029" v="4" actId="1076"/>
          <ac:spMkLst>
            <pc:docMk/>
            <pc:sldMk cId="1717420105" sldId="264"/>
            <ac:spMk id="13" creationId="{00000000-0000-0000-0000-000000000000}"/>
          </ac:spMkLst>
        </pc:spChg>
      </pc:sldChg>
      <pc:sldChg chg="modSp mod">
        <pc:chgData name="Beverley Ferguson" userId="4a5d90d7-4d97-43a2-9ddb-522ed5d03a7e" providerId="ADAL" clId="{5A66A194-846D-4460-ACE9-60BF347D28E2}" dt="2024-03-08T16:21:59.536" v="7" actId="12"/>
        <pc:sldMkLst>
          <pc:docMk/>
          <pc:sldMk cId="975979059" sldId="629"/>
        </pc:sldMkLst>
        <pc:spChg chg="mod">
          <ac:chgData name="Beverley Ferguson" userId="4a5d90d7-4d97-43a2-9ddb-522ed5d03a7e" providerId="ADAL" clId="{5A66A194-846D-4460-ACE9-60BF347D28E2}" dt="2024-03-08T16:21:59.536" v="7" actId="12"/>
          <ac:spMkLst>
            <pc:docMk/>
            <pc:sldMk cId="975979059" sldId="629"/>
            <ac:spMk id="7" creationId="{BD4084AE-488F-9DDD-5B7A-626318BEF012}"/>
          </ac:spMkLst>
        </pc:spChg>
      </pc:sldChg>
      <pc:sldChg chg="modSp mod">
        <pc:chgData name="Beverley Ferguson" userId="4a5d90d7-4d97-43a2-9ddb-522ed5d03a7e" providerId="ADAL" clId="{5A66A194-846D-4460-ACE9-60BF347D28E2}" dt="2024-03-08T16:22:13.339" v="8" actId="12"/>
        <pc:sldMkLst>
          <pc:docMk/>
          <pc:sldMk cId="1461937605" sldId="630"/>
        </pc:sldMkLst>
        <pc:spChg chg="mod">
          <ac:chgData name="Beverley Ferguson" userId="4a5d90d7-4d97-43a2-9ddb-522ed5d03a7e" providerId="ADAL" clId="{5A66A194-846D-4460-ACE9-60BF347D28E2}" dt="2024-03-08T16:22:13.339" v="8" actId="12"/>
          <ac:spMkLst>
            <pc:docMk/>
            <pc:sldMk cId="1461937605" sldId="630"/>
            <ac:spMk id="7" creationId="{113DF1F2-3B11-3E9E-B698-54BA7328CA8E}"/>
          </ac:spMkLst>
        </pc:spChg>
      </pc:sldChg>
      <pc:sldChg chg="modSp mod">
        <pc:chgData name="Beverley Ferguson" userId="4a5d90d7-4d97-43a2-9ddb-522ed5d03a7e" providerId="ADAL" clId="{5A66A194-846D-4460-ACE9-60BF347D28E2}" dt="2024-03-08T16:22:29.150" v="9" actId="12"/>
        <pc:sldMkLst>
          <pc:docMk/>
          <pc:sldMk cId="273612448" sldId="631"/>
        </pc:sldMkLst>
        <pc:spChg chg="mod">
          <ac:chgData name="Beverley Ferguson" userId="4a5d90d7-4d97-43a2-9ddb-522ed5d03a7e" providerId="ADAL" clId="{5A66A194-846D-4460-ACE9-60BF347D28E2}" dt="2024-03-08T16:22:29.150" v="9" actId="12"/>
          <ac:spMkLst>
            <pc:docMk/>
            <pc:sldMk cId="273612448" sldId="631"/>
            <ac:spMk id="7" creationId="{CBF8155E-B42E-D3E7-10AB-E64120ADC040}"/>
          </ac:spMkLst>
        </pc:spChg>
      </pc:sldChg>
      <pc:sldChg chg="modSp mod">
        <pc:chgData name="Beverley Ferguson" userId="4a5d90d7-4d97-43a2-9ddb-522ed5d03a7e" providerId="ADAL" clId="{5A66A194-846D-4460-ACE9-60BF347D28E2}" dt="2024-03-08T16:22:41.379" v="10" actId="12"/>
        <pc:sldMkLst>
          <pc:docMk/>
          <pc:sldMk cId="1679550595" sldId="632"/>
        </pc:sldMkLst>
        <pc:spChg chg="mod">
          <ac:chgData name="Beverley Ferguson" userId="4a5d90d7-4d97-43a2-9ddb-522ed5d03a7e" providerId="ADAL" clId="{5A66A194-846D-4460-ACE9-60BF347D28E2}" dt="2024-03-08T16:22:41.379" v="10" actId="12"/>
          <ac:spMkLst>
            <pc:docMk/>
            <pc:sldMk cId="1679550595" sldId="632"/>
            <ac:spMk id="7" creationId="{7C1C408C-3976-F1B1-ACB3-8004313535DC}"/>
          </ac:spMkLst>
        </pc:spChg>
      </pc:sldChg>
      <pc:sldChg chg="modSp mod">
        <pc:chgData name="Beverley Ferguson" userId="4a5d90d7-4d97-43a2-9ddb-522ed5d03a7e" providerId="ADAL" clId="{5A66A194-846D-4460-ACE9-60BF347D28E2}" dt="2024-03-08T16:21:36.533" v="6" actId="14100"/>
        <pc:sldMkLst>
          <pc:docMk/>
          <pc:sldMk cId="3904277055" sldId="633"/>
        </pc:sldMkLst>
        <pc:picChg chg="mod">
          <ac:chgData name="Beverley Ferguson" userId="4a5d90d7-4d97-43a2-9ddb-522ed5d03a7e" providerId="ADAL" clId="{5A66A194-846D-4460-ACE9-60BF347D28E2}" dt="2024-03-08T16:21:36.533" v="6" actId="14100"/>
          <ac:picMkLst>
            <pc:docMk/>
            <pc:sldMk cId="3904277055" sldId="633"/>
            <ac:picMk id="13" creationId="{D405074D-2C85-EDB0-16CF-CA9C2449DD63}"/>
          </ac:picMkLst>
        </pc:picChg>
      </pc:sldChg>
      <pc:sldChg chg="modSp mod">
        <pc:chgData name="Beverley Ferguson" userId="4a5d90d7-4d97-43a2-9ddb-522ed5d03a7e" providerId="ADAL" clId="{5A66A194-846D-4460-ACE9-60BF347D28E2}" dt="2024-03-08T16:23:13.090" v="12" actId="948"/>
        <pc:sldMkLst>
          <pc:docMk/>
          <pc:sldMk cId="4003451962" sldId="641"/>
        </pc:sldMkLst>
        <pc:spChg chg="mod">
          <ac:chgData name="Beverley Ferguson" userId="4a5d90d7-4d97-43a2-9ddb-522ed5d03a7e" providerId="ADAL" clId="{5A66A194-846D-4460-ACE9-60BF347D28E2}" dt="2024-03-08T16:23:13.090" v="12" actId="948"/>
          <ac:spMkLst>
            <pc:docMk/>
            <pc:sldMk cId="4003451962" sldId="641"/>
            <ac:spMk id="3" creationId="{00000000-0000-0000-0000-000000000000}"/>
          </ac:spMkLst>
        </pc:spChg>
      </pc:sldChg>
    </pc:docChg>
  </pc:docChgLst>
  <pc:docChgLst>
    <pc:chgData name="Beverley Ferguson" userId="4a5d90d7-4d97-43a2-9ddb-522ed5d03a7e" providerId="ADAL" clId="{B04B52C0-8F66-484B-ABE7-305FCE72680B}"/>
    <pc:docChg chg="undo redo custSel delSld modSld delMainMaster">
      <pc:chgData name="Beverley Ferguson" userId="4a5d90d7-4d97-43a2-9ddb-522ed5d03a7e" providerId="ADAL" clId="{B04B52C0-8F66-484B-ABE7-305FCE72680B}" dt="2024-02-09T19:26:14.315" v="252" actId="1076"/>
      <pc:docMkLst>
        <pc:docMk/>
      </pc:docMkLst>
      <pc:sldChg chg="del">
        <pc:chgData name="Beverley Ferguson" userId="4a5d90d7-4d97-43a2-9ddb-522ed5d03a7e" providerId="ADAL" clId="{B04B52C0-8F66-484B-ABE7-305FCE72680B}" dt="2024-02-09T19:17:43.804" v="20" actId="47"/>
        <pc:sldMkLst>
          <pc:docMk/>
          <pc:sldMk cId="3816007583" sldId="436"/>
        </pc:sldMkLst>
      </pc:sldChg>
      <pc:sldChg chg="del">
        <pc:chgData name="Beverley Ferguson" userId="4a5d90d7-4d97-43a2-9ddb-522ed5d03a7e" providerId="ADAL" clId="{B04B52C0-8F66-484B-ABE7-305FCE72680B}" dt="2024-02-09T19:17:11.680" v="3" actId="47"/>
        <pc:sldMkLst>
          <pc:docMk/>
          <pc:sldMk cId="2821402351" sldId="439"/>
        </pc:sldMkLst>
      </pc:sldChg>
      <pc:sldChg chg="del">
        <pc:chgData name="Beverley Ferguson" userId="4a5d90d7-4d97-43a2-9ddb-522ed5d03a7e" providerId="ADAL" clId="{B04B52C0-8F66-484B-ABE7-305FCE72680B}" dt="2024-02-09T19:17:34.027" v="14" actId="47"/>
        <pc:sldMkLst>
          <pc:docMk/>
          <pc:sldMk cId="3394180260" sldId="441"/>
        </pc:sldMkLst>
      </pc:sldChg>
      <pc:sldChg chg="del">
        <pc:chgData name="Beverley Ferguson" userId="4a5d90d7-4d97-43a2-9ddb-522ed5d03a7e" providerId="ADAL" clId="{B04B52C0-8F66-484B-ABE7-305FCE72680B}" dt="2024-02-09T19:17:08.688" v="0" actId="47"/>
        <pc:sldMkLst>
          <pc:docMk/>
          <pc:sldMk cId="3819808308" sldId="443"/>
        </pc:sldMkLst>
      </pc:sldChg>
      <pc:sldChg chg="del">
        <pc:chgData name="Beverley Ferguson" userId="4a5d90d7-4d97-43a2-9ddb-522ed5d03a7e" providerId="ADAL" clId="{B04B52C0-8F66-484B-ABE7-305FCE72680B}" dt="2024-02-09T19:17:32.542" v="13" actId="47"/>
        <pc:sldMkLst>
          <pc:docMk/>
          <pc:sldMk cId="1991041335" sldId="478"/>
        </pc:sldMkLst>
      </pc:sldChg>
      <pc:sldChg chg="del">
        <pc:chgData name="Beverley Ferguson" userId="4a5d90d7-4d97-43a2-9ddb-522ed5d03a7e" providerId="ADAL" clId="{B04B52C0-8F66-484B-ABE7-305FCE72680B}" dt="2024-02-09T19:17:15.999" v="9" actId="47"/>
        <pc:sldMkLst>
          <pc:docMk/>
          <pc:sldMk cId="2732121413" sldId="479"/>
        </pc:sldMkLst>
      </pc:sldChg>
      <pc:sldChg chg="del">
        <pc:chgData name="Beverley Ferguson" userId="4a5d90d7-4d97-43a2-9ddb-522ed5d03a7e" providerId="ADAL" clId="{B04B52C0-8F66-484B-ABE7-305FCE72680B}" dt="2024-02-09T19:17:10.811" v="2" actId="47"/>
        <pc:sldMkLst>
          <pc:docMk/>
          <pc:sldMk cId="2398403539" sldId="486"/>
        </pc:sldMkLst>
      </pc:sldChg>
      <pc:sldChg chg="del">
        <pc:chgData name="Beverley Ferguson" userId="4a5d90d7-4d97-43a2-9ddb-522ed5d03a7e" providerId="ADAL" clId="{B04B52C0-8F66-484B-ABE7-305FCE72680B}" dt="2024-02-09T19:17:13.627" v="6" actId="47"/>
        <pc:sldMkLst>
          <pc:docMk/>
          <pc:sldMk cId="3309307117" sldId="487"/>
        </pc:sldMkLst>
      </pc:sldChg>
      <pc:sldChg chg="del">
        <pc:chgData name="Beverley Ferguson" userId="4a5d90d7-4d97-43a2-9ddb-522ed5d03a7e" providerId="ADAL" clId="{B04B52C0-8F66-484B-ABE7-305FCE72680B}" dt="2024-02-09T19:17:12.339" v="4" actId="47"/>
        <pc:sldMkLst>
          <pc:docMk/>
          <pc:sldMk cId="1706868601" sldId="488"/>
        </pc:sldMkLst>
      </pc:sldChg>
      <pc:sldChg chg="del">
        <pc:chgData name="Beverley Ferguson" userId="4a5d90d7-4d97-43a2-9ddb-522ed5d03a7e" providerId="ADAL" clId="{B04B52C0-8F66-484B-ABE7-305FCE72680B}" dt="2024-02-09T19:17:13.097" v="5" actId="47"/>
        <pc:sldMkLst>
          <pc:docMk/>
          <pc:sldMk cId="2671566856" sldId="489"/>
        </pc:sldMkLst>
      </pc:sldChg>
      <pc:sldChg chg="del">
        <pc:chgData name="Beverley Ferguson" userId="4a5d90d7-4d97-43a2-9ddb-522ed5d03a7e" providerId="ADAL" clId="{B04B52C0-8F66-484B-ABE7-305FCE72680B}" dt="2024-02-09T19:17:15.252" v="8" actId="47"/>
        <pc:sldMkLst>
          <pc:docMk/>
          <pc:sldMk cId="28906866" sldId="490"/>
        </pc:sldMkLst>
      </pc:sldChg>
      <pc:sldChg chg="del">
        <pc:chgData name="Beverley Ferguson" userId="4a5d90d7-4d97-43a2-9ddb-522ed5d03a7e" providerId="ADAL" clId="{B04B52C0-8F66-484B-ABE7-305FCE72680B}" dt="2024-02-09T19:17:14.489" v="7" actId="47"/>
        <pc:sldMkLst>
          <pc:docMk/>
          <pc:sldMk cId="1586964443" sldId="491"/>
        </pc:sldMkLst>
      </pc:sldChg>
      <pc:sldChg chg="del">
        <pc:chgData name="Beverley Ferguson" userId="4a5d90d7-4d97-43a2-9ddb-522ed5d03a7e" providerId="ADAL" clId="{B04B52C0-8F66-484B-ABE7-305FCE72680B}" dt="2024-02-09T19:17:20.718" v="10" actId="47"/>
        <pc:sldMkLst>
          <pc:docMk/>
          <pc:sldMk cId="79587793" sldId="495"/>
        </pc:sldMkLst>
      </pc:sldChg>
      <pc:sldChg chg="del">
        <pc:chgData name="Beverley Ferguson" userId="4a5d90d7-4d97-43a2-9ddb-522ed5d03a7e" providerId="ADAL" clId="{B04B52C0-8F66-484B-ABE7-305FCE72680B}" dt="2024-02-09T19:17:21.694" v="11" actId="47"/>
        <pc:sldMkLst>
          <pc:docMk/>
          <pc:sldMk cId="1140768631" sldId="496"/>
        </pc:sldMkLst>
      </pc:sldChg>
      <pc:sldChg chg="addSp delSp modSp mod">
        <pc:chgData name="Beverley Ferguson" userId="4a5d90d7-4d97-43a2-9ddb-522ed5d03a7e" providerId="ADAL" clId="{B04B52C0-8F66-484B-ABE7-305FCE72680B}" dt="2024-02-09T19:26:14.315" v="252" actId="1076"/>
        <pc:sldMkLst>
          <pc:docMk/>
          <pc:sldMk cId="3087354371" sldId="497"/>
        </pc:sldMkLst>
        <pc:spChg chg="mod">
          <ac:chgData name="Beverley Ferguson" userId="4a5d90d7-4d97-43a2-9ddb-522ed5d03a7e" providerId="ADAL" clId="{B04B52C0-8F66-484B-ABE7-305FCE72680B}" dt="2024-02-09T19:26:14.315" v="252" actId="1076"/>
          <ac:spMkLst>
            <pc:docMk/>
            <pc:sldMk cId="3087354371" sldId="497"/>
            <ac:spMk id="3" creationId="{A9F0DF62-B28B-861F-7FD6-359B3145AA8B}"/>
          </ac:spMkLst>
        </pc:spChg>
        <pc:spChg chg="mod">
          <ac:chgData name="Beverley Ferguson" userId="4a5d90d7-4d97-43a2-9ddb-522ed5d03a7e" providerId="ADAL" clId="{B04B52C0-8F66-484B-ABE7-305FCE72680B}" dt="2024-02-09T19:19:26.900" v="69" actId="1036"/>
          <ac:spMkLst>
            <pc:docMk/>
            <pc:sldMk cId="3087354371" sldId="497"/>
            <ac:spMk id="21" creationId="{00000000-0000-0000-0000-000000000000}"/>
          </ac:spMkLst>
        </pc:spChg>
        <pc:picChg chg="del">
          <ac:chgData name="Beverley Ferguson" userId="4a5d90d7-4d97-43a2-9ddb-522ed5d03a7e" providerId="ADAL" clId="{B04B52C0-8F66-484B-ABE7-305FCE72680B}" dt="2024-02-09T19:18:40.448" v="23" actId="478"/>
          <ac:picMkLst>
            <pc:docMk/>
            <pc:sldMk cId="3087354371" sldId="497"/>
            <ac:picMk id="2" creationId="{D6601021-BCF0-2692-51BE-FAC07C498E49}"/>
          </ac:picMkLst>
        </pc:picChg>
        <pc:picChg chg="add mod">
          <ac:chgData name="Beverley Ferguson" userId="4a5d90d7-4d97-43a2-9ddb-522ed5d03a7e" providerId="ADAL" clId="{B04B52C0-8F66-484B-ABE7-305FCE72680B}" dt="2024-02-09T19:18:55.533" v="50" actId="14100"/>
          <ac:picMkLst>
            <pc:docMk/>
            <pc:sldMk cId="3087354371" sldId="497"/>
            <ac:picMk id="6" creationId="{0114F3AE-23B4-C498-ED06-A23DE447ABA6}"/>
          </ac:picMkLst>
        </pc:picChg>
        <pc:picChg chg="mod">
          <ac:chgData name="Beverley Ferguson" userId="4a5d90d7-4d97-43a2-9ddb-522ed5d03a7e" providerId="ADAL" clId="{B04B52C0-8F66-484B-ABE7-305FCE72680B}" dt="2024-02-09T19:19:18.842" v="53" actId="14100"/>
          <ac:picMkLst>
            <pc:docMk/>
            <pc:sldMk cId="3087354371" sldId="497"/>
            <ac:picMk id="20" creationId="{00000000-0000-0000-0000-000000000000}"/>
          </ac:picMkLst>
        </pc:picChg>
      </pc:sldChg>
      <pc:sldChg chg="del">
        <pc:chgData name="Beverley Ferguson" userId="4a5d90d7-4d97-43a2-9ddb-522ed5d03a7e" providerId="ADAL" clId="{B04B52C0-8F66-484B-ABE7-305FCE72680B}" dt="2024-02-09T19:17:31.714" v="12" actId="47"/>
        <pc:sldMkLst>
          <pc:docMk/>
          <pc:sldMk cId="2786865360" sldId="508"/>
        </pc:sldMkLst>
      </pc:sldChg>
      <pc:sldChg chg="del">
        <pc:chgData name="Beverley Ferguson" userId="4a5d90d7-4d97-43a2-9ddb-522ed5d03a7e" providerId="ADAL" clId="{B04B52C0-8F66-484B-ABE7-305FCE72680B}" dt="2024-02-09T19:17:10.391" v="1" actId="47"/>
        <pc:sldMkLst>
          <pc:docMk/>
          <pc:sldMk cId="1126930791" sldId="580"/>
        </pc:sldMkLst>
      </pc:sldChg>
      <pc:sldChg chg="del">
        <pc:chgData name="Beverley Ferguson" userId="4a5d90d7-4d97-43a2-9ddb-522ed5d03a7e" providerId="ADAL" clId="{B04B52C0-8F66-484B-ABE7-305FCE72680B}" dt="2024-02-09T19:17:34.951" v="15" actId="47"/>
        <pc:sldMkLst>
          <pc:docMk/>
          <pc:sldMk cId="3227282493" sldId="589"/>
        </pc:sldMkLst>
      </pc:sldChg>
      <pc:sldChg chg="del">
        <pc:chgData name="Beverley Ferguson" userId="4a5d90d7-4d97-43a2-9ddb-522ed5d03a7e" providerId="ADAL" clId="{B04B52C0-8F66-484B-ABE7-305FCE72680B}" dt="2024-02-09T19:17:36.837" v="17" actId="47"/>
        <pc:sldMkLst>
          <pc:docMk/>
          <pc:sldMk cId="3438353423" sldId="592"/>
        </pc:sldMkLst>
      </pc:sldChg>
      <pc:sldChg chg="del">
        <pc:chgData name="Beverley Ferguson" userId="4a5d90d7-4d97-43a2-9ddb-522ed5d03a7e" providerId="ADAL" clId="{B04B52C0-8F66-484B-ABE7-305FCE72680B}" dt="2024-02-09T19:17:35.775" v="16" actId="47"/>
        <pc:sldMkLst>
          <pc:docMk/>
          <pc:sldMk cId="1066691249" sldId="628"/>
        </pc:sldMkLst>
      </pc:sldChg>
      <pc:sldChg chg="addSp delSp modSp mod">
        <pc:chgData name="Beverley Ferguson" userId="4a5d90d7-4d97-43a2-9ddb-522ed5d03a7e" providerId="ADAL" clId="{B04B52C0-8F66-484B-ABE7-305FCE72680B}" dt="2024-02-09T19:23:58.594" v="209" actId="6549"/>
        <pc:sldMkLst>
          <pc:docMk/>
          <pc:sldMk cId="975979059" sldId="629"/>
        </pc:sldMkLst>
        <pc:spChg chg="add del">
          <ac:chgData name="Beverley Ferguson" userId="4a5d90d7-4d97-43a2-9ddb-522ed5d03a7e" providerId="ADAL" clId="{B04B52C0-8F66-484B-ABE7-305FCE72680B}" dt="2024-02-09T19:23:48.718" v="201" actId="22"/>
          <ac:spMkLst>
            <pc:docMk/>
            <pc:sldMk cId="975979059" sldId="629"/>
            <ac:spMk id="4" creationId="{468B5E42-6B36-28F4-6BFA-47CA0AB926AF}"/>
          </ac:spMkLst>
        </pc:spChg>
        <pc:spChg chg="mod">
          <ac:chgData name="Beverley Ferguson" userId="4a5d90d7-4d97-43a2-9ddb-522ed5d03a7e" providerId="ADAL" clId="{B04B52C0-8F66-484B-ABE7-305FCE72680B}" dt="2024-02-09T19:23:58.594" v="209" actId="6549"/>
          <ac:spMkLst>
            <pc:docMk/>
            <pc:sldMk cId="975979059" sldId="629"/>
            <ac:spMk id="7" creationId="{BD4084AE-488F-9DDD-5B7A-626318BEF012}"/>
          </ac:spMkLst>
        </pc:spChg>
      </pc:sldChg>
      <pc:sldChg chg="modSp mod">
        <pc:chgData name="Beverley Ferguson" userId="4a5d90d7-4d97-43a2-9ddb-522ed5d03a7e" providerId="ADAL" clId="{B04B52C0-8F66-484B-ABE7-305FCE72680B}" dt="2024-02-09T19:25:02.035" v="238" actId="6549"/>
        <pc:sldMkLst>
          <pc:docMk/>
          <pc:sldMk cId="1461937605" sldId="630"/>
        </pc:sldMkLst>
        <pc:spChg chg="mod">
          <ac:chgData name="Beverley Ferguson" userId="4a5d90d7-4d97-43a2-9ddb-522ed5d03a7e" providerId="ADAL" clId="{B04B52C0-8F66-484B-ABE7-305FCE72680B}" dt="2024-02-09T19:21:56.837" v="86" actId="20577"/>
          <ac:spMkLst>
            <pc:docMk/>
            <pc:sldMk cId="1461937605" sldId="630"/>
            <ac:spMk id="2" creationId="{22DB84F9-C77D-B260-644D-66C0B528DD86}"/>
          </ac:spMkLst>
        </pc:spChg>
        <pc:spChg chg="mod">
          <ac:chgData name="Beverley Ferguson" userId="4a5d90d7-4d97-43a2-9ddb-522ed5d03a7e" providerId="ADAL" clId="{B04B52C0-8F66-484B-ABE7-305FCE72680B}" dt="2024-02-09T19:25:02.035" v="238" actId="6549"/>
          <ac:spMkLst>
            <pc:docMk/>
            <pc:sldMk cId="1461937605" sldId="630"/>
            <ac:spMk id="7" creationId="{113DF1F2-3B11-3E9E-B698-54BA7328CA8E}"/>
          </ac:spMkLst>
        </pc:spChg>
      </pc:sldChg>
      <pc:sldChg chg="modSp mod">
        <pc:chgData name="Beverley Ferguson" userId="4a5d90d7-4d97-43a2-9ddb-522ed5d03a7e" providerId="ADAL" clId="{B04B52C0-8F66-484B-ABE7-305FCE72680B}" dt="2024-02-09T19:25:26.039" v="239" actId="20577"/>
        <pc:sldMkLst>
          <pc:docMk/>
          <pc:sldMk cId="273612448" sldId="631"/>
        </pc:sldMkLst>
        <pc:spChg chg="mod">
          <ac:chgData name="Beverley Ferguson" userId="4a5d90d7-4d97-43a2-9ddb-522ed5d03a7e" providerId="ADAL" clId="{B04B52C0-8F66-484B-ABE7-305FCE72680B}" dt="2024-02-09T19:22:25.721" v="138" actId="20577"/>
          <ac:spMkLst>
            <pc:docMk/>
            <pc:sldMk cId="273612448" sldId="631"/>
            <ac:spMk id="2" creationId="{1C3FA3CA-6D51-17C2-B060-235672D204CF}"/>
          </ac:spMkLst>
        </pc:spChg>
        <pc:spChg chg="mod">
          <ac:chgData name="Beverley Ferguson" userId="4a5d90d7-4d97-43a2-9ddb-522ed5d03a7e" providerId="ADAL" clId="{B04B52C0-8F66-484B-ABE7-305FCE72680B}" dt="2024-02-09T19:25:26.039" v="239" actId="20577"/>
          <ac:spMkLst>
            <pc:docMk/>
            <pc:sldMk cId="273612448" sldId="631"/>
            <ac:spMk id="7" creationId="{CBF8155E-B42E-D3E7-10AB-E64120ADC040}"/>
          </ac:spMkLst>
        </pc:spChg>
      </pc:sldChg>
      <pc:sldChg chg="addSp delSp modSp mod">
        <pc:chgData name="Beverley Ferguson" userId="4a5d90d7-4d97-43a2-9ddb-522ed5d03a7e" providerId="ADAL" clId="{B04B52C0-8F66-484B-ABE7-305FCE72680B}" dt="2024-02-09T19:26:00.972" v="250" actId="6549"/>
        <pc:sldMkLst>
          <pc:docMk/>
          <pc:sldMk cId="1679550595" sldId="632"/>
        </pc:sldMkLst>
        <pc:spChg chg="add del mod">
          <ac:chgData name="Beverley Ferguson" userId="4a5d90d7-4d97-43a2-9ddb-522ed5d03a7e" providerId="ADAL" clId="{B04B52C0-8F66-484B-ABE7-305FCE72680B}" dt="2024-02-09T19:25:49.120" v="241" actId="478"/>
          <ac:spMkLst>
            <pc:docMk/>
            <pc:sldMk cId="1679550595" sldId="632"/>
            <ac:spMk id="3" creationId="{322A0CFE-FEFA-36F3-A3EA-28DD92AC3970}"/>
          </ac:spMkLst>
        </pc:spChg>
        <pc:spChg chg="add del mod">
          <ac:chgData name="Beverley Ferguson" userId="4a5d90d7-4d97-43a2-9ddb-522ed5d03a7e" providerId="ADAL" clId="{B04B52C0-8F66-484B-ABE7-305FCE72680B}" dt="2024-02-09T19:26:00.972" v="250" actId="6549"/>
          <ac:spMkLst>
            <pc:docMk/>
            <pc:sldMk cId="1679550595" sldId="632"/>
            <ac:spMk id="7" creationId="{7C1C408C-3976-F1B1-ACB3-8004313535DC}"/>
          </ac:spMkLst>
        </pc:spChg>
      </pc:sldChg>
      <pc:sldChg chg="del">
        <pc:chgData name="Beverley Ferguson" userId="4a5d90d7-4d97-43a2-9ddb-522ed5d03a7e" providerId="ADAL" clId="{B04B52C0-8F66-484B-ABE7-305FCE72680B}" dt="2024-02-09T19:17:43.176" v="19" actId="47"/>
        <pc:sldMkLst>
          <pc:docMk/>
          <pc:sldMk cId="3012756549" sldId="633"/>
        </pc:sldMkLst>
      </pc:sldChg>
      <pc:sldChg chg="del">
        <pc:chgData name="Beverley Ferguson" userId="4a5d90d7-4d97-43a2-9ddb-522ed5d03a7e" providerId="ADAL" clId="{B04B52C0-8F66-484B-ABE7-305FCE72680B}" dt="2024-02-09T19:17:37.575" v="18" actId="47"/>
        <pc:sldMkLst>
          <pc:docMk/>
          <pc:sldMk cId="3362465451" sldId="634"/>
        </pc:sldMkLst>
      </pc:sldChg>
      <pc:sldMasterChg chg="delSldLayout">
        <pc:chgData name="Beverley Ferguson" userId="4a5d90d7-4d97-43a2-9ddb-522ed5d03a7e" providerId="ADAL" clId="{B04B52C0-8F66-484B-ABE7-305FCE72680B}" dt="2024-02-09T19:17:37.575" v="18" actId="47"/>
        <pc:sldMasterMkLst>
          <pc:docMk/>
          <pc:sldMasterMk cId="514789653" sldId="2147483660"/>
        </pc:sldMasterMkLst>
        <pc:sldLayoutChg chg="del">
          <pc:chgData name="Beverley Ferguson" userId="4a5d90d7-4d97-43a2-9ddb-522ed5d03a7e" providerId="ADAL" clId="{B04B52C0-8F66-484B-ABE7-305FCE72680B}" dt="2024-02-09T19:17:37.575" v="18" actId="47"/>
          <pc:sldLayoutMkLst>
            <pc:docMk/>
            <pc:sldMasterMk cId="514789653" sldId="2147483660"/>
            <pc:sldLayoutMk cId="2941405289" sldId="2147483672"/>
          </pc:sldLayoutMkLst>
        </pc:sldLayoutChg>
      </pc:sldMasterChg>
      <pc:sldMasterChg chg="del delSldLayout">
        <pc:chgData name="Beverley Ferguson" userId="4a5d90d7-4d97-43a2-9ddb-522ed5d03a7e" providerId="ADAL" clId="{B04B52C0-8F66-484B-ABE7-305FCE72680B}" dt="2024-02-09T19:17:20.718" v="10" actId="47"/>
        <pc:sldMasterMkLst>
          <pc:docMk/>
          <pc:sldMasterMk cId="2051716637" sldId="2147483684"/>
        </pc:sldMasterMkLst>
        <pc:sldLayoutChg chg="del">
          <pc:chgData name="Beverley Ferguson" userId="4a5d90d7-4d97-43a2-9ddb-522ed5d03a7e" providerId="ADAL" clId="{B04B52C0-8F66-484B-ABE7-305FCE72680B}" dt="2024-02-09T19:17:20.718" v="10" actId="47"/>
          <pc:sldLayoutMkLst>
            <pc:docMk/>
            <pc:sldMasterMk cId="2051716637" sldId="2147483684"/>
            <pc:sldLayoutMk cId="177794028" sldId="2147483685"/>
          </pc:sldLayoutMkLst>
        </pc:sldLayoutChg>
        <pc:sldLayoutChg chg="del">
          <pc:chgData name="Beverley Ferguson" userId="4a5d90d7-4d97-43a2-9ddb-522ed5d03a7e" providerId="ADAL" clId="{B04B52C0-8F66-484B-ABE7-305FCE72680B}" dt="2024-02-09T19:17:20.718" v="10" actId="47"/>
          <pc:sldLayoutMkLst>
            <pc:docMk/>
            <pc:sldMasterMk cId="2051716637" sldId="2147483684"/>
            <pc:sldLayoutMk cId="1856714163" sldId="2147483686"/>
          </pc:sldLayoutMkLst>
        </pc:sldLayoutChg>
        <pc:sldLayoutChg chg="del">
          <pc:chgData name="Beverley Ferguson" userId="4a5d90d7-4d97-43a2-9ddb-522ed5d03a7e" providerId="ADAL" clId="{B04B52C0-8F66-484B-ABE7-305FCE72680B}" dt="2024-02-09T19:17:20.718" v="10" actId="47"/>
          <pc:sldLayoutMkLst>
            <pc:docMk/>
            <pc:sldMasterMk cId="2051716637" sldId="2147483684"/>
            <pc:sldLayoutMk cId="3824679743" sldId="2147483687"/>
          </pc:sldLayoutMkLst>
        </pc:sldLayoutChg>
        <pc:sldLayoutChg chg="del">
          <pc:chgData name="Beverley Ferguson" userId="4a5d90d7-4d97-43a2-9ddb-522ed5d03a7e" providerId="ADAL" clId="{B04B52C0-8F66-484B-ABE7-305FCE72680B}" dt="2024-02-09T19:17:20.718" v="10" actId="47"/>
          <pc:sldLayoutMkLst>
            <pc:docMk/>
            <pc:sldMasterMk cId="2051716637" sldId="2147483684"/>
            <pc:sldLayoutMk cId="542616154" sldId="2147483688"/>
          </pc:sldLayoutMkLst>
        </pc:sldLayoutChg>
        <pc:sldLayoutChg chg="del">
          <pc:chgData name="Beverley Ferguson" userId="4a5d90d7-4d97-43a2-9ddb-522ed5d03a7e" providerId="ADAL" clId="{B04B52C0-8F66-484B-ABE7-305FCE72680B}" dt="2024-02-09T19:17:20.718" v="10" actId="47"/>
          <pc:sldLayoutMkLst>
            <pc:docMk/>
            <pc:sldMasterMk cId="2051716637" sldId="2147483684"/>
            <pc:sldLayoutMk cId="3729810513" sldId="2147483689"/>
          </pc:sldLayoutMkLst>
        </pc:sldLayoutChg>
        <pc:sldLayoutChg chg="del">
          <pc:chgData name="Beverley Ferguson" userId="4a5d90d7-4d97-43a2-9ddb-522ed5d03a7e" providerId="ADAL" clId="{B04B52C0-8F66-484B-ABE7-305FCE72680B}" dt="2024-02-09T19:17:20.718" v="10" actId="47"/>
          <pc:sldLayoutMkLst>
            <pc:docMk/>
            <pc:sldMasterMk cId="2051716637" sldId="2147483684"/>
            <pc:sldLayoutMk cId="42602249" sldId="2147483690"/>
          </pc:sldLayoutMkLst>
        </pc:sldLayoutChg>
        <pc:sldLayoutChg chg="del">
          <pc:chgData name="Beverley Ferguson" userId="4a5d90d7-4d97-43a2-9ddb-522ed5d03a7e" providerId="ADAL" clId="{B04B52C0-8F66-484B-ABE7-305FCE72680B}" dt="2024-02-09T19:17:20.718" v="10" actId="47"/>
          <pc:sldLayoutMkLst>
            <pc:docMk/>
            <pc:sldMasterMk cId="2051716637" sldId="2147483684"/>
            <pc:sldLayoutMk cId="2455100301" sldId="2147483691"/>
          </pc:sldLayoutMkLst>
        </pc:sldLayoutChg>
        <pc:sldLayoutChg chg="del">
          <pc:chgData name="Beverley Ferguson" userId="4a5d90d7-4d97-43a2-9ddb-522ed5d03a7e" providerId="ADAL" clId="{B04B52C0-8F66-484B-ABE7-305FCE72680B}" dt="2024-02-09T19:17:20.718" v="10" actId="47"/>
          <pc:sldLayoutMkLst>
            <pc:docMk/>
            <pc:sldMasterMk cId="2051716637" sldId="2147483684"/>
            <pc:sldLayoutMk cId="2525949554" sldId="2147483692"/>
          </pc:sldLayoutMkLst>
        </pc:sldLayoutChg>
        <pc:sldLayoutChg chg="del">
          <pc:chgData name="Beverley Ferguson" userId="4a5d90d7-4d97-43a2-9ddb-522ed5d03a7e" providerId="ADAL" clId="{B04B52C0-8F66-484B-ABE7-305FCE72680B}" dt="2024-02-09T19:17:20.718" v="10" actId="47"/>
          <pc:sldLayoutMkLst>
            <pc:docMk/>
            <pc:sldMasterMk cId="2051716637" sldId="2147483684"/>
            <pc:sldLayoutMk cId="3231934249" sldId="2147483693"/>
          </pc:sldLayoutMkLst>
        </pc:sldLayoutChg>
        <pc:sldLayoutChg chg="del">
          <pc:chgData name="Beverley Ferguson" userId="4a5d90d7-4d97-43a2-9ddb-522ed5d03a7e" providerId="ADAL" clId="{B04B52C0-8F66-484B-ABE7-305FCE72680B}" dt="2024-02-09T19:17:20.718" v="10" actId="47"/>
          <pc:sldLayoutMkLst>
            <pc:docMk/>
            <pc:sldMasterMk cId="2051716637" sldId="2147483684"/>
            <pc:sldLayoutMk cId="2535095887" sldId="214748369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1EEAC2-6BA7-4ABE-8AD8-0D26EC897E9A}" type="datetimeFigureOut">
              <a:rPr lang="en-GB" smtClean="0"/>
              <a:t>11/03/2024</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t>‹#›</a:t>
            </a:fld>
            <a:endParaRPr lang="en-GB"/>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t>11/03/2024</a:t>
            </a:fld>
            <a:endParaRPr lang="en-GB"/>
          </a:p>
        </p:txBody>
      </p:sp>
      <p:sp>
        <p:nvSpPr>
          <p:cNvPr id="4" name="Slide Image Placeholder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t>‹#›</a:t>
            </a:fld>
            <a:endParaRPr lang="en-GB"/>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4144225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8423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3623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597C1-64AA-ED4A-EF95-6E55B86D76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29DB3B-F308-5F20-7FF7-90BBAC0202F6}"/>
              </a:ext>
            </a:extLst>
          </p:cNvPr>
          <p:cNvSpPr>
            <a:spLocks noGrp="1" noRot="1" noChangeAspect="1"/>
          </p:cNvSpPr>
          <p:nvPr>
            <p:ph type="sldImg"/>
          </p:nvPr>
        </p:nvSpPr>
        <p:spPr>
          <a:xfrm>
            <a:off x="979488" y="1241425"/>
            <a:ext cx="4838700" cy="3349625"/>
          </a:xfrm>
        </p:spPr>
      </p:sp>
      <p:sp>
        <p:nvSpPr>
          <p:cNvPr id="3" name="Notes Placeholder 2">
            <a:extLst>
              <a:ext uri="{FF2B5EF4-FFF2-40B4-BE49-F238E27FC236}">
                <a16:creationId xmlns:a16="http://schemas.microsoft.com/office/drawing/2014/main" id="{F37F3712-365D-7E81-B942-C85806839B3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C608D5C-E185-95C5-84F5-C3E7AC235E3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9390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597C1-64AA-ED4A-EF95-6E55B86D76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29DB3B-F308-5F20-7FF7-90BBAC0202F6}"/>
              </a:ext>
            </a:extLst>
          </p:cNvPr>
          <p:cNvSpPr>
            <a:spLocks noGrp="1" noRot="1" noChangeAspect="1"/>
          </p:cNvSpPr>
          <p:nvPr>
            <p:ph type="sldImg"/>
          </p:nvPr>
        </p:nvSpPr>
        <p:spPr>
          <a:xfrm>
            <a:off x="979488" y="1241425"/>
            <a:ext cx="4838700" cy="3349625"/>
          </a:xfrm>
        </p:spPr>
      </p:sp>
      <p:sp>
        <p:nvSpPr>
          <p:cNvPr id="3" name="Notes Placeholder 2">
            <a:extLst>
              <a:ext uri="{FF2B5EF4-FFF2-40B4-BE49-F238E27FC236}">
                <a16:creationId xmlns:a16="http://schemas.microsoft.com/office/drawing/2014/main" id="{F37F3712-365D-7E81-B942-C85806839B3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C608D5C-E185-95C5-84F5-C3E7AC235E3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1747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A448D-7E99-4DA4-C758-74859FA524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D81715-6868-E634-C6C6-2ADC76E64FCE}"/>
              </a:ext>
            </a:extLst>
          </p:cNvPr>
          <p:cNvSpPr>
            <a:spLocks noGrp="1" noRot="1" noChangeAspect="1"/>
          </p:cNvSpPr>
          <p:nvPr>
            <p:ph type="sldImg"/>
          </p:nvPr>
        </p:nvSpPr>
        <p:spPr>
          <a:xfrm>
            <a:off x="979488" y="1241425"/>
            <a:ext cx="4838700" cy="3349625"/>
          </a:xfrm>
        </p:spPr>
      </p:sp>
      <p:sp>
        <p:nvSpPr>
          <p:cNvPr id="3" name="Notes Placeholder 2">
            <a:extLst>
              <a:ext uri="{FF2B5EF4-FFF2-40B4-BE49-F238E27FC236}">
                <a16:creationId xmlns:a16="http://schemas.microsoft.com/office/drawing/2014/main" id="{53B323A8-AFE6-C6DC-5211-8F4D4197FF4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D584E12-803E-6B52-356C-DF957155114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9504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D1F91-FCBF-EF08-9062-67520E2C7F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B5FD9C-97B0-ADC2-9BDE-5351E3DBEB2E}"/>
              </a:ext>
            </a:extLst>
          </p:cNvPr>
          <p:cNvSpPr>
            <a:spLocks noGrp="1" noRot="1" noChangeAspect="1"/>
          </p:cNvSpPr>
          <p:nvPr>
            <p:ph type="sldImg"/>
          </p:nvPr>
        </p:nvSpPr>
        <p:spPr>
          <a:xfrm>
            <a:off x="979488" y="1241425"/>
            <a:ext cx="4838700" cy="3349625"/>
          </a:xfrm>
        </p:spPr>
      </p:sp>
      <p:sp>
        <p:nvSpPr>
          <p:cNvPr id="3" name="Notes Placeholder 2">
            <a:extLst>
              <a:ext uri="{FF2B5EF4-FFF2-40B4-BE49-F238E27FC236}">
                <a16:creationId xmlns:a16="http://schemas.microsoft.com/office/drawing/2014/main" id="{086FC6E0-C9BF-35DF-6706-ED367EEE881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E54A798-1DA3-C485-8EC6-34CA8210A1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6072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BD83F-EFE0-3E04-83C5-793CA784A4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BA6ADC-A9A9-BD9A-B0D8-7D5B36A916B1}"/>
              </a:ext>
            </a:extLst>
          </p:cNvPr>
          <p:cNvSpPr>
            <a:spLocks noGrp="1" noRot="1" noChangeAspect="1"/>
          </p:cNvSpPr>
          <p:nvPr>
            <p:ph type="sldImg"/>
          </p:nvPr>
        </p:nvSpPr>
        <p:spPr>
          <a:xfrm>
            <a:off x="979488" y="1241425"/>
            <a:ext cx="4838700" cy="3349625"/>
          </a:xfrm>
        </p:spPr>
      </p:sp>
      <p:sp>
        <p:nvSpPr>
          <p:cNvPr id="3" name="Notes Placeholder 2">
            <a:extLst>
              <a:ext uri="{FF2B5EF4-FFF2-40B4-BE49-F238E27FC236}">
                <a16:creationId xmlns:a16="http://schemas.microsoft.com/office/drawing/2014/main" id="{9C979D09-5572-511E-A461-919BF3616D9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14D9207-86EA-65D3-584A-47B40703DFC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6171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Tree>
    <p:extLst>
      <p:ext uri="{BB962C8B-B14F-4D97-AF65-F5344CB8AC3E}">
        <p14:creationId xmlns:p14="http://schemas.microsoft.com/office/powerpoint/2010/main" val="299450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40325" y="830265"/>
            <a:ext cx="2232289"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41735" y="830265"/>
            <a:ext cx="6533488" cy="4759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4463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Tree>
    <p:extLst>
      <p:ext uri="{BB962C8B-B14F-4D97-AF65-F5344CB8AC3E}">
        <p14:creationId xmlns:p14="http://schemas.microsoft.com/office/powerpoint/2010/main" val="832786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cxnSp>
        <p:nvCxnSpPr>
          <p:cNvPr id="4" name="Straight Connector 3"/>
          <p:cNvCxnSpPr/>
          <p:nvPr userDrawn="1"/>
        </p:nvCxnSpPr>
        <p:spPr>
          <a:xfrm>
            <a:off x="541735" y="6223000"/>
            <a:ext cx="8805040"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474194" y="6307284"/>
            <a:ext cx="2235885" cy="276999"/>
          </a:xfrm>
          <a:prstGeom prst="rect">
            <a:avLst/>
          </a:prstGeom>
          <a:noFill/>
        </p:spPr>
        <p:txBody>
          <a:bodyPr wrap="square" rtlCol="0">
            <a:spAutoFit/>
          </a:bodyPr>
          <a:lstStyle/>
          <a:p>
            <a:r>
              <a:rPr lang="en-GB" sz="1200">
                <a:solidFill>
                  <a:schemeClr val="bg1">
                    <a:lumMod val="50000"/>
                  </a:schemeClr>
                </a:solidFill>
                <a:latin typeface="+mn-lt"/>
              </a:rPr>
              <a:t>Document</a:t>
            </a:r>
            <a:r>
              <a:rPr lang="en-GB" sz="1200" baseline="0">
                <a:solidFill>
                  <a:schemeClr val="bg1">
                    <a:lumMod val="50000"/>
                  </a:schemeClr>
                </a:solidFill>
                <a:latin typeface="+mn-lt"/>
              </a:rPr>
              <a:t> title</a:t>
            </a:r>
            <a:endParaRPr lang="en-GB" sz="1200">
              <a:solidFill>
                <a:schemeClr val="bg1">
                  <a:lumMod val="50000"/>
                </a:schemeClr>
              </a:solidFill>
              <a:latin typeface="+mn-lt"/>
            </a:endParaRPr>
          </a:p>
        </p:txBody>
      </p:sp>
      <p:sp>
        <p:nvSpPr>
          <p:cNvPr id="6" name="TextBox 5"/>
          <p:cNvSpPr txBox="1"/>
          <p:nvPr userDrawn="1"/>
        </p:nvSpPr>
        <p:spPr>
          <a:xfrm>
            <a:off x="7284569" y="6301466"/>
            <a:ext cx="2235885" cy="461665"/>
          </a:xfrm>
          <a:prstGeom prst="rect">
            <a:avLst/>
          </a:prstGeom>
          <a:noFill/>
        </p:spPr>
        <p:txBody>
          <a:bodyPr wrap="square" rtlCol="0">
            <a:spAutoFit/>
          </a:bodyPr>
          <a:lstStyle/>
          <a:p>
            <a:r>
              <a:rPr lang="en-GB" sz="1200">
                <a:solidFill>
                  <a:srgbClr val="00ABB5"/>
                </a:solidFill>
                <a:latin typeface="+mn-lt"/>
              </a:rPr>
              <a:t>Transforming lives through learning</a:t>
            </a:r>
          </a:p>
        </p:txBody>
      </p:sp>
    </p:spTree>
    <p:extLst>
      <p:ext uri="{BB962C8B-B14F-4D97-AF65-F5344CB8AC3E}">
        <p14:creationId xmlns:p14="http://schemas.microsoft.com/office/powerpoint/2010/main" val="1197122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57213" y="1887538"/>
            <a:ext cx="437515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97463" y="1887538"/>
            <a:ext cx="437515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p:cNvCxnSpPr/>
          <p:nvPr userDrawn="1"/>
        </p:nvCxnSpPr>
        <p:spPr>
          <a:xfrm>
            <a:off x="541735" y="6223000"/>
            <a:ext cx="8805040"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474194" y="6307284"/>
            <a:ext cx="2235885" cy="276999"/>
          </a:xfrm>
          <a:prstGeom prst="rect">
            <a:avLst/>
          </a:prstGeom>
          <a:noFill/>
        </p:spPr>
        <p:txBody>
          <a:bodyPr wrap="square" rtlCol="0">
            <a:spAutoFit/>
          </a:bodyPr>
          <a:lstStyle/>
          <a:p>
            <a:r>
              <a:rPr lang="en-GB" sz="1200">
                <a:solidFill>
                  <a:schemeClr val="bg1">
                    <a:lumMod val="50000"/>
                  </a:schemeClr>
                </a:solidFill>
                <a:latin typeface="+mn-lt"/>
              </a:rPr>
              <a:t>Document</a:t>
            </a:r>
            <a:r>
              <a:rPr lang="en-GB" sz="1200" baseline="0">
                <a:solidFill>
                  <a:schemeClr val="bg1">
                    <a:lumMod val="50000"/>
                  </a:schemeClr>
                </a:solidFill>
                <a:latin typeface="+mn-lt"/>
              </a:rPr>
              <a:t> title</a:t>
            </a:r>
            <a:endParaRPr lang="en-GB" sz="1200">
              <a:solidFill>
                <a:schemeClr val="bg1">
                  <a:lumMod val="50000"/>
                </a:schemeClr>
              </a:solidFill>
              <a:latin typeface="+mn-lt"/>
            </a:endParaRPr>
          </a:p>
        </p:txBody>
      </p:sp>
      <p:sp>
        <p:nvSpPr>
          <p:cNvPr id="7" name="TextBox 6"/>
          <p:cNvSpPr txBox="1"/>
          <p:nvPr userDrawn="1"/>
        </p:nvSpPr>
        <p:spPr>
          <a:xfrm>
            <a:off x="7284569" y="6301466"/>
            <a:ext cx="2235885" cy="461665"/>
          </a:xfrm>
          <a:prstGeom prst="rect">
            <a:avLst/>
          </a:prstGeom>
          <a:noFill/>
        </p:spPr>
        <p:txBody>
          <a:bodyPr wrap="square" rtlCol="0">
            <a:spAutoFit/>
          </a:bodyPr>
          <a:lstStyle/>
          <a:p>
            <a:r>
              <a:rPr lang="en-GB" sz="1200">
                <a:solidFill>
                  <a:srgbClr val="00ABB5"/>
                </a:solidFill>
                <a:latin typeface="+mn-lt"/>
              </a:rPr>
              <a:t>Transforming lives through learning</a:t>
            </a:r>
          </a:p>
        </p:txBody>
      </p:sp>
    </p:spTree>
    <p:extLst>
      <p:ext uri="{BB962C8B-B14F-4D97-AF65-F5344CB8AC3E}">
        <p14:creationId xmlns:p14="http://schemas.microsoft.com/office/powerpoint/2010/main" val="1248111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2"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2"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a:off x="541735" y="6223000"/>
            <a:ext cx="8805040"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474194" y="6307284"/>
            <a:ext cx="2235885" cy="276999"/>
          </a:xfrm>
          <a:prstGeom prst="rect">
            <a:avLst/>
          </a:prstGeom>
          <a:noFill/>
        </p:spPr>
        <p:txBody>
          <a:bodyPr wrap="square" rtlCol="0">
            <a:spAutoFit/>
          </a:bodyPr>
          <a:lstStyle/>
          <a:p>
            <a:r>
              <a:rPr lang="en-GB" sz="1200">
                <a:solidFill>
                  <a:schemeClr val="bg1">
                    <a:lumMod val="50000"/>
                  </a:schemeClr>
                </a:solidFill>
                <a:latin typeface="+mn-lt"/>
              </a:rPr>
              <a:t>Document</a:t>
            </a:r>
            <a:r>
              <a:rPr lang="en-GB" sz="1200" baseline="0">
                <a:solidFill>
                  <a:schemeClr val="bg1">
                    <a:lumMod val="50000"/>
                  </a:schemeClr>
                </a:solidFill>
                <a:latin typeface="+mn-lt"/>
              </a:rPr>
              <a:t> title</a:t>
            </a:r>
            <a:endParaRPr lang="en-GB" sz="1200">
              <a:solidFill>
                <a:schemeClr val="bg1">
                  <a:lumMod val="50000"/>
                </a:schemeClr>
              </a:solidFill>
              <a:latin typeface="+mn-lt"/>
            </a:endParaRPr>
          </a:p>
        </p:txBody>
      </p:sp>
      <p:sp>
        <p:nvSpPr>
          <p:cNvPr id="9" name="TextBox 8"/>
          <p:cNvSpPr txBox="1"/>
          <p:nvPr userDrawn="1"/>
        </p:nvSpPr>
        <p:spPr>
          <a:xfrm>
            <a:off x="7284569" y="6301466"/>
            <a:ext cx="2235885" cy="461665"/>
          </a:xfrm>
          <a:prstGeom prst="rect">
            <a:avLst/>
          </a:prstGeom>
          <a:noFill/>
        </p:spPr>
        <p:txBody>
          <a:bodyPr wrap="square" rtlCol="0">
            <a:spAutoFit/>
          </a:bodyPr>
          <a:lstStyle/>
          <a:p>
            <a:r>
              <a:rPr lang="en-GB" sz="1200">
                <a:solidFill>
                  <a:srgbClr val="00ABB5"/>
                </a:solidFill>
                <a:latin typeface="+mn-lt"/>
              </a:rPr>
              <a:t>Transforming lives through learning</a:t>
            </a:r>
          </a:p>
        </p:txBody>
      </p:sp>
    </p:spTree>
    <p:extLst>
      <p:ext uri="{BB962C8B-B14F-4D97-AF65-F5344CB8AC3E}">
        <p14:creationId xmlns:p14="http://schemas.microsoft.com/office/powerpoint/2010/main" val="359331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3" name="Straight Connector 2"/>
          <p:cNvCxnSpPr/>
          <p:nvPr userDrawn="1"/>
        </p:nvCxnSpPr>
        <p:spPr>
          <a:xfrm>
            <a:off x="541735" y="6223000"/>
            <a:ext cx="8805040"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474194" y="6307284"/>
            <a:ext cx="2235885" cy="276999"/>
          </a:xfrm>
          <a:prstGeom prst="rect">
            <a:avLst/>
          </a:prstGeom>
          <a:noFill/>
        </p:spPr>
        <p:txBody>
          <a:bodyPr wrap="square" rtlCol="0">
            <a:spAutoFit/>
          </a:bodyPr>
          <a:lstStyle/>
          <a:p>
            <a:r>
              <a:rPr lang="en-GB" sz="1200">
                <a:solidFill>
                  <a:schemeClr val="bg1">
                    <a:lumMod val="50000"/>
                  </a:schemeClr>
                </a:solidFill>
                <a:latin typeface="+mn-lt"/>
              </a:rPr>
              <a:t>Document</a:t>
            </a:r>
            <a:r>
              <a:rPr lang="en-GB" sz="1200" baseline="0">
                <a:solidFill>
                  <a:schemeClr val="bg1">
                    <a:lumMod val="50000"/>
                  </a:schemeClr>
                </a:solidFill>
                <a:latin typeface="+mn-lt"/>
              </a:rPr>
              <a:t> title</a:t>
            </a:r>
            <a:endParaRPr lang="en-GB" sz="1200">
              <a:solidFill>
                <a:schemeClr val="bg1">
                  <a:lumMod val="50000"/>
                </a:schemeClr>
              </a:solidFill>
              <a:latin typeface="+mn-lt"/>
            </a:endParaRPr>
          </a:p>
        </p:txBody>
      </p:sp>
      <p:sp>
        <p:nvSpPr>
          <p:cNvPr id="5" name="TextBox 4"/>
          <p:cNvSpPr txBox="1"/>
          <p:nvPr userDrawn="1"/>
        </p:nvSpPr>
        <p:spPr>
          <a:xfrm>
            <a:off x="7284569" y="6301466"/>
            <a:ext cx="2235885" cy="461665"/>
          </a:xfrm>
          <a:prstGeom prst="rect">
            <a:avLst/>
          </a:prstGeom>
          <a:noFill/>
        </p:spPr>
        <p:txBody>
          <a:bodyPr wrap="square" rtlCol="0">
            <a:spAutoFit/>
          </a:bodyPr>
          <a:lstStyle/>
          <a:p>
            <a:r>
              <a:rPr lang="en-GB" sz="1200">
                <a:solidFill>
                  <a:srgbClr val="00ABB5"/>
                </a:solidFill>
                <a:latin typeface="+mn-lt"/>
              </a:rPr>
              <a:t>Transforming lives through learning</a:t>
            </a:r>
          </a:p>
        </p:txBody>
      </p:sp>
    </p:spTree>
    <p:extLst>
      <p:ext uri="{BB962C8B-B14F-4D97-AF65-F5344CB8AC3E}">
        <p14:creationId xmlns:p14="http://schemas.microsoft.com/office/powerpoint/2010/main" val="2304778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3082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1"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1"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5" name="Straight Connector 4"/>
          <p:cNvCxnSpPr/>
          <p:nvPr userDrawn="1"/>
        </p:nvCxnSpPr>
        <p:spPr>
          <a:xfrm>
            <a:off x="541735" y="6223000"/>
            <a:ext cx="8805040"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474194" y="6307284"/>
            <a:ext cx="2235885" cy="276999"/>
          </a:xfrm>
          <a:prstGeom prst="rect">
            <a:avLst/>
          </a:prstGeom>
          <a:noFill/>
        </p:spPr>
        <p:txBody>
          <a:bodyPr wrap="square" rtlCol="0">
            <a:spAutoFit/>
          </a:bodyPr>
          <a:lstStyle/>
          <a:p>
            <a:r>
              <a:rPr lang="en-GB" sz="1200">
                <a:solidFill>
                  <a:schemeClr val="bg1">
                    <a:lumMod val="50000"/>
                  </a:schemeClr>
                </a:solidFill>
                <a:latin typeface="+mn-lt"/>
              </a:rPr>
              <a:t>Document</a:t>
            </a:r>
            <a:r>
              <a:rPr lang="en-GB" sz="1200" baseline="0">
                <a:solidFill>
                  <a:schemeClr val="bg1">
                    <a:lumMod val="50000"/>
                  </a:schemeClr>
                </a:solidFill>
                <a:latin typeface="+mn-lt"/>
              </a:rPr>
              <a:t> title</a:t>
            </a:r>
            <a:endParaRPr lang="en-GB" sz="1200">
              <a:solidFill>
                <a:schemeClr val="bg1">
                  <a:lumMod val="50000"/>
                </a:schemeClr>
              </a:solidFill>
              <a:latin typeface="+mn-lt"/>
            </a:endParaRPr>
          </a:p>
        </p:txBody>
      </p:sp>
      <p:sp>
        <p:nvSpPr>
          <p:cNvPr id="7" name="TextBox 6"/>
          <p:cNvSpPr txBox="1"/>
          <p:nvPr userDrawn="1"/>
        </p:nvSpPr>
        <p:spPr>
          <a:xfrm>
            <a:off x="7284569" y="6301466"/>
            <a:ext cx="2235885" cy="461665"/>
          </a:xfrm>
          <a:prstGeom prst="rect">
            <a:avLst/>
          </a:prstGeom>
          <a:noFill/>
        </p:spPr>
        <p:txBody>
          <a:bodyPr wrap="square" rtlCol="0">
            <a:spAutoFit/>
          </a:bodyPr>
          <a:lstStyle/>
          <a:p>
            <a:r>
              <a:rPr lang="en-GB" sz="1200">
                <a:solidFill>
                  <a:srgbClr val="00ABB5"/>
                </a:solidFill>
                <a:latin typeface="+mn-lt"/>
              </a:rPr>
              <a:t>Transforming lives through learning</a:t>
            </a:r>
          </a:p>
        </p:txBody>
      </p:sp>
    </p:spTree>
    <p:extLst>
      <p:ext uri="{BB962C8B-B14F-4D97-AF65-F5344CB8AC3E}">
        <p14:creationId xmlns:p14="http://schemas.microsoft.com/office/powerpoint/2010/main" val="294829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5" name="Straight Connector 4"/>
          <p:cNvCxnSpPr/>
          <p:nvPr userDrawn="1"/>
        </p:nvCxnSpPr>
        <p:spPr>
          <a:xfrm>
            <a:off x="541735" y="6223000"/>
            <a:ext cx="8805040"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474194" y="6307284"/>
            <a:ext cx="2235885" cy="276999"/>
          </a:xfrm>
          <a:prstGeom prst="rect">
            <a:avLst/>
          </a:prstGeom>
          <a:noFill/>
        </p:spPr>
        <p:txBody>
          <a:bodyPr wrap="square" rtlCol="0">
            <a:spAutoFit/>
          </a:bodyPr>
          <a:lstStyle/>
          <a:p>
            <a:r>
              <a:rPr lang="en-GB" sz="1200">
                <a:solidFill>
                  <a:schemeClr val="bg1">
                    <a:lumMod val="50000"/>
                  </a:schemeClr>
                </a:solidFill>
                <a:latin typeface="+mn-lt"/>
              </a:rPr>
              <a:t>Document</a:t>
            </a:r>
            <a:r>
              <a:rPr lang="en-GB" sz="1200" baseline="0">
                <a:solidFill>
                  <a:schemeClr val="bg1">
                    <a:lumMod val="50000"/>
                  </a:schemeClr>
                </a:solidFill>
                <a:latin typeface="+mn-lt"/>
              </a:rPr>
              <a:t> title</a:t>
            </a:r>
            <a:endParaRPr lang="en-GB" sz="1200">
              <a:solidFill>
                <a:schemeClr val="bg1">
                  <a:lumMod val="50000"/>
                </a:schemeClr>
              </a:solidFill>
              <a:latin typeface="+mn-lt"/>
            </a:endParaRPr>
          </a:p>
        </p:txBody>
      </p:sp>
      <p:sp>
        <p:nvSpPr>
          <p:cNvPr id="7" name="TextBox 6"/>
          <p:cNvSpPr txBox="1"/>
          <p:nvPr userDrawn="1"/>
        </p:nvSpPr>
        <p:spPr>
          <a:xfrm>
            <a:off x="7284569" y="6301466"/>
            <a:ext cx="2235885" cy="461665"/>
          </a:xfrm>
          <a:prstGeom prst="rect">
            <a:avLst/>
          </a:prstGeom>
          <a:noFill/>
        </p:spPr>
        <p:txBody>
          <a:bodyPr wrap="square" rtlCol="0">
            <a:spAutoFit/>
          </a:bodyPr>
          <a:lstStyle/>
          <a:p>
            <a:r>
              <a:rPr lang="en-GB" sz="1200">
                <a:solidFill>
                  <a:srgbClr val="00ABB5"/>
                </a:solidFill>
                <a:latin typeface="+mn-lt"/>
              </a:rPr>
              <a:t>Transforming lives through learning</a:t>
            </a:r>
          </a:p>
        </p:txBody>
      </p:sp>
    </p:spTree>
    <p:extLst>
      <p:ext uri="{BB962C8B-B14F-4D97-AF65-F5344CB8AC3E}">
        <p14:creationId xmlns:p14="http://schemas.microsoft.com/office/powerpoint/2010/main" val="2282923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541735" y="6223000"/>
            <a:ext cx="8805040"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474194" y="6307284"/>
            <a:ext cx="2235885" cy="276999"/>
          </a:xfrm>
          <a:prstGeom prst="rect">
            <a:avLst/>
          </a:prstGeom>
          <a:noFill/>
        </p:spPr>
        <p:txBody>
          <a:bodyPr wrap="square" rtlCol="0">
            <a:spAutoFit/>
          </a:bodyPr>
          <a:lstStyle/>
          <a:p>
            <a:r>
              <a:rPr lang="en-GB" sz="1200">
                <a:solidFill>
                  <a:schemeClr val="bg1">
                    <a:lumMod val="50000"/>
                  </a:schemeClr>
                </a:solidFill>
                <a:latin typeface="+mn-lt"/>
              </a:rPr>
              <a:t>Document</a:t>
            </a:r>
            <a:r>
              <a:rPr lang="en-GB" sz="1200" baseline="0">
                <a:solidFill>
                  <a:schemeClr val="bg1">
                    <a:lumMod val="50000"/>
                  </a:schemeClr>
                </a:solidFill>
                <a:latin typeface="+mn-lt"/>
              </a:rPr>
              <a:t> title</a:t>
            </a:r>
            <a:endParaRPr lang="en-GB" sz="1200">
              <a:solidFill>
                <a:schemeClr val="bg1">
                  <a:lumMod val="50000"/>
                </a:schemeClr>
              </a:solidFill>
              <a:latin typeface="+mn-lt"/>
            </a:endParaRPr>
          </a:p>
        </p:txBody>
      </p:sp>
      <p:sp>
        <p:nvSpPr>
          <p:cNvPr id="6" name="TextBox 5"/>
          <p:cNvSpPr txBox="1"/>
          <p:nvPr userDrawn="1"/>
        </p:nvSpPr>
        <p:spPr>
          <a:xfrm>
            <a:off x="7284569" y="6301466"/>
            <a:ext cx="2235885" cy="461665"/>
          </a:xfrm>
          <a:prstGeom prst="rect">
            <a:avLst/>
          </a:prstGeom>
          <a:noFill/>
        </p:spPr>
        <p:txBody>
          <a:bodyPr wrap="square" rtlCol="0">
            <a:spAutoFit/>
          </a:bodyPr>
          <a:lstStyle/>
          <a:p>
            <a:r>
              <a:rPr lang="en-GB" sz="1200">
                <a:solidFill>
                  <a:srgbClr val="00ABB5"/>
                </a:solidFill>
                <a:latin typeface="+mn-lt"/>
              </a:rPr>
              <a:t>Transforming lives through learning</a:t>
            </a:r>
          </a:p>
        </p:txBody>
      </p:sp>
    </p:spTree>
    <p:extLst>
      <p:ext uri="{BB962C8B-B14F-4D97-AF65-F5344CB8AC3E}">
        <p14:creationId xmlns:p14="http://schemas.microsoft.com/office/powerpoint/2010/main" val="4115151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008376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40325" y="830265"/>
            <a:ext cx="2232289"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41735" y="830265"/>
            <a:ext cx="6533488" cy="4759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541735" y="6223000"/>
            <a:ext cx="8805040"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474194" y="6307284"/>
            <a:ext cx="2235885" cy="276999"/>
          </a:xfrm>
          <a:prstGeom prst="rect">
            <a:avLst/>
          </a:prstGeom>
          <a:noFill/>
        </p:spPr>
        <p:txBody>
          <a:bodyPr wrap="square" rtlCol="0">
            <a:spAutoFit/>
          </a:bodyPr>
          <a:lstStyle/>
          <a:p>
            <a:r>
              <a:rPr lang="en-GB" sz="1200">
                <a:solidFill>
                  <a:schemeClr val="bg1">
                    <a:lumMod val="50000"/>
                  </a:schemeClr>
                </a:solidFill>
                <a:latin typeface="+mn-lt"/>
              </a:rPr>
              <a:t>Document</a:t>
            </a:r>
            <a:r>
              <a:rPr lang="en-GB" sz="1200" baseline="0">
                <a:solidFill>
                  <a:schemeClr val="bg1">
                    <a:lumMod val="50000"/>
                  </a:schemeClr>
                </a:solidFill>
                <a:latin typeface="+mn-lt"/>
              </a:rPr>
              <a:t> title</a:t>
            </a:r>
            <a:endParaRPr lang="en-GB" sz="1200">
              <a:solidFill>
                <a:schemeClr val="bg1">
                  <a:lumMod val="50000"/>
                </a:schemeClr>
              </a:solidFill>
              <a:latin typeface="+mn-lt"/>
            </a:endParaRPr>
          </a:p>
        </p:txBody>
      </p:sp>
      <p:sp>
        <p:nvSpPr>
          <p:cNvPr id="6" name="TextBox 5"/>
          <p:cNvSpPr txBox="1"/>
          <p:nvPr userDrawn="1"/>
        </p:nvSpPr>
        <p:spPr>
          <a:xfrm>
            <a:off x="7284569" y="6301466"/>
            <a:ext cx="2235885" cy="461665"/>
          </a:xfrm>
          <a:prstGeom prst="rect">
            <a:avLst/>
          </a:prstGeom>
          <a:noFill/>
        </p:spPr>
        <p:txBody>
          <a:bodyPr wrap="square" rtlCol="0">
            <a:spAutoFit/>
          </a:bodyPr>
          <a:lstStyle/>
          <a:p>
            <a:r>
              <a:rPr lang="en-GB" sz="1200">
                <a:solidFill>
                  <a:srgbClr val="00ABB5"/>
                </a:solidFill>
                <a:latin typeface="+mn-lt"/>
              </a:rPr>
              <a:t>Transforming lives through learning</a:t>
            </a:r>
          </a:p>
        </p:txBody>
      </p:sp>
    </p:spTree>
    <p:extLst>
      <p:ext uri="{BB962C8B-B14F-4D97-AF65-F5344CB8AC3E}">
        <p14:creationId xmlns:p14="http://schemas.microsoft.com/office/powerpoint/2010/main" val="2849123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endParaRPr lang="en-GB"/>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1D6ADB0-EB50-48A4-8E22-E5B8E7CC800B}"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F2ACC-234A-48A0-981B-2482D0AB431C}" type="slidenum">
              <a:rPr lang="en-GB" smtClean="0"/>
              <a:t>‹#›</a:t>
            </a:fld>
            <a:endParaRPr lang="en-GB"/>
          </a:p>
        </p:txBody>
      </p:sp>
    </p:spTree>
    <p:extLst>
      <p:ext uri="{BB962C8B-B14F-4D97-AF65-F5344CB8AC3E}">
        <p14:creationId xmlns:p14="http://schemas.microsoft.com/office/powerpoint/2010/main" val="108308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D6ADB0-EB50-48A4-8E22-E5B8E7CC800B}"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F2ACC-234A-48A0-981B-2482D0AB431C}" type="slidenum">
              <a:rPr lang="en-GB" smtClean="0"/>
              <a:t>‹#›</a:t>
            </a:fld>
            <a:endParaRPr lang="en-GB"/>
          </a:p>
        </p:txBody>
      </p:sp>
    </p:spTree>
    <p:extLst>
      <p:ext uri="{BB962C8B-B14F-4D97-AF65-F5344CB8AC3E}">
        <p14:creationId xmlns:p14="http://schemas.microsoft.com/office/powerpoint/2010/main" val="30337099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US"/>
              <a:t>Click to edit Master title style</a:t>
            </a:r>
            <a:endParaRPr lang="en-GB"/>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D6ADB0-EB50-48A4-8E22-E5B8E7CC800B}"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F2ACC-234A-48A0-981B-2482D0AB431C}" type="slidenum">
              <a:rPr lang="en-GB" smtClean="0"/>
              <a:t>‹#›</a:t>
            </a:fld>
            <a:endParaRPr lang="en-GB"/>
          </a:p>
        </p:txBody>
      </p:sp>
    </p:spTree>
    <p:extLst>
      <p:ext uri="{BB962C8B-B14F-4D97-AF65-F5344CB8AC3E}">
        <p14:creationId xmlns:p14="http://schemas.microsoft.com/office/powerpoint/2010/main" val="2823194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1D6ADB0-EB50-48A4-8E22-E5B8E7CC800B}" type="datetimeFigureOut">
              <a:rPr lang="en-GB" smtClean="0"/>
              <a:t>11/03/2024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5F2ACC-234A-48A0-981B-2482D0AB431C}" type="slidenum">
              <a:rPr lang="en-GB" smtClean="0"/>
              <a:t>‹#›</a:t>
            </a:fld>
            <a:endParaRPr lang="en-GB"/>
          </a:p>
        </p:txBody>
      </p:sp>
    </p:spTree>
    <p:extLst>
      <p:ext uri="{BB962C8B-B14F-4D97-AF65-F5344CB8AC3E}">
        <p14:creationId xmlns:p14="http://schemas.microsoft.com/office/powerpoint/2010/main" val="1929796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1D6ADB0-EB50-48A4-8E22-E5B8E7CC800B}" type="datetimeFigureOut">
              <a:rPr lang="en-GB" smtClean="0"/>
              <a:t>11/03/2024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35F2ACC-234A-48A0-981B-2482D0AB431C}" type="slidenum">
              <a:rPr lang="en-GB" smtClean="0"/>
              <a:t>‹#›</a:t>
            </a:fld>
            <a:endParaRPr lang="en-GB"/>
          </a:p>
        </p:txBody>
      </p:sp>
    </p:spTree>
    <p:extLst>
      <p:ext uri="{BB962C8B-B14F-4D97-AF65-F5344CB8AC3E}">
        <p14:creationId xmlns:p14="http://schemas.microsoft.com/office/powerpoint/2010/main" val="951282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1D6ADB0-EB50-48A4-8E22-E5B8E7CC800B}" type="datetimeFigureOut">
              <a:rPr lang="en-GB" smtClean="0"/>
              <a:t>11/03/2024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35F2ACC-234A-48A0-981B-2482D0AB431C}" type="slidenum">
              <a:rPr lang="en-GB" smtClean="0"/>
              <a:t>‹#›</a:t>
            </a:fld>
            <a:endParaRPr lang="en-GB"/>
          </a:p>
        </p:txBody>
      </p:sp>
    </p:spTree>
    <p:extLst>
      <p:ext uri="{BB962C8B-B14F-4D97-AF65-F5344CB8AC3E}">
        <p14:creationId xmlns:p14="http://schemas.microsoft.com/office/powerpoint/2010/main" val="42395605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D6ADB0-EB50-48A4-8E22-E5B8E7CC800B}" type="datetimeFigureOut">
              <a:rPr lang="en-GB" smtClean="0"/>
              <a:t>11/03/2024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35F2ACC-234A-48A0-981B-2482D0AB431C}" type="slidenum">
              <a:rPr lang="en-GB" smtClean="0"/>
              <a:t>‹#›</a:t>
            </a:fld>
            <a:endParaRPr lang="en-GB"/>
          </a:p>
        </p:txBody>
      </p:sp>
    </p:spTree>
    <p:extLst>
      <p:ext uri="{BB962C8B-B14F-4D97-AF65-F5344CB8AC3E}">
        <p14:creationId xmlns:p14="http://schemas.microsoft.com/office/powerpoint/2010/main" val="3582491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GB"/>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Edit Master text styles</a:t>
            </a:r>
          </a:p>
        </p:txBody>
      </p:sp>
      <p:sp>
        <p:nvSpPr>
          <p:cNvPr id="5" name="Date Placeholder 4"/>
          <p:cNvSpPr>
            <a:spLocks noGrp="1"/>
          </p:cNvSpPr>
          <p:nvPr>
            <p:ph type="dt" sz="half" idx="10"/>
          </p:nvPr>
        </p:nvSpPr>
        <p:spPr/>
        <p:txBody>
          <a:bodyPr/>
          <a:lstStyle/>
          <a:p>
            <a:fld id="{D1D6ADB0-EB50-48A4-8E22-E5B8E7CC800B}" type="datetimeFigureOut">
              <a:rPr lang="en-GB" smtClean="0"/>
              <a:t>11/03/2024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5F2ACC-234A-48A0-981B-2482D0AB431C}" type="slidenum">
              <a:rPr lang="en-GB" smtClean="0"/>
              <a:t>‹#›</a:t>
            </a:fld>
            <a:endParaRPr lang="en-GB"/>
          </a:p>
        </p:txBody>
      </p:sp>
    </p:spTree>
    <p:extLst>
      <p:ext uri="{BB962C8B-B14F-4D97-AF65-F5344CB8AC3E}">
        <p14:creationId xmlns:p14="http://schemas.microsoft.com/office/powerpoint/2010/main" val="42289017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GB"/>
          </a:p>
        </p:txBody>
      </p:sp>
      <p:sp>
        <p:nvSpPr>
          <p:cNvPr id="3" name="Picture Placeholder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GB"/>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Edit Master text styles</a:t>
            </a:r>
          </a:p>
        </p:txBody>
      </p:sp>
      <p:sp>
        <p:nvSpPr>
          <p:cNvPr id="5" name="Date Placeholder 4"/>
          <p:cNvSpPr>
            <a:spLocks noGrp="1"/>
          </p:cNvSpPr>
          <p:nvPr>
            <p:ph type="dt" sz="half" idx="10"/>
          </p:nvPr>
        </p:nvSpPr>
        <p:spPr/>
        <p:txBody>
          <a:bodyPr/>
          <a:lstStyle/>
          <a:p>
            <a:fld id="{D1D6ADB0-EB50-48A4-8E22-E5B8E7CC800B}" type="datetimeFigureOut">
              <a:rPr lang="en-GB" smtClean="0"/>
              <a:t>11/03/2024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5F2ACC-234A-48A0-981B-2482D0AB431C}" type="slidenum">
              <a:rPr lang="en-GB" smtClean="0"/>
              <a:t>‹#›</a:t>
            </a:fld>
            <a:endParaRPr lang="en-GB"/>
          </a:p>
        </p:txBody>
      </p:sp>
    </p:spTree>
    <p:extLst>
      <p:ext uri="{BB962C8B-B14F-4D97-AF65-F5344CB8AC3E}">
        <p14:creationId xmlns:p14="http://schemas.microsoft.com/office/powerpoint/2010/main" val="207133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57213" y="1887538"/>
            <a:ext cx="437515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97463" y="1887538"/>
            <a:ext cx="437515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676541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D6ADB0-EB50-48A4-8E22-E5B8E7CC800B}"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F2ACC-234A-48A0-981B-2482D0AB431C}" type="slidenum">
              <a:rPr lang="en-GB" smtClean="0"/>
              <a:t>‹#›</a:t>
            </a:fld>
            <a:endParaRPr lang="en-GB"/>
          </a:p>
        </p:txBody>
      </p:sp>
    </p:spTree>
    <p:extLst>
      <p:ext uri="{BB962C8B-B14F-4D97-AF65-F5344CB8AC3E}">
        <p14:creationId xmlns:p14="http://schemas.microsoft.com/office/powerpoint/2010/main" val="22247185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D6ADB0-EB50-48A4-8E22-E5B8E7CC800B}"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F2ACC-234A-48A0-981B-2482D0AB431C}" type="slidenum">
              <a:rPr lang="en-GB" smtClean="0"/>
              <a:t>‹#›</a:t>
            </a:fld>
            <a:endParaRPr lang="en-GB"/>
          </a:p>
        </p:txBody>
      </p:sp>
    </p:spTree>
    <p:extLst>
      <p:ext uri="{BB962C8B-B14F-4D97-AF65-F5344CB8AC3E}">
        <p14:creationId xmlns:p14="http://schemas.microsoft.com/office/powerpoint/2010/main" val="631266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2"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2"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2968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5589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925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1"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1"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6844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8806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5392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541735" y="830263"/>
            <a:ext cx="880504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Rectangle 3"/>
          <p:cNvSpPr>
            <a:spLocks noGrp="1" noChangeArrowheads="1"/>
          </p:cNvSpPr>
          <p:nvPr>
            <p:ph type="body" idx="1"/>
          </p:nvPr>
        </p:nvSpPr>
        <p:spPr bwMode="auto">
          <a:xfrm>
            <a:off x="557213" y="1887538"/>
            <a:ext cx="8789562"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
        <p:nvSpPr>
          <p:cNvPr id="1030" name="Picture 9" descr="Education Scotland White (higher res)"/>
          <p:cNvSpPr>
            <a:spLocks noChangeAspect="1" noChangeArrowheads="1"/>
          </p:cNvSpPr>
          <p:nvPr/>
        </p:nvSpPr>
        <p:spPr bwMode="auto">
          <a:xfrm>
            <a:off x="7604919" y="5892800"/>
            <a:ext cx="17541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541735" y="830263"/>
            <a:ext cx="880504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Rectangle 3"/>
          <p:cNvSpPr>
            <a:spLocks noGrp="1" noChangeArrowheads="1"/>
          </p:cNvSpPr>
          <p:nvPr>
            <p:ph type="body" idx="1"/>
          </p:nvPr>
        </p:nvSpPr>
        <p:spPr bwMode="auto">
          <a:xfrm>
            <a:off x="557213" y="1887538"/>
            <a:ext cx="8789562"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
        <p:nvSpPr>
          <p:cNvPr id="1029" name="Text Box 7"/>
          <p:cNvSpPr txBox="1">
            <a:spLocks noChangeArrowheads="1"/>
          </p:cNvSpPr>
          <p:nvPr/>
        </p:nvSpPr>
        <p:spPr bwMode="auto">
          <a:xfrm>
            <a:off x="5689052" y="6304473"/>
            <a:ext cx="3666596"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sz="1200">
                <a:solidFill>
                  <a:srgbClr val="00ABB5"/>
                </a:solidFill>
              </a:rPr>
              <a:t>Transforming lives through learning</a:t>
            </a:r>
          </a:p>
        </p:txBody>
      </p:sp>
      <p:sp>
        <p:nvSpPr>
          <p:cNvPr id="1030" name="Picture 9" descr="Education Scotland White (higher res)"/>
          <p:cNvSpPr>
            <a:spLocks noChangeAspect="1" noChangeArrowheads="1"/>
          </p:cNvSpPr>
          <p:nvPr/>
        </p:nvSpPr>
        <p:spPr bwMode="auto">
          <a:xfrm>
            <a:off x="7604919" y="5892800"/>
            <a:ext cx="17541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p:nvCxnSpPr>
        <p:spPr>
          <a:xfrm flipV="1">
            <a:off x="549810" y="6216650"/>
            <a:ext cx="8809296"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p:cNvSpPr txBox="1">
            <a:spLocks noChangeArrowheads="1"/>
          </p:cNvSpPr>
          <p:nvPr/>
        </p:nvSpPr>
        <p:spPr bwMode="auto">
          <a:xfrm>
            <a:off x="477149" y="6304473"/>
            <a:ext cx="3666596"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GB" sz="1200">
                <a:solidFill>
                  <a:schemeClr val="tx1">
                    <a:lumMod val="50000"/>
                    <a:lumOff val="50000"/>
                  </a:schemeClr>
                </a:solidFill>
              </a:rPr>
              <a:t>Document title</a:t>
            </a:r>
          </a:p>
        </p:txBody>
      </p:sp>
    </p:spTree>
    <p:extLst>
      <p:ext uri="{BB962C8B-B14F-4D97-AF65-F5344CB8AC3E}">
        <p14:creationId xmlns:p14="http://schemas.microsoft.com/office/powerpoint/2010/main" val="107859312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D1D6ADB0-EB50-48A4-8E22-E5B8E7CC800B}" type="datetimeFigureOut">
              <a:rPr lang="en-GB" smtClean="0"/>
              <a:t>11/03/2024</a:t>
            </a:fld>
            <a:endParaRPr lang="en-GB"/>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635F2ACC-234A-48A0-981B-2482D0AB431C}" type="slidenum">
              <a:rPr lang="en-GB" smtClean="0"/>
              <a:t>‹#›</a:t>
            </a:fld>
            <a:endParaRPr lang="en-GB"/>
          </a:p>
        </p:txBody>
      </p:sp>
    </p:spTree>
    <p:extLst>
      <p:ext uri="{BB962C8B-B14F-4D97-AF65-F5344CB8AC3E}">
        <p14:creationId xmlns:p14="http://schemas.microsoft.com/office/powerpoint/2010/main" val="374322555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www.debbiepushor.ca/news/revisiting-parent-engagement-in-present-tim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learningandwork.org.uk/wp-content/uploads/2020/05/Family-learning-A-review-of-the-research-literature.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hyperlink" Target="https://education.gov.scot/resources/engaging-parents-and-families-a-toolkit-for-practitioner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hyperlink" Target="https://education.gov.scot/resources/engaging-parents-and-families-a-toolkit-for-practitioner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hyperlink" Target="https://education.gov.scot/resources/engaging-parents-and-families-a-toolkit-for-practitioner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hyperlink" Target="https://education.gov.scot/resources/engaging-parents-and-families-a-toolkit-for-practitioner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21.xml"/><Relationship Id="rId5" Type="http://schemas.openxmlformats.org/officeDocument/2006/relationships/image" Target="../media/image6.pn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idx="4294967295"/>
          </p:nvPr>
        </p:nvSpPr>
        <p:spPr>
          <a:xfrm>
            <a:off x="1763666" y="1380491"/>
            <a:ext cx="6378668"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00ABB5"/>
                </a:solidFill>
                <a:effectLst/>
                <a:uLnTx/>
                <a:uFillTx/>
                <a:latin typeface="+mn-lt"/>
                <a:ea typeface="+mn-ea"/>
                <a:cs typeface="+mn-cs"/>
              </a:rPr>
              <a:t>Benefits of Involving and Engaging Parents and Families</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3708281"/>
            <a:ext cx="9906000" cy="3177533"/>
          </a:xfrm>
          <a:prstGeom prst="rect">
            <a:avLst/>
          </a:prstGeom>
        </p:spPr>
      </p:pic>
      <p:pic>
        <p:nvPicPr>
          <p:cNvPr id="10" name="Picture 9" descr="A picture containing person, indoor">
            <a:extLst>
              <a:ext uri="{FF2B5EF4-FFF2-40B4-BE49-F238E27FC236}">
                <a16:creationId xmlns:a16="http://schemas.microsoft.com/office/drawing/2014/main" id="{9E5E78BF-4EB7-8F96-3FE1-A5A10D30BC5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39117" y="3057370"/>
            <a:ext cx="4042832" cy="2695221"/>
          </a:xfrm>
          <a:prstGeom prst="rect">
            <a:avLst/>
          </a:prstGeom>
          <a:ln>
            <a:solidFill>
              <a:schemeClr val="tx1"/>
            </a:solidFill>
          </a:ln>
        </p:spPr>
      </p:pic>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46530" y="247091"/>
            <a:ext cx="1956606" cy="1014057"/>
          </a:xfrm>
          <a:prstGeom prst="rect">
            <a:avLst/>
          </a:prstGeom>
        </p:spPr>
      </p:pic>
      <p:sp>
        <p:nvSpPr>
          <p:cNvPr id="11" name="TextBox 10"/>
          <p:cNvSpPr txBox="1"/>
          <p:nvPr/>
        </p:nvSpPr>
        <p:spPr>
          <a:xfrm>
            <a:off x="5939634" y="6413807"/>
            <a:ext cx="3966366" cy="276999"/>
          </a:xfrm>
          <a:prstGeom prst="rect">
            <a:avLst/>
          </a:prstGeom>
          <a:noFill/>
        </p:spPr>
        <p:txBody>
          <a:bodyPr wrap="square" rtlCol="0">
            <a:spAutoFit/>
          </a:bodyPr>
          <a:lstStyle/>
          <a:p>
            <a:pPr algn="ctr"/>
            <a:r>
              <a:rPr lang="en-GB" sz="1200" b="1">
                <a:solidFill>
                  <a:schemeClr val="bg1"/>
                </a:solidFill>
              </a:rPr>
              <a:t>For Scotland’s learners with Scotland’s educators</a:t>
            </a:r>
          </a:p>
        </p:txBody>
      </p:sp>
    </p:spTree>
    <p:extLst>
      <p:ext uri="{BB962C8B-B14F-4D97-AF65-F5344CB8AC3E}">
        <p14:creationId xmlns:p14="http://schemas.microsoft.com/office/powerpoint/2010/main" val="1717420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2" name="Title 1"/>
          <p:cNvSpPr>
            <a:spLocks noGrp="1"/>
          </p:cNvSpPr>
          <p:nvPr>
            <p:ph type="title"/>
          </p:nvPr>
        </p:nvSpPr>
        <p:spPr>
          <a:xfrm>
            <a:off x="364816" y="216049"/>
            <a:ext cx="9236384" cy="839150"/>
          </a:xfrm>
        </p:spPr>
        <p:txBody>
          <a:bodyPr/>
          <a:lstStyle/>
          <a:p>
            <a:r>
              <a:rPr lang="en-GB">
                <a:solidFill>
                  <a:srgbClr val="00ABB5"/>
                </a:solidFill>
                <a:latin typeface="+mn-lt"/>
              </a:rPr>
              <a:t>Valuing parent, family and school relationships (Cont.)</a:t>
            </a:r>
          </a:p>
        </p:txBody>
      </p:sp>
      <p:sp>
        <p:nvSpPr>
          <p:cNvPr id="18" name="TextBox 17"/>
          <p:cNvSpPr txBox="1"/>
          <p:nvPr/>
        </p:nvSpPr>
        <p:spPr>
          <a:xfrm>
            <a:off x="5842652" y="6364613"/>
            <a:ext cx="396636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white"/>
                </a:solidFill>
                <a:effectLst/>
                <a:uLnTx/>
                <a:uFillTx/>
                <a:latin typeface="Arial"/>
                <a:ea typeface="+mn-ea"/>
                <a:cs typeface="+mn-cs"/>
              </a:rPr>
              <a:t>For Scotland’s learners with Scotland’s educators</a:t>
            </a:r>
          </a:p>
        </p:txBody>
      </p:sp>
      <p:sp>
        <p:nvSpPr>
          <p:cNvPr id="3" name="TextBox 2"/>
          <p:cNvSpPr txBox="1"/>
          <p:nvPr/>
        </p:nvSpPr>
        <p:spPr>
          <a:xfrm>
            <a:off x="364816" y="1296775"/>
            <a:ext cx="8906184" cy="3970318"/>
          </a:xfrm>
          <a:prstGeom prst="rect">
            <a:avLst/>
          </a:prstGeom>
          <a:noFill/>
        </p:spPr>
        <p:txBody>
          <a:bodyPr wrap="square" rtlCol="0">
            <a:spAutoFit/>
          </a:bodyPr>
          <a:lstStyle/>
          <a:p>
            <a:r>
              <a:rPr lang="en-GB" b="0" i="0">
                <a:solidFill>
                  <a:srgbClr val="000000"/>
                </a:solidFill>
                <a:effectLst/>
                <a:latin typeface="Arial" panose="020B0604020202020204" pitchFamily="34" charset="0"/>
                <a:cs typeface="Arial" panose="020B0604020202020204" pitchFamily="34" charset="0"/>
              </a:rPr>
              <a:t>‘Parent involvement is valuable in that it contributes to the building of trust and relationships between parents and educators. </a:t>
            </a:r>
          </a:p>
          <a:p>
            <a:pPr algn="l"/>
            <a:endParaRPr lang="en-GB" b="0" i="0">
              <a:solidFill>
                <a:srgbClr val="000000"/>
              </a:solidFill>
              <a:effectLst/>
              <a:latin typeface="Arial" panose="020B0604020202020204" pitchFamily="34" charset="0"/>
              <a:cs typeface="Arial" panose="020B0604020202020204" pitchFamily="34" charset="0"/>
            </a:endParaRPr>
          </a:p>
          <a:p>
            <a:pPr algn="l"/>
            <a:r>
              <a:rPr lang="en-GB" b="0" i="0">
                <a:solidFill>
                  <a:srgbClr val="000000"/>
                </a:solidFill>
                <a:effectLst/>
                <a:latin typeface="Arial" panose="020B0604020202020204" pitchFamily="34" charset="0"/>
                <a:cs typeface="Arial" panose="020B0604020202020204" pitchFamily="34" charset="0"/>
              </a:rPr>
              <a:t>Parent engagement in teaching and learning is a critical factor in a child’s academic success and overall well-being. It is a vital component of a child’s educational journey, and it can take on various forms, adapting to the specific needs and dynamics of families. Every parent can and does support their children’s education in various ways. It is important to note that differing outcomes are achieved, depending on where they place their energy’. </a:t>
            </a:r>
          </a:p>
          <a:p>
            <a:pPr algn="l"/>
            <a:endParaRPr lang="en-GB">
              <a:solidFill>
                <a:srgbClr val="000000"/>
              </a:solidFill>
              <a:latin typeface="Arial" panose="020B0604020202020204" pitchFamily="34" charset="0"/>
              <a:cs typeface="Arial" panose="020B0604020202020204" pitchFamily="34" charset="0"/>
            </a:endParaRPr>
          </a:p>
          <a:p>
            <a:pPr algn="r"/>
            <a:r>
              <a:rPr lang="en-GB" b="1" i="0">
                <a:solidFill>
                  <a:srgbClr val="000000"/>
                </a:solidFill>
                <a:effectLst/>
                <a:latin typeface="Arial" panose="020B0604020202020204" pitchFamily="34" charset="0"/>
                <a:cs typeface="Arial" panose="020B0604020202020204" pitchFamily="34" charset="0"/>
              </a:rPr>
              <a:t>(</a:t>
            </a:r>
            <a:r>
              <a:rPr lang="en-GB" b="1" i="0" err="1">
                <a:solidFill>
                  <a:srgbClr val="000000"/>
                </a:solidFill>
                <a:effectLst/>
                <a:latin typeface="Arial" panose="020B0604020202020204" pitchFamily="34" charset="0"/>
                <a:cs typeface="Arial" panose="020B0604020202020204" pitchFamily="34" charset="0"/>
              </a:rPr>
              <a:t>Pushor</a:t>
            </a:r>
            <a:r>
              <a:rPr lang="en-GB" b="1" i="0">
                <a:solidFill>
                  <a:srgbClr val="000000"/>
                </a:solidFill>
                <a:effectLst/>
                <a:latin typeface="Arial" panose="020B0604020202020204" pitchFamily="34" charset="0"/>
                <a:cs typeface="Arial" panose="020B0604020202020204" pitchFamily="34" charset="0"/>
              </a:rPr>
              <a:t>, D. ‘</a:t>
            </a:r>
            <a:r>
              <a:rPr lang="en-GB" b="1" i="0">
                <a:solidFill>
                  <a:srgbClr val="000000"/>
                </a:solidFill>
                <a:effectLst/>
                <a:latin typeface="Arial" panose="020B0604020202020204" pitchFamily="34" charset="0"/>
                <a:cs typeface="Arial" panose="020B0604020202020204" pitchFamily="34" charset="0"/>
                <a:hlinkClick r:id="rId4"/>
              </a:rPr>
              <a:t>Revisiting parent engagement in present times</a:t>
            </a:r>
            <a:r>
              <a:rPr lang="en-GB" b="1" i="0">
                <a:solidFill>
                  <a:srgbClr val="000000"/>
                </a:solidFill>
                <a:effectLst/>
                <a:latin typeface="Arial" panose="020B0604020202020204" pitchFamily="34" charset="0"/>
                <a:cs typeface="Arial" panose="020B0604020202020204" pitchFamily="34" charset="0"/>
              </a:rPr>
              <a:t>’)</a:t>
            </a:r>
          </a:p>
          <a:p>
            <a:pPr algn="l"/>
            <a:endParaRPr lang="en-GB" b="0" i="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1784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2" name="Title 1"/>
          <p:cNvSpPr>
            <a:spLocks noGrp="1"/>
          </p:cNvSpPr>
          <p:nvPr>
            <p:ph type="title"/>
          </p:nvPr>
        </p:nvSpPr>
        <p:spPr>
          <a:xfrm>
            <a:off x="364816" y="92666"/>
            <a:ext cx="9236384" cy="1016649"/>
          </a:xfrm>
        </p:spPr>
        <p:txBody>
          <a:bodyPr/>
          <a:lstStyle/>
          <a:p>
            <a:r>
              <a:rPr lang="en-GB">
                <a:solidFill>
                  <a:srgbClr val="00ABB5"/>
                </a:solidFill>
                <a:latin typeface="+mn-lt"/>
              </a:rPr>
              <a:t>Valuing parent, family and school relationships (Cont.)</a:t>
            </a:r>
          </a:p>
        </p:txBody>
      </p:sp>
      <p:sp>
        <p:nvSpPr>
          <p:cNvPr id="18" name="TextBox 17"/>
          <p:cNvSpPr txBox="1"/>
          <p:nvPr/>
        </p:nvSpPr>
        <p:spPr>
          <a:xfrm>
            <a:off x="5842652" y="6364613"/>
            <a:ext cx="396636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white"/>
                </a:solidFill>
                <a:effectLst/>
                <a:uLnTx/>
                <a:uFillTx/>
                <a:latin typeface="Arial"/>
                <a:ea typeface="+mn-ea"/>
                <a:cs typeface="+mn-cs"/>
              </a:rPr>
              <a:t>For Scotland’s learners with Scotland’s educators</a:t>
            </a:r>
          </a:p>
        </p:txBody>
      </p:sp>
      <p:sp>
        <p:nvSpPr>
          <p:cNvPr id="3" name="TextBox 2"/>
          <p:cNvSpPr txBox="1"/>
          <p:nvPr/>
        </p:nvSpPr>
        <p:spPr>
          <a:xfrm>
            <a:off x="364816" y="1275591"/>
            <a:ext cx="8906184" cy="4057521"/>
          </a:xfrm>
          <a:prstGeom prst="rect">
            <a:avLst/>
          </a:prstGeom>
          <a:noFill/>
        </p:spPr>
        <p:txBody>
          <a:bodyPr wrap="square" rtlCol="0">
            <a:spAutoFit/>
          </a:bodyPr>
          <a:lstStyle/>
          <a:p>
            <a:pPr>
              <a:lnSpc>
                <a:spcPct val="150000"/>
              </a:lnSpc>
            </a:pPr>
            <a:r>
              <a:rPr lang="en-GB" b="0" i="0" dirty="0">
                <a:solidFill>
                  <a:srgbClr val="000000"/>
                </a:solidFill>
                <a:effectLst/>
                <a:latin typeface="Arial" panose="020B0604020202020204" pitchFamily="34" charset="0"/>
                <a:cs typeface="Arial" panose="020B0604020202020204" pitchFamily="34" charset="0"/>
              </a:rPr>
              <a:t>‘When educators and families collaborate as partners, they create important opportunities for children to develop social, emotional, and academic competencies.  The reason for educators and families to co-operate, co-ordinate, and collaborate is to enhance learning opportunities, educational progress, and school success’.</a:t>
            </a:r>
          </a:p>
          <a:p>
            <a:pPr algn="l">
              <a:lnSpc>
                <a:spcPct val="150000"/>
              </a:lnSpc>
            </a:pPr>
            <a:endParaRPr lang="en-GB" dirty="0">
              <a:solidFill>
                <a:srgbClr val="000000"/>
              </a:solidFill>
              <a:latin typeface="Arial" panose="020B0604020202020204" pitchFamily="34" charset="0"/>
              <a:cs typeface="Arial" panose="020B0604020202020204" pitchFamily="34" charset="0"/>
            </a:endParaRPr>
          </a:p>
          <a:p>
            <a:pPr algn="r"/>
            <a:r>
              <a:rPr lang="en-GB" b="0" i="0" dirty="0">
                <a:solidFill>
                  <a:srgbClr val="000000"/>
                </a:solidFill>
                <a:effectLst/>
                <a:latin typeface="Arial" panose="020B0604020202020204" pitchFamily="34" charset="0"/>
                <a:cs typeface="Arial" panose="020B0604020202020204" pitchFamily="34" charset="0"/>
              </a:rPr>
              <a:t>(</a:t>
            </a:r>
            <a:r>
              <a:rPr lang="en-GB" b="1" i="0" dirty="0">
                <a:solidFill>
                  <a:srgbClr val="000000"/>
                </a:solidFill>
                <a:effectLst/>
                <a:latin typeface="Arial" panose="020B0604020202020204" pitchFamily="34" charset="0"/>
                <a:cs typeface="Arial" panose="020B0604020202020204" pitchFamily="34" charset="0"/>
              </a:rPr>
              <a:t>Edwards, P.A., Peltier, M.R. and Porter L. (2023), ‘Collaborating to Promote Family Literacy </a:t>
            </a:r>
            <a:r>
              <a:rPr lang="en-GB" b="1" dirty="0">
                <a:solidFill>
                  <a:srgbClr val="000000"/>
                </a:solidFill>
                <a:latin typeface="Arial" panose="020B0604020202020204" pitchFamily="34" charset="0"/>
                <a:cs typeface="Arial" panose="020B0604020202020204" pitchFamily="34" charset="0"/>
              </a:rPr>
              <a:t>In: </a:t>
            </a:r>
            <a:r>
              <a:rPr lang="en-GB" b="1" dirty="0" err="1">
                <a:solidFill>
                  <a:srgbClr val="000000"/>
                </a:solidFill>
                <a:latin typeface="Arial" panose="020B0604020202020204" pitchFamily="34" charset="0"/>
                <a:cs typeface="Arial" panose="020B0604020202020204" pitchFamily="34" charset="0"/>
              </a:rPr>
              <a:t>Caspe</a:t>
            </a:r>
            <a:r>
              <a:rPr lang="en-GB" b="1" dirty="0">
                <a:solidFill>
                  <a:srgbClr val="000000"/>
                </a:solidFill>
                <a:latin typeface="Arial" panose="020B0604020202020204" pitchFamily="34" charset="0"/>
                <a:cs typeface="Arial" panose="020B0604020202020204" pitchFamily="34" charset="0"/>
              </a:rPr>
              <a:t>, M. </a:t>
            </a:r>
            <a:r>
              <a:rPr lang="en-GB" b="1" dirty="0" err="1">
                <a:solidFill>
                  <a:srgbClr val="000000"/>
                </a:solidFill>
                <a:latin typeface="Arial" panose="020B0604020202020204" pitchFamily="34" charset="0"/>
                <a:cs typeface="Arial" panose="020B0604020202020204" pitchFamily="34" charset="0"/>
              </a:rPr>
              <a:t>Hernandes</a:t>
            </a:r>
            <a:r>
              <a:rPr lang="en-GB" b="1" dirty="0">
                <a:solidFill>
                  <a:srgbClr val="000000"/>
                </a:solidFill>
                <a:latin typeface="Arial" panose="020B0604020202020204" pitchFamily="34" charset="0"/>
                <a:cs typeface="Arial" panose="020B0604020202020204" pitchFamily="34" charset="0"/>
              </a:rPr>
              <a:t>, R. ‘Family and Community Partnerships</a:t>
            </a:r>
            <a:r>
              <a:rPr lang="en-GB" b="1" i="0" dirty="0">
                <a:solidFill>
                  <a:srgbClr val="000000"/>
                </a:solidFill>
                <a:effectLst/>
                <a:latin typeface="Arial" panose="020B0604020202020204" pitchFamily="34" charset="0"/>
                <a:cs typeface="Arial" panose="020B0604020202020204" pitchFamily="34" charset="0"/>
              </a:rPr>
              <a:t>’.  Charlotte NC. Information Age Publishing Inc. </a:t>
            </a:r>
            <a:r>
              <a:rPr lang="en-GB" b="1" i="0" dirty="0" err="1">
                <a:solidFill>
                  <a:srgbClr val="000000"/>
                </a:solidFill>
                <a:effectLst/>
                <a:latin typeface="Arial" panose="020B0604020202020204" pitchFamily="34" charset="0"/>
                <a:cs typeface="Arial" panose="020B0604020202020204" pitchFamily="34" charset="0"/>
              </a:rPr>
              <a:t>pp101</a:t>
            </a:r>
            <a:endParaRPr lang="en-GB" b="1" i="0" dirty="0">
              <a:solidFill>
                <a:srgbClr val="000000"/>
              </a:solidFill>
              <a:effectLst/>
              <a:latin typeface="Arial" panose="020B0604020202020204" pitchFamily="34" charset="0"/>
              <a:cs typeface="Arial" panose="020B0604020202020204" pitchFamily="34" charset="0"/>
            </a:endParaRPr>
          </a:p>
          <a:p>
            <a:pPr algn="l"/>
            <a:endParaRPr lang="en-GB" b="0" i="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3451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37653-4A0C-5981-2D1A-513F747A557B}"/>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122886F-452C-E250-EA9F-20ADDABB25B8}"/>
              </a:ex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D405074D-2C85-EDB0-16CF-CA9C2449DD63}"/>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2" name="Title 1">
            <a:extLst>
              <a:ext uri="{FF2B5EF4-FFF2-40B4-BE49-F238E27FC236}">
                <a16:creationId xmlns:a16="http://schemas.microsoft.com/office/drawing/2014/main" id="{888A1417-4FAA-72A8-8AF9-465C0AEBCCE9}"/>
              </a:ext>
            </a:extLst>
          </p:cNvPr>
          <p:cNvSpPr>
            <a:spLocks noGrp="1"/>
          </p:cNvSpPr>
          <p:nvPr>
            <p:ph type="title"/>
          </p:nvPr>
        </p:nvSpPr>
        <p:spPr>
          <a:xfrm>
            <a:off x="544502" y="24761"/>
            <a:ext cx="8977724" cy="827169"/>
          </a:xfrm>
        </p:spPr>
        <p:txBody>
          <a:bodyPr/>
          <a:lstStyle/>
          <a:p>
            <a:r>
              <a:rPr lang="en-GB">
                <a:solidFill>
                  <a:srgbClr val="00ABB5"/>
                </a:solidFill>
                <a:latin typeface="+mn-lt"/>
              </a:rPr>
              <a:t>Valuing parent, family and school relationships</a:t>
            </a:r>
            <a:endParaRPr lang="en-GB">
              <a:solidFill>
                <a:srgbClr val="00ABB5"/>
              </a:solidFill>
            </a:endParaRPr>
          </a:p>
        </p:txBody>
      </p:sp>
      <p:sp>
        <p:nvSpPr>
          <p:cNvPr id="7" name="Content Placeholder 2">
            <a:extLst>
              <a:ext uri="{FF2B5EF4-FFF2-40B4-BE49-F238E27FC236}">
                <a16:creationId xmlns:a16="http://schemas.microsoft.com/office/drawing/2014/main" id="{BD4084AE-488F-9DDD-5B7A-626318BEF012}"/>
              </a:ext>
            </a:extLst>
          </p:cNvPr>
          <p:cNvSpPr>
            <a:spLocks noGrp="1"/>
          </p:cNvSpPr>
          <p:nvPr>
            <p:ph idx="1"/>
          </p:nvPr>
        </p:nvSpPr>
        <p:spPr>
          <a:xfrm>
            <a:off x="532350" y="1026110"/>
            <a:ext cx="8745446" cy="5094682"/>
          </a:xfrm>
        </p:spPr>
        <p:txBody>
          <a:bodyPr/>
          <a:lstStyle/>
          <a:p>
            <a:r>
              <a:rPr lang="en-GB">
                <a:solidFill>
                  <a:schemeClr val="tx1"/>
                </a:solidFill>
                <a:cs typeface="Arial"/>
              </a:rPr>
              <a:t>The review found that the most effective way of helping low-income children to achieve their ambitions was not by focusing on aspirations; it was focusing on some of the key objectives of family learning:</a:t>
            </a:r>
            <a:r>
              <a:rPr lang="en-GB" b="1">
                <a:solidFill>
                  <a:schemeClr val="tx1"/>
                </a:solidFill>
                <a:cs typeface="Arial"/>
              </a:rPr>
              <a:t> engaging parents in their children's learning, engaging parents in their own l</a:t>
            </a:r>
            <a:r>
              <a:rPr lang="en-GB">
                <a:solidFill>
                  <a:schemeClr val="tx1"/>
                </a:solidFill>
                <a:cs typeface="Arial"/>
              </a:rPr>
              <a:t>earning, and providing a range of support for children. Interventions that helped parents feel more confident and competent at being involved with their children's learning produced better outcomes, as did those that helped parents better understand how the education system works and how they can work with teachers and schools to help their children reach their full potential.</a:t>
            </a:r>
          </a:p>
          <a:p>
            <a:endParaRPr lang="en-GB">
              <a:solidFill>
                <a:schemeClr val="tx1"/>
              </a:solidFill>
              <a:cs typeface="Arial"/>
            </a:endParaRPr>
          </a:p>
          <a:p>
            <a:r>
              <a:rPr lang="en-GB" err="1">
                <a:solidFill>
                  <a:schemeClr val="tx1"/>
                </a:solidFill>
                <a:cs typeface="Arial"/>
              </a:rPr>
              <a:t>Carpentieri</a:t>
            </a:r>
            <a:r>
              <a:rPr lang="en-GB">
                <a:solidFill>
                  <a:schemeClr val="tx1"/>
                </a:solidFill>
                <a:cs typeface="Arial"/>
              </a:rPr>
              <a:t>, J.D. (2012), ‘Family learning: a review of the research literature’ - </a:t>
            </a:r>
            <a:r>
              <a:rPr lang="en-GB">
                <a:solidFill>
                  <a:schemeClr val="tx1"/>
                </a:solidFill>
                <a:cs typeface="Arial"/>
                <a:hlinkClick r:id="rId4"/>
              </a:rPr>
              <a:t>https://learningandwork.org.uk/wp-content/uploads/2020/05/Family-learning-A-review-of-the-research-literature.pdf</a:t>
            </a:r>
            <a:endParaRPr lang="en-GB">
              <a:solidFill>
                <a:schemeClr val="tx1"/>
              </a:solidFill>
              <a:cs typeface="Arial"/>
            </a:endParaRPr>
          </a:p>
        </p:txBody>
      </p:sp>
      <p:sp>
        <p:nvSpPr>
          <p:cNvPr id="10" name="TextBox 9">
            <a:extLst>
              <a:ext uri="{FF2B5EF4-FFF2-40B4-BE49-F238E27FC236}">
                <a16:creationId xmlns:a16="http://schemas.microsoft.com/office/drawing/2014/main" id="{A5BE33EE-7B15-E978-D7EC-3A582F1F4E3E}"/>
              </a:ext>
            </a:extLst>
          </p:cNvPr>
          <p:cNvSpPr txBox="1"/>
          <p:nvPr/>
        </p:nvSpPr>
        <p:spPr>
          <a:xfrm>
            <a:off x="5939634" y="6413807"/>
            <a:ext cx="396636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Arial"/>
                <a:ea typeface="+mn-ea"/>
                <a:cs typeface="+mn-cs"/>
              </a:rPr>
              <a:t>For Scotland’s learners with Scotland’s educators</a:t>
            </a:r>
          </a:p>
        </p:txBody>
      </p:sp>
    </p:spTree>
    <p:extLst>
      <p:ext uri="{BB962C8B-B14F-4D97-AF65-F5344CB8AC3E}">
        <p14:creationId xmlns:p14="http://schemas.microsoft.com/office/powerpoint/2010/main" val="3904277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37653-4A0C-5981-2D1A-513F747A557B}"/>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122886F-452C-E250-EA9F-20ADDABB25B8}"/>
              </a:ex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D405074D-2C85-EDB0-16CF-CA9C2449DD63}"/>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2" name="Title 1">
            <a:extLst>
              <a:ext uri="{FF2B5EF4-FFF2-40B4-BE49-F238E27FC236}">
                <a16:creationId xmlns:a16="http://schemas.microsoft.com/office/drawing/2014/main" id="{888A1417-4FAA-72A8-8AF9-465C0AEBCCE9}"/>
              </a:ext>
            </a:extLst>
          </p:cNvPr>
          <p:cNvSpPr>
            <a:spLocks noGrp="1"/>
          </p:cNvSpPr>
          <p:nvPr>
            <p:ph type="title"/>
          </p:nvPr>
        </p:nvSpPr>
        <p:spPr>
          <a:xfrm>
            <a:off x="588829" y="0"/>
            <a:ext cx="8977724" cy="827169"/>
          </a:xfrm>
        </p:spPr>
        <p:txBody>
          <a:bodyPr/>
          <a:lstStyle/>
          <a:p>
            <a:r>
              <a:rPr lang="en-GB"/>
              <a:t>Benefits for parents and families </a:t>
            </a:r>
            <a:endParaRPr lang="en-GB">
              <a:solidFill>
                <a:srgbClr val="00ABB5"/>
              </a:solidFill>
            </a:endParaRPr>
          </a:p>
        </p:txBody>
      </p:sp>
      <p:sp>
        <p:nvSpPr>
          <p:cNvPr id="7" name="Content Placeholder 2">
            <a:extLst>
              <a:ext uri="{FF2B5EF4-FFF2-40B4-BE49-F238E27FC236}">
                <a16:creationId xmlns:a16="http://schemas.microsoft.com/office/drawing/2014/main" id="{BD4084AE-488F-9DDD-5B7A-626318BEF012}"/>
              </a:ext>
            </a:extLst>
          </p:cNvPr>
          <p:cNvSpPr>
            <a:spLocks noGrp="1"/>
          </p:cNvSpPr>
          <p:nvPr>
            <p:ph idx="1"/>
          </p:nvPr>
        </p:nvSpPr>
        <p:spPr>
          <a:xfrm>
            <a:off x="672860" y="935183"/>
            <a:ext cx="8661140" cy="5094682"/>
          </a:xfrm>
        </p:spPr>
        <p:txBody>
          <a:bodyPr/>
          <a:lstStyle/>
          <a:p>
            <a:pPr marL="342900" indent="-342900">
              <a:buClr>
                <a:srgbClr val="00ABB5"/>
              </a:buClr>
              <a:buChar char="•"/>
            </a:pPr>
            <a:r>
              <a:rPr lang="en-GB" dirty="0">
                <a:solidFill>
                  <a:schemeClr val="tx1"/>
                </a:solidFill>
                <a:ea typeface="+mn-lt"/>
                <a:cs typeface="+mn-lt"/>
              </a:rPr>
              <a:t>Their children do better when they are involved</a:t>
            </a:r>
            <a:endParaRPr lang="en-US" dirty="0">
              <a:cs typeface="Arial"/>
            </a:endParaRPr>
          </a:p>
          <a:p>
            <a:pPr marL="342900" indent="-342900">
              <a:buClr>
                <a:srgbClr val="00ABB5"/>
              </a:buClr>
              <a:buChar char="•"/>
            </a:pPr>
            <a:r>
              <a:rPr lang="en-GB" dirty="0">
                <a:solidFill>
                  <a:schemeClr val="tx1"/>
                </a:solidFill>
                <a:ea typeface="+mn-lt"/>
                <a:cs typeface="+mn-lt"/>
              </a:rPr>
              <a:t>They are better supported to help and encourage their children's learning and development</a:t>
            </a:r>
            <a:endParaRPr lang="en-GB" dirty="0">
              <a:cs typeface="Arial"/>
            </a:endParaRPr>
          </a:p>
          <a:p>
            <a:pPr marL="342900" indent="-342900">
              <a:buClr>
                <a:srgbClr val="00ABB5"/>
              </a:buClr>
              <a:buChar char="•"/>
            </a:pPr>
            <a:r>
              <a:rPr lang="en-GB" dirty="0">
                <a:solidFill>
                  <a:schemeClr val="tx1"/>
                </a:solidFill>
                <a:ea typeface="+mn-lt"/>
                <a:cs typeface="+mn-lt"/>
              </a:rPr>
              <a:t>They have more information about their children's education</a:t>
            </a:r>
            <a:endParaRPr lang="en-GB" dirty="0">
              <a:cs typeface="Arial"/>
            </a:endParaRPr>
          </a:p>
          <a:p>
            <a:pPr marL="342900" indent="-342900">
              <a:buClr>
                <a:srgbClr val="00ABB5"/>
              </a:buClr>
              <a:buChar char="•"/>
            </a:pPr>
            <a:r>
              <a:rPr lang="en-GB" dirty="0">
                <a:solidFill>
                  <a:schemeClr val="tx1"/>
                </a:solidFill>
                <a:ea typeface="+mn-lt"/>
                <a:cs typeface="+mn-lt"/>
              </a:rPr>
              <a:t>Parents can support each other through peer mentoring which can have an impact on reducing isolation and build their confidence and skills</a:t>
            </a:r>
            <a:endParaRPr lang="en-GB" dirty="0">
              <a:cs typeface="Arial"/>
            </a:endParaRPr>
          </a:p>
          <a:p>
            <a:pPr marL="342900" indent="-342900">
              <a:buClr>
                <a:srgbClr val="00ABB5"/>
              </a:buClr>
              <a:buChar char="•"/>
            </a:pPr>
            <a:r>
              <a:rPr lang="en-GB" dirty="0">
                <a:solidFill>
                  <a:schemeClr val="tx1"/>
                </a:solidFill>
                <a:ea typeface="+mn-lt"/>
                <a:cs typeface="+mn-lt"/>
              </a:rPr>
              <a:t>Parents get reassurance that their children are receiving a good education</a:t>
            </a:r>
            <a:endParaRPr lang="en-GB" dirty="0">
              <a:cs typeface="Arial"/>
            </a:endParaRPr>
          </a:p>
          <a:p>
            <a:pPr marL="342900" indent="-342900">
              <a:buChar char="•"/>
            </a:pPr>
            <a:endParaRPr lang="en-GB" dirty="0">
              <a:solidFill>
                <a:schemeClr val="tx1"/>
              </a:solidFill>
              <a:cs typeface="Arial"/>
            </a:endParaRPr>
          </a:p>
          <a:p>
            <a:pPr marL="342900" indent="-342900">
              <a:buChar char="•"/>
            </a:pPr>
            <a:endParaRPr lang="en-GB" dirty="0">
              <a:solidFill>
                <a:schemeClr val="tx1"/>
              </a:solidFill>
              <a:cs typeface="Arial"/>
            </a:endParaRPr>
          </a:p>
          <a:p>
            <a:pPr marL="342900" indent="-342900">
              <a:buChar char="•"/>
            </a:pPr>
            <a:endParaRPr lang="en-GB" dirty="0">
              <a:solidFill>
                <a:schemeClr val="tx1"/>
              </a:solidFill>
              <a:cs typeface="Arial"/>
            </a:endParaRPr>
          </a:p>
          <a:p>
            <a:r>
              <a:rPr lang="en-GB" dirty="0">
                <a:solidFill>
                  <a:schemeClr val="tx1"/>
                </a:solidFill>
                <a:cs typeface="Arial"/>
                <a:hlinkClick r:id="rId4"/>
              </a:rPr>
              <a:t>https://education.gov.scot/resources/engaging-parents-and-families-a-toolkit-for-practitioners/</a:t>
            </a:r>
            <a:endParaRPr lang="en-GB" dirty="0">
              <a:solidFill>
                <a:schemeClr val="tx1"/>
              </a:solidFill>
              <a:cs typeface="Arial"/>
            </a:endParaRPr>
          </a:p>
        </p:txBody>
      </p:sp>
      <p:sp>
        <p:nvSpPr>
          <p:cNvPr id="10" name="TextBox 9">
            <a:extLst>
              <a:ext uri="{FF2B5EF4-FFF2-40B4-BE49-F238E27FC236}">
                <a16:creationId xmlns:a16="http://schemas.microsoft.com/office/drawing/2014/main" id="{A5BE33EE-7B15-E978-D7EC-3A582F1F4E3E}"/>
              </a:ext>
            </a:extLst>
          </p:cNvPr>
          <p:cNvSpPr txBox="1"/>
          <p:nvPr/>
        </p:nvSpPr>
        <p:spPr>
          <a:xfrm>
            <a:off x="5939634" y="6413807"/>
            <a:ext cx="396636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Arial"/>
                <a:ea typeface="+mn-ea"/>
                <a:cs typeface="+mn-cs"/>
              </a:rPr>
              <a:t>For Scotland’s learners with Scotland’s educators</a:t>
            </a:r>
          </a:p>
        </p:txBody>
      </p:sp>
    </p:spTree>
    <p:extLst>
      <p:ext uri="{BB962C8B-B14F-4D97-AF65-F5344CB8AC3E}">
        <p14:creationId xmlns:p14="http://schemas.microsoft.com/office/powerpoint/2010/main" val="975979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699F7-025B-AE21-359B-1DC1B853940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1D3B77A-F486-6CD5-3765-D80A080075DF}"/>
              </a:ex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2ADE4593-9CF7-331A-FD29-6F6279527395}"/>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2" name="Title 1">
            <a:extLst>
              <a:ext uri="{FF2B5EF4-FFF2-40B4-BE49-F238E27FC236}">
                <a16:creationId xmlns:a16="http://schemas.microsoft.com/office/drawing/2014/main" id="{22DB84F9-C77D-B260-644D-66C0B528DD86}"/>
              </a:ext>
            </a:extLst>
          </p:cNvPr>
          <p:cNvSpPr>
            <a:spLocks noGrp="1"/>
          </p:cNvSpPr>
          <p:nvPr>
            <p:ph type="title"/>
          </p:nvPr>
        </p:nvSpPr>
        <p:spPr>
          <a:xfrm>
            <a:off x="588829" y="0"/>
            <a:ext cx="8977724" cy="827169"/>
          </a:xfrm>
        </p:spPr>
        <p:txBody>
          <a:bodyPr/>
          <a:lstStyle/>
          <a:p>
            <a:r>
              <a:rPr lang="en-GB"/>
              <a:t>Benefits for children and young people</a:t>
            </a:r>
            <a:endParaRPr lang="en-GB">
              <a:solidFill>
                <a:srgbClr val="00ABB5"/>
              </a:solidFill>
            </a:endParaRPr>
          </a:p>
        </p:txBody>
      </p:sp>
      <p:sp>
        <p:nvSpPr>
          <p:cNvPr id="7" name="Content Placeholder 2">
            <a:extLst>
              <a:ext uri="{FF2B5EF4-FFF2-40B4-BE49-F238E27FC236}">
                <a16:creationId xmlns:a16="http://schemas.microsoft.com/office/drawing/2014/main" id="{113DF1F2-3B11-3E9E-B698-54BA7328CA8E}"/>
              </a:ext>
            </a:extLst>
          </p:cNvPr>
          <p:cNvSpPr>
            <a:spLocks noGrp="1"/>
          </p:cNvSpPr>
          <p:nvPr>
            <p:ph idx="1"/>
          </p:nvPr>
        </p:nvSpPr>
        <p:spPr>
          <a:xfrm>
            <a:off x="672860" y="935183"/>
            <a:ext cx="8661140" cy="5094682"/>
          </a:xfrm>
        </p:spPr>
        <p:txBody>
          <a:bodyPr/>
          <a:lstStyle/>
          <a:p>
            <a:pPr marL="342900" indent="-342900">
              <a:buClr>
                <a:srgbClr val="00ABB5"/>
              </a:buClr>
              <a:buChar char="•"/>
            </a:pPr>
            <a:r>
              <a:rPr lang="en-GB" dirty="0">
                <a:solidFill>
                  <a:schemeClr val="tx1"/>
                </a:solidFill>
                <a:ea typeface="+mn-lt"/>
                <a:cs typeface="+mn-lt"/>
              </a:rPr>
              <a:t>It is easier for children and young people to learn when they get encouragement at home</a:t>
            </a:r>
            <a:endParaRPr lang="en-GB" dirty="0">
              <a:solidFill>
                <a:schemeClr val="tx1"/>
              </a:solidFill>
            </a:endParaRPr>
          </a:p>
          <a:p>
            <a:pPr marL="342900" indent="-342900">
              <a:buClr>
                <a:srgbClr val="00ABB5"/>
              </a:buClr>
              <a:buChar char="•"/>
            </a:pPr>
            <a:r>
              <a:rPr lang="en-GB" dirty="0">
                <a:solidFill>
                  <a:schemeClr val="tx1"/>
                </a:solidFill>
                <a:ea typeface="+mn-lt"/>
                <a:cs typeface="+mn-lt"/>
              </a:rPr>
              <a:t>They will attain and achieve more when their parents are involved</a:t>
            </a:r>
            <a:endParaRPr lang="en-US" dirty="0">
              <a:solidFill>
                <a:schemeClr val="tx1"/>
              </a:solidFill>
            </a:endParaRPr>
          </a:p>
          <a:p>
            <a:pPr marL="342900" indent="-342900">
              <a:buClr>
                <a:srgbClr val="00ABB5"/>
              </a:buClr>
              <a:buChar char="•"/>
            </a:pPr>
            <a:r>
              <a:rPr lang="en-GB" dirty="0">
                <a:solidFill>
                  <a:schemeClr val="tx1"/>
                </a:solidFill>
                <a:ea typeface="+mn-lt"/>
                <a:cs typeface="+mn-lt"/>
              </a:rPr>
              <a:t>Children and young people get access to more activities in and out of settings when there are more adults to help</a:t>
            </a:r>
            <a:endParaRPr lang="en-GB" dirty="0">
              <a:solidFill>
                <a:schemeClr val="tx1"/>
              </a:solidFill>
            </a:endParaRPr>
          </a:p>
          <a:p>
            <a:pPr marL="342900" indent="-342900">
              <a:buClr>
                <a:srgbClr val="00ABB5"/>
              </a:buClr>
              <a:buChar char="•"/>
            </a:pPr>
            <a:r>
              <a:rPr lang="en-GB" dirty="0">
                <a:solidFill>
                  <a:schemeClr val="tx1"/>
                </a:solidFill>
                <a:ea typeface="+mn-lt"/>
                <a:cs typeface="+mn-lt"/>
              </a:rPr>
              <a:t>Any concerns in the setting or school can be addressed more easily when parents and settings/schools work together</a:t>
            </a:r>
            <a:endParaRPr lang="en-GB" dirty="0">
              <a:solidFill>
                <a:schemeClr val="tx1"/>
              </a:solidFill>
            </a:endParaRPr>
          </a:p>
          <a:p>
            <a:pPr marL="342900" indent="-342900">
              <a:buClr>
                <a:srgbClr val="00ABB5"/>
              </a:buClr>
              <a:buChar char="•"/>
            </a:pPr>
            <a:r>
              <a:rPr lang="en-GB" dirty="0">
                <a:solidFill>
                  <a:schemeClr val="tx1"/>
                </a:solidFill>
                <a:ea typeface="+mn-lt"/>
                <a:cs typeface="+mn-lt"/>
              </a:rPr>
              <a:t>They are happy when their parents are enjoying events in the setting or school</a:t>
            </a:r>
            <a:endParaRPr lang="en-GB" dirty="0">
              <a:solidFill>
                <a:schemeClr val="tx1"/>
              </a:solidFill>
              <a:cs typeface="Arial"/>
            </a:endParaRPr>
          </a:p>
          <a:p>
            <a:pPr marL="342900" indent="-342900">
              <a:buChar char="•"/>
            </a:pPr>
            <a:endParaRPr lang="en-GB" dirty="0">
              <a:solidFill>
                <a:schemeClr val="tx1"/>
              </a:solidFill>
              <a:cs typeface="Arial"/>
            </a:endParaRPr>
          </a:p>
          <a:p>
            <a:pPr marL="342900" indent="-342900">
              <a:buChar char="•"/>
            </a:pPr>
            <a:endParaRPr lang="en-GB" dirty="0">
              <a:solidFill>
                <a:schemeClr val="tx1"/>
              </a:solidFill>
              <a:cs typeface="Arial"/>
            </a:endParaRPr>
          </a:p>
          <a:p>
            <a:pPr marL="342900" indent="-342900">
              <a:buChar char="•"/>
            </a:pPr>
            <a:endParaRPr lang="en-GB" dirty="0">
              <a:solidFill>
                <a:schemeClr val="tx1"/>
              </a:solidFill>
              <a:cs typeface="Arial"/>
            </a:endParaRPr>
          </a:p>
          <a:p>
            <a:r>
              <a:rPr lang="en-GB" dirty="0">
                <a:solidFill>
                  <a:schemeClr val="tx1"/>
                </a:solidFill>
                <a:cs typeface="Arial"/>
                <a:hlinkClick r:id="rId4"/>
              </a:rPr>
              <a:t>https://education.gov.scot/resources/engaging-parents-and-families-a-toolkit-for-practitioners/</a:t>
            </a:r>
            <a:r>
              <a:rPr lang="en-GB" dirty="0">
                <a:solidFill>
                  <a:schemeClr val="tx1"/>
                </a:solidFill>
                <a:cs typeface="Arial"/>
              </a:rPr>
              <a:t> </a:t>
            </a:r>
          </a:p>
          <a:p>
            <a:endParaRPr lang="en-GB" dirty="0">
              <a:solidFill>
                <a:schemeClr val="tx1"/>
              </a:solidFill>
              <a:cs typeface="Arial"/>
            </a:endParaRPr>
          </a:p>
        </p:txBody>
      </p:sp>
      <p:sp>
        <p:nvSpPr>
          <p:cNvPr id="10" name="TextBox 9">
            <a:extLst>
              <a:ext uri="{FF2B5EF4-FFF2-40B4-BE49-F238E27FC236}">
                <a16:creationId xmlns:a16="http://schemas.microsoft.com/office/drawing/2014/main" id="{383A542F-2637-E050-2175-63CB80295295}"/>
              </a:ext>
            </a:extLst>
          </p:cNvPr>
          <p:cNvSpPr txBox="1"/>
          <p:nvPr/>
        </p:nvSpPr>
        <p:spPr>
          <a:xfrm>
            <a:off x="5939634" y="6413807"/>
            <a:ext cx="396636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Arial"/>
                <a:ea typeface="+mn-ea"/>
                <a:cs typeface="+mn-cs"/>
              </a:rPr>
              <a:t>For Scotland’s learners with Scotland’s educators</a:t>
            </a:r>
          </a:p>
        </p:txBody>
      </p:sp>
    </p:spTree>
    <p:extLst>
      <p:ext uri="{BB962C8B-B14F-4D97-AF65-F5344CB8AC3E}">
        <p14:creationId xmlns:p14="http://schemas.microsoft.com/office/powerpoint/2010/main" val="1461937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2AF44-74D6-F584-E627-18B6C9042EA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7837ADF-4C98-651E-EB6F-2FC8F332E425}"/>
              </a:ex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BEABB618-3CA0-F6F4-DB7B-C4ABCE62E01F}"/>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1" y="5828876"/>
            <a:ext cx="9906001" cy="1045598"/>
          </a:xfrm>
          <a:prstGeom prst="rect">
            <a:avLst/>
          </a:prstGeom>
        </p:spPr>
      </p:pic>
      <p:sp>
        <p:nvSpPr>
          <p:cNvPr id="2" name="Title 1">
            <a:extLst>
              <a:ext uri="{FF2B5EF4-FFF2-40B4-BE49-F238E27FC236}">
                <a16:creationId xmlns:a16="http://schemas.microsoft.com/office/drawing/2014/main" id="{1C3FA3CA-6D51-17C2-B060-235672D204CF}"/>
              </a:ext>
            </a:extLst>
          </p:cNvPr>
          <p:cNvSpPr>
            <a:spLocks noGrp="1"/>
          </p:cNvSpPr>
          <p:nvPr>
            <p:ph type="title"/>
          </p:nvPr>
        </p:nvSpPr>
        <p:spPr>
          <a:xfrm>
            <a:off x="588829" y="0"/>
            <a:ext cx="8977724" cy="827169"/>
          </a:xfrm>
        </p:spPr>
        <p:txBody>
          <a:bodyPr/>
          <a:lstStyle/>
          <a:p>
            <a:r>
              <a:rPr lang="en-GB"/>
              <a:t>Benefits for ELC settings and schools</a:t>
            </a:r>
            <a:endParaRPr lang="en-GB">
              <a:solidFill>
                <a:srgbClr val="00ABB5"/>
              </a:solidFill>
            </a:endParaRPr>
          </a:p>
        </p:txBody>
      </p:sp>
      <p:sp>
        <p:nvSpPr>
          <p:cNvPr id="7" name="Content Placeholder 2">
            <a:extLst>
              <a:ext uri="{FF2B5EF4-FFF2-40B4-BE49-F238E27FC236}">
                <a16:creationId xmlns:a16="http://schemas.microsoft.com/office/drawing/2014/main" id="{CBF8155E-B42E-D3E7-10AB-E64120ADC040}"/>
              </a:ext>
            </a:extLst>
          </p:cNvPr>
          <p:cNvSpPr>
            <a:spLocks noGrp="1"/>
          </p:cNvSpPr>
          <p:nvPr>
            <p:ph idx="1"/>
          </p:nvPr>
        </p:nvSpPr>
        <p:spPr>
          <a:xfrm>
            <a:off x="672860" y="935183"/>
            <a:ext cx="8661140" cy="5094682"/>
          </a:xfrm>
        </p:spPr>
        <p:txBody>
          <a:bodyPr/>
          <a:lstStyle/>
          <a:p>
            <a:pPr marL="342900" indent="-342900">
              <a:buClr>
                <a:srgbClr val="00ABB5"/>
              </a:buClr>
              <a:buChar char="•"/>
            </a:pPr>
            <a:r>
              <a:rPr lang="en-GB" dirty="0">
                <a:solidFill>
                  <a:schemeClr val="tx1"/>
                </a:solidFill>
                <a:ea typeface="+mn-lt"/>
                <a:cs typeface="+mn-lt"/>
              </a:rPr>
              <a:t>Parents bring skills and cultural diversity which can enhance children’s learning</a:t>
            </a:r>
          </a:p>
          <a:p>
            <a:pPr marL="342900" indent="-342900">
              <a:buClr>
                <a:srgbClr val="00ABB5"/>
              </a:buClr>
              <a:buChar char="•"/>
            </a:pPr>
            <a:r>
              <a:rPr lang="en-GB" dirty="0">
                <a:solidFill>
                  <a:schemeClr val="tx1"/>
                </a:solidFill>
                <a:ea typeface="+mn-lt"/>
                <a:cs typeface="+mn-lt"/>
              </a:rPr>
              <a:t>Parents contribute their time, so together parents and practitioners are able to do more activities with children and young people than practitioners can do on their own</a:t>
            </a:r>
            <a:endParaRPr lang="en-GB" dirty="0">
              <a:solidFill>
                <a:schemeClr val="tx1"/>
              </a:solidFill>
            </a:endParaRPr>
          </a:p>
          <a:p>
            <a:pPr marL="342900" indent="-342900">
              <a:buClr>
                <a:srgbClr val="00ABB5"/>
              </a:buClr>
              <a:buChar char="•"/>
            </a:pPr>
            <a:r>
              <a:rPr lang="en-GB" dirty="0">
                <a:solidFill>
                  <a:schemeClr val="tx1"/>
                </a:solidFill>
                <a:ea typeface="+mn-lt"/>
                <a:cs typeface="+mn-lt"/>
              </a:rPr>
              <a:t>Children and young people’s attainment and behaviour improve</a:t>
            </a:r>
            <a:endParaRPr lang="en-GB" dirty="0">
              <a:solidFill>
                <a:schemeClr val="tx1"/>
              </a:solidFill>
            </a:endParaRPr>
          </a:p>
          <a:p>
            <a:pPr marL="342900" indent="-342900">
              <a:buClr>
                <a:srgbClr val="00ABB5"/>
              </a:buClr>
              <a:buChar char="•"/>
            </a:pPr>
            <a:r>
              <a:rPr lang="en-GB" dirty="0">
                <a:solidFill>
                  <a:schemeClr val="tx1"/>
                </a:solidFill>
                <a:ea typeface="+mn-lt"/>
                <a:cs typeface="+mn-lt"/>
              </a:rPr>
              <a:t>Parents have ideas about how the ELC setting or school can best support their children</a:t>
            </a:r>
            <a:endParaRPr lang="en-GB" dirty="0">
              <a:solidFill>
                <a:schemeClr val="tx1"/>
              </a:solidFill>
            </a:endParaRPr>
          </a:p>
          <a:p>
            <a:pPr marL="342900" indent="-342900">
              <a:buClr>
                <a:srgbClr val="00ABB5"/>
              </a:buClr>
              <a:buChar char="•"/>
            </a:pPr>
            <a:r>
              <a:rPr lang="en-GB" dirty="0">
                <a:solidFill>
                  <a:schemeClr val="tx1"/>
                </a:solidFill>
                <a:ea typeface="+mn-lt"/>
                <a:cs typeface="+mn-lt"/>
              </a:rPr>
              <a:t>Practitioners have people with whom they can talk over ideas and get help when developing plans for the ELC setting or school</a:t>
            </a:r>
            <a:endParaRPr lang="en-GB" dirty="0">
              <a:solidFill>
                <a:schemeClr val="tx1"/>
              </a:solidFill>
            </a:endParaRPr>
          </a:p>
          <a:p>
            <a:pPr marL="342900" indent="-342900">
              <a:buClr>
                <a:srgbClr val="00ABB5"/>
              </a:buClr>
              <a:buChar char="•"/>
            </a:pPr>
            <a:r>
              <a:rPr lang="en-GB" dirty="0">
                <a:solidFill>
                  <a:schemeClr val="tx1"/>
                </a:solidFill>
                <a:ea typeface="+mn-lt"/>
                <a:cs typeface="+mn-lt"/>
              </a:rPr>
              <a:t>Parents can contribute to improvement planning and an enhanced curriculum</a:t>
            </a:r>
            <a:endParaRPr lang="en-GB" dirty="0">
              <a:solidFill>
                <a:schemeClr val="tx1"/>
              </a:solidFill>
              <a:cs typeface="Arial"/>
            </a:endParaRPr>
          </a:p>
          <a:p>
            <a:pPr marL="342900" indent="-342900">
              <a:buChar char="•"/>
            </a:pPr>
            <a:endParaRPr lang="en-GB" dirty="0">
              <a:solidFill>
                <a:schemeClr val="tx1"/>
              </a:solidFill>
              <a:cs typeface="Arial"/>
            </a:endParaRPr>
          </a:p>
          <a:p>
            <a:r>
              <a:rPr lang="en-GB" dirty="0">
                <a:solidFill>
                  <a:schemeClr val="tx1"/>
                </a:solidFill>
                <a:cs typeface="Arial"/>
                <a:hlinkClick r:id="rId4"/>
              </a:rPr>
              <a:t>https://education.gov.scot/resources/engaging-parents-and-families-a-toolkit-for-practitioners/</a:t>
            </a:r>
            <a:endParaRPr lang="en-GB" dirty="0">
              <a:solidFill>
                <a:schemeClr val="tx1"/>
              </a:solidFill>
              <a:cs typeface="Arial"/>
            </a:endParaRPr>
          </a:p>
          <a:p>
            <a:endParaRPr lang="en-GB" dirty="0">
              <a:solidFill>
                <a:schemeClr val="tx1"/>
              </a:solidFill>
              <a:cs typeface="Arial"/>
            </a:endParaRPr>
          </a:p>
        </p:txBody>
      </p:sp>
      <p:sp>
        <p:nvSpPr>
          <p:cNvPr id="10" name="TextBox 9">
            <a:extLst>
              <a:ext uri="{FF2B5EF4-FFF2-40B4-BE49-F238E27FC236}">
                <a16:creationId xmlns:a16="http://schemas.microsoft.com/office/drawing/2014/main" id="{3B78E35B-0303-D2E9-DFDE-42758DE4F103}"/>
              </a:ext>
            </a:extLst>
          </p:cNvPr>
          <p:cNvSpPr txBox="1"/>
          <p:nvPr/>
        </p:nvSpPr>
        <p:spPr>
          <a:xfrm>
            <a:off x="5939634" y="6413807"/>
            <a:ext cx="396636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Arial"/>
                <a:ea typeface="+mn-ea"/>
                <a:cs typeface="+mn-cs"/>
              </a:rPr>
              <a:t>For Scotland’s learners with Scotland’s educators</a:t>
            </a:r>
          </a:p>
        </p:txBody>
      </p:sp>
    </p:spTree>
    <p:extLst>
      <p:ext uri="{BB962C8B-B14F-4D97-AF65-F5344CB8AC3E}">
        <p14:creationId xmlns:p14="http://schemas.microsoft.com/office/powerpoint/2010/main" val="273612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4487C-0140-C7B0-B539-ECC55ACCFB6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2B65408-6C6A-3CC2-C7B1-2377BE9BDA33}"/>
              </a:ex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EA08E358-7624-757D-3B93-EDE21ABDEBE1}"/>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1" y="5828876"/>
            <a:ext cx="9906001" cy="1045598"/>
          </a:xfrm>
          <a:prstGeom prst="rect">
            <a:avLst/>
          </a:prstGeom>
        </p:spPr>
      </p:pic>
      <p:sp>
        <p:nvSpPr>
          <p:cNvPr id="2" name="Title 1">
            <a:extLst>
              <a:ext uri="{FF2B5EF4-FFF2-40B4-BE49-F238E27FC236}">
                <a16:creationId xmlns:a16="http://schemas.microsoft.com/office/drawing/2014/main" id="{D3D16BE4-DCBF-7170-5A90-561723446220}"/>
              </a:ext>
            </a:extLst>
          </p:cNvPr>
          <p:cNvSpPr>
            <a:spLocks noGrp="1"/>
          </p:cNvSpPr>
          <p:nvPr>
            <p:ph type="title"/>
          </p:nvPr>
        </p:nvSpPr>
        <p:spPr>
          <a:xfrm>
            <a:off x="588829" y="0"/>
            <a:ext cx="8977724" cy="827169"/>
          </a:xfrm>
        </p:spPr>
        <p:txBody>
          <a:bodyPr/>
          <a:lstStyle/>
          <a:p>
            <a:r>
              <a:rPr lang="en-GB"/>
              <a:t>Benefits for the local authority</a:t>
            </a:r>
            <a:endParaRPr lang="en-GB">
              <a:solidFill>
                <a:srgbClr val="00ABB5"/>
              </a:solidFill>
            </a:endParaRPr>
          </a:p>
        </p:txBody>
      </p:sp>
      <p:sp>
        <p:nvSpPr>
          <p:cNvPr id="7" name="Content Placeholder 2">
            <a:extLst>
              <a:ext uri="{FF2B5EF4-FFF2-40B4-BE49-F238E27FC236}">
                <a16:creationId xmlns:a16="http://schemas.microsoft.com/office/drawing/2014/main" id="{7C1C408C-3976-F1B1-ACB3-8004313535DC}"/>
              </a:ext>
            </a:extLst>
          </p:cNvPr>
          <p:cNvSpPr>
            <a:spLocks noGrp="1"/>
          </p:cNvSpPr>
          <p:nvPr>
            <p:ph idx="1"/>
          </p:nvPr>
        </p:nvSpPr>
        <p:spPr>
          <a:xfrm>
            <a:off x="672860" y="935183"/>
            <a:ext cx="8661140" cy="5094682"/>
          </a:xfrm>
        </p:spPr>
        <p:txBody>
          <a:bodyPr/>
          <a:lstStyle/>
          <a:p>
            <a:pPr marL="342900" indent="-342900">
              <a:buClr>
                <a:srgbClr val="00ABB5"/>
              </a:buClr>
              <a:buChar char="•"/>
            </a:pPr>
            <a:r>
              <a:rPr lang="en-GB" dirty="0">
                <a:solidFill>
                  <a:schemeClr val="tx1"/>
                </a:solidFill>
                <a:ea typeface="+mn-lt"/>
                <a:cs typeface="+mn-lt"/>
              </a:rPr>
              <a:t>The local authority can draw on the ideas and experience of parents to influence future strategic developments</a:t>
            </a:r>
            <a:endParaRPr lang="en-US" dirty="0">
              <a:solidFill>
                <a:srgbClr val="595959"/>
              </a:solidFill>
              <a:ea typeface="+mn-lt"/>
              <a:cs typeface="+mn-lt"/>
            </a:endParaRPr>
          </a:p>
          <a:p>
            <a:pPr marL="342900" indent="-342900">
              <a:buClr>
                <a:srgbClr val="00ABB5"/>
              </a:buClr>
              <a:buChar char="•"/>
            </a:pPr>
            <a:r>
              <a:rPr lang="en-GB" dirty="0">
                <a:solidFill>
                  <a:schemeClr val="tx1"/>
                </a:solidFill>
                <a:ea typeface="+mn-lt"/>
                <a:cs typeface="+mn-lt"/>
              </a:rPr>
              <a:t>The local authority can benefit from feedback provided by parents on how effective its policies and education provisions are working in practice</a:t>
            </a:r>
            <a:endParaRPr lang="en-GB" dirty="0"/>
          </a:p>
          <a:p>
            <a:pPr marL="342900" indent="-342900">
              <a:buClr>
                <a:srgbClr val="00ABB5"/>
              </a:buClr>
              <a:buChar char="•"/>
            </a:pPr>
            <a:r>
              <a:rPr lang="en-GB" dirty="0">
                <a:solidFill>
                  <a:schemeClr val="tx1"/>
                </a:solidFill>
                <a:ea typeface="+mn-lt"/>
                <a:cs typeface="+mn-lt"/>
              </a:rPr>
              <a:t>Local authorities can benefit from parental participation in implementing and reviewing local policies</a:t>
            </a:r>
            <a:endParaRPr lang="en-GB" dirty="0">
              <a:solidFill>
                <a:schemeClr val="tx1"/>
              </a:solidFill>
            </a:endParaRPr>
          </a:p>
          <a:p>
            <a:pPr marL="342900" indent="-342900">
              <a:buChar char="•"/>
            </a:pPr>
            <a:endParaRPr lang="en-GB" dirty="0">
              <a:solidFill>
                <a:schemeClr val="tx1"/>
              </a:solidFill>
              <a:cs typeface="Arial"/>
            </a:endParaRPr>
          </a:p>
          <a:p>
            <a:endParaRPr lang="en-GB" dirty="0">
              <a:solidFill>
                <a:schemeClr val="tx1"/>
              </a:solidFill>
              <a:cs typeface="Arial"/>
            </a:endParaRPr>
          </a:p>
          <a:p>
            <a:endParaRPr lang="en-GB" dirty="0">
              <a:solidFill>
                <a:schemeClr val="tx1"/>
              </a:solidFill>
              <a:cs typeface="Arial"/>
            </a:endParaRPr>
          </a:p>
          <a:p>
            <a:r>
              <a:rPr lang="en-GB" dirty="0">
                <a:solidFill>
                  <a:schemeClr val="tx1"/>
                </a:solidFill>
                <a:cs typeface="Arial"/>
                <a:hlinkClick r:id="rId4"/>
              </a:rPr>
              <a:t>https://education.gov.scot/resources/engaging-parents-and-families-a-toolkit-for-practitioners/</a:t>
            </a:r>
            <a:endParaRPr lang="en-GB" dirty="0">
              <a:solidFill>
                <a:schemeClr val="tx1"/>
              </a:solidFill>
              <a:cs typeface="Arial"/>
            </a:endParaRPr>
          </a:p>
          <a:p>
            <a:endParaRPr lang="en-GB" dirty="0">
              <a:solidFill>
                <a:schemeClr val="tx1"/>
              </a:solidFill>
              <a:cs typeface="Arial"/>
            </a:endParaRPr>
          </a:p>
        </p:txBody>
      </p:sp>
      <p:sp>
        <p:nvSpPr>
          <p:cNvPr id="10" name="TextBox 9">
            <a:extLst>
              <a:ext uri="{FF2B5EF4-FFF2-40B4-BE49-F238E27FC236}">
                <a16:creationId xmlns:a16="http://schemas.microsoft.com/office/drawing/2014/main" id="{E7A950B9-7186-2F5F-400D-3F8CB3794A04}"/>
              </a:ext>
            </a:extLst>
          </p:cNvPr>
          <p:cNvSpPr txBox="1"/>
          <p:nvPr/>
        </p:nvSpPr>
        <p:spPr>
          <a:xfrm>
            <a:off x="5939634" y="6413807"/>
            <a:ext cx="396636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Arial"/>
                <a:ea typeface="+mn-ea"/>
                <a:cs typeface="+mn-cs"/>
              </a:rPr>
              <a:t>For Scotland’s learners with Scotland’s educators</a:t>
            </a:r>
          </a:p>
        </p:txBody>
      </p:sp>
    </p:spTree>
    <p:extLst>
      <p:ext uri="{BB962C8B-B14F-4D97-AF65-F5344CB8AC3E}">
        <p14:creationId xmlns:p14="http://schemas.microsoft.com/office/powerpoint/2010/main" val="1679550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6982204" y="4981835"/>
            <a:ext cx="2733764" cy="1061829"/>
          </a:xfrm>
          <a:prstGeom prst="rect">
            <a:avLst/>
          </a:prstGeom>
          <a:noFill/>
        </p:spPr>
        <p:txBody>
          <a:bodyPr wrap="square" rtlCol="0">
            <a:spAutoFit/>
          </a:bodyPr>
          <a:lstStyle/>
          <a:p>
            <a:pPr marL="0" marR="0" lvl="0" indent="0" algn="l" defTabSz="742950" rtl="0" eaLnBrk="1" fontAlgn="base" latinLnBrk="0" hangingPunct="1">
              <a:lnSpc>
                <a:spcPct val="100000"/>
              </a:lnSpc>
              <a:spcBef>
                <a:spcPct val="0"/>
              </a:spcBef>
              <a:spcAft>
                <a:spcPct val="0"/>
              </a:spcAft>
              <a:buClrTx/>
              <a:buSzTx/>
              <a:buFontTx/>
              <a:buNone/>
              <a:tabLst/>
              <a:defRPr/>
            </a:pPr>
            <a:r>
              <a:rPr kumimoji="0" lang="en-GB" sz="1050" b="0" i="0" u="none" strike="noStrike" kern="1200" cap="none" spc="0" normalizeH="0" baseline="0" noProof="0">
                <a:ln>
                  <a:noFill/>
                </a:ln>
                <a:solidFill>
                  <a:srgbClr val="00B050"/>
                </a:solidFill>
                <a:effectLst/>
                <a:uLnTx/>
                <a:uFillTx/>
                <a:latin typeface="Arial" charset="0"/>
                <a:ea typeface="+mn-ea"/>
                <a:cs typeface="Arial" charset="0"/>
              </a:rPr>
              <a:t>This study provides evidence that after attending family literacy sessions children improve their literacy skills and there are positive changes in the home literacy environment (2016)</a:t>
            </a:r>
          </a:p>
          <a:p>
            <a:pPr marL="0" marR="0" lvl="0" indent="0" algn="l" defTabSz="742950" rtl="0" eaLnBrk="1" fontAlgn="base" latinLnBrk="0" hangingPunct="1">
              <a:lnSpc>
                <a:spcPct val="100000"/>
              </a:lnSpc>
              <a:spcBef>
                <a:spcPct val="0"/>
              </a:spcBef>
              <a:spcAft>
                <a:spcPct val="0"/>
              </a:spcAft>
              <a:buClrTx/>
              <a:buSzTx/>
              <a:buFontTx/>
              <a:buNone/>
              <a:tabLst/>
              <a:defRPr/>
            </a:pPr>
            <a:endParaRPr kumimoji="0" lang="en-GB" sz="1050" b="0" i="0" u="none" strike="noStrike" kern="1200" cap="none" spc="0" normalizeH="0" baseline="0" noProof="0">
              <a:ln>
                <a:noFill/>
              </a:ln>
              <a:solidFill>
                <a:srgbClr val="00B050"/>
              </a:solidFill>
              <a:effectLst/>
              <a:uLnTx/>
              <a:uFillTx/>
              <a:latin typeface="Arial" charset="0"/>
              <a:ea typeface="+mn-ea"/>
              <a:cs typeface="Arial" charset="0"/>
            </a:endParaRPr>
          </a:p>
        </p:txBody>
      </p:sp>
      <p:pic>
        <p:nvPicPr>
          <p:cNvPr id="26" name="Picture 2" descr="NRDC"/>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20314" y="5710199"/>
            <a:ext cx="1226598" cy="345059"/>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243837" y="524696"/>
            <a:ext cx="2980565" cy="1384995"/>
          </a:xfrm>
          <a:prstGeom prst="rect">
            <a:avLst/>
          </a:prstGeom>
        </p:spPr>
        <p:txBody>
          <a:bodyPr wrap="square" lIns="91440" tIns="45720" rIns="91440" bIns="45720" anchor="t">
            <a:spAutoFit/>
          </a:bodyPr>
          <a:lstStyle/>
          <a:p>
            <a:pPr defTabSz="742950" fontAlgn="base">
              <a:spcBef>
                <a:spcPct val="0"/>
              </a:spcBef>
              <a:spcAft>
                <a:spcPct val="0"/>
              </a:spcAft>
              <a:defRPr/>
            </a:pPr>
            <a:r>
              <a:rPr kumimoji="0" lang="en-GB" sz="1050" b="0" i="0" u="none" strike="noStrike" kern="1200" cap="none" spc="0" normalizeH="0" baseline="0" noProof="0">
                <a:ln>
                  <a:noFill/>
                </a:ln>
                <a:solidFill>
                  <a:srgbClr val="C00000"/>
                </a:solidFill>
                <a:effectLst/>
                <a:uLnTx/>
                <a:uFillTx/>
                <a:latin typeface="Arial"/>
                <a:cs typeface="Arial"/>
              </a:rPr>
              <a:t>The course helped people gain </a:t>
            </a:r>
            <a:r>
              <a:rPr lang="en-GB" sz="1050">
                <a:solidFill>
                  <a:srgbClr val="C00000"/>
                </a:solidFill>
                <a:latin typeface="Arial"/>
                <a:cs typeface="Arial"/>
              </a:rPr>
              <a:t>self-esteem</a:t>
            </a:r>
            <a:r>
              <a:rPr kumimoji="0" lang="en-GB" sz="1050" b="0" i="0" u="none" strike="noStrike" kern="1200" cap="none" spc="0" normalizeH="0" baseline="0" noProof="0">
                <a:ln>
                  <a:noFill/>
                </a:ln>
                <a:solidFill>
                  <a:srgbClr val="C00000"/>
                </a:solidFill>
                <a:effectLst/>
                <a:uLnTx/>
                <a:uFillTx/>
                <a:latin typeface="Arial"/>
                <a:cs typeface="Arial"/>
              </a:rPr>
              <a:t> and </a:t>
            </a:r>
            <a:r>
              <a:rPr lang="en-GB" sz="1050">
                <a:solidFill>
                  <a:srgbClr val="C00000"/>
                </a:solidFill>
                <a:latin typeface="Arial"/>
                <a:cs typeface="Arial"/>
              </a:rPr>
              <a:t>self-confidence </a:t>
            </a:r>
            <a:r>
              <a:rPr kumimoji="0" lang="en-GB" sz="1050" b="0" i="0" u="none" strike="noStrike" kern="1200" cap="none" spc="0" normalizeH="0" baseline="0" noProof="0">
                <a:ln>
                  <a:noFill/>
                </a:ln>
                <a:solidFill>
                  <a:srgbClr val="C00000"/>
                </a:solidFill>
                <a:effectLst/>
                <a:uLnTx/>
                <a:uFillTx/>
                <a:latin typeface="Arial"/>
                <a:cs typeface="Arial"/>
              </a:rPr>
              <a:t>which in turn helped parents communicate better with their children and teachers at school. Every person interviewed now takes part in either parent councils or school activities.</a:t>
            </a:r>
            <a:r>
              <a:rPr lang="en-GB" sz="1050">
                <a:solidFill>
                  <a:srgbClr val="C00000"/>
                </a:solidFill>
                <a:latin typeface="Arial"/>
                <a:cs typeface="Arial"/>
              </a:rPr>
              <a:t> </a:t>
            </a:r>
            <a:endParaRPr kumimoji="0" lang="en-GB" sz="1050" b="0" i="0" u="none" strike="noStrike" kern="1200" cap="none" spc="0" normalizeH="0" baseline="0" noProof="0">
              <a:ln>
                <a:noFill/>
              </a:ln>
              <a:solidFill>
                <a:srgbClr val="C00000"/>
              </a:solidFill>
              <a:effectLst/>
              <a:uLnTx/>
              <a:uFillTx/>
              <a:latin typeface="Arial" charset="0"/>
              <a:ea typeface="+mn-ea"/>
              <a:cs typeface="Arial" charset="0"/>
            </a:endParaRPr>
          </a:p>
          <a:p>
            <a:pPr marL="0" marR="0" lvl="0" indent="0" algn="l" defTabSz="742950" rtl="0" eaLnBrk="1" fontAlgn="base" latinLnBrk="0" hangingPunct="1">
              <a:lnSpc>
                <a:spcPct val="100000"/>
              </a:lnSpc>
              <a:spcBef>
                <a:spcPct val="0"/>
              </a:spcBef>
              <a:spcAft>
                <a:spcPct val="0"/>
              </a:spcAft>
              <a:buClrTx/>
              <a:buSzTx/>
              <a:buFontTx/>
              <a:buNone/>
              <a:tabLst/>
              <a:defRPr/>
            </a:pPr>
            <a:endParaRPr kumimoji="0" lang="en-GB" sz="1050" b="1" i="0" u="none" strike="noStrike" kern="1200" cap="none" spc="0" normalizeH="0" baseline="0" noProof="0">
              <a:ln>
                <a:noFill/>
              </a:ln>
              <a:solidFill>
                <a:srgbClr val="C00000"/>
              </a:solidFill>
              <a:effectLst/>
              <a:uLnTx/>
              <a:uFillTx/>
              <a:latin typeface="Arial" charset="0"/>
              <a:ea typeface="+mn-ea"/>
              <a:cs typeface="Arial" charset="0"/>
            </a:endParaRPr>
          </a:p>
          <a:p>
            <a:pPr marL="0" marR="0" lvl="0" indent="0" algn="l" defTabSz="74295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srgbClr val="C00000"/>
                </a:solidFill>
                <a:effectLst/>
                <a:uLnTx/>
                <a:uFillTx/>
                <a:latin typeface="Arial"/>
                <a:cs typeface="Arial"/>
              </a:rPr>
              <a:t>Dr K Stelfox, P Bain, S Foreman (2017)</a:t>
            </a:r>
            <a:endParaRPr kumimoji="0" lang="en-GB" sz="1050" b="0" i="0" u="none" strike="noStrike" kern="1200" cap="none" spc="0" normalizeH="0" baseline="0" noProof="0">
              <a:ln>
                <a:noFill/>
              </a:ln>
              <a:solidFill>
                <a:srgbClr val="C00000"/>
              </a:solidFill>
              <a:effectLst/>
              <a:uLnTx/>
              <a:uFillTx/>
              <a:latin typeface="Arial"/>
              <a:cs typeface="Arial"/>
            </a:endParaRPr>
          </a:p>
        </p:txBody>
      </p:sp>
      <p:sp>
        <p:nvSpPr>
          <p:cNvPr id="30" name="TextBox 29"/>
          <p:cNvSpPr txBox="1"/>
          <p:nvPr/>
        </p:nvSpPr>
        <p:spPr>
          <a:xfrm>
            <a:off x="7458480" y="2730608"/>
            <a:ext cx="2357483" cy="2192908"/>
          </a:xfrm>
          <a:prstGeom prst="rect">
            <a:avLst/>
          </a:prstGeom>
          <a:noFill/>
        </p:spPr>
        <p:txBody>
          <a:bodyPr wrap="square" rtlCol="0">
            <a:spAutoFit/>
          </a:bodyPr>
          <a:lstStyle/>
          <a:p>
            <a:pPr marL="0" marR="0" lvl="0" indent="0" algn="l" defTabSz="742950" rtl="0" eaLnBrk="1" fontAlgn="base" latinLnBrk="0" hangingPunct="1">
              <a:lnSpc>
                <a:spcPct val="100000"/>
              </a:lnSpc>
              <a:spcBef>
                <a:spcPct val="0"/>
              </a:spcBef>
              <a:spcAft>
                <a:spcPct val="0"/>
              </a:spcAft>
              <a:buClrTx/>
              <a:buSzTx/>
              <a:buFontTx/>
              <a:buNone/>
              <a:tabLst/>
              <a:defRPr/>
            </a:pPr>
            <a:r>
              <a:rPr kumimoji="0" lang="en-GB" sz="1050" b="0" i="0" u="none" strike="noStrike" kern="1200" cap="none" spc="0" normalizeH="0" baseline="0" noProof="0">
                <a:ln>
                  <a:noFill/>
                </a:ln>
                <a:solidFill>
                  <a:srgbClr val="002060"/>
                </a:solidFill>
                <a:effectLst/>
                <a:uLnTx/>
                <a:uFillTx/>
                <a:latin typeface="Arial" charset="0"/>
                <a:ea typeface="+mn-ea"/>
                <a:cs typeface="Arial" charset="0"/>
              </a:rPr>
              <a:t>The idea that parents need to be literate and that through the intergenerational transfer of skills and attitudes, the parents' education can influence the subsequent educational achievement of their children, is a foundational belief of contemporary family learning programmes.</a:t>
            </a:r>
          </a:p>
          <a:p>
            <a:pPr marL="0" marR="0" lvl="0" indent="0" algn="l" defTabSz="742950" rtl="0" eaLnBrk="1" fontAlgn="base" latinLnBrk="0" hangingPunct="1">
              <a:lnSpc>
                <a:spcPct val="100000"/>
              </a:lnSpc>
              <a:spcBef>
                <a:spcPct val="0"/>
              </a:spcBef>
              <a:spcAft>
                <a:spcPct val="0"/>
              </a:spcAft>
              <a:buClrTx/>
              <a:buSzTx/>
              <a:buFontTx/>
              <a:buNone/>
              <a:tabLst/>
              <a:defRPr/>
            </a:pPr>
            <a:endParaRPr kumimoji="0" lang="en-GB" sz="1050" b="0" i="0" u="none" strike="noStrike" kern="1200" cap="none" spc="0" normalizeH="0" baseline="0" noProof="0">
              <a:ln>
                <a:noFill/>
              </a:ln>
              <a:solidFill>
                <a:srgbClr val="002060"/>
              </a:solidFill>
              <a:effectLst/>
              <a:uLnTx/>
              <a:uFillTx/>
              <a:latin typeface="Arial" charset="0"/>
              <a:ea typeface="+mn-ea"/>
              <a:cs typeface="Arial" charset="0"/>
            </a:endParaRPr>
          </a:p>
          <a:p>
            <a:pPr marL="0" marR="0" lvl="0" indent="0" algn="r" defTabSz="742950" rtl="0" eaLnBrk="1" fontAlgn="base" latinLnBrk="0" hangingPunct="1">
              <a:lnSpc>
                <a:spcPct val="100000"/>
              </a:lnSpc>
              <a:spcBef>
                <a:spcPct val="0"/>
              </a:spcBef>
              <a:spcAft>
                <a:spcPct val="0"/>
              </a:spcAft>
              <a:buClrTx/>
              <a:buSzTx/>
              <a:buFontTx/>
              <a:buNone/>
              <a:tabLst/>
              <a:defRPr/>
            </a:pPr>
            <a:r>
              <a:rPr kumimoji="0" lang="en-GB" sz="1050" b="1" i="1" u="none" strike="noStrike" kern="1200" cap="none" spc="0" normalizeH="0" baseline="0" noProof="0">
                <a:ln>
                  <a:noFill/>
                </a:ln>
                <a:solidFill>
                  <a:srgbClr val="002060"/>
                </a:solidFill>
                <a:effectLst/>
                <a:uLnTx/>
                <a:uFillTx/>
                <a:latin typeface="Arial" charset="0"/>
                <a:ea typeface="+mn-ea"/>
                <a:cs typeface="Arial" charset="0"/>
              </a:rPr>
              <a:t>(Sticht, ‘Towards a Multiple Life Cycles Education Policy’, 2007)</a:t>
            </a:r>
          </a:p>
          <a:p>
            <a:pPr marL="0" marR="0" lvl="0" indent="0" algn="l" defTabSz="742950" rtl="0" eaLnBrk="1" fontAlgn="base" latinLnBrk="0" hangingPunct="1">
              <a:lnSpc>
                <a:spcPct val="100000"/>
              </a:lnSpc>
              <a:spcBef>
                <a:spcPct val="0"/>
              </a:spcBef>
              <a:spcAft>
                <a:spcPct val="0"/>
              </a:spcAft>
              <a:buClrTx/>
              <a:buSzTx/>
              <a:buFontTx/>
              <a:buNone/>
              <a:tabLst/>
              <a:defRPr/>
            </a:pPr>
            <a:endParaRPr kumimoji="0" lang="en-GB" sz="1050" b="0" i="0" u="none" strike="noStrike" kern="1200" cap="none" spc="0" normalizeH="0" baseline="0" noProof="0">
              <a:ln>
                <a:noFill/>
              </a:ln>
              <a:solidFill>
                <a:srgbClr val="002060"/>
              </a:solidFill>
              <a:effectLst/>
              <a:uLnTx/>
              <a:uFillTx/>
              <a:latin typeface="Arial" charset="0"/>
              <a:ea typeface="+mn-ea"/>
              <a:cs typeface="Arial" charset="0"/>
            </a:endParaRPr>
          </a:p>
        </p:txBody>
      </p:sp>
      <p:sp>
        <p:nvSpPr>
          <p:cNvPr id="32" name="Rectangle 31"/>
          <p:cNvSpPr/>
          <p:nvPr/>
        </p:nvSpPr>
        <p:spPr>
          <a:xfrm>
            <a:off x="7207629" y="1139075"/>
            <a:ext cx="2697522" cy="1384995"/>
          </a:xfrm>
          <a:prstGeom prst="rect">
            <a:avLst/>
          </a:prstGeom>
        </p:spPr>
        <p:txBody>
          <a:bodyPr wrap="square">
            <a:spAutoFit/>
          </a:bodyPr>
          <a:lstStyle/>
          <a:p>
            <a:pPr marL="0" marR="0" lvl="0" indent="0" algn="l" defTabSz="742950" rtl="0" eaLnBrk="1" fontAlgn="base" latinLnBrk="0" hangingPunct="1">
              <a:lnSpc>
                <a:spcPct val="100000"/>
              </a:lnSpc>
              <a:spcBef>
                <a:spcPct val="0"/>
              </a:spcBef>
              <a:spcAft>
                <a:spcPct val="0"/>
              </a:spcAft>
              <a:buClrTx/>
              <a:buSzTx/>
              <a:buFontTx/>
              <a:buNone/>
              <a:tabLst/>
              <a:defRPr/>
            </a:pPr>
            <a:r>
              <a:rPr kumimoji="0" lang="en-GB" sz="1050" b="0" i="0" u="none" strike="noStrike" kern="1200" cap="none" spc="0" normalizeH="0" baseline="0" noProof="0">
                <a:ln>
                  <a:noFill/>
                </a:ln>
                <a:solidFill>
                  <a:srgbClr val="FF0000"/>
                </a:solidFill>
                <a:effectLst/>
                <a:uLnTx/>
                <a:uFillTx/>
                <a:latin typeface="Arial" charset="0"/>
                <a:ea typeface="+mn-ea"/>
                <a:cs typeface="Arial" charset="0"/>
              </a:rPr>
              <a:t>Research on the value of FL to parents shows that opportunities to experience success in learning</a:t>
            </a:r>
          </a:p>
          <a:p>
            <a:pPr marL="0" marR="0" lvl="0" indent="0" algn="l" defTabSz="742950" rtl="0" eaLnBrk="1" fontAlgn="base" latinLnBrk="0" hangingPunct="1">
              <a:lnSpc>
                <a:spcPct val="100000"/>
              </a:lnSpc>
              <a:spcBef>
                <a:spcPct val="0"/>
              </a:spcBef>
              <a:spcAft>
                <a:spcPct val="0"/>
              </a:spcAft>
              <a:buClrTx/>
              <a:buSzTx/>
              <a:buFontTx/>
              <a:buNone/>
              <a:tabLst/>
              <a:defRPr/>
            </a:pPr>
            <a:r>
              <a:rPr kumimoji="0" lang="en-GB" sz="1050" b="0" i="0" u="none" strike="noStrike" kern="1200" cap="none" spc="0" normalizeH="0" baseline="0" noProof="0">
                <a:ln>
                  <a:noFill/>
                </a:ln>
                <a:solidFill>
                  <a:srgbClr val="FF0000"/>
                </a:solidFill>
                <a:effectLst/>
                <a:uLnTx/>
                <a:uFillTx/>
                <a:latin typeface="Arial" charset="0"/>
                <a:ea typeface="+mn-ea"/>
                <a:cs typeface="Arial" charset="0"/>
              </a:rPr>
              <a:t>enables parents to change their literacy, numeracy and communication practices as well as improving</a:t>
            </a:r>
          </a:p>
          <a:p>
            <a:pPr marL="0" marR="0" lvl="0" indent="0" algn="l" defTabSz="742950" rtl="0" eaLnBrk="1" fontAlgn="base" latinLnBrk="0" hangingPunct="1">
              <a:lnSpc>
                <a:spcPct val="100000"/>
              </a:lnSpc>
              <a:spcBef>
                <a:spcPct val="0"/>
              </a:spcBef>
              <a:spcAft>
                <a:spcPct val="0"/>
              </a:spcAft>
              <a:buClrTx/>
              <a:buSzTx/>
              <a:buFontTx/>
              <a:buNone/>
              <a:tabLst/>
              <a:defRPr/>
            </a:pPr>
            <a:r>
              <a:rPr kumimoji="0" lang="en-GB" sz="1050" b="0" i="0" u="none" strike="noStrike" kern="1200" cap="none" spc="0" normalizeH="0" baseline="0" noProof="0">
                <a:ln>
                  <a:noFill/>
                </a:ln>
                <a:solidFill>
                  <a:srgbClr val="FF0000"/>
                </a:solidFill>
                <a:effectLst/>
                <a:uLnTx/>
                <a:uFillTx/>
                <a:latin typeface="Arial" charset="0"/>
                <a:ea typeface="+mn-ea"/>
                <a:cs typeface="Arial" charset="0"/>
              </a:rPr>
              <a:t>their self-confidence and efficacy</a:t>
            </a:r>
          </a:p>
          <a:p>
            <a:pPr marL="0" marR="0" lvl="0" indent="0" algn="ctr" defTabSz="742950" rtl="0" eaLnBrk="1" fontAlgn="base" latinLnBrk="0" hangingPunct="1">
              <a:lnSpc>
                <a:spcPct val="100000"/>
              </a:lnSpc>
              <a:spcBef>
                <a:spcPct val="0"/>
              </a:spcBef>
              <a:spcAft>
                <a:spcPct val="0"/>
              </a:spcAft>
              <a:buClrTx/>
              <a:buSzTx/>
              <a:buFontTx/>
              <a:buNone/>
              <a:tabLst/>
              <a:defRPr/>
            </a:pPr>
            <a:r>
              <a:rPr kumimoji="0" lang="it-IT" sz="1050" b="0" i="0" u="none" strike="noStrike" kern="1200" cap="none" spc="0" normalizeH="0" baseline="0" noProof="0">
                <a:ln>
                  <a:noFill/>
                </a:ln>
                <a:solidFill>
                  <a:srgbClr val="FF0000"/>
                </a:solidFill>
                <a:effectLst/>
                <a:uLnTx/>
                <a:uFillTx/>
                <a:latin typeface="Arial" charset="0"/>
                <a:ea typeface="+mn-ea"/>
                <a:cs typeface="Arial" charset="0"/>
              </a:rPr>
              <a:t>Gale Macleod &amp; Lyn Tett (2019)</a:t>
            </a:r>
            <a:endParaRPr kumimoji="0" lang="en-GB" sz="1050" b="0" i="0" u="none" strike="noStrike" kern="1200" cap="none" spc="0" normalizeH="0" baseline="0" noProof="0">
              <a:ln>
                <a:noFill/>
              </a:ln>
              <a:solidFill>
                <a:srgbClr val="FF0000"/>
              </a:solidFill>
              <a:effectLst/>
              <a:uLnTx/>
              <a:uFillTx/>
              <a:latin typeface="Arial" charset="0"/>
              <a:ea typeface="+mn-ea"/>
              <a:cs typeface="Arial" charset="0"/>
            </a:endParaRPr>
          </a:p>
        </p:txBody>
      </p:sp>
      <p:sp>
        <p:nvSpPr>
          <p:cNvPr id="37" name="TextBox 36"/>
          <p:cNvSpPr txBox="1"/>
          <p:nvPr/>
        </p:nvSpPr>
        <p:spPr>
          <a:xfrm>
            <a:off x="243837" y="5353475"/>
            <a:ext cx="2588747" cy="1061829"/>
          </a:xfrm>
          <a:prstGeom prst="rect">
            <a:avLst/>
          </a:prstGeom>
          <a:noFill/>
        </p:spPr>
        <p:txBody>
          <a:bodyPr wrap="square" rtlCol="0">
            <a:spAutoFit/>
          </a:bodyPr>
          <a:lstStyle/>
          <a:p>
            <a:pPr marL="0" marR="0" lvl="0" indent="0" algn="l" defTabSz="742950" rtl="0" eaLnBrk="1" fontAlgn="base" latinLnBrk="0" hangingPunct="1">
              <a:lnSpc>
                <a:spcPct val="100000"/>
              </a:lnSpc>
              <a:spcBef>
                <a:spcPct val="0"/>
              </a:spcBef>
              <a:spcAft>
                <a:spcPct val="0"/>
              </a:spcAft>
              <a:buClrTx/>
              <a:buSzTx/>
              <a:buFontTx/>
              <a:buNone/>
              <a:tabLst/>
              <a:defRPr/>
            </a:pPr>
            <a:r>
              <a:rPr kumimoji="0" lang="en-GB" sz="1050" b="0" i="0" u="none" strike="noStrike" kern="1200" cap="none" spc="0" normalizeH="0" baseline="0" noProof="0">
                <a:ln>
                  <a:noFill/>
                </a:ln>
                <a:solidFill>
                  <a:srgbClr val="0070C0"/>
                </a:solidFill>
                <a:effectLst/>
                <a:uLnTx/>
                <a:uFillTx/>
                <a:latin typeface="Arial" charset="0"/>
                <a:ea typeface="+mn-ea"/>
                <a:cs typeface="Arial" charset="0"/>
              </a:rPr>
              <a:t>Family-centred literacy programmes, however, show that there are immediate benefits as well as a longer-term impact for both children and adults (Brooks et al, 2008; Carpentieri et al, 2011; Hayes, 2006; Tuckett, 2004).</a:t>
            </a:r>
          </a:p>
        </p:txBody>
      </p:sp>
      <p:sp>
        <p:nvSpPr>
          <p:cNvPr id="39" name="TextBox 38"/>
          <p:cNvSpPr txBox="1"/>
          <p:nvPr/>
        </p:nvSpPr>
        <p:spPr>
          <a:xfrm>
            <a:off x="206205" y="2141498"/>
            <a:ext cx="1837466" cy="1384995"/>
          </a:xfrm>
          <a:prstGeom prst="rect">
            <a:avLst/>
          </a:prstGeom>
          <a:noFill/>
        </p:spPr>
        <p:txBody>
          <a:bodyPr wrap="square" rtlCol="0">
            <a:spAutoFit/>
          </a:bodyPr>
          <a:lstStyle/>
          <a:p>
            <a:pPr marL="0" marR="0" lvl="0" indent="0" algn="l" defTabSz="742950" rtl="0" eaLnBrk="1" fontAlgn="base" latinLnBrk="0" hangingPunct="1">
              <a:lnSpc>
                <a:spcPct val="100000"/>
              </a:lnSpc>
              <a:spcBef>
                <a:spcPct val="0"/>
              </a:spcBef>
              <a:spcAft>
                <a:spcPct val="0"/>
              </a:spcAft>
              <a:buClrTx/>
              <a:buSzTx/>
              <a:buFontTx/>
              <a:buNone/>
              <a:tabLst/>
              <a:defRPr/>
            </a:pPr>
            <a:r>
              <a:rPr kumimoji="0" lang="en-GB" sz="1050" b="0" i="0" u="none" strike="noStrike" kern="1200" cap="none" spc="0" normalizeH="0" baseline="0" noProof="0">
                <a:ln>
                  <a:noFill/>
                </a:ln>
                <a:solidFill>
                  <a:srgbClr val="7030A0"/>
                </a:solidFill>
                <a:effectLst/>
                <a:uLnTx/>
                <a:uFillTx/>
                <a:latin typeface="Arial" charset="0"/>
                <a:ea typeface="+mn-ea"/>
                <a:cs typeface="Arial" charset="0"/>
              </a:rPr>
              <a:t>Family Learning programmes increase the employability of parents/carers whilst also equipping them to support their children’s learning and development. (2016)</a:t>
            </a:r>
          </a:p>
          <a:p>
            <a:pPr marL="0" marR="0" lvl="0" indent="0" algn="l" defTabSz="742950" rtl="0" eaLnBrk="1" fontAlgn="base" latinLnBrk="0" hangingPunct="1">
              <a:lnSpc>
                <a:spcPct val="100000"/>
              </a:lnSpc>
              <a:spcBef>
                <a:spcPct val="0"/>
              </a:spcBef>
              <a:spcAft>
                <a:spcPct val="0"/>
              </a:spcAft>
              <a:buClrTx/>
              <a:buSzTx/>
              <a:buFontTx/>
              <a:buNone/>
              <a:tabLst/>
              <a:defRPr/>
            </a:pPr>
            <a:endParaRPr kumimoji="0" lang="en-GB" sz="1050" b="0" i="0" u="none" strike="noStrike" kern="1200" cap="none" spc="0" normalizeH="0" baseline="0" noProof="0">
              <a:ln>
                <a:noFill/>
              </a:ln>
              <a:solidFill>
                <a:srgbClr val="7030A0"/>
              </a:solidFill>
              <a:effectLst/>
              <a:uLnTx/>
              <a:uFillTx/>
              <a:latin typeface="Arial" charset="0"/>
              <a:ea typeface="+mn-ea"/>
              <a:cs typeface="Arial" charset="0"/>
            </a:endParaRPr>
          </a:p>
        </p:txBody>
      </p:sp>
      <p:pic>
        <p:nvPicPr>
          <p:cNvPr id="40"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86251" y="3339529"/>
            <a:ext cx="1053800" cy="167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a:extLs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3560" t="23657" r="26010" b="31599"/>
          <a:stretch/>
        </p:blipFill>
        <p:spPr>
          <a:xfrm>
            <a:off x="0" y="6161623"/>
            <a:ext cx="9905151" cy="744261"/>
          </a:xfrm>
          <a:prstGeom prst="rect">
            <a:avLst/>
          </a:prstGeom>
        </p:spPr>
      </p:pic>
      <p:sp>
        <p:nvSpPr>
          <p:cNvPr id="21" name="TextBox 20"/>
          <p:cNvSpPr txBox="1"/>
          <p:nvPr/>
        </p:nvSpPr>
        <p:spPr>
          <a:xfrm>
            <a:off x="5842652" y="6520261"/>
            <a:ext cx="396636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For Scotland’s learners with Scotland’s educators</a:t>
            </a:r>
          </a:p>
        </p:txBody>
      </p:sp>
      <p:sp>
        <p:nvSpPr>
          <p:cNvPr id="3" name="Title 2">
            <a:extLst>
              <a:ext uri="{FF2B5EF4-FFF2-40B4-BE49-F238E27FC236}">
                <a16:creationId xmlns:a16="http://schemas.microsoft.com/office/drawing/2014/main" id="{A9F0DF62-B28B-861F-7FD6-359B3145AA8B}"/>
              </a:ext>
            </a:extLst>
          </p:cNvPr>
          <p:cNvSpPr txBox="1">
            <a:spLocks noGrp="1"/>
          </p:cNvSpPr>
          <p:nvPr>
            <p:ph type="title" idx="4294967295"/>
          </p:nvPr>
        </p:nvSpPr>
        <p:spPr>
          <a:xfrm>
            <a:off x="243837" y="96385"/>
            <a:ext cx="6647754"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ABB5"/>
                </a:solidFill>
                <a:effectLst/>
                <a:uLnTx/>
                <a:uFillTx/>
                <a:latin typeface="Arial"/>
                <a:ea typeface="+mn-ea"/>
                <a:cs typeface="+mn-cs"/>
              </a:rPr>
              <a:t>Benefits of Family Learning</a:t>
            </a: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Box 3">
            <a:extLst>
              <a:ext uri="{FF2B5EF4-FFF2-40B4-BE49-F238E27FC236}">
                <a16:creationId xmlns:a16="http://schemas.microsoft.com/office/drawing/2014/main" id="{ECEFB484-E0D0-B353-303A-567E39BC72FC}"/>
              </a:ext>
            </a:extLst>
          </p:cNvPr>
          <p:cNvSpPr txBox="1"/>
          <p:nvPr/>
        </p:nvSpPr>
        <p:spPr>
          <a:xfrm>
            <a:off x="48707" y="3830426"/>
            <a:ext cx="215441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solidFill>
                  <a:srgbClr val="C00000"/>
                </a:solidFill>
              </a:rPr>
              <a:t>Children become more confident about their learning capacities which in turn leads them to persist in the face of challenges (Horne &amp; Haggart, 2004);</a:t>
            </a:r>
            <a:endParaRPr lang="en-US" sz="1200">
              <a:solidFill>
                <a:srgbClr val="C00000"/>
              </a:solidFill>
            </a:endParaRPr>
          </a:p>
        </p:txBody>
      </p:sp>
      <p:sp>
        <p:nvSpPr>
          <p:cNvPr id="5" name="TextBox 4">
            <a:extLst>
              <a:ext uri="{FF2B5EF4-FFF2-40B4-BE49-F238E27FC236}">
                <a16:creationId xmlns:a16="http://schemas.microsoft.com/office/drawing/2014/main" id="{887A4814-19AF-121C-FFFC-A586615CD630}"/>
              </a:ext>
            </a:extLst>
          </p:cNvPr>
          <p:cNvSpPr txBox="1"/>
          <p:nvPr/>
        </p:nvSpPr>
        <p:spPr>
          <a:xfrm>
            <a:off x="5843563" y="246502"/>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t>Positive impact on parents’ literacy, numeracy, communication, self-confidence and efficacy (Swain</a:t>
            </a:r>
            <a:r>
              <a:rPr lang="en-US" sz="1200"/>
              <a:t>, Brooks &amp; Bosley</a:t>
            </a:r>
            <a:r>
              <a:rPr lang="en-GB" sz="1200"/>
              <a:t>, 2014).</a:t>
            </a:r>
            <a:endParaRPr lang="en-US" sz="1200"/>
          </a:p>
        </p:txBody>
      </p:sp>
      <p:pic>
        <p:nvPicPr>
          <p:cNvPr id="6" name="pic">
            <a:extLst>
              <a:ext uri="{FF2B5EF4-FFF2-40B4-BE49-F238E27FC236}">
                <a16:creationId xmlns:a16="http://schemas.microsoft.com/office/drawing/2014/main" id="{0114F3AE-23B4-C498-ED06-A23DE447ABA6}"/>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682885" y="396607"/>
            <a:ext cx="6288298" cy="6288298"/>
          </a:xfrm>
          <a:prstGeom prst="rect">
            <a:avLst/>
          </a:prstGeom>
        </p:spPr>
      </p:pic>
    </p:spTree>
    <p:extLst>
      <p:ext uri="{BB962C8B-B14F-4D97-AF65-F5344CB8AC3E}">
        <p14:creationId xmlns:p14="http://schemas.microsoft.com/office/powerpoint/2010/main" val="3087354371"/>
      </p:ext>
    </p:extLst>
  </p:cSld>
  <p:clrMapOvr>
    <a:masterClrMapping/>
  </p:clrMapOvr>
</p:sld>
</file>

<file path=ppt/theme/theme1.xml><?xml version="1.0" encoding="utf-8"?>
<a:theme xmlns:a="http://schemas.openxmlformats.org/drawingml/2006/main" name="3. Education Scotland Powerpoint Final">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3. Education Scotland Powerpoint Final">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18B69513B20C4DB06FB56AA5CFCF95" ma:contentTypeVersion="17" ma:contentTypeDescription="Create a new document." ma:contentTypeScope="" ma:versionID="40d37509bb0a4f7ad98bfc25d6aaedc4">
  <xsd:schema xmlns:xsd="http://www.w3.org/2001/XMLSchema" xmlns:xs="http://www.w3.org/2001/XMLSchema" xmlns:p="http://schemas.microsoft.com/office/2006/metadata/properties" xmlns:ns2="4be29cfe-5d74-48fa-b5d5-900aa5a0366b" xmlns:ns3="83f52adb-1e78-4da5-91d6-ad72567e95e6" targetNamespace="http://schemas.microsoft.com/office/2006/metadata/properties" ma:root="true" ma:fieldsID="baecac30b594adb6343bd7490669ed3a" ns2:_="" ns3:_="">
    <xsd:import namespace="4be29cfe-5d74-48fa-b5d5-900aa5a0366b"/>
    <xsd:import namespace="83f52adb-1e78-4da5-91d6-ad72567e95e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ObjectDetectorVersions" minOccurs="0"/>
                <xsd:element ref="ns2:MediaLengthInSeconds" minOccurs="0"/>
                <xsd:element ref="ns2:Dateandtim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e29cfe-5d74-48fa-b5d5-900aa5a036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Dateandtime" ma:index="23" nillable="true" ma:displayName="Date and time" ma:default="[today]" ma:format="DateTime" ma:internalName="Dateandtime">
      <xsd:simpleType>
        <xsd:restriction base="dms:DateTim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f52adb-1e78-4da5-91d6-ad72567e95e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64278a89-1a58-4125-a48c-8c8746b46f25}" ma:internalName="TaxCatchAll" ma:showField="CatchAllData" ma:web="83f52adb-1e78-4da5-91d6-ad72567e95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be29cfe-5d74-48fa-b5d5-900aa5a0366b">
      <Terms xmlns="http://schemas.microsoft.com/office/infopath/2007/PartnerControls"/>
    </lcf76f155ced4ddcb4097134ff3c332f>
    <TaxCatchAll xmlns="83f52adb-1e78-4da5-91d6-ad72567e95e6" xsi:nil="true"/>
    <Dateandtime xmlns="4be29cfe-5d74-48fa-b5d5-900aa5a0366b">2023-08-29T16:50:03+00:00</Dateandtime>
  </documentManagement>
</p:properties>
</file>

<file path=customXml/itemProps1.xml><?xml version="1.0" encoding="utf-8"?>
<ds:datastoreItem xmlns:ds="http://schemas.openxmlformats.org/officeDocument/2006/customXml" ds:itemID="{9316B63F-518C-4BFD-9BC1-0E6F60D52C35}">
  <ds:schemaRefs>
    <ds:schemaRef ds:uri="4be29cfe-5d74-48fa-b5d5-900aa5a0366b"/>
    <ds:schemaRef ds:uri="83f52adb-1e78-4da5-91d6-ad72567e95e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E75B553-2AE0-4B0C-913C-4B15DEBD22D7}">
  <ds:schemaRefs>
    <ds:schemaRef ds:uri="http://schemas.microsoft.com/sharepoint/v3/contenttype/forms"/>
  </ds:schemaRefs>
</ds:datastoreItem>
</file>

<file path=customXml/itemProps3.xml><?xml version="1.0" encoding="utf-8"?>
<ds:datastoreItem xmlns:ds="http://schemas.openxmlformats.org/officeDocument/2006/customXml" ds:itemID="{D7967039-C71A-4B84-9858-0728C216CC08}">
  <ds:schemaRefs>
    <ds:schemaRef ds:uri="83f52adb-1e78-4da5-91d6-ad72567e95e6"/>
    <ds:schemaRef ds:uri="http://purl.org/dc/terms/"/>
    <ds:schemaRef ds:uri="http://purl.org/dc/dcmitype/"/>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schemas.microsoft.com/office/infopath/2007/PartnerControls"/>
    <ds:schemaRef ds:uri="4be29cfe-5d74-48fa-b5d5-900aa5a0366b"/>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TotalTime>
  <Words>1121</Words>
  <Application>Microsoft Office PowerPoint</Application>
  <PresentationFormat>A4 Paper (210x297 mm)</PresentationFormat>
  <Paragraphs>87</Paragraphs>
  <Slides>9</Slides>
  <Notes>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9</vt:i4>
      </vt:variant>
    </vt:vector>
  </HeadingPairs>
  <TitlesOfParts>
    <vt:vector size="17" baseType="lpstr">
      <vt:lpstr>Arial</vt:lpstr>
      <vt:lpstr>Calibri</vt:lpstr>
      <vt:lpstr>Calibri Light</vt:lpstr>
      <vt:lpstr>Lucida Grande</vt:lpstr>
      <vt:lpstr>Wingdings</vt:lpstr>
      <vt:lpstr>3. Education Scotland Powerpoint Final</vt:lpstr>
      <vt:lpstr>1_3. Education Scotland Powerpoint Final</vt:lpstr>
      <vt:lpstr>Office Theme</vt:lpstr>
      <vt:lpstr>Benefits of Involving and Engaging Parents and Families</vt:lpstr>
      <vt:lpstr>Valuing parent, family and school relationships (Cont.)</vt:lpstr>
      <vt:lpstr>Valuing parent, family and school relationships (Cont.)</vt:lpstr>
      <vt:lpstr>Valuing parent, family and school relationships</vt:lpstr>
      <vt:lpstr>Benefits for parents and families </vt:lpstr>
      <vt:lpstr>Benefits for children and young people</vt:lpstr>
      <vt:lpstr>Benefits for ELC settings and schools</vt:lpstr>
      <vt:lpstr>Benefits for the local authority</vt:lpstr>
      <vt:lpstr>Benefits of Family Learning</vt:lpstr>
    </vt:vector>
  </TitlesOfParts>
  <Company>Education Scotland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Benefits of Involving and Engaging Parents and Families</dc:title>
  <dc:creator>Fiona Andrew</dc:creator>
  <cp:lastModifiedBy>Jeremy Stevenson</cp:lastModifiedBy>
  <cp:revision>1</cp:revision>
  <cp:lastPrinted>2019-06-27T14:46:06Z</cp:lastPrinted>
  <dcterms:created xsi:type="dcterms:W3CDTF">2014-01-17T15:23:54Z</dcterms:created>
  <dcterms:modified xsi:type="dcterms:W3CDTF">2024-03-11T09:50:25Z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0x010100A618B69513B20C4DB06FB56AA5CFCF95</vt:lpwstr>
  </property>
  <property fmtid="{D5CDD505-2E9C-101B-9397-08002B2CF9AE}" pid="3" name="_dlc_DocIdItemGuid">
    <vt:lpwstr>c74d0d01-22fa-4460-a599-e806a271597e</vt:lpwstr>
  </property>
  <property fmtid="{D5CDD505-2E9C-101B-9397-08002B2CF9AE}" pid="4" name="MediaServiceImageTags">
    <vt:lpwstr/>
  </property>
</Properties>
</file>