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1"/>
  </p:notesMasterIdLst>
  <p:handoutMasterIdLst>
    <p:handoutMasterId r:id="rId42"/>
  </p:handoutMasterIdLst>
  <p:sldIdLst>
    <p:sldId id="339" r:id="rId5"/>
    <p:sldId id="292" r:id="rId6"/>
    <p:sldId id="291" r:id="rId7"/>
    <p:sldId id="288" r:id="rId8"/>
    <p:sldId id="344" r:id="rId9"/>
    <p:sldId id="298" r:id="rId10"/>
    <p:sldId id="295" r:id="rId11"/>
    <p:sldId id="294" r:id="rId12"/>
    <p:sldId id="297" r:id="rId13"/>
    <p:sldId id="299" r:id="rId14"/>
    <p:sldId id="300" r:id="rId15"/>
    <p:sldId id="301" r:id="rId16"/>
    <p:sldId id="346" r:id="rId17"/>
    <p:sldId id="304" r:id="rId18"/>
    <p:sldId id="329" r:id="rId19"/>
    <p:sldId id="305" r:id="rId20"/>
    <p:sldId id="306" r:id="rId21"/>
    <p:sldId id="330" r:id="rId22"/>
    <p:sldId id="307" r:id="rId23"/>
    <p:sldId id="340" r:id="rId24"/>
    <p:sldId id="347" r:id="rId25"/>
    <p:sldId id="319" r:id="rId26"/>
    <p:sldId id="310" r:id="rId27"/>
    <p:sldId id="341" r:id="rId28"/>
    <p:sldId id="323" r:id="rId29"/>
    <p:sldId id="335" r:id="rId30"/>
    <p:sldId id="336" r:id="rId31"/>
    <p:sldId id="342" r:id="rId32"/>
    <p:sldId id="312" r:id="rId33"/>
    <p:sldId id="313" r:id="rId34"/>
    <p:sldId id="348" r:id="rId35"/>
    <p:sldId id="309" r:id="rId36"/>
    <p:sldId id="331" r:id="rId37"/>
    <p:sldId id="333" r:id="rId38"/>
    <p:sldId id="334" r:id="rId39"/>
    <p:sldId id="349" r:id="rId4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6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5"/>
    <a:srgbClr val="CC00CC"/>
    <a:srgbClr val="FF66CC"/>
    <a:srgbClr val="66FF99"/>
    <a:srgbClr val="00FF00"/>
    <a:srgbClr val="33CC33"/>
    <a:srgbClr val="DC3C00"/>
    <a:srgbClr val="47C56E"/>
    <a:srgbClr val="FF6D6D"/>
    <a:srgbClr val="FF4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B7DBD-4E4E-4557-82A4-E3626ACE40E8}" v="3" dt="2020-02-05T09:42:39.194"/>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8" autoAdjust="0"/>
    <p:restoredTop sz="86390" autoAdjust="0"/>
  </p:normalViewPr>
  <p:slideViewPr>
    <p:cSldViewPr snapToGrid="0">
      <p:cViewPr varScale="1">
        <p:scale>
          <a:sx n="96" d="100"/>
          <a:sy n="96" d="100"/>
        </p:scale>
        <p:origin x="1502" y="86"/>
      </p:cViewPr>
      <p:guideLst>
        <p:guide orient="horz" pos="2160"/>
        <p:guide pos="3840"/>
      </p:guideLst>
    </p:cSldViewPr>
  </p:slideViewPr>
  <p:outlineViewPr>
    <p:cViewPr>
      <p:scale>
        <a:sx n="33" d="100"/>
        <a:sy n="33" d="100"/>
      </p:scale>
      <p:origin x="0" y="-2176"/>
    </p:cViewPr>
  </p:outlin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8EB33BB8-6C7A-4BE0-9B55-9EAC48D52EC6}" type="datetimeFigureOut">
              <a:rPr lang="en-US"/>
              <a:t>8/13/2020</a:t>
            </a:fld>
            <a:endParaRPr dirty="0"/>
          </a:p>
        </p:txBody>
      </p:sp>
      <p:sp>
        <p:nvSpPr>
          <p:cNvPr id="4" name="Footer Placeholder 3"/>
          <p:cNvSpPr>
            <a:spLocks noGrp="1"/>
          </p:cNvSpPr>
          <p:nvPr>
            <p:ph type="ftr" sz="quarter" idx="2"/>
          </p:nvPr>
        </p:nvSpPr>
        <p:spPr>
          <a:xfrm>
            <a:off x="1" y="9430092"/>
            <a:ext cx="2945659" cy="498135"/>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50444" y="9430092"/>
            <a:ext cx="2945659" cy="498135"/>
          </a:xfrm>
          <a:prstGeom prst="rect">
            <a:avLst/>
          </a:prstGeom>
        </p:spPr>
        <p:txBody>
          <a:bodyPr vert="horz" lIns="91440" tIns="45720" rIns="91440" bIns="45720" rtlCol="0" anchor="b"/>
          <a:lstStyle>
            <a:lvl1pPr algn="r">
              <a:defRPr sz="1200"/>
            </a:lvl1pPr>
          </a:lstStyle>
          <a:p>
            <a:fld id="{73F7AA83-DE31-4E93-AB07-EF7FB05F6670}" type="slidenum">
              <a:rPr/>
              <a:t>‹#›</a:t>
            </a:fld>
            <a:endParaRPr dirty="0"/>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C611EF64-F73B-4314-BB6F-BC0937BBDF19}" type="datetimeFigureOut">
              <a:rPr lang="en-US"/>
              <a:t>8/13/2020</a:t>
            </a:fld>
            <a:endParaRPr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935E2820-AFE1-45FA-949E-17BDB534E1DC}" type="slidenum">
              <a:rPr/>
              <a:t>‹#›</a:t>
            </a:fld>
            <a:endParaRPr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smtClean="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41893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10</a:t>
            </a:fld>
            <a:endParaRPr lang="en-US" dirty="0"/>
          </a:p>
        </p:txBody>
      </p:sp>
    </p:spTree>
    <p:extLst>
      <p:ext uri="{BB962C8B-B14F-4D97-AF65-F5344CB8AC3E}">
        <p14:creationId xmlns:p14="http://schemas.microsoft.com/office/powerpoint/2010/main" val="402253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11</a:t>
            </a:fld>
            <a:endParaRPr lang="en-US" dirty="0"/>
          </a:p>
        </p:txBody>
      </p:sp>
    </p:spTree>
    <p:extLst>
      <p:ext uri="{BB962C8B-B14F-4D97-AF65-F5344CB8AC3E}">
        <p14:creationId xmlns:p14="http://schemas.microsoft.com/office/powerpoint/2010/main" val="37889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12</a:t>
            </a:fld>
            <a:endParaRPr lang="en-US" dirty="0"/>
          </a:p>
        </p:txBody>
      </p:sp>
    </p:spTree>
    <p:extLst>
      <p:ext uri="{BB962C8B-B14F-4D97-AF65-F5344CB8AC3E}">
        <p14:creationId xmlns:p14="http://schemas.microsoft.com/office/powerpoint/2010/main" val="72555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180617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14</a:t>
            </a:fld>
            <a:endParaRPr lang="en-US" dirty="0"/>
          </a:p>
        </p:txBody>
      </p:sp>
    </p:spTree>
    <p:extLst>
      <p:ext uri="{BB962C8B-B14F-4D97-AF65-F5344CB8AC3E}">
        <p14:creationId xmlns:p14="http://schemas.microsoft.com/office/powerpoint/2010/main" val="2681018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15</a:t>
            </a:fld>
            <a:endParaRPr lang="en-US" dirty="0"/>
          </a:p>
        </p:txBody>
      </p:sp>
    </p:spTree>
    <p:extLst>
      <p:ext uri="{BB962C8B-B14F-4D97-AF65-F5344CB8AC3E}">
        <p14:creationId xmlns:p14="http://schemas.microsoft.com/office/powerpoint/2010/main" val="288391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16</a:t>
            </a:fld>
            <a:endParaRPr lang="en-US" dirty="0"/>
          </a:p>
        </p:txBody>
      </p:sp>
    </p:spTree>
    <p:extLst>
      <p:ext uri="{BB962C8B-B14F-4D97-AF65-F5344CB8AC3E}">
        <p14:creationId xmlns:p14="http://schemas.microsoft.com/office/powerpoint/2010/main" val="300731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17</a:t>
            </a:fld>
            <a:endParaRPr lang="en-US" dirty="0"/>
          </a:p>
        </p:txBody>
      </p:sp>
    </p:spTree>
    <p:extLst>
      <p:ext uri="{BB962C8B-B14F-4D97-AF65-F5344CB8AC3E}">
        <p14:creationId xmlns:p14="http://schemas.microsoft.com/office/powerpoint/2010/main" val="386424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Variation</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18</a:t>
            </a:fld>
            <a:endParaRPr lang="en-US" dirty="0"/>
          </a:p>
        </p:txBody>
      </p:sp>
    </p:spTree>
    <p:extLst>
      <p:ext uri="{BB962C8B-B14F-4D97-AF65-F5344CB8AC3E}">
        <p14:creationId xmlns:p14="http://schemas.microsoft.com/office/powerpoint/2010/main" val="2082444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19</a:t>
            </a:fld>
            <a:endParaRPr lang="en-US" dirty="0"/>
          </a:p>
        </p:txBody>
      </p:sp>
    </p:spTree>
    <p:extLst>
      <p:ext uri="{BB962C8B-B14F-4D97-AF65-F5344CB8AC3E}">
        <p14:creationId xmlns:p14="http://schemas.microsoft.com/office/powerpoint/2010/main" val="63198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2</a:t>
            </a:fld>
            <a:endParaRPr lang="en-US" dirty="0"/>
          </a:p>
        </p:txBody>
      </p:sp>
    </p:spTree>
    <p:extLst>
      <p:ext uri="{BB962C8B-B14F-4D97-AF65-F5344CB8AC3E}">
        <p14:creationId xmlns:p14="http://schemas.microsoft.com/office/powerpoint/2010/main" val="1954062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839536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1433999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22</a:t>
            </a:fld>
            <a:endParaRPr lang="en-US" dirty="0"/>
          </a:p>
        </p:txBody>
      </p:sp>
    </p:spTree>
    <p:extLst>
      <p:ext uri="{BB962C8B-B14F-4D97-AF65-F5344CB8AC3E}">
        <p14:creationId xmlns:p14="http://schemas.microsoft.com/office/powerpoint/2010/main" val="189700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23</a:t>
            </a:fld>
            <a:endParaRPr lang="en-US" dirty="0"/>
          </a:p>
        </p:txBody>
      </p:sp>
    </p:spTree>
    <p:extLst>
      <p:ext uri="{BB962C8B-B14F-4D97-AF65-F5344CB8AC3E}">
        <p14:creationId xmlns:p14="http://schemas.microsoft.com/office/powerpoint/2010/main" val="1590103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232026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25</a:t>
            </a:fld>
            <a:endParaRPr lang="en-US" dirty="0"/>
          </a:p>
        </p:txBody>
      </p:sp>
    </p:spTree>
    <p:extLst>
      <p:ext uri="{BB962C8B-B14F-4D97-AF65-F5344CB8AC3E}">
        <p14:creationId xmlns:p14="http://schemas.microsoft.com/office/powerpoint/2010/main" val="448612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26</a:t>
            </a:fld>
            <a:endParaRPr lang="en-US" dirty="0"/>
          </a:p>
        </p:txBody>
      </p:sp>
    </p:spTree>
    <p:extLst>
      <p:ext uri="{BB962C8B-B14F-4D97-AF65-F5344CB8AC3E}">
        <p14:creationId xmlns:p14="http://schemas.microsoft.com/office/powerpoint/2010/main" val="1348193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27</a:t>
            </a:fld>
            <a:endParaRPr lang="en-US" dirty="0"/>
          </a:p>
        </p:txBody>
      </p:sp>
    </p:spTree>
    <p:extLst>
      <p:ext uri="{BB962C8B-B14F-4D97-AF65-F5344CB8AC3E}">
        <p14:creationId xmlns:p14="http://schemas.microsoft.com/office/powerpoint/2010/main" val="48861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3616192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29</a:t>
            </a:fld>
            <a:endParaRPr lang="en-US" dirty="0"/>
          </a:p>
        </p:txBody>
      </p:sp>
    </p:spTree>
    <p:extLst>
      <p:ext uri="{BB962C8B-B14F-4D97-AF65-F5344CB8AC3E}">
        <p14:creationId xmlns:p14="http://schemas.microsoft.com/office/powerpoint/2010/main" val="422240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3</a:t>
            </a:fld>
            <a:endParaRPr lang="en-US" dirty="0"/>
          </a:p>
        </p:txBody>
      </p:sp>
    </p:spTree>
    <p:extLst>
      <p:ext uri="{BB962C8B-B14F-4D97-AF65-F5344CB8AC3E}">
        <p14:creationId xmlns:p14="http://schemas.microsoft.com/office/powerpoint/2010/main" val="2989722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30</a:t>
            </a:fld>
            <a:endParaRPr lang="en-US" dirty="0"/>
          </a:p>
        </p:txBody>
      </p:sp>
    </p:spTree>
    <p:extLst>
      <p:ext uri="{BB962C8B-B14F-4D97-AF65-F5344CB8AC3E}">
        <p14:creationId xmlns:p14="http://schemas.microsoft.com/office/powerpoint/2010/main" val="476459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3507571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5E2820-AFE1-45FA-949E-17BDB534E1D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2072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33</a:t>
            </a:fld>
            <a:endParaRPr lang="en-US" dirty="0"/>
          </a:p>
        </p:txBody>
      </p:sp>
    </p:spTree>
    <p:extLst>
      <p:ext uri="{BB962C8B-B14F-4D97-AF65-F5344CB8AC3E}">
        <p14:creationId xmlns:p14="http://schemas.microsoft.com/office/powerpoint/2010/main" val="3904946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34</a:t>
            </a:fld>
            <a:endParaRPr lang="en-US" dirty="0"/>
          </a:p>
        </p:txBody>
      </p:sp>
    </p:spTree>
    <p:extLst>
      <p:ext uri="{BB962C8B-B14F-4D97-AF65-F5344CB8AC3E}">
        <p14:creationId xmlns:p14="http://schemas.microsoft.com/office/powerpoint/2010/main" val="3478979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5E2820-AFE1-45FA-949E-17BDB534E1D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35606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800" b="0" i="0" u="none" strike="noStrike" kern="0" cap="none" spc="0" normalizeH="0" baseline="0" noProof="0" smtClean="0">
                <a:ln>
                  <a:noFill/>
                </a:ln>
                <a:solidFill>
                  <a:sysClr val="windowText" lastClr="000000"/>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Euphemia"/>
              <a:ea typeface="+mn-ea"/>
              <a:cs typeface="+mn-cs"/>
            </a:endParaRPr>
          </a:p>
        </p:txBody>
      </p:sp>
    </p:spTree>
    <p:extLst>
      <p:ext uri="{BB962C8B-B14F-4D97-AF65-F5344CB8AC3E}">
        <p14:creationId xmlns:p14="http://schemas.microsoft.com/office/powerpoint/2010/main" val="49834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4</a:t>
            </a:fld>
            <a:endParaRPr lang="en-US" dirty="0"/>
          </a:p>
        </p:txBody>
      </p:sp>
    </p:spTree>
    <p:extLst>
      <p:ext uri="{BB962C8B-B14F-4D97-AF65-F5344CB8AC3E}">
        <p14:creationId xmlns:p14="http://schemas.microsoft.com/office/powerpoint/2010/main" val="413190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E2820-AFE1-45FA-949E-17BDB534E1DC}" type="slidenum">
              <a:rPr kumimoji="0" lang="en-US" sz="1200" b="0" i="0" u="none" strike="noStrike" kern="1200" cap="none" spc="0" normalizeH="0" baseline="0" noProof="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99081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6</a:t>
            </a:fld>
            <a:endParaRPr lang="en-US" dirty="0"/>
          </a:p>
        </p:txBody>
      </p:sp>
    </p:spTree>
    <p:extLst>
      <p:ext uri="{BB962C8B-B14F-4D97-AF65-F5344CB8AC3E}">
        <p14:creationId xmlns:p14="http://schemas.microsoft.com/office/powerpoint/2010/main" val="385264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sequencing</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7</a:t>
            </a:fld>
            <a:endParaRPr lang="en-US" dirty="0"/>
          </a:p>
        </p:txBody>
      </p:sp>
    </p:spTree>
    <p:extLst>
      <p:ext uri="{BB962C8B-B14F-4D97-AF65-F5344CB8AC3E}">
        <p14:creationId xmlns:p14="http://schemas.microsoft.com/office/powerpoint/2010/main" val="398063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8</a:t>
            </a:fld>
            <a:endParaRPr lang="en-US" dirty="0"/>
          </a:p>
        </p:txBody>
      </p:sp>
    </p:spTree>
    <p:extLst>
      <p:ext uri="{BB962C8B-B14F-4D97-AF65-F5344CB8AC3E}">
        <p14:creationId xmlns:p14="http://schemas.microsoft.com/office/powerpoint/2010/main" val="344036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a:t>9</a:t>
            </a:fld>
            <a:endParaRPr lang="en-US" dirty="0"/>
          </a:p>
        </p:txBody>
      </p:sp>
    </p:spTree>
    <p:extLst>
      <p:ext uri="{BB962C8B-B14F-4D97-AF65-F5344CB8AC3E}">
        <p14:creationId xmlns:p14="http://schemas.microsoft.com/office/powerpoint/2010/main" val="14734086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extLst>
              <a:ext uri="{BEBA8EAE-BF5A-486C-A8C5-ECC9F3942E4B}">
                <a14:imgProps xmlns:a14="http://schemas.microsoft.com/office/drawing/2010/main">
                  <a14:imgLayer r:embed="rId3">
                    <a14:imgEffect>
                      <a14:colorTemperature colorTemp="7523"/>
                    </a14:imgEffect>
                    <a14:imgEffect>
                      <a14:saturation sat="232000"/>
                    </a14:imgEffect>
                    <a14:imgEffect>
                      <a14:brightnessContrast bright="-24000" contrast="4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8/13/2020</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8FDBFFB2-86D9-4B8F-A59A-553A60B94BBE}" type="slidenum">
              <a:rPr/>
              <a:t>‹#›</a:t>
            </a:fld>
            <a:endParaRPr dirty="0"/>
          </a:p>
        </p:txBody>
      </p:sp>
    </p:spTree>
    <p:extLst>
      <p:ext uri="{BB962C8B-B14F-4D97-AF65-F5344CB8AC3E}">
        <p14:creationId xmlns:p14="http://schemas.microsoft.com/office/powerpoint/2010/main" val="222252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8/13/2020</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8FDBFFB2-86D9-4B8F-A59A-553A60B94BBE}" type="slidenum">
              <a:rPr/>
              <a:t>‹#›</a:t>
            </a:fld>
            <a:endParaRPr dirty="0"/>
          </a:p>
        </p:txBody>
      </p:sp>
    </p:spTree>
    <p:extLst>
      <p:ext uri="{BB962C8B-B14F-4D97-AF65-F5344CB8AC3E}">
        <p14:creationId xmlns:p14="http://schemas.microsoft.com/office/powerpoint/2010/main" val="281469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bg bwMode="gray">
      <p:bgPr>
        <a:blipFill dpi="0" rotWithShape="1">
          <a:blip r:embed="rId2">
            <a:extLst>
              <a:ext uri="{BEBA8EAE-BF5A-486C-A8C5-ECC9F3942E4B}">
                <a14:imgProps xmlns:a14="http://schemas.microsoft.com/office/drawing/2010/main">
                  <a14:imgLayer r:embed="rId3">
                    <a14:imgEffect>
                      <a14:colorTemperature colorTemp="7523"/>
                    </a14:imgEffect>
                    <a14:imgEffect>
                      <a14:saturation sat="232000"/>
                    </a14:imgEffect>
                    <a14:imgEffect>
                      <a14:brightnessContrast bright="-24000" contrast="4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8/13/2020</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8FDBFFB2-86D9-4B8F-A59A-553A60B94BBE}" type="slidenum">
              <a:rPr/>
              <a:t>‹#›</a:t>
            </a:fld>
            <a:endParaRPr dirty="0"/>
          </a:p>
        </p:txBody>
      </p:sp>
      <p:sp>
        <p:nvSpPr>
          <p:cNvPr id="5" name="Rounded Rectangle 4"/>
          <p:cNvSpPr/>
          <p:nvPr userDrawn="1"/>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2200498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900">
                <a:solidFill>
                  <a:schemeClr val="bg1"/>
                </a:solidFill>
              </a:defRPr>
            </a:lvl1pPr>
          </a:lstStyle>
          <a:p>
            <a:fld id="{9D3B9702-7FBF-4720-8670-571C5E7EEDDE}" type="datetime1">
              <a:rPr lang="en-US"/>
              <a:t>8/13/2020</a:t>
            </a:fld>
            <a:endParaRPr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900">
                <a:solidFill>
                  <a:schemeClr val="bg1"/>
                </a:solidFill>
              </a:defRPr>
            </a:lvl1pPr>
          </a:lstStyle>
          <a:p>
            <a:endParaRPr dirty="0"/>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050" b="1">
                <a:solidFill>
                  <a:schemeClr val="accent2"/>
                </a:solidFill>
              </a:defRPr>
            </a:lvl1pPr>
          </a:lstStyle>
          <a:p>
            <a:fld id="{8FDBFFB2-86D9-4B8F-A59A-553A60B94BBE}" type="slidenum">
              <a:rPr/>
              <a:pPr/>
              <a:t>‹#›</a:t>
            </a:fld>
            <a:endParaRPr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60" r:id="rId3"/>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4.emf"/><Relationship Id="rId21" Type="http://schemas.microsoft.com/office/2007/relationships/hdphoto" Target="../media/hdphoto4.wdp"/><Relationship Id="rId7" Type="http://schemas.openxmlformats.org/officeDocument/2006/relationships/image" Target="../media/image8.emf"/><Relationship Id="rId12" Type="http://schemas.microsoft.com/office/2007/relationships/hdphoto" Target="../media/hdphoto2.wdp"/><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emf"/><Relationship Id="rId15" Type="http://schemas.openxmlformats.org/officeDocument/2006/relationships/image" Target="../media/image15.png"/><Relationship Id="rId10" Type="http://schemas.openxmlformats.org/officeDocument/2006/relationships/image" Target="../media/image11.emf"/><Relationship Id="rId19" Type="http://schemas.microsoft.com/office/2007/relationships/hdphoto" Target="../media/hdphoto3.wdp"/><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46.png"/><Relationship Id="rId18" Type="http://schemas.microsoft.com/office/2007/relationships/hdphoto" Target="../media/hdphoto21.wdp"/><Relationship Id="rId26" Type="http://schemas.microsoft.com/office/2007/relationships/hdphoto" Target="../media/hdphoto25.wdp"/><Relationship Id="rId3" Type="http://schemas.openxmlformats.org/officeDocument/2006/relationships/image" Target="../media/image4.emf"/><Relationship Id="rId21" Type="http://schemas.openxmlformats.org/officeDocument/2006/relationships/image" Target="../media/image50.png"/><Relationship Id="rId34" Type="http://schemas.openxmlformats.org/officeDocument/2006/relationships/image" Target="../media/image27.png"/><Relationship Id="rId7" Type="http://schemas.openxmlformats.org/officeDocument/2006/relationships/image" Target="../media/image8.emf"/><Relationship Id="rId12" Type="http://schemas.microsoft.com/office/2007/relationships/hdphoto" Target="../media/hdphoto18.wdp"/><Relationship Id="rId17" Type="http://schemas.openxmlformats.org/officeDocument/2006/relationships/image" Target="../media/image48.png"/><Relationship Id="rId25" Type="http://schemas.openxmlformats.org/officeDocument/2006/relationships/image" Target="../media/image52.png"/><Relationship Id="rId33" Type="http://schemas.openxmlformats.org/officeDocument/2006/relationships/image" Target="../media/image56.jpeg"/><Relationship Id="rId2" Type="http://schemas.openxmlformats.org/officeDocument/2006/relationships/notesSlide" Target="../notesSlides/notesSlide10.xml"/><Relationship Id="rId16" Type="http://schemas.microsoft.com/office/2007/relationships/hdphoto" Target="../media/hdphoto20.wdp"/><Relationship Id="rId20" Type="http://schemas.microsoft.com/office/2007/relationships/hdphoto" Target="../media/hdphoto22.wdp"/><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45.png"/><Relationship Id="rId24" Type="http://schemas.microsoft.com/office/2007/relationships/hdphoto" Target="../media/hdphoto24.wdp"/><Relationship Id="rId32" Type="http://schemas.microsoft.com/office/2007/relationships/hdphoto" Target="../media/hdphoto28.wdp"/><Relationship Id="rId5" Type="http://schemas.openxmlformats.org/officeDocument/2006/relationships/image" Target="../media/image6.emf"/><Relationship Id="rId15" Type="http://schemas.openxmlformats.org/officeDocument/2006/relationships/image" Target="../media/image47.png"/><Relationship Id="rId23" Type="http://schemas.openxmlformats.org/officeDocument/2006/relationships/image" Target="../media/image51.png"/><Relationship Id="rId28" Type="http://schemas.microsoft.com/office/2007/relationships/hdphoto" Target="../media/hdphoto26.wdp"/><Relationship Id="rId10" Type="http://schemas.openxmlformats.org/officeDocument/2006/relationships/image" Target="../media/image11.emf"/><Relationship Id="rId19" Type="http://schemas.openxmlformats.org/officeDocument/2006/relationships/image" Target="../media/image49.png"/><Relationship Id="rId31" Type="http://schemas.openxmlformats.org/officeDocument/2006/relationships/image" Target="../media/image55.png"/><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19.wdp"/><Relationship Id="rId22" Type="http://schemas.microsoft.com/office/2007/relationships/hdphoto" Target="../media/hdphoto23.wdp"/><Relationship Id="rId27" Type="http://schemas.openxmlformats.org/officeDocument/2006/relationships/image" Target="../media/image53.png"/><Relationship Id="rId30" Type="http://schemas.microsoft.com/office/2007/relationships/hdphoto" Target="../media/hdphoto27.wdp"/><Relationship Id="rId35"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9.emf"/><Relationship Id="rId13" Type="http://schemas.microsoft.com/office/2007/relationships/hdphoto" Target="../media/hdphoto6.wdp"/><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21.png"/><Relationship Id="rId17" Type="http://schemas.microsoft.com/office/2007/relationships/hdphoto" Target="../media/hdphoto30.wdp"/><Relationship Id="rId2" Type="http://schemas.openxmlformats.org/officeDocument/2006/relationships/notesSlide" Target="../notesSlides/notesSlide11.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hyperlink" Target="https://www.jamesdysonfoundation.co.uk/content/dam/pdf/JDF_with%20cover%20challenge-cards_DIGITAL.pdf" TargetMode="External"/><Relationship Id="rId5" Type="http://schemas.openxmlformats.org/officeDocument/2006/relationships/image" Target="../media/image6.emf"/><Relationship Id="rId15" Type="http://schemas.microsoft.com/office/2007/relationships/hdphoto" Target="../media/hdphoto29.wdp"/><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59.jp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parentzone@educationscotland.gov.scot" TargetMode="External"/><Relationship Id="rId5" Type="http://schemas.microsoft.com/office/2007/relationships/hdphoto" Target="../media/hdphoto9.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btnz4wda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9.emf"/><Relationship Id="rId13" Type="http://schemas.microsoft.com/office/2007/relationships/hdphoto" Target="../media/hdphoto6.wdp"/><Relationship Id="rId18" Type="http://schemas.openxmlformats.org/officeDocument/2006/relationships/image" Target="../media/image65.png"/><Relationship Id="rId3" Type="http://schemas.openxmlformats.org/officeDocument/2006/relationships/image" Target="../media/image4.emf"/><Relationship Id="rId21" Type="http://schemas.openxmlformats.org/officeDocument/2006/relationships/image" Target="../media/image67.png"/><Relationship Id="rId7" Type="http://schemas.openxmlformats.org/officeDocument/2006/relationships/image" Target="../media/image8.emf"/><Relationship Id="rId12" Type="http://schemas.openxmlformats.org/officeDocument/2006/relationships/image" Target="../media/image21.png"/><Relationship Id="rId17" Type="http://schemas.openxmlformats.org/officeDocument/2006/relationships/image" Target="../media/image64.png"/><Relationship Id="rId2" Type="http://schemas.openxmlformats.org/officeDocument/2006/relationships/notesSlide" Target="../notesSlides/notesSlide14.xml"/><Relationship Id="rId16" Type="http://schemas.openxmlformats.org/officeDocument/2006/relationships/image" Target="../media/image63.png"/><Relationship Id="rId20" Type="http://schemas.microsoft.com/office/2007/relationships/hdphoto" Target="../media/hdphoto33.wdp"/><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62.png"/><Relationship Id="rId5" Type="http://schemas.openxmlformats.org/officeDocument/2006/relationships/image" Target="../media/image6.emf"/><Relationship Id="rId15" Type="http://schemas.microsoft.com/office/2007/relationships/hdphoto" Target="../media/hdphoto9.wdp"/><Relationship Id="rId23" Type="http://schemas.microsoft.com/office/2007/relationships/hdphoto" Target="../media/hdphoto34.wdp"/><Relationship Id="rId10" Type="http://schemas.openxmlformats.org/officeDocument/2006/relationships/image" Target="../media/image11.emf"/><Relationship Id="rId19" Type="http://schemas.openxmlformats.org/officeDocument/2006/relationships/image" Target="../media/image66.png"/><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27.png"/><Relationship Id="rId22"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69.png"/><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8" Type="http://schemas.openxmlformats.org/officeDocument/2006/relationships/image" Target="../media/image9.emf"/><Relationship Id="rId13" Type="http://schemas.microsoft.com/office/2007/relationships/hdphoto" Target="../media/hdphoto9.wdp"/><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hyperlink" Target="https://www.jamesdysonfoundation.co.uk/content/dam/pdf/JDF_with%20cover%20challenge-cards_DIGITAL.pdf" TargetMode="External"/><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27.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70.jpeg"/><Relationship Id="rId18" Type="http://schemas.microsoft.com/office/2007/relationships/hdphoto" Target="../media/hdphoto37.wdp"/><Relationship Id="rId3" Type="http://schemas.openxmlformats.org/officeDocument/2006/relationships/image" Target="../media/image4.emf"/><Relationship Id="rId21" Type="http://schemas.openxmlformats.org/officeDocument/2006/relationships/image" Target="../media/image75.png"/><Relationship Id="rId7" Type="http://schemas.openxmlformats.org/officeDocument/2006/relationships/image" Target="../media/image8.emf"/><Relationship Id="rId12" Type="http://schemas.microsoft.com/office/2007/relationships/hdphoto" Target="../media/hdphoto35.wdp"/><Relationship Id="rId17" Type="http://schemas.openxmlformats.org/officeDocument/2006/relationships/image" Target="../media/image73.png"/><Relationship Id="rId25" Type="http://schemas.microsoft.com/office/2007/relationships/hdphoto" Target="../media/hdphoto40.wdp"/><Relationship Id="rId2" Type="http://schemas.openxmlformats.org/officeDocument/2006/relationships/notesSlide" Target="../notesSlides/notesSlide19.xml"/><Relationship Id="rId16" Type="http://schemas.microsoft.com/office/2007/relationships/hdphoto" Target="../media/hdphoto36.wdp"/><Relationship Id="rId20" Type="http://schemas.microsoft.com/office/2007/relationships/hdphoto" Target="../media/hdphoto38.wdp"/><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69.png"/><Relationship Id="rId24" Type="http://schemas.openxmlformats.org/officeDocument/2006/relationships/image" Target="../media/image77.png"/><Relationship Id="rId5" Type="http://schemas.openxmlformats.org/officeDocument/2006/relationships/image" Target="../media/image6.emf"/><Relationship Id="rId15" Type="http://schemas.openxmlformats.org/officeDocument/2006/relationships/image" Target="../media/image72.png"/><Relationship Id="rId23" Type="http://schemas.openxmlformats.org/officeDocument/2006/relationships/image" Target="../media/image76.png"/><Relationship Id="rId10" Type="http://schemas.openxmlformats.org/officeDocument/2006/relationships/image" Target="../media/image11.emf"/><Relationship Id="rId19" Type="http://schemas.openxmlformats.org/officeDocument/2006/relationships/image" Target="../media/image74.png"/><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71.jpeg"/><Relationship Id="rId22" Type="http://schemas.microsoft.com/office/2007/relationships/hdphoto" Target="../media/hdphoto39.wdp"/></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13" Type="http://schemas.microsoft.com/office/2007/relationships/hdphoto" Target="../media/hdphoto5.wdp"/><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hyperlink" Target="mailto:parentzone@educationscotland.gov.scot" TargetMode="External"/><Relationship Id="rId5" Type="http://schemas.openxmlformats.org/officeDocument/2006/relationships/image" Target="../media/image6.emf"/><Relationship Id="rId15" Type="http://schemas.microsoft.com/office/2007/relationships/hdphoto" Target="../media/hdphoto6.wdp"/><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59.jpg"/><Relationship Id="rId21" Type="http://schemas.openxmlformats.org/officeDocument/2006/relationships/image" Target="../media/image21.pn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20.xml"/><Relationship Id="rId16" Type="http://schemas.openxmlformats.org/officeDocument/2006/relationships/image" Target="../media/image89.jpeg"/><Relationship Id="rId20"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microsoft.com/office/2007/relationships/hdphoto" Target="../media/hdphoto41.wdp"/><Relationship Id="rId15" Type="http://schemas.openxmlformats.org/officeDocument/2006/relationships/image" Target="../media/image88.jpeg"/><Relationship Id="rId23" Type="http://schemas.openxmlformats.org/officeDocument/2006/relationships/image" Target="../media/image94.png"/><Relationship Id="rId10" Type="http://schemas.openxmlformats.org/officeDocument/2006/relationships/image" Target="../media/image83.jpeg"/><Relationship Id="rId19" Type="http://schemas.openxmlformats.org/officeDocument/2006/relationships/image" Target="../media/image92.jpeg"/><Relationship Id="rId4" Type="http://schemas.openxmlformats.org/officeDocument/2006/relationships/image" Target="../media/image78.png"/><Relationship Id="rId9" Type="http://schemas.openxmlformats.org/officeDocument/2006/relationships/image" Target="../media/image82.jpeg"/><Relationship Id="rId14" Type="http://schemas.openxmlformats.org/officeDocument/2006/relationships/image" Target="../media/image87.jpeg"/><Relationship Id="rId22"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hyperlink" Target="https://www.myworldofwork.co.uk/my-career-options/job-profiles/clinical-enginee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watch?v=O6lENrRANxY" TargetMode="External"/><Relationship Id="rId5" Type="http://schemas.microsoft.com/office/2007/relationships/hdphoto" Target="../media/hdphoto42.wdp"/><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97.png"/><Relationship Id="rId3" Type="http://schemas.openxmlformats.org/officeDocument/2006/relationships/image" Target="../media/image4.emf"/><Relationship Id="rId7" Type="http://schemas.openxmlformats.org/officeDocument/2006/relationships/image" Target="../media/image8.emf"/><Relationship Id="rId12" Type="http://schemas.microsoft.com/office/2007/relationships/hdphoto" Target="../media/hdphoto43.wdp"/><Relationship Id="rId2" Type="http://schemas.openxmlformats.org/officeDocument/2006/relationships/notesSlide" Target="../notesSlides/notesSlide22.xml"/><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96.png"/><Relationship Id="rId5" Type="http://schemas.openxmlformats.org/officeDocument/2006/relationships/image" Target="../media/image6.emf"/><Relationship Id="rId15" Type="http://schemas.openxmlformats.org/officeDocument/2006/relationships/image" Target="../media/image27.pn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44.wdp"/></Relationships>
</file>

<file path=ppt/slides/_rels/slide2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99.png"/><Relationship Id="rId18" Type="http://schemas.microsoft.com/office/2007/relationships/hdphoto" Target="../media/hdphoto48.wdp"/><Relationship Id="rId26" Type="http://schemas.microsoft.com/office/2007/relationships/hdphoto" Target="../media/hdphoto52.wdp"/><Relationship Id="rId3" Type="http://schemas.openxmlformats.org/officeDocument/2006/relationships/image" Target="../media/image4.emf"/><Relationship Id="rId21" Type="http://schemas.openxmlformats.org/officeDocument/2006/relationships/image" Target="../media/image103.png"/><Relationship Id="rId7" Type="http://schemas.openxmlformats.org/officeDocument/2006/relationships/image" Target="../media/image8.emf"/><Relationship Id="rId12" Type="http://schemas.microsoft.com/office/2007/relationships/hdphoto" Target="../media/hdphoto45.wdp"/><Relationship Id="rId17" Type="http://schemas.openxmlformats.org/officeDocument/2006/relationships/image" Target="../media/image101.png"/><Relationship Id="rId25" Type="http://schemas.openxmlformats.org/officeDocument/2006/relationships/image" Target="../media/image105.png"/><Relationship Id="rId2" Type="http://schemas.openxmlformats.org/officeDocument/2006/relationships/notesSlide" Target="../notesSlides/notesSlide23.xml"/><Relationship Id="rId16" Type="http://schemas.microsoft.com/office/2007/relationships/hdphoto" Target="../media/hdphoto47.wdp"/><Relationship Id="rId20" Type="http://schemas.microsoft.com/office/2007/relationships/hdphoto" Target="../media/hdphoto49.wdp"/><Relationship Id="rId29"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98.png"/><Relationship Id="rId24" Type="http://schemas.microsoft.com/office/2007/relationships/hdphoto" Target="../media/hdphoto51.wdp"/><Relationship Id="rId5" Type="http://schemas.openxmlformats.org/officeDocument/2006/relationships/image" Target="../media/image6.emf"/><Relationship Id="rId15" Type="http://schemas.openxmlformats.org/officeDocument/2006/relationships/image" Target="../media/image100.png"/><Relationship Id="rId23" Type="http://schemas.openxmlformats.org/officeDocument/2006/relationships/image" Target="../media/image104.png"/><Relationship Id="rId28" Type="http://schemas.microsoft.com/office/2007/relationships/hdphoto" Target="../media/hdphoto53.wdp"/><Relationship Id="rId10" Type="http://schemas.openxmlformats.org/officeDocument/2006/relationships/image" Target="../media/image11.emf"/><Relationship Id="rId19" Type="http://schemas.openxmlformats.org/officeDocument/2006/relationships/image" Target="../media/image102.png"/><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46.wdp"/><Relationship Id="rId22" Type="http://schemas.microsoft.com/office/2007/relationships/hdphoto" Target="../media/hdphoto50.wdp"/><Relationship Id="rId27" Type="http://schemas.openxmlformats.org/officeDocument/2006/relationships/image" Target="../media/image106.png"/><Relationship Id="rId30" Type="http://schemas.microsoft.com/office/2007/relationships/hdphoto" Target="../media/hdphoto35.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3.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myworldofwork.co.uk/my-career-options/job-profiles/ergonomist" TargetMode="Externa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8" Type="http://schemas.microsoft.com/office/2007/relationships/hdphoto" Target="../media/hdphoto55.wdp"/><Relationship Id="rId3" Type="http://schemas.openxmlformats.org/officeDocument/2006/relationships/image" Target="../media/image38.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54.wdp"/><Relationship Id="rId5" Type="http://schemas.openxmlformats.org/officeDocument/2006/relationships/image" Target="../media/image107.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69.png"/><Relationship Id="rId4" Type="http://schemas.microsoft.com/office/2007/relationships/hdphoto" Target="../media/hdphoto56.wdp"/></Relationships>
</file>

<file path=ppt/slides/_rels/slide28.xml.rels><?xml version="1.0" encoding="UTF-8" standalone="yes"?>
<Relationships xmlns="http://schemas.openxmlformats.org/package/2006/relationships"><Relationship Id="rId8" Type="http://schemas.microsoft.com/office/2007/relationships/hdphoto" Target="../media/hdphoto57.wdp"/><Relationship Id="rId3" Type="http://schemas.openxmlformats.org/officeDocument/2006/relationships/image" Target="../media/image38.png"/><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10" Type="http://schemas.microsoft.com/office/2007/relationships/hdphoto" Target="../media/hdphoto58.wdp"/><Relationship Id="rId4" Type="http://schemas.microsoft.com/office/2007/relationships/hdphoto" Target="../media/hdphoto13.wdp"/><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69.png"/><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hyperlink" Target="https://www.myworldofwork.co.uk/my-career-options/what-are-my-skills" TargetMode="External"/><Relationship Id="rId2" Type="http://schemas.openxmlformats.org/officeDocument/2006/relationships/notesSlide" Target="../notesSlides/notesSlide29.xml"/><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hyperlink" Target="https://www.myworldofwork.co.uk/my-career-options/engineering" TargetMode="External"/><Relationship Id="rId5" Type="http://schemas.openxmlformats.org/officeDocument/2006/relationships/image" Target="../media/image6.emf"/><Relationship Id="rId15" Type="http://schemas.openxmlformats.org/officeDocument/2006/relationships/image" Target="../media/image43.pn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35.wdp"/></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23.png"/><Relationship Id="rId1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6.emf"/><Relationship Id="rId12" Type="http://schemas.openxmlformats.org/officeDocument/2006/relationships/image" Target="../media/image11.emf"/><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24.png"/><Relationship Id="rId10" Type="http://schemas.openxmlformats.org/officeDocument/2006/relationships/image" Target="../media/image9.emf"/><Relationship Id="rId19"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8.emf"/><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7"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time_continue=11&amp;v=JhzjIPvWG7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43.png"/><Relationship Id="rId3" Type="http://schemas.openxmlformats.org/officeDocument/2006/relationships/image" Target="../media/image4.emf"/><Relationship Id="rId7" Type="http://schemas.openxmlformats.org/officeDocument/2006/relationships/image" Target="../media/image8.emf"/><Relationship Id="rId12" Type="http://schemas.microsoft.com/office/2007/relationships/hdphoto" Target="../media/hdphoto35.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69.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www.youtube.com/channel/UCX6b17PVsYBQ0ip5gyeme-Q" TargetMode="External"/><Relationship Id="rId18" Type="http://schemas.openxmlformats.org/officeDocument/2006/relationships/hyperlink" Target="https://www.myworldofwork.co.uk/" TargetMode="External"/><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hyperlink" Target="https://www.thisisengineering.org.uk/" TargetMode="External"/><Relationship Id="rId17" Type="http://schemas.openxmlformats.org/officeDocument/2006/relationships/hyperlink" Target="http://www.bbc.co.uk/schools/scienceclips/" TargetMode="External"/><Relationship Id="rId2" Type="http://schemas.openxmlformats.org/officeDocument/2006/relationships/notesSlide" Target="../notesSlides/notesSlide33.xml"/><Relationship Id="rId16" Type="http://schemas.openxmlformats.org/officeDocument/2006/relationships/hyperlink" Target="https://www.ice.org.uk/about-ice/near-you/uk/scotland" TargetMode="Externa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hyperlink" Target="https://education.gov.scot/parentzone/learning-in-scotland/Curriculum-areas" TargetMode="External"/><Relationship Id="rId5" Type="http://schemas.openxmlformats.org/officeDocument/2006/relationships/image" Target="../media/image6.emf"/><Relationship Id="rId15" Type="http://schemas.openxmlformats.org/officeDocument/2006/relationships/hyperlink" Target="https://blogs.glowscotland.org.uk/glowblogs/academy9/" TargetMode="External"/><Relationship Id="rId10" Type="http://schemas.openxmlformats.org/officeDocument/2006/relationships/image" Target="../media/image11.emf"/><Relationship Id="rId19" Type="http://schemas.openxmlformats.org/officeDocument/2006/relationships/hyperlink" Target="https://www.myworldofwork.co.uk/my-career-options/engineering" TargetMode="External"/><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hyperlink" Target="https://www.theforthbridges.org/queensferry-crossi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hyperlink" Target="https://www.thisisengineering.org.uk/" TargetMode="External"/><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13.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27.png"/><Relationship Id="rId3" Type="http://schemas.openxmlformats.org/officeDocument/2006/relationships/image" Target="../media/image4.emf"/><Relationship Id="rId7" Type="http://schemas.openxmlformats.org/officeDocument/2006/relationships/image" Target="../media/image8.emf"/><Relationship Id="rId12" Type="http://schemas.microsoft.com/office/2007/relationships/hdphoto" Target="../media/hdphoto8.wdp"/><Relationship Id="rId2" Type="http://schemas.openxmlformats.org/officeDocument/2006/relationships/notesSlide" Target="../notesSlides/notesSlide4.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26.png"/><Relationship Id="rId5" Type="http://schemas.openxmlformats.org/officeDocument/2006/relationships/image" Target="../media/image6.emf"/><Relationship Id="rId15" Type="http://schemas.openxmlformats.org/officeDocument/2006/relationships/image" Target="../media/image21.pn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3nB1Ntku06w" TargetMode="Externa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0.jpg"/><Relationship Id="rId18" Type="http://schemas.openxmlformats.org/officeDocument/2006/relationships/image" Target="../media/image34.png"/><Relationship Id="rId3" Type="http://schemas.openxmlformats.org/officeDocument/2006/relationships/image" Target="../media/image4.emf"/><Relationship Id="rId21" Type="http://schemas.openxmlformats.org/officeDocument/2006/relationships/image" Target="../media/image37.png"/><Relationship Id="rId7" Type="http://schemas.openxmlformats.org/officeDocument/2006/relationships/image" Target="../media/image8.emf"/><Relationship Id="rId12" Type="http://schemas.microsoft.com/office/2007/relationships/hdphoto" Target="../media/hdphoto11.wdp"/><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29.png"/><Relationship Id="rId5" Type="http://schemas.openxmlformats.org/officeDocument/2006/relationships/image" Target="../media/image6.emf"/><Relationship Id="rId15" Type="http://schemas.microsoft.com/office/2007/relationships/hdphoto" Target="../media/hdphoto12.wdp"/><Relationship Id="rId23" Type="http://schemas.microsoft.com/office/2007/relationships/hdphoto" Target="../media/hdphoto9.wdp"/><Relationship Id="rId10" Type="http://schemas.openxmlformats.org/officeDocument/2006/relationships/image" Target="../media/image11.emf"/><Relationship Id="rId19" Type="http://schemas.openxmlformats.org/officeDocument/2006/relationships/image" Target="../media/image35.png"/><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31.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mailto:parentzone@educationscotland.gov.scot" TargetMode="External"/><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1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16.wdp"/><Relationship Id="rId5" Type="http://schemas.openxmlformats.org/officeDocument/2006/relationships/image" Target="../media/image39.png"/><Relationship Id="rId10" Type="http://schemas.openxmlformats.org/officeDocument/2006/relationships/image" Target="../media/image42.png"/><Relationship Id="rId4" Type="http://schemas.microsoft.com/office/2007/relationships/hdphoto" Target="../media/hdphoto13.wdp"/><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www.rspb.org.uk/fun-and-learning/for-kids/games-and-activities/" TargetMode="External"/><Relationship Id="rId3" Type="http://schemas.openxmlformats.org/officeDocument/2006/relationships/image" Target="../media/image4.emf"/><Relationship Id="rId7" Type="http://schemas.openxmlformats.org/officeDocument/2006/relationships/image" Target="../media/image8.emf"/><Relationship Id="rId12"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43.png"/><Relationship Id="rId5" Type="http://schemas.openxmlformats.org/officeDocument/2006/relationships/image" Target="../media/image6.emf"/><Relationship Id="rId15" Type="http://schemas.microsoft.com/office/2007/relationships/hdphoto" Target="../media/hdphoto17.wdp"/><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4" name="Rounded Rectangle 3"/>
          <p:cNvSpPr/>
          <p:nvPr/>
        </p:nvSpPr>
        <p:spPr>
          <a:xfrm rot="20538999">
            <a:off x="-225782" y="75005"/>
            <a:ext cx="4285576" cy="2932279"/>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6000"/>
              </a:lnSpc>
              <a:spcBef>
                <a:spcPts val="0"/>
              </a:spcBef>
              <a:spcAft>
                <a:spcPts val="0"/>
              </a:spcAft>
              <a:buClrTx/>
              <a:buSzTx/>
              <a:buFontTx/>
              <a:buNone/>
              <a:tabLst/>
              <a:defRPr/>
            </a:pPr>
            <a:r>
              <a:rPr lang="en-GB" sz="6600" b="1" spc="-150" dirty="0">
                <a:ln w="38100">
                  <a:solidFill>
                    <a:prstClr val="white"/>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’S e </a:t>
            </a:r>
            <a:r>
              <a:rPr kumimoji="0" lang="en-GB" sz="6600" b="1" i="0" u="none" strike="noStrike" kern="1200" cap="none" spc="-150" normalizeH="0" baseline="0" noProof="0" dirty="0">
                <a:ln w="38100">
                  <a:solidFill>
                    <a:prstClr val="white"/>
                  </a:solidFill>
                </a:ln>
                <a:solidFill>
                  <a:srgbClr val="AAED51"/>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 </a:t>
            </a:r>
            <a:r>
              <a:rPr kumimoji="0" lang="en-GB" sz="6600" b="1" i="0" u="none" strike="noStrike" kern="1200" cap="none" spc="-150" normalizeH="0" baseline="0" noProof="0" dirty="0" err="1">
                <a:ln w="38100">
                  <a:solidFill>
                    <a:prstClr val="white"/>
                  </a:solidFill>
                </a:ln>
                <a:solidFill>
                  <a:srgbClr val="AAED51"/>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Innleadair</a:t>
            </a:r>
            <a:endParaRPr kumimoji="0" lang="en-GB" sz="6600" b="1" i="0" u="none" strike="noStrike" kern="1200" cap="none" spc="-150" normalizeH="0" baseline="0" noProof="0" dirty="0">
              <a:ln w="38100">
                <a:solidFill>
                  <a:prstClr val="white"/>
                </a:solidFill>
              </a:ln>
              <a:solidFill>
                <a:srgbClr val="FFC0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endParaRPr>
          </a:p>
          <a:p>
            <a:pPr lvl="0" algn="ctr">
              <a:lnSpc>
                <a:spcPts val="6000"/>
              </a:lnSpc>
            </a:pPr>
            <a:r>
              <a:rPr lang="en-GB" sz="5400" b="1" spc="-150" dirty="0">
                <a:ln w="38100">
                  <a:solidFill>
                    <a:schemeClr val="bg1"/>
                  </a:solidFill>
                </a:ln>
                <a:solidFill>
                  <a:srgbClr val="92D050"/>
                </a:solidFill>
                <a:effectLst>
                  <a:outerShdw blurRad="50800" dist="38100" dir="2700000" algn="tl" rotWithShape="0">
                    <a:srgbClr val="148DCA">
                      <a:alpha val="40000"/>
                    </a:srgbClr>
                  </a:outerShdw>
                </a:effectLst>
                <a:latin typeface="Comic Sans MS" panose="030F0702030302020204" pitchFamily="66" charset="0"/>
              </a:rPr>
              <a:t>A </a:t>
            </a:r>
            <a:r>
              <a:rPr lang="en-GB" sz="5400" b="1" spc="-150" dirty="0" err="1">
                <a:ln w="38100">
                  <a:solidFill>
                    <a:schemeClr val="bg1"/>
                  </a:solidFill>
                </a:ln>
                <a:solidFill>
                  <a:srgbClr val="92D050"/>
                </a:solidFill>
                <a:effectLst>
                  <a:outerShdw blurRad="50800" dist="38100" dir="2700000" algn="tl" rotWithShape="0">
                    <a:srgbClr val="148DCA">
                      <a:alpha val="40000"/>
                    </a:srgbClr>
                  </a:outerShdw>
                </a:effectLst>
                <a:latin typeface="Comic Sans MS" panose="030F0702030302020204" pitchFamily="66" charset="0"/>
              </a:rPr>
              <a:t>th</a:t>
            </a:r>
            <a:r>
              <a:rPr lang="en-GB" sz="5400" b="1" spc="-150" dirty="0">
                <a:ln w="38100">
                  <a:solidFill>
                    <a:schemeClr val="bg1"/>
                  </a:solidFill>
                </a:ln>
                <a:solidFill>
                  <a:srgbClr val="92D050"/>
                </a:solidFill>
                <a:effectLst>
                  <a:outerShdw blurRad="50800" dist="38100" dir="2700000" algn="tl" rotWithShape="0">
                    <a:srgbClr val="148DCA">
                      <a:alpha val="40000"/>
                    </a:srgbClr>
                  </a:outerShdw>
                </a:effectLst>
                <a:latin typeface="Comic Sans MS" panose="030F0702030302020204" pitchFamily="66" charset="0"/>
              </a:rPr>
              <a:t>’ </a:t>
            </a:r>
            <a:r>
              <a:rPr lang="en-GB" sz="5400" b="1" spc="-150" dirty="0" err="1">
                <a:ln w="38100">
                  <a:solidFill>
                    <a:schemeClr val="bg1"/>
                  </a:solidFill>
                </a:ln>
                <a:solidFill>
                  <a:srgbClr val="92D050"/>
                </a:solidFill>
                <a:effectLst>
                  <a:outerShdw blurRad="50800" dist="38100" dir="2700000" algn="tl" rotWithShape="0">
                    <a:srgbClr val="148DCA">
                      <a:alpha val="40000"/>
                    </a:srgbClr>
                  </a:outerShdw>
                </a:effectLst>
                <a:latin typeface="Comic Sans MS" panose="030F0702030302020204" pitchFamily="66" charset="0"/>
              </a:rPr>
              <a:t>annam</a:t>
            </a:r>
            <a:r>
              <a:rPr kumimoji="0" lang="en-GB" sz="5400" b="1" i="0" u="none" strike="noStrike" kern="1200" cap="none" spc="-150" normalizeH="0" baseline="0" noProof="0" dirty="0">
                <a:ln w="38100">
                  <a:solidFill>
                    <a:prstClr val="white"/>
                  </a:solidFill>
                </a:ln>
                <a:solidFill>
                  <a:srgbClr val="148DCA"/>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a:t>
            </a:r>
          </a:p>
        </p:txBody>
      </p:sp>
      <p:sp>
        <p:nvSpPr>
          <p:cNvPr id="14" name="Rounded Rectangle 13"/>
          <p:cNvSpPr/>
          <p:nvPr/>
        </p:nvSpPr>
        <p:spPr>
          <a:xfrm>
            <a:off x="9376979" y="4706382"/>
            <a:ext cx="2904386" cy="11811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7030A0"/>
                </a:solidFill>
                <a:latin typeface="Comic Sans MS" panose="030F0702030302020204" pitchFamily="66" charset="0"/>
              </a:rPr>
              <a:t>Cuireamaid</a:t>
            </a:r>
            <a:r>
              <a:rPr lang="en-GB" sz="2400" dirty="0">
                <a:solidFill>
                  <a:srgbClr val="7030A0"/>
                </a:solidFill>
                <a:latin typeface="Comic Sans MS" panose="030F0702030302020204" pitchFamily="66" charset="0"/>
              </a:rPr>
              <a:t> </a:t>
            </a:r>
            <a:r>
              <a:rPr lang="en-GB" sz="2400" dirty="0" err="1">
                <a:solidFill>
                  <a:srgbClr val="7030A0"/>
                </a:solidFill>
                <a:latin typeface="Comic Sans MS" panose="030F0702030302020204" pitchFamily="66" charset="0"/>
              </a:rPr>
              <a:t>eòlas</a:t>
            </a:r>
            <a:r>
              <a:rPr lang="en-GB" sz="2400" dirty="0">
                <a:solidFill>
                  <a:srgbClr val="7030A0"/>
                </a:solidFill>
                <a:latin typeface="Comic Sans MS" panose="030F0702030302020204" pitchFamily="66" charset="0"/>
              </a:rPr>
              <a:t> air </a:t>
            </a:r>
            <a:r>
              <a:rPr lang="en-GB" sz="2400" dirty="0" err="1">
                <a:solidFill>
                  <a:srgbClr val="7030A0"/>
                </a:solidFill>
                <a:latin typeface="Comic Sans MS" panose="030F0702030302020204" pitchFamily="66" charset="0"/>
              </a:rPr>
              <a:t>innleadaireachd</a:t>
            </a:r>
            <a:r>
              <a:rPr lang="en-GB" sz="2400" dirty="0">
                <a:solidFill>
                  <a:srgbClr val="7030A0"/>
                </a:solidFill>
                <a:latin typeface="Comic Sans MS" panose="030F0702030302020204" pitchFamily="66" charset="0"/>
              </a:rPr>
              <a:t> </a:t>
            </a:r>
            <a:r>
              <a:rPr lang="en-GB" sz="2400" dirty="0" err="1">
                <a:solidFill>
                  <a:srgbClr val="7030A0"/>
                </a:solidFill>
                <a:latin typeface="Comic Sans MS" panose="030F0702030302020204" pitchFamily="66" charset="0"/>
              </a:rPr>
              <a:t>còmhla</a:t>
            </a: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a:t>
            </a:r>
          </a:p>
        </p:txBody>
      </p:sp>
      <p:grpSp>
        <p:nvGrpSpPr>
          <p:cNvPr id="29" name="Group 28"/>
          <p:cNvGrpSpPr/>
          <p:nvPr/>
        </p:nvGrpSpPr>
        <p:grpSpPr>
          <a:xfrm>
            <a:off x="0" y="4901796"/>
            <a:ext cx="12174242" cy="1969074"/>
            <a:chOff x="-254619" y="4258822"/>
            <a:chExt cx="15652263" cy="2745267"/>
          </a:xfrm>
        </p:grpSpPr>
        <p:pic>
          <p:nvPicPr>
            <p:cNvPr id="30" name="Picture 29"/>
            <p:cNvPicPr>
              <a:picLocks noChangeAspect="1"/>
            </p:cNvPicPr>
            <p:nvPr/>
          </p:nvPicPr>
          <p:blipFill>
            <a:blip r:embed="rId3"/>
            <a:stretch>
              <a:fillRect/>
            </a:stretch>
          </p:blipFill>
          <p:spPr>
            <a:xfrm>
              <a:off x="968704" y="4478258"/>
              <a:ext cx="573750" cy="2205000"/>
            </a:xfrm>
            <a:prstGeom prst="rect">
              <a:avLst/>
            </a:prstGeom>
          </p:spPr>
        </p:pic>
        <p:pic>
          <p:nvPicPr>
            <p:cNvPr id="31" name="Picture 30"/>
            <p:cNvPicPr>
              <a:picLocks noChangeAspect="1"/>
            </p:cNvPicPr>
            <p:nvPr/>
          </p:nvPicPr>
          <p:blipFill>
            <a:blip r:embed="rId4"/>
            <a:stretch>
              <a:fillRect/>
            </a:stretch>
          </p:blipFill>
          <p:spPr>
            <a:xfrm>
              <a:off x="1573198" y="4276939"/>
              <a:ext cx="461250" cy="2193750"/>
            </a:xfrm>
            <a:prstGeom prst="rect">
              <a:avLst/>
            </a:prstGeom>
          </p:spPr>
        </p:pic>
        <p:pic>
          <p:nvPicPr>
            <p:cNvPr id="32" name="Picture 31"/>
            <p:cNvPicPr>
              <a:picLocks noChangeAspect="1"/>
            </p:cNvPicPr>
            <p:nvPr/>
          </p:nvPicPr>
          <p:blipFill>
            <a:blip r:embed="rId5"/>
            <a:stretch>
              <a:fillRect/>
            </a:stretch>
          </p:blipFill>
          <p:spPr>
            <a:xfrm>
              <a:off x="2114050" y="4258822"/>
              <a:ext cx="573750" cy="2036250"/>
            </a:xfrm>
            <a:prstGeom prst="rect">
              <a:avLst/>
            </a:prstGeom>
          </p:spPr>
        </p:pic>
        <p:pic>
          <p:nvPicPr>
            <p:cNvPr id="33" name="Picture 32"/>
            <p:cNvPicPr>
              <a:picLocks noChangeAspect="1"/>
            </p:cNvPicPr>
            <p:nvPr/>
          </p:nvPicPr>
          <p:blipFill>
            <a:blip r:embed="rId6"/>
            <a:stretch>
              <a:fillRect/>
            </a:stretch>
          </p:blipFill>
          <p:spPr>
            <a:xfrm>
              <a:off x="78086" y="4622382"/>
              <a:ext cx="864205" cy="2193750"/>
            </a:xfrm>
            <a:prstGeom prst="rect">
              <a:avLst/>
            </a:prstGeom>
          </p:spPr>
        </p:pic>
        <p:pic>
          <p:nvPicPr>
            <p:cNvPr id="34" name="Picture 33"/>
            <p:cNvPicPr>
              <a:picLocks noChangeAspect="1"/>
            </p:cNvPicPr>
            <p:nvPr/>
          </p:nvPicPr>
          <p:blipFill>
            <a:blip r:embed="rId7"/>
            <a:stretch>
              <a:fillRect/>
            </a:stretch>
          </p:blipFill>
          <p:spPr>
            <a:xfrm>
              <a:off x="2706154" y="4827626"/>
              <a:ext cx="416250" cy="1248750"/>
            </a:xfrm>
            <a:prstGeom prst="rect">
              <a:avLst/>
            </a:prstGeom>
          </p:spPr>
        </p:pic>
        <p:pic>
          <p:nvPicPr>
            <p:cNvPr id="35" name="Picture 34"/>
            <p:cNvPicPr>
              <a:picLocks noChangeAspect="1"/>
            </p:cNvPicPr>
            <p:nvPr/>
          </p:nvPicPr>
          <p:blipFill>
            <a:blip r:embed="rId7"/>
            <a:stretch>
              <a:fillRect/>
            </a:stretch>
          </p:blipFill>
          <p:spPr>
            <a:xfrm>
              <a:off x="3183892" y="4827626"/>
              <a:ext cx="416250" cy="1248750"/>
            </a:xfrm>
            <a:prstGeom prst="rect">
              <a:avLst/>
            </a:prstGeom>
          </p:spPr>
        </p:pic>
        <p:pic>
          <p:nvPicPr>
            <p:cNvPr id="36" name="Picture 35"/>
            <p:cNvPicPr>
              <a:picLocks noChangeAspect="1"/>
            </p:cNvPicPr>
            <p:nvPr/>
          </p:nvPicPr>
          <p:blipFill>
            <a:blip r:embed="rId8"/>
            <a:stretch>
              <a:fillRect/>
            </a:stretch>
          </p:blipFill>
          <p:spPr>
            <a:xfrm>
              <a:off x="5306403" y="5686809"/>
              <a:ext cx="10091241" cy="1312607"/>
            </a:xfrm>
            <a:prstGeom prst="rect">
              <a:avLst/>
            </a:prstGeom>
          </p:spPr>
        </p:pic>
        <p:pic>
          <p:nvPicPr>
            <p:cNvPr id="37" name="Picture 36"/>
            <p:cNvPicPr>
              <a:picLocks noChangeAspect="1"/>
            </p:cNvPicPr>
            <p:nvPr/>
          </p:nvPicPr>
          <p:blipFill>
            <a:blip r:embed="rId9"/>
            <a:stretch>
              <a:fillRect/>
            </a:stretch>
          </p:blipFill>
          <p:spPr>
            <a:xfrm>
              <a:off x="13812229" y="5700180"/>
              <a:ext cx="436342" cy="736775"/>
            </a:xfrm>
            <a:prstGeom prst="rect">
              <a:avLst/>
            </a:prstGeom>
          </p:spPr>
        </p:pic>
        <p:pic>
          <p:nvPicPr>
            <p:cNvPr id="40" name="Picture 39"/>
            <p:cNvPicPr>
              <a:picLocks noChangeAspect="1"/>
            </p:cNvPicPr>
            <p:nvPr/>
          </p:nvPicPr>
          <p:blipFill>
            <a:blip r:embed="rId8"/>
            <a:stretch>
              <a:fillRect/>
            </a:stretch>
          </p:blipFill>
          <p:spPr>
            <a:xfrm>
              <a:off x="-254619" y="5976618"/>
              <a:ext cx="8169743" cy="1027471"/>
            </a:xfrm>
            <a:prstGeom prst="rect">
              <a:avLst/>
            </a:prstGeom>
          </p:spPr>
        </p:pic>
        <p:pic>
          <p:nvPicPr>
            <p:cNvPr id="41" name="Picture 40"/>
            <p:cNvPicPr>
              <a:picLocks noChangeAspect="1"/>
            </p:cNvPicPr>
            <p:nvPr/>
          </p:nvPicPr>
          <p:blipFill>
            <a:blip r:embed="rId9"/>
            <a:stretch>
              <a:fillRect/>
            </a:stretch>
          </p:blipFill>
          <p:spPr>
            <a:xfrm>
              <a:off x="3628877" y="5328163"/>
              <a:ext cx="606869" cy="1024712"/>
            </a:xfrm>
            <a:prstGeom prst="rect">
              <a:avLst/>
            </a:prstGeom>
          </p:spPr>
        </p:pic>
        <p:pic>
          <p:nvPicPr>
            <p:cNvPr id="42" name="Picture 41"/>
            <p:cNvPicPr>
              <a:picLocks noChangeAspect="1"/>
            </p:cNvPicPr>
            <p:nvPr/>
          </p:nvPicPr>
          <p:blipFill>
            <a:blip r:embed="rId10"/>
            <a:stretch>
              <a:fillRect/>
            </a:stretch>
          </p:blipFill>
          <p:spPr>
            <a:xfrm>
              <a:off x="765351" y="5786315"/>
              <a:ext cx="663750" cy="933750"/>
            </a:xfrm>
            <a:prstGeom prst="rect">
              <a:avLst/>
            </a:prstGeom>
          </p:spPr>
        </p:pic>
      </p:grpSp>
      <p:pic>
        <p:nvPicPr>
          <p:cNvPr id="43" name="Picture 42"/>
          <p:cNvPicPr>
            <a:picLocks noChangeAspect="1"/>
          </p:cNvPicPr>
          <p:nvPr/>
        </p:nvPicPr>
        <p:blipFill>
          <a:blip r:embed="rId9"/>
          <a:stretch>
            <a:fillRect/>
          </a:stretch>
        </p:blipFill>
        <p:spPr>
          <a:xfrm>
            <a:off x="11591023" y="6215305"/>
            <a:ext cx="365899" cy="603503"/>
          </a:xfrm>
          <a:prstGeom prst="rect">
            <a:avLst/>
          </a:prstGeom>
        </p:spPr>
      </p:pic>
      <p:pic>
        <p:nvPicPr>
          <p:cNvPr id="44" name="Picture 43"/>
          <p:cNvPicPr>
            <a:picLocks noChangeAspect="1"/>
          </p:cNvPicPr>
          <p:nvPr/>
        </p:nvPicPr>
        <p:blipFill rotWithShape="1">
          <a:blip r:embed="rId11">
            <a:duotone>
              <a:prstClr val="black"/>
              <a:srgbClr val="FF0000">
                <a:tint val="45000"/>
                <a:satMod val="400000"/>
              </a:srgbClr>
            </a:duotone>
            <a:extLst>
              <a:ext uri="{BEBA8EAE-BF5A-486C-A8C5-ECC9F3942E4B}">
                <a14:imgProps xmlns:a14="http://schemas.microsoft.com/office/drawing/2010/main">
                  <a14:imgLayer r:embed="rId12">
                    <a14:imgEffect>
                      <a14:backgroundRemoval t="26619" b="44604" l="1667" r="19667">
                        <a14:foregroundMark x1="12833" y1="27698" x2="13167" y2="28417"/>
                        <a14:foregroundMark x1="18500" y1="36331" x2="18000" y2="36871"/>
                      </a14:backgroundRemoval>
                    </a14:imgEffect>
                  </a14:imgLayer>
                </a14:imgProps>
              </a:ext>
              <a:ext uri="{28A0092B-C50C-407E-A947-70E740481C1C}">
                <a14:useLocalDpi xmlns:a14="http://schemas.microsoft.com/office/drawing/2010/main" val="0"/>
              </a:ext>
            </a:extLst>
          </a:blip>
          <a:srcRect l="1872" t="26667" r="80301" b="55428"/>
          <a:stretch/>
        </p:blipFill>
        <p:spPr>
          <a:xfrm>
            <a:off x="6950388" y="4408281"/>
            <a:ext cx="718457" cy="668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5" name="Picture 44"/>
          <p:cNvPicPr>
            <a:picLocks noChangeAspect="1"/>
          </p:cNvPicPr>
          <p:nvPr/>
        </p:nvPicPr>
        <p:blipFill rotWithShape="1">
          <a:blip r:embed="rId13">
            <a:lum bright="70000" contrast="-70000"/>
            <a:extLst>
              <a:ext uri="{BEBA8EAE-BF5A-486C-A8C5-ECC9F3942E4B}">
                <a14:imgProps xmlns:a14="http://schemas.microsoft.com/office/drawing/2010/main">
                  <a14:imgLayer r:embed="rId12">
                    <a14:imgEffect>
                      <a14:backgroundRemoval t="53957" b="68705" l="0" r="21167">
                        <a14:foregroundMark x1="9167" y1="67806" x2="10500" y2="66367"/>
                      </a14:backgroundRemoval>
                    </a14:imgEffect>
                    <a14:imgEffect>
                      <a14:artisticChalkSketch/>
                    </a14:imgEffect>
                  </a14:imgLayer>
                </a14:imgProps>
              </a:ext>
              <a:ext uri="{28A0092B-C50C-407E-A947-70E740481C1C}">
                <a14:useLocalDpi xmlns:a14="http://schemas.microsoft.com/office/drawing/2010/main" val="0"/>
              </a:ext>
            </a:extLst>
          </a:blip>
          <a:srcRect t="53905" r="78888" b="31238"/>
          <a:stretch/>
        </p:blipFill>
        <p:spPr>
          <a:xfrm rot="1238748">
            <a:off x="1912798" y="2644102"/>
            <a:ext cx="888147" cy="5791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7" name="Picture 46"/>
          <p:cNvPicPr>
            <a:picLocks noChangeAspect="1"/>
          </p:cNvPicPr>
          <p:nvPr/>
        </p:nvPicPr>
        <p:blipFill rotWithShape="1">
          <a:blip r:embed="rId14">
            <a:duotone>
              <a:prstClr val="black"/>
              <a:schemeClr val="bg1">
                <a:tint val="45000"/>
                <a:satMod val="400000"/>
              </a:schemeClr>
            </a:duotone>
            <a:extLst>
              <a:ext uri="{BEBA8EAE-BF5A-486C-A8C5-ECC9F3942E4B}">
                <a14:imgProps xmlns:a14="http://schemas.microsoft.com/office/drawing/2010/main">
                  <a14:imgLayer r:embed="rId12">
                    <a14:imgEffect>
                      <a14:backgroundRemoval t="0" b="19604" l="5667" r="15500">
                        <a14:foregroundMark x1="6833" y1="14029" x2="6833" y2="14029"/>
                        <a14:foregroundMark x1="6667" y1="15288" x2="6500" y2="19424"/>
                        <a14:backgroundMark x1="7000" y1="19245" x2="6500" y2="19784"/>
                        <a14:backgroundMark x1="10833" y1="4317" x2="10833" y2="4317"/>
                      </a14:backgroundRemoval>
                    </a14:imgEffect>
                    <a14:imgEffect>
                      <a14:artisticGlowEdges/>
                    </a14:imgEffect>
                  </a14:imgLayer>
                </a14:imgProps>
              </a:ext>
              <a:ext uri="{28A0092B-C50C-407E-A947-70E740481C1C}">
                <a14:useLocalDpi xmlns:a14="http://schemas.microsoft.com/office/drawing/2010/main" val="0"/>
              </a:ext>
            </a:extLst>
          </a:blip>
          <a:srcRect l="5755" r="84184" b="80381"/>
          <a:stretch/>
        </p:blipFill>
        <p:spPr>
          <a:xfrm rot="19524418">
            <a:off x="3933883" y="4859117"/>
            <a:ext cx="443476" cy="8013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7" name="Picture 56"/>
          <p:cNvPicPr>
            <a:picLocks noChangeAspect="1"/>
          </p:cNvPicPr>
          <p:nvPr/>
        </p:nvPicPr>
        <p:blipFill rotWithShape="1">
          <a:blip r:embed="rId15">
            <a:duotone>
              <a:prstClr val="black"/>
              <a:schemeClr val="accent4">
                <a:tint val="45000"/>
                <a:satMod val="400000"/>
              </a:schemeClr>
            </a:duotone>
            <a:extLst>
              <a:ext uri="{BEBA8EAE-BF5A-486C-A8C5-ECC9F3942E4B}">
                <a14:imgProps xmlns:a14="http://schemas.microsoft.com/office/drawing/2010/main">
                  <a14:imgLayer r:embed="rId12">
                    <a14:imgEffect>
                      <a14:backgroundRemoval t="81475" b="100000" l="79667" r="98167">
                        <a14:backgroundMark x1="91000" y1="91367" x2="90000" y2="92446"/>
                      </a14:backgroundRemoval>
                    </a14:imgEffect>
                    <a14:imgEffect>
                      <a14:artisticCutout/>
                    </a14:imgEffect>
                  </a14:imgLayer>
                </a14:imgProps>
              </a:ext>
              <a:ext uri="{28A0092B-C50C-407E-A947-70E740481C1C}">
                <a14:useLocalDpi xmlns:a14="http://schemas.microsoft.com/office/drawing/2010/main" val="0"/>
              </a:ext>
            </a:extLst>
          </a:blip>
          <a:srcRect l="79889" t="81524" r="1754"/>
          <a:stretch/>
        </p:blipFill>
        <p:spPr>
          <a:xfrm rot="1006273">
            <a:off x="231293" y="3278869"/>
            <a:ext cx="806737" cy="7524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0" name="Picture 59"/>
          <p:cNvPicPr>
            <a:picLocks noChangeAspect="1"/>
          </p:cNvPicPr>
          <p:nvPr/>
        </p:nvPicPr>
        <p:blipFill rotWithShape="1">
          <a:blip r:embed="rId16">
            <a:duotone>
              <a:prstClr val="black"/>
              <a:schemeClr val="accent4">
                <a:tint val="45000"/>
                <a:satMod val="400000"/>
              </a:schemeClr>
            </a:duotone>
            <a:extLst>
              <a:ext uri="{BEBA8EAE-BF5A-486C-A8C5-ECC9F3942E4B}">
                <a14:imgProps xmlns:a14="http://schemas.microsoft.com/office/drawing/2010/main">
                  <a14:imgLayer r:embed="rId12">
                    <a14:imgEffect>
                      <a14:backgroundRemoval t="26619" b="44424" l="78000" r="99667">
                        <a14:foregroundMark x1="82500" y1="28957" x2="82500" y2="28957"/>
                      </a14:backgroundRemoval>
                    </a14:imgEffect>
                    <a14:imgEffect>
                      <a14:artisticChalkSketch/>
                    </a14:imgEffect>
                  </a14:imgLayer>
                </a14:imgProps>
              </a:ext>
              <a:ext uri="{28A0092B-C50C-407E-A947-70E740481C1C}">
                <a14:useLocalDpi xmlns:a14="http://schemas.microsoft.com/office/drawing/2010/main" val="0"/>
              </a:ext>
            </a:extLst>
          </a:blip>
          <a:srcRect l="78124" t="26476" r="-12" b="55619"/>
          <a:stretch/>
        </p:blipFill>
        <p:spPr>
          <a:xfrm>
            <a:off x="10544081" y="3588895"/>
            <a:ext cx="921610" cy="6986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4" name="Picture 63"/>
          <p:cNvPicPr>
            <a:picLocks noChangeAspect="1"/>
          </p:cNvPicPr>
          <p:nvPr/>
        </p:nvPicPr>
        <p:blipFill rotWithShape="1">
          <a:blip r:embed="rId17">
            <a:duotone>
              <a:schemeClr val="bg2">
                <a:shade val="45000"/>
                <a:satMod val="135000"/>
              </a:schemeClr>
              <a:prstClr val="white"/>
            </a:duotone>
            <a:extLst>
              <a:ext uri="{BEBA8EAE-BF5A-486C-A8C5-ECC9F3942E4B}">
                <a14:imgProps xmlns:a14="http://schemas.microsoft.com/office/drawing/2010/main">
                  <a14:imgLayer r:embed="rId12">
                    <a14:imgEffect>
                      <a14:backgroundRemoval t="80036" b="100000" l="55167" r="72667">
                        <a14:foregroundMark x1="58500" y1="81835" x2="56167" y2="83993"/>
                        <a14:foregroundMark x1="70000" y1="81835" x2="72000" y2="84532"/>
                        <a14:backgroundMark x1="61500" y1="84353" x2="61500" y2="84353"/>
                        <a14:backgroundMark x1="63667" y1="84353" x2="63667" y2="84353"/>
                        <a14:backgroundMark x1="66833" y1="84353" x2="66833" y2="84353"/>
                        <a14:backgroundMark x1="66667" y1="88309" x2="66667" y2="88309"/>
                        <a14:backgroundMark x1="64167" y1="88309" x2="64167" y2="88309"/>
                        <a14:backgroundMark x1="61000" y1="87950" x2="61000" y2="87950"/>
                        <a14:backgroundMark x1="61167" y1="91547" x2="61167" y2="91547"/>
                        <a14:backgroundMark x1="64333" y1="91367" x2="64333" y2="91367"/>
                        <a14:backgroundMark x1="66500" y1="91367" x2="66500" y2="91367"/>
                        <a14:backgroundMark x1="61500" y1="94784" x2="61500" y2="94784"/>
                        <a14:backgroundMark x1="61500" y1="97842" x2="61500" y2="97842"/>
                        <a14:backgroundMark x1="64500" y1="97662" x2="64500" y2="97662"/>
                        <a14:backgroundMark x1="66833" y1="97662" x2="66833" y2="97662"/>
                      </a14:backgroundRemoval>
                    </a14:imgEffect>
                    <a14:imgEffect>
                      <a14:artisticPaintStrokes/>
                    </a14:imgEffect>
                  </a14:imgLayer>
                </a14:imgProps>
              </a:ext>
              <a:ext uri="{28A0092B-C50C-407E-A947-70E740481C1C}">
                <a14:useLocalDpi xmlns:a14="http://schemas.microsoft.com/office/drawing/2010/main" val="0"/>
              </a:ext>
            </a:extLst>
          </a:blip>
          <a:srcRect l="55354" t="80000" r="27525"/>
          <a:stretch/>
        </p:blipFill>
        <p:spPr>
          <a:xfrm rot="934684">
            <a:off x="10473381" y="649196"/>
            <a:ext cx="711987" cy="77070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87088" y1="6479" x2="1648" y2="21972"/>
                        <a14:foregroundMark x1="2473" y1="23099" x2="59615" y2="70423"/>
                        <a14:foregroundMark x1="85714" y1="7887" x2="98901" y2="25211"/>
                        <a14:foregroundMark x1="87088" y1="15915" x2="24176" y2="21408"/>
                        <a14:foregroundMark x1="46429" y1="2817" x2="29670" y2="12535"/>
                        <a14:foregroundMark x1="72527" y1="31268" x2="72527" y2="31268"/>
                        <a14:foregroundMark x1="67857" y1="31408" x2="88187" y2="30423"/>
                        <a14:foregroundMark x1="51374" y1="31831" x2="31593" y2="32254"/>
                        <a14:foregroundMark x1="96154" y1="25352" x2="80495" y2="44648"/>
                        <a14:foregroundMark x1="6044" y1="31268" x2="33791" y2="54789"/>
                        <a14:foregroundMark x1="46703" y1="2817" x2="8242" y2="15493"/>
                        <a14:foregroundMark x1="57418" y1="55070" x2="67033" y2="70845"/>
                        <a14:foregroundMark x1="55769" y1="56338" x2="39835" y2="65493"/>
                        <a14:foregroundMark x1="40110" y1="59577" x2="35714" y2="64648"/>
                        <a14:foregroundMark x1="41758" y1="58451" x2="32967" y2="60845"/>
                        <a14:foregroundMark x1="50549" y1="65352" x2="43407" y2="68310"/>
                        <a14:foregroundMark x1="71429" y1="59014" x2="81319" y2="63239"/>
                        <a14:foregroundMark x1="34615" y1="74366" x2="48352" y2="73380"/>
                        <a14:foregroundMark x1="53846" y1="1408" x2="68681" y2="7887"/>
                        <a14:foregroundMark x1="37363" y1="75775" x2="44231" y2="98169"/>
                        <a14:foregroundMark x1="37637" y1="76479" x2="61538" y2="80704"/>
                        <a14:foregroundMark x1="59890" y1="81127" x2="65385" y2="96056"/>
                        <a14:foregroundMark x1="67033" y1="59437" x2="72527" y2="63803"/>
                        <a14:foregroundMark x1="79945" y1="44930" x2="50000" y2="54225"/>
                        <a14:foregroundMark x1="18407" y1="18028" x2="20879" y2="35915"/>
                        <a14:foregroundMark x1="80769" y1="6901" x2="64011" y2="1831"/>
                        <a14:foregroundMark x1="26648" y1="51268" x2="23352" y2="61972"/>
                        <a14:foregroundMark x1="35165" y1="75634" x2="35165" y2="75634"/>
                        <a14:foregroundMark x1="35165" y1="78732" x2="35165" y2="78732"/>
                        <a14:foregroundMark x1="49725" y1="81127" x2="49725" y2="81127"/>
                        <a14:foregroundMark x1="49725" y1="81127" x2="49725" y2="81127"/>
                        <a14:foregroundMark x1="33791" y1="76620" x2="33791" y2="76620"/>
                        <a14:foregroundMark x1="33791" y1="76620" x2="33791" y2="76620"/>
                        <a14:foregroundMark x1="63187" y1="76197" x2="63187" y2="76197"/>
                        <a14:foregroundMark x1="82143" y1="64648" x2="82143" y2="64648"/>
                        <a14:foregroundMark x1="66484" y1="55915" x2="66484" y2="55915"/>
                        <a14:foregroundMark x1="66484" y1="55915" x2="66484" y2="55915"/>
                        <a14:foregroundMark x1="70879" y1="57606" x2="70879" y2="57606"/>
                        <a14:foregroundMark x1="32143" y1="73944" x2="32143" y2="73944"/>
                        <a14:foregroundMark x1="32967" y1="91127" x2="32967" y2="91127"/>
                        <a14:foregroundMark x1="73901" y1="59014" x2="73901" y2="59014"/>
                        <a14:foregroundMark x1="33242" y1="74930" x2="33242" y2="74930"/>
                        <a14:foregroundMark x1="57418" y1="986" x2="57418" y2="986"/>
                        <a14:foregroundMark x1="57418" y1="986" x2="57418" y2="986"/>
                        <a14:foregroundMark x1="53022" y1="986" x2="64560" y2="141"/>
                      </a14:backgroundRemoval>
                    </a14:imgEffect>
                  </a14:imgLayer>
                </a14:imgProps>
              </a:ext>
              <a:ext uri="{28A0092B-C50C-407E-A947-70E740481C1C}">
                <a14:useLocalDpi xmlns:a14="http://schemas.microsoft.com/office/drawing/2010/main" val="0"/>
              </a:ext>
            </a:extLst>
          </a:blip>
          <a:stretch>
            <a:fillRect/>
          </a:stretch>
        </p:blipFill>
        <p:spPr>
          <a:xfrm>
            <a:off x="4567985" y="3136783"/>
            <a:ext cx="1867558" cy="3644751"/>
          </a:xfrm>
          <a:prstGeom prst="rect">
            <a:avLst/>
          </a:prstGeom>
        </p:spPr>
      </p:pic>
      <p:pic>
        <p:nvPicPr>
          <p:cNvPr id="39" name="Picture 3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7844762" y="3136783"/>
            <a:ext cx="2024500" cy="3607983"/>
          </a:xfrm>
          <a:prstGeom prst="rect">
            <a:avLst/>
          </a:prstGeom>
        </p:spPr>
      </p:pic>
      <p:grpSp>
        <p:nvGrpSpPr>
          <p:cNvPr id="8" name="Group 7"/>
          <p:cNvGrpSpPr/>
          <p:nvPr/>
        </p:nvGrpSpPr>
        <p:grpSpPr>
          <a:xfrm rot="692787">
            <a:off x="8497885" y="1845906"/>
            <a:ext cx="3570401" cy="1288321"/>
            <a:chOff x="4423773" y="956307"/>
            <a:chExt cx="3764023" cy="1338612"/>
          </a:xfrm>
        </p:grpSpPr>
        <p:sp>
          <p:nvSpPr>
            <p:cNvPr id="6" name="Cloud Callout 5"/>
            <p:cNvSpPr/>
            <p:nvPr/>
          </p:nvSpPr>
          <p:spPr>
            <a:xfrm>
              <a:off x="4423773" y="956307"/>
              <a:ext cx="3764023" cy="1338612"/>
            </a:xfrm>
            <a:prstGeom prst="cloudCallou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634249" y="1322280"/>
              <a:ext cx="3446113" cy="543644"/>
            </a:xfrm>
            <a:prstGeom prst="rect">
              <a:avLst/>
            </a:prstGeom>
            <a:noFill/>
          </p:spPr>
          <p:txBody>
            <a:bodyPr wrap="none" rtlCol="0">
              <a:spAutoFit/>
            </a:bodyPr>
            <a:lstStyle/>
            <a:p>
              <a:r>
                <a:rPr lang="en-GB" sz="2800" b="1" dirty="0" err="1">
                  <a:solidFill>
                    <a:schemeClr val="bg1"/>
                  </a:solidFill>
                  <a:latin typeface="Comic Sans MS" panose="030F0702030302020204" pitchFamily="66" charset="0"/>
                </a:rPr>
                <a:t>Inntinn</a:t>
              </a:r>
              <a:r>
                <a:rPr lang="en-GB" sz="2800" b="1" dirty="0">
                  <a:solidFill>
                    <a:schemeClr val="bg1"/>
                  </a:solidFill>
                  <a:latin typeface="Comic Sans MS" panose="030F0702030302020204" pitchFamily="66" charset="0"/>
                </a:rPr>
                <a:t> </a:t>
              </a:r>
              <a:r>
                <a:rPr lang="en-GB" sz="2800" b="1" dirty="0" err="1">
                  <a:solidFill>
                    <a:schemeClr val="bg1"/>
                  </a:solidFill>
                  <a:latin typeface="Comic Sans MS" panose="030F0702030302020204" pitchFamily="66" charset="0"/>
                </a:rPr>
                <a:t>fhosgailte</a:t>
              </a:r>
              <a:endParaRPr lang="en-GB" sz="2800" b="1" dirty="0">
                <a:solidFill>
                  <a:schemeClr val="bg1"/>
                </a:solidFill>
                <a:latin typeface="Comic Sans MS" panose="030F0702030302020204" pitchFamily="66" charset="0"/>
              </a:endParaRPr>
            </a:p>
          </p:txBody>
        </p:sp>
      </p:grpSp>
      <p:grpSp>
        <p:nvGrpSpPr>
          <p:cNvPr id="46" name="Group 45"/>
          <p:cNvGrpSpPr/>
          <p:nvPr/>
        </p:nvGrpSpPr>
        <p:grpSpPr>
          <a:xfrm>
            <a:off x="7079359" y="413668"/>
            <a:ext cx="2812582" cy="1310832"/>
            <a:chOff x="4405718" y="1063237"/>
            <a:chExt cx="2812582" cy="1625320"/>
          </a:xfrm>
        </p:grpSpPr>
        <p:sp>
          <p:nvSpPr>
            <p:cNvPr id="48" name="Cloud Callout 47"/>
            <p:cNvSpPr/>
            <p:nvPr/>
          </p:nvSpPr>
          <p:spPr>
            <a:xfrm>
              <a:off x="4405718" y="1063237"/>
              <a:ext cx="2812582" cy="1625320"/>
            </a:xfrm>
            <a:prstGeom prst="cloudCallou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5236034" y="1468204"/>
              <a:ext cx="1300356" cy="648748"/>
            </a:xfrm>
            <a:prstGeom prst="rect">
              <a:avLst/>
            </a:prstGeom>
            <a:noFill/>
          </p:spPr>
          <p:txBody>
            <a:bodyPr wrap="none" rtlCol="0">
              <a:spAutoFit/>
            </a:bodyPr>
            <a:lstStyle/>
            <a:p>
              <a:r>
                <a:rPr lang="en-GB" sz="2800" b="1" dirty="0" err="1" smtClean="0">
                  <a:solidFill>
                    <a:schemeClr val="bg1"/>
                  </a:solidFill>
                  <a:latin typeface="Comic Sans MS" panose="030F0702030302020204" pitchFamily="66" charset="0"/>
                </a:rPr>
                <a:t>Iontas</a:t>
              </a:r>
              <a:endParaRPr lang="en-GB" sz="2800" b="1" dirty="0">
                <a:solidFill>
                  <a:schemeClr val="bg1"/>
                </a:solidFill>
                <a:latin typeface="Comic Sans MS" panose="030F0702030302020204" pitchFamily="66" charset="0"/>
              </a:endParaRPr>
            </a:p>
          </p:txBody>
        </p:sp>
      </p:grpSp>
      <p:grpSp>
        <p:nvGrpSpPr>
          <p:cNvPr id="50" name="Group 49"/>
          <p:cNvGrpSpPr/>
          <p:nvPr/>
        </p:nvGrpSpPr>
        <p:grpSpPr>
          <a:xfrm rot="21190008" flipH="1">
            <a:off x="4234228" y="968120"/>
            <a:ext cx="2812582" cy="1378281"/>
            <a:chOff x="4423774" y="956307"/>
            <a:chExt cx="2812582" cy="1625320"/>
          </a:xfrm>
        </p:grpSpPr>
        <p:sp>
          <p:nvSpPr>
            <p:cNvPr id="51" name="Cloud Callout 50"/>
            <p:cNvSpPr/>
            <p:nvPr/>
          </p:nvSpPr>
          <p:spPr>
            <a:xfrm>
              <a:off x="4423774" y="956307"/>
              <a:ext cx="2812582" cy="1625320"/>
            </a:xfrm>
            <a:prstGeom prst="cloudCallou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4531318" y="1285602"/>
              <a:ext cx="2635658" cy="617000"/>
            </a:xfrm>
            <a:prstGeom prst="rect">
              <a:avLst/>
            </a:prstGeom>
            <a:noFill/>
          </p:spPr>
          <p:txBody>
            <a:bodyPr wrap="none" rtlCol="0">
              <a:spAutoFit/>
            </a:bodyPr>
            <a:lstStyle/>
            <a:p>
              <a:r>
                <a:rPr lang="en-GB" sz="2800" b="1" dirty="0">
                  <a:solidFill>
                    <a:schemeClr val="bg1"/>
                  </a:solidFill>
                  <a:latin typeface="Comic Sans MS" panose="030F0702030302020204" pitchFamily="66" charset="0"/>
                </a:rPr>
                <a:t>Mac-</a:t>
              </a:r>
              <a:r>
                <a:rPr lang="en-GB" sz="2800" b="1" dirty="0" err="1">
                  <a:solidFill>
                    <a:schemeClr val="bg1"/>
                  </a:solidFill>
                  <a:latin typeface="Comic Sans MS" panose="030F0702030302020204" pitchFamily="66" charset="0"/>
                </a:rPr>
                <a:t>meanmna</a:t>
              </a:r>
              <a:endParaRPr lang="en-GB" sz="2800" b="1" dirty="0">
                <a:solidFill>
                  <a:schemeClr val="bg1"/>
                </a:solidFill>
                <a:latin typeface="Comic Sans MS" panose="030F0702030302020204" pitchFamily="66" charset="0"/>
              </a:endParaRPr>
            </a:p>
          </p:txBody>
        </p:sp>
      </p:grpSp>
      <p:grpSp>
        <p:nvGrpSpPr>
          <p:cNvPr id="53" name="Group 52"/>
          <p:cNvGrpSpPr/>
          <p:nvPr/>
        </p:nvGrpSpPr>
        <p:grpSpPr>
          <a:xfrm rot="20185826" flipH="1">
            <a:off x="1022762" y="3233566"/>
            <a:ext cx="3764023" cy="1338612"/>
            <a:chOff x="4543355" y="1045757"/>
            <a:chExt cx="3764023" cy="1338612"/>
          </a:xfrm>
        </p:grpSpPr>
        <p:sp>
          <p:nvSpPr>
            <p:cNvPr id="54" name="Cloud Callout 53"/>
            <p:cNvSpPr/>
            <p:nvPr/>
          </p:nvSpPr>
          <p:spPr>
            <a:xfrm>
              <a:off x="4543355" y="1045757"/>
              <a:ext cx="3764023" cy="1338612"/>
            </a:xfrm>
            <a:prstGeom prst="cloudCallou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896953" y="1139416"/>
              <a:ext cx="2593715" cy="830997"/>
            </a:xfrm>
            <a:prstGeom prst="rect">
              <a:avLst/>
            </a:prstGeom>
            <a:noFill/>
          </p:spPr>
          <p:txBody>
            <a:bodyPr wrap="square" rtlCol="0">
              <a:spAutoFit/>
            </a:bodyPr>
            <a:lstStyle/>
            <a:p>
              <a:r>
                <a:rPr lang="en-GB" sz="2400" b="1" dirty="0" err="1">
                  <a:solidFill>
                    <a:schemeClr val="bg1"/>
                  </a:solidFill>
                  <a:latin typeface="Comic Sans MS" panose="030F0702030302020204" pitchFamily="66" charset="0"/>
                </a:rPr>
                <a:t>Fuasgladh</a:t>
              </a:r>
              <a:r>
                <a:rPr lang="en-GB" sz="2400" b="1" dirty="0">
                  <a:solidFill>
                    <a:schemeClr val="bg1"/>
                  </a:solidFill>
                  <a:latin typeface="Comic Sans MS" panose="030F0702030302020204" pitchFamily="66" charset="0"/>
                </a:rPr>
                <a:t> </a:t>
              </a:r>
              <a:r>
                <a:rPr lang="en-GB" sz="2400" b="1" dirty="0" err="1">
                  <a:solidFill>
                    <a:schemeClr val="bg1"/>
                  </a:solidFill>
                  <a:latin typeface="Comic Sans MS" panose="030F0702030302020204" pitchFamily="66" charset="0"/>
                </a:rPr>
                <a:t>Dhuilgheadasan</a:t>
              </a:r>
              <a:endParaRPr lang="en-GB" sz="2400" b="1" dirty="0">
                <a:solidFill>
                  <a:schemeClr val="bg1"/>
                </a:solidFill>
                <a:latin typeface="Comic Sans MS" panose="030F0702030302020204" pitchFamily="66" charset="0"/>
              </a:endParaRPr>
            </a:p>
          </p:txBody>
        </p:sp>
      </p:grpSp>
    </p:spTree>
    <p:extLst>
      <p:ext uri="{BB962C8B-B14F-4D97-AF65-F5344CB8AC3E}">
        <p14:creationId xmlns:p14="http://schemas.microsoft.com/office/powerpoint/2010/main" val="187679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35" name="Group 34"/>
          <p:cNvGrpSpPr/>
          <p:nvPr/>
        </p:nvGrpSpPr>
        <p:grpSpPr>
          <a:xfrm>
            <a:off x="0" y="4342622"/>
            <a:ext cx="12192000" cy="2540813"/>
            <a:chOff x="-254619" y="4258822"/>
            <a:chExt cx="15675093" cy="2745267"/>
          </a:xfrm>
        </p:grpSpPr>
        <p:pic>
          <p:nvPicPr>
            <p:cNvPr id="36" name="Picture 35"/>
            <p:cNvPicPr>
              <a:picLocks noChangeAspect="1"/>
            </p:cNvPicPr>
            <p:nvPr/>
          </p:nvPicPr>
          <p:blipFill>
            <a:blip r:embed="rId3"/>
            <a:stretch>
              <a:fillRect/>
            </a:stretch>
          </p:blipFill>
          <p:spPr>
            <a:xfrm>
              <a:off x="968704" y="4478258"/>
              <a:ext cx="573750" cy="2205000"/>
            </a:xfrm>
            <a:prstGeom prst="rect">
              <a:avLst/>
            </a:prstGeom>
          </p:spPr>
        </p:pic>
        <p:pic>
          <p:nvPicPr>
            <p:cNvPr id="37" name="Picture 36"/>
            <p:cNvPicPr>
              <a:picLocks noChangeAspect="1"/>
            </p:cNvPicPr>
            <p:nvPr/>
          </p:nvPicPr>
          <p:blipFill>
            <a:blip r:embed="rId4"/>
            <a:stretch>
              <a:fillRect/>
            </a:stretch>
          </p:blipFill>
          <p:spPr>
            <a:xfrm>
              <a:off x="1573198" y="4276939"/>
              <a:ext cx="461250" cy="2193750"/>
            </a:xfrm>
            <a:prstGeom prst="rect">
              <a:avLst/>
            </a:prstGeom>
          </p:spPr>
        </p:pic>
        <p:pic>
          <p:nvPicPr>
            <p:cNvPr id="38" name="Picture 37"/>
            <p:cNvPicPr>
              <a:picLocks noChangeAspect="1"/>
            </p:cNvPicPr>
            <p:nvPr/>
          </p:nvPicPr>
          <p:blipFill>
            <a:blip r:embed="rId5"/>
            <a:stretch>
              <a:fillRect/>
            </a:stretch>
          </p:blipFill>
          <p:spPr>
            <a:xfrm>
              <a:off x="2114050" y="4258822"/>
              <a:ext cx="573750" cy="2036250"/>
            </a:xfrm>
            <a:prstGeom prst="rect">
              <a:avLst/>
            </a:prstGeom>
          </p:spPr>
        </p:pic>
        <p:pic>
          <p:nvPicPr>
            <p:cNvPr id="39" name="Picture 38"/>
            <p:cNvPicPr>
              <a:picLocks noChangeAspect="1"/>
            </p:cNvPicPr>
            <p:nvPr/>
          </p:nvPicPr>
          <p:blipFill>
            <a:blip r:embed="rId6"/>
            <a:stretch>
              <a:fillRect/>
            </a:stretch>
          </p:blipFill>
          <p:spPr>
            <a:xfrm>
              <a:off x="78086" y="4622382"/>
              <a:ext cx="864205" cy="2193750"/>
            </a:xfrm>
            <a:prstGeom prst="rect">
              <a:avLst/>
            </a:prstGeom>
          </p:spPr>
        </p:pic>
        <p:pic>
          <p:nvPicPr>
            <p:cNvPr id="40" name="Picture 39"/>
            <p:cNvPicPr>
              <a:picLocks noChangeAspect="1"/>
            </p:cNvPicPr>
            <p:nvPr/>
          </p:nvPicPr>
          <p:blipFill>
            <a:blip r:embed="rId7"/>
            <a:stretch>
              <a:fillRect/>
            </a:stretch>
          </p:blipFill>
          <p:spPr>
            <a:xfrm>
              <a:off x="2706154" y="4827626"/>
              <a:ext cx="416250" cy="1248750"/>
            </a:xfrm>
            <a:prstGeom prst="rect">
              <a:avLst/>
            </a:prstGeom>
          </p:spPr>
        </p:pic>
        <p:pic>
          <p:nvPicPr>
            <p:cNvPr id="41" name="Picture 40"/>
            <p:cNvPicPr>
              <a:picLocks noChangeAspect="1"/>
            </p:cNvPicPr>
            <p:nvPr/>
          </p:nvPicPr>
          <p:blipFill>
            <a:blip r:embed="rId7"/>
            <a:stretch>
              <a:fillRect/>
            </a:stretch>
          </p:blipFill>
          <p:spPr>
            <a:xfrm>
              <a:off x="3183892" y="4827626"/>
              <a:ext cx="416250" cy="1248750"/>
            </a:xfrm>
            <a:prstGeom prst="rect">
              <a:avLst/>
            </a:prstGeom>
          </p:spPr>
        </p:pic>
        <p:pic>
          <p:nvPicPr>
            <p:cNvPr id="42" name="Picture 41"/>
            <p:cNvPicPr>
              <a:picLocks noChangeAspect="1"/>
            </p:cNvPicPr>
            <p:nvPr/>
          </p:nvPicPr>
          <p:blipFill>
            <a:blip r:embed="rId8"/>
            <a:stretch>
              <a:fillRect/>
            </a:stretch>
          </p:blipFill>
          <p:spPr>
            <a:xfrm>
              <a:off x="6928906" y="5686809"/>
              <a:ext cx="8491568" cy="1312606"/>
            </a:xfrm>
            <a:prstGeom prst="rect">
              <a:avLst/>
            </a:prstGeom>
          </p:spPr>
        </p:pic>
        <p:pic>
          <p:nvPicPr>
            <p:cNvPr id="43" name="Picture 42"/>
            <p:cNvPicPr>
              <a:picLocks noChangeAspect="1"/>
            </p:cNvPicPr>
            <p:nvPr/>
          </p:nvPicPr>
          <p:blipFill>
            <a:blip r:embed="rId9"/>
            <a:stretch>
              <a:fillRect/>
            </a:stretch>
          </p:blipFill>
          <p:spPr>
            <a:xfrm>
              <a:off x="11131562" y="5823528"/>
              <a:ext cx="436342" cy="736774"/>
            </a:xfrm>
            <a:prstGeom prst="rect">
              <a:avLst/>
            </a:prstGeom>
          </p:spPr>
        </p:pic>
        <p:pic>
          <p:nvPicPr>
            <p:cNvPr id="44" name="Picture 43"/>
            <p:cNvPicPr>
              <a:picLocks noChangeAspect="1"/>
            </p:cNvPicPr>
            <p:nvPr/>
          </p:nvPicPr>
          <p:blipFill>
            <a:blip r:embed="rId9"/>
            <a:stretch>
              <a:fillRect/>
            </a:stretch>
          </p:blipFill>
          <p:spPr>
            <a:xfrm>
              <a:off x="10524693" y="5563683"/>
              <a:ext cx="606869" cy="1024711"/>
            </a:xfrm>
            <a:prstGeom prst="rect">
              <a:avLst/>
            </a:prstGeom>
          </p:spPr>
        </p:pic>
        <p:pic>
          <p:nvPicPr>
            <p:cNvPr id="45" name="Picture 44"/>
            <p:cNvPicPr>
              <a:picLocks noChangeAspect="1"/>
            </p:cNvPicPr>
            <p:nvPr/>
          </p:nvPicPr>
          <p:blipFill>
            <a:blip r:embed="rId9"/>
            <a:stretch>
              <a:fillRect/>
            </a:stretch>
          </p:blipFill>
          <p:spPr>
            <a:xfrm>
              <a:off x="10048721" y="5605539"/>
              <a:ext cx="606869" cy="1024712"/>
            </a:xfrm>
            <a:prstGeom prst="rect">
              <a:avLst/>
            </a:prstGeom>
          </p:spPr>
        </p:pic>
        <p:pic>
          <p:nvPicPr>
            <p:cNvPr id="46" name="Picture 45"/>
            <p:cNvPicPr>
              <a:picLocks noChangeAspect="1"/>
            </p:cNvPicPr>
            <p:nvPr/>
          </p:nvPicPr>
          <p:blipFill>
            <a:blip r:embed="rId8"/>
            <a:stretch>
              <a:fillRect/>
            </a:stretch>
          </p:blipFill>
          <p:spPr>
            <a:xfrm>
              <a:off x="-254619" y="5976618"/>
              <a:ext cx="8169743" cy="1027471"/>
            </a:xfrm>
            <a:prstGeom prst="rect">
              <a:avLst/>
            </a:prstGeom>
          </p:spPr>
        </p:pic>
        <p:pic>
          <p:nvPicPr>
            <p:cNvPr id="47" name="Picture 46"/>
            <p:cNvPicPr>
              <a:picLocks noChangeAspect="1"/>
            </p:cNvPicPr>
            <p:nvPr/>
          </p:nvPicPr>
          <p:blipFill>
            <a:blip r:embed="rId9"/>
            <a:stretch>
              <a:fillRect/>
            </a:stretch>
          </p:blipFill>
          <p:spPr>
            <a:xfrm>
              <a:off x="3628877" y="5328163"/>
              <a:ext cx="606869" cy="1024712"/>
            </a:xfrm>
            <a:prstGeom prst="rect">
              <a:avLst/>
            </a:prstGeom>
          </p:spPr>
        </p:pic>
        <p:pic>
          <p:nvPicPr>
            <p:cNvPr id="48" name="Picture 47"/>
            <p:cNvPicPr>
              <a:picLocks noChangeAspect="1"/>
            </p:cNvPicPr>
            <p:nvPr/>
          </p:nvPicPr>
          <p:blipFill>
            <a:blip r:embed="rId10"/>
            <a:stretch>
              <a:fillRect/>
            </a:stretch>
          </p:blipFill>
          <p:spPr>
            <a:xfrm>
              <a:off x="765351" y="5786315"/>
              <a:ext cx="663750" cy="933750"/>
            </a:xfrm>
            <a:prstGeom prst="rect">
              <a:avLst/>
            </a:prstGeom>
          </p:spPr>
        </p:pic>
      </p:grpSp>
      <p:sp>
        <p:nvSpPr>
          <p:cNvPr id="50" name="Rounded Rectangular Callout 49"/>
          <p:cNvSpPr/>
          <p:nvPr/>
        </p:nvSpPr>
        <p:spPr>
          <a:xfrm>
            <a:off x="145143" y="193829"/>
            <a:ext cx="9068525" cy="4976786"/>
          </a:xfrm>
          <a:prstGeom prst="wedgeRoundRectCallout">
            <a:avLst>
              <a:gd name="adj1" fmla="val 49873"/>
              <a:gd name="adj2" fmla="val 22778"/>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chemeClr val="bg1"/>
              </a:solidFill>
              <a:latin typeface="Comic Sans MS" panose="030F0702030302020204" pitchFamily="66" charset="0"/>
            </a:endParaRPr>
          </a:p>
          <a:p>
            <a:pPr algn="ctr"/>
            <a:r>
              <a:rPr lang="gd-GB" b="1" dirty="0">
                <a:solidFill>
                  <a:schemeClr val="bg1"/>
                </a:solidFill>
                <a:latin typeface="Comic Sans MS" panose="030F0702030302020204" pitchFamily="66" charset="0"/>
              </a:rPr>
              <a:t>Seo na dh’fheumas tu</a:t>
            </a:r>
          </a:p>
          <a:p>
            <a:r>
              <a:rPr lang="gd-GB" dirty="0">
                <a:solidFill>
                  <a:schemeClr val="bg1"/>
                </a:solidFill>
                <a:latin typeface="Comic Sans MS" panose="030F0702030302020204" pitchFamily="66" charset="0"/>
              </a:rPr>
              <a:t>Rudan as </a:t>
            </a:r>
            <a:r>
              <a:rPr lang="gd-GB" dirty="0" err="1">
                <a:solidFill>
                  <a:schemeClr val="bg1"/>
                </a:solidFill>
                <a:latin typeface="Comic Sans MS" panose="030F0702030302020204" pitchFamily="66" charset="0"/>
              </a:rPr>
              <a:t>urrainear</a:t>
            </a:r>
            <a:r>
              <a:rPr lang="gd-GB" dirty="0">
                <a:solidFill>
                  <a:schemeClr val="bg1"/>
                </a:solidFill>
                <a:latin typeface="Comic Sans MS" panose="030F0702030302020204" pitchFamily="66" charset="0"/>
              </a:rPr>
              <a:t> seasamh orra gu sàbhailte! Leithid:</a:t>
            </a:r>
          </a:p>
          <a:p>
            <a:endParaRPr lang="gd-GB" dirty="0">
              <a:solidFill>
                <a:schemeClr val="bg1"/>
              </a:solidFill>
              <a:latin typeface="Comic Sans MS" panose="030F0702030302020204" pitchFamily="66" charset="0"/>
            </a:endParaRPr>
          </a:p>
          <a:p>
            <a:pPr marL="285750" indent="-285750">
              <a:buFont typeface="Wingdings" panose="05000000000000000000" pitchFamily="2" charset="2"/>
              <a:buChar char="Ø"/>
            </a:pPr>
            <a:r>
              <a:rPr lang="gd-GB" dirty="0">
                <a:solidFill>
                  <a:schemeClr val="bg1"/>
                </a:solidFill>
                <a:latin typeface="Comic Sans MS" panose="030F0702030302020204" pitchFamily="66" charset="0"/>
              </a:rPr>
              <a:t>Cearcaill h</a:t>
            </a:r>
            <a:r>
              <a:rPr lang="en-GB" dirty="0">
                <a:solidFill>
                  <a:schemeClr val="bg1"/>
                </a:solidFill>
                <a:latin typeface="Comic Sans MS" panose="030F0702030302020204" pitchFamily="66" charset="0"/>
              </a:rPr>
              <a:t>ù</a:t>
            </a:r>
            <a:r>
              <a:rPr lang="gd-GB" dirty="0" err="1">
                <a:solidFill>
                  <a:schemeClr val="bg1"/>
                </a:solidFill>
                <a:latin typeface="Comic Sans MS" panose="030F0702030302020204" pitchFamily="66" charset="0"/>
              </a:rPr>
              <a:t>la</a:t>
            </a:r>
            <a:r>
              <a:rPr lang="gd-GB" dirty="0">
                <a:solidFill>
                  <a:schemeClr val="bg1"/>
                </a:solidFill>
                <a:latin typeface="Comic Sans MS" panose="030F0702030302020204" pitchFamily="66" charset="0"/>
              </a:rPr>
              <a:t> (àite sàbhailte a dh’fhaodas clann leum ann).</a:t>
            </a:r>
          </a:p>
          <a:p>
            <a:pPr marL="285750" indent="-285750">
              <a:buFont typeface="Wingdings" panose="05000000000000000000" pitchFamily="2" charset="2"/>
              <a:buChar char="Ø"/>
            </a:pPr>
            <a:r>
              <a:rPr lang="gd-GB" dirty="0">
                <a:solidFill>
                  <a:schemeClr val="bg1"/>
                </a:solidFill>
                <a:latin typeface="Comic Sans MS" panose="030F0702030302020204" pitchFamily="66" charset="0"/>
              </a:rPr>
              <a:t>Ròpan air an talamh ann an lùb air am feum iad coiseachd.</a:t>
            </a:r>
          </a:p>
          <a:p>
            <a:pPr marL="285750" indent="-285750">
              <a:buFont typeface="Wingdings" panose="05000000000000000000" pitchFamily="2" charset="2"/>
              <a:buChar char="Ø"/>
            </a:pPr>
            <a:r>
              <a:rPr lang="gd-GB" dirty="0">
                <a:solidFill>
                  <a:schemeClr val="bg1"/>
                </a:solidFill>
                <a:latin typeface="Comic Sans MS" panose="030F0702030302020204" pitchFamily="66" charset="0"/>
              </a:rPr>
              <a:t>Pìos fiodha fada air am feum iad coiseachd.</a:t>
            </a:r>
          </a:p>
          <a:p>
            <a:pPr marL="285750" indent="-285750">
              <a:buFont typeface="Wingdings" panose="05000000000000000000" pitchFamily="2" charset="2"/>
              <a:buChar char="Ø"/>
            </a:pPr>
            <a:r>
              <a:rPr lang="gd-GB" dirty="0">
                <a:solidFill>
                  <a:schemeClr val="bg1"/>
                </a:solidFill>
                <a:latin typeface="Comic Sans MS" panose="030F0702030302020204" pitchFamily="66" charset="0"/>
              </a:rPr>
              <a:t>Bogsa cairt-b</a:t>
            </a:r>
            <a:r>
              <a:rPr lang="en-GB" dirty="0">
                <a:solidFill>
                  <a:schemeClr val="bg1"/>
                </a:solidFill>
                <a:latin typeface="Comic Sans MS" panose="030F0702030302020204" pitchFamily="66" charset="0"/>
              </a:rPr>
              <a:t>h</a:t>
            </a:r>
            <a:r>
              <a:rPr lang="gd-GB" dirty="0">
                <a:solidFill>
                  <a:schemeClr val="bg1"/>
                </a:solidFill>
                <a:latin typeface="Comic Sans MS" panose="030F0702030302020204" pitchFamily="66" charset="0"/>
              </a:rPr>
              <a:t>ùird fosgailte sam feum iad snàigeadh troimhe.</a:t>
            </a:r>
          </a:p>
          <a:p>
            <a:pPr marL="285750" indent="-285750">
              <a:buFont typeface="Wingdings" panose="05000000000000000000" pitchFamily="2" charset="2"/>
              <a:buChar char="Ø"/>
            </a:pPr>
            <a:r>
              <a:rPr lang="gd-GB" dirty="0">
                <a:solidFill>
                  <a:schemeClr val="bg1"/>
                </a:solidFill>
                <a:latin typeface="Comic Sans MS" panose="030F0702030302020204" pitchFamily="66" charset="0"/>
              </a:rPr>
              <a:t>Nach tèid sibh ann an sgiobannan gus bailiùnaichean uisge no uighean a ghiùlan ann an rèis gus an deireadh!</a:t>
            </a:r>
          </a:p>
          <a:p>
            <a:pPr algn="ctr"/>
            <a:endParaRPr lang="gd-GB" b="1" dirty="0">
              <a:solidFill>
                <a:schemeClr val="bg1"/>
              </a:solidFill>
              <a:latin typeface="Comic Sans MS" panose="030F0702030302020204" pitchFamily="66" charset="0"/>
            </a:endParaRPr>
          </a:p>
          <a:p>
            <a:r>
              <a:rPr lang="gd-GB" b="1" dirty="0">
                <a:solidFill>
                  <a:schemeClr val="bg1"/>
                </a:solidFill>
                <a:latin typeface="Comic Sans MS" panose="030F0702030302020204" pitchFamily="66" charset="0"/>
              </a:rPr>
              <a:t>Stiùireadh: </a:t>
            </a:r>
            <a:r>
              <a:rPr lang="gd-GB" dirty="0">
                <a:solidFill>
                  <a:schemeClr val="bg1"/>
                </a:solidFill>
                <a:latin typeface="Comic Sans MS" panose="030F0702030302020204" pitchFamily="66" charset="0"/>
              </a:rPr>
              <a:t>Inbhich – Cruthaich rèis chnapan-starra le iomadh dòigh faighinn thairis gun </a:t>
            </a:r>
            <a:r>
              <a:rPr lang="en-GB" dirty="0" err="1">
                <a:solidFill>
                  <a:schemeClr val="bg1"/>
                </a:solidFill>
                <a:latin typeface="Comic Sans MS" panose="030F0702030302020204" pitchFamily="66" charset="0"/>
              </a:rPr>
              <a:t>beantainn</a:t>
            </a:r>
            <a:r>
              <a:rPr lang="en-GB" dirty="0">
                <a:solidFill>
                  <a:schemeClr val="bg1"/>
                </a:solidFill>
                <a:latin typeface="Comic Sans MS" panose="030F0702030302020204" pitchFamily="66" charset="0"/>
              </a:rPr>
              <a:t> don </a:t>
            </a:r>
            <a:r>
              <a:rPr lang="gd-GB" dirty="0">
                <a:solidFill>
                  <a:schemeClr val="bg1"/>
                </a:solidFill>
                <a:latin typeface="Comic Sans MS" panose="030F0702030302020204" pitchFamily="66" charset="0"/>
              </a:rPr>
              <a:t>talamh. Airson barrachd spòrs – dèan mas fhìor gur e uisge làn siorcan a th’ anns an talamh!</a:t>
            </a:r>
            <a:endParaRPr lang="gd-GB" b="1" dirty="0">
              <a:solidFill>
                <a:schemeClr val="bg1"/>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p:txBody>
      </p:sp>
      <p:sp>
        <p:nvSpPr>
          <p:cNvPr id="51" name="Rounded Rectangular Callout 50"/>
          <p:cNvSpPr/>
          <p:nvPr/>
        </p:nvSpPr>
        <p:spPr>
          <a:xfrm>
            <a:off x="9579567" y="1240540"/>
            <a:ext cx="2456098" cy="2454139"/>
          </a:xfrm>
          <a:prstGeom prst="wedgeRoundRectCallout">
            <a:avLst>
              <a:gd name="adj1" fmla="val -1116"/>
              <a:gd name="adj2" fmla="val 60568"/>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chemeClr val="bg1"/>
                </a:solidFill>
                <a:latin typeface="Comic Sans MS" panose="030F0702030302020204" pitchFamily="66" charset="0"/>
              </a:rPr>
              <a:t>Tha innleadairean math air duilgheadasan fhuasgladh – am faigh thusa thairis air na cnapan-starra gun </a:t>
            </a:r>
            <a:r>
              <a:rPr lang="en-GB" sz="1600" dirty="0" err="1">
                <a:solidFill>
                  <a:schemeClr val="bg1"/>
                </a:solidFill>
                <a:latin typeface="Comic Sans MS" panose="030F0702030302020204" pitchFamily="66" charset="0"/>
              </a:rPr>
              <a:t>beantainn</a:t>
            </a:r>
            <a:r>
              <a:rPr lang="en-GB" sz="1600" dirty="0">
                <a:solidFill>
                  <a:schemeClr val="bg1"/>
                </a:solidFill>
                <a:latin typeface="Comic Sans MS" panose="030F0702030302020204" pitchFamily="66" charset="0"/>
              </a:rPr>
              <a:t> don </a:t>
            </a:r>
            <a:r>
              <a:rPr lang="gd-GB" sz="1600" dirty="0">
                <a:solidFill>
                  <a:schemeClr val="bg1"/>
                </a:solidFill>
                <a:latin typeface="Comic Sans MS" panose="030F0702030302020204" pitchFamily="66" charset="0"/>
              </a:rPr>
              <a:t>talamh?</a:t>
            </a:r>
          </a:p>
        </p:txBody>
      </p:sp>
      <p:sp>
        <p:nvSpPr>
          <p:cNvPr id="53" name="Rounded Rectangular Callout 52"/>
          <p:cNvSpPr/>
          <p:nvPr/>
        </p:nvSpPr>
        <p:spPr>
          <a:xfrm>
            <a:off x="5044406" y="5288716"/>
            <a:ext cx="4351783" cy="1482818"/>
          </a:xfrm>
          <a:prstGeom prst="wedgeRoundRectCallout">
            <a:avLst>
              <a:gd name="adj1" fmla="val 80513"/>
              <a:gd name="adj2" fmla="val -3521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Comic Sans MS" panose="030F0702030302020204" pitchFamily="66" charset="0"/>
            </a:endParaRPr>
          </a:p>
          <a:p>
            <a:r>
              <a:rPr lang="gd-GB" sz="1600" dirty="0">
                <a:solidFill>
                  <a:schemeClr val="bg1"/>
                </a:solidFill>
                <a:latin typeface="Comic Sans MS" panose="030F0702030302020204" pitchFamily="66" charset="0"/>
              </a:rPr>
              <a:t>Dè na rudan eile a dh’fhaodadh tu cleachdadh san rèis chnapan-starra? Cuir do fhreagairt </a:t>
            </a:r>
          </a:p>
          <a:p>
            <a:r>
              <a:rPr lang="gd-GB" sz="1600" dirty="0">
                <a:solidFill>
                  <a:schemeClr val="bg1"/>
                </a:solidFill>
                <a:latin typeface="Comic Sans MS" panose="030F0702030302020204" pitchFamily="66" charset="0"/>
              </a:rPr>
              <a:t>an seo</a:t>
            </a:r>
            <a:r>
              <a:rPr lang="gd-GB" dirty="0">
                <a:solidFill>
                  <a:schemeClr val="bg1"/>
                </a:solidFill>
                <a:latin typeface="Comic Sans MS" panose="030F0702030302020204" pitchFamily="66" charset="0"/>
              </a:rPr>
              <a:t>:</a:t>
            </a:r>
          </a:p>
          <a:p>
            <a:pPr algn="ctr"/>
            <a:endParaRPr lang="en-GB" b="1" dirty="0">
              <a:solidFill>
                <a:srgbClr val="005695"/>
              </a:solidFill>
              <a:latin typeface="Comic Sans MS" panose="030F0702030302020204" pitchFamily="66" charset="0"/>
            </a:endParaRPr>
          </a:p>
          <a:p>
            <a:pPr algn="ctr"/>
            <a:endParaRPr lang="en-GB" b="1" dirty="0">
              <a:solidFill>
                <a:srgbClr val="005695"/>
              </a:solidFill>
              <a:latin typeface="Comic Sans MS" panose="030F0702030302020204" pitchFamily="66" charset="0"/>
            </a:endParaRPr>
          </a:p>
        </p:txBody>
      </p:sp>
      <p:sp>
        <p:nvSpPr>
          <p:cNvPr id="81" name="TextBox 80"/>
          <p:cNvSpPr txBox="1"/>
          <p:nvPr/>
        </p:nvSpPr>
        <p:spPr>
          <a:xfrm>
            <a:off x="6795486" y="5956856"/>
            <a:ext cx="2487989" cy="707886"/>
          </a:xfrm>
          <a:prstGeom prst="rect">
            <a:avLst/>
          </a:prstGeom>
          <a:solidFill>
            <a:schemeClr val="bg1"/>
          </a:solidFill>
        </p:spPr>
        <p:txBody>
          <a:bodyPr wrap="square" rtlCol="0">
            <a:spAutoFit/>
          </a:bodyPr>
          <a:lstStyle/>
          <a:p>
            <a:pPr algn="ctr"/>
            <a:endParaRPr lang="en-GB" sz="4000" b="1" dirty="0">
              <a:solidFill>
                <a:schemeClr val="accent2">
                  <a:lumMod val="50000"/>
                </a:schemeClr>
              </a:solidFill>
              <a:latin typeface="Comic Sans MS" panose="030F0702030302020204" pitchFamily="66" charset="0"/>
            </a:endParaRPr>
          </a:p>
        </p:txBody>
      </p:sp>
      <p:pic>
        <p:nvPicPr>
          <p:cNvPr id="65" name="Picture 6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0600" b="77100" l="2300" r="98800"/>
                    </a14:imgEffect>
                  </a14:imgLayer>
                </a14:imgProps>
              </a:ext>
              <a:ext uri="{28A0092B-C50C-407E-A947-70E740481C1C}">
                <a14:useLocalDpi xmlns:a14="http://schemas.microsoft.com/office/drawing/2010/main" val="0"/>
              </a:ext>
            </a:extLst>
          </a:blip>
          <a:srcRect l="2445" t="20762" r="1556" b="23048"/>
          <a:stretch/>
        </p:blipFill>
        <p:spPr>
          <a:xfrm>
            <a:off x="444030" y="4450148"/>
            <a:ext cx="926928" cy="542548"/>
          </a:xfrm>
          <a:prstGeom prst="rect">
            <a:avLst/>
          </a:prstGeom>
        </p:spPr>
      </p:pic>
      <p:pic>
        <p:nvPicPr>
          <p:cNvPr id="69" name="Picture 6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1100" b="78500" l="600" r="99500"/>
                    </a14:imgEffect>
                  </a14:imgLayer>
                </a14:imgProps>
              </a:ext>
              <a:ext uri="{28A0092B-C50C-407E-A947-70E740481C1C}">
                <a14:useLocalDpi xmlns:a14="http://schemas.microsoft.com/office/drawing/2010/main" val="0"/>
              </a:ext>
            </a:extLst>
          </a:blip>
          <a:srcRect t="21143" b="21524"/>
          <a:stretch/>
        </p:blipFill>
        <p:spPr>
          <a:xfrm>
            <a:off x="1960242" y="4604235"/>
            <a:ext cx="902443" cy="517401"/>
          </a:xfrm>
          <a:prstGeom prst="rect">
            <a:avLst/>
          </a:prstGeom>
        </p:spPr>
      </p:pic>
      <p:pic>
        <p:nvPicPr>
          <p:cNvPr id="70" name="Picture 6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964" b="98063" l="3041" r="97523"/>
                    </a14:imgEffect>
                  </a14:imgLayer>
                </a14:imgProps>
              </a:ext>
              <a:ext uri="{28A0092B-C50C-407E-A947-70E740481C1C}">
                <a14:useLocalDpi xmlns:a14="http://schemas.microsoft.com/office/drawing/2010/main" val="0"/>
              </a:ext>
            </a:extLst>
          </a:blip>
          <a:srcRect l="2929" t="4951" r="2635" b="1715"/>
          <a:stretch/>
        </p:blipFill>
        <p:spPr>
          <a:xfrm rot="21212776">
            <a:off x="1346764" y="3985065"/>
            <a:ext cx="816062" cy="575129"/>
          </a:xfrm>
          <a:prstGeom prst="rect">
            <a:avLst/>
          </a:prstGeom>
        </p:spPr>
      </p:pic>
      <p:pic>
        <p:nvPicPr>
          <p:cNvPr id="73" name="Picture 7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8875" b="81500" l="4375" r="94250">
                        <a14:backgroundMark x1="12000" y1="47375" x2="62625" y2="81750"/>
                      </a14:backgroundRemoval>
                    </a14:imgEffect>
                  </a14:imgLayer>
                </a14:imgProps>
              </a:ext>
              <a:ext uri="{28A0092B-C50C-407E-A947-70E740481C1C}">
                <a14:useLocalDpi xmlns:a14="http://schemas.microsoft.com/office/drawing/2010/main" val="0"/>
              </a:ext>
            </a:extLst>
          </a:blip>
          <a:srcRect l="4349" t="18857" r="5365" b="18285"/>
          <a:stretch/>
        </p:blipFill>
        <p:spPr>
          <a:xfrm rot="18623111" flipH="1">
            <a:off x="4406100" y="4258363"/>
            <a:ext cx="1093613" cy="550406"/>
          </a:xfrm>
          <a:prstGeom prst="rect">
            <a:avLst/>
          </a:prstGeom>
        </p:spPr>
      </p:pic>
      <p:pic>
        <p:nvPicPr>
          <p:cNvPr id="75" name="Picture 7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778" b="92444" l="6364" r="92727">
                        <a14:foregroundMark x1="16909" y1="13333" x2="78182" y2="22444"/>
                        <a14:foregroundMark x1="87091" y1="4444" x2="66182" y2="12222"/>
                        <a14:foregroundMark x1="86182" y1="7333" x2="78000" y2="22000"/>
                        <a14:foregroundMark x1="70545" y1="21333" x2="43636" y2="34444"/>
                        <a14:foregroundMark x1="11455" y1="6444" x2="25636" y2="31333"/>
                        <a14:foregroundMark x1="11091" y1="22889" x2="11091" y2="22889"/>
                        <a14:foregroundMark x1="11636" y1="20444" x2="11636" y2="20444"/>
                      </a14:backgroundRemoval>
                    </a14:imgEffect>
                  </a14:imgLayer>
                </a14:imgProps>
              </a:ext>
              <a:ext uri="{28A0092B-C50C-407E-A947-70E740481C1C}">
                <a14:useLocalDpi xmlns:a14="http://schemas.microsoft.com/office/drawing/2010/main" val="0"/>
              </a:ext>
            </a:extLst>
          </a:blip>
          <a:srcRect l="6714" t="1978" r="7023" b="7428"/>
          <a:stretch/>
        </p:blipFill>
        <p:spPr>
          <a:xfrm>
            <a:off x="7984573" y="3623171"/>
            <a:ext cx="1049186" cy="826050"/>
          </a:xfrm>
          <a:prstGeom prst="rect">
            <a:avLst/>
          </a:prstGeom>
        </p:spPr>
      </p:pic>
      <p:pic>
        <p:nvPicPr>
          <p:cNvPr id="76" name="Picture 75"/>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84436" l="12481" r="59549"/>
                    </a14:imgEffect>
                  </a14:imgLayer>
                </a14:imgProps>
              </a:ext>
              <a:ext uri="{28A0092B-C50C-407E-A947-70E740481C1C}">
                <a14:useLocalDpi xmlns:a14="http://schemas.microsoft.com/office/drawing/2010/main" val="0"/>
              </a:ext>
            </a:extLst>
          </a:blip>
          <a:srcRect l="12466" r="40204" b="15781"/>
          <a:stretch/>
        </p:blipFill>
        <p:spPr>
          <a:xfrm>
            <a:off x="2389266" y="3993791"/>
            <a:ext cx="624350" cy="429354"/>
          </a:xfrm>
          <a:prstGeom prst="rect">
            <a:avLst/>
          </a:prstGeom>
        </p:spPr>
      </p:pic>
      <p:pic>
        <p:nvPicPr>
          <p:cNvPr id="77" name="Picture 7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70955" l="18791" r="81699">
                        <a14:foregroundMark x1="40850" y1="14035" x2="63889" y2="42105"/>
                        <a14:foregroundMark x1="63725" y1="43080" x2="69935" y2="53606"/>
                      </a14:backgroundRemoval>
                    </a14:imgEffect>
                  </a14:imgLayer>
                </a14:imgProps>
              </a:ext>
              <a:ext uri="{28A0092B-C50C-407E-A947-70E740481C1C}">
                <a14:useLocalDpi xmlns:a14="http://schemas.microsoft.com/office/drawing/2010/main" val="0"/>
              </a:ext>
            </a:extLst>
          </a:blip>
          <a:srcRect l="18916" r="18290" b="28971"/>
          <a:stretch/>
        </p:blipFill>
        <p:spPr>
          <a:xfrm>
            <a:off x="1465303" y="4780365"/>
            <a:ext cx="394639" cy="374183"/>
          </a:xfrm>
          <a:prstGeom prst="rect">
            <a:avLst/>
          </a:prstGeom>
        </p:spPr>
      </p:pic>
      <p:pic>
        <p:nvPicPr>
          <p:cNvPr id="82" name="Picture 81"/>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26327" b="100000" l="20250" r="99500"/>
                    </a14:imgEffect>
                  </a14:imgLayer>
                </a14:imgProps>
              </a:ext>
              <a:ext uri="{28A0092B-C50C-407E-A947-70E740481C1C}">
                <a14:useLocalDpi xmlns:a14="http://schemas.microsoft.com/office/drawing/2010/main" val="0"/>
              </a:ext>
            </a:extLst>
          </a:blip>
          <a:srcRect l="19943" t="26350"/>
          <a:stretch/>
        </p:blipFill>
        <p:spPr>
          <a:xfrm>
            <a:off x="3897097" y="4498049"/>
            <a:ext cx="438920" cy="494647"/>
          </a:xfrm>
          <a:prstGeom prst="rect">
            <a:avLst/>
          </a:prstGeom>
        </p:spPr>
      </p:pic>
      <p:pic>
        <p:nvPicPr>
          <p:cNvPr id="71" name="Picture 70"/>
          <p:cNvPicPr>
            <a:picLocks noChangeAspect="1"/>
          </p:cNvPicPr>
          <p:nvPr/>
        </p:nvPicPr>
        <p:blipFill rotWithShape="1">
          <a:blip r:embed="rId27">
            <a:extLst>
              <a:ext uri="{BEBA8EAE-BF5A-486C-A8C5-ECC9F3942E4B}">
                <a14:imgProps xmlns:a14="http://schemas.microsoft.com/office/drawing/2010/main">
                  <a14:imgLayer r:embed="rId28">
                    <a14:imgEffect>
                      <a14:backgroundRemoval t="33086" b="62454" l="1667" r="99667"/>
                    </a14:imgEffect>
                  </a14:imgLayer>
                </a14:imgProps>
              </a:ext>
              <a:ext uri="{28A0092B-C50C-407E-A947-70E740481C1C}">
                <a14:useLocalDpi xmlns:a14="http://schemas.microsoft.com/office/drawing/2010/main" val="0"/>
              </a:ext>
            </a:extLst>
          </a:blip>
          <a:srcRect l="1561" t="33401" r="774" b="37813"/>
          <a:stretch/>
        </p:blipFill>
        <p:spPr>
          <a:xfrm rot="20730452">
            <a:off x="2785478" y="4277717"/>
            <a:ext cx="2121120" cy="496652"/>
          </a:xfrm>
          <a:prstGeom prst="rect">
            <a:avLst/>
          </a:prstGeom>
        </p:spPr>
      </p:pic>
      <p:pic>
        <p:nvPicPr>
          <p:cNvPr id="83" name="Picture 82"/>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70955" l="18791" r="81699">
                        <a14:foregroundMark x1="40850" y1="14035" x2="63889" y2="42105"/>
                        <a14:foregroundMark x1="63725" y1="43080" x2="69935" y2="53606"/>
                      </a14:backgroundRemoval>
                    </a14:imgEffect>
                  </a14:imgLayer>
                </a14:imgProps>
              </a:ext>
              <a:ext uri="{28A0092B-C50C-407E-A947-70E740481C1C}">
                <a14:useLocalDpi xmlns:a14="http://schemas.microsoft.com/office/drawing/2010/main" val="0"/>
              </a:ext>
            </a:extLst>
          </a:blip>
          <a:srcRect l="18916" r="18290" b="28971"/>
          <a:stretch/>
        </p:blipFill>
        <p:spPr>
          <a:xfrm flipH="1">
            <a:off x="5230949" y="3942916"/>
            <a:ext cx="468322" cy="480229"/>
          </a:xfrm>
          <a:prstGeom prst="rect">
            <a:avLst/>
          </a:prstGeom>
        </p:spPr>
      </p:pic>
      <p:pic>
        <p:nvPicPr>
          <p:cNvPr id="84" name="Picture 8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84436" l="12481" r="59549"/>
                    </a14:imgEffect>
                  </a14:imgLayer>
                </a14:imgProps>
              </a:ext>
              <a:ext uri="{28A0092B-C50C-407E-A947-70E740481C1C}">
                <a14:useLocalDpi xmlns:a14="http://schemas.microsoft.com/office/drawing/2010/main" val="0"/>
              </a:ext>
            </a:extLst>
          </a:blip>
          <a:srcRect l="12466" r="40204" b="15781"/>
          <a:stretch/>
        </p:blipFill>
        <p:spPr>
          <a:xfrm>
            <a:off x="6595948" y="4220385"/>
            <a:ext cx="624350" cy="429354"/>
          </a:xfrm>
          <a:prstGeom prst="rect">
            <a:avLst/>
          </a:prstGeom>
        </p:spPr>
      </p:pic>
      <p:pic>
        <p:nvPicPr>
          <p:cNvPr id="72" name="Picture 71"/>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30400" b="69000" l="2600" r="96800"/>
                    </a14:imgEffect>
                  </a14:imgLayer>
                </a14:imgProps>
              </a:ext>
              <a:ext uri="{28A0092B-C50C-407E-A947-70E740481C1C}">
                <a14:useLocalDpi xmlns:a14="http://schemas.microsoft.com/office/drawing/2010/main" val="0"/>
              </a:ext>
            </a:extLst>
          </a:blip>
          <a:srcRect l="2582" t="30471" r="3277" b="31028"/>
          <a:stretch/>
        </p:blipFill>
        <p:spPr>
          <a:xfrm>
            <a:off x="6521305" y="4400610"/>
            <a:ext cx="1878171" cy="768130"/>
          </a:xfrm>
          <a:prstGeom prst="rect">
            <a:avLst/>
          </a:prstGeom>
        </p:spPr>
      </p:pic>
      <p:pic>
        <p:nvPicPr>
          <p:cNvPr id="74" name="Picture 73"/>
          <p:cNvPicPr>
            <a:picLocks noChangeAspect="1"/>
          </p:cNvPicPr>
          <p:nvPr/>
        </p:nvPicPr>
        <p:blipFill rotWithShape="1">
          <a:blip r:embed="rId33" cstate="print">
            <a:extLst>
              <a:ext uri="{28A0092B-C50C-407E-A947-70E740481C1C}">
                <a14:useLocalDpi xmlns:a14="http://schemas.microsoft.com/office/drawing/2010/main" val="0"/>
              </a:ext>
            </a:extLst>
          </a:blip>
          <a:srcRect t="42286" b="42476"/>
          <a:stretch/>
        </p:blipFill>
        <p:spPr>
          <a:xfrm rot="1370348">
            <a:off x="5037494" y="4554062"/>
            <a:ext cx="1594165" cy="268725"/>
          </a:xfrm>
          <a:prstGeom prst="rect">
            <a:avLst/>
          </a:prstGeom>
        </p:spPr>
      </p:pic>
      <p:pic>
        <p:nvPicPr>
          <p:cNvPr id="52" name="Picture 51" descr="Hipster boy  girl 1 V3.pdf - Adobe Acrobat Reader DC"/>
          <p:cNvPicPr>
            <a:picLocks noChangeAspect="1"/>
          </p:cNvPicPr>
          <p:nvPr/>
        </p:nvPicPr>
        <p:blipFill rotWithShape="1">
          <a:blip r:embed="rId34">
            <a:extLst>
              <a:ext uri="{BEBA8EAE-BF5A-486C-A8C5-ECC9F3942E4B}">
                <a14:imgProps xmlns:a14="http://schemas.microsoft.com/office/drawing/2010/main">
                  <a14:imgLayer r:embed="rId35">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9829498" y="4635256"/>
            <a:ext cx="2875625" cy="1536709"/>
          </a:xfrm>
          <a:prstGeom prst="rect">
            <a:avLst/>
          </a:prstGeom>
        </p:spPr>
      </p:pic>
      <p:sp>
        <p:nvSpPr>
          <p:cNvPr id="49" name="Explosion 1 48"/>
          <p:cNvSpPr/>
          <p:nvPr/>
        </p:nvSpPr>
        <p:spPr>
          <a:xfrm>
            <a:off x="7448112" y="141146"/>
            <a:ext cx="2201678" cy="1887935"/>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7644636" y="797863"/>
            <a:ext cx="1701824" cy="830997"/>
          </a:xfrm>
          <a:prstGeom prst="rect">
            <a:avLst/>
          </a:prstGeom>
          <a:noFill/>
        </p:spPr>
        <p:txBody>
          <a:bodyPr wrap="square" rtlCol="0">
            <a:spAutoFit/>
          </a:bodyPr>
          <a:lstStyle/>
          <a:p>
            <a:pPr algn="ctr"/>
            <a:r>
              <a:rPr lang="en-GB" sz="1600" b="1" dirty="0" err="1">
                <a:solidFill>
                  <a:srgbClr val="7030A0"/>
                </a:solidFill>
                <a:latin typeface="Comic Sans MS" panose="030F0702030302020204" pitchFamily="66" charset="0"/>
              </a:rPr>
              <a:t>Geama-uisge</a:t>
            </a:r>
            <a:r>
              <a:rPr lang="en-GB" sz="1600" b="1" dirty="0">
                <a:solidFill>
                  <a:srgbClr val="7030A0"/>
                </a:solidFill>
                <a:latin typeface="Comic Sans MS" panose="030F0702030302020204" pitchFamily="66" charset="0"/>
              </a:rPr>
              <a:t> nan </a:t>
            </a:r>
            <a:r>
              <a:rPr lang="en-GB" sz="1600" b="1" dirty="0" err="1">
                <a:solidFill>
                  <a:srgbClr val="7030A0"/>
                </a:solidFill>
                <a:latin typeface="Comic Sans MS" panose="030F0702030302020204" pitchFamily="66" charset="0"/>
              </a:rPr>
              <a:t>siorc</a:t>
            </a:r>
            <a:r>
              <a:rPr lang="en-GB" sz="1600" b="1" dirty="0">
                <a:solidFill>
                  <a:srgbClr val="7030A0"/>
                </a:solidFill>
                <a:latin typeface="Comic Sans MS" panose="030F0702030302020204" pitchFamily="66" charset="0"/>
              </a:rPr>
              <a:t>!</a:t>
            </a:r>
          </a:p>
          <a:p>
            <a:pPr algn="ctr"/>
            <a:r>
              <a:rPr lang="en-GB" sz="1600" b="1" dirty="0">
                <a:solidFill>
                  <a:srgbClr val="7030A0"/>
                </a:solidFill>
                <a:latin typeface="Comic Sans MS" panose="030F0702030302020204" pitchFamily="66" charset="0"/>
              </a:rPr>
              <a:t>!</a:t>
            </a:r>
          </a:p>
        </p:txBody>
      </p:sp>
    </p:spTree>
    <p:extLst>
      <p:ext uri="{BB962C8B-B14F-4D97-AF65-F5344CB8AC3E}">
        <p14:creationId xmlns:p14="http://schemas.microsoft.com/office/powerpoint/2010/main" val="415674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39" name="Group 38"/>
          <p:cNvGrpSpPr/>
          <p:nvPr/>
        </p:nvGrpSpPr>
        <p:grpSpPr>
          <a:xfrm>
            <a:off x="-1" y="4330876"/>
            <a:ext cx="12192001" cy="2540813"/>
            <a:chOff x="-254619" y="4258822"/>
            <a:chExt cx="15675093" cy="2745267"/>
          </a:xfrm>
        </p:grpSpPr>
        <p:pic>
          <p:nvPicPr>
            <p:cNvPr id="41" name="Picture 40"/>
            <p:cNvPicPr>
              <a:picLocks noChangeAspect="1"/>
            </p:cNvPicPr>
            <p:nvPr/>
          </p:nvPicPr>
          <p:blipFill>
            <a:blip r:embed="rId3"/>
            <a:stretch>
              <a:fillRect/>
            </a:stretch>
          </p:blipFill>
          <p:spPr>
            <a:xfrm>
              <a:off x="968704" y="4478258"/>
              <a:ext cx="573750" cy="2205000"/>
            </a:xfrm>
            <a:prstGeom prst="rect">
              <a:avLst/>
            </a:prstGeom>
          </p:spPr>
        </p:pic>
        <p:pic>
          <p:nvPicPr>
            <p:cNvPr id="42" name="Picture 41"/>
            <p:cNvPicPr>
              <a:picLocks noChangeAspect="1"/>
            </p:cNvPicPr>
            <p:nvPr/>
          </p:nvPicPr>
          <p:blipFill>
            <a:blip r:embed="rId4"/>
            <a:stretch>
              <a:fillRect/>
            </a:stretch>
          </p:blipFill>
          <p:spPr>
            <a:xfrm>
              <a:off x="1573198" y="4276939"/>
              <a:ext cx="461250" cy="2193750"/>
            </a:xfrm>
            <a:prstGeom prst="rect">
              <a:avLst/>
            </a:prstGeom>
          </p:spPr>
        </p:pic>
        <p:pic>
          <p:nvPicPr>
            <p:cNvPr id="43" name="Picture 42"/>
            <p:cNvPicPr>
              <a:picLocks noChangeAspect="1"/>
            </p:cNvPicPr>
            <p:nvPr/>
          </p:nvPicPr>
          <p:blipFill>
            <a:blip r:embed="rId5"/>
            <a:stretch>
              <a:fillRect/>
            </a:stretch>
          </p:blipFill>
          <p:spPr>
            <a:xfrm>
              <a:off x="2114050" y="4258822"/>
              <a:ext cx="573750" cy="2036250"/>
            </a:xfrm>
            <a:prstGeom prst="rect">
              <a:avLst/>
            </a:prstGeom>
          </p:spPr>
        </p:pic>
        <p:pic>
          <p:nvPicPr>
            <p:cNvPr id="44" name="Picture 43"/>
            <p:cNvPicPr>
              <a:picLocks noChangeAspect="1"/>
            </p:cNvPicPr>
            <p:nvPr/>
          </p:nvPicPr>
          <p:blipFill>
            <a:blip r:embed="rId6"/>
            <a:stretch>
              <a:fillRect/>
            </a:stretch>
          </p:blipFill>
          <p:spPr>
            <a:xfrm>
              <a:off x="78086" y="4622382"/>
              <a:ext cx="864205" cy="2193750"/>
            </a:xfrm>
            <a:prstGeom prst="rect">
              <a:avLst/>
            </a:prstGeom>
          </p:spPr>
        </p:pic>
        <p:pic>
          <p:nvPicPr>
            <p:cNvPr id="45" name="Picture 44"/>
            <p:cNvPicPr>
              <a:picLocks noChangeAspect="1"/>
            </p:cNvPicPr>
            <p:nvPr/>
          </p:nvPicPr>
          <p:blipFill>
            <a:blip r:embed="rId7"/>
            <a:stretch>
              <a:fillRect/>
            </a:stretch>
          </p:blipFill>
          <p:spPr>
            <a:xfrm>
              <a:off x="2706154" y="4827626"/>
              <a:ext cx="416250" cy="1248750"/>
            </a:xfrm>
            <a:prstGeom prst="rect">
              <a:avLst/>
            </a:prstGeom>
          </p:spPr>
        </p:pic>
        <p:pic>
          <p:nvPicPr>
            <p:cNvPr id="46" name="Picture 45"/>
            <p:cNvPicPr>
              <a:picLocks noChangeAspect="1"/>
            </p:cNvPicPr>
            <p:nvPr/>
          </p:nvPicPr>
          <p:blipFill>
            <a:blip r:embed="rId7"/>
            <a:stretch>
              <a:fillRect/>
            </a:stretch>
          </p:blipFill>
          <p:spPr>
            <a:xfrm>
              <a:off x="3183892" y="4827626"/>
              <a:ext cx="416250" cy="1248750"/>
            </a:xfrm>
            <a:prstGeom prst="rect">
              <a:avLst/>
            </a:prstGeom>
          </p:spPr>
        </p:pic>
        <p:pic>
          <p:nvPicPr>
            <p:cNvPr id="47" name="Picture 46"/>
            <p:cNvPicPr>
              <a:picLocks noChangeAspect="1"/>
            </p:cNvPicPr>
            <p:nvPr/>
          </p:nvPicPr>
          <p:blipFill>
            <a:blip r:embed="rId8"/>
            <a:stretch>
              <a:fillRect/>
            </a:stretch>
          </p:blipFill>
          <p:spPr>
            <a:xfrm>
              <a:off x="6928906" y="5686809"/>
              <a:ext cx="8491568" cy="1312606"/>
            </a:xfrm>
            <a:prstGeom prst="rect">
              <a:avLst/>
            </a:prstGeom>
          </p:spPr>
        </p:pic>
        <p:pic>
          <p:nvPicPr>
            <p:cNvPr id="48" name="Picture 47"/>
            <p:cNvPicPr>
              <a:picLocks noChangeAspect="1"/>
            </p:cNvPicPr>
            <p:nvPr/>
          </p:nvPicPr>
          <p:blipFill>
            <a:blip r:embed="rId9"/>
            <a:stretch>
              <a:fillRect/>
            </a:stretch>
          </p:blipFill>
          <p:spPr>
            <a:xfrm>
              <a:off x="11131562" y="5823528"/>
              <a:ext cx="436342" cy="736774"/>
            </a:xfrm>
            <a:prstGeom prst="rect">
              <a:avLst/>
            </a:prstGeom>
          </p:spPr>
        </p:pic>
        <p:pic>
          <p:nvPicPr>
            <p:cNvPr id="49" name="Picture 48"/>
            <p:cNvPicPr>
              <a:picLocks noChangeAspect="1"/>
            </p:cNvPicPr>
            <p:nvPr/>
          </p:nvPicPr>
          <p:blipFill>
            <a:blip r:embed="rId9"/>
            <a:stretch>
              <a:fillRect/>
            </a:stretch>
          </p:blipFill>
          <p:spPr>
            <a:xfrm>
              <a:off x="10524693" y="5563683"/>
              <a:ext cx="606869" cy="1024711"/>
            </a:xfrm>
            <a:prstGeom prst="rect">
              <a:avLst/>
            </a:prstGeom>
          </p:spPr>
        </p:pic>
        <p:pic>
          <p:nvPicPr>
            <p:cNvPr id="50" name="Picture 49"/>
            <p:cNvPicPr>
              <a:picLocks noChangeAspect="1"/>
            </p:cNvPicPr>
            <p:nvPr/>
          </p:nvPicPr>
          <p:blipFill>
            <a:blip r:embed="rId9"/>
            <a:stretch>
              <a:fillRect/>
            </a:stretch>
          </p:blipFill>
          <p:spPr>
            <a:xfrm>
              <a:off x="10048721" y="5605539"/>
              <a:ext cx="606869" cy="1024712"/>
            </a:xfrm>
            <a:prstGeom prst="rect">
              <a:avLst/>
            </a:prstGeom>
          </p:spPr>
        </p:pic>
        <p:pic>
          <p:nvPicPr>
            <p:cNvPr id="51" name="Picture 50"/>
            <p:cNvPicPr>
              <a:picLocks noChangeAspect="1"/>
            </p:cNvPicPr>
            <p:nvPr/>
          </p:nvPicPr>
          <p:blipFill>
            <a:blip r:embed="rId8"/>
            <a:stretch>
              <a:fillRect/>
            </a:stretch>
          </p:blipFill>
          <p:spPr>
            <a:xfrm>
              <a:off x="-254619" y="5976618"/>
              <a:ext cx="8169743" cy="1027471"/>
            </a:xfrm>
            <a:prstGeom prst="rect">
              <a:avLst/>
            </a:prstGeom>
          </p:spPr>
        </p:pic>
        <p:pic>
          <p:nvPicPr>
            <p:cNvPr id="52" name="Picture 51"/>
            <p:cNvPicPr>
              <a:picLocks noChangeAspect="1"/>
            </p:cNvPicPr>
            <p:nvPr/>
          </p:nvPicPr>
          <p:blipFill>
            <a:blip r:embed="rId9"/>
            <a:stretch>
              <a:fillRect/>
            </a:stretch>
          </p:blipFill>
          <p:spPr>
            <a:xfrm>
              <a:off x="3628877" y="5328163"/>
              <a:ext cx="606869" cy="1024712"/>
            </a:xfrm>
            <a:prstGeom prst="rect">
              <a:avLst/>
            </a:prstGeom>
          </p:spPr>
        </p:pic>
        <p:pic>
          <p:nvPicPr>
            <p:cNvPr id="53" name="Picture 52"/>
            <p:cNvPicPr>
              <a:picLocks noChangeAspect="1"/>
            </p:cNvPicPr>
            <p:nvPr/>
          </p:nvPicPr>
          <p:blipFill>
            <a:blip r:embed="rId10"/>
            <a:stretch>
              <a:fillRect/>
            </a:stretch>
          </p:blipFill>
          <p:spPr>
            <a:xfrm>
              <a:off x="765351" y="5786315"/>
              <a:ext cx="663750" cy="933750"/>
            </a:xfrm>
            <a:prstGeom prst="rect">
              <a:avLst/>
            </a:prstGeom>
          </p:spPr>
        </p:pic>
      </p:grpSp>
      <p:sp>
        <p:nvSpPr>
          <p:cNvPr id="35" name="Rounded Rectangular Callout 34"/>
          <p:cNvSpPr/>
          <p:nvPr/>
        </p:nvSpPr>
        <p:spPr>
          <a:xfrm>
            <a:off x="200642" y="1261726"/>
            <a:ext cx="2716802" cy="2131605"/>
          </a:xfrm>
          <a:prstGeom prst="wedgeRoundRectCallout">
            <a:avLst>
              <a:gd name="adj1" fmla="val -11420"/>
              <a:gd name="adj2" fmla="val 68694"/>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7030A0"/>
                </a:solidFill>
                <a:latin typeface="Comic Sans MS" panose="030F0702030302020204" pitchFamily="66" charset="0"/>
              </a:rPr>
              <a:t>Tha innleadairean tric</a:t>
            </a:r>
          </a:p>
          <a:p>
            <a:r>
              <a:rPr lang="gd-GB" sz="1600" dirty="0">
                <a:solidFill>
                  <a:srgbClr val="7030A0"/>
                </a:solidFill>
                <a:latin typeface="Comic Sans MS" panose="030F0702030302020204" pitchFamily="66" charset="0"/>
              </a:rPr>
              <a:t>a’ faighinn brosnachadh bho nàdar – nuair a nì thu an heileacoptar agad smaoinich dè an rud nàdarra ris a bheil e coltach!</a:t>
            </a:r>
          </a:p>
        </p:txBody>
      </p:sp>
      <p:sp>
        <p:nvSpPr>
          <p:cNvPr id="8" name="Rounded Rectangular Callout 7"/>
          <p:cNvSpPr/>
          <p:nvPr/>
        </p:nvSpPr>
        <p:spPr>
          <a:xfrm>
            <a:off x="3366657" y="96346"/>
            <a:ext cx="8578602" cy="4612134"/>
          </a:xfrm>
          <a:prstGeom prst="wedgeRoundRectCallout">
            <a:avLst>
              <a:gd name="adj1" fmla="val -47483"/>
              <a:gd name="adj2" fmla="val 18828"/>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a:p>
            <a:pPr algn="ctr"/>
            <a:endParaRPr lang="en-GB" sz="1600" b="1" dirty="0">
              <a:solidFill>
                <a:srgbClr val="7030A0"/>
              </a:solidFill>
              <a:latin typeface="Comic Sans MS" panose="030F0702030302020204" pitchFamily="66" charset="0"/>
            </a:endParaRPr>
          </a:p>
          <a:p>
            <a:pPr algn="ctr"/>
            <a:endParaRPr lang="en-GB" sz="1600" b="1" dirty="0">
              <a:solidFill>
                <a:srgbClr val="7030A0"/>
              </a:solidFill>
              <a:latin typeface="Comic Sans MS" panose="030F0702030302020204" pitchFamily="66" charset="0"/>
            </a:endParaRPr>
          </a:p>
          <a:p>
            <a:pPr algn="ctr"/>
            <a:endParaRPr lang="en-GB" sz="1600" b="1" dirty="0">
              <a:solidFill>
                <a:srgbClr val="7030A0"/>
              </a:solidFill>
              <a:latin typeface="Comic Sans MS" panose="030F0702030302020204" pitchFamily="66" charset="0"/>
            </a:endParaRPr>
          </a:p>
          <a:p>
            <a:pPr algn="ctr"/>
            <a:endParaRPr lang="en-GB" sz="1600" b="1" dirty="0">
              <a:solidFill>
                <a:srgbClr val="7030A0"/>
              </a:solidFill>
              <a:latin typeface="Comic Sans MS" panose="030F0702030302020204" pitchFamily="66" charset="0"/>
            </a:endParaRPr>
          </a:p>
          <a:p>
            <a:pPr algn="ctr"/>
            <a:r>
              <a:rPr lang="gd-GB" b="1" dirty="0">
                <a:solidFill>
                  <a:srgbClr val="7030A0"/>
                </a:solidFill>
                <a:latin typeface="Comic Sans MS" panose="030F0702030302020204" pitchFamily="66" charset="0"/>
              </a:rPr>
              <a:t>Seo na dh’fheumas tu</a:t>
            </a:r>
          </a:p>
          <a:p>
            <a:pPr marL="285750" indent="-285750">
              <a:buFont typeface="Wingdings" panose="05000000000000000000" pitchFamily="2" charset="2"/>
              <a:buChar char="Ø"/>
            </a:pPr>
            <a:endParaRPr lang="gd-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7030A0"/>
                </a:solidFill>
                <a:latin typeface="Comic Sans MS" panose="030F0702030302020204" pitchFamily="66" charset="0"/>
              </a:rPr>
              <a:t>Pìos pàipeir A4</a:t>
            </a:r>
          </a:p>
          <a:p>
            <a:pPr marL="285750" indent="-285750">
              <a:buFont typeface="Wingdings" panose="05000000000000000000" pitchFamily="2" charset="2"/>
              <a:buChar char="Ø"/>
            </a:pPr>
            <a:r>
              <a:rPr lang="gd-GB" sz="1600" dirty="0" err="1">
                <a:solidFill>
                  <a:srgbClr val="7030A0"/>
                </a:solidFill>
                <a:latin typeface="Comic Sans MS" panose="030F0702030302020204" pitchFamily="66" charset="0"/>
              </a:rPr>
              <a:t>Siosair</a:t>
            </a:r>
            <a:r>
              <a:rPr lang="gd-GB" sz="1600" dirty="0">
                <a:solidFill>
                  <a:srgbClr val="7030A0"/>
                </a:solidFill>
                <a:latin typeface="Comic Sans MS" panose="030F0702030302020204" pitchFamily="66" charset="0"/>
              </a:rPr>
              <a:t> (fo stiùireadh inbhich)</a:t>
            </a:r>
          </a:p>
          <a:p>
            <a:endParaRPr lang="gd-GB" sz="1200" dirty="0">
              <a:solidFill>
                <a:srgbClr val="7030A0"/>
              </a:solidFill>
              <a:latin typeface="Comic Sans MS" panose="030F0702030302020204" pitchFamily="66" charset="0"/>
            </a:endParaRPr>
          </a:p>
          <a:p>
            <a:r>
              <a:rPr lang="gd-GB" sz="1600" b="1" dirty="0">
                <a:solidFill>
                  <a:srgbClr val="7030A0"/>
                </a:solidFill>
                <a:latin typeface="Comic Sans MS" panose="030F0702030302020204" pitchFamily="66" charset="0"/>
              </a:rPr>
              <a:t>    Stiùireadh:</a:t>
            </a:r>
          </a:p>
          <a:p>
            <a:endParaRPr lang="gd-GB" sz="1200" b="1" dirty="0">
              <a:solidFill>
                <a:srgbClr val="7030A0"/>
              </a:solidFill>
              <a:latin typeface="Comic Sans MS" panose="030F0702030302020204" pitchFamily="66" charset="0"/>
            </a:endParaRPr>
          </a:p>
          <a:p>
            <a:pPr marL="342900" indent="-342900">
              <a:buFont typeface="+mj-lt"/>
              <a:buAutoNum type="arabicPeriod"/>
            </a:pPr>
            <a:r>
              <a:rPr lang="gd-GB" sz="1600" dirty="0">
                <a:solidFill>
                  <a:srgbClr val="7030A0"/>
                </a:solidFill>
                <a:latin typeface="Comic Sans MS" panose="030F0702030302020204" pitchFamily="66" charset="0"/>
              </a:rPr>
              <a:t>Faigh pìos pàipeir is dèan trì gearraidhean ann mar a chithear san dealbh. An uair sin lùb am pàipear a-steach air fhèin aig a’ bhonn – cleachd greimear-pàipeir gus an dà thaobh a chumail ri chèile.</a:t>
            </a:r>
          </a:p>
          <a:p>
            <a:pPr marL="342900" indent="-342900">
              <a:buFont typeface="+mj-lt"/>
              <a:buAutoNum type="arabicPeriod"/>
            </a:pPr>
            <a:r>
              <a:rPr lang="gd-GB" sz="1600" dirty="0">
                <a:solidFill>
                  <a:srgbClr val="7030A0"/>
                </a:solidFill>
                <a:latin typeface="Comic Sans MS" panose="030F0702030302020204" pitchFamily="66" charset="0"/>
              </a:rPr>
              <a:t>Lùb an dà leth den phàipear a th’ air fhàgail air falbh bho chèile gus lioghan an heileacoptar a dhèanamh.</a:t>
            </a:r>
          </a:p>
          <a:p>
            <a:pPr marL="342900" indent="-342900">
              <a:buFont typeface="+mj-lt"/>
              <a:buAutoNum type="arabicPeriod"/>
            </a:pPr>
            <a:r>
              <a:rPr lang="gd-GB" sz="1600" dirty="0">
                <a:solidFill>
                  <a:srgbClr val="7030A0"/>
                </a:solidFill>
                <a:latin typeface="Comic Sans MS" panose="030F0702030302020204" pitchFamily="66" charset="0"/>
              </a:rPr>
              <a:t>Seas gu cùramach air sèithear agus leig às an heileacoptar agad! </a:t>
            </a:r>
          </a:p>
          <a:p>
            <a:endParaRPr lang="gd-GB" sz="1200" u="sng" dirty="0">
              <a:solidFill>
                <a:srgbClr val="7030A0"/>
              </a:solidFill>
              <a:latin typeface="Comic Sans MS" panose="030F0702030302020204" pitchFamily="66" charset="0"/>
              <a:hlinkClick r:id="rId11"/>
            </a:endParaRPr>
          </a:p>
          <a:p>
            <a:r>
              <a:rPr lang="gd-GB" sz="1400" u="sng" dirty="0">
                <a:solidFill>
                  <a:srgbClr val="7030A0"/>
                </a:solidFill>
                <a:latin typeface="Comic Sans MS" panose="030F0702030302020204" pitchFamily="66" charset="0"/>
              </a:rPr>
              <a:t>Airson ìomhaighean is smuaintean faic</a:t>
            </a:r>
            <a:r>
              <a:rPr lang="gd-GB" sz="1600" u="sng" dirty="0">
                <a:solidFill>
                  <a:srgbClr val="7030A0"/>
                </a:solidFill>
                <a:latin typeface="Comic Sans MS" panose="030F0702030302020204" pitchFamily="66" charset="0"/>
              </a:rPr>
              <a:t>:</a:t>
            </a:r>
            <a:endParaRPr lang="gd-GB" sz="1600" u="sng" dirty="0">
              <a:solidFill>
                <a:srgbClr val="7030A0"/>
              </a:solidFill>
              <a:latin typeface="Comic Sans MS" panose="030F0702030302020204" pitchFamily="66" charset="0"/>
              <a:hlinkClick r:id="rId11"/>
            </a:endParaRPr>
          </a:p>
          <a:p>
            <a:r>
              <a:rPr lang="en-GB" sz="1600" u="sng" dirty="0">
                <a:latin typeface="Comic Sans MS" panose="030F0702030302020204" pitchFamily="66" charset="0"/>
                <a:hlinkClick r:id="rId11"/>
              </a:rPr>
              <a:t>https://www.jamesdysonfoundation.co.uk/content/dam/pdf/JDF_with%20cover%20challenge-cards_DIGITAL.pdf</a:t>
            </a:r>
            <a:endParaRPr lang="en-US" sz="1600" dirty="0">
              <a:solidFill>
                <a:srgbClr val="7030A0"/>
              </a:solidFill>
              <a:latin typeface="Comic Sans MS" panose="030F0702030302020204" pitchFamily="66" charset="0"/>
            </a:endParaRPr>
          </a:p>
          <a:p>
            <a:pPr marL="342900" indent="-342900">
              <a:buFont typeface="+mj-lt"/>
              <a:buAutoNum type="arabicPeriod"/>
            </a:pPr>
            <a:endParaRPr lang="en-US" sz="1600" dirty="0">
              <a:solidFill>
                <a:srgbClr val="7030A0"/>
              </a:solidFill>
              <a:latin typeface="Comic Sans MS" panose="030F0702030302020204" pitchFamily="66" charset="0"/>
            </a:endParaRPr>
          </a:p>
          <a:p>
            <a:pPr marL="342900" indent="-342900">
              <a:buFont typeface="+mj-lt"/>
              <a:buAutoNum type="arabicPeriod"/>
            </a:pPr>
            <a:endParaRPr lang="en-US" sz="1600" dirty="0">
              <a:solidFill>
                <a:srgbClr val="7030A0"/>
              </a:solidFill>
              <a:latin typeface="Comic Sans MS" panose="030F0702030302020204" pitchFamily="66" charset="0"/>
            </a:endParaRPr>
          </a:p>
          <a:p>
            <a:pPr marL="342900" indent="-342900">
              <a:buFont typeface="+mj-lt"/>
              <a:buAutoNum type="arabicPeriod"/>
            </a:pPr>
            <a:endParaRPr lang="en-US" sz="1600" dirty="0">
              <a:solidFill>
                <a:srgbClr val="7030A0"/>
              </a:solidFill>
              <a:latin typeface="Comic Sans MS" panose="030F0702030302020204" pitchFamily="66" charset="0"/>
            </a:endParaRPr>
          </a:p>
          <a:p>
            <a:pPr marL="342900" indent="-342900">
              <a:buFont typeface="+mj-lt"/>
              <a:buAutoNum type="arabicPeriod"/>
            </a:pPr>
            <a:endParaRPr lang="en-US" sz="1600" dirty="0">
              <a:solidFill>
                <a:srgbClr val="7030A0"/>
              </a:solidFill>
              <a:latin typeface="Comic Sans MS" panose="030F0702030302020204" pitchFamily="66" charset="0"/>
            </a:endParaRPr>
          </a:p>
          <a:p>
            <a:endParaRPr lang="en-US" sz="1600" dirty="0">
              <a:solidFill>
                <a:srgbClr val="7030A0"/>
              </a:solidFill>
              <a:latin typeface="Comic Sans MS" panose="030F0702030302020204" pitchFamily="66" charset="0"/>
            </a:endParaRPr>
          </a:p>
          <a:p>
            <a:endParaRPr lang="en-GB" sz="1600" dirty="0">
              <a:solidFill>
                <a:srgbClr val="7030A0"/>
              </a:solidFill>
              <a:latin typeface="Comic Sans MS" panose="030F0702030302020204" pitchFamily="66" charset="0"/>
            </a:endParaRPr>
          </a:p>
          <a:p>
            <a:pPr algn="ctr"/>
            <a:endParaRPr lang="en-GB" sz="1600" b="1" dirty="0">
              <a:solidFill>
                <a:srgbClr val="7030A0"/>
              </a:solidFill>
              <a:latin typeface="Comic Sans MS" panose="030F0702030302020204" pitchFamily="66" charset="0"/>
            </a:endParaRPr>
          </a:p>
        </p:txBody>
      </p:sp>
      <p:sp>
        <p:nvSpPr>
          <p:cNvPr id="9" name="Rounded Rectangular Callout 8"/>
          <p:cNvSpPr/>
          <p:nvPr/>
        </p:nvSpPr>
        <p:spPr>
          <a:xfrm>
            <a:off x="2320365" y="4976705"/>
            <a:ext cx="3369237" cy="1762231"/>
          </a:xfrm>
          <a:prstGeom prst="wedgeRoundRectCallout">
            <a:avLst>
              <a:gd name="adj1" fmla="val -62039"/>
              <a:gd name="adj2" fmla="val -2219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7030A0"/>
                </a:solidFill>
                <a:latin typeface="Comic Sans MS" panose="030F0702030302020204" pitchFamily="66" charset="0"/>
              </a:rPr>
              <a:t>Dè na rudan nàdarra air an do smaoinich thu ? Cuir do fhreagairtean an seo:</a:t>
            </a:r>
          </a:p>
          <a:p>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p:txBody>
      </p:sp>
      <p:sp>
        <p:nvSpPr>
          <p:cNvPr id="10" name="TextBox 9"/>
          <p:cNvSpPr txBox="1"/>
          <p:nvPr/>
        </p:nvSpPr>
        <p:spPr>
          <a:xfrm>
            <a:off x="2589839" y="5910788"/>
            <a:ext cx="2830285" cy="707886"/>
          </a:xfrm>
          <a:prstGeom prst="rect">
            <a:avLst/>
          </a:prstGeom>
          <a:solidFill>
            <a:schemeClr val="bg1"/>
          </a:solidFill>
        </p:spPr>
        <p:txBody>
          <a:bodyPr wrap="square" rtlCol="0">
            <a:spAutoFit/>
          </a:bodyPr>
          <a:lstStyle/>
          <a:p>
            <a:pPr algn="ctr"/>
            <a:endParaRPr lang="en-GB" sz="4000" b="1" dirty="0">
              <a:solidFill>
                <a:schemeClr val="accent2">
                  <a:lumMod val="50000"/>
                </a:schemeClr>
              </a:solidFill>
              <a:latin typeface="Comic Sans MS" panose="030F0702030302020204" pitchFamily="66" charset="0"/>
            </a:endParaRPr>
          </a:p>
        </p:txBody>
      </p:sp>
      <p:sp>
        <p:nvSpPr>
          <p:cNvPr id="2" name="TextBox 1"/>
          <p:cNvSpPr txBox="1"/>
          <p:nvPr/>
        </p:nvSpPr>
        <p:spPr>
          <a:xfrm>
            <a:off x="8060463" y="772966"/>
            <a:ext cx="2373973"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Greimearan-pàipeir</a:t>
            </a:r>
            <a:endParaRPr lang="en-GB" sz="1600" dirty="0">
              <a:solidFill>
                <a:srgbClr val="7030A0"/>
              </a:solidFill>
              <a:latin typeface="Comic Sans MS" panose="030F0702030302020204" pitchFamily="66" charset="0"/>
            </a:endParaRPr>
          </a:p>
        </p:txBody>
      </p:sp>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851613" y="3957519"/>
            <a:ext cx="1334015" cy="2705929"/>
          </a:xfrm>
          <a:prstGeom prst="rect">
            <a:avLst/>
          </a:prstGeom>
        </p:spPr>
      </p:pic>
      <p:sp>
        <p:nvSpPr>
          <p:cNvPr id="23" name="Explosion 1 22"/>
          <p:cNvSpPr/>
          <p:nvPr/>
        </p:nvSpPr>
        <p:spPr>
          <a:xfrm>
            <a:off x="9084900" y="4463649"/>
            <a:ext cx="2201678" cy="1887935"/>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9294487" y="5146492"/>
            <a:ext cx="1701824" cy="523220"/>
          </a:xfrm>
          <a:prstGeom prst="rect">
            <a:avLst/>
          </a:prstGeom>
          <a:noFill/>
        </p:spPr>
        <p:txBody>
          <a:bodyPr wrap="square" rtlCol="0">
            <a:spAutoFit/>
          </a:bodyPr>
          <a:lstStyle/>
          <a:p>
            <a:pPr algn="ctr"/>
            <a:r>
              <a:rPr lang="en-GB" sz="1200" b="1" dirty="0" err="1">
                <a:solidFill>
                  <a:srgbClr val="7030A0"/>
                </a:solidFill>
                <a:latin typeface="Comic Sans MS" panose="030F0702030302020204" pitchFamily="66" charset="0"/>
              </a:rPr>
              <a:t>Dèan</a:t>
            </a:r>
            <a:r>
              <a:rPr lang="en-GB" sz="1200" b="1" dirty="0">
                <a:solidFill>
                  <a:srgbClr val="7030A0"/>
                </a:solidFill>
                <a:latin typeface="Comic Sans MS" panose="030F0702030302020204" pitchFamily="66" charset="0"/>
              </a:rPr>
              <a:t> </a:t>
            </a:r>
            <a:r>
              <a:rPr lang="en-GB" sz="1200" b="1" dirty="0" err="1">
                <a:solidFill>
                  <a:srgbClr val="7030A0"/>
                </a:solidFill>
                <a:latin typeface="Comic Sans MS" panose="030F0702030302020204" pitchFamily="66" charset="0"/>
              </a:rPr>
              <a:t>heileacoptar</a:t>
            </a:r>
            <a:r>
              <a:rPr lang="en-GB" sz="1200" b="1" dirty="0">
                <a:solidFill>
                  <a:srgbClr val="7030A0"/>
                </a:solidFill>
                <a:latin typeface="Comic Sans MS" panose="030F0702030302020204" pitchFamily="66" charset="0"/>
              </a:rPr>
              <a:t> </a:t>
            </a:r>
          </a:p>
          <a:p>
            <a:pPr algn="ctr"/>
            <a:r>
              <a:rPr lang="en-GB" sz="1200" b="1" dirty="0">
                <a:solidFill>
                  <a:srgbClr val="7030A0"/>
                </a:solidFill>
                <a:latin typeface="Comic Sans MS" panose="030F0702030302020204" pitchFamily="66" charset="0"/>
              </a:rPr>
              <a:t>à </a:t>
            </a:r>
            <a:r>
              <a:rPr lang="en-GB" sz="1200" b="1" dirty="0" err="1">
                <a:solidFill>
                  <a:srgbClr val="7030A0"/>
                </a:solidFill>
                <a:latin typeface="Comic Sans MS" panose="030F0702030302020204" pitchFamily="66" charset="0"/>
              </a:rPr>
              <a:t>pàipear</a:t>
            </a:r>
            <a:r>
              <a:rPr lang="en-GB" sz="1600" b="1" dirty="0">
                <a:solidFill>
                  <a:srgbClr val="7030A0"/>
                </a:solidFill>
                <a:latin typeface="Comic Sans MS" panose="030F0702030302020204" pitchFamily="66" charset="0"/>
              </a:rPr>
              <a:t>!</a:t>
            </a:r>
          </a:p>
        </p:txBody>
      </p:sp>
      <p:pic>
        <p:nvPicPr>
          <p:cNvPr id="25" name="Picture 1" descr="image001"/>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8810" l="0" r="100000"/>
                    </a14:imgEffect>
                  </a14:imgLayer>
                </a14:imgProps>
              </a:ext>
              <a:ext uri="{28A0092B-C50C-407E-A947-70E740481C1C}">
                <a14:useLocalDpi xmlns:a14="http://schemas.microsoft.com/office/drawing/2010/main" val="0"/>
              </a:ext>
            </a:extLst>
          </a:blip>
          <a:srcRect l="25146" t="11352" r="24563" b="9276"/>
          <a:stretch/>
        </p:blipFill>
        <p:spPr bwMode="auto">
          <a:xfrm>
            <a:off x="10342843" y="610895"/>
            <a:ext cx="507023" cy="12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8864" b="79432" l="3409" r="98182">
                        <a14:foregroundMark x1="48977" y1="47727" x2="75341" y2="40795"/>
                        <a14:foregroundMark x1="56932" y1="52727" x2="68068" y2="56136"/>
                        <a14:foregroundMark x1="80568" y1="39091" x2="90909" y2="37159"/>
                        <a14:foregroundMark x1="76250" y1="58068" x2="88636" y2="60455"/>
                      </a14:backgroundRemoval>
                    </a14:imgEffect>
                  </a14:imgLayer>
                </a14:imgProps>
              </a:ext>
              <a:ext uri="{28A0092B-C50C-407E-A947-70E740481C1C}">
                <a14:useLocalDpi xmlns:a14="http://schemas.microsoft.com/office/drawing/2010/main" val="0"/>
              </a:ext>
            </a:extLst>
          </a:blip>
          <a:srcRect l="3516" t="18867" r="1797" b="20430"/>
          <a:stretch/>
        </p:blipFill>
        <p:spPr>
          <a:xfrm>
            <a:off x="9873896" y="1153377"/>
            <a:ext cx="407522" cy="261258"/>
          </a:xfrm>
          <a:prstGeom prst="rect">
            <a:avLst/>
          </a:prstGeom>
        </p:spPr>
      </p:pic>
      <p:pic>
        <p:nvPicPr>
          <p:cNvPr id="37" name="Picture 3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8864" b="79432" l="3409" r="98182">
                        <a14:foregroundMark x1="48977" y1="47727" x2="75341" y2="40795"/>
                        <a14:foregroundMark x1="56932" y1="52727" x2="68068" y2="56136"/>
                        <a14:foregroundMark x1="80568" y1="39091" x2="90909" y2="37159"/>
                        <a14:foregroundMark x1="76250" y1="58068" x2="88636" y2="60455"/>
                      </a14:backgroundRemoval>
                    </a14:imgEffect>
                  </a14:imgLayer>
                </a14:imgProps>
              </a:ext>
              <a:ext uri="{28A0092B-C50C-407E-A947-70E740481C1C}">
                <a14:useLocalDpi xmlns:a14="http://schemas.microsoft.com/office/drawing/2010/main" val="0"/>
              </a:ext>
            </a:extLst>
          </a:blip>
          <a:srcRect l="3516" t="18867" r="1797" b="20430"/>
          <a:stretch/>
        </p:blipFill>
        <p:spPr>
          <a:xfrm rot="10800000">
            <a:off x="10911291" y="1160125"/>
            <a:ext cx="407522" cy="261258"/>
          </a:xfrm>
          <a:prstGeom prst="rect">
            <a:avLst/>
          </a:prstGeom>
        </p:spPr>
      </p:pic>
      <p:pic>
        <p:nvPicPr>
          <p:cNvPr id="38" name="Picture 3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8864" b="79432" l="3409" r="98182">
                        <a14:foregroundMark x1="48977" y1="47727" x2="75341" y2="40795"/>
                        <a14:foregroundMark x1="56932" y1="52727" x2="68068" y2="56136"/>
                        <a14:foregroundMark x1="80568" y1="39091" x2="90909" y2="37159"/>
                        <a14:foregroundMark x1="76250" y1="58068" x2="88636" y2="60455"/>
                      </a14:backgroundRemoval>
                    </a14:imgEffect>
                  </a14:imgLayer>
                </a14:imgProps>
              </a:ext>
              <a:ext uri="{28A0092B-C50C-407E-A947-70E740481C1C}">
                <a14:useLocalDpi xmlns:a14="http://schemas.microsoft.com/office/drawing/2010/main" val="0"/>
              </a:ext>
            </a:extLst>
          </a:blip>
          <a:srcRect l="3516" t="18867" r="1797" b="20430"/>
          <a:stretch/>
        </p:blipFill>
        <p:spPr>
          <a:xfrm rot="5400000">
            <a:off x="10397364" y="224467"/>
            <a:ext cx="407522" cy="261258"/>
          </a:xfrm>
          <a:prstGeom prst="rect">
            <a:avLst/>
          </a:prstGeom>
        </p:spPr>
      </p:pic>
    </p:spTree>
    <p:extLst>
      <p:ext uri="{BB962C8B-B14F-4D97-AF65-F5344CB8AC3E}">
        <p14:creationId xmlns:p14="http://schemas.microsoft.com/office/powerpoint/2010/main" val="275528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1"/>
            <a:ext cx="12192000" cy="6835588"/>
          </a:xfrm>
          <a:prstGeom prst="rect">
            <a:avLst/>
          </a:prstGeom>
        </p:spPr>
      </p:pic>
      <p:sp>
        <p:nvSpPr>
          <p:cNvPr id="3" name="Rounded Rectangle 2"/>
          <p:cNvSpPr/>
          <p:nvPr/>
        </p:nvSpPr>
        <p:spPr>
          <a:xfrm>
            <a:off x="4115614" y="2354388"/>
            <a:ext cx="6039624" cy="3549525"/>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Comic Sans MS" panose="030F0702030302020204" pitchFamily="66" charset="0"/>
            </a:endParaRPr>
          </a:p>
          <a:p>
            <a:pPr algn="ctr"/>
            <a:endParaRPr lang="en-GB" b="1" dirty="0">
              <a:solidFill>
                <a:srgbClr val="002060"/>
              </a:solidFill>
              <a:latin typeface="Comic Sans MS" panose="030F0702030302020204" pitchFamily="66" charset="0"/>
            </a:endParaRPr>
          </a:p>
          <a:p>
            <a:pPr algn="ctr"/>
            <a:endParaRPr lang="en-GB" b="1" dirty="0">
              <a:solidFill>
                <a:srgbClr val="002060"/>
              </a:solidFill>
              <a:latin typeface="Comic Sans MS" panose="030F0702030302020204" pitchFamily="66" charset="0"/>
            </a:endParaRPr>
          </a:p>
          <a:p>
            <a:pPr marL="342900" indent="-342900">
              <a:buFont typeface="+mj-lt"/>
              <a:buAutoNum type="arabicPeriod"/>
            </a:pPr>
            <a:endParaRPr lang="en-GB" sz="1400" dirty="0">
              <a:solidFill>
                <a:srgbClr val="005695"/>
              </a:solidFill>
              <a:latin typeface="Comic Sans MS" panose="030F0702030302020204" pitchFamily="66" charset="0"/>
            </a:endParaRPr>
          </a:p>
        </p:txBody>
      </p:sp>
      <p:pic>
        <p:nvPicPr>
          <p:cNvPr id="10" name="Picture 9" descr="Hipster boy  girl 1 V3.pdf - Adobe Acrobat Reader DC"/>
          <p:cNvPicPr>
            <a:picLocks noChangeAspect="1"/>
          </p:cNvPicPr>
          <p:nvPr/>
        </p:nvPicPr>
        <p:blipFill rotWithShape="1">
          <a:blip r:embed="rId4">
            <a:extLst>
              <a:ext uri="{BEBA8EAE-BF5A-486C-A8C5-ECC9F3942E4B}">
                <a14:imgProps xmlns:a14="http://schemas.microsoft.com/office/drawing/2010/main">
                  <a14:imgLayer r:embed="rId5">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9508402" y="4366056"/>
            <a:ext cx="3180494" cy="1699628"/>
          </a:xfrm>
          <a:prstGeom prst="rect">
            <a:avLst/>
          </a:prstGeom>
        </p:spPr>
      </p:pic>
      <p:sp>
        <p:nvSpPr>
          <p:cNvPr id="11" name="Rounded Rectangular Callout 10"/>
          <p:cNvSpPr/>
          <p:nvPr/>
        </p:nvSpPr>
        <p:spPr>
          <a:xfrm>
            <a:off x="656112" y="2011865"/>
            <a:ext cx="2991358" cy="1330206"/>
          </a:xfrm>
          <a:prstGeom prst="wedgeRoundRectCallout">
            <a:avLst>
              <a:gd name="adj1" fmla="val -19734"/>
              <a:gd name="adj2" fmla="val 78180"/>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omic Sans MS" panose="030F0702030302020204" pitchFamily="66" charset="0"/>
              </a:rPr>
              <a:t>Nam b’ e </a:t>
            </a:r>
            <a:r>
              <a:rPr lang="en-GB" dirty="0" err="1">
                <a:latin typeface="Comic Sans MS" panose="030F0702030302020204" pitchFamily="66" charset="0"/>
              </a:rPr>
              <a:t>innleadair</a:t>
            </a:r>
            <a:r>
              <a:rPr lang="en-GB" dirty="0">
                <a:latin typeface="Comic Sans MS" panose="030F0702030302020204" pitchFamily="66" charset="0"/>
              </a:rPr>
              <a:t> a </a:t>
            </a:r>
          </a:p>
          <a:p>
            <a:pPr algn="ctr"/>
            <a:r>
              <a:rPr lang="en-GB" dirty="0" err="1">
                <a:latin typeface="Comic Sans MS" panose="030F0702030302020204" pitchFamily="66" charset="0"/>
              </a:rPr>
              <a:t>bh</a:t>
            </a:r>
            <a:r>
              <a:rPr lang="en-GB" dirty="0">
                <a:latin typeface="Comic Sans MS" panose="030F0702030302020204" pitchFamily="66" charset="0"/>
              </a:rPr>
              <a:t>’ </a:t>
            </a:r>
            <a:r>
              <a:rPr lang="en-GB" dirty="0" err="1">
                <a:latin typeface="Comic Sans MS" panose="030F0702030302020204" pitchFamily="66" charset="0"/>
              </a:rPr>
              <a:t>annad</a:t>
            </a:r>
            <a:r>
              <a:rPr lang="en-GB" dirty="0">
                <a:latin typeface="Comic Sans MS" panose="030F0702030302020204" pitchFamily="66" charset="0"/>
              </a:rPr>
              <a:t> </a:t>
            </a:r>
            <a:r>
              <a:rPr lang="en-GB" dirty="0" err="1">
                <a:latin typeface="Comic Sans MS" panose="030F0702030302020204" pitchFamily="66" charset="0"/>
              </a:rPr>
              <a:t>dè</a:t>
            </a:r>
            <a:r>
              <a:rPr lang="en-GB" dirty="0">
                <a:latin typeface="Comic Sans MS" panose="030F0702030302020204" pitchFamily="66" charset="0"/>
              </a:rPr>
              <a:t> </a:t>
            </a:r>
            <a:r>
              <a:rPr lang="en-GB" dirty="0" err="1">
                <a:latin typeface="Comic Sans MS" panose="030F0702030302020204" pitchFamily="66" charset="0"/>
              </a:rPr>
              <a:t>dhèanadh</a:t>
            </a:r>
            <a:r>
              <a:rPr lang="en-GB" dirty="0">
                <a:latin typeface="Comic Sans MS" panose="030F0702030302020204" pitchFamily="66" charset="0"/>
              </a:rPr>
              <a:t> </a:t>
            </a:r>
            <a:r>
              <a:rPr lang="en-GB" dirty="0" err="1">
                <a:latin typeface="Comic Sans MS" panose="030F0702030302020204" pitchFamily="66" charset="0"/>
              </a:rPr>
              <a:t>tu</a:t>
            </a:r>
            <a:r>
              <a:rPr lang="en-GB" dirty="0">
                <a:latin typeface="Comic Sans MS" panose="030F0702030302020204" pitchFamily="66" charset="0"/>
              </a:rPr>
              <a:t>?</a:t>
            </a:r>
          </a:p>
        </p:txBody>
      </p:sp>
      <p:sp>
        <p:nvSpPr>
          <p:cNvPr id="12" name="Rounded Rectangular Callout 11"/>
          <p:cNvSpPr/>
          <p:nvPr/>
        </p:nvSpPr>
        <p:spPr>
          <a:xfrm>
            <a:off x="8193434" y="914885"/>
            <a:ext cx="3867937" cy="2193960"/>
          </a:xfrm>
          <a:prstGeom prst="wedgeRoundRectCallout">
            <a:avLst>
              <a:gd name="adj1" fmla="val 11061"/>
              <a:gd name="adj2" fmla="val 73410"/>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Comic Sans MS" panose="030F0702030302020204" pitchFamily="66" charset="0"/>
              </a:rPr>
              <a:t>Bidh</a:t>
            </a:r>
            <a:r>
              <a:rPr lang="en-GB" sz="1600" dirty="0">
                <a:latin typeface="Comic Sans MS" panose="030F0702030302020204" pitchFamily="66" charset="0"/>
              </a:rPr>
              <a:t> </a:t>
            </a:r>
            <a:r>
              <a:rPr lang="en-GB" sz="1600" dirty="0" err="1">
                <a:latin typeface="Comic Sans MS" panose="030F0702030302020204" pitchFamily="66" charset="0"/>
              </a:rPr>
              <a:t>innleadairean</a:t>
            </a:r>
            <a:r>
              <a:rPr lang="en-GB" sz="1600" dirty="0">
                <a:latin typeface="Comic Sans MS" panose="030F0702030302020204" pitchFamily="66" charset="0"/>
              </a:rPr>
              <a:t> a’ </a:t>
            </a:r>
            <a:r>
              <a:rPr lang="en-GB" sz="1600" dirty="0" err="1">
                <a:latin typeface="Comic Sans MS" panose="030F0702030302020204" pitchFamily="66" charset="0"/>
              </a:rPr>
              <a:t>cruthachadh</a:t>
            </a:r>
            <a:r>
              <a:rPr lang="en-GB" sz="1600" dirty="0">
                <a:latin typeface="Comic Sans MS" panose="030F0702030302020204" pitchFamily="66" charset="0"/>
              </a:rPr>
              <a:t> </a:t>
            </a:r>
            <a:r>
              <a:rPr lang="en-GB" sz="1600" dirty="0" err="1">
                <a:latin typeface="Comic Sans MS" panose="030F0702030302020204" pitchFamily="66" charset="0"/>
              </a:rPr>
              <a:t>rudan</a:t>
            </a:r>
            <a:r>
              <a:rPr lang="en-GB" sz="1600" dirty="0">
                <a:latin typeface="Comic Sans MS" panose="030F0702030302020204" pitchFamily="66" charset="0"/>
              </a:rPr>
              <a:t> </a:t>
            </a:r>
            <a:r>
              <a:rPr lang="en-GB" sz="1600" dirty="0" err="1">
                <a:latin typeface="Comic Sans MS" panose="030F0702030302020204" pitchFamily="66" charset="0"/>
              </a:rPr>
              <a:t>gus</a:t>
            </a:r>
            <a:r>
              <a:rPr lang="en-GB" sz="1600" dirty="0">
                <a:latin typeface="Comic Sans MS" panose="030F0702030302020204" pitchFamily="66" charset="0"/>
              </a:rPr>
              <a:t> </a:t>
            </a:r>
            <a:r>
              <a:rPr lang="en-GB" sz="1600" dirty="0" err="1">
                <a:latin typeface="Comic Sans MS" panose="030F0702030302020204" pitchFamily="66" charset="0"/>
              </a:rPr>
              <a:t>duilgheadasan</a:t>
            </a:r>
            <a:r>
              <a:rPr lang="en-GB" sz="1600" dirty="0">
                <a:latin typeface="Comic Sans MS" panose="030F0702030302020204" pitchFamily="66" charset="0"/>
              </a:rPr>
              <a:t> </a:t>
            </a:r>
            <a:r>
              <a:rPr lang="en-GB" sz="1600" dirty="0" err="1">
                <a:latin typeface="Comic Sans MS" panose="030F0702030302020204" pitchFamily="66" charset="0"/>
              </a:rPr>
              <a:t>fhuasgladh</a:t>
            </a:r>
            <a:r>
              <a:rPr lang="en-GB" sz="1600" dirty="0">
                <a:latin typeface="Comic Sans MS" panose="030F0702030302020204" pitchFamily="66" charset="0"/>
              </a:rPr>
              <a:t>. Is </a:t>
            </a:r>
            <a:r>
              <a:rPr lang="en-GB" sz="1600" dirty="0" err="1">
                <a:latin typeface="Comic Sans MS" panose="030F0702030302020204" pitchFamily="66" charset="0"/>
              </a:rPr>
              <a:t>dòcha</a:t>
            </a:r>
            <a:r>
              <a:rPr lang="en-GB" sz="1600" dirty="0">
                <a:latin typeface="Comic Sans MS" panose="030F0702030302020204" pitchFamily="66" charset="0"/>
              </a:rPr>
              <a:t> </a:t>
            </a:r>
            <a:r>
              <a:rPr lang="en-GB" sz="1600" dirty="0" err="1">
                <a:latin typeface="Comic Sans MS" panose="030F0702030302020204" pitchFamily="66" charset="0"/>
              </a:rPr>
              <a:t>gur</a:t>
            </a:r>
            <a:r>
              <a:rPr lang="en-GB" sz="1600" dirty="0">
                <a:latin typeface="Comic Sans MS" panose="030F0702030302020204" pitchFamily="66" charset="0"/>
              </a:rPr>
              <a:t> e </a:t>
            </a:r>
            <a:r>
              <a:rPr lang="en-GB" sz="1600" dirty="0" err="1">
                <a:latin typeface="Comic Sans MS" panose="030F0702030302020204" pitchFamily="66" charset="0"/>
              </a:rPr>
              <a:t>Ceum</a:t>
            </a:r>
            <a:r>
              <a:rPr lang="en-GB" sz="1600" dirty="0">
                <a:latin typeface="Comic Sans MS" panose="030F0702030302020204" pitchFamily="66" charset="0"/>
              </a:rPr>
              <a:t> 1 san </a:t>
            </a:r>
            <a:r>
              <a:rPr lang="en-GB" sz="1600" dirty="0" err="1">
                <a:latin typeface="Comic Sans MS" panose="030F0702030302020204" pitchFamily="66" charset="0"/>
              </a:rPr>
              <a:t>dealbhadh</a:t>
            </a:r>
            <a:r>
              <a:rPr lang="en-GB" sz="1600" dirty="0">
                <a:latin typeface="Comic Sans MS" panose="030F0702030302020204" pitchFamily="66" charset="0"/>
              </a:rPr>
              <a:t> </a:t>
            </a:r>
            <a:r>
              <a:rPr lang="en-GB" sz="1600" dirty="0" err="1">
                <a:latin typeface="Comic Sans MS" panose="030F0702030302020204" pitchFamily="66" charset="0"/>
              </a:rPr>
              <a:t>agad</a:t>
            </a:r>
            <a:r>
              <a:rPr lang="en-GB" sz="1600" dirty="0">
                <a:latin typeface="Comic Sans MS" panose="030F0702030302020204" pitchFamily="66" charset="0"/>
              </a:rPr>
              <a:t> </a:t>
            </a:r>
            <a:r>
              <a:rPr lang="en-GB" sz="1600" dirty="0" err="1">
                <a:latin typeface="Comic Sans MS" panose="030F0702030302020204" pitchFamily="66" charset="0"/>
              </a:rPr>
              <a:t>smaoineachadh</a:t>
            </a:r>
            <a:r>
              <a:rPr lang="en-GB" sz="1600" dirty="0">
                <a:latin typeface="Comic Sans MS" panose="030F0702030302020204" pitchFamily="66" charset="0"/>
              </a:rPr>
              <a:t> air </a:t>
            </a:r>
            <a:r>
              <a:rPr lang="en-GB" sz="1600" dirty="0" err="1">
                <a:latin typeface="Comic Sans MS" panose="030F0702030302020204" pitchFamily="66" charset="0"/>
              </a:rPr>
              <a:t>duilgheadas</a:t>
            </a:r>
            <a:r>
              <a:rPr lang="en-GB" sz="1600" dirty="0">
                <a:latin typeface="Comic Sans MS" panose="030F0702030302020204" pitchFamily="66" charset="0"/>
              </a:rPr>
              <a:t> san t-</a:t>
            </a:r>
            <a:r>
              <a:rPr lang="en-GB" sz="1600" dirty="0" err="1">
                <a:latin typeface="Comic Sans MS" panose="030F0702030302020204" pitchFamily="66" charset="0"/>
              </a:rPr>
              <a:t>saoghal</a:t>
            </a:r>
            <a:r>
              <a:rPr lang="en-GB" sz="1600" dirty="0">
                <a:latin typeface="Comic Sans MS" panose="030F0702030302020204" pitchFamily="66" charset="0"/>
              </a:rPr>
              <a:t> a </a:t>
            </a:r>
            <a:r>
              <a:rPr lang="en-GB" sz="1600" dirty="0" err="1">
                <a:latin typeface="Comic Sans MS" panose="030F0702030302020204" pitchFamily="66" charset="0"/>
              </a:rPr>
              <a:t>tha</a:t>
            </a:r>
            <a:r>
              <a:rPr lang="en-GB" sz="1600" dirty="0">
                <a:latin typeface="Comic Sans MS" panose="030F0702030302020204" pitchFamily="66" charset="0"/>
              </a:rPr>
              <a:t> </a:t>
            </a:r>
            <a:r>
              <a:rPr lang="en-GB" sz="1600" dirty="0" err="1">
                <a:latin typeface="Comic Sans MS" panose="030F0702030302020204" pitchFamily="66" charset="0"/>
              </a:rPr>
              <a:t>thu</a:t>
            </a:r>
            <a:r>
              <a:rPr lang="en-GB" sz="1600" dirty="0">
                <a:latin typeface="Comic Sans MS" panose="030F0702030302020204" pitchFamily="66" charset="0"/>
              </a:rPr>
              <a:t> </a:t>
            </a:r>
            <a:r>
              <a:rPr lang="en-GB" sz="1600" dirty="0" err="1">
                <a:latin typeface="Comic Sans MS" panose="030F0702030302020204" pitchFamily="66" charset="0"/>
              </a:rPr>
              <a:t>airson</a:t>
            </a:r>
            <a:r>
              <a:rPr lang="en-GB" sz="1600" dirty="0">
                <a:latin typeface="Comic Sans MS" panose="030F0702030302020204" pitchFamily="66" charset="0"/>
              </a:rPr>
              <a:t> </a:t>
            </a:r>
            <a:r>
              <a:rPr lang="en-GB" sz="1600" dirty="0" err="1">
                <a:latin typeface="Comic Sans MS" panose="030F0702030302020204" pitchFamily="66" charset="0"/>
              </a:rPr>
              <a:t>fuasgladh</a:t>
            </a:r>
            <a:r>
              <a:rPr lang="en-GB" sz="1600" dirty="0">
                <a:latin typeface="Comic Sans MS" panose="030F0702030302020204" pitchFamily="66" charset="0"/>
              </a:rPr>
              <a:t> …an </a:t>
            </a:r>
            <a:r>
              <a:rPr lang="en-GB" sz="1600" dirty="0" err="1">
                <a:latin typeface="Comic Sans MS" panose="030F0702030302020204" pitchFamily="66" charset="0"/>
              </a:rPr>
              <a:t>uair</a:t>
            </a:r>
            <a:r>
              <a:rPr lang="en-GB" sz="1600" dirty="0">
                <a:latin typeface="Comic Sans MS" panose="030F0702030302020204" pitchFamily="66" charset="0"/>
              </a:rPr>
              <a:t> sin </a:t>
            </a:r>
            <a:r>
              <a:rPr lang="en-GB" sz="1600" dirty="0" err="1">
                <a:latin typeface="Comic Sans MS" panose="030F0702030302020204" pitchFamily="66" charset="0"/>
              </a:rPr>
              <a:t>feumaidh</a:t>
            </a:r>
            <a:r>
              <a:rPr lang="en-GB" sz="1600" dirty="0">
                <a:latin typeface="Comic Sans MS" panose="030F0702030302020204" pitchFamily="66" charset="0"/>
              </a:rPr>
              <a:t> </a:t>
            </a:r>
            <a:r>
              <a:rPr lang="en-GB" sz="1600" dirty="0" err="1">
                <a:latin typeface="Comic Sans MS" panose="030F0702030302020204" pitchFamily="66" charset="0"/>
              </a:rPr>
              <a:t>Ceum</a:t>
            </a:r>
            <a:r>
              <a:rPr lang="en-GB" sz="1600" dirty="0">
                <a:latin typeface="Comic Sans MS" panose="030F0702030302020204" pitchFamily="66" charset="0"/>
              </a:rPr>
              <a:t> 2 mac-</a:t>
            </a:r>
            <a:r>
              <a:rPr lang="en-GB" sz="1600" dirty="0" err="1">
                <a:latin typeface="Comic Sans MS" panose="030F0702030302020204" pitchFamily="66" charset="0"/>
              </a:rPr>
              <a:t>meanmna</a:t>
            </a:r>
            <a:r>
              <a:rPr lang="en-GB" sz="1600" dirty="0">
                <a:latin typeface="Comic Sans MS" panose="030F0702030302020204" pitchFamily="66" charset="0"/>
              </a:rPr>
              <a:t> </a:t>
            </a:r>
            <a:r>
              <a:rPr lang="en-GB" sz="1600" dirty="0" err="1">
                <a:latin typeface="Comic Sans MS" panose="030F0702030302020204" pitchFamily="66" charset="0"/>
              </a:rPr>
              <a:t>agus</a:t>
            </a:r>
            <a:r>
              <a:rPr lang="en-GB" sz="1600" dirty="0">
                <a:latin typeface="Comic Sans MS" panose="030F0702030302020204" pitchFamily="66" charset="0"/>
              </a:rPr>
              <a:t> </a:t>
            </a:r>
            <a:r>
              <a:rPr lang="en-GB" sz="1600" dirty="0" err="1">
                <a:latin typeface="Comic Sans MS" panose="030F0702030302020204" pitchFamily="66" charset="0"/>
              </a:rPr>
              <a:t>beachdachadh</a:t>
            </a:r>
            <a:r>
              <a:rPr lang="en-GB" dirty="0">
                <a:latin typeface="Comic Sans MS" panose="030F0702030302020204" pitchFamily="66" charset="0"/>
              </a:rPr>
              <a:t>!</a:t>
            </a:r>
          </a:p>
        </p:txBody>
      </p:sp>
      <p:sp>
        <p:nvSpPr>
          <p:cNvPr id="13" name="Rounded Rectangle 12"/>
          <p:cNvSpPr/>
          <p:nvPr/>
        </p:nvSpPr>
        <p:spPr>
          <a:xfrm rot="20538999">
            <a:off x="-24239" y="538829"/>
            <a:ext cx="3713691" cy="106662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spc="-150" dirty="0" err="1">
                <a:ln w="38100">
                  <a:solidFill>
                    <a:schemeClr val="bg1"/>
                  </a:solidFill>
                </a:ln>
                <a:solidFill>
                  <a:srgbClr val="FF0000"/>
                </a:solidFill>
                <a:effectLst>
                  <a:outerShdw blurRad="50800" dist="38100" dir="2700000" algn="tl" rotWithShape="0">
                    <a:srgbClr val="148DCA">
                      <a:alpha val="40000"/>
                    </a:srgbClr>
                  </a:outerShdw>
                </a:effectLst>
                <a:latin typeface="Comic Sans MS" panose="030F0702030302020204" pitchFamily="66" charset="0"/>
              </a:rPr>
              <a:t>Saoil</a:t>
            </a:r>
            <a:r>
              <a:rPr lang="en-GB" sz="5400" b="1" spc="-150" dirty="0">
                <a:ln w="38100">
                  <a:solidFill>
                    <a:schemeClr val="bg1"/>
                  </a:solidFill>
                </a:ln>
                <a:solidFill>
                  <a:srgbClr val="FF0000"/>
                </a:solidFill>
                <a:effectLst>
                  <a:outerShdw blurRad="50800" dist="38100" dir="2700000" algn="tl" rotWithShape="0">
                    <a:srgbClr val="148DCA">
                      <a:alpha val="40000"/>
                    </a:srgbClr>
                  </a:outerShdw>
                </a:effectLst>
                <a:latin typeface="Comic Sans MS" panose="030F0702030302020204" pitchFamily="66" charset="0"/>
              </a:rPr>
              <a:t>….</a:t>
            </a: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sp>
        <p:nvSpPr>
          <p:cNvPr id="15" name="Rounded Rectangular Callout 14"/>
          <p:cNvSpPr/>
          <p:nvPr/>
        </p:nvSpPr>
        <p:spPr>
          <a:xfrm>
            <a:off x="3763714" y="3871093"/>
            <a:ext cx="4829610" cy="2032820"/>
          </a:xfrm>
          <a:prstGeom prst="wedgeRoundRectCallout">
            <a:avLst>
              <a:gd name="adj1" fmla="val 91491"/>
              <a:gd name="adj2" fmla="val 30019"/>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Comic Sans MS" panose="030F0702030302020204" pitchFamily="66" charset="0"/>
              </a:rPr>
              <a:t>Nach</a:t>
            </a:r>
            <a:r>
              <a:rPr lang="en-GB" sz="1600" dirty="0">
                <a:latin typeface="Comic Sans MS" panose="030F0702030302020204" pitchFamily="66" charset="0"/>
              </a:rPr>
              <a:t> </a:t>
            </a:r>
            <a:r>
              <a:rPr lang="en-GB" sz="1600" dirty="0" err="1">
                <a:latin typeface="Comic Sans MS" panose="030F0702030302020204" pitchFamily="66" charset="0"/>
              </a:rPr>
              <a:t>seall</a:t>
            </a:r>
            <a:r>
              <a:rPr lang="en-GB" sz="1600" dirty="0">
                <a:latin typeface="Comic Sans MS" panose="030F0702030302020204" pitchFamily="66" charset="0"/>
              </a:rPr>
              <a:t> </a:t>
            </a:r>
            <a:r>
              <a:rPr lang="en-GB" sz="1600" dirty="0" err="1">
                <a:latin typeface="Comic Sans MS" panose="030F0702030302020204" pitchFamily="66" charset="0"/>
              </a:rPr>
              <a:t>thu</a:t>
            </a:r>
            <a:r>
              <a:rPr lang="en-GB" sz="1600" dirty="0">
                <a:latin typeface="Comic Sans MS" panose="030F0702030302020204" pitchFamily="66" charset="0"/>
              </a:rPr>
              <a:t> </a:t>
            </a:r>
            <a:r>
              <a:rPr lang="en-GB" sz="1600" dirty="0" err="1">
                <a:latin typeface="Comic Sans MS" panose="030F0702030302020204" pitchFamily="66" charset="0"/>
              </a:rPr>
              <a:t>na</a:t>
            </a:r>
            <a:r>
              <a:rPr lang="en-GB" sz="1600" dirty="0">
                <a:latin typeface="Comic Sans MS" panose="030F0702030302020204" pitchFamily="66" charset="0"/>
              </a:rPr>
              <a:t> </a:t>
            </a:r>
            <a:r>
              <a:rPr lang="en-GB" sz="1600" dirty="0" err="1">
                <a:latin typeface="Comic Sans MS" panose="030F0702030302020204" pitchFamily="66" charset="0"/>
              </a:rPr>
              <a:t>chruthaich</a:t>
            </a:r>
            <a:r>
              <a:rPr lang="en-GB" sz="1600" dirty="0">
                <a:latin typeface="Comic Sans MS" panose="030F0702030302020204" pitchFamily="66" charset="0"/>
              </a:rPr>
              <a:t> </a:t>
            </a:r>
            <a:r>
              <a:rPr lang="en-GB" sz="1600" dirty="0" err="1">
                <a:latin typeface="Comic Sans MS" panose="030F0702030302020204" pitchFamily="66" charset="0"/>
              </a:rPr>
              <a:t>thu</a:t>
            </a:r>
            <a:r>
              <a:rPr lang="en-GB" sz="1600" dirty="0">
                <a:latin typeface="Comic Sans MS" panose="030F0702030302020204" pitchFamily="66" charset="0"/>
              </a:rPr>
              <a:t> don </a:t>
            </a:r>
            <a:r>
              <a:rPr lang="en-GB" sz="1600" dirty="0" err="1">
                <a:latin typeface="Comic Sans MS" panose="030F0702030302020204" pitchFamily="66" charset="0"/>
              </a:rPr>
              <a:t>teaghlach</a:t>
            </a:r>
            <a:r>
              <a:rPr lang="en-GB" sz="1600" dirty="0">
                <a:latin typeface="Comic Sans MS" panose="030F0702030302020204" pitchFamily="66" charset="0"/>
              </a:rPr>
              <a:t>, </a:t>
            </a:r>
            <a:r>
              <a:rPr lang="en-GB" sz="1600" dirty="0" err="1">
                <a:latin typeface="Comic Sans MS" panose="030F0702030302020204" pitchFamily="66" charset="0"/>
              </a:rPr>
              <a:t>caraidean</a:t>
            </a:r>
            <a:r>
              <a:rPr lang="en-GB" sz="1600" dirty="0">
                <a:latin typeface="Comic Sans MS" panose="030F0702030302020204" pitchFamily="66" charset="0"/>
              </a:rPr>
              <a:t> </a:t>
            </a:r>
            <a:r>
              <a:rPr lang="en-GB" sz="1600" dirty="0" err="1">
                <a:latin typeface="Comic Sans MS" panose="030F0702030302020204" pitchFamily="66" charset="0"/>
              </a:rPr>
              <a:t>agus</a:t>
            </a:r>
            <a:r>
              <a:rPr lang="en-GB" sz="1600" dirty="0">
                <a:latin typeface="Comic Sans MS" panose="030F0702030302020204" pitchFamily="66" charset="0"/>
              </a:rPr>
              <a:t> an </a:t>
            </a:r>
            <a:r>
              <a:rPr lang="en-GB" sz="1600" dirty="0" err="1">
                <a:latin typeface="Comic Sans MS" panose="030F0702030302020204" pitchFamily="66" charset="0"/>
              </a:rPr>
              <a:t>sgoil</a:t>
            </a:r>
            <a:r>
              <a:rPr lang="en-GB" sz="1600" dirty="0">
                <a:latin typeface="Comic Sans MS" panose="030F0702030302020204" pitchFamily="66" charset="0"/>
              </a:rPr>
              <a:t> </a:t>
            </a:r>
            <a:r>
              <a:rPr lang="en-GB" sz="1600" dirty="0" err="1">
                <a:latin typeface="Comic Sans MS" panose="030F0702030302020204" pitchFamily="66" charset="0"/>
              </a:rPr>
              <a:t>agad</a:t>
            </a:r>
            <a:r>
              <a:rPr lang="en-GB" sz="1600" dirty="0">
                <a:latin typeface="Comic Sans MS" panose="030F0702030302020204" pitchFamily="66" charset="0"/>
              </a:rPr>
              <a:t>? Bu toil </a:t>
            </a:r>
            <a:r>
              <a:rPr lang="en-GB" sz="1600" dirty="0" err="1">
                <a:latin typeface="Comic Sans MS" panose="030F0702030302020204" pitchFamily="66" charset="0"/>
              </a:rPr>
              <a:t>leinne</a:t>
            </a:r>
            <a:r>
              <a:rPr lang="en-GB" sz="1600" dirty="0">
                <a:latin typeface="Comic Sans MS" panose="030F0702030302020204" pitchFamily="66" charset="0"/>
              </a:rPr>
              <a:t> </a:t>
            </a:r>
            <a:r>
              <a:rPr lang="en-GB" sz="1600" dirty="0" err="1">
                <a:latin typeface="Comic Sans MS" panose="030F0702030302020204" pitchFamily="66" charset="0"/>
              </a:rPr>
              <a:t>faicinn</a:t>
            </a:r>
            <a:r>
              <a:rPr lang="en-GB" sz="1600" dirty="0">
                <a:latin typeface="Comic Sans MS" panose="030F0702030302020204" pitchFamily="66" charset="0"/>
              </a:rPr>
              <a:t> </a:t>
            </a:r>
            <a:r>
              <a:rPr lang="en-GB" sz="1600" dirty="0" err="1">
                <a:latin typeface="Comic Sans MS" panose="030F0702030302020204" pitchFamily="66" charset="0"/>
              </a:rPr>
              <a:t>na</a:t>
            </a:r>
            <a:r>
              <a:rPr lang="en-GB" sz="1600" dirty="0">
                <a:latin typeface="Comic Sans MS" panose="030F0702030302020204" pitchFamily="66" charset="0"/>
              </a:rPr>
              <a:t> </a:t>
            </a:r>
            <a:r>
              <a:rPr lang="en-GB" sz="1600" dirty="0" err="1">
                <a:latin typeface="Comic Sans MS" panose="030F0702030302020204" pitchFamily="66" charset="0"/>
              </a:rPr>
              <a:t>rinn</a:t>
            </a:r>
            <a:r>
              <a:rPr lang="en-GB" sz="1600" dirty="0">
                <a:latin typeface="Comic Sans MS" panose="030F0702030302020204" pitchFamily="66" charset="0"/>
              </a:rPr>
              <a:t> </a:t>
            </a:r>
            <a:r>
              <a:rPr lang="en-GB" sz="1600" dirty="0" err="1">
                <a:latin typeface="Comic Sans MS" panose="030F0702030302020204" pitchFamily="66" charset="0"/>
              </a:rPr>
              <a:t>thu</a:t>
            </a:r>
            <a:r>
              <a:rPr lang="en-GB" sz="1600" dirty="0">
                <a:latin typeface="Comic Sans MS" panose="030F0702030302020204" pitchFamily="66" charset="0"/>
              </a:rPr>
              <a:t> </a:t>
            </a:r>
            <a:r>
              <a:rPr lang="en-GB" sz="1600" dirty="0" err="1">
                <a:latin typeface="Comic Sans MS" panose="030F0702030302020204" pitchFamily="66" charset="0"/>
              </a:rPr>
              <a:t>cuideachd</a:t>
            </a:r>
            <a:r>
              <a:rPr lang="en-GB" sz="1600" dirty="0">
                <a:latin typeface="Comic Sans MS" panose="030F0702030302020204" pitchFamily="66" charset="0"/>
              </a:rPr>
              <a:t>:  </a:t>
            </a:r>
          </a:p>
          <a:p>
            <a:pPr algn="ctr"/>
            <a:endParaRPr lang="en-GB" dirty="0">
              <a:solidFill>
                <a:srgbClr val="C00000"/>
              </a:solidFill>
              <a:latin typeface="Comic Sans MS" panose="030F0702030302020204" pitchFamily="66" charset="0"/>
              <a:hlinkClick r:id="rId6"/>
            </a:endParaRPr>
          </a:p>
          <a:p>
            <a:pPr algn="ctr"/>
            <a:r>
              <a:rPr lang="en-GB" dirty="0" err="1">
                <a:solidFill>
                  <a:srgbClr val="C00000"/>
                </a:solidFill>
                <a:latin typeface="Comic Sans MS" panose="030F0702030302020204" pitchFamily="66" charset="0"/>
                <a:hlinkClick r:id="rId6"/>
              </a:rPr>
              <a:t>parentzone@educationscotland.gov.scot</a:t>
            </a:r>
            <a:endParaRPr lang="en-GB" b="1" dirty="0">
              <a:solidFill>
                <a:srgbClr val="C00000"/>
              </a:solidFill>
              <a:latin typeface="Comic Sans MS" panose="030F0702030302020204" pitchFamily="66"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339524" y="3625623"/>
            <a:ext cx="1739328" cy="3099761"/>
          </a:xfrm>
          <a:prstGeom prst="rect">
            <a:avLst/>
          </a:prstGeom>
        </p:spPr>
      </p:pic>
    </p:spTree>
    <p:extLst>
      <p:ext uri="{BB962C8B-B14F-4D97-AF65-F5344CB8AC3E}">
        <p14:creationId xmlns:p14="http://schemas.microsoft.com/office/powerpoint/2010/main" val="805756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ular Callout 34"/>
          <p:cNvSpPr/>
          <p:nvPr/>
        </p:nvSpPr>
        <p:spPr>
          <a:xfrm>
            <a:off x="2107475" y="112541"/>
            <a:ext cx="10006150" cy="6049107"/>
          </a:xfrm>
          <a:prstGeom prst="wedgeRoundRectCallout">
            <a:avLst>
              <a:gd name="adj1" fmla="val -54081"/>
              <a:gd name="adj2" fmla="val 29819"/>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695"/>
              </a:solidFill>
              <a:effectLst/>
              <a:uLnTx/>
              <a:uFillTx/>
              <a:latin typeface="Comic Sans MS" panose="030F0702030302020204" pitchFamily="66" charset="0"/>
            </a:endParaRPr>
          </a:p>
          <a:p>
            <a:pPr lvl="0" algn="ctr">
              <a:defRPr/>
            </a:pPr>
            <a:endParaRPr lang="en-GB" sz="1400" dirty="0">
              <a:solidFill>
                <a:srgbClr val="005695"/>
              </a:solidFill>
              <a:latin typeface="Comic Sans MS" panose="030F0702030302020204" pitchFamily="66" charset="0"/>
            </a:endParaRPr>
          </a:p>
          <a:p>
            <a:pPr lvl="0">
              <a:defRPr/>
            </a:pPr>
            <a:r>
              <a:rPr lang="gd-GB" sz="1200" dirty="0">
                <a:solidFill>
                  <a:srgbClr val="7030A0"/>
                </a:solidFill>
                <a:latin typeface="Comic Sans MS" panose="030F0702030302020204" pitchFamily="66" charset="0"/>
              </a:rPr>
              <a:t>Tha mi nam innleadair togail. Is e a th’ ann an innleadaireachd togail a h-uile dad a chì thu a chaidh a thogail timcheall oirnn - rathaidean is rathaidean-iarainn, sgoiltean, oifisean, ospadalan, solar uisge is cumhachd agus mòran a bharrachd. Am faca tu eisimpleirean de phròiseactan innleadaireachd togail faisg ort? Is dòcha gum faca tu rathad ùr, gu bheil thu ann an sgoil ùr no gu faca tu Drochaid ùr </a:t>
            </a:r>
            <a:r>
              <a:rPr lang="gd-GB" sz="1200" dirty="0" err="1">
                <a:solidFill>
                  <a:srgbClr val="7030A0"/>
                </a:solidFill>
                <a:latin typeface="Comic Sans MS" panose="030F0702030302020204" pitchFamily="66" charset="0"/>
              </a:rPr>
              <a:t>Queensferry</a:t>
            </a:r>
            <a:r>
              <a:rPr lang="gd-GB" sz="1200" dirty="0">
                <a:solidFill>
                  <a:srgbClr val="7030A0"/>
                </a:solidFill>
                <a:latin typeface="Comic Sans MS" panose="030F0702030302020204" pitchFamily="66" charset="0"/>
              </a:rPr>
              <a:t>.</a:t>
            </a:r>
          </a:p>
          <a:p>
            <a:pPr lvl="0">
              <a:defRPr/>
            </a:pPr>
            <a:endParaRPr lang="gd-GB" sz="1200" dirty="0">
              <a:solidFill>
                <a:srgbClr val="7030A0"/>
              </a:solidFill>
              <a:latin typeface="Comic Sans MS" panose="030F0702030302020204" pitchFamily="66" charset="0"/>
            </a:endParaRPr>
          </a:p>
          <a:p>
            <a:pPr lvl="0">
              <a:defRPr/>
            </a:pPr>
            <a:r>
              <a:rPr lang="en-GB" sz="1200" dirty="0">
                <a:solidFill>
                  <a:srgbClr val="7030A0"/>
                </a:solidFill>
                <a:latin typeface="Comic Sans MS" panose="030F0702030302020204" pitchFamily="66" charset="0"/>
              </a:rPr>
              <a:t>S</a:t>
            </a:r>
            <a:r>
              <a:rPr lang="gd-GB" sz="1200" dirty="0">
                <a:solidFill>
                  <a:srgbClr val="7030A0"/>
                </a:solidFill>
                <a:latin typeface="Comic Sans MS" panose="030F0702030302020204" pitchFamily="66" charset="0"/>
              </a:rPr>
              <a:t>a chompanaidh </a:t>
            </a:r>
            <a:r>
              <a:rPr lang="en-GB" sz="1200" dirty="0">
                <a:solidFill>
                  <a:srgbClr val="7030A0"/>
                </a:solidFill>
                <a:latin typeface="Comic Sans MS" panose="030F0702030302020204" pitchFamily="66" charset="0"/>
              </a:rPr>
              <a:t>t</a:t>
            </a:r>
            <a:r>
              <a:rPr lang="gd-GB" sz="1200" dirty="0" err="1">
                <a:solidFill>
                  <a:srgbClr val="7030A0"/>
                </a:solidFill>
                <a:latin typeface="Comic Sans MS" panose="030F0702030302020204" pitchFamily="66" charset="0"/>
              </a:rPr>
              <a:t>ha</a:t>
            </a:r>
            <a:r>
              <a:rPr lang="gd-GB" sz="1200" dirty="0">
                <a:solidFill>
                  <a:srgbClr val="7030A0"/>
                </a:solidFill>
                <a:latin typeface="Comic Sans MS" panose="030F0702030302020204" pitchFamily="66" charset="0"/>
              </a:rPr>
              <a:t> mise nam Mhanaidsear Sgioba airson riaghladh thuiltean is uisge.  Tha seo a’ ciallachadh gu bheil mi aig ceann sgioba mòran dhaoine eadar-dhealaichte ag obair air pròiseactan a tha a’ dìon dhachaighean is bhailtean bho thuil.</a:t>
            </a:r>
          </a:p>
          <a:p>
            <a:pPr lvl="0">
              <a:defRPr/>
            </a:pPr>
            <a:endParaRPr lang="gd-GB" sz="1200" dirty="0">
              <a:solidFill>
                <a:srgbClr val="7030A0"/>
              </a:solidFill>
              <a:latin typeface="Comic Sans MS" panose="030F0702030302020204" pitchFamily="66" charset="0"/>
            </a:endParaRPr>
          </a:p>
          <a:p>
            <a:pPr lvl="0">
              <a:defRPr/>
            </a:pPr>
            <a:r>
              <a:rPr lang="gd-GB" sz="1200" dirty="0">
                <a:solidFill>
                  <a:srgbClr val="7030A0"/>
                </a:solidFill>
                <a:latin typeface="Comic Sans MS" panose="030F0702030302020204" pitchFamily="66" charset="0"/>
              </a:rPr>
              <a:t>Tha </a:t>
            </a:r>
            <a:r>
              <a:rPr lang="en-GB" sz="1200" dirty="0" err="1">
                <a:solidFill>
                  <a:srgbClr val="7030A0"/>
                </a:solidFill>
                <a:latin typeface="Comic Sans MS" panose="030F0702030302020204" pitchFamily="66" charset="0"/>
              </a:rPr>
              <a:t>diofar</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sheòrsa</a:t>
            </a:r>
            <a:r>
              <a:rPr lang="en-GB" sz="1200" dirty="0">
                <a:solidFill>
                  <a:srgbClr val="7030A0"/>
                </a:solidFill>
                <a:latin typeface="Comic Sans MS" panose="030F0702030302020204" pitchFamily="66" charset="0"/>
              </a:rPr>
              <a:t> </a:t>
            </a:r>
            <a:r>
              <a:rPr lang="gd-GB" sz="1200" dirty="0">
                <a:solidFill>
                  <a:srgbClr val="7030A0"/>
                </a:solidFill>
                <a:latin typeface="Comic Sans MS" panose="030F0702030302020204" pitchFamily="66" charset="0"/>
              </a:rPr>
              <a:t>innleadairean </a:t>
            </a:r>
            <a:r>
              <a:rPr lang="en-GB" sz="1200" dirty="0" err="1">
                <a:solidFill>
                  <a:srgbClr val="7030A0"/>
                </a:solidFill>
                <a:latin typeface="Comic Sans MS" panose="030F0702030302020204" pitchFamily="66" charset="0"/>
              </a:rPr>
              <a:t>anns</a:t>
            </a:r>
            <a:r>
              <a:rPr lang="en-GB" sz="1200" dirty="0">
                <a:solidFill>
                  <a:srgbClr val="7030A0"/>
                </a:solidFill>
                <a:latin typeface="Comic Sans MS" panose="030F0702030302020204" pitchFamily="66" charset="0"/>
              </a:rPr>
              <a:t> an </a:t>
            </a:r>
            <a:r>
              <a:rPr lang="en-GB" sz="1200" dirty="0" err="1">
                <a:solidFill>
                  <a:srgbClr val="7030A0"/>
                </a:solidFill>
                <a:latin typeface="Comic Sans MS" panose="030F0702030302020204" pitchFamily="66" charset="0"/>
              </a:rPr>
              <a:t>sgioba</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agam</a:t>
            </a:r>
            <a:r>
              <a:rPr lang="gd-GB" sz="1200" dirty="0">
                <a:solidFill>
                  <a:srgbClr val="7030A0"/>
                </a:solidFill>
                <a:latin typeface="Comic Sans MS" panose="030F0702030302020204" pitchFamily="66" charset="0"/>
              </a:rPr>
              <a:t>, </a:t>
            </a:r>
            <a:r>
              <a:rPr lang="gd-GB" sz="1200" dirty="0" err="1">
                <a:solidFill>
                  <a:srgbClr val="7030A0"/>
                </a:solidFill>
                <a:latin typeface="Comic Sans MS" panose="030F0702030302020204" pitchFamily="66" charset="0"/>
              </a:rPr>
              <a:t>geo-moirfeòlaichean</a:t>
            </a:r>
            <a:r>
              <a:rPr lang="gd-GB" sz="1200" dirty="0">
                <a:solidFill>
                  <a:srgbClr val="7030A0"/>
                </a:solidFill>
                <a:latin typeface="Comic Sans MS" panose="030F0702030302020204" pitchFamily="66" charset="0"/>
              </a:rPr>
              <a:t> a bhios a’ coimhead air creagan ann an aibhnichean gus tuigsinn mar a bhios aibhnichean a’ sruthadh agus uisge-eòlaichean a bhios a’ coimhead air cunnart bho thuiltean. Bidh sinn cuideachd a’ dèanamh diofar phròiseactan le mòran dhaoine eile sa chompanaidh, nam measg:</a:t>
            </a:r>
          </a:p>
          <a:p>
            <a:pPr lvl="0">
              <a:defRPr/>
            </a:pPr>
            <a:r>
              <a:rPr lang="gd-GB" sz="1200" dirty="0">
                <a:solidFill>
                  <a:srgbClr val="7030A0"/>
                </a:solidFill>
                <a:latin typeface="Comic Sans MS" panose="030F0702030302020204" pitchFamily="66" charset="0"/>
              </a:rPr>
              <a:t>• eòlaichean àrainneachd - a bhios a’ coimhead air buaidh ar n-obrach air beathaichean is </a:t>
            </a:r>
            <a:r>
              <a:rPr lang="gd-GB" sz="1200" dirty="0" err="1">
                <a:solidFill>
                  <a:srgbClr val="7030A0"/>
                </a:solidFill>
                <a:latin typeface="Comic Sans MS" panose="030F0702030302020204" pitchFamily="66" charset="0"/>
              </a:rPr>
              <a:t>planntaichean</a:t>
            </a:r>
            <a:r>
              <a:rPr lang="gd-GB" sz="1200" dirty="0">
                <a:solidFill>
                  <a:srgbClr val="7030A0"/>
                </a:solidFill>
                <a:latin typeface="Comic Sans MS" panose="030F0702030302020204" pitchFamily="66" charset="0"/>
              </a:rPr>
              <a:t> nan àrainnean</a:t>
            </a:r>
          </a:p>
          <a:p>
            <a:pPr lvl="0">
              <a:defRPr/>
            </a:pPr>
            <a:r>
              <a:rPr lang="gd-GB" sz="1200" dirty="0">
                <a:solidFill>
                  <a:srgbClr val="7030A0"/>
                </a:solidFill>
                <a:latin typeface="Comic Sans MS" panose="030F0702030302020204" pitchFamily="66" charset="0"/>
              </a:rPr>
              <a:t>• ailtirean sealladh-tìre - a nì cinnteach gu bheil an leasachadh a rèir an fhearainn </a:t>
            </a:r>
            <a:r>
              <a:rPr lang="en-GB" sz="1200" dirty="0" err="1">
                <a:solidFill>
                  <a:srgbClr val="7030A0"/>
                </a:solidFill>
                <a:latin typeface="Comic Sans MS" panose="030F0702030302020204" pitchFamily="66" charset="0"/>
              </a:rPr>
              <a:t>mun</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cuairt</a:t>
            </a:r>
            <a:r>
              <a:rPr lang="gd-GB" sz="1200" dirty="0">
                <a:solidFill>
                  <a:srgbClr val="7030A0"/>
                </a:solidFill>
                <a:latin typeface="Comic Sans MS" panose="030F0702030302020204" pitchFamily="66" charset="0"/>
              </a:rPr>
              <a:t> air.</a:t>
            </a:r>
          </a:p>
          <a:p>
            <a:pPr lvl="0">
              <a:defRPr/>
            </a:pPr>
            <a:endParaRPr lang="gd-GB" sz="1200" dirty="0">
              <a:solidFill>
                <a:srgbClr val="7030A0"/>
              </a:solidFill>
              <a:latin typeface="Comic Sans MS" panose="030F0702030302020204" pitchFamily="66" charset="0"/>
            </a:endParaRPr>
          </a:p>
          <a:p>
            <a:pPr lvl="0">
              <a:defRPr/>
            </a:pPr>
            <a:r>
              <a:rPr lang="gd-GB" sz="1200" dirty="0">
                <a:solidFill>
                  <a:srgbClr val="7030A0"/>
                </a:solidFill>
                <a:latin typeface="Comic Sans MS" panose="030F0702030302020204" pitchFamily="66" charset="0"/>
              </a:rPr>
              <a:t>An-dràsta tha mi ag obair air pròiseact gus dachaighean ann an Glaschu a dhìon bho chunnart tuil </a:t>
            </a:r>
            <a:r>
              <a:rPr lang="en-GB" sz="1200" dirty="0" err="1">
                <a:solidFill>
                  <a:srgbClr val="7030A0"/>
                </a:solidFill>
                <a:latin typeface="Comic Sans MS" panose="030F0702030302020204" pitchFamily="66" charset="0"/>
              </a:rPr>
              <a:t>nuair</a:t>
            </a:r>
            <a:r>
              <a:rPr lang="en-GB" sz="1200" dirty="0">
                <a:solidFill>
                  <a:srgbClr val="7030A0"/>
                </a:solidFill>
                <a:latin typeface="Comic Sans MS" panose="030F0702030302020204" pitchFamily="66" charset="0"/>
              </a:rPr>
              <a:t> a </a:t>
            </a:r>
            <a:r>
              <a:rPr lang="en-GB" sz="1200" dirty="0" err="1">
                <a:solidFill>
                  <a:srgbClr val="7030A0"/>
                </a:solidFill>
                <a:latin typeface="Comic Sans MS" panose="030F0702030302020204" pitchFamily="66" charset="0"/>
              </a:rPr>
              <a:t>tha</a:t>
            </a:r>
            <a:r>
              <a:rPr lang="en-GB" sz="1200" dirty="0">
                <a:solidFill>
                  <a:srgbClr val="7030A0"/>
                </a:solidFill>
                <a:latin typeface="Comic Sans MS" panose="030F0702030302020204" pitchFamily="66" charset="0"/>
              </a:rPr>
              <a:t> an t-</a:t>
            </a:r>
            <a:r>
              <a:rPr lang="gd-GB" sz="1200" dirty="0">
                <a:solidFill>
                  <a:srgbClr val="7030A0"/>
                </a:solidFill>
                <a:latin typeface="Comic Sans MS" panose="030F0702030302020204" pitchFamily="66" charset="0"/>
              </a:rPr>
              <a:t>uisge trom. Bidh sinn a’ dèanamh seo le bhith a’ riaghladh uisge uachdair (</a:t>
            </a:r>
            <a:r>
              <a:rPr lang="en-GB" sz="1200" dirty="0" err="1">
                <a:solidFill>
                  <a:srgbClr val="7030A0"/>
                </a:solidFill>
                <a:latin typeface="Comic Sans MS" panose="030F0702030302020204" pitchFamily="66" charset="0"/>
              </a:rPr>
              <a:t>sileadh</a:t>
            </a:r>
            <a:r>
              <a:rPr lang="en-GB" sz="1200" dirty="0">
                <a:solidFill>
                  <a:srgbClr val="7030A0"/>
                </a:solidFill>
                <a:latin typeface="Comic Sans MS" panose="030F0702030302020204" pitchFamily="66" charset="0"/>
              </a:rPr>
              <a:t> </a:t>
            </a:r>
            <a:r>
              <a:rPr lang="gd-GB" sz="1200" dirty="0">
                <a:solidFill>
                  <a:srgbClr val="7030A0"/>
                </a:solidFill>
                <a:latin typeface="Comic Sans MS" panose="030F0702030302020204" pitchFamily="66" charset="0"/>
              </a:rPr>
              <a:t>uisge nuair a bhuaileas e an talamh). Feumaidh uisge uachdair a bhith comasach air drèanadh air falbh ach faodaidh na pìoban a dhol thairis. Mar sin feumaidh sinn siostam a dhealbhadh gus an t-uisge a dhèanamh nas slaodaiche le bhith ga stòradh agus ga leigeil a-mach gu slaodach do na pìoban.</a:t>
            </a:r>
          </a:p>
          <a:p>
            <a:pPr lvl="0">
              <a:defRPr/>
            </a:pPr>
            <a:endParaRPr lang="gd-GB" sz="1200" dirty="0">
              <a:solidFill>
                <a:srgbClr val="7030A0"/>
              </a:solidFill>
              <a:latin typeface="Comic Sans MS" panose="030F0702030302020204" pitchFamily="66" charset="0"/>
            </a:endParaRPr>
          </a:p>
          <a:p>
            <a:pPr lvl="0">
              <a:defRPr/>
            </a:pPr>
            <a:r>
              <a:rPr lang="gd-GB" sz="1200" dirty="0">
                <a:solidFill>
                  <a:srgbClr val="7030A0"/>
                </a:solidFill>
                <a:latin typeface="Comic Sans MS" panose="030F0702030302020204" pitchFamily="66" charset="0"/>
              </a:rPr>
              <a:t>Am measg nam pròiseactan ri thighinn agam tha: sgrùdadh air riaghladh </a:t>
            </a:r>
            <a:r>
              <a:rPr lang="gd-GB" sz="1200" dirty="0" err="1">
                <a:solidFill>
                  <a:srgbClr val="7030A0"/>
                </a:solidFill>
                <a:latin typeface="Comic Sans MS" panose="030F0702030302020204" pitchFamily="66" charset="0"/>
              </a:rPr>
              <a:t>oirthire</a:t>
            </a:r>
            <a:r>
              <a:rPr lang="gd-GB" sz="1200" dirty="0">
                <a:solidFill>
                  <a:srgbClr val="7030A0"/>
                </a:solidFill>
                <a:latin typeface="Comic Sans MS" panose="030F0702030302020204" pitchFamily="66" charset="0"/>
              </a:rPr>
              <a:t>; coimhead ri seann phìoban uisge a tha a’ tuiteam às a chèile – ciamar a thogas sinn timcheall orra gus dèanamh cinnteach gun obraich iad san àm ri teachd? Cuideachd, ann an aon bhaile tha iad ag iarraidh gun tèid an sruthan a tha a’ ruith </a:t>
            </a:r>
            <a:r>
              <a:rPr lang="en-GB" sz="1200" dirty="0">
                <a:solidFill>
                  <a:srgbClr val="7030A0"/>
                </a:solidFill>
                <a:latin typeface="Comic Sans MS" panose="030F0702030302020204" pitchFamily="66" charset="0"/>
              </a:rPr>
              <a:t>am </a:t>
            </a:r>
            <a:r>
              <a:rPr lang="en-GB" sz="1200" dirty="0" err="1">
                <a:solidFill>
                  <a:srgbClr val="7030A0"/>
                </a:solidFill>
                <a:latin typeface="Comic Sans MS" panose="030F0702030302020204" pitchFamily="66" charset="0"/>
              </a:rPr>
              <a:t>broinn</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pìoba</a:t>
            </a:r>
            <a:r>
              <a:rPr lang="en-GB" sz="1200" dirty="0">
                <a:solidFill>
                  <a:srgbClr val="7030A0"/>
                </a:solidFill>
                <a:latin typeface="Comic Sans MS" panose="030F0702030302020204" pitchFamily="66" charset="0"/>
              </a:rPr>
              <a:t> </a:t>
            </a:r>
            <a:r>
              <a:rPr lang="gd-GB" sz="1200" dirty="0">
                <a:solidFill>
                  <a:srgbClr val="7030A0"/>
                </a:solidFill>
                <a:latin typeface="Comic Sans MS" panose="030F0702030302020204" pitchFamily="66" charset="0"/>
              </a:rPr>
              <a:t>tro mheadhan a’ </a:t>
            </a:r>
            <a:r>
              <a:rPr lang="gd-GB" sz="1200" dirty="0" err="1">
                <a:solidFill>
                  <a:srgbClr val="7030A0"/>
                </a:solidFill>
                <a:latin typeface="Comic Sans MS" panose="030F0702030302020204" pitchFamily="66" charset="0"/>
              </a:rPr>
              <a:t>bhail</a:t>
            </a:r>
            <a:r>
              <a:rPr lang="en-GB" sz="1200" dirty="0">
                <a:solidFill>
                  <a:srgbClr val="7030A0"/>
                </a:solidFill>
                <a:latin typeface="Comic Sans MS" panose="030F0702030302020204" pitchFamily="66" charset="0"/>
              </a:rPr>
              <a:t>e</a:t>
            </a:r>
            <a:r>
              <a:rPr lang="gd-GB" sz="1200" dirty="0">
                <a:solidFill>
                  <a:srgbClr val="7030A0"/>
                </a:solidFill>
                <a:latin typeface="Comic Sans MS" panose="030F0702030302020204" pitchFamily="66" charset="0"/>
              </a:rPr>
              <a:t> an-dràsta fhosgladh a-mach gus am faigh a h-uile duine tlachd às!</a:t>
            </a:r>
          </a:p>
          <a:p>
            <a:pPr lvl="0">
              <a:defRPr/>
            </a:pPr>
            <a:endParaRPr lang="gd-GB" sz="1200" dirty="0">
              <a:solidFill>
                <a:srgbClr val="7030A0"/>
              </a:solidFill>
              <a:latin typeface="Comic Sans MS" panose="030F0702030302020204" pitchFamily="66" charset="0"/>
            </a:endParaRPr>
          </a:p>
          <a:p>
            <a:pPr>
              <a:defRPr/>
            </a:pPr>
            <a:r>
              <a:rPr lang="gd-GB" sz="1200" dirty="0">
                <a:solidFill>
                  <a:srgbClr val="7030A0"/>
                </a:solidFill>
                <a:latin typeface="Comic Sans MS" panose="030F0702030302020204" pitchFamily="66" charset="0"/>
              </a:rPr>
              <a:t>Mar innleadair togail, tha mi air a bhith ag obair air iomadh pròiseact ann an Alba agus cuideachd ann an Èirinn, Astràilia agus na h-</a:t>
            </a:r>
            <a:r>
              <a:rPr lang="gd-GB" sz="1200" dirty="0" err="1">
                <a:solidFill>
                  <a:srgbClr val="7030A0"/>
                </a:solidFill>
                <a:latin typeface="Comic Sans MS" panose="030F0702030302020204" pitchFamily="66" charset="0"/>
              </a:rPr>
              <a:t>Iomaratan</a:t>
            </a:r>
            <a:r>
              <a:rPr lang="gd-GB" sz="1200" dirty="0">
                <a:solidFill>
                  <a:srgbClr val="7030A0"/>
                </a:solidFill>
                <a:latin typeface="Comic Sans MS" panose="030F0702030302020204" pitchFamily="66" charset="0"/>
              </a:rPr>
              <a:t> Arabach</a:t>
            </a:r>
            <a:r>
              <a:rPr lang="en-GB" sz="1200" dirty="0">
                <a:solidFill>
                  <a:srgbClr val="7030A0"/>
                </a:solidFill>
                <a:latin typeface="Comic Sans MS" panose="030F0702030302020204" pitchFamily="66" charset="0"/>
              </a:rPr>
              <a:t> </a:t>
            </a:r>
            <a:r>
              <a:rPr lang="gd-GB" sz="1200" dirty="0">
                <a:solidFill>
                  <a:srgbClr val="7030A0"/>
                </a:solidFill>
                <a:latin typeface="Comic Sans MS" panose="030F0702030302020204" pitchFamily="66" charset="0"/>
              </a:rPr>
              <a:t>Aonaichte! Is fhìor thoil leam gu bheil mi an-còmhnaidh ag ionnsachadh agus a’ leasachadh sgilean ùra nam obair! Mholainn-sa gum bu </a:t>
            </a:r>
            <a:r>
              <a:rPr lang="gd-GB" sz="1200" dirty="0" err="1">
                <a:solidFill>
                  <a:srgbClr val="7030A0"/>
                </a:solidFill>
                <a:latin typeface="Comic Sans MS" panose="030F0702030302020204" pitchFamily="66" charset="0"/>
              </a:rPr>
              <a:t>ch</a:t>
            </a:r>
            <a:r>
              <a:rPr lang="en-GB" sz="1200" dirty="0">
                <a:solidFill>
                  <a:srgbClr val="7030A0"/>
                </a:solidFill>
                <a:latin typeface="Comic Sans MS" panose="030F0702030302020204" pitchFamily="66" charset="0"/>
              </a:rPr>
              <a:t>ò</a:t>
            </a:r>
            <a:r>
              <a:rPr lang="gd-GB" sz="1200" dirty="0" err="1">
                <a:solidFill>
                  <a:srgbClr val="7030A0"/>
                </a:solidFill>
                <a:latin typeface="Comic Sans MS" panose="030F0702030302020204" pitchFamily="66" charset="0"/>
              </a:rPr>
              <a:t>ir</a:t>
            </a:r>
            <a:r>
              <a:rPr lang="gd-GB" sz="1200" dirty="0">
                <a:solidFill>
                  <a:srgbClr val="7030A0"/>
                </a:solidFill>
                <a:latin typeface="Comic Sans MS" panose="030F0702030302020204" pitchFamily="66" charset="0"/>
              </a:rPr>
              <a:t> dhut leantainn nam pròiseactan as toil leat agus a chleachdas na sgilean agad agus a leigeas leat sgilean ùra a leasachadh! ’S e Tosgaire STEM a th’ annam cuideachd.  Tha seo sgoinneil oir tha e a’ leigeil leam na dh’ionnsaich mi a roinn le clann san sgoil – an do thadhail Tosgaire STEM air an sgoil agadsa?</a:t>
            </a:r>
          </a:p>
          <a:p>
            <a:pPr lvl="0">
              <a:defRPr/>
            </a:pPr>
            <a:endParaRPr lang="en-GB" sz="1200" dirty="0">
              <a:solidFill>
                <a:srgbClr val="005695"/>
              </a:solidFill>
              <a:latin typeface="Comic Sans MS" panose="030F0702030302020204" pitchFamily="66"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5695"/>
              </a:solidFill>
              <a:effectLst/>
              <a:uLnTx/>
              <a:uFillTx/>
              <a:latin typeface="Comic Sans MS" panose="030F0702030302020204" pitchFamily="66"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p:txBody>
      </p:sp>
      <p:sp>
        <p:nvSpPr>
          <p:cNvPr id="3" name="Rounded Rectangular Callout 2"/>
          <p:cNvSpPr/>
          <p:nvPr/>
        </p:nvSpPr>
        <p:spPr>
          <a:xfrm>
            <a:off x="52251" y="792480"/>
            <a:ext cx="1907178" cy="2186287"/>
          </a:xfrm>
          <a:prstGeom prst="wedgeRoundRectCallout">
            <a:avLst>
              <a:gd name="adj1" fmla="val -7675"/>
              <a:gd name="adj2" fmla="val 6464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Halò, mise  Eilidh agus tha mi ag obair do chompanaidh aig a bheil oifisean ann an Alba agus ceann a tuath na Roinn Eòrpa.</a:t>
            </a:r>
            <a:endParaRPr lang="gd-GB" sz="1400" dirty="0">
              <a:solidFill>
                <a:srgbClr val="7030A0"/>
              </a:solidFill>
              <a:latin typeface="Comic Sans MS" panose="030F0702030302020204" pitchFamily="66" charset="0"/>
            </a:endParaRPr>
          </a:p>
        </p:txBody>
      </p:sp>
      <p:sp>
        <p:nvSpPr>
          <p:cNvPr id="2" name="Rectangle 1"/>
          <p:cNvSpPr/>
          <p:nvPr/>
        </p:nvSpPr>
        <p:spPr>
          <a:xfrm>
            <a:off x="988761" y="6391533"/>
            <a:ext cx="10950695" cy="646331"/>
          </a:xfrm>
          <a:prstGeom prst="rect">
            <a:avLst/>
          </a:prstGeom>
        </p:spPr>
        <p:txBody>
          <a:bodyPr wrap="square">
            <a:spAutoFit/>
          </a:bodyPr>
          <a:lstStyle/>
          <a:p>
            <a:r>
              <a:rPr lang="en-GB" sz="1200" dirty="0">
                <a:solidFill>
                  <a:srgbClr val="002060"/>
                </a:solidFill>
                <a:latin typeface="Comic Sans MS" panose="030F0702030302020204" pitchFamily="66" charset="0"/>
              </a:rPr>
              <a:t>Ma </a:t>
            </a:r>
            <a:r>
              <a:rPr lang="en-GB" sz="1200" dirty="0" err="1">
                <a:solidFill>
                  <a:srgbClr val="002060"/>
                </a:solidFill>
                <a:latin typeface="Comic Sans MS" panose="030F0702030302020204" pitchFamily="66" charset="0"/>
              </a:rPr>
              <a:t>tha</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thu</a:t>
            </a:r>
            <a:r>
              <a:rPr lang="en-GB" sz="1200" dirty="0">
                <a:solidFill>
                  <a:srgbClr val="002060"/>
                </a:solidFill>
                <a:latin typeface="Comic Sans MS" panose="030F0702030302020204" pitchFamily="66" charset="0"/>
              </a:rPr>
              <a:t> son </a:t>
            </a:r>
            <a:r>
              <a:rPr lang="en-GB" sz="1200" dirty="0" err="1">
                <a:solidFill>
                  <a:srgbClr val="002060"/>
                </a:solidFill>
                <a:latin typeface="Comic Sans MS" panose="030F0702030302020204" pitchFamily="66" charset="0"/>
              </a:rPr>
              <a:t>bhidio</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fhaicinn</a:t>
            </a:r>
            <a:r>
              <a:rPr lang="en-GB" sz="1200" dirty="0">
                <a:solidFill>
                  <a:srgbClr val="002060"/>
                </a:solidFill>
                <a:latin typeface="Comic Sans MS" panose="030F0702030302020204" pitchFamily="66" charset="0"/>
              </a:rPr>
              <a:t> air an t-</a:t>
            </a:r>
            <a:r>
              <a:rPr lang="en-GB" sz="1200" dirty="0" err="1">
                <a:solidFill>
                  <a:srgbClr val="002060"/>
                </a:solidFill>
                <a:latin typeface="Comic Sans MS" panose="030F0702030302020204" pitchFamily="66" charset="0"/>
              </a:rPr>
              <a:t>seòrsa</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innleadaireachd</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seo</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theirig</a:t>
            </a:r>
            <a:r>
              <a:rPr lang="en-GB" sz="1200" dirty="0">
                <a:solidFill>
                  <a:srgbClr val="002060"/>
                </a:solidFill>
                <a:latin typeface="Comic Sans MS" panose="030F0702030302020204" pitchFamily="66" charset="0"/>
              </a:rPr>
              <a:t> </a:t>
            </a:r>
            <a:r>
              <a:rPr lang="en-GB" sz="1200" dirty="0" err="1">
                <a:solidFill>
                  <a:srgbClr val="002060"/>
                </a:solidFill>
                <a:latin typeface="Comic Sans MS" panose="030F0702030302020204" pitchFamily="66" charset="0"/>
              </a:rPr>
              <a:t>gu</a:t>
            </a:r>
            <a:r>
              <a:rPr lang="en-GB" sz="1200" dirty="0">
                <a:solidFill>
                  <a:srgbClr val="002060"/>
                </a:solidFill>
                <a:latin typeface="Comic Sans MS" panose="030F0702030302020204" pitchFamily="66" charset="0"/>
              </a:rPr>
              <a:t>: Civil Engineering: Crash Course Engineering #2 air You Tube (</a:t>
            </a:r>
            <a:r>
              <a:rPr lang="en-GB" sz="1200" dirty="0">
                <a:solidFill>
                  <a:srgbClr val="002060"/>
                </a:solidFill>
                <a:latin typeface="Comic Sans MS" panose="030F0702030302020204" pitchFamily="66" charset="0"/>
                <a:hlinkClick r:id="rId3"/>
              </a:rPr>
              <a:t>https://www.youtube.com/watch?v=-xbtnz4wdaA</a:t>
            </a:r>
            <a:r>
              <a:rPr lang="en-GB" sz="1200" dirty="0">
                <a:solidFill>
                  <a:srgbClr val="002060"/>
                </a:solidFill>
                <a:latin typeface="Comic Sans MS" panose="030F0702030302020204" pitchFamily="66" charset="0"/>
              </a:rPr>
              <a:t>)</a:t>
            </a:r>
          </a:p>
          <a:p>
            <a:endParaRPr lang="en-GB" sz="1200" dirty="0">
              <a:solidFill>
                <a:srgbClr val="CC00CC"/>
              </a:solidFill>
              <a:latin typeface="Comic Sans MS" panose="030F0702030302020204" pitchFamily="66" charset="0"/>
            </a:endParaRPr>
          </a:p>
        </p:txBody>
      </p:sp>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873" b="82072" l="13228" r="81349">
                        <a14:foregroundMark x1="57482" y1="30563" x2="57482" y2="30563"/>
                        <a14:foregroundMark x1="59739" y1="29975" x2="59739" y2="29975"/>
                        <a14:foregroundMark x1="59739" y1="29975" x2="59739" y2="29975"/>
                        <a14:foregroundMark x1="49644" y1="46180" x2="53800" y2="55332"/>
                        <a14:foregroundMark x1="45962" y1="76826" x2="45962" y2="76826"/>
                        <a14:foregroundMark x1="48219" y1="72964" x2="48219" y2="72964"/>
                        <a14:backgroundMark x1="26722" y1="52393" x2="33135" y2="76490"/>
                        <a14:backgroundMark x1="40024" y1="59698" x2="38599" y2="75063"/>
                        <a14:backgroundMark x1="54276" y1="67926" x2="54276" y2="67926"/>
                        <a14:backgroundMark x1="52375" y1="73552" x2="52375" y2="73552"/>
                        <a14:backgroundMark x1="51900" y1="74475" x2="51900" y2="74475"/>
                        <a14:backgroundMark x1="52375" y1="73552" x2="52375" y2="73552"/>
                        <a14:backgroundMark x1="50119" y1="75063" x2="51900" y2="72040"/>
                        <a14:backgroundMark x1="53325" y1="66499" x2="53325" y2="66499"/>
                      </a14:backgroundRemoval>
                    </a14:imgEffect>
                    <a14:imgEffect>
                      <a14:saturation sat="400000"/>
                    </a14:imgEffect>
                  </a14:imgLayer>
                </a14:imgProps>
              </a:ext>
              <a:ext uri="{28A0092B-C50C-407E-A947-70E740481C1C}">
                <a14:useLocalDpi xmlns:a14="http://schemas.microsoft.com/office/drawing/2010/main" val="0"/>
              </a:ext>
            </a:extLst>
          </a:blip>
          <a:srcRect l="13345" t="6752" r="17513" b="18981"/>
          <a:stretch/>
        </p:blipFill>
        <p:spPr bwMode="auto">
          <a:xfrm>
            <a:off x="-213555" y="3276402"/>
            <a:ext cx="2172984" cy="309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5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20" name="Rounded Rectangle 19"/>
          <p:cNvSpPr/>
          <p:nvPr/>
        </p:nvSpPr>
        <p:spPr>
          <a:xfrm rot="20538999">
            <a:off x="-1003881" y="58046"/>
            <a:ext cx="4340106" cy="39378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000"/>
              </a:lnSpc>
            </a:pPr>
            <a:endParaRPr lang="en-GB" sz="54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7000"/>
              </a:lnSpc>
            </a:pPr>
            <a:r>
              <a:rPr lang="en-GB" sz="54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Nas</a:t>
            </a:r>
            <a:r>
              <a:rPr lang="en-GB" sz="54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p>
          <a:p>
            <a:pPr algn="ctr">
              <a:lnSpc>
                <a:spcPts val="7000"/>
              </a:lnSpc>
            </a:pPr>
            <a:r>
              <a:rPr lang="en-GB" sz="54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sine </a:t>
            </a:r>
          </a:p>
          <a:p>
            <a:pPr algn="ctr">
              <a:lnSpc>
                <a:spcPts val="7000"/>
              </a:lnSpc>
            </a:pPr>
            <a:r>
              <a:rPr lang="en-GB" sz="54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is </a:t>
            </a:r>
            <a:r>
              <a:rPr lang="en-GB" sz="54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nas</a:t>
            </a:r>
            <a:r>
              <a:rPr lang="en-GB" sz="54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p>
          <a:p>
            <a:pPr algn="ctr">
              <a:lnSpc>
                <a:spcPts val="7000"/>
              </a:lnSpc>
            </a:pPr>
            <a:r>
              <a:rPr lang="en-GB" sz="54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dàna</a:t>
            </a: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grpSp>
        <p:nvGrpSpPr>
          <p:cNvPr id="35" name="Group 34"/>
          <p:cNvGrpSpPr/>
          <p:nvPr/>
        </p:nvGrpSpPr>
        <p:grpSpPr>
          <a:xfrm>
            <a:off x="-1" y="3801513"/>
            <a:ext cx="12192001" cy="3074514"/>
            <a:chOff x="-254619" y="4258822"/>
            <a:chExt cx="15675093" cy="2745267"/>
          </a:xfrm>
        </p:grpSpPr>
        <p:pic>
          <p:nvPicPr>
            <p:cNvPr id="36" name="Picture 35"/>
            <p:cNvPicPr>
              <a:picLocks noChangeAspect="1"/>
            </p:cNvPicPr>
            <p:nvPr/>
          </p:nvPicPr>
          <p:blipFill>
            <a:blip r:embed="rId3"/>
            <a:stretch>
              <a:fillRect/>
            </a:stretch>
          </p:blipFill>
          <p:spPr>
            <a:xfrm>
              <a:off x="968704" y="4478258"/>
              <a:ext cx="573750" cy="2205000"/>
            </a:xfrm>
            <a:prstGeom prst="rect">
              <a:avLst/>
            </a:prstGeom>
          </p:spPr>
        </p:pic>
        <p:pic>
          <p:nvPicPr>
            <p:cNvPr id="37" name="Picture 36"/>
            <p:cNvPicPr>
              <a:picLocks noChangeAspect="1"/>
            </p:cNvPicPr>
            <p:nvPr/>
          </p:nvPicPr>
          <p:blipFill>
            <a:blip r:embed="rId4"/>
            <a:stretch>
              <a:fillRect/>
            </a:stretch>
          </p:blipFill>
          <p:spPr>
            <a:xfrm>
              <a:off x="1573198" y="4276939"/>
              <a:ext cx="461250" cy="2193750"/>
            </a:xfrm>
            <a:prstGeom prst="rect">
              <a:avLst/>
            </a:prstGeom>
          </p:spPr>
        </p:pic>
        <p:pic>
          <p:nvPicPr>
            <p:cNvPr id="38" name="Picture 37"/>
            <p:cNvPicPr>
              <a:picLocks noChangeAspect="1"/>
            </p:cNvPicPr>
            <p:nvPr/>
          </p:nvPicPr>
          <p:blipFill>
            <a:blip r:embed="rId5"/>
            <a:stretch>
              <a:fillRect/>
            </a:stretch>
          </p:blipFill>
          <p:spPr>
            <a:xfrm>
              <a:off x="2114050" y="4258822"/>
              <a:ext cx="573750" cy="2036250"/>
            </a:xfrm>
            <a:prstGeom prst="rect">
              <a:avLst/>
            </a:prstGeom>
          </p:spPr>
        </p:pic>
        <p:pic>
          <p:nvPicPr>
            <p:cNvPr id="39" name="Picture 38"/>
            <p:cNvPicPr>
              <a:picLocks noChangeAspect="1"/>
            </p:cNvPicPr>
            <p:nvPr/>
          </p:nvPicPr>
          <p:blipFill>
            <a:blip r:embed="rId6"/>
            <a:stretch>
              <a:fillRect/>
            </a:stretch>
          </p:blipFill>
          <p:spPr>
            <a:xfrm>
              <a:off x="78086" y="4622382"/>
              <a:ext cx="864205" cy="2193750"/>
            </a:xfrm>
            <a:prstGeom prst="rect">
              <a:avLst/>
            </a:prstGeom>
          </p:spPr>
        </p:pic>
        <p:pic>
          <p:nvPicPr>
            <p:cNvPr id="40" name="Picture 39"/>
            <p:cNvPicPr>
              <a:picLocks noChangeAspect="1"/>
            </p:cNvPicPr>
            <p:nvPr/>
          </p:nvPicPr>
          <p:blipFill>
            <a:blip r:embed="rId7"/>
            <a:stretch>
              <a:fillRect/>
            </a:stretch>
          </p:blipFill>
          <p:spPr>
            <a:xfrm>
              <a:off x="2706154" y="4827626"/>
              <a:ext cx="416250" cy="1248750"/>
            </a:xfrm>
            <a:prstGeom prst="rect">
              <a:avLst/>
            </a:prstGeom>
          </p:spPr>
        </p:pic>
        <p:pic>
          <p:nvPicPr>
            <p:cNvPr id="41" name="Picture 40"/>
            <p:cNvPicPr>
              <a:picLocks noChangeAspect="1"/>
            </p:cNvPicPr>
            <p:nvPr/>
          </p:nvPicPr>
          <p:blipFill>
            <a:blip r:embed="rId7"/>
            <a:stretch>
              <a:fillRect/>
            </a:stretch>
          </p:blipFill>
          <p:spPr>
            <a:xfrm>
              <a:off x="3183892" y="4827626"/>
              <a:ext cx="416250" cy="1248750"/>
            </a:xfrm>
            <a:prstGeom prst="rect">
              <a:avLst/>
            </a:prstGeom>
          </p:spPr>
        </p:pic>
        <p:pic>
          <p:nvPicPr>
            <p:cNvPr id="42" name="Picture 41"/>
            <p:cNvPicPr>
              <a:picLocks noChangeAspect="1"/>
            </p:cNvPicPr>
            <p:nvPr/>
          </p:nvPicPr>
          <p:blipFill>
            <a:blip r:embed="rId8"/>
            <a:stretch>
              <a:fillRect/>
            </a:stretch>
          </p:blipFill>
          <p:spPr>
            <a:xfrm>
              <a:off x="6928906" y="5686809"/>
              <a:ext cx="8491568" cy="1312606"/>
            </a:xfrm>
            <a:prstGeom prst="rect">
              <a:avLst/>
            </a:prstGeom>
          </p:spPr>
        </p:pic>
        <p:pic>
          <p:nvPicPr>
            <p:cNvPr id="43" name="Picture 42"/>
            <p:cNvPicPr>
              <a:picLocks noChangeAspect="1"/>
            </p:cNvPicPr>
            <p:nvPr/>
          </p:nvPicPr>
          <p:blipFill>
            <a:blip r:embed="rId9"/>
            <a:stretch>
              <a:fillRect/>
            </a:stretch>
          </p:blipFill>
          <p:spPr>
            <a:xfrm>
              <a:off x="11131562" y="5823528"/>
              <a:ext cx="436342" cy="736774"/>
            </a:xfrm>
            <a:prstGeom prst="rect">
              <a:avLst/>
            </a:prstGeom>
          </p:spPr>
        </p:pic>
        <p:pic>
          <p:nvPicPr>
            <p:cNvPr id="44" name="Picture 43"/>
            <p:cNvPicPr>
              <a:picLocks noChangeAspect="1"/>
            </p:cNvPicPr>
            <p:nvPr/>
          </p:nvPicPr>
          <p:blipFill>
            <a:blip r:embed="rId9"/>
            <a:stretch>
              <a:fillRect/>
            </a:stretch>
          </p:blipFill>
          <p:spPr>
            <a:xfrm>
              <a:off x="10524693" y="5465641"/>
              <a:ext cx="606869" cy="1024712"/>
            </a:xfrm>
            <a:prstGeom prst="rect">
              <a:avLst/>
            </a:prstGeom>
          </p:spPr>
        </p:pic>
        <p:pic>
          <p:nvPicPr>
            <p:cNvPr id="45" name="Picture 44"/>
            <p:cNvPicPr>
              <a:picLocks noChangeAspect="1"/>
            </p:cNvPicPr>
            <p:nvPr/>
          </p:nvPicPr>
          <p:blipFill>
            <a:blip r:embed="rId9"/>
            <a:stretch>
              <a:fillRect/>
            </a:stretch>
          </p:blipFill>
          <p:spPr>
            <a:xfrm>
              <a:off x="10048721" y="5605539"/>
              <a:ext cx="606869" cy="1024712"/>
            </a:xfrm>
            <a:prstGeom prst="rect">
              <a:avLst/>
            </a:prstGeom>
          </p:spPr>
        </p:pic>
        <p:pic>
          <p:nvPicPr>
            <p:cNvPr id="46" name="Picture 45"/>
            <p:cNvPicPr>
              <a:picLocks noChangeAspect="1"/>
            </p:cNvPicPr>
            <p:nvPr/>
          </p:nvPicPr>
          <p:blipFill>
            <a:blip r:embed="rId8"/>
            <a:stretch>
              <a:fillRect/>
            </a:stretch>
          </p:blipFill>
          <p:spPr>
            <a:xfrm>
              <a:off x="-254619" y="5976618"/>
              <a:ext cx="8169743" cy="1027471"/>
            </a:xfrm>
            <a:prstGeom prst="rect">
              <a:avLst/>
            </a:prstGeom>
          </p:spPr>
        </p:pic>
        <p:pic>
          <p:nvPicPr>
            <p:cNvPr id="47" name="Picture 46"/>
            <p:cNvPicPr>
              <a:picLocks noChangeAspect="1"/>
            </p:cNvPicPr>
            <p:nvPr/>
          </p:nvPicPr>
          <p:blipFill>
            <a:blip r:embed="rId9"/>
            <a:stretch>
              <a:fillRect/>
            </a:stretch>
          </p:blipFill>
          <p:spPr>
            <a:xfrm>
              <a:off x="3628877" y="5328163"/>
              <a:ext cx="606869" cy="1024712"/>
            </a:xfrm>
            <a:prstGeom prst="rect">
              <a:avLst/>
            </a:prstGeom>
          </p:spPr>
        </p:pic>
        <p:pic>
          <p:nvPicPr>
            <p:cNvPr id="48" name="Picture 47"/>
            <p:cNvPicPr>
              <a:picLocks noChangeAspect="1"/>
            </p:cNvPicPr>
            <p:nvPr/>
          </p:nvPicPr>
          <p:blipFill>
            <a:blip r:embed="rId10"/>
            <a:stretch>
              <a:fillRect/>
            </a:stretch>
          </p:blipFill>
          <p:spPr>
            <a:xfrm>
              <a:off x="765351" y="5786315"/>
              <a:ext cx="663750" cy="933750"/>
            </a:xfrm>
            <a:prstGeom prst="rect">
              <a:avLst/>
            </a:prstGeom>
          </p:spPr>
        </p:pic>
      </p:grpSp>
      <p:sp>
        <p:nvSpPr>
          <p:cNvPr id="57" name="Rounded Rectangular Callout 56"/>
          <p:cNvSpPr/>
          <p:nvPr/>
        </p:nvSpPr>
        <p:spPr>
          <a:xfrm>
            <a:off x="1939624" y="3144029"/>
            <a:ext cx="2716802" cy="1218621"/>
          </a:xfrm>
          <a:prstGeom prst="wedgeRoundRectCallout">
            <a:avLst>
              <a:gd name="adj1" fmla="val -45611"/>
              <a:gd name="adj2" fmla="val 8678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002060"/>
                </a:solidFill>
                <a:latin typeface="Comic Sans MS" panose="030F0702030302020204" pitchFamily="66" charset="0"/>
              </a:rPr>
              <a:t>Tha tuil a’ bagairt air a’ Bhaile Ruadh agus an Abhainn Ghorm air a dhol thairis</a:t>
            </a:r>
            <a:r>
              <a:rPr lang="gd-GB" dirty="0">
                <a:solidFill>
                  <a:srgbClr val="002060"/>
                </a:solidFill>
                <a:latin typeface="Comic Sans MS" panose="030F0702030302020204" pitchFamily="66" charset="0"/>
              </a:rPr>
              <a:t>!</a:t>
            </a:r>
          </a:p>
        </p:txBody>
      </p:sp>
      <p:sp>
        <p:nvSpPr>
          <p:cNvPr id="58" name="Rounded Rectangular Callout 57"/>
          <p:cNvSpPr/>
          <p:nvPr/>
        </p:nvSpPr>
        <p:spPr>
          <a:xfrm>
            <a:off x="2314079" y="5011020"/>
            <a:ext cx="2406343" cy="1197304"/>
          </a:xfrm>
          <a:prstGeom prst="wedgeRoundRectCallout">
            <a:avLst>
              <a:gd name="adj1" fmla="val -63948"/>
              <a:gd name="adj2" fmla="val -922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2060"/>
                </a:solidFill>
                <a:latin typeface="Comic Sans MS" panose="030F0702030302020204" pitchFamily="66" charset="0"/>
              </a:rPr>
              <a:t>An </a:t>
            </a:r>
            <a:r>
              <a:rPr lang="en-GB" sz="1600" dirty="0" err="1">
                <a:solidFill>
                  <a:srgbClr val="002060"/>
                </a:solidFill>
                <a:latin typeface="Comic Sans MS" panose="030F0702030302020204" pitchFamily="66" charset="0"/>
              </a:rPr>
              <a:t>urrainn</a:t>
            </a:r>
            <a:r>
              <a:rPr lang="en-GB" sz="1600" dirty="0">
                <a:solidFill>
                  <a:srgbClr val="002060"/>
                </a:solidFill>
                <a:latin typeface="Comic Sans MS" panose="030F0702030302020204" pitchFamily="66" charset="0"/>
              </a:rPr>
              <a:t> </a:t>
            </a:r>
            <a:r>
              <a:rPr lang="en-GB" sz="1600" dirty="0" err="1">
                <a:solidFill>
                  <a:srgbClr val="002060"/>
                </a:solidFill>
                <a:latin typeface="Comic Sans MS" panose="030F0702030302020204" pitchFamily="66" charset="0"/>
              </a:rPr>
              <a:t>dhutsa</a:t>
            </a:r>
            <a:r>
              <a:rPr lang="en-GB" sz="1600" dirty="0">
                <a:solidFill>
                  <a:srgbClr val="002060"/>
                </a:solidFill>
                <a:latin typeface="Comic Sans MS" panose="030F0702030302020204" pitchFamily="66" charset="0"/>
              </a:rPr>
              <a:t> </a:t>
            </a:r>
            <a:r>
              <a:rPr lang="en-GB" sz="1600" dirty="0" err="1">
                <a:solidFill>
                  <a:srgbClr val="002060"/>
                </a:solidFill>
                <a:latin typeface="Comic Sans MS" panose="030F0702030302020204" pitchFamily="66" charset="0"/>
              </a:rPr>
              <a:t>cuideachadh</a:t>
            </a:r>
            <a:r>
              <a:rPr lang="en-GB" sz="1600" dirty="0">
                <a:solidFill>
                  <a:srgbClr val="002060"/>
                </a:solidFill>
                <a:latin typeface="Comic Sans MS" panose="030F0702030302020204" pitchFamily="66" charset="0"/>
              </a:rPr>
              <a:t> le </a:t>
            </a:r>
            <a:r>
              <a:rPr lang="en-GB" sz="1600" dirty="0" err="1">
                <a:solidFill>
                  <a:srgbClr val="002060"/>
                </a:solidFill>
                <a:latin typeface="Comic Sans MS" panose="030F0702030302020204" pitchFamily="66" charset="0"/>
              </a:rPr>
              <a:t>bhith</a:t>
            </a:r>
            <a:r>
              <a:rPr lang="en-GB" sz="1600" dirty="0">
                <a:solidFill>
                  <a:srgbClr val="002060"/>
                </a:solidFill>
                <a:latin typeface="Comic Sans MS" panose="030F0702030302020204" pitchFamily="66" charset="0"/>
              </a:rPr>
              <a:t> a’ </a:t>
            </a:r>
            <a:r>
              <a:rPr lang="en-GB" sz="1600" dirty="0" err="1">
                <a:solidFill>
                  <a:srgbClr val="002060"/>
                </a:solidFill>
                <a:latin typeface="Comic Sans MS" panose="030F0702030302020204" pitchFamily="66" charset="0"/>
              </a:rPr>
              <a:t>dèanamh</a:t>
            </a:r>
            <a:r>
              <a:rPr lang="en-GB" sz="1600" dirty="0">
                <a:solidFill>
                  <a:srgbClr val="002060"/>
                </a:solidFill>
                <a:latin typeface="Comic Sans MS" panose="030F0702030302020204" pitchFamily="66" charset="0"/>
              </a:rPr>
              <a:t> </a:t>
            </a:r>
            <a:r>
              <a:rPr lang="en-GB" sz="1600" dirty="0" err="1">
                <a:solidFill>
                  <a:srgbClr val="002060"/>
                </a:solidFill>
                <a:latin typeface="Comic Sans MS" panose="030F0702030302020204" pitchFamily="66" charset="0"/>
              </a:rPr>
              <a:t>structar</a:t>
            </a:r>
            <a:r>
              <a:rPr lang="en-GB" sz="1600" dirty="0">
                <a:solidFill>
                  <a:srgbClr val="002060"/>
                </a:solidFill>
                <a:latin typeface="Comic Sans MS" panose="030F0702030302020204" pitchFamily="66" charset="0"/>
              </a:rPr>
              <a:t> a </a:t>
            </a:r>
            <a:r>
              <a:rPr lang="en-GB" sz="1600" dirty="0" err="1">
                <a:solidFill>
                  <a:srgbClr val="002060"/>
                </a:solidFill>
                <a:latin typeface="Comic Sans MS" panose="030F0702030302020204" pitchFamily="66" charset="0"/>
              </a:rPr>
              <a:t>stiùireas</a:t>
            </a:r>
            <a:r>
              <a:rPr lang="en-GB" sz="1600" dirty="0">
                <a:solidFill>
                  <a:srgbClr val="002060"/>
                </a:solidFill>
                <a:latin typeface="Comic Sans MS" panose="030F0702030302020204" pitchFamily="66" charset="0"/>
              </a:rPr>
              <a:t> an t-</a:t>
            </a:r>
            <a:r>
              <a:rPr lang="en-GB" sz="1600" dirty="0" err="1">
                <a:solidFill>
                  <a:srgbClr val="002060"/>
                </a:solidFill>
                <a:latin typeface="Comic Sans MS" panose="030F0702030302020204" pitchFamily="66" charset="0"/>
              </a:rPr>
              <a:t>uisge</a:t>
            </a:r>
            <a:r>
              <a:rPr lang="en-GB" sz="1600" dirty="0">
                <a:solidFill>
                  <a:srgbClr val="002060"/>
                </a:solidFill>
                <a:latin typeface="Comic Sans MS" panose="030F0702030302020204" pitchFamily="66" charset="0"/>
              </a:rPr>
              <a:t> air </a:t>
            </a:r>
            <a:r>
              <a:rPr lang="en-GB" sz="1600" dirty="0" err="1">
                <a:solidFill>
                  <a:srgbClr val="002060"/>
                </a:solidFill>
                <a:latin typeface="Comic Sans MS" panose="030F0702030302020204" pitchFamily="66" charset="0"/>
              </a:rPr>
              <a:t>falbh</a:t>
            </a:r>
            <a:r>
              <a:rPr lang="en-GB" sz="1600" dirty="0">
                <a:solidFill>
                  <a:srgbClr val="002060"/>
                </a:solidFill>
                <a:latin typeface="Comic Sans MS" panose="030F0702030302020204" pitchFamily="66" charset="0"/>
              </a:rPr>
              <a:t>?</a:t>
            </a:r>
          </a:p>
        </p:txBody>
      </p:sp>
      <p:sp>
        <p:nvSpPr>
          <p:cNvPr id="59" name="Rounded Rectangular Callout 58"/>
          <p:cNvSpPr/>
          <p:nvPr/>
        </p:nvSpPr>
        <p:spPr>
          <a:xfrm>
            <a:off x="4761686" y="250216"/>
            <a:ext cx="7123542" cy="4896687"/>
          </a:xfrm>
          <a:prstGeom prst="wedgeRoundRectCallout">
            <a:avLst>
              <a:gd name="adj1" fmla="val -17830"/>
              <a:gd name="adj2" fmla="val 43937"/>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endParaRPr lang="en-GB" b="1" dirty="0">
              <a:solidFill>
                <a:srgbClr val="002060"/>
              </a:solidFill>
              <a:latin typeface="Comic Sans MS" panose="030F0702030302020204" pitchFamily="66" charset="0"/>
            </a:endParaRPr>
          </a:p>
          <a:p>
            <a:pPr algn="ctr"/>
            <a:r>
              <a:rPr lang="gd-GB" b="1" dirty="0">
                <a:solidFill>
                  <a:srgbClr val="002060"/>
                </a:solidFill>
                <a:latin typeface="Comic Sans MS" panose="030F0702030302020204" pitchFamily="66" charset="0"/>
              </a:rPr>
              <a:t>Seo na dh’fheumas tu</a:t>
            </a:r>
          </a:p>
          <a:p>
            <a:endParaRPr lang="gd-GB" sz="1400"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Pìos pàipeir A4</a:t>
            </a:r>
          </a:p>
          <a:p>
            <a:pPr marL="285750" indent="-285750">
              <a:buFont typeface="Wingdings" panose="05000000000000000000" pitchFamily="2" charset="2"/>
              <a:buChar char="Ø"/>
            </a:pPr>
            <a:r>
              <a:rPr lang="gd-GB" sz="1600" dirty="0" err="1">
                <a:solidFill>
                  <a:srgbClr val="002060"/>
                </a:solidFill>
                <a:latin typeface="Comic Sans MS" panose="030F0702030302020204" pitchFamily="66" charset="0"/>
              </a:rPr>
              <a:t>Siosair</a:t>
            </a:r>
            <a:r>
              <a:rPr lang="gd-GB" sz="1600" dirty="0">
                <a:solidFill>
                  <a:srgbClr val="002060"/>
                </a:solidFill>
                <a:latin typeface="Comic Sans MS" panose="030F0702030302020204" pitchFamily="66" charset="0"/>
              </a:rPr>
              <a:t> (fo stiùireadh inbhich)</a:t>
            </a:r>
            <a:endParaRPr lang="gd-GB" sz="1200"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Stuth ath-c</a:t>
            </a:r>
            <a:r>
              <a:rPr lang="en-GB" sz="1600" dirty="0">
                <a:solidFill>
                  <a:srgbClr val="002060"/>
                </a:solidFill>
                <a:latin typeface="Comic Sans MS" panose="030F0702030302020204" pitchFamily="66" charset="0"/>
              </a:rPr>
              <a:t>h</a:t>
            </a:r>
            <a:r>
              <a:rPr lang="gd-GB" sz="1600" dirty="0" err="1">
                <a:solidFill>
                  <a:srgbClr val="002060"/>
                </a:solidFill>
                <a:latin typeface="Comic Sans MS" panose="030F0702030302020204" pitchFamily="66" charset="0"/>
              </a:rPr>
              <a:t>uairteachaidh</a:t>
            </a:r>
            <a:r>
              <a:rPr lang="gd-GB" sz="1600" dirty="0">
                <a:solidFill>
                  <a:srgbClr val="002060"/>
                </a:solidFill>
                <a:latin typeface="Comic Sans MS" panose="030F0702030302020204" pitchFamily="66" charset="0"/>
              </a:rPr>
              <a:t> leithid </a:t>
            </a:r>
          </a:p>
          <a:p>
            <a:r>
              <a:rPr lang="gd-GB" sz="1600" dirty="0">
                <a:solidFill>
                  <a:srgbClr val="002060"/>
                </a:solidFill>
                <a:latin typeface="Comic Sans MS" panose="030F0702030302020204" pitchFamily="66" charset="0"/>
              </a:rPr>
              <a:t>pàipeir</a:t>
            </a:r>
          </a:p>
          <a:p>
            <a:endParaRPr lang="gd-GB" sz="1600" dirty="0">
              <a:solidFill>
                <a:srgbClr val="002060"/>
              </a:solidFill>
              <a:latin typeface="Comic Sans MS" panose="030F0702030302020204" pitchFamily="66" charset="0"/>
            </a:endParaRPr>
          </a:p>
          <a:p>
            <a:r>
              <a:rPr lang="gd-GB" sz="1600" b="1" dirty="0">
                <a:solidFill>
                  <a:srgbClr val="002060"/>
                </a:solidFill>
                <a:latin typeface="Comic Sans MS" panose="030F0702030302020204" pitchFamily="66" charset="0"/>
              </a:rPr>
              <a:t>Stiùireadh:</a:t>
            </a:r>
          </a:p>
          <a:p>
            <a:endParaRPr lang="gd-GB" sz="1600" dirty="0">
              <a:solidFill>
                <a:srgbClr val="002060"/>
              </a:solidFill>
              <a:latin typeface="Comic Sans MS" panose="030F0702030302020204" pitchFamily="66" charset="0"/>
            </a:endParaRPr>
          </a:p>
          <a:p>
            <a:pPr marL="342900" indent="-342900">
              <a:buFont typeface="+mj-lt"/>
              <a:buAutoNum type="arabicPeriod"/>
            </a:pPr>
            <a:r>
              <a:rPr lang="gd-GB" sz="1600" dirty="0">
                <a:solidFill>
                  <a:srgbClr val="002060"/>
                </a:solidFill>
                <a:latin typeface="Comic Sans MS" panose="030F0702030302020204" pitchFamily="66" charset="0"/>
              </a:rPr>
              <a:t>Is dòcha gum bu </a:t>
            </a:r>
            <a:r>
              <a:rPr lang="gd-GB" sz="1600" dirty="0" err="1">
                <a:solidFill>
                  <a:srgbClr val="002060"/>
                </a:solidFill>
                <a:latin typeface="Comic Sans MS" panose="030F0702030302020204" pitchFamily="66" charset="0"/>
              </a:rPr>
              <a:t>ch</a:t>
            </a:r>
            <a:r>
              <a:rPr lang="en-GB" sz="1600" dirty="0">
                <a:solidFill>
                  <a:srgbClr val="002060"/>
                </a:solidFill>
                <a:latin typeface="Comic Sans MS" panose="030F0702030302020204" pitchFamily="66" charset="0"/>
              </a:rPr>
              <a:t>ò</a:t>
            </a:r>
            <a:r>
              <a:rPr lang="gd-GB" sz="1600" dirty="0" err="1">
                <a:solidFill>
                  <a:srgbClr val="002060"/>
                </a:solidFill>
                <a:latin typeface="Comic Sans MS" panose="030F0702030302020204" pitchFamily="66" charset="0"/>
              </a:rPr>
              <a:t>ir</a:t>
            </a:r>
            <a:r>
              <a:rPr lang="gd-GB" sz="1600" dirty="0">
                <a:solidFill>
                  <a:srgbClr val="002060"/>
                </a:solidFill>
                <a:latin typeface="Comic Sans MS" panose="030F0702030302020204" pitchFamily="66" charset="0"/>
              </a:rPr>
              <a:t> dhut coimhead ris an stuth a chruinnich thu agus an </a:t>
            </a:r>
            <a:r>
              <a:rPr lang="en-GB" sz="1600" dirty="0" err="1">
                <a:solidFill>
                  <a:srgbClr val="002060"/>
                </a:solidFill>
                <a:latin typeface="Comic Sans MS" panose="030F0702030302020204" pitchFamily="66" charset="0"/>
              </a:rPr>
              <a:t>structar</a:t>
            </a:r>
            <a:r>
              <a:rPr lang="gd-GB" sz="1600" dirty="0">
                <a:solidFill>
                  <a:srgbClr val="002060"/>
                </a:solidFill>
                <a:latin typeface="Comic Sans MS" panose="030F0702030302020204" pitchFamily="66" charset="0"/>
              </a:rPr>
              <a:t> agad a dhealbhadh air pàipear an-toiseach.</a:t>
            </a:r>
          </a:p>
          <a:p>
            <a:pPr marL="342900" indent="-342900">
              <a:buFont typeface="+mj-lt"/>
              <a:buAutoNum type="arabicPeriod"/>
            </a:pPr>
            <a:r>
              <a:rPr lang="gd-GB" sz="1600" dirty="0">
                <a:solidFill>
                  <a:srgbClr val="002060"/>
                </a:solidFill>
                <a:latin typeface="Comic Sans MS" panose="030F0702030302020204" pitchFamily="66" charset="0"/>
              </a:rPr>
              <a:t>An uair sin tog structar leis an stuth a bheir cuid den uisge air falbh bhon abhainn agus bhon bhaile. Smaoinich – gus toirt air uisge ruith tron structar seo feumaidh leathad a bhith ann …</a:t>
            </a:r>
          </a:p>
          <a:p>
            <a:pPr marL="342900" indent="-342900">
              <a:buFont typeface="+mj-lt"/>
              <a:buAutoNum type="arabicPeriod"/>
            </a:pPr>
            <a:r>
              <a:rPr lang="gd-GB" sz="1600" dirty="0">
                <a:solidFill>
                  <a:srgbClr val="002060"/>
                </a:solidFill>
                <a:latin typeface="Comic Sans MS" panose="030F0702030302020204" pitchFamily="66" charset="0"/>
              </a:rPr>
              <a:t>Nuair a tha thu air an structar agad a thogail faodaidh tu fheuchainn le </a:t>
            </a:r>
            <a:r>
              <a:rPr lang="gd-GB" sz="1600" dirty="0" err="1">
                <a:solidFill>
                  <a:srgbClr val="002060"/>
                </a:solidFill>
                <a:latin typeface="Comic Sans MS" panose="030F0702030302020204" pitchFamily="66" charset="0"/>
              </a:rPr>
              <a:t>marabalan</a:t>
            </a:r>
            <a:r>
              <a:rPr lang="gd-GB" sz="1600" dirty="0">
                <a:solidFill>
                  <a:srgbClr val="002060"/>
                </a:solidFill>
                <a:latin typeface="Comic Sans MS" panose="030F0702030302020204" pitchFamily="66" charset="0"/>
              </a:rPr>
              <a:t> a dh’fhaicinn an ruith iad sìos ann no thoir a-mach e</a:t>
            </a:r>
            <a:r>
              <a:rPr lang="en-GB" sz="1600" dirty="0">
                <a:solidFill>
                  <a:srgbClr val="002060"/>
                </a:solidFill>
                <a:latin typeface="Comic Sans MS" panose="030F0702030302020204" pitchFamily="66" charset="0"/>
              </a:rPr>
              <a:t>/</a:t>
            </a:r>
            <a:r>
              <a:rPr lang="gd-GB" sz="1600" dirty="0">
                <a:solidFill>
                  <a:srgbClr val="002060"/>
                </a:solidFill>
                <a:latin typeface="Comic Sans MS" panose="030F0702030302020204" pitchFamily="66" charset="0"/>
              </a:rPr>
              <a:t>cuir don amar e is cleachd uisge.</a:t>
            </a:r>
            <a:r>
              <a:rPr lang="en-GB" sz="1600" dirty="0">
                <a:solidFill>
                  <a:srgbClr val="002060"/>
                </a:solidFill>
                <a:latin typeface="Comic Sans MS" panose="030F0702030302020204" pitchFamily="66" charset="0"/>
              </a:rPr>
              <a:t> </a:t>
            </a:r>
            <a:endParaRPr lang="en-GB" dirty="0">
              <a:solidFill>
                <a:srgbClr val="C00000"/>
              </a:solidFill>
              <a:latin typeface="Comic Sans MS" panose="030F0702030302020204" pitchFamily="66" charset="0"/>
            </a:endParaRPr>
          </a:p>
          <a:p>
            <a:endParaRPr lang="en-GB" dirty="0">
              <a:solidFill>
                <a:srgbClr val="C00000"/>
              </a:solidFill>
              <a:latin typeface="Comic Sans MS" panose="030F0702030302020204" pitchFamily="66" charset="0"/>
            </a:endParaRPr>
          </a:p>
          <a:p>
            <a:endParaRPr lang="en-GB" dirty="0">
              <a:solidFill>
                <a:srgbClr val="C00000"/>
              </a:solidFill>
              <a:latin typeface="Comic Sans MS" panose="030F0702030302020204" pitchFamily="66" charset="0"/>
            </a:endParaRPr>
          </a:p>
        </p:txBody>
      </p:sp>
      <p:sp>
        <p:nvSpPr>
          <p:cNvPr id="3" name="TextBox 2"/>
          <p:cNvSpPr txBox="1"/>
          <p:nvPr/>
        </p:nvSpPr>
        <p:spPr>
          <a:xfrm>
            <a:off x="8989010" y="826123"/>
            <a:ext cx="2936155" cy="1354217"/>
          </a:xfrm>
          <a:prstGeom prst="rect">
            <a:avLst/>
          </a:prstGeom>
          <a:noFill/>
        </p:spPr>
        <p:txBody>
          <a:bodyPr wrap="square" rtlCol="0">
            <a:spAutoFit/>
          </a:bodyPr>
          <a:lstStyle/>
          <a:p>
            <a:pPr marL="285750" indent="-285750">
              <a:buFont typeface="Wingdings" panose="05000000000000000000" pitchFamily="2" charset="2"/>
              <a:buChar char="Ø"/>
            </a:pPr>
            <a:endParaRPr lang="en-GB" sz="1600" dirty="0">
              <a:solidFill>
                <a:srgbClr val="002060"/>
              </a:solidFill>
            </a:endParaRPr>
          </a:p>
          <a:p>
            <a:pPr marL="285750" indent="-285750">
              <a:buFont typeface="Wingdings" panose="05000000000000000000" pitchFamily="2" charset="2"/>
              <a:buChar char="Ø"/>
            </a:pPr>
            <a:r>
              <a:rPr lang="en-GB" sz="1600" dirty="0" err="1">
                <a:solidFill>
                  <a:srgbClr val="002060"/>
                </a:solidFill>
              </a:rPr>
              <a:t>Botail</a:t>
            </a:r>
            <a:r>
              <a:rPr lang="en-GB" sz="1600" dirty="0">
                <a:solidFill>
                  <a:srgbClr val="002060"/>
                </a:solidFill>
              </a:rPr>
              <a:t> </a:t>
            </a:r>
            <a:r>
              <a:rPr lang="en-GB" sz="1600" dirty="0" err="1">
                <a:solidFill>
                  <a:srgbClr val="002060"/>
                </a:solidFill>
              </a:rPr>
              <a:t>phlastaig</a:t>
            </a:r>
            <a:r>
              <a:rPr lang="en-GB" sz="1600" dirty="0">
                <a:solidFill>
                  <a:srgbClr val="002060"/>
                </a:solidFill>
              </a:rPr>
              <a:t> </a:t>
            </a:r>
            <a:r>
              <a:rPr lang="en-GB" sz="1600" dirty="0" err="1">
                <a:solidFill>
                  <a:srgbClr val="002060"/>
                </a:solidFill>
              </a:rPr>
              <a:t>msaa</a:t>
            </a:r>
            <a:r>
              <a:rPr lang="en-GB" sz="1600" dirty="0">
                <a:solidFill>
                  <a:srgbClr val="002060"/>
                </a:solidFill>
              </a:rPr>
              <a:t>.</a:t>
            </a:r>
          </a:p>
          <a:p>
            <a:pPr marL="285750" indent="-285750">
              <a:buFont typeface="Wingdings" panose="05000000000000000000" pitchFamily="2" charset="2"/>
              <a:buChar char="Ø"/>
            </a:pPr>
            <a:r>
              <a:rPr lang="en-GB" sz="1600" dirty="0" err="1">
                <a:solidFill>
                  <a:srgbClr val="002060"/>
                </a:solidFill>
              </a:rPr>
              <a:t>Tiùban</a:t>
            </a:r>
            <a:r>
              <a:rPr lang="en-GB" sz="1600" dirty="0">
                <a:solidFill>
                  <a:srgbClr val="002060"/>
                </a:solidFill>
              </a:rPr>
              <a:t>/</a:t>
            </a:r>
            <a:r>
              <a:rPr lang="en-GB" sz="1600" dirty="0" err="1">
                <a:solidFill>
                  <a:srgbClr val="002060"/>
                </a:solidFill>
              </a:rPr>
              <a:t>bogsaichean</a:t>
            </a:r>
            <a:r>
              <a:rPr lang="en-GB" sz="1600" dirty="0">
                <a:solidFill>
                  <a:srgbClr val="002060"/>
                </a:solidFill>
              </a:rPr>
              <a:t> </a:t>
            </a:r>
            <a:r>
              <a:rPr lang="en-GB" sz="1600" dirty="0" err="1">
                <a:solidFill>
                  <a:srgbClr val="002060"/>
                </a:solidFill>
              </a:rPr>
              <a:t>cairt-bhùird</a:t>
            </a:r>
            <a:endParaRPr lang="en-GB" sz="1600" dirty="0">
              <a:solidFill>
                <a:srgbClr val="002060"/>
              </a:solidFill>
              <a:latin typeface="Comic Sans MS" panose="030F0702030302020204" pitchFamily="66" charset="0"/>
            </a:endParaRPr>
          </a:p>
          <a:p>
            <a:pPr marL="285750" indent="-285750">
              <a:buFont typeface="Wingdings" panose="05000000000000000000" pitchFamily="2" charset="2"/>
              <a:buChar char="Ø"/>
            </a:pPr>
            <a:endParaRPr lang="en-GB" dirty="0">
              <a:solidFill>
                <a:srgbClr val="002060"/>
              </a:solidFill>
            </a:endParaRPr>
          </a:p>
        </p:txBody>
      </p:sp>
      <p:sp>
        <p:nvSpPr>
          <p:cNvPr id="61" name="Rounded Rectangular Callout 60"/>
          <p:cNvSpPr/>
          <p:nvPr/>
        </p:nvSpPr>
        <p:spPr>
          <a:xfrm>
            <a:off x="5381558" y="5408590"/>
            <a:ext cx="5093931" cy="1341716"/>
          </a:xfrm>
          <a:prstGeom prst="wedgeRoundRectCallout">
            <a:avLst>
              <a:gd name="adj1" fmla="val 59710"/>
              <a:gd name="adj2" fmla="val -4656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002060"/>
                </a:solidFill>
                <a:latin typeface="Comic Sans MS" panose="030F0702030302020204" pitchFamily="66" charset="0"/>
              </a:rPr>
              <a:t>Mura h-obraich an dealbhadh agad a’ chiad turas, atharraich e beagan. Bidh innleadairean an-còmhnaidh a’ dèanamh seo: nì iad ro-shamhla is feuchaidh iad e agus an uair sin nì iad leasachadh is feuchaidh iad a-rithist e!</a:t>
            </a:r>
          </a:p>
        </p:txBody>
      </p:sp>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7155" y="32617"/>
            <a:ext cx="417875" cy="414392"/>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9089" y="1113140"/>
            <a:ext cx="417875" cy="414392"/>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5030" y="241599"/>
            <a:ext cx="417875" cy="414392"/>
          </a:xfrm>
          <a:prstGeom prst="rect">
            <a:avLst/>
          </a:prstGeom>
        </p:spPr>
      </p:pic>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1549" y="665361"/>
            <a:ext cx="417875" cy="414392"/>
          </a:xfrm>
          <a:prstGeom prst="rect">
            <a:avLst/>
          </a:prstGeom>
        </p:spPr>
      </p:pic>
      <p:pic>
        <p:nvPicPr>
          <p:cNvPr id="72" name="Picture 7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2778" y="552003"/>
            <a:ext cx="417875" cy="414392"/>
          </a:xfrm>
          <a:prstGeom prst="rect">
            <a:avLst/>
          </a:prstGeom>
        </p:spPr>
      </p:pic>
      <p:pic>
        <p:nvPicPr>
          <p:cNvPr id="49" name="Picture 4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673900" y="4208676"/>
            <a:ext cx="1271432" cy="2578985"/>
          </a:xfrm>
          <a:prstGeom prst="rect">
            <a:avLst/>
          </a:prstGeom>
        </p:spPr>
      </p:pic>
      <p:pic>
        <p:nvPicPr>
          <p:cNvPr id="50" name="Picture 49" descr="Hipster boy  girl 1 V3.pdf - Adobe Acrobat Reader DC"/>
          <p:cNvPicPr>
            <a:picLocks noChangeAspect="1"/>
          </p:cNvPicPr>
          <p:nvPr/>
        </p:nvPicPr>
        <p:blipFill rotWithShape="1">
          <a:blip r:embed="rId14">
            <a:extLst>
              <a:ext uri="{BEBA8EAE-BF5A-486C-A8C5-ECC9F3942E4B}">
                <a14:imgProps xmlns:a14="http://schemas.microsoft.com/office/drawing/2010/main">
                  <a14:imgLayer r:embed="rId15">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10421184" y="5091113"/>
            <a:ext cx="2315914" cy="1237604"/>
          </a:xfrm>
          <a:prstGeom prst="rect">
            <a:avLst/>
          </a:prstGeom>
        </p:spPr>
      </p:pic>
      <p:sp>
        <p:nvSpPr>
          <p:cNvPr id="51" name="Explosion 1 50"/>
          <p:cNvSpPr/>
          <p:nvPr/>
        </p:nvSpPr>
        <p:spPr>
          <a:xfrm>
            <a:off x="2704737" y="194069"/>
            <a:ext cx="1897748" cy="1911299"/>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2978672" y="822965"/>
            <a:ext cx="1360083" cy="830997"/>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Cuir</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casg</a:t>
            </a:r>
            <a:r>
              <a:rPr lang="en-GB" sz="1600" b="1" dirty="0">
                <a:solidFill>
                  <a:srgbClr val="005695"/>
                </a:solidFill>
                <a:latin typeface="Comic Sans MS" panose="030F0702030302020204" pitchFamily="66" charset="0"/>
              </a:rPr>
              <a:t> air </a:t>
            </a:r>
            <a:r>
              <a:rPr lang="en-GB" sz="1600" b="1" dirty="0" err="1">
                <a:solidFill>
                  <a:srgbClr val="005695"/>
                </a:solidFill>
                <a:latin typeface="Comic Sans MS" panose="030F0702030302020204" pitchFamily="66" charset="0"/>
              </a:rPr>
              <a:t>na</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tuiltean</a:t>
            </a:r>
            <a:r>
              <a:rPr lang="en-GB" sz="1600" b="1" dirty="0">
                <a:solidFill>
                  <a:srgbClr val="005695"/>
                </a:solidFill>
                <a:latin typeface="Comic Sans MS" panose="030F0702030302020204" pitchFamily="66" charset="0"/>
              </a:rPr>
              <a:t>!</a:t>
            </a:r>
          </a:p>
        </p:txBody>
      </p:sp>
      <p:pic>
        <p:nvPicPr>
          <p:cNvPr id="53" name="Picture 5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61597" y="363157"/>
            <a:ext cx="432339" cy="428736"/>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9607" y="363157"/>
            <a:ext cx="432340" cy="428737"/>
          </a:xfrm>
          <a:prstGeom prst="rect">
            <a:avLst/>
          </a:prstGeom>
        </p:spPr>
      </p:pic>
      <p:pic>
        <p:nvPicPr>
          <p:cNvPr id="55" name="Picture 54">
            <a:extLst>
              <a:ext uri="{FF2B5EF4-FFF2-40B4-BE49-F238E27FC236}">
                <a16:creationId xmlns:a16="http://schemas.microsoft.com/office/drawing/2014/main" id="{CED3A1B3-1674-4C90-9454-D3280DA733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25505" y="368596"/>
            <a:ext cx="432340" cy="428737"/>
          </a:xfrm>
          <a:prstGeom prst="rect">
            <a:avLst/>
          </a:prstGeom>
        </p:spPr>
      </p:pic>
      <p:pic>
        <p:nvPicPr>
          <p:cNvPr id="56" name="Picture 55">
            <a:extLst>
              <a:ext uri="{FF2B5EF4-FFF2-40B4-BE49-F238E27FC236}">
                <a16:creationId xmlns:a16="http://schemas.microsoft.com/office/drawing/2014/main" id="{884D6859-ED57-4CAF-98D6-58748EA9144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7494" y="376362"/>
            <a:ext cx="432340" cy="428737"/>
          </a:xfrm>
          <a:prstGeom prst="rect">
            <a:avLst/>
          </a:prstGeom>
        </p:spPr>
      </p:pic>
      <p:pic>
        <p:nvPicPr>
          <p:cNvPr id="60" name="Picture 59">
            <a:extLst>
              <a:ext uri="{FF2B5EF4-FFF2-40B4-BE49-F238E27FC236}">
                <a16:creationId xmlns:a16="http://schemas.microsoft.com/office/drawing/2014/main" id="{1622683F-EFD7-4227-A602-A7CBEB1C42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9845" y="376362"/>
            <a:ext cx="432340" cy="428737"/>
          </a:xfrm>
          <a:prstGeom prst="rect">
            <a:avLst/>
          </a:prstGeom>
        </p:spPr>
      </p:pic>
      <p:pic>
        <p:nvPicPr>
          <p:cNvPr id="62" name="Picture 61"/>
          <p:cNvPicPr>
            <a:picLocks noChangeAspect="1"/>
          </p:cNvPicPr>
          <p:nvPr/>
        </p:nvPicPr>
        <p:blipFill rotWithShape="1">
          <a:blip r:embed="rId17" cstate="print">
            <a:extLst>
              <a:ext uri="{28A0092B-C50C-407E-A947-70E740481C1C}">
                <a14:useLocalDpi xmlns:a14="http://schemas.microsoft.com/office/drawing/2010/main" val="0"/>
              </a:ext>
            </a:extLst>
          </a:blip>
          <a:srcRect l="28560" t="4762" r="28458" b="10095"/>
          <a:stretch/>
        </p:blipFill>
        <p:spPr>
          <a:xfrm rot="1183081">
            <a:off x="3613747" y="2028003"/>
            <a:ext cx="173706" cy="299002"/>
          </a:xfrm>
          <a:prstGeom prst="rect">
            <a:avLst/>
          </a:prstGeom>
        </p:spPr>
      </p:pic>
      <p:pic>
        <p:nvPicPr>
          <p:cNvPr id="75" name="Picture 74"/>
          <p:cNvPicPr>
            <a:picLocks noChangeAspect="1"/>
          </p:cNvPicPr>
          <p:nvPr/>
        </p:nvPicPr>
        <p:blipFill rotWithShape="1">
          <a:blip r:embed="rId18" cstate="print">
            <a:extLst>
              <a:ext uri="{28A0092B-C50C-407E-A947-70E740481C1C}">
                <a14:useLocalDpi xmlns:a14="http://schemas.microsoft.com/office/drawing/2010/main" val="0"/>
              </a:ext>
            </a:extLst>
          </a:blip>
          <a:srcRect l="28560" t="4762" r="28458" b="10095"/>
          <a:stretch/>
        </p:blipFill>
        <p:spPr>
          <a:xfrm rot="1110722">
            <a:off x="3190313" y="1730270"/>
            <a:ext cx="264541" cy="455358"/>
          </a:xfrm>
          <a:prstGeom prst="rect">
            <a:avLst/>
          </a:prstGeom>
        </p:spPr>
      </p:pic>
      <p:pic>
        <p:nvPicPr>
          <p:cNvPr id="76" name="Picture 75"/>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4182" b="90037" l="28445" r="71457"/>
                    </a14:imgEffect>
                  </a14:imgLayer>
                </a14:imgProps>
              </a:ext>
              <a:ext uri="{28A0092B-C50C-407E-A947-70E740481C1C}">
                <a14:useLocalDpi xmlns:a14="http://schemas.microsoft.com/office/drawing/2010/main" val="0"/>
              </a:ext>
            </a:extLst>
          </a:blip>
          <a:srcRect l="28560" t="4762" r="28458" b="10095"/>
          <a:stretch/>
        </p:blipFill>
        <p:spPr>
          <a:xfrm rot="784559">
            <a:off x="3851230" y="1977102"/>
            <a:ext cx="107143" cy="184426"/>
          </a:xfrm>
          <a:prstGeom prst="rect">
            <a:avLst/>
          </a:prstGeom>
        </p:spPr>
      </p:pic>
      <p:pic>
        <p:nvPicPr>
          <p:cNvPr id="77" name="Picture 76"/>
          <p:cNvPicPr>
            <a:picLocks noChangeAspect="1"/>
          </p:cNvPicPr>
          <p:nvPr/>
        </p:nvPicPr>
        <p:blipFill rotWithShape="1">
          <a:blip r:embed="rId18" cstate="print">
            <a:extLst>
              <a:ext uri="{28A0092B-C50C-407E-A947-70E740481C1C}">
                <a14:useLocalDpi xmlns:a14="http://schemas.microsoft.com/office/drawing/2010/main" val="0"/>
              </a:ext>
            </a:extLst>
          </a:blip>
          <a:srcRect l="28560" t="4762" r="28458" b="10095"/>
          <a:stretch/>
        </p:blipFill>
        <p:spPr>
          <a:xfrm rot="755112">
            <a:off x="4010210" y="1739694"/>
            <a:ext cx="264541" cy="455358"/>
          </a:xfrm>
          <a:prstGeom prst="rect">
            <a:avLst/>
          </a:prstGeom>
        </p:spPr>
      </p:pic>
      <p:pic>
        <p:nvPicPr>
          <p:cNvPr id="78" name="Picture 77"/>
          <p:cNvPicPr>
            <a:picLocks noChangeAspect="1"/>
          </p:cNvPicPr>
          <p:nvPr/>
        </p:nvPicPr>
        <p:blipFill rotWithShape="1">
          <a:blip r:embed="rId21" cstate="print">
            <a:extLst>
              <a:ext uri="{28A0092B-C50C-407E-A947-70E740481C1C}">
                <a14:useLocalDpi xmlns:a14="http://schemas.microsoft.com/office/drawing/2010/main" val="0"/>
              </a:ext>
            </a:extLst>
          </a:blip>
          <a:srcRect l="28560" t="4762" r="28458" b="10095"/>
          <a:stretch/>
        </p:blipFill>
        <p:spPr>
          <a:xfrm rot="1430612">
            <a:off x="3389389" y="2104905"/>
            <a:ext cx="147067" cy="253148"/>
          </a:xfrm>
          <a:prstGeom prst="rect">
            <a:avLst/>
          </a:prstGeom>
        </p:spPr>
      </p:pic>
      <p:pic>
        <p:nvPicPr>
          <p:cNvPr id="79" name="Picture 78">
            <a:extLst>
              <a:ext uri="{FF2B5EF4-FFF2-40B4-BE49-F238E27FC236}">
                <a16:creationId xmlns:a16="http://schemas.microsoft.com/office/drawing/2014/main" id="{3B4CBB2F-6A93-452A-8398-058281603E1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8560" t="4762" r="28458" b="10095"/>
          <a:stretch/>
        </p:blipFill>
        <p:spPr>
          <a:xfrm rot="1183081">
            <a:off x="3494494" y="2309192"/>
            <a:ext cx="173706" cy="299002"/>
          </a:xfrm>
          <a:prstGeom prst="rect">
            <a:avLst/>
          </a:prstGeom>
        </p:spPr>
      </p:pic>
      <p:pic>
        <p:nvPicPr>
          <p:cNvPr id="80" name="Picture 79">
            <a:extLst>
              <a:ext uri="{FF2B5EF4-FFF2-40B4-BE49-F238E27FC236}">
                <a16:creationId xmlns:a16="http://schemas.microsoft.com/office/drawing/2014/main" id="{CF6F85F7-0017-4CD1-9887-B1A6C366E58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8560" t="4762" r="28458" b="10095"/>
          <a:stretch/>
        </p:blipFill>
        <p:spPr>
          <a:xfrm rot="1110722">
            <a:off x="2909011" y="1789241"/>
            <a:ext cx="264541" cy="455358"/>
          </a:xfrm>
          <a:prstGeom prst="rect">
            <a:avLst/>
          </a:prstGeom>
        </p:spPr>
      </p:pic>
      <p:pic>
        <p:nvPicPr>
          <p:cNvPr id="81" name="Picture 80">
            <a:extLst>
              <a:ext uri="{FF2B5EF4-FFF2-40B4-BE49-F238E27FC236}">
                <a16:creationId xmlns:a16="http://schemas.microsoft.com/office/drawing/2014/main" id="{6B6895DB-6E1A-4429-BDE5-C7024F08959C}"/>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4182" b="90037" l="28445" r="71457"/>
                    </a14:imgEffect>
                  </a14:imgLayer>
                </a14:imgProps>
              </a:ext>
              <a:ext uri="{28A0092B-C50C-407E-A947-70E740481C1C}">
                <a14:useLocalDpi xmlns:a14="http://schemas.microsoft.com/office/drawing/2010/main" val="0"/>
              </a:ext>
            </a:extLst>
          </a:blip>
          <a:srcRect l="28560" t="4762" r="28458" b="10095"/>
          <a:stretch/>
        </p:blipFill>
        <p:spPr>
          <a:xfrm rot="755112">
            <a:off x="3805010" y="2204217"/>
            <a:ext cx="125476" cy="215984"/>
          </a:xfrm>
          <a:prstGeom prst="rect">
            <a:avLst/>
          </a:prstGeom>
        </p:spPr>
      </p:pic>
      <p:pic>
        <p:nvPicPr>
          <p:cNvPr id="82" name="Picture 81">
            <a:extLst>
              <a:ext uri="{FF2B5EF4-FFF2-40B4-BE49-F238E27FC236}">
                <a16:creationId xmlns:a16="http://schemas.microsoft.com/office/drawing/2014/main" id="{6BC6C6D7-27F3-4AEC-BAD3-5DFDF9664B42}"/>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4182" b="90037" l="28445" r="71457"/>
                    </a14:imgEffect>
                  </a14:imgLayer>
                </a14:imgProps>
              </a:ext>
              <a:ext uri="{28A0092B-C50C-407E-A947-70E740481C1C}">
                <a14:useLocalDpi xmlns:a14="http://schemas.microsoft.com/office/drawing/2010/main" val="0"/>
              </a:ext>
            </a:extLst>
          </a:blip>
          <a:srcRect l="28560" t="4762" r="28458" b="10095"/>
          <a:stretch/>
        </p:blipFill>
        <p:spPr>
          <a:xfrm rot="784559">
            <a:off x="3539773" y="1934734"/>
            <a:ext cx="107143" cy="184426"/>
          </a:xfrm>
          <a:prstGeom prst="rect">
            <a:avLst/>
          </a:prstGeom>
        </p:spPr>
      </p:pic>
    </p:spTree>
    <p:extLst>
      <p:ext uri="{BB962C8B-B14F-4D97-AF65-F5344CB8AC3E}">
        <p14:creationId xmlns:p14="http://schemas.microsoft.com/office/powerpoint/2010/main" val="563108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271" y="-14377"/>
            <a:ext cx="12475707" cy="7003030"/>
          </a:xfrm>
          <a:prstGeom prst="rect">
            <a:avLst/>
          </a:prstGeom>
        </p:spPr>
      </p:pic>
      <p:sp>
        <p:nvSpPr>
          <p:cNvPr id="3" name="Rounded Rectangle 2"/>
          <p:cNvSpPr/>
          <p:nvPr/>
        </p:nvSpPr>
        <p:spPr>
          <a:xfrm>
            <a:off x="2779213" y="23634"/>
            <a:ext cx="7600950" cy="584627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endParaRPr lang="en" sz="1400" dirty="0">
              <a:solidFill>
                <a:srgbClr val="002060"/>
              </a:solidFill>
              <a:latin typeface="Comic Sans MS" charset="0"/>
            </a:endParaRPr>
          </a:p>
        </p:txBody>
      </p:sp>
      <p:sp>
        <p:nvSpPr>
          <p:cNvPr id="33" name="Rounded Rectangle 32"/>
          <p:cNvSpPr/>
          <p:nvPr/>
        </p:nvSpPr>
        <p:spPr>
          <a:xfrm>
            <a:off x="0" y="23634"/>
            <a:ext cx="8302453" cy="6834366"/>
          </a:xfrm>
          <a:prstGeom prst="roundRect">
            <a:avLst>
              <a:gd name="adj" fmla="val 68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7030A0"/>
              </a:solidFill>
              <a:latin typeface="Comic Sans MS" panose="030F0702030302020204" pitchFamily="66" charset="0"/>
            </a:endParaRPr>
          </a:p>
          <a:p>
            <a:pPr algn="ctr"/>
            <a:r>
              <a:rPr lang="en-GB" sz="2000" b="1" dirty="0" err="1">
                <a:solidFill>
                  <a:srgbClr val="7030A0"/>
                </a:solidFill>
                <a:latin typeface="Comic Sans MS" panose="030F0702030302020204" pitchFamily="66" charset="0"/>
              </a:rPr>
              <a:t>Seo</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na</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dh’fheumas</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tu</a:t>
            </a:r>
            <a:endParaRPr lang="en-GB" sz="2000" b="1" dirty="0">
              <a:solidFill>
                <a:srgbClr val="7030A0"/>
              </a:solidFill>
              <a:latin typeface="Comic Sans MS" panose="030F0702030302020204" pitchFamily="66" charset="0"/>
            </a:endParaRPr>
          </a:p>
          <a:p>
            <a:endParaRPr lang="en-GB"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Cairt</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Peant</a:t>
            </a:r>
            <a:r>
              <a:rPr lang="en-GB" sz="1600" dirty="0">
                <a:solidFill>
                  <a:srgbClr val="7030A0"/>
                </a:solidFill>
                <a:latin typeface="Comic Sans MS" panose="030F0702030302020204" pitchFamily="66" charset="0"/>
              </a:rPr>
              <a:t>/</a:t>
            </a:r>
            <a:r>
              <a:rPr lang="en-GB" sz="1600" dirty="0" err="1">
                <a:solidFill>
                  <a:srgbClr val="7030A0"/>
                </a:solidFill>
                <a:latin typeface="Comic Sans MS" panose="030F0702030302020204" pitchFamily="66" charset="0"/>
              </a:rPr>
              <a:t>bruis</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Dà</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bhioran</a:t>
            </a:r>
            <a:r>
              <a:rPr lang="en-GB" sz="1600" dirty="0">
                <a:solidFill>
                  <a:srgbClr val="7030A0"/>
                </a:solidFill>
                <a:latin typeface="Comic Sans MS" panose="030F0702030302020204" pitchFamily="66" charset="0"/>
              </a:rPr>
              <a:t> cocktail</a:t>
            </a:r>
          </a:p>
          <a:p>
            <a:endParaRPr lang="en-GB" dirty="0">
              <a:solidFill>
                <a:srgbClr val="7030A0"/>
              </a:solidFill>
              <a:latin typeface="Comic Sans MS" panose="030F0702030302020204" pitchFamily="66" charset="0"/>
            </a:endParaRPr>
          </a:p>
          <a:p>
            <a:r>
              <a:rPr lang="en-GB" sz="1600" b="1" dirty="0" err="1">
                <a:solidFill>
                  <a:srgbClr val="7030A0"/>
                </a:solidFill>
                <a:latin typeface="Comic Sans MS" panose="030F0702030302020204" pitchFamily="66" charset="0"/>
              </a:rPr>
              <a:t>Stiùireadh</a:t>
            </a:r>
            <a:r>
              <a:rPr lang="en-GB" sz="1600" b="1" dirty="0">
                <a:solidFill>
                  <a:srgbClr val="7030A0"/>
                </a:solidFill>
                <a:latin typeface="Comic Sans MS" panose="030F0702030302020204" pitchFamily="66" charset="0"/>
              </a:rPr>
              <a:t>:</a:t>
            </a:r>
          </a:p>
          <a:p>
            <a:endParaRPr lang="en-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Ceum 1: Dèan am bàta</a:t>
            </a:r>
          </a:p>
          <a:p>
            <a:pPr marL="342900" indent="-342900">
              <a:buFont typeface="+mj-lt"/>
              <a:buAutoNum type="arabicPeriod"/>
            </a:pPr>
            <a:r>
              <a:rPr lang="gd-GB" sz="1600" dirty="0">
                <a:solidFill>
                  <a:srgbClr val="7030A0"/>
                </a:solidFill>
                <a:latin typeface="Comic Sans MS" panose="030F0702030302020204" pitchFamily="66" charset="0"/>
              </a:rPr>
              <a:t>Geàrr ceàrnag den chairt mu 4x4 cm. </a:t>
            </a:r>
          </a:p>
          <a:p>
            <a:pPr marL="342900" indent="-342900">
              <a:buFont typeface="+mj-lt"/>
              <a:buAutoNum type="arabicPeriod"/>
            </a:pPr>
            <a:r>
              <a:rPr lang="gd-GB" sz="1600" dirty="0">
                <a:solidFill>
                  <a:srgbClr val="7030A0"/>
                </a:solidFill>
                <a:latin typeface="Comic Sans MS" panose="030F0702030302020204" pitchFamily="66" charset="0"/>
              </a:rPr>
              <a:t>Ge</a:t>
            </a:r>
            <a:r>
              <a:rPr lang="en-GB" sz="1600" dirty="0">
                <a:solidFill>
                  <a:srgbClr val="7030A0"/>
                </a:solidFill>
                <a:latin typeface="Comic Sans MS" panose="030F0702030302020204" pitchFamily="66" charset="0"/>
              </a:rPr>
              <a:t>à</a:t>
            </a:r>
            <a:r>
              <a:rPr lang="gd-GB" sz="1600" dirty="0" err="1">
                <a:solidFill>
                  <a:srgbClr val="7030A0"/>
                </a:solidFill>
                <a:latin typeface="Comic Sans MS" panose="030F0702030302020204" pitchFamily="66" charset="0"/>
              </a:rPr>
              <a:t>rr</a:t>
            </a:r>
            <a:r>
              <a:rPr lang="gd-GB" sz="1600" dirty="0">
                <a:solidFill>
                  <a:srgbClr val="7030A0"/>
                </a:solidFill>
                <a:latin typeface="Comic Sans MS" panose="030F0702030302020204" pitchFamily="66" charset="0"/>
              </a:rPr>
              <a:t> gob </a:t>
            </a:r>
            <a:r>
              <a:rPr lang="en-GB" sz="1600" dirty="0" err="1">
                <a:solidFill>
                  <a:srgbClr val="7030A0"/>
                </a:solidFill>
                <a:latin typeface="Comic Sans MS" panose="030F0702030302020204" pitchFamily="66" charset="0"/>
              </a:rPr>
              <a:t>biorach</a:t>
            </a:r>
            <a:r>
              <a:rPr lang="en-GB" sz="1600" dirty="0">
                <a:solidFill>
                  <a:srgbClr val="7030A0"/>
                </a:solidFill>
                <a:latin typeface="Comic Sans MS" panose="030F0702030302020204" pitchFamily="66" charset="0"/>
              </a:rPr>
              <a:t> </a:t>
            </a:r>
            <a:r>
              <a:rPr lang="gd-GB" sz="1600" dirty="0">
                <a:solidFill>
                  <a:srgbClr val="7030A0"/>
                </a:solidFill>
                <a:latin typeface="Comic Sans MS" panose="030F0702030302020204" pitchFamily="66" charset="0"/>
              </a:rPr>
              <a:t>aig aon cheann a nì toiseach a’ bhàta agus </a:t>
            </a:r>
            <a:r>
              <a:rPr lang="en-GB" sz="1600" dirty="0">
                <a:solidFill>
                  <a:srgbClr val="7030A0"/>
                </a:solidFill>
                <a:latin typeface="Comic Sans MS" panose="030F0702030302020204" pitchFamily="66" charset="0"/>
              </a:rPr>
              <a:t>cab</a:t>
            </a:r>
            <a:r>
              <a:rPr lang="gd-GB" sz="1600" dirty="0">
                <a:solidFill>
                  <a:srgbClr val="7030A0"/>
                </a:solidFill>
                <a:latin typeface="Comic Sans MS" panose="030F0702030302020204" pitchFamily="66" charset="0"/>
              </a:rPr>
              <a:t> beag a-mach às a’ cheann eile </a:t>
            </a:r>
            <a:r>
              <a:rPr lang="en-GB" sz="1600" dirty="0" err="1">
                <a:solidFill>
                  <a:srgbClr val="7030A0"/>
                </a:solidFill>
                <a:latin typeface="Comic Sans MS" panose="030F0702030302020204" pitchFamily="66" charset="0"/>
              </a:rPr>
              <a:t>aig</a:t>
            </a:r>
            <a:r>
              <a:rPr lang="en-GB" sz="1600" dirty="0">
                <a:solidFill>
                  <a:srgbClr val="7030A0"/>
                </a:solidFill>
                <a:latin typeface="Comic Sans MS" panose="030F0702030302020204" pitchFamily="66" charset="0"/>
              </a:rPr>
              <a:t> </a:t>
            </a:r>
            <a:r>
              <a:rPr lang="gd-GB" sz="1600" dirty="0">
                <a:solidFill>
                  <a:srgbClr val="7030A0"/>
                </a:solidFill>
                <a:latin typeface="Comic Sans MS" panose="030F0702030302020204" pitchFamily="66" charset="0"/>
              </a:rPr>
              <a:t>cùl a’ bhàta (is dòcha ann an cumadh ceàrnaig no V – feuch na dhà is faic dè fear as fheàrr). </a:t>
            </a:r>
          </a:p>
          <a:p>
            <a:pPr marL="342900" indent="-342900">
              <a:buFont typeface="+mj-lt"/>
              <a:buAutoNum type="arabicPeriod"/>
            </a:pPr>
            <a:r>
              <a:rPr lang="gd-GB" sz="1600" dirty="0">
                <a:solidFill>
                  <a:srgbClr val="7030A0"/>
                </a:solidFill>
                <a:latin typeface="Comic Sans MS" panose="030F0702030302020204" pitchFamily="66" charset="0"/>
              </a:rPr>
              <a:t>Peant a’ chairt gus a dèanamh uisge-d</a:t>
            </a:r>
            <a:r>
              <a:rPr lang="en-GB" sz="1600" dirty="0">
                <a:solidFill>
                  <a:srgbClr val="7030A0"/>
                </a:solidFill>
                <a:latin typeface="Comic Sans MS" panose="030F0702030302020204" pitchFamily="66" charset="0"/>
              </a:rPr>
              <a:t>h</a:t>
            </a:r>
            <a:r>
              <a:rPr lang="gd-GB" sz="1600" dirty="0" err="1">
                <a:solidFill>
                  <a:srgbClr val="7030A0"/>
                </a:solidFill>
                <a:latin typeface="Comic Sans MS" panose="030F0702030302020204" pitchFamily="66" charset="0"/>
              </a:rPr>
              <a:t>ìonach</a:t>
            </a:r>
            <a:r>
              <a:rPr lang="gd-GB" sz="1600" dirty="0">
                <a:solidFill>
                  <a:srgbClr val="7030A0"/>
                </a:solidFill>
                <a:latin typeface="Comic Sans MS" panose="030F0702030302020204" pitchFamily="66" charset="0"/>
              </a:rPr>
              <a:t>. </a:t>
            </a:r>
          </a:p>
          <a:p>
            <a:pPr marL="342900" indent="-342900">
              <a:buFont typeface="+mj-lt"/>
              <a:buAutoNum type="arabicPeriod"/>
            </a:pPr>
            <a:endParaRPr lang="gd-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Tha am bàta a-nis deiseil ach faodaidh tu seòl a chur air ma thogras tu le bhith a’ cur bioran </a:t>
            </a:r>
            <a:r>
              <a:rPr lang="gd-GB" sz="1600" dirty="0" err="1">
                <a:solidFill>
                  <a:srgbClr val="7030A0"/>
                </a:solidFill>
                <a:latin typeface="Comic Sans MS" panose="030F0702030302020204" pitchFamily="66" charset="0"/>
              </a:rPr>
              <a:t>cocktail</a:t>
            </a:r>
            <a:r>
              <a:rPr lang="gd-GB" sz="1600" dirty="0">
                <a:solidFill>
                  <a:srgbClr val="7030A0"/>
                </a:solidFill>
                <a:latin typeface="Comic Sans MS" panose="030F0702030302020204" pitchFamily="66" charset="0"/>
              </a:rPr>
              <a:t> tro cheàrnag cairt eile agus ga </a:t>
            </a:r>
            <a:r>
              <a:rPr lang="en-GB" sz="1600" dirty="0" err="1">
                <a:solidFill>
                  <a:srgbClr val="7030A0"/>
                </a:solidFill>
                <a:latin typeface="Comic Sans MS" panose="030F0702030302020204" pitchFamily="66" charset="0"/>
              </a:rPr>
              <a:t>steigeil</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anns</a:t>
            </a:r>
            <a:r>
              <a:rPr lang="gd-GB" sz="1600" dirty="0">
                <a:solidFill>
                  <a:srgbClr val="7030A0"/>
                </a:solidFill>
                <a:latin typeface="Comic Sans MS" panose="030F0702030302020204" pitchFamily="66" charset="0"/>
              </a:rPr>
              <a:t> a’ bhàta.</a:t>
            </a:r>
          </a:p>
          <a:p>
            <a:endParaRPr lang="gd-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Ceum 2: Feuch am bàta</a:t>
            </a:r>
          </a:p>
          <a:p>
            <a:pPr marL="342900" indent="-342900">
              <a:buFont typeface="+mj-lt"/>
              <a:buAutoNum type="arabicPeriod"/>
            </a:pPr>
            <a:r>
              <a:rPr lang="gd-GB" sz="1600" dirty="0">
                <a:solidFill>
                  <a:srgbClr val="7030A0"/>
                </a:solidFill>
                <a:latin typeface="Comic Sans MS" panose="030F0702030302020204" pitchFamily="66" charset="0"/>
              </a:rPr>
              <a:t>Cuir am bàta air an uisge ga chumail faisg air aon oisean den </a:t>
            </a:r>
            <a:r>
              <a:rPr lang="gd-GB" sz="1600" dirty="0" err="1">
                <a:solidFill>
                  <a:srgbClr val="7030A0"/>
                </a:solidFill>
                <a:latin typeface="Comic Sans MS" panose="030F0702030302020204" pitchFamily="66" charset="0"/>
              </a:rPr>
              <a:t>mh</a:t>
            </a:r>
            <a:r>
              <a:rPr lang="en-GB" sz="1600" dirty="0" err="1">
                <a:solidFill>
                  <a:srgbClr val="7030A0"/>
                </a:solidFill>
                <a:latin typeface="Comic Sans MS" panose="030F0702030302020204" pitchFamily="66" charset="0"/>
              </a:rPr>
              <a:t>èi</a:t>
            </a:r>
            <a:r>
              <a:rPr lang="gd-GB" sz="1600" dirty="0">
                <a:solidFill>
                  <a:srgbClr val="7030A0"/>
                </a:solidFill>
                <a:latin typeface="Comic Sans MS" panose="030F0702030302020204" pitchFamily="66" charset="0"/>
              </a:rPr>
              <a:t>s/amar le toiseach a’ bhàta a </a:t>
            </a:r>
            <a:r>
              <a:rPr lang="gd-GB" sz="1600" dirty="0" err="1">
                <a:solidFill>
                  <a:srgbClr val="7030A0"/>
                </a:solidFill>
                <a:latin typeface="Comic Sans MS" panose="030F0702030302020204" pitchFamily="66" charset="0"/>
              </a:rPr>
              <a:t>dh</a:t>
            </a:r>
            <a:r>
              <a:rPr lang="gd-GB" sz="1600" dirty="0">
                <a:solidFill>
                  <a:srgbClr val="7030A0"/>
                </a:solidFill>
                <a:latin typeface="Comic Sans MS" panose="030F0702030302020204" pitchFamily="66" charset="0"/>
              </a:rPr>
              <a:t>’</a:t>
            </a:r>
            <a:r>
              <a:rPr lang="en-GB" sz="1600" dirty="0" err="1">
                <a:solidFill>
                  <a:srgbClr val="7030A0"/>
                </a:solidFill>
                <a:latin typeface="Comic Sans MS" panose="030F0702030302020204" pitchFamily="66" charset="0"/>
              </a:rPr>
              <a:t>i</a:t>
            </a:r>
            <a:r>
              <a:rPr lang="gd-GB" sz="1600" dirty="0" err="1">
                <a:solidFill>
                  <a:srgbClr val="7030A0"/>
                </a:solidFill>
                <a:latin typeface="Comic Sans MS" panose="030F0702030302020204" pitchFamily="66" charset="0"/>
              </a:rPr>
              <a:t>onnsaigh</a:t>
            </a:r>
            <a:r>
              <a:rPr lang="gd-GB" sz="1600" dirty="0">
                <a:solidFill>
                  <a:srgbClr val="7030A0"/>
                </a:solidFill>
                <a:latin typeface="Comic Sans MS" panose="030F0702030302020204" pitchFamily="66" charset="0"/>
              </a:rPr>
              <a:t> a’ mheadhain. </a:t>
            </a:r>
          </a:p>
          <a:p>
            <a:pPr marL="342900" indent="-342900">
              <a:buFont typeface="+mj-lt"/>
              <a:buAutoNum type="arabicPeriod"/>
            </a:pPr>
            <a:r>
              <a:rPr lang="gd-GB" sz="1600" dirty="0">
                <a:solidFill>
                  <a:srgbClr val="7030A0"/>
                </a:solidFill>
                <a:latin typeface="Comic Sans MS" panose="030F0702030302020204" pitchFamily="66" charset="0"/>
              </a:rPr>
              <a:t>Cuir gob a’ bhiorain </a:t>
            </a:r>
            <a:r>
              <a:rPr lang="gd-GB" sz="1600" dirty="0" err="1">
                <a:solidFill>
                  <a:srgbClr val="7030A0"/>
                </a:solidFill>
                <a:latin typeface="Comic Sans MS" panose="030F0702030302020204" pitchFamily="66" charset="0"/>
              </a:rPr>
              <a:t>cocktail</a:t>
            </a:r>
            <a:r>
              <a:rPr lang="gd-GB" sz="1600" dirty="0">
                <a:solidFill>
                  <a:srgbClr val="7030A0"/>
                </a:solidFill>
                <a:latin typeface="Comic Sans MS" panose="030F0702030302020204" pitchFamily="66" charset="0"/>
              </a:rPr>
              <a:t> don t-siabann shoithichean agus suath uachdar an uisge leis </a:t>
            </a:r>
            <a:r>
              <a:rPr lang="en-GB" sz="1600" dirty="0" err="1">
                <a:solidFill>
                  <a:srgbClr val="7030A0"/>
                </a:solidFill>
                <a:latin typeface="Comic Sans MS" panose="030F0702030302020204" pitchFamily="66" charset="0"/>
              </a:rPr>
              <a:t>anns</a:t>
            </a:r>
            <a:r>
              <a:rPr lang="gd-GB" sz="1600" dirty="0">
                <a:solidFill>
                  <a:srgbClr val="7030A0"/>
                </a:solidFill>
                <a:latin typeface="Comic Sans MS" panose="030F0702030302020204" pitchFamily="66" charset="0"/>
              </a:rPr>
              <a:t> a’ chab a gheàrr thu ann an cùl a’ bhàta</a:t>
            </a:r>
            <a:r>
              <a:rPr lang="gd-GB" dirty="0">
                <a:solidFill>
                  <a:srgbClr val="7030A0"/>
                </a:solidFill>
                <a:latin typeface="Comic Sans MS" panose="030F0702030302020204" pitchFamily="66" charset="0"/>
              </a:rPr>
              <a:t>.</a:t>
            </a:r>
          </a:p>
          <a:p>
            <a:endParaRPr lang="en-GB" sz="2000" dirty="0">
              <a:solidFill>
                <a:srgbClr val="7030A0"/>
              </a:solidFill>
              <a:latin typeface="Comic Sans MS" panose="030F0702030302020204" pitchFamily="66" charset="0"/>
            </a:endParaRPr>
          </a:p>
        </p:txBody>
      </p:sp>
      <p:sp>
        <p:nvSpPr>
          <p:cNvPr id="10" name="Rounded Rectangular Callout 9"/>
          <p:cNvSpPr/>
          <p:nvPr/>
        </p:nvSpPr>
        <p:spPr>
          <a:xfrm>
            <a:off x="8609896" y="-1809"/>
            <a:ext cx="3102505" cy="2689609"/>
          </a:xfrm>
          <a:prstGeom prst="wedgeRoundRectCallout">
            <a:avLst>
              <a:gd name="adj1" fmla="val 31489"/>
              <a:gd name="adj2" fmla="val 66063"/>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7030A0"/>
                </a:solidFill>
                <a:latin typeface="Comic Sans MS" panose="030F0702030302020204" pitchFamily="66" charset="0"/>
              </a:rPr>
              <a:t>Tha an deuchainn seo a’ cleachdadh rud air a bheil teanntachd-uachdair far a bheil fòrsaichean nach fhaic thu a’ tarraing mhoileciuilean uisge còmhla. Chì thu buaidh teanntachd-uachdair nuair a </a:t>
            </a:r>
            <a:r>
              <a:rPr lang="gd-GB" sz="1600" dirty="0" err="1">
                <a:solidFill>
                  <a:srgbClr val="7030A0"/>
                </a:solidFill>
                <a:latin typeface="Comic Sans MS" panose="030F0702030302020204" pitchFamily="66" charset="0"/>
              </a:rPr>
              <a:t>choisicheas</a:t>
            </a:r>
            <a:r>
              <a:rPr lang="gd-GB" sz="1600" dirty="0">
                <a:solidFill>
                  <a:srgbClr val="7030A0"/>
                </a:solidFill>
                <a:latin typeface="Comic Sans MS" panose="030F0702030302020204" pitchFamily="66" charset="0"/>
              </a:rPr>
              <a:t> biastagan air uisge …</a:t>
            </a:r>
          </a:p>
        </p:txBody>
      </p:sp>
      <p:sp>
        <p:nvSpPr>
          <p:cNvPr id="2" name="TextBox 1"/>
          <p:cNvSpPr txBox="1"/>
          <p:nvPr/>
        </p:nvSpPr>
        <p:spPr>
          <a:xfrm>
            <a:off x="3739737" y="1013754"/>
            <a:ext cx="4513943" cy="861774"/>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Siosair</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Mias</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uisge</a:t>
            </a:r>
            <a:r>
              <a:rPr lang="en-GB" sz="1600" dirty="0">
                <a:solidFill>
                  <a:srgbClr val="7030A0"/>
                </a:solidFill>
                <a:latin typeface="Comic Sans MS" panose="030F0702030302020204" pitchFamily="66" charset="0"/>
              </a:rPr>
              <a:t> (no </a:t>
            </a:r>
            <a:r>
              <a:rPr lang="en-GB" sz="1600" dirty="0" err="1">
                <a:solidFill>
                  <a:srgbClr val="7030A0"/>
                </a:solidFill>
                <a:latin typeface="Comic Sans MS" panose="030F0702030302020204" pitchFamily="66" charset="0"/>
              </a:rPr>
              <a:t>amar</a:t>
            </a:r>
            <a:r>
              <a:rPr lang="en-GB" sz="1600" dirty="0">
                <a:solidFill>
                  <a:srgbClr val="7030A0"/>
                </a:solidFill>
                <a:latin typeface="Comic Sans MS" panose="030F0702030302020204" pitchFamily="66" charset="0"/>
              </a:rPr>
              <a:t>!)</a:t>
            </a: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Siabann</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shoithichean</a:t>
            </a:r>
            <a:endParaRPr lang="en-GB" sz="1600" dirty="0">
              <a:solidFill>
                <a:srgbClr val="7030A0"/>
              </a:solidFill>
              <a:latin typeface="Comic Sans MS" panose="030F0702030302020204" pitchFamily="66" charset="0"/>
            </a:endParaRPr>
          </a:p>
        </p:txBody>
      </p:sp>
      <p:sp>
        <p:nvSpPr>
          <p:cNvPr id="13" name="Rounded Rectangular Callout 12"/>
          <p:cNvSpPr/>
          <p:nvPr/>
        </p:nvSpPr>
        <p:spPr>
          <a:xfrm>
            <a:off x="8563430" y="3001390"/>
            <a:ext cx="2602420" cy="3197689"/>
          </a:xfrm>
          <a:prstGeom prst="wedgeRoundRectCallout">
            <a:avLst>
              <a:gd name="adj1" fmla="val 44758"/>
              <a:gd name="adj2" fmla="val 59277"/>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7030A0"/>
                </a:solidFill>
                <a:latin typeface="Comic Sans MS" panose="030F0702030302020204" pitchFamily="66" charset="0"/>
              </a:rPr>
              <a:t>Tha ùidh aig innleadairean ann an ciamar a bhios rudan ag obair. Dè tha thu </a:t>
            </a:r>
          </a:p>
          <a:p>
            <a:r>
              <a:rPr lang="gd-GB" sz="1600" dirty="0">
                <a:solidFill>
                  <a:srgbClr val="7030A0"/>
                </a:solidFill>
                <a:latin typeface="Comic Sans MS" panose="030F0702030302020204" pitchFamily="66" charset="0"/>
              </a:rPr>
              <a:t>a’ smaoineachadh a thachair? Cuir do fhreagairt an seo:</a:t>
            </a:r>
            <a:endParaRPr lang="gd-GB" dirty="0">
              <a:solidFill>
                <a:srgbClr val="7030A0"/>
              </a:solidFill>
              <a:latin typeface="Comic Sans MS" panose="030F0702030302020204" pitchFamily="66" charset="0"/>
            </a:endParaRPr>
          </a:p>
          <a:p>
            <a:pPr algn="ctr"/>
            <a:endParaRPr lang="en-GB" b="1" dirty="0">
              <a:solidFill>
                <a:srgbClr val="7030A0"/>
              </a:solidFill>
              <a:latin typeface="Comic Sans MS" panose="030F0702030302020204" pitchFamily="66" charset="0"/>
            </a:endParaRPr>
          </a:p>
          <a:p>
            <a:pPr algn="ctr"/>
            <a:endParaRPr lang="en-GB" b="1" dirty="0">
              <a:solidFill>
                <a:srgbClr val="7030A0"/>
              </a:solidFill>
              <a:latin typeface="Comic Sans MS" panose="030F0702030302020204" pitchFamily="66" charset="0"/>
            </a:endParaRPr>
          </a:p>
          <a:p>
            <a:pPr algn="ctr"/>
            <a:endParaRPr lang="en-GB" b="1" dirty="0">
              <a:solidFill>
                <a:srgbClr val="7030A0"/>
              </a:solidFill>
              <a:latin typeface="Comic Sans MS" panose="030F0702030302020204" pitchFamily="66" charset="0"/>
            </a:endParaRPr>
          </a:p>
          <a:p>
            <a:pPr algn="ctr"/>
            <a:endParaRPr lang="en-GB" b="1" dirty="0">
              <a:solidFill>
                <a:srgbClr val="7030A0"/>
              </a:solidFill>
              <a:latin typeface="Comic Sans MS" panose="030F0702030302020204" pitchFamily="66" charset="0"/>
            </a:endParaRPr>
          </a:p>
        </p:txBody>
      </p:sp>
      <p:sp>
        <p:nvSpPr>
          <p:cNvPr id="14" name="TextBox 13"/>
          <p:cNvSpPr txBox="1"/>
          <p:nvPr/>
        </p:nvSpPr>
        <p:spPr>
          <a:xfrm>
            <a:off x="8886850" y="5021943"/>
            <a:ext cx="2071701" cy="1061025"/>
          </a:xfrm>
          <a:prstGeom prst="rect">
            <a:avLst/>
          </a:prstGeom>
          <a:solidFill>
            <a:schemeClr val="bg1"/>
          </a:solidFill>
        </p:spPr>
        <p:txBody>
          <a:bodyPr wrap="square" rtlCol="0">
            <a:spAutoFit/>
          </a:bodyPr>
          <a:lstStyle/>
          <a:p>
            <a:pPr>
              <a:lnSpc>
                <a:spcPct val="150000"/>
              </a:lnSpc>
            </a:pPr>
            <a:endParaRPr lang="en-GB" sz="6000" dirty="0"/>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0812422" y="4131663"/>
            <a:ext cx="1499063" cy="2671571"/>
          </a:xfrm>
          <a:prstGeom prst="rect">
            <a:avLst/>
          </a:prstGeom>
        </p:spPr>
      </p:pic>
      <p:sp>
        <p:nvSpPr>
          <p:cNvPr id="12" name="Explosion 1 11"/>
          <p:cNvSpPr/>
          <p:nvPr/>
        </p:nvSpPr>
        <p:spPr>
          <a:xfrm>
            <a:off x="6335486" y="1041127"/>
            <a:ext cx="2097596" cy="1911299"/>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691702" y="1575294"/>
            <a:ext cx="1360083" cy="830997"/>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Bàta</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fo</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chumhachd</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siabainn</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36584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10" name="Group 9"/>
          <p:cNvGrpSpPr/>
          <p:nvPr/>
        </p:nvGrpSpPr>
        <p:grpSpPr>
          <a:xfrm>
            <a:off x="0" y="3971285"/>
            <a:ext cx="12321915" cy="2886715"/>
            <a:chOff x="-254619" y="4258822"/>
            <a:chExt cx="15675093" cy="2745267"/>
          </a:xfrm>
        </p:grpSpPr>
        <p:pic>
          <p:nvPicPr>
            <p:cNvPr id="11" name="Picture 10"/>
            <p:cNvPicPr>
              <a:picLocks noChangeAspect="1"/>
            </p:cNvPicPr>
            <p:nvPr/>
          </p:nvPicPr>
          <p:blipFill>
            <a:blip r:embed="rId3"/>
            <a:stretch>
              <a:fillRect/>
            </a:stretch>
          </p:blipFill>
          <p:spPr>
            <a:xfrm>
              <a:off x="968704" y="4478258"/>
              <a:ext cx="573750" cy="2205000"/>
            </a:xfrm>
            <a:prstGeom prst="rect">
              <a:avLst/>
            </a:prstGeom>
          </p:spPr>
        </p:pic>
        <p:pic>
          <p:nvPicPr>
            <p:cNvPr id="12" name="Picture 11"/>
            <p:cNvPicPr>
              <a:picLocks noChangeAspect="1"/>
            </p:cNvPicPr>
            <p:nvPr/>
          </p:nvPicPr>
          <p:blipFill>
            <a:blip r:embed="rId4"/>
            <a:stretch>
              <a:fillRect/>
            </a:stretch>
          </p:blipFill>
          <p:spPr>
            <a:xfrm>
              <a:off x="1573198" y="4276939"/>
              <a:ext cx="461250" cy="2193750"/>
            </a:xfrm>
            <a:prstGeom prst="rect">
              <a:avLst/>
            </a:prstGeom>
          </p:spPr>
        </p:pic>
        <p:pic>
          <p:nvPicPr>
            <p:cNvPr id="13" name="Picture 12"/>
            <p:cNvPicPr>
              <a:picLocks noChangeAspect="1"/>
            </p:cNvPicPr>
            <p:nvPr/>
          </p:nvPicPr>
          <p:blipFill>
            <a:blip r:embed="rId5"/>
            <a:stretch>
              <a:fillRect/>
            </a:stretch>
          </p:blipFill>
          <p:spPr>
            <a:xfrm>
              <a:off x="2114050" y="4258822"/>
              <a:ext cx="573750" cy="2036250"/>
            </a:xfrm>
            <a:prstGeom prst="rect">
              <a:avLst/>
            </a:prstGeom>
          </p:spPr>
        </p:pic>
        <p:pic>
          <p:nvPicPr>
            <p:cNvPr id="14" name="Picture 13"/>
            <p:cNvPicPr>
              <a:picLocks noChangeAspect="1"/>
            </p:cNvPicPr>
            <p:nvPr/>
          </p:nvPicPr>
          <p:blipFill>
            <a:blip r:embed="rId6"/>
            <a:stretch>
              <a:fillRect/>
            </a:stretch>
          </p:blipFill>
          <p:spPr>
            <a:xfrm>
              <a:off x="78086" y="4622382"/>
              <a:ext cx="864205" cy="2193750"/>
            </a:xfrm>
            <a:prstGeom prst="rect">
              <a:avLst/>
            </a:prstGeom>
          </p:spPr>
        </p:pic>
        <p:pic>
          <p:nvPicPr>
            <p:cNvPr id="15" name="Picture 14"/>
            <p:cNvPicPr>
              <a:picLocks noChangeAspect="1"/>
            </p:cNvPicPr>
            <p:nvPr/>
          </p:nvPicPr>
          <p:blipFill>
            <a:blip r:embed="rId7"/>
            <a:stretch>
              <a:fillRect/>
            </a:stretch>
          </p:blipFill>
          <p:spPr>
            <a:xfrm>
              <a:off x="2706154" y="4827626"/>
              <a:ext cx="416250" cy="1248750"/>
            </a:xfrm>
            <a:prstGeom prst="rect">
              <a:avLst/>
            </a:prstGeom>
          </p:spPr>
        </p:pic>
        <p:pic>
          <p:nvPicPr>
            <p:cNvPr id="16" name="Picture 15"/>
            <p:cNvPicPr>
              <a:picLocks noChangeAspect="1"/>
            </p:cNvPicPr>
            <p:nvPr/>
          </p:nvPicPr>
          <p:blipFill>
            <a:blip r:embed="rId7"/>
            <a:stretch>
              <a:fillRect/>
            </a:stretch>
          </p:blipFill>
          <p:spPr>
            <a:xfrm>
              <a:off x="3183892" y="4827626"/>
              <a:ext cx="416250" cy="1248750"/>
            </a:xfrm>
            <a:prstGeom prst="rect">
              <a:avLst/>
            </a:prstGeom>
          </p:spPr>
        </p:pic>
        <p:pic>
          <p:nvPicPr>
            <p:cNvPr id="17" name="Picture 16"/>
            <p:cNvPicPr>
              <a:picLocks noChangeAspect="1"/>
            </p:cNvPicPr>
            <p:nvPr/>
          </p:nvPicPr>
          <p:blipFill>
            <a:blip r:embed="rId8"/>
            <a:stretch>
              <a:fillRect/>
            </a:stretch>
          </p:blipFill>
          <p:spPr>
            <a:xfrm>
              <a:off x="6928906" y="5686809"/>
              <a:ext cx="8491568" cy="1312606"/>
            </a:xfrm>
            <a:prstGeom prst="rect">
              <a:avLst/>
            </a:prstGeom>
          </p:spPr>
        </p:pic>
        <p:pic>
          <p:nvPicPr>
            <p:cNvPr id="18" name="Picture 17"/>
            <p:cNvPicPr>
              <a:picLocks noChangeAspect="1"/>
            </p:cNvPicPr>
            <p:nvPr/>
          </p:nvPicPr>
          <p:blipFill>
            <a:blip r:embed="rId9"/>
            <a:stretch>
              <a:fillRect/>
            </a:stretch>
          </p:blipFill>
          <p:spPr>
            <a:xfrm>
              <a:off x="11131562" y="5823528"/>
              <a:ext cx="436342" cy="736774"/>
            </a:xfrm>
            <a:prstGeom prst="rect">
              <a:avLst/>
            </a:prstGeom>
          </p:spPr>
        </p:pic>
        <p:pic>
          <p:nvPicPr>
            <p:cNvPr id="19" name="Picture 18"/>
            <p:cNvPicPr>
              <a:picLocks noChangeAspect="1"/>
            </p:cNvPicPr>
            <p:nvPr/>
          </p:nvPicPr>
          <p:blipFill>
            <a:blip r:embed="rId9"/>
            <a:stretch>
              <a:fillRect/>
            </a:stretch>
          </p:blipFill>
          <p:spPr>
            <a:xfrm>
              <a:off x="10524693" y="5465641"/>
              <a:ext cx="606869" cy="1024712"/>
            </a:xfrm>
            <a:prstGeom prst="rect">
              <a:avLst/>
            </a:prstGeom>
          </p:spPr>
        </p:pic>
        <p:pic>
          <p:nvPicPr>
            <p:cNvPr id="20" name="Picture 19"/>
            <p:cNvPicPr>
              <a:picLocks noChangeAspect="1"/>
            </p:cNvPicPr>
            <p:nvPr/>
          </p:nvPicPr>
          <p:blipFill>
            <a:blip r:embed="rId9"/>
            <a:stretch>
              <a:fillRect/>
            </a:stretch>
          </p:blipFill>
          <p:spPr>
            <a:xfrm>
              <a:off x="10048721" y="5605539"/>
              <a:ext cx="606869" cy="1024712"/>
            </a:xfrm>
            <a:prstGeom prst="rect">
              <a:avLst/>
            </a:prstGeom>
          </p:spPr>
        </p:pic>
        <p:pic>
          <p:nvPicPr>
            <p:cNvPr id="21" name="Picture 20"/>
            <p:cNvPicPr>
              <a:picLocks noChangeAspect="1"/>
            </p:cNvPicPr>
            <p:nvPr/>
          </p:nvPicPr>
          <p:blipFill>
            <a:blip r:embed="rId8"/>
            <a:stretch>
              <a:fillRect/>
            </a:stretch>
          </p:blipFill>
          <p:spPr>
            <a:xfrm>
              <a:off x="-254619" y="5976618"/>
              <a:ext cx="8169743" cy="1027471"/>
            </a:xfrm>
            <a:prstGeom prst="rect">
              <a:avLst/>
            </a:prstGeom>
          </p:spPr>
        </p:pic>
        <p:pic>
          <p:nvPicPr>
            <p:cNvPr id="23" name="Picture 22"/>
            <p:cNvPicPr>
              <a:picLocks noChangeAspect="1"/>
            </p:cNvPicPr>
            <p:nvPr/>
          </p:nvPicPr>
          <p:blipFill>
            <a:blip r:embed="rId9"/>
            <a:stretch>
              <a:fillRect/>
            </a:stretch>
          </p:blipFill>
          <p:spPr>
            <a:xfrm>
              <a:off x="3628877" y="5328163"/>
              <a:ext cx="606869" cy="1024712"/>
            </a:xfrm>
            <a:prstGeom prst="rect">
              <a:avLst/>
            </a:prstGeom>
          </p:spPr>
        </p:pic>
        <p:pic>
          <p:nvPicPr>
            <p:cNvPr id="25" name="Picture 24"/>
            <p:cNvPicPr>
              <a:picLocks noChangeAspect="1"/>
            </p:cNvPicPr>
            <p:nvPr/>
          </p:nvPicPr>
          <p:blipFill>
            <a:blip r:embed="rId10"/>
            <a:stretch>
              <a:fillRect/>
            </a:stretch>
          </p:blipFill>
          <p:spPr>
            <a:xfrm>
              <a:off x="765351" y="5786315"/>
              <a:ext cx="663750" cy="933750"/>
            </a:xfrm>
            <a:prstGeom prst="rect">
              <a:avLst/>
            </a:prstGeom>
          </p:spPr>
        </p:pic>
      </p:grpSp>
      <p:sp>
        <p:nvSpPr>
          <p:cNvPr id="22" name="Rounded Rectangular Callout 21"/>
          <p:cNvSpPr/>
          <p:nvPr/>
        </p:nvSpPr>
        <p:spPr>
          <a:xfrm>
            <a:off x="75742" y="1372599"/>
            <a:ext cx="1918741" cy="2407159"/>
          </a:xfrm>
          <a:prstGeom prst="wedgeRoundRectCallout">
            <a:avLst>
              <a:gd name="adj1" fmla="val -1264"/>
              <a:gd name="adj2" fmla="val 60059"/>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dirty="0">
                <a:solidFill>
                  <a:srgbClr val="005695"/>
                </a:solidFill>
                <a:latin typeface="Comic Sans MS" panose="030F0702030302020204" pitchFamily="66" charset="0"/>
              </a:rPr>
              <a:t>Feumaidh innleadairean a bhith comasach air àirde rudan a thomhas. Feuch na dòighean seo gus àirde craoibhe no </a:t>
            </a:r>
            <a:r>
              <a:rPr lang="gd-GB" sz="1400" dirty="0" err="1">
                <a:solidFill>
                  <a:srgbClr val="005695"/>
                </a:solidFill>
                <a:latin typeface="Comic Sans MS" panose="030F0702030302020204" pitchFamily="66" charset="0"/>
              </a:rPr>
              <a:t>togala</a:t>
            </a:r>
            <a:r>
              <a:rPr lang="en-GB" sz="1400" dirty="0" err="1">
                <a:solidFill>
                  <a:srgbClr val="005695"/>
                </a:solidFill>
                <a:latin typeface="Comic Sans MS" panose="030F0702030302020204" pitchFamily="66" charset="0"/>
              </a:rPr>
              <a:t>i</a:t>
            </a:r>
            <a:r>
              <a:rPr lang="gd-GB" sz="1400" dirty="0" err="1">
                <a:solidFill>
                  <a:srgbClr val="005695"/>
                </a:solidFill>
                <a:latin typeface="Comic Sans MS" panose="030F0702030302020204" pitchFamily="66" charset="0"/>
              </a:rPr>
              <a:t>ch</a:t>
            </a:r>
            <a:r>
              <a:rPr lang="gd-GB" sz="1400" dirty="0">
                <a:solidFill>
                  <a:srgbClr val="005695"/>
                </a:solidFill>
                <a:latin typeface="Comic Sans MS" panose="030F0702030302020204" pitchFamily="66" charset="0"/>
              </a:rPr>
              <a:t> a thomhas.</a:t>
            </a:r>
          </a:p>
        </p:txBody>
      </p:sp>
      <p:sp>
        <p:nvSpPr>
          <p:cNvPr id="24" name="Rounded Rectangular Callout 23"/>
          <p:cNvSpPr/>
          <p:nvPr/>
        </p:nvSpPr>
        <p:spPr>
          <a:xfrm>
            <a:off x="2177305" y="-23855"/>
            <a:ext cx="9874787" cy="5459245"/>
          </a:xfrm>
          <a:prstGeom prst="wedgeRoundRectCallout">
            <a:avLst>
              <a:gd name="adj1" fmla="val -48104"/>
              <a:gd name="adj2" fmla="val 25503"/>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rgbClr val="005695"/>
              </a:solidFill>
              <a:latin typeface="Comic Sans MS" charset="0"/>
            </a:endParaRPr>
          </a:p>
          <a:p>
            <a:endParaRPr lang="en-GB" sz="1600" b="1" dirty="0">
              <a:solidFill>
                <a:srgbClr val="005695"/>
              </a:solidFill>
              <a:latin typeface="Comic Sans MS" charset="0"/>
            </a:endParaRPr>
          </a:p>
          <a:p>
            <a:endParaRPr lang="en-GB" sz="1600" b="1" dirty="0">
              <a:solidFill>
                <a:srgbClr val="005695"/>
              </a:solidFill>
              <a:latin typeface="Comic Sans MS" charset="0"/>
            </a:endParaRPr>
          </a:p>
          <a:p>
            <a:pPr algn="ctr"/>
            <a:endParaRPr lang="en-GB" sz="1600" b="1" dirty="0">
              <a:solidFill>
                <a:srgbClr val="005695"/>
              </a:solidFill>
              <a:latin typeface="Comic Sans MS" charset="0"/>
            </a:endParaRPr>
          </a:p>
          <a:p>
            <a:pPr algn="ctr"/>
            <a:endParaRPr lang="en-GB" sz="1600" b="1" dirty="0">
              <a:solidFill>
                <a:srgbClr val="005695"/>
              </a:solidFill>
              <a:latin typeface="Comic Sans MS" charset="0"/>
            </a:endParaRPr>
          </a:p>
          <a:p>
            <a:pPr algn="ctr"/>
            <a:endParaRPr lang="en-GB" sz="1600" b="1" dirty="0">
              <a:solidFill>
                <a:srgbClr val="005695"/>
              </a:solidFill>
              <a:latin typeface="Comic Sans MS" charset="0"/>
            </a:endParaRPr>
          </a:p>
          <a:p>
            <a:pPr algn="ctr"/>
            <a:endParaRPr lang="en-GB" b="1" dirty="0">
              <a:solidFill>
                <a:srgbClr val="005695"/>
              </a:solidFill>
              <a:latin typeface="Comic Sans MS" charset="0"/>
            </a:endParaRPr>
          </a:p>
          <a:p>
            <a:pPr lvl="6"/>
            <a:r>
              <a:rPr lang="en-GB" sz="1600" b="1" dirty="0" err="1">
                <a:solidFill>
                  <a:srgbClr val="005695"/>
                </a:solidFill>
                <a:latin typeface="Comic Sans MS" charset="0"/>
              </a:rPr>
              <a:t>Seo</a:t>
            </a:r>
            <a:r>
              <a:rPr lang="en-GB" sz="1600" b="1" dirty="0">
                <a:solidFill>
                  <a:srgbClr val="005695"/>
                </a:solidFill>
                <a:latin typeface="Comic Sans MS" charset="0"/>
              </a:rPr>
              <a:t> </a:t>
            </a:r>
            <a:r>
              <a:rPr lang="en-GB" sz="1600" b="1" dirty="0" err="1">
                <a:solidFill>
                  <a:srgbClr val="005695"/>
                </a:solidFill>
                <a:latin typeface="Comic Sans MS" charset="0"/>
              </a:rPr>
              <a:t>na</a:t>
            </a:r>
            <a:r>
              <a:rPr lang="en-GB" sz="1600" b="1" dirty="0">
                <a:solidFill>
                  <a:srgbClr val="005695"/>
                </a:solidFill>
                <a:latin typeface="Comic Sans MS" charset="0"/>
              </a:rPr>
              <a:t> </a:t>
            </a:r>
            <a:r>
              <a:rPr lang="en-GB" sz="1600" b="1" dirty="0" err="1">
                <a:solidFill>
                  <a:srgbClr val="005695"/>
                </a:solidFill>
                <a:latin typeface="Comic Sans MS" charset="0"/>
              </a:rPr>
              <a:t>dh’fheumas</a:t>
            </a:r>
            <a:r>
              <a:rPr lang="en-GB" sz="1600" b="1" dirty="0">
                <a:solidFill>
                  <a:srgbClr val="005695"/>
                </a:solidFill>
                <a:latin typeface="Comic Sans MS" charset="0"/>
              </a:rPr>
              <a:t> </a:t>
            </a:r>
            <a:r>
              <a:rPr lang="en-GB" sz="1600" b="1" dirty="0" err="1">
                <a:solidFill>
                  <a:srgbClr val="005695"/>
                </a:solidFill>
                <a:latin typeface="Comic Sans MS" charset="0"/>
              </a:rPr>
              <a:t>tu</a:t>
            </a:r>
            <a:endParaRPr lang="en-GB" sz="1600" b="1" dirty="0">
              <a:solidFill>
                <a:srgbClr val="005695"/>
              </a:solidFill>
              <a:latin typeface="Comic Sans MS" charset="0"/>
            </a:endParaRPr>
          </a:p>
          <a:p>
            <a:endParaRPr lang="en-US" sz="800" b="1" dirty="0">
              <a:solidFill>
                <a:srgbClr val="005695"/>
              </a:solidFill>
              <a:latin typeface="Comic Sans MS" charset="0"/>
            </a:endParaRPr>
          </a:p>
          <a:p>
            <a:pPr marL="285750" indent="-285750">
              <a:buFont typeface="Wingdings" panose="05000000000000000000" pitchFamily="2" charset="2"/>
              <a:buChar char="Ø"/>
            </a:pPr>
            <a:r>
              <a:rPr lang="en-GB" sz="1600" dirty="0" err="1">
                <a:solidFill>
                  <a:srgbClr val="005695"/>
                </a:solidFill>
                <a:latin typeface="Comic Sans MS" panose="030F0702030302020204" pitchFamily="66" charset="0"/>
              </a:rPr>
              <a:t>Maide</a:t>
            </a:r>
            <a:endParaRPr lang="en-GB" sz="1600" dirty="0">
              <a:solidFill>
                <a:srgbClr val="005695"/>
              </a:solidFill>
              <a:latin typeface="Comic Sans MS" panose="030F0702030302020204" pitchFamily="66" charset="0"/>
            </a:endParaRPr>
          </a:p>
          <a:p>
            <a:endParaRPr lang="en-US" sz="800" dirty="0">
              <a:solidFill>
                <a:srgbClr val="005695"/>
              </a:solidFill>
              <a:latin typeface="Comic Sans MS" panose="030F0702030302020204" pitchFamily="66" charset="0"/>
            </a:endParaRPr>
          </a:p>
          <a:p>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Stiùireadh</a:t>
            </a:r>
            <a:r>
              <a:rPr lang="en-GB" sz="1600" b="1" dirty="0">
                <a:solidFill>
                  <a:srgbClr val="005695"/>
                </a:solidFill>
                <a:latin typeface="Comic Sans MS" panose="030F0702030302020204" pitchFamily="66" charset="0"/>
              </a:rPr>
              <a:t>:</a:t>
            </a:r>
          </a:p>
          <a:p>
            <a:r>
              <a:rPr lang="en-GB" sz="1200" b="1" dirty="0" smtClean="0">
                <a:solidFill>
                  <a:srgbClr val="005695"/>
                </a:solidFill>
                <a:latin typeface="Comic Sans MS" panose="030F0702030302020204" pitchFamily="66" charset="0"/>
              </a:rPr>
              <a:t>Dòigh </a:t>
            </a:r>
            <a:r>
              <a:rPr lang="en-GB" sz="1200" b="1" dirty="0">
                <a:solidFill>
                  <a:srgbClr val="005695"/>
                </a:solidFill>
                <a:latin typeface="Comic Sans MS" panose="030F0702030302020204" pitchFamily="66" charset="0"/>
              </a:rPr>
              <a:t>a’ </a:t>
            </a:r>
            <a:r>
              <a:rPr lang="en-GB" sz="1200" b="1" dirty="0" err="1">
                <a:solidFill>
                  <a:srgbClr val="005695"/>
                </a:solidFill>
                <a:latin typeface="Comic Sans MS" panose="030F0702030302020204" pitchFamily="66" charset="0"/>
              </a:rPr>
              <a:t>mhaide</a:t>
            </a:r>
            <a:endParaRPr lang="en-GB" sz="1200" b="1" dirty="0">
              <a:solidFill>
                <a:srgbClr val="005695"/>
              </a:solidFill>
              <a:latin typeface="Comic Sans MS" panose="030F0702030302020204" pitchFamily="66" charset="0"/>
            </a:endParaRPr>
          </a:p>
          <a:p>
            <a:pPr marL="342900" indent="-342900">
              <a:buFont typeface="+mj-lt"/>
              <a:buAutoNum type="arabicPeriod"/>
            </a:pPr>
            <a:r>
              <a:rPr lang="gd-GB" sz="1200" dirty="0">
                <a:solidFill>
                  <a:srgbClr val="005695"/>
                </a:solidFill>
                <a:latin typeface="Comic Sans MS" panose="030F0702030302020204" pitchFamily="66" charset="0"/>
              </a:rPr>
              <a:t>Cleachd am maide gus do ghàirdean a thomhas bhon </a:t>
            </a:r>
            <a:r>
              <a:rPr lang="gd-GB" sz="1200" dirty="0" err="1">
                <a:solidFill>
                  <a:srgbClr val="005695"/>
                </a:solidFill>
                <a:latin typeface="Comic Sans MS" panose="030F0702030302020204" pitchFamily="66" charset="0"/>
              </a:rPr>
              <a:t>ghuala</a:t>
            </a:r>
            <a:r>
              <a:rPr lang="en-GB" sz="1200" dirty="0" err="1">
                <a:solidFill>
                  <a:srgbClr val="005695"/>
                </a:solidFill>
                <a:latin typeface="Comic Sans MS" panose="030F0702030302020204" pitchFamily="66" charset="0"/>
              </a:rPr>
              <a:t>i</a:t>
            </a:r>
            <a:r>
              <a:rPr lang="gd-GB" sz="1200" dirty="0" err="1">
                <a:solidFill>
                  <a:srgbClr val="005695"/>
                </a:solidFill>
                <a:latin typeface="Comic Sans MS" panose="030F0702030302020204" pitchFamily="66" charset="0"/>
              </a:rPr>
              <a:t>nn</a:t>
            </a:r>
            <a:r>
              <a:rPr lang="gd-GB" sz="1200" dirty="0">
                <a:solidFill>
                  <a:srgbClr val="005695"/>
                </a:solidFill>
                <a:latin typeface="Comic Sans MS" panose="030F0702030302020204" pitchFamily="66" charset="0"/>
              </a:rPr>
              <a:t> sìos gu bàrr do chorragan.</a:t>
            </a:r>
          </a:p>
          <a:p>
            <a:pPr marL="342900" indent="-342900">
              <a:buFont typeface="+mj-lt"/>
              <a:buAutoNum type="arabicPeriod"/>
            </a:pPr>
            <a:r>
              <a:rPr lang="gd-GB" sz="1200" dirty="0">
                <a:solidFill>
                  <a:srgbClr val="005695"/>
                </a:solidFill>
                <a:latin typeface="Comic Sans MS" panose="030F0702030302020204" pitchFamily="66" charset="0"/>
              </a:rPr>
              <a:t>Cùm am maide an-àirde nad làimh gus am bi fa</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d a’ mhaide </a:t>
            </a:r>
            <a:r>
              <a:rPr lang="en-GB" sz="1200" dirty="0">
                <a:solidFill>
                  <a:srgbClr val="005695"/>
                </a:solidFill>
                <a:latin typeface="Comic Sans MS" panose="030F0702030302020204" pitchFamily="66" charset="0"/>
              </a:rPr>
              <a:t>a </a:t>
            </a:r>
            <a:r>
              <a:rPr lang="en-GB" sz="1200" dirty="0" err="1">
                <a:solidFill>
                  <a:srgbClr val="005695"/>
                </a:solidFill>
                <a:latin typeface="Comic Sans MS" panose="030F0702030302020204" pitchFamily="66" charset="0"/>
              </a:rPr>
              <a:t>tha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os cionn do làimhe an aon fhaide ri do ghàirdean.</a:t>
            </a:r>
          </a:p>
          <a:p>
            <a:pPr marL="342900" indent="-342900">
              <a:buFont typeface="+mj-lt"/>
              <a:buAutoNum type="arabicPeriod"/>
            </a:pPr>
            <a:r>
              <a:rPr lang="gd-GB" sz="1200" dirty="0">
                <a:solidFill>
                  <a:srgbClr val="005695"/>
                </a:solidFill>
                <a:latin typeface="Comic Sans MS" panose="030F0702030302020204" pitchFamily="66" charset="0"/>
              </a:rPr>
              <a:t>Tionndaidh gus am faic thu am maide agus a’ chraobh/togalach a tha thu airson a thomhas.</a:t>
            </a:r>
          </a:p>
          <a:p>
            <a:pPr marL="342900" indent="-342900">
              <a:buFont typeface="+mj-lt"/>
              <a:buAutoNum type="arabicPeriod"/>
            </a:pPr>
            <a:r>
              <a:rPr lang="gd-GB" sz="1200" dirty="0">
                <a:solidFill>
                  <a:srgbClr val="005695"/>
                </a:solidFill>
                <a:latin typeface="Comic Sans MS" panose="030F0702030302020204" pitchFamily="66" charset="0"/>
              </a:rPr>
              <a:t>Dùin aon sùil agus faic a bheil faid 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mhaide </a:t>
            </a:r>
            <a:r>
              <a:rPr lang="en-GB" sz="1200" dirty="0">
                <a:solidFill>
                  <a:srgbClr val="005695"/>
                </a:solidFill>
                <a:latin typeface="Comic Sans MS" panose="030F0702030302020204" pitchFamily="66" charset="0"/>
              </a:rPr>
              <a:t>a </a:t>
            </a:r>
            <a:r>
              <a:rPr lang="en-GB" sz="1200" dirty="0" err="1">
                <a:solidFill>
                  <a:srgbClr val="005695"/>
                </a:solidFill>
                <a:latin typeface="Comic Sans MS" panose="030F0702030302020204" pitchFamily="66" charset="0"/>
              </a:rPr>
              <a:t>tha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os cionn do làimhe a’ coimhead coltach ri àirde na craoibhe/togalaich.</a:t>
            </a:r>
          </a:p>
          <a:p>
            <a:pPr marL="342900" indent="-342900">
              <a:buFont typeface="+mj-lt"/>
              <a:buAutoNum type="arabicPeriod"/>
            </a:pPr>
            <a:r>
              <a:rPr lang="gd-GB" sz="1200" dirty="0">
                <a:solidFill>
                  <a:srgbClr val="005695"/>
                </a:solidFill>
                <a:latin typeface="Comic Sans MS" panose="030F0702030302020204" pitchFamily="66" charset="0"/>
              </a:rPr>
              <a:t>Mura h-eil, theirig air ais no air adhart (gu faiceallach) gus am bi faid a’ mhaide </a:t>
            </a:r>
            <a:r>
              <a:rPr lang="en-GB" sz="1200" dirty="0">
                <a:solidFill>
                  <a:srgbClr val="005695"/>
                </a:solidFill>
                <a:latin typeface="Comic Sans MS" panose="030F0702030302020204" pitchFamily="66" charset="0"/>
              </a:rPr>
              <a:t>a </a:t>
            </a:r>
            <a:r>
              <a:rPr lang="en-GB" sz="1200" dirty="0" err="1">
                <a:solidFill>
                  <a:srgbClr val="005695"/>
                </a:solidFill>
                <a:latin typeface="Comic Sans MS" panose="030F0702030302020204" pitchFamily="66" charset="0"/>
              </a:rPr>
              <a:t>tha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os cionn do làimh a’ coimhead ionnan ri àirde na craoibhe/togalaich.  </a:t>
            </a:r>
          </a:p>
          <a:p>
            <a:pPr marL="342900" indent="-342900">
              <a:buFont typeface="+mj-lt"/>
              <a:buAutoNum type="arabicPeriod"/>
            </a:pPr>
            <a:r>
              <a:rPr lang="gd-GB" sz="1200" dirty="0">
                <a:solidFill>
                  <a:srgbClr val="005695"/>
                </a:solidFill>
                <a:latin typeface="Comic Sans MS" panose="030F0702030302020204" pitchFamily="66" charset="0"/>
              </a:rPr>
              <a:t>Tomhais an </a:t>
            </a:r>
            <a:r>
              <a:rPr lang="en-GB" sz="1200" dirty="0">
                <a:solidFill>
                  <a:srgbClr val="005695"/>
                </a:solidFill>
                <a:latin typeface="Comic Sans MS" panose="030F0702030302020204" pitchFamily="66" charset="0"/>
              </a:rPr>
              <a:t>t-</a:t>
            </a:r>
            <a:r>
              <a:rPr lang="gd-GB" sz="1200" dirty="0">
                <a:solidFill>
                  <a:srgbClr val="005695"/>
                </a:solidFill>
                <a:latin typeface="Comic Sans MS" panose="030F0702030302020204" pitchFamily="66" charset="0"/>
              </a:rPr>
              <a:t>astar eadar thu fhèin ’s a’ chraobh/togalach.  Tomhais d’ àirde fhèin.</a:t>
            </a:r>
          </a:p>
          <a:p>
            <a:pPr marL="342900" indent="-342900">
              <a:buFont typeface="+mj-lt"/>
              <a:buAutoNum type="arabicPeriod"/>
            </a:pPr>
            <a:r>
              <a:rPr lang="gd-GB" sz="1200" dirty="0">
                <a:solidFill>
                  <a:srgbClr val="005695"/>
                </a:solidFill>
                <a:latin typeface="Comic Sans MS" panose="030F0702030302020204" pitchFamily="66" charset="0"/>
              </a:rPr>
              <a:t>Air an spot seo, tha an t-astar eadar thu fhèin ’s a’ chraobh/togalach</a:t>
            </a:r>
            <a:r>
              <a:rPr lang="en-GB" sz="1200" dirty="0">
                <a:solidFill>
                  <a:srgbClr val="005695"/>
                </a:solidFill>
                <a:latin typeface="Comic Sans MS" panose="030F0702030302020204" pitchFamily="66" charset="0"/>
              </a:rPr>
              <a:t>,</a:t>
            </a:r>
            <a:r>
              <a:rPr lang="gd-GB" sz="1200" dirty="0">
                <a:solidFill>
                  <a:srgbClr val="005695"/>
                </a:solidFill>
                <a:latin typeface="Comic Sans MS" panose="030F0702030302020204" pitchFamily="66" charset="0"/>
              </a:rPr>
              <a:t> air a chur ri d’ àirde</a:t>
            </a:r>
            <a:r>
              <a:rPr lang="en-GB" sz="1200" dirty="0">
                <a:solidFill>
                  <a:srgbClr val="005695"/>
                </a:solidFill>
                <a:latin typeface="Comic Sans MS" panose="030F0702030302020204" pitchFamily="66" charset="0"/>
              </a:rPr>
              <a:t>,</a:t>
            </a:r>
            <a:r>
              <a:rPr lang="gd-GB" sz="1200" dirty="0">
                <a:solidFill>
                  <a:srgbClr val="005695"/>
                </a:solidFill>
                <a:latin typeface="Comic Sans MS" panose="030F0702030302020204" pitchFamily="66" charset="0"/>
              </a:rPr>
              <a:t> ionnan ri àirde na craoibhe/togalaich.</a:t>
            </a:r>
            <a:endParaRPr lang="gd-GB" sz="1200" u="sng" dirty="0">
              <a:solidFill>
                <a:srgbClr val="005695"/>
              </a:solidFill>
              <a:latin typeface="Comic Sans MS" panose="030F0702030302020204" pitchFamily="66" charset="0"/>
              <a:hlinkClick r:id="rId11"/>
            </a:endParaRPr>
          </a:p>
          <a:p>
            <a:endParaRPr lang="en-US" sz="700" u="sng" dirty="0">
              <a:solidFill>
                <a:srgbClr val="005695"/>
              </a:solidFill>
              <a:latin typeface="Comic Sans MS" charset="0"/>
              <a:hlinkClick r:id="rId11"/>
            </a:endParaRPr>
          </a:p>
          <a:p>
            <a:r>
              <a:rPr lang="gd-GB" sz="1200" b="1" dirty="0">
                <a:solidFill>
                  <a:srgbClr val="005695"/>
                </a:solidFill>
                <a:latin typeface="Comic Sans MS" charset="0"/>
              </a:rPr>
              <a:t>Dòigh ‘bun-os-cionn’</a:t>
            </a:r>
          </a:p>
          <a:p>
            <a:pPr marL="342900" indent="-342900">
              <a:buFont typeface="+mj-lt"/>
              <a:buAutoNum type="arabicPeriod"/>
            </a:pPr>
            <a:r>
              <a:rPr lang="gd-GB" sz="1200" dirty="0">
                <a:solidFill>
                  <a:srgbClr val="005695"/>
                </a:solidFill>
                <a:latin typeface="Comic Sans MS" charset="0"/>
              </a:rPr>
              <a:t>Coisich air falbh bhon </a:t>
            </a:r>
            <a:r>
              <a:rPr lang="gd-GB" sz="1200" dirty="0" err="1">
                <a:solidFill>
                  <a:srgbClr val="005695"/>
                </a:solidFill>
                <a:latin typeface="Comic Sans MS" panose="030F0702030302020204" pitchFamily="66" charset="0"/>
              </a:rPr>
              <a:t>chrao</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bh/togalach gus am bi thu a’ smaoineachadh gu bheil an t-astar eadar thu fhèin ’s a’ chraobh/togalach </a:t>
            </a:r>
            <a:r>
              <a:rPr lang="gd-GB" sz="1200" dirty="0">
                <a:solidFill>
                  <a:srgbClr val="005695"/>
                </a:solidFill>
                <a:latin typeface="Comic Sans MS" charset="0"/>
              </a:rPr>
              <a:t>an ìre mhath ionnan ri </a:t>
            </a:r>
            <a:r>
              <a:rPr lang="gd-GB" sz="1200" dirty="0">
                <a:solidFill>
                  <a:srgbClr val="005695"/>
                </a:solidFill>
                <a:latin typeface="Comic Sans MS" panose="030F0702030302020204" pitchFamily="66" charset="0"/>
              </a:rPr>
              <a:t>àirde na craoibhe/togalaich.</a:t>
            </a:r>
            <a:endParaRPr lang="gd-GB" sz="1200" dirty="0">
              <a:solidFill>
                <a:srgbClr val="005695"/>
              </a:solidFill>
              <a:latin typeface="Comic Sans MS" charset="0"/>
            </a:endParaRPr>
          </a:p>
          <a:p>
            <a:pPr marL="342900" indent="-342900">
              <a:buFont typeface="+mj-lt"/>
              <a:buAutoNum type="arabicPeriod"/>
            </a:pPr>
            <a:r>
              <a:rPr lang="gd-GB" sz="1200" dirty="0">
                <a:solidFill>
                  <a:srgbClr val="005695"/>
                </a:solidFill>
                <a:latin typeface="Comic Sans MS" charset="0"/>
              </a:rPr>
              <a:t>Gus a bhith cinnteach, tionndaidh gus am bi thu a’ coimhead air falbh bhon </a:t>
            </a:r>
            <a:r>
              <a:rPr lang="gd-GB" sz="1200" dirty="0" err="1">
                <a:solidFill>
                  <a:srgbClr val="005695"/>
                </a:solidFill>
                <a:latin typeface="Comic Sans MS" panose="030F0702030302020204" pitchFamily="66" charset="0"/>
              </a:rPr>
              <a:t>chrao</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bh/togalach </a:t>
            </a:r>
            <a:r>
              <a:rPr lang="gd-GB" sz="1200" dirty="0">
                <a:solidFill>
                  <a:srgbClr val="005695"/>
                </a:solidFill>
                <a:latin typeface="Comic Sans MS" charset="0"/>
              </a:rPr>
              <a:t>agus seas le do chasan mu 50cm bho chèile. An sin, crom sìos gus am bi do cheann cho faisg air an talamh ’s a ghabhas – faodaidh tu do ghlùinean a lùbadh beagan gus seo a dhèanamh nas fhasa. </a:t>
            </a:r>
          </a:p>
          <a:p>
            <a:pPr marL="342900" indent="-342900">
              <a:buFont typeface="+mj-lt"/>
              <a:buAutoNum type="arabicPeriod"/>
            </a:pPr>
            <a:r>
              <a:rPr lang="gd-GB" sz="1200" dirty="0">
                <a:solidFill>
                  <a:srgbClr val="005695"/>
                </a:solidFill>
                <a:latin typeface="Comic Sans MS" charset="0"/>
              </a:rPr>
              <a:t>Ma tha thu aig an astar cheart bhon </a:t>
            </a:r>
            <a:r>
              <a:rPr lang="gd-GB" sz="1200" dirty="0" err="1">
                <a:solidFill>
                  <a:srgbClr val="005695"/>
                </a:solidFill>
                <a:latin typeface="Comic Sans MS" panose="030F0702030302020204" pitchFamily="66" charset="0"/>
              </a:rPr>
              <a:t>chrao</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bh/togalach </a:t>
            </a:r>
            <a:r>
              <a:rPr lang="gd-GB" sz="1200" dirty="0">
                <a:solidFill>
                  <a:srgbClr val="005695"/>
                </a:solidFill>
                <a:latin typeface="Comic Sans MS" charset="0"/>
              </a:rPr>
              <a:t>bu </a:t>
            </a:r>
            <a:r>
              <a:rPr lang="gd-GB" sz="1200" dirty="0" err="1">
                <a:solidFill>
                  <a:srgbClr val="005695"/>
                </a:solidFill>
                <a:latin typeface="Comic Sans MS" charset="0"/>
              </a:rPr>
              <a:t>ch</a:t>
            </a:r>
            <a:r>
              <a:rPr lang="en-GB" sz="1200" dirty="0">
                <a:solidFill>
                  <a:srgbClr val="005695"/>
                </a:solidFill>
                <a:latin typeface="Comic Sans MS" charset="0"/>
              </a:rPr>
              <a:t>ò</a:t>
            </a:r>
            <a:r>
              <a:rPr lang="gd-GB" sz="1200" dirty="0" err="1">
                <a:solidFill>
                  <a:srgbClr val="005695"/>
                </a:solidFill>
                <a:latin typeface="Comic Sans MS" charset="0"/>
              </a:rPr>
              <a:t>ir</a:t>
            </a:r>
            <a:r>
              <a:rPr lang="gd-GB" sz="1200" dirty="0">
                <a:solidFill>
                  <a:srgbClr val="005695"/>
                </a:solidFill>
                <a:latin typeface="Comic Sans MS" charset="0"/>
              </a:rPr>
              <a:t> dhut a bhith dìreach comasach air mullach na </a:t>
            </a:r>
            <a:r>
              <a:rPr lang="gd-GB" sz="1200" dirty="0">
                <a:solidFill>
                  <a:srgbClr val="005695"/>
                </a:solidFill>
                <a:latin typeface="Comic Sans MS" panose="030F0702030302020204" pitchFamily="66" charset="0"/>
              </a:rPr>
              <a:t>craoibhe/togalaich </a:t>
            </a:r>
            <a:r>
              <a:rPr lang="gd-GB" sz="1200" dirty="0">
                <a:solidFill>
                  <a:srgbClr val="005695"/>
                </a:solidFill>
                <a:latin typeface="Comic Sans MS" charset="0"/>
              </a:rPr>
              <a:t>fhaicinn bhon t-sealladh seo.  Mura h-eil, gluais air ais no air adhart gu faiceallach gus am bi thu dìreach comasach air a’ </a:t>
            </a:r>
            <a:r>
              <a:rPr lang="gd-GB" sz="1200" dirty="0">
                <a:solidFill>
                  <a:srgbClr val="005695"/>
                </a:solidFill>
                <a:latin typeface="Comic Sans MS" panose="030F0702030302020204" pitchFamily="66" charset="0"/>
              </a:rPr>
              <a:t>chraobh/togalach fhaicinn air fad</a:t>
            </a:r>
            <a:r>
              <a:rPr lang="gd-GB" sz="1200" dirty="0">
                <a:solidFill>
                  <a:srgbClr val="005695"/>
                </a:solidFill>
                <a:latin typeface="Comic Sans MS" charset="0"/>
              </a:rPr>
              <a:t>.  </a:t>
            </a:r>
          </a:p>
          <a:p>
            <a:pPr marL="342900" indent="-342900">
              <a:buFont typeface="+mj-lt"/>
              <a:buAutoNum type="arabicPeriod"/>
            </a:pPr>
            <a:r>
              <a:rPr lang="gd-GB" sz="1200" dirty="0">
                <a:solidFill>
                  <a:srgbClr val="005695"/>
                </a:solidFill>
                <a:latin typeface="Comic Sans MS" panose="030F0702030302020204" pitchFamily="66" charset="0"/>
              </a:rPr>
              <a:t>Air an spot seo, tha an t-astar eadar thu fhèin ’s a’ chraobh/togalach</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ionnan ri àirde na craoibhe/togalaich.</a:t>
            </a:r>
            <a:endParaRPr lang="gd-GB" sz="1200" u="sng" dirty="0">
              <a:solidFill>
                <a:srgbClr val="005695"/>
              </a:solidFill>
              <a:latin typeface="Comic Sans MS" panose="030F0702030302020204" pitchFamily="66" charset="0"/>
              <a:hlinkClick r:id="rId11"/>
            </a:endParaRPr>
          </a:p>
          <a:p>
            <a:pPr marL="342900" indent="-342900">
              <a:buFont typeface="+mj-lt"/>
              <a:buAutoNum type="arabicPeriod"/>
            </a:pPr>
            <a:r>
              <a:rPr lang="gd-GB" sz="1200" dirty="0">
                <a:solidFill>
                  <a:srgbClr val="005695"/>
                </a:solidFill>
                <a:latin typeface="Comic Sans MS" charset="0"/>
              </a:rPr>
              <a:t>Faodaidh tu a-nis an t-astar seo a thomhas leis an teip tomhais</a:t>
            </a:r>
            <a:r>
              <a:rPr lang="en-GB" sz="1200" dirty="0">
                <a:solidFill>
                  <a:srgbClr val="005695"/>
                </a:solidFill>
                <a:latin typeface="Comic Sans MS" charset="0"/>
              </a:rPr>
              <a:t>.</a:t>
            </a:r>
            <a:endParaRPr lang="en-US" sz="1600" dirty="0">
              <a:solidFill>
                <a:srgbClr val="005695"/>
              </a:solidFill>
              <a:latin typeface="Comic Sans MS" charset="0"/>
            </a:endParaRPr>
          </a:p>
          <a:p>
            <a:pPr marL="342900" indent="-342900">
              <a:buFont typeface="+mj-lt"/>
              <a:buAutoNum type="arabicPeriod"/>
            </a:pPr>
            <a:endParaRPr lang="en-US" sz="1600" dirty="0">
              <a:solidFill>
                <a:srgbClr val="005695"/>
              </a:solidFill>
              <a:latin typeface="Comic Sans MS" charset="0"/>
            </a:endParaRPr>
          </a:p>
          <a:p>
            <a:pPr marL="342900" indent="-342900">
              <a:buFont typeface="+mj-lt"/>
              <a:buAutoNum type="arabicPeriod"/>
            </a:pPr>
            <a:endParaRPr lang="en-US" sz="1600" dirty="0">
              <a:solidFill>
                <a:srgbClr val="005695"/>
              </a:solidFill>
              <a:latin typeface="Comic Sans MS" charset="0"/>
            </a:endParaRPr>
          </a:p>
          <a:p>
            <a:endParaRPr lang="en-US" sz="1600" dirty="0">
              <a:solidFill>
                <a:srgbClr val="005695"/>
              </a:solidFill>
              <a:latin typeface="Comic Sans MS" charset="0"/>
            </a:endParaRPr>
          </a:p>
          <a:p>
            <a:endParaRPr lang="en-GB" sz="1600" dirty="0">
              <a:solidFill>
                <a:srgbClr val="005695"/>
              </a:solidFill>
              <a:latin typeface="Comic Sans MS" charset="0"/>
            </a:endParaRPr>
          </a:p>
          <a:p>
            <a:pPr algn="ctr"/>
            <a:endParaRPr lang="en-GB" sz="1600" b="1" dirty="0">
              <a:solidFill>
                <a:srgbClr val="005695"/>
              </a:solidFill>
              <a:latin typeface="Comic Sans MS" panose="030F0702030302020204" pitchFamily="66" charset="0"/>
            </a:endParaRPr>
          </a:p>
        </p:txBody>
      </p:sp>
      <p:sp>
        <p:nvSpPr>
          <p:cNvPr id="26" name="Rounded Rectangular Callout 25"/>
          <p:cNvSpPr/>
          <p:nvPr/>
        </p:nvSpPr>
        <p:spPr>
          <a:xfrm>
            <a:off x="1913273" y="5466106"/>
            <a:ext cx="6186001" cy="802297"/>
          </a:xfrm>
          <a:prstGeom prst="wedgeRoundRectCallout">
            <a:avLst>
              <a:gd name="adj1" fmla="val -58559"/>
              <a:gd name="adj2" fmla="val -2768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rgbClr val="005695"/>
              </a:solidFill>
              <a:latin typeface="Comic Sans MS" panose="030F0702030302020204" pitchFamily="66" charset="0"/>
            </a:endParaRPr>
          </a:p>
          <a:p>
            <a:endParaRPr lang="en-GB" sz="1600" b="1" dirty="0">
              <a:solidFill>
                <a:srgbClr val="005695"/>
              </a:solidFill>
              <a:latin typeface="Comic Sans MS" panose="030F0702030302020204" pitchFamily="66" charset="0"/>
            </a:endParaRPr>
          </a:p>
          <a:p>
            <a:r>
              <a:rPr lang="en-GB" sz="1600" dirty="0" err="1">
                <a:solidFill>
                  <a:srgbClr val="005695"/>
                </a:solidFill>
                <a:latin typeface="Comic Sans MS" panose="030F0702030302020204" pitchFamily="66" charset="0"/>
              </a:rPr>
              <a:t>Dè</a:t>
            </a:r>
            <a:r>
              <a:rPr lang="en-GB" sz="1600" dirty="0">
                <a:solidFill>
                  <a:srgbClr val="005695"/>
                </a:solidFill>
                <a:latin typeface="Comic Sans MS" panose="030F0702030302020204" pitchFamily="66" charset="0"/>
              </a:rPr>
              <a:t> an </a:t>
            </a:r>
            <a:r>
              <a:rPr lang="en-GB" sz="1600" dirty="0" err="1">
                <a:solidFill>
                  <a:srgbClr val="005695"/>
                </a:solidFill>
                <a:latin typeface="Comic Sans MS" panose="030F0702030302020204" pitchFamily="66" charset="0"/>
              </a:rPr>
              <a:t>dòigh</a:t>
            </a:r>
            <a:r>
              <a:rPr lang="en-GB" sz="1600" dirty="0">
                <a:solidFill>
                  <a:srgbClr val="005695"/>
                </a:solidFill>
                <a:latin typeface="Comic Sans MS" panose="030F0702030302020204" pitchFamily="66" charset="0"/>
              </a:rPr>
              <a:t> a b’ </a:t>
            </a:r>
            <a:r>
              <a:rPr lang="en-GB" sz="1600" dirty="0" err="1">
                <a:solidFill>
                  <a:srgbClr val="005695"/>
                </a:solidFill>
                <a:latin typeface="Comic Sans MS" panose="030F0702030302020204" pitchFamily="66" charset="0"/>
              </a:rPr>
              <a:t>fhasa</a:t>
            </a:r>
            <a:r>
              <a:rPr lang="en-GB" sz="1600" dirty="0">
                <a:solidFill>
                  <a:srgbClr val="005695"/>
                </a:solidFill>
                <a:latin typeface="Comic Sans MS" panose="030F0702030302020204" pitchFamily="66" charset="0"/>
              </a:rPr>
              <a:t>? An d’ </a:t>
            </a:r>
            <a:r>
              <a:rPr lang="en-GB" sz="1600" dirty="0" err="1">
                <a:solidFill>
                  <a:srgbClr val="005695"/>
                </a:solidFill>
                <a:latin typeface="Comic Sans MS" panose="030F0702030302020204" pitchFamily="66" charset="0"/>
              </a:rPr>
              <a:t>fhuair</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iad</a:t>
            </a:r>
            <a:r>
              <a:rPr lang="en-GB" sz="1600" dirty="0">
                <a:solidFill>
                  <a:srgbClr val="005695"/>
                </a:solidFill>
                <a:latin typeface="Comic Sans MS" panose="030F0702030302020204" pitchFamily="66" charset="0"/>
              </a:rPr>
              <a:t> an </a:t>
            </a:r>
            <a:r>
              <a:rPr lang="en-GB" sz="1600" dirty="0" err="1">
                <a:solidFill>
                  <a:srgbClr val="005695"/>
                </a:solidFill>
                <a:latin typeface="Comic Sans MS" panose="030F0702030302020204" pitchFamily="66" charset="0"/>
              </a:rPr>
              <a:t>aon</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toradh</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Cuir</a:t>
            </a:r>
            <a:r>
              <a:rPr lang="en-GB" sz="1600" dirty="0">
                <a:solidFill>
                  <a:srgbClr val="005695"/>
                </a:solidFill>
                <a:latin typeface="Comic Sans MS" panose="030F0702030302020204" pitchFamily="66" charset="0"/>
              </a:rPr>
              <a:t> do </a:t>
            </a:r>
            <a:r>
              <a:rPr lang="en-GB" sz="1600" dirty="0" err="1">
                <a:solidFill>
                  <a:srgbClr val="005695"/>
                </a:solidFill>
                <a:latin typeface="Comic Sans MS" panose="030F0702030302020204" pitchFamily="66" charset="0"/>
              </a:rPr>
              <a:t>fhreagairtean</a:t>
            </a:r>
            <a:r>
              <a:rPr lang="en-GB" sz="1600" dirty="0">
                <a:solidFill>
                  <a:srgbClr val="005695"/>
                </a:solidFill>
                <a:latin typeface="Comic Sans MS" panose="030F0702030302020204" pitchFamily="66" charset="0"/>
              </a:rPr>
              <a:t> an </a:t>
            </a:r>
            <a:r>
              <a:rPr lang="en-GB" sz="1600" dirty="0" err="1">
                <a:solidFill>
                  <a:srgbClr val="005695"/>
                </a:solidFill>
                <a:latin typeface="Comic Sans MS" panose="030F0702030302020204" pitchFamily="66" charset="0"/>
              </a:rPr>
              <a:t>seo</a:t>
            </a:r>
            <a:r>
              <a:rPr lang="en-GB" sz="1600" dirty="0">
                <a:solidFill>
                  <a:srgbClr val="005695"/>
                </a:solidFill>
                <a:latin typeface="Comic Sans MS" panose="030F0702030302020204" pitchFamily="66" charset="0"/>
              </a:rPr>
              <a:t>:</a:t>
            </a:r>
          </a:p>
          <a:p>
            <a:endParaRPr lang="en-GB" sz="1600" b="1" dirty="0">
              <a:solidFill>
                <a:srgbClr val="005695"/>
              </a:solidFill>
              <a:latin typeface="Comic Sans MS" panose="030F0702030302020204" pitchFamily="66" charset="0"/>
            </a:endParaRPr>
          </a:p>
          <a:p>
            <a:endParaRPr lang="en-GB" sz="1600" b="1" dirty="0">
              <a:solidFill>
                <a:srgbClr val="005695"/>
              </a:solidFill>
              <a:latin typeface="Comic Sans MS" panose="030F0702030302020204" pitchFamily="66" charset="0"/>
            </a:endParaRPr>
          </a:p>
        </p:txBody>
      </p:sp>
      <p:pic>
        <p:nvPicPr>
          <p:cNvPr id="28" name="Picture 27" descr="Hipster boy  girl 1 V3.pdf - Adobe Acrobat Reader DC"/>
          <p:cNvPicPr>
            <a:picLocks noChangeAspect="1"/>
          </p:cNvPicPr>
          <p:nvPr/>
        </p:nvPicPr>
        <p:blipFill rotWithShape="1">
          <a:blip r:embed="rId12">
            <a:extLst>
              <a:ext uri="{BEBA8EAE-BF5A-486C-A8C5-ECC9F3942E4B}">
                <a14:imgProps xmlns:a14="http://schemas.microsoft.com/office/drawing/2010/main">
                  <a14:imgLayer r:embed="rId13">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a:off x="-438116" y="4536660"/>
            <a:ext cx="2799500" cy="1771783"/>
          </a:xfrm>
          <a:prstGeom prst="rect">
            <a:avLst/>
          </a:prstGeom>
        </p:spPr>
      </p:pic>
      <p:sp>
        <p:nvSpPr>
          <p:cNvPr id="29" name="TextBox 28"/>
          <p:cNvSpPr txBox="1"/>
          <p:nvPr/>
        </p:nvSpPr>
        <p:spPr>
          <a:xfrm>
            <a:off x="3961183" y="811323"/>
            <a:ext cx="2373973"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rgbClr val="005695"/>
                </a:solidFill>
                <a:latin typeface="Comic Sans MS" panose="030F0702030302020204" pitchFamily="66" charset="0"/>
              </a:rPr>
              <a:t>Teip</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tomhais</a:t>
            </a:r>
            <a:endParaRPr lang="en-GB" sz="1600" dirty="0">
              <a:solidFill>
                <a:srgbClr val="005695"/>
              </a:solidFill>
            </a:endParaRPr>
          </a:p>
        </p:txBody>
      </p:sp>
      <p:sp>
        <p:nvSpPr>
          <p:cNvPr id="31" name="TextBox 30"/>
          <p:cNvSpPr txBox="1"/>
          <p:nvPr/>
        </p:nvSpPr>
        <p:spPr>
          <a:xfrm>
            <a:off x="4375017" y="5899134"/>
            <a:ext cx="2708675" cy="338554"/>
          </a:xfrm>
          <a:prstGeom prst="rect">
            <a:avLst/>
          </a:prstGeom>
          <a:solidFill>
            <a:schemeClr val="bg1"/>
          </a:solidFill>
        </p:spPr>
        <p:txBody>
          <a:bodyPr wrap="square" rtlCol="0">
            <a:spAutoFit/>
          </a:bodyPr>
          <a:lstStyle/>
          <a:p>
            <a:pPr algn="ctr"/>
            <a:endParaRPr lang="en-GB" sz="1600" dirty="0">
              <a:solidFill>
                <a:schemeClr val="accent2">
                  <a:lumMod val="50000"/>
                </a:schemeClr>
              </a:solidFill>
              <a:latin typeface="Comic Sans MS" panose="030F0702030302020204" pitchFamily="66" charset="0"/>
            </a:endParaRPr>
          </a:p>
        </p:txBody>
      </p:sp>
      <p:sp>
        <p:nvSpPr>
          <p:cNvPr id="30" name="Explosion 1 29"/>
          <p:cNvSpPr/>
          <p:nvPr/>
        </p:nvSpPr>
        <p:spPr>
          <a:xfrm>
            <a:off x="9522824" y="32965"/>
            <a:ext cx="2529268" cy="1586830"/>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9771017" y="574765"/>
            <a:ext cx="1901227" cy="584775"/>
          </a:xfrm>
          <a:prstGeom prst="rect">
            <a:avLst/>
          </a:prstGeom>
          <a:noFill/>
        </p:spPr>
        <p:txBody>
          <a:bodyPr wrap="square" rtlCol="0">
            <a:spAutoFit/>
          </a:bodyPr>
          <a:lstStyle/>
          <a:p>
            <a:pPr algn="ctr"/>
            <a:r>
              <a:rPr lang="en-GB" sz="1600" b="1" dirty="0">
                <a:solidFill>
                  <a:srgbClr val="005695"/>
                </a:solidFill>
                <a:latin typeface="Comic Sans MS" panose="030F0702030302020204" pitchFamily="66" charset="0"/>
              </a:rPr>
              <a:t>An </a:t>
            </a:r>
            <a:r>
              <a:rPr lang="en-GB" sz="1600" b="1" dirty="0" err="1">
                <a:solidFill>
                  <a:srgbClr val="005695"/>
                </a:solidFill>
                <a:latin typeface="Comic Sans MS" panose="030F0702030302020204" pitchFamily="66" charset="0"/>
              </a:rPr>
              <a:t>rud</a:t>
            </a:r>
            <a:r>
              <a:rPr lang="en-GB" sz="1600" b="1" dirty="0">
                <a:solidFill>
                  <a:srgbClr val="005695"/>
                </a:solidFill>
                <a:latin typeface="Comic Sans MS" panose="030F0702030302020204" pitchFamily="66" charset="0"/>
              </a:rPr>
              <a:t> as </a:t>
            </a:r>
            <a:r>
              <a:rPr lang="en-GB" sz="1600" b="1" dirty="0" err="1">
                <a:solidFill>
                  <a:srgbClr val="005695"/>
                </a:solidFill>
                <a:latin typeface="Comic Sans MS" panose="030F0702030302020204" pitchFamily="66" charset="0"/>
              </a:rPr>
              <a:t>àirde</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faisg</a:t>
            </a:r>
            <a:r>
              <a:rPr lang="en-GB" sz="1600" b="1" dirty="0">
                <a:solidFill>
                  <a:srgbClr val="005695"/>
                </a:solidFill>
                <a:latin typeface="Comic Sans MS" panose="030F0702030302020204" pitchFamily="66" charset="0"/>
              </a:rPr>
              <a:t> ort!</a:t>
            </a:r>
          </a:p>
        </p:txBody>
      </p:sp>
    </p:spTree>
    <p:extLst>
      <p:ext uri="{BB962C8B-B14F-4D97-AF65-F5344CB8AC3E}">
        <p14:creationId xmlns:p14="http://schemas.microsoft.com/office/powerpoint/2010/main" val="306847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475707" cy="7003030"/>
          </a:xfrm>
          <a:prstGeom prst="rect">
            <a:avLst/>
          </a:prstGeom>
        </p:spPr>
      </p:pic>
      <p:sp>
        <p:nvSpPr>
          <p:cNvPr id="3" name="Rounded Rectangle 2"/>
          <p:cNvSpPr/>
          <p:nvPr/>
        </p:nvSpPr>
        <p:spPr>
          <a:xfrm>
            <a:off x="3767218" y="1009178"/>
            <a:ext cx="6184900" cy="465218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endParaRPr lang="en-GB" sz="1400" dirty="0">
              <a:solidFill>
                <a:srgbClr val="005695"/>
              </a:solidFill>
              <a:latin typeface="Comic Sans MS" panose="030F0702030302020204" pitchFamily="66" charset="0"/>
            </a:endParaRPr>
          </a:p>
        </p:txBody>
      </p:sp>
      <p:sp>
        <p:nvSpPr>
          <p:cNvPr id="7" name="Rounded Rectangle 25"/>
          <p:cNvSpPr/>
          <p:nvPr/>
        </p:nvSpPr>
        <p:spPr>
          <a:xfrm rot="20538999">
            <a:off x="254669" y="733095"/>
            <a:ext cx="3927016" cy="356877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000"/>
              </a:lnSpc>
            </a:pPr>
            <a:endParaRPr lang="en-US" sz="6600" b="1" spc="-150" dirty="0">
              <a:ln w="38100">
                <a:solidFill>
                  <a:schemeClr val="bg1"/>
                </a:solidFill>
              </a:ln>
              <a:solidFill>
                <a:srgbClr val="00B0F0"/>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66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66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10564412" y="3602312"/>
            <a:ext cx="1561304" cy="3166964"/>
          </a:xfrm>
          <a:prstGeom prst="rect">
            <a:avLst/>
          </a:prstGeom>
        </p:spPr>
      </p:pic>
      <p:sp>
        <p:nvSpPr>
          <p:cNvPr id="10" name="Rounded Rectangular Callout 9"/>
          <p:cNvSpPr/>
          <p:nvPr/>
        </p:nvSpPr>
        <p:spPr>
          <a:xfrm>
            <a:off x="319314" y="481926"/>
            <a:ext cx="2759335" cy="3254856"/>
          </a:xfrm>
          <a:prstGeom prst="wedgeRoundRectCallout">
            <a:avLst>
              <a:gd name="adj1" fmla="val -393"/>
              <a:gd name="adj2" fmla="val 55806"/>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lumMod val="95000"/>
                </a:schemeClr>
              </a:solidFill>
              <a:latin typeface="Comic Sans MS"/>
            </a:endParaRPr>
          </a:p>
          <a:p>
            <a:r>
              <a:rPr lang="gd-GB" sz="1600" dirty="0">
                <a:solidFill>
                  <a:schemeClr val="bg1">
                    <a:lumMod val="95000"/>
                  </a:schemeClr>
                </a:solidFill>
                <a:latin typeface="Comic Sans MS"/>
              </a:rPr>
              <a:t>Bidh innleadairean </a:t>
            </a:r>
            <a:endParaRPr lang="en-GB" sz="1600" dirty="0">
              <a:solidFill>
                <a:schemeClr val="bg1">
                  <a:lumMod val="95000"/>
                </a:schemeClr>
              </a:solidFill>
              <a:latin typeface="Comic Sans MS"/>
            </a:endParaRPr>
          </a:p>
          <a:p>
            <a:r>
              <a:rPr lang="gd-GB" sz="1600" dirty="0">
                <a:solidFill>
                  <a:schemeClr val="bg1">
                    <a:lumMod val="95000"/>
                  </a:schemeClr>
                </a:solidFill>
                <a:latin typeface="Comic Sans MS"/>
              </a:rPr>
              <a:t>a’ dèanamh mòran rudan a tha a’ ruith air dealan – An cunnt thu cia mheud rud san rùm/taigh agad a ruitheas air dealan? </a:t>
            </a:r>
          </a:p>
          <a:p>
            <a:r>
              <a:rPr lang="gd-GB" sz="1600" dirty="0">
                <a:solidFill>
                  <a:schemeClr val="bg1">
                    <a:lumMod val="95000"/>
                  </a:schemeClr>
                </a:solidFill>
                <a:latin typeface="Comic Sans MS"/>
              </a:rPr>
              <a:t>Cuir do fhreagairt an seo:</a:t>
            </a:r>
          </a:p>
          <a:p>
            <a:endParaRPr lang="en-GB" dirty="0">
              <a:solidFill>
                <a:schemeClr val="bg1">
                  <a:lumMod val="95000"/>
                </a:schemeClr>
              </a:solidFill>
              <a:latin typeface="Comic Sans MS"/>
            </a:endParaRPr>
          </a:p>
          <a:p>
            <a:endParaRPr lang="en-GB" dirty="0">
              <a:solidFill>
                <a:schemeClr val="bg1">
                  <a:lumMod val="95000"/>
                </a:schemeClr>
              </a:solidFill>
              <a:latin typeface="Comic Sans MS"/>
            </a:endParaRPr>
          </a:p>
          <a:p>
            <a:r>
              <a:rPr lang="en-GB" dirty="0">
                <a:solidFill>
                  <a:schemeClr val="bg1">
                    <a:lumMod val="95000"/>
                  </a:schemeClr>
                </a:solidFill>
                <a:latin typeface="Comic Sans MS"/>
              </a:rPr>
              <a:t> </a:t>
            </a:r>
            <a:endParaRPr lang="en-US" dirty="0">
              <a:solidFill>
                <a:schemeClr val="bg1">
                  <a:lumMod val="95000"/>
                </a:schemeClr>
              </a:solidFill>
              <a:latin typeface="Comic Sans MS"/>
            </a:endParaRPr>
          </a:p>
        </p:txBody>
      </p:sp>
      <p:sp>
        <p:nvSpPr>
          <p:cNvPr id="12" name="Rounded Rectangular Callout 11"/>
          <p:cNvSpPr/>
          <p:nvPr/>
        </p:nvSpPr>
        <p:spPr>
          <a:xfrm>
            <a:off x="3219664" y="624394"/>
            <a:ext cx="7077117" cy="3799183"/>
          </a:xfrm>
          <a:prstGeom prst="wedgeRoundRectCallout">
            <a:avLst>
              <a:gd name="adj1" fmla="val -19646"/>
              <a:gd name="adj2" fmla="val 48001"/>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lumMod val="95000"/>
                  </a:schemeClr>
                </a:solidFill>
                <a:latin typeface="Comic Sans MS" panose="030F0702030302020204" pitchFamily="66" charset="0"/>
              </a:rPr>
              <a:t>Seo</a:t>
            </a:r>
            <a:r>
              <a:rPr lang="en-GB" sz="2000" b="1" dirty="0">
                <a:solidFill>
                  <a:schemeClr val="bg1">
                    <a:lumMod val="95000"/>
                  </a:schemeClr>
                </a:solidFill>
                <a:latin typeface="Comic Sans MS" panose="030F0702030302020204" pitchFamily="66" charset="0"/>
              </a:rPr>
              <a:t> </a:t>
            </a:r>
            <a:r>
              <a:rPr lang="en-GB" sz="2000" b="1" dirty="0" err="1">
                <a:solidFill>
                  <a:schemeClr val="bg1">
                    <a:lumMod val="95000"/>
                  </a:schemeClr>
                </a:solidFill>
                <a:latin typeface="Comic Sans MS" panose="030F0702030302020204" pitchFamily="66" charset="0"/>
              </a:rPr>
              <a:t>na</a:t>
            </a:r>
            <a:r>
              <a:rPr lang="en-GB" sz="2000" b="1" dirty="0">
                <a:solidFill>
                  <a:schemeClr val="bg1">
                    <a:lumMod val="95000"/>
                  </a:schemeClr>
                </a:solidFill>
                <a:latin typeface="Comic Sans MS" panose="030F0702030302020204" pitchFamily="66" charset="0"/>
              </a:rPr>
              <a:t> </a:t>
            </a:r>
            <a:r>
              <a:rPr lang="en-GB" sz="2000" b="1" dirty="0" err="1">
                <a:solidFill>
                  <a:schemeClr val="bg1">
                    <a:lumMod val="95000"/>
                  </a:schemeClr>
                </a:solidFill>
                <a:latin typeface="Comic Sans MS" panose="030F0702030302020204" pitchFamily="66" charset="0"/>
              </a:rPr>
              <a:t>dh’fheumas</a:t>
            </a:r>
            <a:r>
              <a:rPr lang="en-GB" sz="2000" b="1" dirty="0">
                <a:solidFill>
                  <a:schemeClr val="bg1">
                    <a:lumMod val="95000"/>
                  </a:schemeClr>
                </a:solidFill>
                <a:latin typeface="Comic Sans MS" panose="030F0702030302020204" pitchFamily="66" charset="0"/>
              </a:rPr>
              <a:t> </a:t>
            </a:r>
            <a:r>
              <a:rPr lang="en-GB" sz="2000" b="1" dirty="0" err="1">
                <a:solidFill>
                  <a:schemeClr val="bg1">
                    <a:lumMod val="95000"/>
                  </a:schemeClr>
                </a:solidFill>
                <a:latin typeface="Comic Sans MS" panose="030F0702030302020204" pitchFamily="66" charset="0"/>
              </a:rPr>
              <a:t>tu</a:t>
            </a:r>
            <a:endParaRPr lang="en-GB" dirty="0">
              <a:solidFill>
                <a:schemeClr val="bg1">
                  <a:lumMod val="95000"/>
                </a:schemeClr>
              </a:solidFill>
              <a:latin typeface="Comic Sans MS" panose="030F0702030302020204" pitchFamily="66" charset="0"/>
            </a:endParaRPr>
          </a:p>
          <a:p>
            <a:pPr marL="285750" indent="-285750">
              <a:buFont typeface="Wingdings" panose="05000000000000000000" pitchFamily="2" charset="2"/>
              <a:buChar char="Ø"/>
            </a:pPr>
            <a:r>
              <a:rPr lang="en-GB" dirty="0" err="1">
                <a:solidFill>
                  <a:schemeClr val="bg1">
                    <a:lumMod val="95000"/>
                  </a:schemeClr>
                </a:solidFill>
                <a:latin typeface="Comic Sans MS" panose="030F0702030302020204" pitchFamily="66" charset="0"/>
              </a:rPr>
              <a:t>Pàipear</a:t>
            </a:r>
            <a:r>
              <a:rPr lang="en-GB" dirty="0">
                <a:solidFill>
                  <a:schemeClr val="bg1">
                    <a:lumMod val="95000"/>
                  </a:schemeClr>
                </a:solidFill>
                <a:latin typeface="Comic Sans MS" panose="030F0702030302020204" pitchFamily="66" charset="0"/>
              </a:rPr>
              <a:t>					</a:t>
            </a:r>
          </a:p>
          <a:p>
            <a:endParaRPr lang="en-GB" dirty="0">
              <a:solidFill>
                <a:schemeClr val="bg1">
                  <a:lumMod val="95000"/>
                </a:schemeClr>
              </a:solidFill>
              <a:latin typeface="Comic Sans MS" panose="030F0702030302020204" pitchFamily="66" charset="0"/>
            </a:endParaRPr>
          </a:p>
          <a:p>
            <a:r>
              <a:rPr lang="en-GB" b="1" dirty="0" err="1">
                <a:solidFill>
                  <a:schemeClr val="bg1">
                    <a:lumMod val="95000"/>
                  </a:schemeClr>
                </a:solidFill>
                <a:latin typeface="Comic Sans MS" panose="030F0702030302020204" pitchFamily="66" charset="0"/>
              </a:rPr>
              <a:t>Stiùireadh</a:t>
            </a:r>
            <a:r>
              <a:rPr lang="en-GB" b="1" dirty="0">
                <a:solidFill>
                  <a:schemeClr val="bg1">
                    <a:lumMod val="95000"/>
                  </a:schemeClr>
                </a:solidFill>
                <a:latin typeface="Comic Sans MS" panose="030F0702030302020204" pitchFamily="66" charset="0"/>
              </a:rPr>
              <a:t>:</a:t>
            </a:r>
          </a:p>
          <a:p>
            <a:endParaRPr lang="en-GB" b="1" dirty="0">
              <a:solidFill>
                <a:schemeClr val="bg1">
                  <a:lumMod val="95000"/>
                </a:schemeClr>
              </a:solidFill>
              <a:latin typeface="Comic Sans MS" panose="030F0702030302020204" pitchFamily="66" charset="0"/>
            </a:endParaRPr>
          </a:p>
          <a:p>
            <a:pPr marL="342900" indent="-342900">
              <a:buFont typeface="+mj-lt"/>
              <a:buAutoNum type="arabicPeriod"/>
            </a:pPr>
            <a:r>
              <a:rPr lang="gd-GB" dirty="0">
                <a:solidFill>
                  <a:schemeClr val="bg1">
                    <a:lumMod val="95000"/>
                  </a:schemeClr>
                </a:solidFill>
                <a:latin typeface="Comic Sans MS" panose="030F0702030302020204" pitchFamily="66" charset="0"/>
              </a:rPr>
              <a:t>Dèan </a:t>
            </a:r>
            <a:r>
              <a:rPr lang="gd-GB" dirty="0" err="1">
                <a:solidFill>
                  <a:schemeClr val="bg1">
                    <a:lumMod val="95000"/>
                  </a:schemeClr>
                </a:solidFill>
                <a:latin typeface="Comic Sans MS" panose="030F0702030302020204" pitchFamily="66" charset="0"/>
              </a:rPr>
              <a:t>sgeids</a:t>
            </a:r>
            <a:r>
              <a:rPr lang="gd-GB" dirty="0">
                <a:solidFill>
                  <a:schemeClr val="bg1">
                    <a:lumMod val="95000"/>
                  </a:schemeClr>
                </a:solidFill>
                <a:latin typeface="Comic Sans MS" panose="030F0702030302020204" pitchFamily="66" charset="0"/>
              </a:rPr>
              <a:t> no plana den taigh no sgrìobh tiotal airson gach rùm is d</a:t>
            </a:r>
            <a:r>
              <a:rPr lang="en-GB" dirty="0">
                <a:solidFill>
                  <a:schemeClr val="bg1">
                    <a:lumMod val="95000"/>
                  </a:schemeClr>
                </a:solidFill>
                <a:latin typeface="Comic Sans MS" panose="030F0702030302020204" pitchFamily="66" charset="0"/>
              </a:rPr>
              <a:t>è</a:t>
            </a:r>
            <a:r>
              <a:rPr lang="gd-GB" dirty="0">
                <a:solidFill>
                  <a:schemeClr val="bg1">
                    <a:lumMod val="95000"/>
                  </a:schemeClr>
                </a:solidFill>
                <a:latin typeface="Comic Sans MS" panose="030F0702030302020204" pitchFamily="66" charset="0"/>
              </a:rPr>
              <a:t>an liostaichean.</a:t>
            </a:r>
          </a:p>
          <a:p>
            <a:pPr marL="342900" indent="-342900">
              <a:buFont typeface="+mj-lt"/>
              <a:buAutoNum type="arabicPeriod"/>
            </a:pPr>
            <a:endParaRPr lang="gd-GB" dirty="0">
              <a:solidFill>
                <a:schemeClr val="bg1">
                  <a:lumMod val="95000"/>
                </a:schemeClr>
              </a:solidFill>
              <a:latin typeface="Comic Sans MS" panose="030F0702030302020204" pitchFamily="66" charset="0"/>
            </a:endParaRPr>
          </a:p>
          <a:p>
            <a:pPr marL="342900" indent="-342900">
              <a:buFont typeface="+mj-lt"/>
              <a:buAutoNum type="arabicPeriod"/>
            </a:pPr>
            <a:r>
              <a:rPr lang="gd-GB" dirty="0">
                <a:solidFill>
                  <a:schemeClr val="bg1">
                    <a:lumMod val="95000"/>
                  </a:schemeClr>
                </a:solidFill>
                <a:latin typeface="Comic Sans MS" panose="030F0702030302020204" pitchFamily="66" charset="0"/>
              </a:rPr>
              <a:t>Seall anns gach rùm agus sgrìobh sìos a h-uile inneal dealain.  Cia mheud a th’ agad? Dè bhios iad a’ dèanamh?</a:t>
            </a:r>
            <a:endParaRPr lang="gd-GB" dirty="0">
              <a:solidFill>
                <a:schemeClr val="bg1">
                  <a:lumMod val="95000"/>
                </a:schemeClr>
              </a:solidFill>
              <a:latin typeface="Comic Sans MS"/>
            </a:endParaRPr>
          </a:p>
          <a:p>
            <a:pPr marL="342900" indent="-342900">
              <a:buFont typeface="+mj-lt"/>
              <a:buAutoNum type="arabicPeriod"/>
            </a:pPr>
            <a:endParaRPr lang="en-GB" b="1" dirty="0">
              <a:solidFill>
                <a:schemeClr val="bg1">
                  <a:lumMod val="95000"/>
                </a:schemeClr>
              </a:solidFill>
              <a:latin typeface="Comic Sans MS" panose="030F0702030302020204" pitchFamily="66" charset="0"/>
            </a:endParaRPr>
          </a:p>
        </p:txBody>
      </p:sp>
      <p:sp>
        <p:nvSpPr>
          <p:cNvPr id="2" name="TextBox 1"/>
          <p:cNvSpPr txBox="1"/>
          <p:nvPr/>
        </p:nvSpPr>
        <p:spPr>
          <a:xfrm>
            <a:off x="5977259" y="1237789"/>
            <a:ext cx="4948921" cy="923330"/>
          </a:xfrm>
          <a:prstGeom prst="rect">
            <a:avLst/>
          </a:prstGeom>
          <a:noFill/>
        </p:spPr>
        <p:txBody>
          <a:bodyPr wrap="square" rtlCol="0">
            <a:spAutoFit/>
          </a:bodyPr>
          <a:lstStyle/>
          <a:p>
            <a:pPr marL="285750" indent="-285750">
              <a:buFont typeface="Wingdings" panose="05000000000000000000" pitchFamily="2" charset="2"/>
              <a:buChar char="Ø"/>
            </a:pPr>
            <a:r>
              <a:rPr lang="gd-GB" dirty="0" err="1">
                <a:solidFill>
                  <a:schemeClr val="bg1">
                    <a:lumMod val="95000"/>
                  </a:schemeClr>
                </a:solidFill>
                <a:latin typeface="Comic Sans MS" panose="030F0702030302020204" pitchFamily="66" charset="0"/>
              </a:rPr>
              <a:t>Pionsail</a:t>
            </a:r>
            <a:r>
              <a:rPr lang="gd-GB" dirty="0">
                <a:solidFill>
                  <a:schemeClr val="bg1">
                    <a:lumMod val="95000"/>
                  </a:schemeClr>
                </a:solidFill>
                <a:latin typeface="Comic Sans MS" panose="030F0702030302020204" pitchFamily="66" charset="0"/>
              </a:rPr>
              <a:t> gus am fiosrachadh agad </a:t>
            </a:r>
          </a:p>
          <a:p>
            <a:r>
              <a:rPr lang="gd-GB" dirty="0">
                <a:solidFill>
                  <a:schemeClr val="bg1">
                    <a:lumMod val="95000"/>
                  </a:schemeClr>
                </a:solidFill>
                <a:latin typeface="Comic Sans MS" panose="030F0702030302020204" pitchFamily="66" charset="0"/>
              </a:rPr>
              <a:t>a sgrìobhadh</a:t>
            </a:r>
          </a:p>
          <a:p>
            <a:pPr marL="285750" indent="-285750">
              <a:buFont typeface="Wingdings" panose="05000000000000000000" pitchFamily="2" charset="2"/>
              <a:buChar char="Ø"/>
            </a:pPr>
            <a:endParaRPr lang="en-GB" dirty="0">
              <a:solidFill>
                <a:schemeClr val="bg1">
                  <a:lumMod val="95000"/>
                </a:schemeClr>
              </a:solidFill>
            </a:endParaRPr>
          </a:p>
        </p:txBody>
      </p:sp>
      <p:sp>
        <p:nvSpPr>
          <p:cNvPr id="15" name="Rounded Rectangular Callout 14"/>
          <p:cNvSpPr/>
          <p:nvPr/>
        </p:nvSpPr>
        <p:spPr>
          <a:xfrm>
            <a:off x="3931464" y="4926797"/>
            <a:ext cx="6091162" cy="1469138"/>
          </a:xfrm>
          <a:prstGeom prst="wedgeRoundRectCallout">
            <a:avLst>
              <a:gd name="adj1" fmla="val 64030"/>
              <a:gd name="adj2" fmla="val -38010"/>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chemeClr val="bg1">
                    <a:lumMod val="95000"/>
                  </a:schemeClr>
                </a:solidFill>
                <a:latin typeface="Comic Sans MS"/>
              </a:rPr>
              <a:t>Tha ùidh mhòr agam ann an cumhachd agus dealan a shàbhaladh. Dè na rudan san taigh a dh’fhaodadh tu a thionndadh dheth nuair nach eil sibh gan cleachdadh gus cumhachd a shàbhaladh? A bheil dad ann nach biodh tu ag iarraidh a thionndadh dheth?</a:t>
            </a:r>
          </a:p>
        </p:txBody>
      </p:sp>
      <p:pic>
        <p:nvPicPr>
          <p:cNvPr id="11" name="Picture 10" descr="Hipster boy  girl 1 V3.pdf - Adobe Acrobat Reader DC"/>
          <p:cNvPicPr>
            <a:picLocks noChangeAspect="1"/>
          </p:cNvPicPr>
          <p:nvPr/>
        </p:nvPicPr>
        <p:blipFill rotWithShape="1">
          <a:blip r:embed="rId7">
            <a:extLst>
              <a:ext uri="{BEBA8EAE-BF5A-486C-A8C5-ECC9F3942E4B}">
                <a14:imgProps xmlns:a14="http://schemas.microsoft.com/office/drawing/2010/main">
                  <a14:imgLayer r:embed="rId8">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a:off x="-480723" y="4438995"/>
            <a:ext cx="3066228" cy="1771783"/>
          </a:xfrm>
          <a:prstGeom prst="rect">
            <a:avLst/>
          </a:prstGeom>
        </p:spPr>
      </p:pic>
      <p:sp>
        <p:nvSpPr>
          <p:cNvPr id="13" name="Explosion 1 12"/>
          <p:cNvSpPr/>
          <p:nvPr/>
        </p:nvSpPr>
        <p:spPr>
          <a:xfrm>
            <a:off x="9880828" y="0"/>
            <a:ext cx="2343003" cy="2194560"/>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0093133" y="624394"/>
            <a:ext cx="1901227" cy="830997"/>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Suirbhidh</a:t>
            </a:r>
            <a:r>
              <a:rPr lang="en-GB" sz="1600" b="1" dirty="0">
                <a:solidFill>
                  <a:srgbClr val="005695"/>
                </a:solidFill>
                <a:latin typeface="Comic Sans MS" panose="030F0702030302020204" pitchFamily="66" charset="0"/>
              </a:rPr>
              <a:t> air </a:t>
            </a:r>
            <a:r>
              <a:rPr lang="en-GB" sz="1600" b="1" dirty="0" err="1">
                <a:solidFill>
                  <a:srgbClr val="005695"/>
                </a:solidFill>
                <a:latin typeface="Comic Sans MS" panose="030F0702030302020204" pitchFamily="66" charset="0"/>
              </a:rPr>
              <a:t>Innealan</a:t>
            </a:r>
            <a:r>
              <a:rPr lang="en-GB" sz="1600" b="1" dirty="0">
                <a:solidFill>
                  <a:srgbClr val="005695"/>
                </a:solidFill>
                <a:latin typeface="Comic Sans MS" panose="030F0702030302020204" pitchFamily="66" charset="0"/>
              </a:rPr>
              <a:t> </a:t>
            </a:r>
          </a:p>
          <a:p>
            <a:pPr algn="ctr"/>
            <a:r>
              <a:rPr lang="en-GB" sz="1600" b="1" dirty="0" err="1">
                <a:solidFill>
                  <a:srgbClr val="005695"/>
                </a:solidFill>
                <a:latin typeface="Comic Sans MS" panose="030F0702030302020204" pitchFamily="66" charset="0"/>
              </a:rPr>
              <a:t>Dealain</a:t>
            </a:r>
            <a:r>
              <a:rPr lang="en-GB" sz="1600" b="1" dirty="0">
                <a:solidFill>
                  <a:srgbClr val="005695"/>
                </a:solidFill>
                <a:latin typeface="Comic Sans MS" panose="030F0702030302020204" pitchFamily="66" charset="0"/>
              </a:rPr>
              <a:t>!</a:t>
            </a:r>
          </a:p>
        </p:txBody>
      </p:sp>
      <p:sp>
        <p:nvSpPr>
          <p:cNvPr id="16" name="TextBox 15"/>
          <p:cNvSpPr txBox="1"/>
          <p:nvPr/>
        </p:nvSpPr>
        <p:spPr>
          <a:xfrm>
            <a:off x="551128" y="3082684"/>
            <a:ext cx="2381929" cy="461665"/>
          </a:xfrm>
          <a:prstGeom prst="rect">
            <a:avLst/>
          </a:prstGeom>
          <a:solidFill>
            <a:schemeClr val="bg1"/>
          </a:solidFill>
        </p:spPr>
        <p:txBody>
          <a:bodyPr wrap="square" rtlCol="0">
            <a:spAutoFit/>
          </a:bodyPr>
          <a:lstStyle/>
          <a:p>
            <a:pPr algn="ctr"/>
            <a:endParaRPr lang="en-GB" sz="2400" b="1"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115185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3" name="Rounded Rectangle 2"/>
          <p:cNvSpPr/>
          <p:nvPr/>
        </p:nvSpPr>
        <p:spPr>
          <a:xfrm>
            <a:off x="533400" y="3010427"/>
            <a:ext cx="343950" cy="34078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005695"/>
              </a:solidFill>
              <a:latin typeface="Comic Sans MS" panose="030F0702030302020204" pitchFamily="66" charset="0"/>
            </a:endParaRPr>
          </a:p>
        </p:txBody>
      </p:sp>
      <p:sp>
        <p:nvSpPr>
          <p:cNvPr id="16" name="TextBox 15"/>
          <p:cNvSpPr txBox="1"/>
          <p:nvPr/>
        </p:nvSpPr>
        <p:spPr>
          <a:xfrm>
            <a:off x="8312729" y="5749643"/>
            <a:ext cx="1644087" cy="997527"/>
          </a:xfrm>
          <a:prstGeom prst="rect">
            <a:avLst/>
          </a:prstGeom>
          <a:solidFill>
            <a:schemeClr val="bg1"/>
          </a:solidFill>
        </p:spPr>
        <p:txBody>
          <a:bodyPr wrap="square" rtlCol="0">
            <a:spAutoFit/>
          </a:bodyPr>
          <a:lstStyle/>
          <a:p>
            <a:pPr>
              <a:lnSpc>
                <a:spcPct val="150000"/>
              </a:lnSpc>
            </a:pPr>
            <a:endParaRPr lang="en-GB" sz="6000" dirty="0"/>
          </a:p>
        </p:txBody>
      </p:sp>
      <p:grpSp>
        <p:nvGrpSpPr>
          <p:cNvPr id="11" name="Group 10"/>
          <p:cNvGrpSpPr/>
          <p:nvPr/>
        </p:nvGrpSpPr>
        <p:grpSpPr>
          <a:xfrm>
            <a:off x="1" y="3993055"/>
            <a:ext cx="12192000" cy="2886715"/>
            <a:chOff x="-254619" y="4258822"/>
            <a:chExt cx="15675093" cy="2745267"/>
          </a:xfrm>
        </p:grpSpPr>
        <p:pic>
          <p:nvPicPr>
            <p:cNvPr id="12" name="Picture 11"/>
            <p:cNvPicPr>
              <a:picLocks noChangeAspect="1"/>
            </p:cNvPicPr>
            <p:nvPr/>
          </p:nvPicPr>
          <p:blipFill>
            <a:blip r:embed="rId3"/>
            <a:stretch>
              <a:fillRect/>
            </a:stretch>
          </p:blipFill>
          <p:spPr>
            <a:xfrm>
              <a:off x="968704" y="4478258"/>
              <a:ext cx="573750" cy="2205000"/>
            </a:xfrm>
            <a:prstGeom prst="rect">
              <a:avLst/>
            </a:prstGeom>
          </p:spPr>
        </p:pic>
        <p:pic>
          <p:nvPicPr>
            <p:cNvPr id="14" name="Picture 13"/>
            <p:cNvPicPr>
              <a:picLocks noChangeAspect="1"/>
            </p:cNvPicPr>
            <p:nvPr/>
          </p:nvPicPr>
          <p:blipFill>
            <a:blip r:embed="rId4"/>
            <a:stretch>
              <a:fillRect/>
            </a:stretch>
          </p:blipFill>
          <p:spPr>
            <a:xfrm>
              <a:off x="1573198" y="4276939"/>
              <a:ext cx="461250" cy="2193750"/>
            </a:xfrm>
            <a:prstGeom prst="rect">
              <a:avLst/>
            </a:prstGeom>
          </p:spPr>
        </p:pic>
        <p:pic>
          <p:nvPicPr>
            <p:cNvPr id="15" name="Picture 14"/>
            <p:cNvPicPr>
              <a:picLocks noChangeAspect="1"/>
            </p:cNvPicPr>
            <p:nvPr/>
          </p:nvPicPr>
          <p:blipFill>
            <a:blip r:embed="rId5"/>
            <a:stretch>
              <a:fillRect/>
            </a:stretch>
          </p:blipFill>
          <p:spPr>
            <a:xfrm>
              <a:off x="2114050" y="4258822"/>
              <a:ext cx="573750" cy="2036250"/>
            </a:xfrm>
            <a:prstGeom prst="rect">
              <a:avLst/>
            </a:prstGeom>
          </p:spPr>
        </p:pic>
        <p:pic>
          <p:nvPicPr>
            <p:cNvPr id="17" name="Picture 16"/>
            <p:cNvPicPr>
              <a:picLocks noChangeAspect="1"/>
            </p:cNvPicPr>
            <p:nvPr/>
          </p:nvPicPr>
          <p:blipFill>
            <a:blip r:embed="rId6"/>
            <a:stretch>
              <a:fillRect/>
            </a:stretch>
          </p:blipFill>
          <p:spPr>
            <a:xfrm>
              <a:off x="78086" y="4622382"/>
              <a:ext cx="864205" cy="2193750"/>
            </a:xfrm>
            <a:prstGeom prst="rect">
              <a:avLst/>
            </a:prstGeom>
          </p:spPr>
        </p:pic>
        <p:pic>
          <p:nvPicPr>
            <p:cNvPr id="18" name="Picture 17"/>
            <p:cNvPicPr>
              <a:picLocks noChangeAspect="1"/>
            </p:cNvPicPr>
            <p:nvPr/>
          </p:nvPicPr>
          <p:blipFill>
            <a:blip r:embed="rId7"/>
            <a:stretch>
              <a:fillRect/>
            </a:stretch>
          </p:blipFill>
          <p:spPr>
            <a:xfrm>
              <a:off x="2706154" y="4827626"/>
              <a:ext cx="416250" cy="1248750"/>
            </a:xfrm>
            <a:prstGeom prst="rect">
              <a:avLst/>
            </a:prstGeom>
          </p:spPr>
        </p:pic>
        <p:pic>
          <p:nvPicPr>
            <p:cNvPr id="19" name="Picture 18"/>
            <p:cNvPicPr>
              <a:picLocks noChangeAspect="1"/>
            </p:cNvPicPr>
            <p:nvPr/>
          </p:nvPicPr>
          <p:blipFill>
            <a:blip r:embed="rId7"/>
            <a:stretch>
              <a:fillRect/>
            </a:stretch>
          </p:blipFill>
          <p:spPr>
            <a:xfrm>
              <a:off x="3183892" y="4827626"/>
              <a:ext cx="416250" cy="1248750"/>
            </a:xfrm>
            <a:prstGeom prst="rect">
              <a:avLst/>
            </a:prstGeom>
          </p:spPr>
        </p:pic>
        <p:pic>
          <p:nvPicPr>
            <p:cNvPr id="20" name="Picture 19"/>
            <p:cNvPicPr>
              <a:picLocks noChangeAspect="1"/>
            </p:cNvPicPr>
            <p:nvPr/>
          </p:nvPicPr>
          <p:blipFill>
            <a:blip r:embed="rId8"/>
            <a:stretch>
              <a:fillRect/>
            </a:stretch>
          </p:blipFill>
          <p:spPr>
            <a:xfrm>
              <a:off x="6928906" y="5686809"/>
              <a:ext cx="8491568" cy="1312606"/>
            </a:xfrm>
            <a:prstGeom prst="rect">
              <a:avLst/>
            </a:prstGeom>
          </p:spPr>
        </p:pic>
        <p:pic>
          <p:nvPicPr>
            <p:cNvPr id="21" name="Picture 20"/>
            <p:cNvPicPr>
              <a:picLocks noChangeAspect="1"/>
            </p:cNvPicPr>
            <p:nvPr/>
          </p:nvPicPr>
          <p:blipFill>
            <a:blip r:embed="rId9"/>
            <a:stretch>
              <a:fillRect/>
            </a:stretch>
          </p:blipFill>
          <p:spPr>
            <a:xfrm>
              <a:off x="11131562" y="5823528"/>
              <a:ext cx="436342" cy="736774"/>
            </a:xfrm>
            <a:prstGeom prst="rect">
              <a:avLst/>
            </a:prstGeom>
          </p:spPr>
        </p:pic>
        <p:pic>
          <p:nvPicPr>
            <p:cNvPr id="22" name="Picture 21"/>
            <p:cNvPicPr>
              <a:picLocks noChangeAspect="1"/>
            </p:cNvPicPr>
            <p:nvPr/>
          </p:nvPicPr>
          <p:blipFill>
            <a:blip r:embed="rId9"/>
            <a:stretch>
              <a:fillRect/>
            </a:stretch>
          </p:blipFill>
          <p:spPr>
            <a:xfrm>
              <a:off x="10524693" y="5465641"/>
              <a:ext cx="606869" cy="1024712"/>
            </a:xfrm>
            <a:prstGeom prst="rect">
              <a:avLst/>
            </a:prstGeom>
          </p:spPr>
        </p:pic>
        <p:pic>
          <p:nvPicPr>
            <p:cNvPr id="23" name="Picture 22"/>
            <p:cNvPicPr>
              <a:picLocks noChangeAspect="1"/>
            </p:cNvPicPr>
            <p:nvPr/>
          </p:nvPicPr>
          <p:blipFill>
            <a:blip r:embed="rId9"/>
            <a:stretch>
              <a:fillRect/>
            </a:stretch>
          </p:blipFill>
          <p:spPr>
            <a:xfrm>
              <a:off x="10048721" y="5605539"/>
              <a:ext cx="606869" cy="1024712"/>
            </a:xfrm>
            <a:prstGeom prst="rect">
              <a:avLst/>
            </a:prstGeom>
          </p:spPr>
        </p:pic>
        <p:pic>
          <p:nvPicPr>
            <p:cNvPr id="24" name="Picture 23"/>
            <p:cNvPicPr>
              <a:picLocks noChangeAspect="1"/>
            </p:cNvPicPr>
            <p:nvPr/>
          </p:nvPicPr>
          <p:blipFill>
            <a:blip r:embed="rId8"/>
            <a:stretch>
              <a:fillRect/>
            </a:stretch>
          </p:blipFill>
          <p:spPr>
            <a:xfrm>
              <a:off x="-254619" y="5976618"/>
              <a:ext cx="8169743" cy="1027471"/>
            </a:xfrm>
            <a:prstGeom prst="rect">
              <a:avLst/>
            </a:prstGeom>
          </p:spPr>
        </p:pic>
        <p:pic>
          <p:nvPicPr>
            <p:cNvPr id="25" name="Picture 24"/>
            <p:cNvPicPr>
              <a:picLocks noChangeAspect="1"/>
            </p:cNvPicPr>
            <p:nvPr/>
          </p:nvPicPr>
          <p:blipFill>
            <a:blip r:embed="rId9"/>
            <a:stretch>
              <a:fillRect/>
            </a:stretch>
          </p:blipFill>
          <p:spPr>
            <a:xfrm>
              <a:off x="3628877" y="5328163"/>
              <a:ext cx="606869" cy="1024712"/>
            </a:xfrm>
            <a:prstGeom prst="rect">
              <a:avLst/>
            </a:prstGeom>
          </p:spPr>
        </p:pic>
        <p:pic>
          <p:nvPicPr>
            <p:cNvPr id="26" name="Picture 25"/>
            <p:cNvPicPr>
              <a:picLocks noChangeAspect="1"/>
            </p:cNvPicPr>
            <p:nvPr/>
          </p:nvPicPr>
          <p:blipFill>
            <a:blip r:embed="rId10"/>
            <a:stretch>
              <a:fillRect/>
            </a:stretch>
          </p:blipFill>
          <p:spPr>
            <a:xfrm>
              <a:off x="765351" y="5786315"/>
              <a:ext cx="663750" cy="933750"/>
            </a:xfrm>
            <a:prstGeom prst="rect">
              <a:avLst/>
            </a:prstGeom>
          </p:spPr>
        </p:pic>
      </p:grpSp>
      <p:sp>
        <p:nvSpPr>
          <p:cNvPr id="27" name="Rounded Rectangular Callout 26"/>
          <p:cNvSpPr/>
          <p:nvPr/>
        </p:nvSpPr>
        <p:spPr>
          <a:xfrm>
            <a:off x="159573" y="652999"/>
            <a:ext cx="2768423" cy="3111460"/>
          </a:xfrm>
          <a:prstGeom prst="wedgeRoundRectCallout">
            <a:avLst>
              <a:gd name="adj1" fmla="val -3237"/>
              <a:gd name="adj2" fmla="val 5808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noAutofit/>
          </a:bodyPr>
          <a:lstStyle/>
          <a:p>
            <a:r>
              <a:rPr lang="gd-GB" sz="1600" dirty="0">
                <a:solidFill>
                  <a:srgbClr val="7030A0"/>
                </a:solidFill>
                <a:latin typeface="Comic Sans MS" panose="030F0702030302020204" pitchFamily="66" charset="0"/>
              </a:rPr>
              <a:t>Tha mi air a bhith </a:t>
            </a:r>
          </a:p>
          <a:p>
            <a:r>
              <a:rPr lang="gd-GB" sz="1600" dirty="0">
                <a:solidFill>
                  <a:srgbClr val="7030A0"/>
                </a:solidFill>
                <a:latin typeface="Comic Sans MS" panose="030F0702030302020204" pitchFamily="66" charset="0"/>
              </a:rPr>
              <a:t>a’ smaoineachadh mu dhreallagan sa phàirc - Dè bheir buaidh air cho àrd ’s a thèid dreallag? Ciamar a chumas tu dreallag a’ gluasad? Mar innleadair saoilidh mi gu feum sinn seo a rannsachadh!</a:t>
            </a:r>
          </a:p>
        </p:txBody>
      </p:sp>
      <p:sp>
        <p:nvSpPr>
          <p:cNvPr id="28" name="Rounded Rectangular Callout 27"/>
          <p:cNvSpPr/>
          <p:nvPr/>
        </p:nvSpPr>
        <p:spPr>
          <a:xfrm>
            <a:off x="3424776" y="378515"/>
            <a:ext cx="8432800" cy="3845281"/>
          </a:xfrm>
          <a:prstGeom prst="wedgeRoundRectCallout">
            <a:avLst>
              <a:gd name="adj1" fmla="val -48135"/>
              <a:gd name="adj2" fmla="val 27991"/>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rgbClr val="7030A0"/>
                </a:solidFill>
                <a:latin typeface="Comic Sans MS" charset="0"/>
              </a:rPr>
              <a:t>Seo</a:t>
            </a:r>
            <a:r>
              <a:rPr lang="en-GB" sz="1600" b="1" dirty="0">
                <a:solidFill>
                  <a:srgbClr val="7030A0"/>
                </a:solidFill>
                <a:latin typeface="Comic Sans MS" charset="0"/>
              </a:rPr>
              <a:t> </a:t>
            </a:r>
            <a:r>
              <a:rPr lang="en-GB" sz="1600" b="1" dirty="0" err="1">
                <a:solidFill>
                  <a:srgbClr val="7030A0"/>
                </a:solidFill>
                <a:latin typeface="Comic Sans MS" charset="0"/>
              </a:rPr>
              <a:t>na</a:t>
            </a:r>
            <a:r>
              <a:rPr lang="en-GB" sz="1600" b="1" dirty="0">
                <a:solidFill>
                  <a:srgbClr val="7030A0"/>
                </a:solidFill>
                <a:latin typeface="Comic Sans MS" charset="0"/>
              </a:rPr>
              <a:t> </a:t>
            </a:r>
            <a:r>
              <a:rPr lang="en-GB" sz="1600" b="1" dirty="0" err="1">
                <a:solidFill>
                  <a:srgbClr val="7030A0"/>
                </a:solidFill>
                <a:latin typeface="Comic Sans MS" charset="0"/>
              </a:rPr>
              <a:t>dh’fheumas</a:t>
            </a:r>
            <a:r>
              <a:rPr lang="en-GB" sz="1600" b="1" dirty="0">
                <a:solidFill>
                  <a:srgbClr val="7030A0"/>
                </a:solidFill>
                <a:latin typeface="Comic Sans MS" charset="0"/>
              </a:rPr>
              <a:t> </a:t>
            </a:r>
            <a:r>
              <a:rPr lang="en-GB" sz="1600" b="1" dirty="0" err="1">
                <a:solidFill>
                  <a:srgbClr val="7030A0"/>
                </a:solidFill>
                <a:latin typeface="Comic Sans MS" charset="0"/>
              </a:rPr>
              <a:t>tu</a:t>
            </a:r>
            <a:endParaRPr lang="en-GB" sz="1600" b="1" dirty="0">
              <a:solidFill>
                <a:srgbClr val="7030A0"/>
              </a:solidFill>
              <a:latin typeface="Comic Sans MS" charset="0"/>
            </a:endParaRPr>
          </a:p>
          <a:p>
            <a:endParaRPr lang="en-US" sz="1400" b="1" dirty="0">
              <a:solidFill>
                <a:srgbClr val="7030A0"/>
              </a:solidFill>
              <a:latin typeface="Comic Sans MS" charset="0"/>
            </a:endParaRPr>
          </a:p>
          <a:p>
            <a:pPr marL="285750" indent="-285750">
              <a:buFont typeface="Wingdings" panose="05000000000000000000" pitchFamily="2" charset="2"/>
              <a:buChar char="Ø"/>
            </a:pPr>
            <a:r>
              <a:rPr lang="en-GB" sz="1400" dirty="0" err="1">
                <a:solidFill>
                  <a:srgbClr val="7030A0"/>
                </a:solidFill>
                <a:latin typeface="Comic Sans MS" panose="030F0702030302020204" pitchFamily="66" charset="0"/>
              </a:rPr>
              <a:t>Sreang</a:t>
            </a:r>
            <a:endParaRPr lang="en-GB" sz="14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400" dirty="0" err="1">
                <a:solidFill>
                  <a:srgbClr val="7030A0"/>
                </a:solidFill>
                <a:latin typeface="Comic Sans MS" panose="030F0702030302020204" pitchFamily="66" charset="0"/>
              </a:rPr>
              <a:t>Siosair</a:t>
            </a:r>
            <a:endParaRPr lang="en-GB" sz="14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400" dirty="0" err="1">
                <a:solidFill>
                  <a:srgbClr val="7030A0"/>
                </a:solidFill>
                <a:latin typeface="Comic Sans MS" panose="030F0702030302020204" pitchFamily="66" charset="0"/>
              </a:rPr>
              <a:t>Tomad</a:t>
            </a:r>
            <a:r>
              <a:rPr lang="en-GB" sz="1400" dirty="0">
                <a:solidFill>
                  <a:srgbClr val="7030A0"/>
                </a:solidFill>
                <a:latin typeface="Comic Sans MS" panose="030F0702030302020204" pitchFamily="66" charset="0"/>
              </a:rPr>
              <a:t> a </a:t>
            </a:r>
            <a:r>
              <a:rPr lang="en-GB" sz="1400" dirty="0" err="1">
                <a:solidFill>
                  <a:srgbClr val="7030A0"/>
                </a:solidFill>
                <a:latin typeface="Comic Sans MS" panose="030F0702030302020204" pitchFamily="66" charset="0"/>
              </a:rPr>
              <a:t>chuireas</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tu</a:t>
            </a:r>
            <a:r>
              <a:rPr lang="en-GB" sz="1400" dirty="0">
                <a:solidFill>
                  <a:srgbClr val="7030A0"/>
                </a:solidFill>
                <a:latin typeface="Comic Sans MS" panose="030F0702030302020204" pitchFamily="66" charset="0"/>
              </a:rPr>
              <a:t> air </a:t>
            </a:r>
            <a:r>
              <a:rPr lang="en-GB" sz="1400" dirty="0" err="1">
                <a:solidFill>
                  <a:srgbClr val="7030A0"/>
                </a:solidFill>
                <a:latin typeface="Comic Sans MS" panose="030F0702030302020204" pitchFamily="66" charset="0"/>
              </a:rPr>
              <a:t>siùdagan</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bhiodh</a:t>
            </a:r>
            <a:r>
              <a:rPr lang="en-GB" sz="1400" dirty="0">
                <a:solidFill>
                  <a:srgbClr val="7030A0"/>
                </a:solidFill>
                <a:latin typeface="Comic Sans MS" panose="030F0702030302020204" pitchFamily="66" charset="0"/>
              </a:rPr>
              <a:t> playdough, </a:t>
            </a:r>
            <a:r>
              <a:rPr lang="en-GB" sz="1400" dirty="0" err="1">
                <a:solidFill>
                  <a:srgbClr val="7030A0"/>
                </a:solidFill>
                <a:latin typeface="Comic Sans MS" panose="030F0702030302020204" pitchFamily="66" charset="0"/>
              </a:rPr>
              <a:t>criadh</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modailidh</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msaa</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uile</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freagarrach</a:t>
            </a:r>
            <a:r>
              <a:rPr lang="en-GB" sz="1400" dirty="0">
                <a:solidFill>
                  <a:srgbClr val="7030A0"/>
                </a:solidFill>
                <a:latin typeface="Comic Sans MS" panose="030F0702030302020204" pitchFamily="66" charset="0"/>
              </a:rPr>
              <a:t>)</a:t>
            </a:r>
          </a:p>
          <a:p>
            <a:endParaRPr lang="en-GB" sz="1400" dirty="0">
              <a:solidFill>
                <a:srgbClr val="7030A0"/>
              </a:solidFill>
              <a:latin typeface="Comic Sans MS" panose="030F0702030302020204" pitchFamily="66" charset="0"/>
            </a:endParaRPr>
          </a:p>
          <a:p>
            <a:r>
              <a:rPr lang="en-GB" sz="1600" b="1" dirty="0" err="1">
                <a:solidFill>
                  <a:srgbClr val="7030A0"/>
                </a:solidFill>
                <a:latin typeface="Comic Sans MS" panose="030F0702030302020204" pitchFamily="66" charset="0"/>
              </a:rPr>
              <a:t>Stiùireadh</a:t>
            </a:r>
            <a:r>
              <a:rPr lang="en-GB" sz="1600" b="1" dirty="0">
                <a:solidFill>
                  <a:srgbClr val="7030A0"/>
                </a:solidFill>
                <a:latin typeface="Comic Sans MS" panose="030F0702030302020204" pitchFamily="66" charset="0"/>
              </a:rPr>
              <a:t>:</a:t>
            </a:r>
          </a:p>
          <a:p>
            <a:endParaRPr lang="en-US" sz="1400" b="1" dirty="0">
              <a:solidFill>
                <a:srgbClr val="7030A0"/>
              </a:solidFill>
              <a:latin typeface="Comic Sans MS" panose="030F0702030302020204" pitchFamily="66" charset="0"/>
            </a:endParaRPr>
          </a:p>
          <a:p>
            <a:pPr marL="342900" indent="-342900">
              <a:buFont typeface="+mj-lt"/>
              <a:buAutoNum type="arabicPeriod"/>
            </a:pPr>
            <a:r>
              <a:rPr lang="gd-GB" sz="1400" dirty="0">
                <a:solidFill>
                  <a:srgbClr val="7030A0"/>
                </a:solidFill>
                <a:latin typeface="Comic Sans MS" panose="030F0702030302020204" pitchFamily="66" charset="0"/>
              </a:rPr>
              <a:t>Ceangail an tomad ri pìos sreinge.  </a:t>
            </a:r>
          </a:p>
          <a:p>
            <a:pPr marL="342900" indent="-342900">
              <a:buFont typeface="+mj-lt"/>
              <a:buAutoNum type="arabicPeriod"/>
            </a:pPr>
            <a:r>
              <a:rPr lang="gd-GB" sz="1400" dirty="0">
                <a:solidFill>
                  <a:srgbClr val="7030A0"/>
                </a:solidFill>
                <a:latin typeface="Comic Sans MS" panose="030F0702030302020204" pitchFamily="66" charset="0"/>
              </a:rPr>
              <a:t>Cumaidh aon neach an tomad aig a’ cheàrn </a:t>
            </a:r>
            <a:r>
              <a:rPr lang="en-GB" sz="1400" dirty="0">
                <a:solidFill>
                  <a:srgbClr val="7030A0"/>
                </a:solidFill>
                <a:latin typeface="Comic Sans MS" panose="030F0702030302020204" pitchFamily="66" charset="0"/>
              </a:rPr>
              <a:t>(angle) </a:t>
            </a:r>
            <a:r>
              <a:rPr lang="gd-GB" sz="1400" dirty="0">
                <a:solidFill>
                  <a:srgbClr val="7030A0"/>
                </a:solidFill>
                <a:latin typeface="Comic Sans MS" panose="030F0702030302020204" pitchFamily="66" charset="0"/>
              </a:rPr>
              <a:t>a chaidh a thaghadh, a’ dèanamh cinnteach gu bheil an </a:t>
            </a:r>
            <a:r>
              <a:rPr lang="en-GB" sz="1400" dirty="0">
                <a:solidFill>
                  <a:srgbClr val="7030A0"/>
                </a:solidFill>
                <a:latin typeface="Comic Sans MS" panose="030F0702030302020204" pitchFamily="66" charset="0"/>
              </a:rPr>
              <a:t>t-</a:t>
            </a:r>
            <a:r>
              <a:rPr lang="gd-GB" sz="1400" dirty="0">
                <a:solidFill>
                  <a:srgbClr val="7030A0"/>
                </a:solidFill>
                <a:latin typeface="Comic Sans MS" panose="030F0702030302020204" pitchFamily="66" charset="0"/>
              </a:rPr>
              <a:t>sreang teann.  Bu </a:t>
            </a:r>
            <a:r>
              <a:rPr lang="gd-GB" sz="1400" dirty="0" err="1">
                <a:solidFill>
                  <a:srgbClr val="7030A0"/>
                </a:solidFill>
                <a:latin typeface="Comic Sans MS" panose="030F0702030302020204" pitchFamily="66" charset="0"/>
              </a:rPr>
              <a:t>ch</a:t>
            </a:r>
            <a:r>
              <a:rPr lang="en-GB" sz="1400" dirty="0">
                <a:solidFill>
                  <a:srgbClr val="7030A0"/>
                </a:solidFill>
                <a:latin typeface="Comic Sans MS" panose="030F0702030302020204" pitchFamily="66" charset="0"/>
              </a:rPr>
              <a:t>ò</a:t>
            </a:r>
            <a:r>
              <a:rPr lang="gd-GB" sz="1400" dirty="0" err="1">
                <a:solidFill>
                  <a:srgbClr val="7030A0"/>
                </a:solidFill>
                <a:latin typeface="Comic Sans MS" panose="030F0702030302020204" pitchFamily="66" charset="0"/>
              </a:rPr>
              <a:t>ir</a:t>
            </a:r>
            <a:r>
              <a:rPr lang="gd-GB" sz="1400" dirty="0">
                <a:solidFill>
                  <a:srgbClr val="7030A0"/>
                </a:solidFill>
                <a:latin typeface="Comic Sans MS" panose="030F0702030302020204" pitchFamily="66" charset="0"/>
              </a:rPr>
              <a:t> ceann eile na sreinge a bhith suidhichte san aon àite tron deuchainn (feuch làmh dorais).</a:t>
            </a:r>
          </a:p>
          <a:p>
            <a:pPr marL="342900" indent="-342900">
              <a:buFont typeface="+mj-lt"/>
              <a:buAutoNum type="arabicPeriod"/>
            </a:pPr>
            <a:r>
              <a:rPr lang="gd-GB" sz="1400" dirty="0">
                <a:solidFill>
                  <a:srgbClr val="7030A0"/>
                </a:solidFill>
                <a:latin typeface="Comic Sans MS" panose="030F0702030302020204" pitchFamily="66" charset="0"/>
              </a:rPr>
              <a:t>Leig às an tomad agus tomhais dè cho àrd ’s a thèid e.</a:t>
            </a:r>
          </a:p>
          <a:p>
            <a:pPr marL="342900" indent="-342900">
              <a:buFont typeface="+mj-lt"/>
              <a:buAutoNum type="arabicPeriod"/>
            </a:pPr>
            <a:r>
              <a:rPr lang="gd-GB" sz="1400" dirty="0">
                <a:solidFill>
                  <a:srgbClr val="7030A0"/>
                </a:solidFill>
                <a:latin typeface="Comic Sans MS" panose="030F0702030302020204" pitchFamily="66" charset="0"/>
              </a:rPr>
              <a:t>Dèan seo grunn thursan a’ cleachdadh </a:t>
            </a:r>
            <a:r>
              <a:rPr lang="gd-GB" sz="1400" dirty="0" err="1">
                <a:solidFill>
                  <a:srgbClr val="7030A0"/>
                </a:solidFill>
                <a:latin typeface="Comic Sans MS" panose="030F0702030302020204" pitchFamily="66" charset="0"/>
              </a:rPr>
              <a:t>chèarnan</a:t>
            </a:r>
            <a:r>
              <a:rPr lang="gd-GB" sz="1400" dirty="0">
                <a:solidFill>
                  <a:srgbClr val="7030A0"/>
                </a:solidFill>
                <a:latin typeface="Comic Sans MS" panose="030F0702030302020204" pitchFamily="66" charset="0"/>
              </a:rPr>
              <a:t> eadar-dhealaichte agus faic a bheil pàtran anns na toraidhean agad!</a:t>
            </a:r>
            <a:endParaRPr lang="gd-GB" sz="1600" dirty="0">
              <a:solidFill>
                <a:srgbClr val="7030A0"/>
              </a:solidFill>
              <a:latin typeface="Comic Sans MS" charset="0"/>
            </a:endParaRPr>
          </a:p>
          <a:p>
            <a:endParaRPr lang="en-GB" sz="1600" dirty="0">
              <a:solidFill>
                <a:srgbClr val="7030A0"/>
              </a:solidFill>
              <a:latin typeface="Comic Sans MS" charset="0"/>
            </a:endParaRPr>
          </a:p>
        </p:txBody>
      </p:sp>
      <p:sp>
        <p:nvSpPr>
          <p:cNvPr id="29" name="Rounded Rectangular Callout 28"/>
          <p:cNvSpPr/>
          <p:nvPr/>
        </p:nvSpPr>
        <p:spPr>
          <a:xfrm>
            <a:off x="3030160" y="4780649"/>
            <a:ext cx="6505139" cy="653374"/>
          </a:xfrm>
          <a:prstGeom prst="wedgeRoundRectCallout">
            <a:avLst>
              <a:gd name="adj1" fmla="val -64926"/>
              <a:gd name="adj2" fmla="val -31849"/>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rgbClr val="7030A0"/>
              </a:solidFill>
              <a:latin typeface="Comic Sans MS" panose="030F0702030302020204" pitchFamily="66" charset="0"/>
            </a:endParaRPr>
          </a:p>
          <a:p>
            <a:endParaRPr lang="en-GB" dirty="0">
              <a:solidFill>
                <a:srgbClr val="7030A0"/>
              </a:solidFill>
              <a:latin typeface="Comic Sans MS" panose="030F0702030302020204" pitchFamily="66" charset="0"/>
            </a:endParaRPr>
          </a:p>
          <a:p>
            <a:r>
              <a:rPr lang="en-GB" dirty="0">
                <a:solidFill>
                  <a:srgbClr val="7030A0"/>
                </a:solidFill>
                <a:latin typeface="Comic Sans MS" panose="030F0702030302020204" pitchFamily="66" charset="0"/>
              </a:rPr>
              <a:t>An </a:t>
            </a:r>
            <a:r>
              <a:rPr lang="en-GB" dirty="0" err="1">
                <a:solidFill>
                  <a:srgbClr val="7030A0"/>
                </a:solidFill>
                <a:latin typeface="Comic Sans MS" panose="030F0702030302020204" pitchFamily="66" charset="0"/>
              </a:rPr>
              <a:t>dùil</a:t>
            </a:r>
            <a:r>
              <a:rPr lang="en-GB" dirty="0">
                <a:solidFill>
                  <a:srgbClr val="7030A0"/>
                </a:solidFill>
                <a:latin typeface="Comic Sans MS" panose="030F0702030302020204" pitchFamily="66" charset="0"/>
              </a:rPr>
              <a:t> an </a:t>
            </a:r>
            <a:r>
              <a:rPr lang="en-GB" dirty="0" err="1">
                <a:solidFill>
                  <a:srgbClr val="7030A0"/>
                </a:solidFill>
                <a:latin typeface="Comic Sans MS" panose="030F0702030302020204" pitchFamily="66" charset="0"/>
              </a:rPr>
              <a:t>dèan</a:t>
            </a:r>
            <a:r>
              <a:rPr lang="en-GB" dirty="0">
                <a:solidFill>
                  <a:srgbClr val="7030A0"/>
                </a:solidFill>
                <a:latin typeface="Comic Sans MS" panose="030F0702030302020204" pitchFamily="66" charset="0"/>
              </a:rPr>
              <a:t> e </a:t>
            </a:r>
            <a:r>
              <a:rPr lang="en-GB" dirty="0" err="1">
                <a:solidFill>
                  <a:srgbClr val="7030A0"/>
                </a:solidFill>
                <a:latin typeface="Comic Sans MS" panose="030F0702030302020204" pitchFamily="66" charset="0"/>
              </a:rPr>
              <a:t>eadar-dhealachadh</a:t>
            </a:r>
            <a:r>
              <a:rPr lang="en-GB" dirty="0">
                <a:solidFill>
                  <a:srgbClr val="7030A0"/>
                </a:solidFill>
                <a:latin typeface="Comic Sans MS" panose="030F0702030302020204" pitchFamily="66" charset="0"/>
              </a:rPr>
              <a:t> ma </a:t>
            </a:r>
            <a:r>
              <a:rPr lang="en-GB" dirty="0" err="1">
                <a:solidFill>
                  <a:srgbClr val="7030A0"/>
                </a:solidFill>
                <a:latin typeface="Comic Sans MS" panose="030F0702030302020204" pitchFamily="66" charset="0"/>
              </a:rPr>
              <a:t>tha</a:t>
            </a:r>
            <a:r>
              <a:rPr lang="en-GB" dirty="0">
                <a:solidFill>
                  <a:srgbClr val="7030A0"/>
                </a:solidFill>
                <a:latin typeface="Comic Sans MS" panose="030F0702030302020204" pitchFamily="66" charset="0"/>
              </a:rPr>
              <a:t> </a:t>
            </a:r>
            <a:r>
              <a:rPr lang="en-GB" dirty="0" err="1">
                <a:solidFill>
                  <a:srgbClr val="7030A0"/>
                </a:solidFill>
                <a:latin typeface="Comic Sans MS" panose="030F0702030302020204" pitchFamily="66" charset="0"/>
              </a:rPr>
              <a:t>tomad</a:t>
            </a:r>
            <a:r>
              <a:rPr lang="en-GB" dirty="0">
                <a:solidFill>
                  <a:srgbClr val="7030A0"/>
                </a:solidFill>
                <a:latin typeface="Comic Sans MS" panose="030F0702030302020204" pitchFamily="66" charset="0"/>
              </a:rPr>
              <a:t> </a:t>
            </a:r>
            <a:r>
              <a:rPr lang="en-GB" dirty="0" err="1">
                <a:solidFill>
                  <a:srgbClr val="7030A0"/>
                </a:solidFill>
                <a:latin typeface="Comic Sans MS" panose="030F0702030302020204" pitchFamily="66" charset="0"/>
              </a:rPr>
              <a:t>nas</a:t>
            </a:r>
            <a:r>
              <a:rPr lang="en-GB" dirty="0">
                <a:solidFill>
                  <a:srgbClr val="7030A0"/>
                </a:solidFill>
                <a:latin typeface="Comic Sans MS" panose="030F0702030302020204" pitchFamily="66" charset="0"/>
              </a:rPr>
              <a:t> </a:t>
            </a:r>
            <a:r>
              <a:rPr lang="en-GB" dirty="0" err="1">
                <a:solidFill>
                  <a:srgbClr val="7030A0"/>
                </a:solidFill>
                <a:latin typeface="Comic Sans MS" panose="030F0702030302020204" pitchFamily="66" charset="0"/>
              </a:rPr>
              <a:t>truime</a:t>
            </a:r>
            <a:r>
              <a:rPr lang="en-GB" dirty="0">
                <a:solidFill>
                  <a:srgbClr val="7030A0"/>
                </a:solidFill>
                <a:latin typeface="Comic Sans MS" panose="030F0702030302020204" pitchFamily="66" charset="0"/>
              </a:rPr>
              <a:t> an </a:t>
            </a:r>
            <a:r>
              <a:rPr lang="en-GB" dirty="0" err="1">
                <a:solidFill>
                  <a:srgbClr val="7030A0"/>
                </a:solidFill>
                <a:latin typeface="Comic Sans MS" panose="030F0702030302020204" pitchFamily="66" charset="0"/>
              </a:rPr>
              <a:t>crochadh</a:t>
            </a:r>
            <a:r>
              <a:rPr lang="en-GB" dirty="0">
                <a:solidFill>
                  <a:srgbClr val="7030A0"/>
                </a:solidFill>
                <a:latin typeface="Comic Sans MS" panose="030F0702030302020204" pitchFamily="66" charset="0"/>
              </a:rPr>
              <a:t> </a:t>
            </a:r>
            <a:r>
              <a:rPr lang="en-GB" dirty="0" err="1">
                <a:solidFill>
                  <a:srgbClr val="7030A0"/>
                </a:solidFill>
                <a:latin typeface="Comic Sans MS" panose="030F0702030302020204" pitchFamily="66" charset="0"/>
              </a:rPr>
              <a:t>ris</a:t>
            </a:r>
            <a:r>
              <a:rPr lang="en-GB" dirty="0">
                <a:solidFill>
                  <a:srgbClr val="7030A0"/>
                </a:solidFill>
                <a:latin typeface="Comic Sans MS" panose="030F0702030302020204" pitchFamily="66" charset="0"/>
              </a:rPr>
              <a:t> an t-</a:t>
            </a:r>
            <a:r>
              <a:rPr lang="en-GB" dirty="0" err="1">
                <a:solidFill>
                  <a:srgbClr val="7030A0"/>
                </a:solidFill>
                <a:latin typeface="Comic Sans MS" panose="030F0702030302020204" pitchFamily="66" charset="0"/>
              </a:rPr>
              <a:t>siùdagan</a:t>
            </a:r>
            <a:r>
              <a:rPr lang="en-GB" dirty="0">
                <a:solidFill>
                  <a:srgbClr val="7030A0"/>
                </a:solidFill>
                <a:latin typeface="Comic Sans MS" panose="030F0702030302020204" pitchFamily="66" charset="0"/>
              </a:rPr>
              <a:t>?</a:t>
            </a:r>
          </a:p>
          <a:p>
            <a:endParaRPr lang="en-GB" b="1" dirty="0">
              <a:solidFill>
                <a:srgbClr val="7030A0"/>
              </a:solidFill>
              <a:latin typeface="Comic Sans MS" panose="030F0702030302020204" pitchFamily="66" charset="0"/>
            </a:endParaRPr>
          </a:p>
          <a:p>
            <a:endParaRPr lang="en-GB" b="1" dirty="0">
              <a:solidFill>
                <a:srgbClr val="7030A0"/>
              </a:solidFill>
              <a:latin typeface="Comic Sans MS" panose="030F0702030302020204" pitchFamily="66" charset="0"/>
            </a:endParaRPr>
          </a:p>
        </p:txBody>
      </p:sp>
      <p:pic>
        <p:nvPicPr>
          <p:cNvPr id="30" name="Picture 29" descr="Hipster boy  girl 1 V3.pdf - Adobe Acrobat Reader DC"/>
          <p:cNvPicPr>
            <a:picLocks noChangeAspect="1"/>
          </p:cNvPicPr>
          <p:nvPr/>
        </p:nvPicPr>
        <p:blipFill rotWithShape="1">
          <a:blip r:embed="rId11">
            <a:extLst>
              <a:ext uri="{BEBA8EAE-BF5A-486C-A8C5-ECC9F3942E4B}">
                <a14:imgProps xmlns:a14="http://schemas.microsoft.com/office/drawing/2010/main">
                  <a14:imgLayer r:embed="rId12">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a:off x="-252323" y="4510521"/>
            <a:ext cx="2799500" cy="1771783"/>
          </a:xfrm>
          <a:prstGeom prst="rect">
            <a:avLst/>
          </a:prstGeom>
        </p:spPr>
      </p:pic>
      <p:sp>
        <p:nvSpPr>
          <p:cNvPr id="2" name="TextBox 1"/>
          <p:cNvSpPr txBox="1"/>
          <p:nvPr/>
        </p:nvSpPr>
        <p:spPr>
          <a:xfrm>
            <a:off x="7187176" y="1049636"/>
            <a:ext cx="3337866" cy="553998"/>
          </a:xfrm>
          <a:prstGeom prst="rect">
            <a:avLst/>
          </a:prstGeom>
          <a:noFill/>
        </p:spPr>
        <p:txBody>
          <a:bodyPr wrap="square" rtlCol="0">
            <a:spAutoFit/>
          </a:bodyPr>
          <a:lstStyle/>
          <a:p>
            <a:pPr marL="285750" indent="-285750">
              <a:buFont typeface="Wingdings" panose="05000000000000000000" pitchFamily="2" charset="2"/>
              <a:buChar char="Ø"/>
            </a:pPr>
            <a:r>
              <a:rPr lang="en-GB" sz="1400" dirty="0" err="1">
                <a:solidFill>
                  <a:srgbClr val="7030A0"/>
                </a:solidFill>
                <a:latin typeface="Comic Sans MS" panose="030F0702030302020204" pitchFamily="66" charset="0"/>
              </a:rPr>
              <a:t>Rùilear</a:t>
            </a:r>
            <a:r>
              <a:rPr lang="en-GB" sz="1400" dirty="0">
                <a:solidFill>
                  <a:srgbClr val="7030A0"/>
                </a:solidFill>
                <a:latin typeface="Comic Sans MS" panose="030F0702030302020204" pitchFamily="66" charset="0"/>
              </a:rPr>
              <a:t> no </a:t>
            </a:r>
            <a:r>
              <a:rPr lang="en-GB" sz="1400" dirty="0" err="1">
                <a:solidFill>
                  <a:srgbClr val="7030A0"/>
                </a:solidFill>
                <a:latin typeface="Comic Sans MS" panose="030F0702030302020204" pitchFamily="66" charset="0"/>
              </a:rPr>
              <a:t>teip</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tomhais</a:t>
            </a:r>
            <a:endParaRPr lang="en-US" sz="1400" dirty="0">
              <a:solidFill>
                <a:srgbClr val="7030A0"/>
              </a:solidFill>
              <a:latin typeface="Comic Sans MS" panose="030F0702030302020204" pitchFamily="66" charset="0"/>
            </a:endParaRPr>
          </a:p>
          <a:p>
            <a:pPr marL="285750" indent="-285750">
              <a:buFont typeface="Wingdings" panose="05000000000000000000" pitchFamily="2" charset="2"/>
              <a:buChar char="Ø"/>
            </a:pPr>
            <a:endParaRPr lang="en-GB" sz="1600" dirty="0">
              <a:solidFill>
                <a:srgbClr val="7030A0"/>
              </a:solidFill>
            </a:endParaRPr>
          </a:p>
        </p:txBody>
      </p:sp>
      <p:sp>
        <p:nvSpPr>
          <p:cNvPr id="31" name="Explosion 1 30"/>
          <p:cNvSpPr/>
          <p:nvPr/>
        </p:nvSpPr>
        <p:spPr>
          <a:xfrm>
            <a:off x="9433536" y="3775167"/>
            <a:ext cx="2758464" cy="2972003"/>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9840487" y="4782698"/>
            <a:ext cx="2048156" cy="954107"/>
          </a:xfrm>
          <a:prstGeom prst="rect">
            <a:avLst/>
          </a:prstGeom>
          <a:noFill/>
        </p:spPr>
        <p:txBody>
          <a:bodyPr wrap="square" rtlCol="0">
            <a:spAutoFit/>
          </a:bodyPr>
          <a:lstStyle/>
          <a:p>
            <a:pPr algn="ctr"/>
            <a:r>
              <a:rPr lang="en-GB" sz="1400" b="1" dirty="0" err="1">
                <a:solidFill>
                  <a:srgbClr val="005695"/>
                </a:solidFill>
                <a:latin typeface="Comic Sans MS" panose="030F0702030302020204" pitchFamily="66" charset="0"/>
              </a:rPr>
              <a:t>Nach</a:t>
            </a:r>
            <a:r>
              <a:rPr lang="en-GB" sz="1400" b="1" dirty="0">
                <a:solidFill>
                  <a:srgbClr val="005695"/>
                </a:solidFill>
                <a:latin typeface="Comic Sans MS" panose="030F0702030302020204" pitchFamily="66" charset="0"/>
              </a:rPr>
              <a:t> </a:t>
            </a:r>
            <a:r>
              <a:rPr lang="en-GB" sz="1400" b="1" dirty="0" err="1">
                <a:solidFill>
                  <a:srgbClr val="005695"/>
                </a:solidFill>
                <a:latin typeface="Comic Sans MS" panose="030F0702030302020204" pitchFamily="66" charset="0"/>
              </a:rPr>
              <a:t>rannsaich</a:t>
            </a:r>
            <a:r>
              <a:rPr lang="en-GB" sz="1400" b="1" dirty="0">
                <a:solidFill>
                  <a:srgbClr val="005695"/>
                </a:solidFill>
                <a:latin typeface="Comic Sans MS" panose="030F0702030302020204" pitchFamily="66" charset="0"/>
              </a:rPr>
              <a:t> </a:t>
            </a:r>
            <a:r>
              <a:rPr lang="en-GB" sz="1400" b="1" dirty="0" err="1">
                <a:solidFill>
                  <a:srgbClr val="005695"/>
                </a:solidFill>
                <a:latin typeface="Comic Sans MS" panose="030F0702030302020204" pitchFamily="66" charset="0"/>
              </a:rPr>
              <a:t>sinn</a:t>
            </a:r>
            <a:r>
              <a:rPr lang="en-GB" sz="1400" b="1" dirty="0">
                <a:solidFill>
                  <a:srgbClr val="005695"/>
                </a:solidFill>
                <a:latin typeface="Comic Sans MS" panose="030F0702030302020204" pitchFamily="66" charset="0"/>
              </a:rPr>
              <a:t>: </a:t>
            </a:r>
            <a:r>
              <a:rPr lang="en-US" sz="1400" b="1" dirty="0" err="1">
                <a:solidFill>
                  <a:srgbClr val="005695"/>
                </a:solidFill>
                <a:latin typeface="Comic Sans MS" panose="030F0702030302020204" pitchFamily="66" charset="0"/>
              </a:rPr>
              <a:t>Dè</a:t>
            </a:r>
            <a:r>
              <a:rPr lang="en-US" sz="1400" b="1" dirty="0">
                <a:solidFill>
                  <a:srgbClr val="005695"/>
                </a:solidFill>
                <a:latin typeface="Comic Sans MS" panose="030F0702030302020204" pitchFamily="66" charset="0"/>
              </a:rPr>
              <a:t> </a:t>
            </a:r>
            <a:r>
              <a:rPr lang="en-US" sz="1400" b="1" dirty="0" err="1">
                <a:solidFill>
                  <a:srgbClr val="005695"/>
                </a:solidFill>
                <a:latin typeface="Comic Sans MS" panose="030F0702030302020204" pitchFamily="66" charset="0"/>
              </a:rPr>
              <a:t>bheir</a:t>
            </a:r>
            <a:r>
              <a:rPr lang="en-US" sz="1400" b="1" dirty="0">
                <a:solidFill>
                  <a:srgbClr val="005695"/>
                </a:solidFill>
                <a:latin typeface="Comic Sans MS" panose="030F0702030302020204" pitchFamily="66" charset="0"/>
              </a:rPr>
              <a:t> </a:t>
            </a:r>
            <a:r>
              <a:rPr lang="en-US" sz="1400" b="1" dirty="0" err="1">
                <a:solidFill>
                  <a:srgbClr val="005695"/>
                </a:solidFill>
                <a:latin typeface="Comic Sans MS" panose="030F0702030302020204" pitchFamily="66" charset="0"/>
              </a:rPr>
              <a:t>buaidh</a:t>
            </a:r>
            <a:r>
              <a:rPr lang="en-US" sz="1400" b="1" dirty="0">
                <a:solidFill>
                  <a:srgbClr val="005695"/>
                </a:solidFill>
                <a:latin typeface="Comic Sans MS" panose="030F0702030302020204" pitchFamily="66" charset="0"/>
              </a:rPr>
              <a:t> air </a:t>
            </a:r>
            <a:r>
              <a:rPr lang="en-US" sz="1400" b="1" dirty="0" err="1">
                <a:solidFill>
                  <a:srgbClr val="005695"/>
                </a:solidFill>
                <a:latin typeface="Comic Sans MS" panose="030F0702030302020204" pitchFamily="66" charset="0"/>
              </a:rPr>
              <a:t>cho</a:t>
            </a:r>
            <a:r>
              <a:rPr lang="en-US" sz="1400" b="1" dirty="0">
                <a:solidFill>
                  <a:srgbClr val="005695"/>
                </a:solidFill>
                <a:latin typeface="Comic Sans MS" panose="030F0702030302020204" pitchFamily="66" charset="0"/>
              </a:rPr>
              <a:t> </a:t>
            </a:r>
            <a:r>
              <a:rPr lang="en-US" sz="1400" b="1" dirty="0" err="1">
                <a:solidFill>
                  <a:srgbClr val="005695"/>
                </a:solidFill>
                <a:latin typeface="Comic Sans MS" panose="030F0702030302020204" pitchFamily="66" charset="0"/>
              </a:rPr>
              <a:t>àrd</a:t>
            </a:r>
            <a:r>
              <a:rPr lang="en-US" sz="1400" b="1" dirty="0">
                <a:solidFill>
                  <a:srgbClr val="005695"/>
                </a:solidFill>
                <a:latin typeface="Comic Sans MS" panose="030F0702030302020204" pitchFamily="66" charset="0"/>
              </a:rPr>
              <a:t> ’s a </a:t>
            </a:r>
            <a:r>
              <a:rPr lang="en-US" sz="1400" b="1" dirty="0" err="1">
                <a:solidFill>
                  <a:srgbClr val="005695"/>
                </a:solidFill>
                <a:latin typeface="Comic Sans MS" panose="030F0702030302020204" pitchFamily="66" charset="0"/>
              </a:rPr>
              <a:t>thèid</a:t>
            </a:r>
            <a:r>
              <a:rPr lang="en-US" sz="1400" b="1" dirty="0">
                <a:solidFill>
                  <a:srgbClr val="005695"/>
                </a:solidFill>
                <a:latin typeface="Comic Sans MS" panose="030F0702030302020204" pitchFamily="66" charset="0"/>
              </a:rPr>
              <a:t> </a:t>
            </a:r>
            <a:r>
              <a:rPr lang="en-US" sz="1400" b="1" dirty="0" err="1">
                <a:solidFill>
                  <a:srgbClr val="005695"/>
                </a:solidFill>
                <a:latin typeface="Comic Sans MS" panose="030F0702030302020204" pitchFamily="66" charset="0"/>
              </a:rPr>
              <a:t>dreallag</a:t>
            </a:r>
            <a:r>
              <a:rPr lang="en-US" sz="1400" b="1" dirty="0">
                <a:solidFill>
                  <a:srgbClr val="005695"/>
                </a:solidFill>
                <a:latin typeface="Comic Sans MS" panose="030F0702030302020204" pitchFamily="66" charset="0"/>
              </a:rPr>
              <a:t>?</a:t>
            </a:r>
            <a:endParaRPr lang="en-GB" sz="1400" b="1" dirty="0">
              <a:solidFill>
                <a:srgbClr val="005695"/>
              </a:solidFill>
              <a:latin typeface="Comic Sans MS" panose="030F0702030302020204" pitchFamily="66" charset="0"/>
            </a:endParaRPr>
          </a:p>
        </p:txBody>
      </p:sp>
    </p:spTree>
    <p:extLst>
      <p:ext uri="{BB962C8B-B14F-4D97-AF65-F5344CB8AC3E}">
        <p14:creationId xmlns:p14="http://schemas.microsoft.com/office/powerpoint/2010/main" val="406371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3" name="Rounded Rectangle 2"/>
          <p:cNvSpPr/>
          <p:nvPr/>
        </p:nvSpPr>
        <p:spPr>
          <a:xfrm>
            <a:off x="533400" y="3010427"/>
            <a:ext cx="343950" cy="34078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005695"/>
              </a:solidFill>
              <a:latin typeface="Comic Sans MS" panose="030F0702030302020204" pitchFamily="66" charset="0"/>
            </a:endParaRPr>
          </a:p>
        </p:txBody>
      </p:sp>
      <p:grpSp>
        <p:nvGrpSpPr>
          <p:cNvPr id="8" name="Group 7"/>
          <p:cNvGrpSpPr/>
          <p:nvPr/>
        </p:nvGrpSpPr>
        <p:grpSpPr>
          <a:xfrm>
            <a:off x="1" y="4666011"/>
            <a:ext cx="12192000" cy="2213759"/>
            <a:chOff x="-254619" y="4258822"/>
            <a:chExt cx="15675093" cy="2745267"/>
          </a:xfrm>
        </p:grpSpPr>
        <p:pic>
          <p:nvPicPr>
            <p:cNvPr id="11" name="Picture 10"/>
            <p:cNvPicPr>
              <a:picLocks noChangeAspect="1"/>
            </p:cNvPicPr>
            <p:nvPr/>
          </p:nvPicPr>
          <p:blipFill>
            <a:blip r:embed="rId3"/>
            <a:stretch>
              <a:fillRect/>
            </a:stretch>
          </p:blipFill>
          <p:spPr>
            <a:xfrm>
              <a:off x="968704" y="4478258"/>
              <a:ext cx="573750" cy="2205000"/>
            </a:xfrm>
            <a:prstGeom prst="rect">
              <a:avLst/>
            </a:prstGeom>
          </p:spPr>
        </p:pic>
        <p:pic>
          <p:nvPicPr>
            <p:cNvPr id="12" name="Picture 11"/>
            <p:cNvPicPr>
              <a:picLocks noChangeAspect="1"/>
            </p:cNvPicPr>
            <p:nvPr/>
          </p:nvPicPr>
          <p:blipFill>
            <a:blip r:embed="rId4"/>
            <a:stretch>
              <a:fillRect/>
            </a:stretch>
          </p:blipFill>
          <p:spPr>
            <a:xfrm>
              <a:off x="1573198" y="4276939"/>
              <a:ext cx="461250" cy="2193750"/>
            </a:xfrm>
            <a:prstGeom prst="rect">
              <a:avLst/>
            </a:prstGeom>
          </p:spPr>
        </p:pic>
        <p:pic>
          <p:nvPicPr>
            <p:cNvPr id="14" name="Picture 13"/>
            <p:cNvPicPr>
              <a:picLocks noChangeAspect="1"/>
            </p:cNvPicPr>
            <p:nvPr/>
          </p:nvPicPr>
          <p:blipFill>
            <a:blip r:embed="rId5"/>
            <a:stretch>
              <a:fillRect/>
            </a:stretch>
          </p:blipFill>
          <p:spPr>
            <a:xfrm>
              <a:off x="2114050" y="4258822"/>
              <a:ext cx="573750" cy="2036250"/>
            </a:xfrm>
            <a:prstGeom prst="rect">
              <a:avLst/>
            </a:prstGeom>
          </p:spPr>
        </p:pic>
        <p:pic>
          <p:nvPicPr>
            <p:cNvPr id="15" name="Picture 14"/>
            <p:cNvPicPr>
              <a:picLocks noChangeAspect="1"/>
            </p:cNvPicPr>
            <p:nvPr/>
          </p:nvPicPr>
          <p:blipFill>
            <a:blip r:embed="rId6"/>
            <a:stretch>
              <a:fillRect/>
            </a:stretch>
          </p:blipFill>
          <p:spPr>
            <a:xfrm>
              <a:off x="78086" y="4622382"/>
              <a:ext cx="864205" cy="2193750"/>
            </a:xfrm>
            <a:prstGeom prst="rect">
              <a:avLst/>
            </a:prstGeom>
          </p:spPr>
        </p:pic>
        <p:pic>
          <p:nvPicPr>
            <p:cNvPr id="16" name="Picture 15"/>
            <p:cNvPicPr>
              <a:picLocks noChangeAspect="1"/>
            </p:cNvPicPr>
            <p:nvPr/>
          </p:nvPicPr>
          <p:blipFill>
            <a:blip r:embed="rId7"/>
            <a:stretch>
              <a:fillRect/>
            </a:stretch>
          </p:blipFill>
          <p:spPr>
            <a:xfrm>
              <a:off x="2706154" y="4827626"/>
              <a:ext cx="416250" cy="1248750"/>
            </a:xfrm>
            <a:prstGeom prst="rect">
              <a:avLst/>
            </a:prstGeom>
          </p:spPr>
        </p:pic>
        <p:pic>
          <p:nvPicPr>
            <p:cNvPr id="17" name="Picture 16"/>
            <p:cNvPicPr>
              <a:picLocks noChangeAspect="1"/>
            </p:cNvPicPr>
            <p:nvPr/>
          </p:nvPicPr>
          <p:blipFill>
            <a:blip r:embed="rId7"/>
            <a:stretch>
              <a:fillRect/>
            </a:stretch>
          </p:blipFill>
          <p:spPr>
            <a:xfrm>
              <a:off x="3183892" y="4827626"/>
              <a:ext cx="416250" cy="1248750"/>
            </a:xfrm>
            <a:prstGeom prst="rect">
              <a:avLst/>
            </a:prstGeom>
          </p:spPr>
        </p:pic>
        <p:pic>
          <p:nvPicPr>
            <p:cNvPr id="19" name="Picture 18"/>
            <p:cNvPicPr>
              <a:picLocks noChangeAspect="1"/>
            </p:cNvPicPr>
            <p:nvPr/>
          </p:nvPicPr>
          <p:blipFill>
            <a:blip r:embed="rId8"/>
            <a:stretch>
              <a:fillRect/>
            </a:stretch>
          </p:blipFill>
          <p:spPr>
            <a:xfrm>
              <a:off x="6928906" y="5686809"/>
              <a:ext cx="8491568" cy="1312606"/>
            </a:xfrm>
            <a:prstGeom prst="rect">
              <a:avLst/>
            </a:prstGeom>
          </p:spPr>
        </p:pic>
        <p:pic>
          <p:nvPicPr>
            <p:cNvPr id="21" name="Picture 20"/>
            <p:cNvPicPr>
              <a:picLocks noChangeAspect="1"/>
            </p:cNvPicPr>
            <p:nvPr/>
          </p:nvPicPr>
          <p:blipFill>
            <a:blip r:embed="rId9"/>
            <a:stretch>
              <a:fillRect/>
            </a:stretch>
          </p:blipFill>
          <p:spPr>
            <a:xfrm>
              <a:off x="11131562" y="5823528"/>
              <a:ext cx="436342" cy="736774"/>
            </a:xfrm>
            <a:prstGeom prst="rect">
              <a:avLst/>
            </a:prstGeom>
          </p:spPr>
        </p:pic>
        <p:pic>
          <p:nvPicPr>
            <p:cNvPr id="22" name="Picture 21"/>
            <p:cNvPicPr>
              <a:picLocks noChangeAspect="1"/>
            </p:cNvPicPr>
            <p:nvPr/>
          </p:nvPicPr>
          <p:blipFill>
            <a:blip r:embed="rId9"/>
            <a:stretch>
              <a:fillRect/>
            </a:stretch>
          </p:blipFill>
          <p:spPr>
            <a:xfrm>
              <a:off x="10524693" y="5465641"/>
              <a:ext cx="606869" cy="1024712"/>
            </a:xfrm>
            <a:prstGeom prst="rect">
              <a:avLst/>
            </a:prstGeom>
          </p:spPr>
        </p:pic>
        <p:pic>
          <p:nvPicPr>
            <p:cNvPr id="23" name="Picture 22"/>
            <p:cNvPicPr>
              <a:picLocks noChangeAspect="1"/>
            </p:cNvPicPr>
            <p:nvPr/>
          </p:nvPicPr>
          <p:blipFill>
            <a:blip r:embed="rId9"/>
            <a:stretch>
              <a:fillRect/>
            </a:stretch>
          </p:blipFill>
          <p:spPr>
            <a:xfrm>
              <a:off x="10048721" y="5605539"/>
              <a:ext cx="606869" cy="1024712"/>
            </a:xfrm>
            <a:prstGeom prst="rect">
              <a:avLst/>
            </a:prstGeom>
          </p:spPr>
        </p:pic>
        <p:pic>
          <p:nvPicPr>
            <p:cNvPr id="24" name="Picture 23"/>
            <p:cNvPicPr>
              <a:picLocks noChangeAspect="1"/>
            </p:cNvPicPr>
            <p:nvPr/>
          </p:nvPicPr>
          <p:blipFill>
            <a:blip r:embed="rId8"/>
            <a:stretch>
              <a:fillRect/>
            </a:stretch>
          </p:blipFill>
          <p:spPr>
            <a:xfrm>
              <a:off x="-254619" y="5976618"/>
              <a:ext cx="8169743" cy="1027471"/>
            </a:xfrm>
            <a:prstGeom prst="rect">
              <a:avLst/>
            </a:prstGeom>
          </p:spPr>
        </p:pic>
        <p:pic>
          <p:nvPicPr>
            <p:cNvPr id="25" name="Picture 24"/>
            <p:cNvPicPr>
              <a:picLocks noChangeAspect="1"/>
            </p:cNvPicPr>
            <p:nvPr/>
          </p:nvPicPr>
          <p:blipFill>
            <a:blip r:embed="rId9"/>
            <a:stretch>
              <a:fillRect/>
            </a:stretch>
          </p:blipFill>
          <p:spPr>
            <a:xfrm>
              <a:off x="3628877" y="5328163"/>
              <a:ext cx="606869" cy="1024712"/>
            </a:xfrm>
            <a:prstGeom prst="rect">
              <a:avLst/>
            </a:prstGeom>
          </p:spPr>
        </p:pic>
        <p:pic>
          <p:nvPicPr>
            <p:cNvPr id="26" name="Picture 25"/>
            <p:cNvPicPr>
              <a:picLocks noChangeAspect="1"/>
            </p:cNvPicPr>
            <p:nvPr/>
          </p:nvPicPr>
          <p:blipFill>
            <a:blip r:embed="rId10"/>
            <a:stretch>
              <a:fillRect/>
            </a:stretch>
          </p:blipFill>
          <p:spPr>
            <a:xfrm>
              <a:off x="765351" y="5786315"/>
              <a:ext cx="663750" cy="933750"/>
            </a:xfrm>
            <a:prstGeom prst="rect">
              <a:avLst/>
            </a:prstGeom>
          </p:spPr>
        </p:pic>
      </p:grpSp>
      <p:pic>
        <p:nvPicPr>
          <p:cNvPr id="27" name="Picture 2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0564380" y="3987989"/>
            <a:ext cx="1572059" cy="2801661"/>
          </a:xfrm>
          <a:prstGeom prst="rect">
            <a:avLst/>
          </a:prstGeom>
        </p:spPr>
      </p:pic>
      <p:sp>
        <p:nvSpPr>
          <p:cNvPr id="30" name="Rounded Rectangular Callout 29"/>
          <p:cNvSpPr/>
          <p:nvPr/>
        </p:nvSpPr>
        <p:spPr>
          <a:xfrm>
            <a:off x="9666514" y="809897"/>
            <a:ext cx="2469925" cy="1518454"/>
          </a:xfrm>
          <a:prstGeom prst="wedgeRoundRectCallout">
            <a:avLst>
              <a:gd name="adj1" fmla="val 20355"/>
              <a:gd name="adj2" fmla="val 12494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d-GB" sz="1600" dirty="0">
                <a:solidFill>
                  <a:srgbClr val="005695"/>
                </a:solidFill>
                <a:latin typeface="Comic Sans MS" panose="030F0702030302020204" pitchFamily="66" charset="0"/>
              </a:rPr>
              <a:t>Is toil le innleadairean dealbhadh atharrachadh is a leasachadh. Nach feuch sinn fhìn e!</a:t>
            </a:r>
          </a:p>
        </p:txBody>
      </p:sp>
      <p:sp>
        <p:nvSpPr>
          <p:cNvPr id="32" name="Rounded Rectangular Callout 31"/>
          <p:cNvSpPr/>
          <p:nvPr/>
        </p:nvSpPr>
        <p:spPr>
          <a:xfrm>
            <a:off x="8346048" y="2763549"/>
            <a:ext cx="2043935" cy="2145378"/>
          </a:xfrm>
          <a:prstGeom prst="wedgeRoundRectCallout">
            <a:avLst>
              <a:gd name="adj1" fmla="val 64707"/>
              <a:gd name="adj2" fmla="val -749"/>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005695"/>
              </a:solidFill>
              <a:latin typeface="Comic Sans MS" panose="030F0702030302020204" pitchFamily="66" charset="0"/>
            </a:endParaRPr>
          </a:p>
          <a:p>
            <a:endParaRPr lang="en-GB" dirty="0">
              <a:solidFill>
                <a:srgbClr val="005695"/>
              </a:solidFill>
              <a:latin typeface="Comic Sans MS" panose="030F0702030302020204" pitchFamily="66" charset="0"/>
            </a:endParaRPr>
          </a:p>
          <a:p>
            <a:r>
              <a:rPr lang="gd-GB" sz="1600" dirty="0">
                <a:solidFill>
                  <a:srgbClr val="005695"/>
                </a:solidFill>
                <a:latin typeface="Comic Sans MS" panose="030F0702030302020204" pitchFamily="66" charset="0"/>
              </a:rPr>
              <a:t>Nuair a tha thu air itealan sìmplidh a dhèanamh an urrainn dhut a leasachadh?</a:t>
            </a:r>
          </a:p>
          <a:p>
            <a:endParaRPr lang="en-GB" b="1" dirty="0">
              <a:solidFill>
                <a:srgbClr val="005695"/>
              </a:solidFill>
              <a:latin typeface="Comic Sans MS" panose="030F0702030302020204" pitchFamily="66" charset="0"/>
            </a:endParaRPr>
          </a:p>
          <a:p>
            <a:endParaRPr lang="en-GB" b="1" dirty="0">
              <a:solidFill>
                <a:srgbClr val="005695"/>
              </a:solidFill>
              <a:latin typeface="Comic Sans MS" panose="030F0702030302020204" pitchFamily="66" charset="0"/>
            </a:endParaRPr>
          </a:p>
        </p:txBody>
      </p:sp>
      <p:sp>
        <p:nvSpPr>
          <p:cNvPr id="33" name="Rounded Rectangular Callout 32"/>
          <p:cNvSpPr/>
          <p:nvPr/>
        </p:nvSpPr>
        <p:spPr>
          <a:xfrm>
            <a:off x="218312" y="77407"/>
            <a:ext cx="7855527" cy="5802045"/>
          </a:xfrm>
          <a:prstGeom prst="wedgeRoundRectCallout">
            <a:avLst>
              <a:gd name="adj1" fmla="val 28300"/>
              <a:gd name="adj2" fmla="val 47715"/>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rgbClr val="005695"/>
              </a:solidFill>
              <a:latin typeface="Comic Sans MS" charset="0"/>
            </a:endParaRPr>
          </a:p>
          <a:p>
            <a:endParaRPr lang="en-GB" sz="1600" b="1" dirty="0">
              <a:solidFill>
                <a:srgbClr val="005695"/>
              </a:solidFill>
              <a:latin typeface="Comic Sans MS" charset="0"/>
            </a:endParaRPr>
          </a:p>
          <a:p>
            <a:endParaRPr lang="en-GB" sz="1600" b="1" dirty="0">
              <a:solidFill>
                <a:srgbClr val="005695"/>
              </a:solidFill>
              <a:latin typeface="Comic Sans MS" charset="0"/>
            </a:endParaRPr>
          </a:p>
          <a:p>
            <a:pPr algn="ctr"/>
            <a:r>
              <a:rPr lang="en-GB" sz="1600" b="1" dirty="0" err="1">
                <a:solidFill>
                  <a:srgbClr val="005695"/>
                </a:solidFill>
                <a:latin typeface="Comic Sans MS" charset="0"/>
              </a:rPr>
              <a:t>Seo</a:t>
            </a:r>
            <a:r>
              <a:rPr lang="en-GB" sz="1600" b="1" dirty="0">
                <a:solidFill>
                  <a:srgbClr val="005695"/>
                </a:solidFill>
                <a:latin typeface="Comic Sans MS" charset="0"/>
              </a:rPr>
              <a:t> </a:t>
            </a:r>
            <a:r>
              <a:rPr lang="en-GB" sz="1600" b="1" dirty="0" err="1">
                <a:solidFill>
                  <a:srgbClr val="005695"/>
                </a:solidFill>
                <a:latin typeface="Comic Sans MS" charset="0"/>
              </a:rPr>
              <a:t>na</a:t>
            </a:r>
            <a:r>
              <a:rPr lang="en-GB" sz="1600" b="1" dirty="0">
                <a:solidFill>
                  <a:srgbClr val="005695"/>
                </a:solidFill>
                <a:latin typeface="Comic Sans MS" charset="0"/>
              </a:rPr>
              <a:t> </a:t>
            </a:r>
            <a:r>
              <a:rPr lang="en-GB" sz="1600" b="1" dirty="0" err="1">
                <a:solidFill>
                  <a:srgbClr val="005695"/>
                </a:solidFill>
                <a:latin typeface="Comic Sans MS" charset="0"/>
              </a:rPr>
              <a:t>dh’fheumas</a:t>
            </a:r>
            <a:r>
              <a:rPr lang="en-GB" sz="1600" b="1" dirty="0">
                <a:solidFill>
                  <a:srgbClr val="005695"/>
                </a:solidFill>
                <a:latin typeface="Comic Sans MS" charset="0"/>
              </a:rPr>
              <a:t> </a:t>
            </a:r>
            <a:r>
              <a:rPr lang="en-GB" sz="1600" b="1" dirty="0" err="1">
                <a:solidFill>
                  <a:srgbClr val="005695"/>
                </a:solidFill>
                <a:latin typeface="Comic Sans MS" charset="0"/>
              </a:rPr>
              <a:t>tu</a:t>
            </a:r>
            <a:endParaRPr lang="en-GB" sz="1600" b="1" dirty="0">
              <a:solidFill>
                <a:srgbClr val="005695"/>
              </a:solidFill>
              <a:latin typeface="Comic Sans MS" charset="0"/>
            </a:endParaRPr>
          </a:p>
          <a:p>
            <a:endParaRPr lang="en-US" sz="1200" b="1" dirty="0">
              <a:solidFill>
                <a:srgbClr val="005695"/>
              </a:solidFill>
              <a:latin typeface="Comic Sans MS" charset="0"/>
            </a:endParaRP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Pàipear A4 </a:t>
            </a:r>
          </a:p>
          <a:p>
            <a:endParaRPr lang="gd-GB" sz="1200" dirty="0">
              <a:solidFill>
                <a:srgbClr val="005695"/>
              </a:solidFill>
              <a:latin typeface="Comic Sans MS" panose="030F0702030302020204" pitchFamily="66" charset="0"/>
            </a:endParaRPr>
          </a:p>
          <a:p>
            <a:r>
              <a:rPr lang="gd-GB" sz="1600" b="1" dirty="0">
                <a:solidFill>
                  <a:srgbClr val="005695"/>
                </a:solidFill>
                <a:latin typeface="Comic Sans MS" panose="030F0702030302020204" pitchFamily="66" charset="0"/>
              </a:rPr>
              <a:t>    Stiùireadh:</a:t>
            </a:r>
          </a:p>
          <a:p>
            <a:endParaRPr lang="gd-GB" sz="1200" b="1" dirty="0">
              <a:solidFill>
                <a:srgbClr val="005695"/>
              </a:solidFill>
              <a:latin typeface="Comic Sans MS" panose="030F0702030302020204" pitchFamily="66" charset="0"/>
            </a:endParaRPr>
          </a:p>
          <a:p>
            <a:pPr marL="342900" indent="-342900">
              <a:buFont typeface="+mj-lt"/>
              <a:buAutoNum type="arabicPeriod"/>
            </a:pPr>
            <a:r>
              <a:rPr lang="gd-GB" sz="1400" b="1" dirty="0">
                <a:solidFill>
                  <a:srgbClr val="005695"/>
                </a:solidFill>
                <a:latin typeface="Comic Sans MS" panose="030F0702030302020204" pitchFamily="66" charset="0"/>
              </a:rPr>
              <a:t>Lùb am pàipear ann an leth, air an fhaid.</a:t>
            </a:r>
            <a:r>
              <a:rPr lang="gd-GB" sz="1400" dirty="0">
                <a:solidFill>
                  <a:srgbClr val="005695"/>
                </a:solidFill>
                <a:latin typeface="Comic Sans MS" panose="030F0702030302020204" pitchFamily="66" charset="0"/>
              </a:rPr>
              <a:t> Tha seo a’ ciallachadh lùbadh an dà thaobh fada ri chèile. </a:t>
            </a:r>
          </a:p>
          <a:p>
            <a:pPr marL="342900" indent="-342900">
              <a:buFont typeface="+mj-lt"/>
              <a:buAutoNum type="arabicPeriod"/>
            </a:pPr>
            <a:r>
              <a:rPr lang="gd-GB" sz="1400" b="1" dirty="0">
                <a:solidFill>
                  <a:srgbClr val="005695"/>
                </a:solidFill>
                <a:latin typeface="Comic Sans MS" panose="030F0702030302020204" pitchFamily="66" charset="0"/>
              </a:rPr>
              <a:t>Lùb na ceàrnagan mullaich a-steach don mheadhan.</a:t>
            </a:r>
            <a:r>
              <a:rPr lang="gd-GB" sz="1400" dirty="0">
                <a:solidFill>
                  <a:srgbClr val="005695"/>
                </a:solidFill>
                <a:latin typeface="Comic Sans MS" panose="030F0702030302020204" pitchFamily="66" charset="0"/>
              </a:rPr>
              <a:t> Dèan an lùb cruaidh a’ cleachdadh d’ ìne. </a:t>
            </a:r>
          </a:p>
          <a:p>
            <a:pPr marL="342900" indent="-342900">
              <a:buFont typeface="+mj-lt"/>
              <a:buAutoNum type="arabicPeriod"/>
            </a:pPr>
            <a:r>
              <a:rPr lang="gd-GB" sz="1400" b="1" dirty="0">
                <a:solidFill>
                  <a:srgbClr val="005695"/>
                </a:solidFill>
                <a:latin typeface="Comic Sans MS" charset="0"/>
              </a:rPr>
              <a:t>Lùb an oir lùibte a-steach don mheadhan. </a:t>
            </a:r>
            <a:r>
              <a:rPr lang="gd-GB" sz="1400" dirty="0">
                <a:solidFill>
                  <a:srgbClr val="005695"/>
                </a:solidFill>
                <a:latin typeface="Comic Sans MS" charset="0"/>
              </a:rPr>
              <a:t>Gabh na h-oirean ùr-lùbte  agus lùb iad gus an coinnich iad aig an loidhne meadhain. </a:t>
            </a:r>
          </a:p>
          <a:p>
            <a:pPr marL="342900" indent="-342900">
              <a:buFont typeface="+mj-lt"/>
              <a:buAutoNum type="arabicPeriod"/>
            </a:pPr>
            <a:r>
              <a:rPr lang="gd-GB" sz="1400" b="1" dirty="0">
                <a:solidFill>
                  <a:srgbClr val="005695"/>
                </a:solidFill>
                <a:latin typeface="Comic Sans MS" charset="0"/>
              </a:rPr>
              <a:t>Lùb thar na loidhne meadhain. </a:t>
            </a:r>
            <a:r>
              <a:rPr lang="gd-GB" sz="1400" dirty="0">
                <a:solidFill>
                  <a:srgbClr val="005695"/>
                </a:solidFill>
                <a:latin typeface="Comic Sans MS" charset="0"/>
              </a:rPr>
              <a:t>Bu choir don lùb seo a h-uile lùb eile fhalach na bhroinn.</a:t>
            </a:r>
          </a:p>
          <a:p>
            <a:pPr marL="342900" indent="-342900">
              <a:buFont typeface="+mj-lt"/>
              <a:buAutoNum type="arabicPeriod"/>
            </a:pPr>
            <a:r>
              <a:rPr lang="gd-GB" sz="1400" b="1" dirty="0">
                <a:solidFill>
                  <a:srgbClr val="005695"/>
                </a:solidFill>
                <a:latin typeface="Comic Sans MS" charset="0"/>
              </a:rPr>
              <a:t>Lùb sìos na sgiathan. Lùb sìos an dà </a:t>
            </a:r>
            <a:r>
              <a:rPr lang="gd-GB" sz="1400" b="1" dirty="0" err="1">
                <a:solidFill>
                  <a:srgbClr val="005695"/>
                </a:solidFill>
                <a:latin typeface="Comic Sans MS" charset="0"/>
              </a:rPr>
              <a:t>fhlap</a:t>
            </a:r>
            <a:r>
              <a:rPr lang="gd-GB" sz="1400" b="1" dirty="0">
                <a:solidFill>
                  <a:srgbClr val="005695"/>
                </a:solidFill>
                <a:latin typeface="Comic Sans MS" charset="0"/>
              </a:rPr>
              <a:t> àrd gus na sgiathan a dhèanamh. </a:t>
            </a:r>
            <a:r>
              <a:rPr lang="gd-GB" sz="1400" dirty="0">
                <a:solidFill>
                  <a:srgbClr val="005695"/>
                </a:solidFill>
                <a:latin typeface="Comic Sans MS" charset="0"/>
              </a:rPr>
              <a:t>Feumaidh na lùban seo a bhith cruaidh cuideachd agus bu choir dhut rudeigin cruaidh a chleachdadh gus an dèanamh (leithid d’ ìne)  Nach cuir thu dath air an itealan agad agus nach sgrìobh thu d’ ainm air?</a:t>
            </a:r>
          </a:p>
          <a:p>
            <a:pPr marL="342900" indent="-342900">
              <a:buFont typeface="+mj-lt"/>
              <a:buAutoNum type="arabicPeriod"/>
            </a:pPr>
            <a:r>
              <a:rPr lang="gd-GB" sz="1400" b="1" dirty="0">
                <a:solidFill>
                  <a:srgbClr val="005695"/>
                </a:solidFill>
                <a:latin typeface="Comic Sans MS" charset="0"/>
              </a:rPr>
              <a:t>Feuch ris an t-itealan agad a chur air sgèith</a:t>
            </a:r>
            <a:r>
              <a:rPr lang="gd-GB" sz="1400" dirty="0">
                <a:solidFill>
                  <a:srgbClr val="005695"/>
                </a:solidFill>
                <a:latin typeface="Comic Sans MS" charset="0"/>
              </a:rPr>
              <a:t>. Tòisich le tilgeil socair agus faic dè cho fada ’s a </a:t>
            </a:r>
            <a:r>
              <a:rPr lang="gd-GB" sz="1400" dirty="0" err="1">
                <a:solidFill>
                  <a:srgbClr val="005695"/>
                </a:solidFill>
                <a:latin typeface="Comic Sans MS" charset="0"/>
              </a:rPr>
              <a:t>sheòlas</a:t>
            </a:r>
            <a:r>
              <a:rPr lang="gd-GB" sz="1400" dirty="0">
                <a:solidFill>
                  <a:srgbClr val="005695"/>
                </a:solidFill>
                <a:latin typeface="Comic Sans MS" charset="0"/>
              </a:rPr>
              <a:t> an t-itealan tron adhar. Feuch tilgeil nas cruaidhe is nas cruaidhe a dh’fhaicinn dè cho àrd is cho fada ’s a thèid e</a:t>
            </a:r>
            <a:r>
              <a:rPr lang="gd-GB" sz="1600" dirty="0">
                <a:solidFill>
                  <a:srgbClr val="005695"/>
                </a:solidFill>
                <a:latin typeface="Comic Sans MS" charset="0"/>
              </a:rPr>
              <a:t>. </a:t>
            </a:r>
          </a:p>
          <a:p>
            <a:pPr marL="342900" indent="-342900">
              <a:buFont typeface="+mj-lt"/>
              <a:buAutoNum type="arabicPeriod"/>
            </a:pPr>
            <a:endParaRPr lang="gd-GB" sz="1600" dirty="0">
              <a:solidFill>
                <a:srgbClr val="005695"/>
              </a:solidFill>
              <a:latin typeface="Comic Sans MS" charset="0"/>
            </a:endParaRPr>
          </a:p>
          <a:p>
            <a:pPr marL="342900" indent="-342900">
              <a:buFont typeface="+mj-lt"/>
              <a:buAutoNum type="arabicPeriod"/>
            </a:pPr>
            <a:endParaRPr lang="en-US" sz="1600" dirty="0">
              <a:solidFill>
                <a:srgbClr val="005695"/>
              </a:solidFill>
              <a:latin typeface="Comic Sans MS" charset="0"/>
            </a:endParaRPr>
          </a:p>
          <a:p>
            <a:pPr marL="342900" indent="-342900">
              <a:buFont typeface="+mj-lt"/>
              <a:buAutoNum type="arabicPeriod"/>
            </a:pPr>
            <a:endParaRPr lang="en-US" sz="1600" dirty="0">
              <a:solidFill>
                <a:srgbClr val="005695"/>
              </a:solidFill>
              <a:latin typeface="Comic Sans MS" charset="0"/>
            </a:endParaRPr>
          </a:p>
          <a:p>
            <a:endParaRPr lang="en-US" sz="1600" dirty="0">
              <a:solidFill>
                <a:srgbClr val="005695"/>
              </a:solidFill>
              <a:latin typeface="Comic Sans MS" charset="0"/>
            </a:endParaRPr>
          </a:p>
          <a:p>
            <a:endParaRPr lang="en-GB" sz="1600" dirty="0">
              <a:solidFill>
                <a:srgbClr val="005695"/>
              </a:solidFill>
              <a:latin typeface="Comic Sans MS" charset="0"/>
            </a:endParaRPr>
          </a:p>
          <a:p>
            <a:pPr algn="ctr"/>
            <a:endParaRPr lang="en-GB" sz="1600" b="1" dirty="0">
              <a:solidFill>
                <a:srgbClr val="005695"/>
              </a:solidFill>
              <a:latin typeface="Comic Sans MS" panose="030F0702030302020204" pitchFamily="66" charset="0"/>
            </a:endParaRPr>
          </a:p>
        </p:txBody>
      </p:sp>
      <p:pic>
        <p:nvPicPr>
          <p:cNvPr id="34" name="Picture 33"/>
          <p:cNvPicPr>
            <a:picLocks noChangeAspect="1"/>
          </p:cNvPicPr>
          <p:nvPr/>
        </p:nvPicPr>
        <p:blipFill rotWithShape="1">
          <a:blip r:embed="rId13" cstate="print">
            <a:extLst>
              <a:ext uri="{28A0092B-C50C-407E-A947-70E740481C1C}">
                <a14:useLocalDpi xmlns:a14="http://schemas.microsoft.com/office/drawing/2010/main" val="0"/>
              </a:ext>
            </a:extLst>
          </a:blip>
          <a:srcRect l="8251" t="5889" r="70741" b="70842"/>
          <a:stretch/>
        </p:blipFill>
        <p:spPr>
          <a:xfrm>
            <a:off x="1039098" y="5119651"/>
            <a:ext cx="476105" cy="682417"/>
          </a:xfrm>
          <a:prstGeom prst="rect">
            <a:avLst/>
          </a:prstGeom>
        </p:spPr>
      </p:pic>
      <p:pic>
        <p:nvPicPr>
          <p:cNvPr id="35" name="Picture 34"/>
          <p:cNvPicPr>
            <a:picLocks noChangeAspect="1"/>
          </p:cNvPicPr>
          <p:nvPr/>
        </p:nvPicPr>
        <p:blipFill rotWithShape="1">
          <a:blip r:embed="rId14" cstate="print">
            <a:extLst>
              <a:ext uri="{28A0092B-C50C-407E-A947-70E740481C1C}">
                <a14:useLocalDpi xmlns:a14="http://schemas.microsoft.com/office/drawing/2010/main" val="0"/>
              </a:ext>
            </a:extLst>
          </a:blip>
          <a:srcRect l="40462" t="5889" r="37829" b="70842"/>
          <a:stretch/>
        </p:blipFill>
        <p:spPr>
          <a:xfrm>
            <a:off x="1837982" y="5119650"/>
            <a:ext cx="491975" cy="682418"/>
          </a:xfrm>
          <a:prstGeom prst="rect">
            <a:avLst/>
          </a:prstGeom>
        </p:spPr>
      </p:pic>
      <p:pic>
        <p:nvPicPr>
          <p:cNvPr id="36" name="Picture 3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4200" b="75559" l="4900" r="51448"/>
                    </a14:imgEffect>
                  </a14:imgLayer>
                </a14:imgProps>
              </a:ext>
              <a:ext uri="{28A0092B-C50C-407E-A947-70E740481C1C}">
                <a14:useLocalDpi xmlns:a14="http://schemas.microsoft.com/office/drawing/2010/main" val="0"/>
              </a:ext>
            </a:extLst>
          </a:blip>
          <a:srcRect l="4750" t="63789" r="47631" b="24306"/>
          <a:stretch/>
        </p:blipFill>
        <p:spPr>
          <a:xfrm rot="21434771">
            <a:off x="5947314" y="5132946"/>
            <a:ext cx="1753048" cy="567161"/>
          </a:xfrm>
          <a:prstGeom prst="rect">
            <a:avLst/>
          </a:prstGeom>
        </p:spPr>
      </p:pic>
      <p:pic>
        <p:nvPicPr>
          <p:cNvPr id="37" name="Picture 3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4200" b="75559" l="4900" r="51448"/>
                    </a14:imgEffect>
                  </a14:imgLayer>
                </a14:imgProps>
              </a:ext>
              <a:ext uri="{28A0092B-C50C-407E-A947-70E740481C1C}">
                <a14:useLocalDpi xmlns:a14="http://schemas.microsoft.com/office/drawing/2010/main" val="0"/>
              </a:ext>
            </a:extLst>
          </a:blip>
          <a:srcRect l="4750" t="63789" r="47631" b="24306"/>
          <a:stretch/>
        </p:blipFill>
        <p:spPr>
          <a:xfrm rot="11450863">
            <a:off x="6444012" y="1064175"/>
            <a:ext cx="1087774" cy="351926"/>
          </a:xfrm>
          <a:prstGeom prst="rect">
            <a:avLst/>
          </a:prstGeom>
        </p:spPr>
      </p:pic>
      <p:pic>
        <p:nvPicPr>
          <p:cNvPr id="38" name="Picture 37"/>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4200" b="75559" l="4900" r="51448"/>
                    </a14:imgEffect>
                  </a14:imgLayer>
                </a14:imgProps>
              </a:ext>
              <a:ext uri="{28A0092B-C50C-407E-A947-70E740481C1C}">
                <a14:useLocalDpi xmlns:a14="http://schemas.microsoft.com/office/drawing/2010/main" val="0"/>
              </a:ext>
            </a:extLst>
          </a:blip>
          <a:srcRect l="4750" t="63789" r="47631" b="24306"/>
          <a:stretch/>
        </p:blipFill>
        <p:spPr>
          <a:xfrm rot="20446728">
            <a:off x="5513240" y="507931"/>
            <a:ext cx="1087774" cy="351926"/>
          </a:xfrm>
          <a:prstGeom prst="rect">
            <a:avLst/>
          </a:prstGeom>
        </p:spPr>
      </p:pic>
      <p:pic>
        <p:nvPicPr>
          <p:cNvPr id="39" name="Picture 38"/>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4200" b="75559" l="4900" r="51448"/>
                    </a14:imgEffect>
                  </a14:imgLayer>
                </a14:imgProps>
              </a:ext>
              <a:ext uri="{28A0092B-C50C-407E-A947-70E740481C1C}">
                <a14:useLocalDpi xmlns:a14="http://schemas.microsoft.com/office/drawing/2010/main" val="0"/>
              </a:ext>
            </a:extLst>
          </a:blip>
          <a:srcRect l="4750" t="63789" r="47631" b="24306"/>
          <a:stretch/>
        </p:blipFill>
        <p:spPr>
          <a:xfrm rot="3676595">
            <a:off x="4112995" y="788996"/>
            <a:ext cx="1087774" cy="351926"/>
          </a:xfrm>
          <a:prstGeom prst="rect">
            <a:avLst/>
          </a:prstGeom>
        </p:spPr>
      </p:pic>
      <p:pic>
        <p:nvPicPr>
          <p:cNvPr id="40" name="Picture 3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4200" b="75559" l="4900" r="51448"/>
                    </a14:imgEffect>
                  </a14:imgLayer>
                </a14:imgProps>
              </a:ext>
              <a:ext uri="{28A0092B-C50C-407E-A947-70E740481C1C}">
                <a14:useLocalDpi xmlns:a14="http://schemas.microsoft.com/office/drawing/2010/main" val="0"/>
              </a:ext>
            </a:extLst>
          </a:blip>
          <a:srcRect l="4750" t="63789" r="47631" b="24306"/>
          <a:stretch/>
        </p:blipFill>
        <p:spPr>
          <a:xfrm rot="11450863">
            <a:off x="2786228" y="788996"/>
            <a:ext cx="1087774" cy="351926"/>
          </a:xfrm>
          <a:prstGeom prst="rect">
            <a:avLst/>
          </a:prstGeom>
        </p:spPr>
      </p:pic>
      <p:pic>
        <p:nvPicPr>
          <p:cNvPr id="42" name="Picture 41"/>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34768" b="58520" l="8018" r="31626">
                        <a14:foregroundMark x1="20267" y1="36833" x2="26949" y2="56627"/>
                        <a14:foregroundMark x1="19154" y1="35972" x2="13363" y2="56799"/>
                        <a14:foregroundMark x1="14254" y1="52496" x2="25612" y2="56110"/>
                      </a14:backgroundRemoval>
                    </a14:imgEffect>
                  </a14:imgLayer>
                </a14:imgProps>
              </a:ext>
              <a:ext uri="{28A0092B-C50C-407E-A947-70E740481C1C}">
                <a14:useLocalDpi xmlns:a14="http://schemas.microsoft.com/office/drawing/2010/main" val="0"/>
              </a:ext>
            </a:extLst>
          </a:blip>
          <a:srcRect l="8250" t="34569" r="68641" b="41081"/>
          <a:stretch/>
        </p:blipFill>
        <p:spPr>
          <a:xfrm>
            <a:off x="3409264" y="5115912"/>
            <a:ext cx="503182" cy="686156"/>
          </a:xfrm>
          <a:prstGeom prst="rect">
            <a:avLst/>
          </a:prstGeom>
        </p:spPr>
      </p:pic>
      <p:pic>
        <p:nvPicPr>
          <p:cNvPr id="43" name="Picture 42"/>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8210" b="57487" l="39644" r="63474"/>
                    </a14:imgEffect>
                  </a14:imgLayer>
                </a14:imgProps>
              </a:ext>
              <a:ext uri="{28A0092B-C50C-407E-A947-70E740481C1C}">
                <a14:useLocalDpi xmlns:a14="http://schemas.microsoft.com/office/drawing/2010/main" val="0"/>
              </a:ext>
            </a:extLst>
          </a:blip>
          <a:srcRect l="39764" t="38897" r="35026" b="42705"/>
          <a:stretch/>
        </p:blipFill>
        <p:spPr>
          <a:xfrm>
            <a:off x="4188701" y="5115912"/>
            <a:ext cx="726520" cy="686156"/>
          </a:xfrm>
          <a:prstGeom prst="rect">
            <a:avLst/>
          </a:prstGeom>
        </p:spPr>
      </p:pic>
      <p:pic>
        <p:nvPicPr>
          <p:cNvPr id="44" name="Picture 43"/>
          <p:cNvPicPr>
            <a:picLocks noChangeAspect="1"/>
          </p:cNvPicPr>
          <p:nvPr/>
        </p:nvPicPr>
        <p:blipFill rotWithShape="1">
          <a:blip r:embed="rId23" cstate="print">
            <a:extLst>
              <a:ext uri="{BEBA8EAE-BF5A-486C-A8C5-ECC9F3942E4B}">
                <a14:imgProps xmlns:a14="http://schemas.microsoft.com/office/drawing/2010/main">
                  <a14:imgLayer r:embed="rId22">
                    <a14:imgEffect>
                      <a14:backgroundRemoval t="38554" b="57487" l="75056" r="87528"/>
                    </a14:imgEffect>
                  </a14:imgLayer>
                </a14:imgProps>
              </a:ext>
              <a:ext uri="{28A0092B-C50C-407E-A947-70E740481C1C}">
                <a14:useLocalDpi xmlns:a14="http://schemas.microsoft.com/office/drawing/2010/main" val="0"/>
              </a:ext>
            </a:extLst>
          </a:blip>
          <a:srcRect l="74077" t="39438" r="12618" b="42704"/>
          <a:stretch/>
        </p:blipFill>
        <p:spPr>
          <a:xfrm>
            <a:off x="5224165" y="5058101"/>
            <a:ext cx="428343" cy="743967"/>
          </a:xfrm>
          <a:prstGeom prst="rect">
            <a:avLst/>
          </a:prstGeom>
        </p:spPr>
      </p:pic>
      <p:sp>
        <p:nvSpPr>
          <p:cNvPr id="45" name="Curved Right Arrow 44"/>
          <p:cNvSpPr/>
          <p:nvPr/>
        </p:nvSpPr>
        <p:spPr>
          <a:xfrm>
            <a:off x="1567637" y="5246483"/>
            <a:ext cx="215148" cy="361870"/>
          </a:xfrm>
          <a:prstGeom prst="curv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Curved Right Arrow 45"/>
          <p:cNvSpPr/>
          <p:nvPr/>
        </p:nvSpPr>
        <p:spPr>
          <a:xfrm>
            <a:off x="2357349" y="5274188"/>
            <a:ext cx="215148" cy="361870"/>
          </a:xfrm>
          <a:prstGeom prst="curv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Curved Right Arrow 46"/>
          <p:cNvSpPr/>
          <p:nvPr/>
        </p:nvSpPr>
        <p:spPr>
          <a:xfrm>
            <a:off x="3202470" y="5274189"/>
            <a:ext cx="215148" cy="361870"/>
          </a:xfrm>
          <a:prstGeom prst="curv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Curved Right Arrow 47"/>
          <p:cNvSpPr/>
          <p:nvPr/>
        </p:nvSpPr>
        <p:spPr>
          <a:xfrm>
            <a:off x="3947336" y="5249149"/>
            <a:ext cx="215148" cy="361870"/>
          </a:xfrm>
          <a:prstGeom prst="curv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Curved Right Arrow 48"/>
          <p:cNvSpPr/>
          <p:nvPr/>
        </p:nvSpPr>
        <p:spPr>
          <a:xfrm>
            <a:off x="4965077" y="5249149"/>
            <a:ext cx="215148" cy="361870"/>
          </a:xfrm>
          <a:prstGeom prst="curv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Striped Right Arrow 49"/>
          <p:cNvSpPr/>
          <p:nvPr/>
        </p:nvSpPr>
        <p:spPr>
          <a:xfrm rot="588217">
            <a:off x="5717329" y="5127619"/>
            <a:ext cx="347268" cy="186776"/>
          </a:xfrm>
          <a:prstGeom prst="strip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triped Right Arrow 50"/>
          <p:cNvSpPr/>
          <p:nvPr/>
        </p:nvSpPr>
        <p:spPr>
          <a:xfrm rot="20493625">
            <a:off x="5756649" y="5649842"/>
            <a:ext cx="358218" cy="175190"/>
          </a:xfrm>
          <a:prstGeom prst="strip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triped Right Arrow 51"/>
          <p:cNvSpPr/>
          <p:nvPr/>
        </p:nvSpPr>
        <p:spPr>
          <a:xfrm rot="21400346">
            <a:off x="5668378" y="5399316"/>
            <a:ext cx="366553" cy="169361"/>
          </a:xfrm>
          <a:prstGeom prst="stripedRightArrow">
            <a:avLst/>
          </a:prstGeom>
          <a:solidFill>
            <a:srgbClr val="DC3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5850" b="29524" l="69435" r="90989">
                        <a14:foregroundMark x1="70156" y1="14458" x2="79733" y2="29088"/>
                        <a14:foregroundMark x1="82405" y1="8778" x2="90646" y2="19966"/>
                        <a14:foregroundMark x1="88419" y1="12220" x2="81292" y2="26850"/>
                        <a14:foregroundMark x1="78975" y1="6939" x2="70141" y2="13741"/>
                        <a14:foregroundMark x1="77915" y1="9660" x2="85689" y2="14966"/>
                        <a14:foregroundMark x1="75972" y1="14150" x2="79329" y2="23537"/>
                        <a14:foregroundMark x1="89929" y1="20272" x2="89753" y2="28707"/>
                        <a14:foregroundMark x1="70141" y1="29116" x2="89753" y2="29388"/>
                        <a14:foregroundMark x1="75972" y1="29116" x2="69788" y2="29388"/>
                        <a14:foregroundMark x1="69788" y1="14286" x2="69611" y2="28707"/>
                        <a14:foregroundMark x1="90283" y1="14286" x2="90636" y2="29116"/>
                        <a14:foregroundMark x1="89399" y1="14558" x2="90989" y2="29524"/>
                      </a14:backgroundRemoval>
                    </a14:imgEffect>
                  </a14:imgLayer>
                </a14:imgProps>
              </a:ext>
              <a:ext uri="{28A0092B-C50C-407E-A947-70E740481C1C}">
                <a14:useLocalDpi xmlns:a14="http://schemas.microsoft.com/office/drawing/2010/main" val="0"/>
              </a:ext>
            </a:extLst>
          </a:blip>
          <a:srcRect l="69174" t="6431" r="9118" b="70301"/>
          <a:stretch/>
        </p:blipFill>
        <p:spPr>
          <a:xfrm>
            <a:off x="2662208" y="5106825"/>
            <a:ext cx="502196" cy="696596"/>
          </a:xfrm>
          <a:prstGeom prst="rect">
            <a:avLst/>
          </a:prstGeom>
        </p:spPr>
      </p:pic>
      <p:sp>
        <p:nvSpPr>
          <p:cNvPr id="41" name="Explosion 1 40"/>
          <p:cNvSpPr/>
          <p:nvPr/>
        </p:nvSpPr>
        <p:spPr>
          <a:xfrm>
            <a:off x="7276375" y="399394"/>
            <a:ext cx="2535536" cy="1566196"/>
          </a:xfrm>
          <a:prstGeom prst="irregularSeal1">
            <a:avLst/>
          </a:prstGeom>
          <a:solidFill>
            <a:srgbClr val="FF66CC"/>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7563610" y="964960"/>
            <a:ext cx="1954101" cy="338554"/>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Itealain</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Pàipeir</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22911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68" name="Group 67"/>
          <p:cNvGrpSpPr/>
          <p:nvPr/>
        </p:nvGrpSpPr>
        <p:grpSpPr>
          <a:xfrm>
            <a:off x="0" y="4622181"/>
            <a:ext cx="12192000" cy="2248689"/>
            <a:chOff x="-254619" y="4258822"/>
            <a:chExt cx="15675093" cy="2745267"/>
          </a:xfrm>
        </p:grpSpPr>
        <p:pic>
          <p:nvPicPr>
            <p:cNvPr id="69" name="Picture 68"/>
            <p:cNvPicPr>
              <a:picLocks noChangeAspect="1"/>
            </p:cNvPicPr>
            <p:nvPr/>
          </p:nvPicPr>
          <p:blipFill>
            <a:blip r:embed="rId3"/>
            <a:stretch>
              <a:fillRect/>
            </a:stretch>
          </p:blipFill>
          <p:spPr>
            <a:xfrm>
              <a:off x="968704" y="4478258"/>
              <a:ext cx="573750" cy="2205000"/>
            </a:xfrm>
            <a:prstGeom prst="rect">
              <a:avLst/>
            </a:prstGeom>
          </p:spPr>
        </p:pic>
        <p:pic>
          <p:nvPicPr>
            <p:cNvPr id="70" name="Picture 69"/>
            <p:cNvPicPr>
              <a:picLocks noChangeAspect="1"/>
            </p:cNvPicPr>
            <p:nvPr/>
          </p:nvPicPr>
          <p:blipFill>
            <a:blip r:embed="rId4"/>
            <a:stretch>
              <a:fillRect/>
            </a:stretch>
          </p:blipFill>
          <p:spPr>
            <a:xfrm>
              <a:off x="1573198" y="4276939"/>
              <a:ext cx="461250" cy="2193750"/>
            </a:xfrm>
            <a:prstGeom prst="rect">
              <a:avLst/>
            </a:prstGeom>
          </p:spPr>
        </p:pic>
        <p:pic>
          <p:nvPicPr>
            <p:cNvPr id="71" name="Picture 70"/>
            <p:cNvPicPr>
              <a:picLocks noChangeAspect="1"/>
            </p:cNvPicPr>
            <p:nvPr/>
          </p:nvPicPr>
          <p:blipFill>
            <a:blip r:embed="rId5"/>
            <a:stretch>
              <a:fillRect/>
            </a:stretch>
          </p:blipFill>
          <p:spPr>
            <a:xfrm>
              <a:off x="2114050" y="4258822"/>
              <a:ext cx="573750" cy="2036250"/>
            </a:xfrm>
            <a:prstGeom prst="rect">
              <a:avLst/>
            </a:prstGeom>
          </p:spPr>
        </p:pic>
        <p:pic>
          <p:nvPicPr>
            <p:cNvPr id="72" name="Picture 71"/>
            <p:cNvPicPr>
              <a:picLocks noChangeAspect="1"/>
            </p:cNvPicPr>
            <p:nvPr/>
          </p:nvPicPr>
          <p:blipFill>
            <a:blip r:embed="rId6"/>
            <a:stretch>
              <a:fillRect/>
            </a:stretch>
          </p:blipFill>
          <p:spPr>
            <a:xfrm>
              <a:off x="78086" y="4622382"/>
              <a:ext cx="864205" cy="2193750"/>
            </a:xfrm>
            <a:prstGeom prst="rect">
              <a:avLst/>
            </a:prstGeom>
          </p:spPr>
        </p:pic>
        <p:pic>
          <p:nvPicPr>
            <p:cNvPr id="73" name="Picture 72"/>
            <p:cNvPicPr>
              <a:picLocks noChangeAspect="1"/>
            </p:cNvPicPr>
            <p:nvPr/>
          </p:nvPicPr>
          <p:blipFill>
            <a:blip r:embed="rId7"/>
            <a:stretch>
              <a:fillRect/>
            </a:stretch>
          </p:blipFill>
          <p:spPr>
            <a:xfrm>
              <a:off x="2706154" y="4827626"/>
              <a:ext cx="416250" cy="1248750"/>
            </a:xfrm>
            <a:prstGeom prst="rect">
              <a:avLst/>
            </a:prstGeom>
          </p:spPr>
        </p:pic>
        <p:pic>
          <p:nvPicPr>
            <p:cNvPr id="74" name="Picture 73"/>
            <p:cNvPicPr>
              <a:picLocks noChangeAspect="1"/>
            </p:cNvPicPr>
            <p:nvPr/>
          </p:nvPicPr>
          <p:blipFill>
            <a:blip r:embed="rId7"/>
            <a:stretch>
              <a:fillRect/>
            </a:stretch>
          </p:blipFill>
          <p:spPr>
            <a:xfrm>
              <a:off x="3183892" y="4827626"/>
              <a:ext cx="416250" cy="1248750"/>
            </a:xfrm>
            <a:prstGeom prst="rect">
              <a:avLst/>
            </a:prstGeom>
          </p:spPr>
        </p:pic>
        <p:pic>
          <p:nvPicPr>
            <p:cNvPr id="75" name="Picture 74"/>
            <p:cNvPicPr>
              <a:picLocks noChangeAspect="1"/>
            </p:cNvPicPr>
            <p:nvPr/>
          </p:nvPicPr>
          <p:blipFill>
            <a:blip r:embed="rId8"/>
            <a:stretch>
              <a:fillRect/>
            </a:stretch>
          </p:blipFill>
          <p:spPr>
            <a:xfrm>
              <a:off x="6928906" y="5686809"/>
              <a:ext cx="8491568" cy="1312606"/>
            </a:xfrm>
            <a:prstGeom prst="rect">
              <a:avLst/>
            </a:prstGeom>
          </p:spPr>
        </p:pic>
        <p:pic>
          <p:nvPicPr>
            <p:cNvPr id="76" name="Picture 75"/>
            <p:cNvPicPr>
              <a:picLocks noChangeAspect="1"/>
            </p:cNvPicPr>
            <p:nvPr/>
          </p:nvPicPr>
          <p:blipFill>
            <a:blip r:embed="rId9"/>
            <a:stretch>
              <a:fillRect/>
            </a:stretch>
          </p:blipFill>
          <p:spPr>
            <a:xfrm>
              <a:off x="11131562" y="5823528"/>
              <a:ext cx="436342" cy="736774"/>
            </a:xfrm>
            <a:prstGeom prst="rect">
              <a:avLst/>
            </a:prstGeom>
          </p:spPr>
        </p:pic>
        <p:pic>
          <p:nvPicPr>
            <p:cNvPr id="77" name="Picture 76"/>
            <p:cNvPicPr>
              <a:picLocks noChangeAspect="1"/>
            </p:cNvPicPr>
            <p:nvPr/>
          </p:nvPicPr>
          <p:blipFill>
            <a:blip r:embed="rId9"/>
            <a:stretch>
              <a:fillRect/>
            </a:stretch>
          </p:blipFill>
          <p:spPr>
            <a:xfrm>
              <a:off x="10524693" y="5465641"/>
              <a:ext cx="606869" cy="1024712"/>
            </a:xfrm>
            <a:prstGeom prst="rect">
              <a:avLst/>
            </a:prstGeom>
          </p:spPr>
        </p:pic>
        <p:pic>
          <p:nvPicPr>
            <p:cNvPr id="78" name="Picture 77"/>
            <p:cNvPicPr>
              <a:picLocks noChangeAspect="1"/>
            </p:cNvPicPr>
            <p:nvPr/>
          </p:nvPicPr>
          <p:blipFill>
            <a:blip r:embed="rId9"/>
            <a:stretch>
              <a:fillRect/>
            </a:stretch>
          </p:blipFill>
          <p:spPr>
            <a:xfrm>
              <a:off x="10048721" y="5605539"/>
              <a:ext cx="606869" cy="1024712"/>
            </a:xfrm>
            <a:prstGeom prst="rect">
              <a:avLst/>
            </a:prstGeom>
          </p:spPr>
        </p:pic>
        <p:pic>
          <p:nvPicPr>
            <p:cNvPr id="79" name="Picture 78"/>
            <p:cNvPicPr>
              <a:picLocks noChangeAspect="1"/>
            </p:cNvPicPr>
            <p:nvPr/>
          </p:nvPicPr>
          <p:blipFill>
            <a:blip r:embed="rId8"/>
            <a:stretch>
              <a:fillRect/>
            </a:stretch>
          </p:blipFill>
          <p:spPr>
            <a:xfrm>
              <a:off x="-254619" y="5976618"/>
              <a:ext cx="8169743" cy="1027471"/>
            </a:xfrm>
            <a:prstGeom prst="rect">
              <a:avLst/>
            </a:prstGeom>
          </p:spPr>
        </p:pic>
        <p:pic>
          <p:nvPicPr>
            <p:cNvPr id="80" name="Picture 79"/>
            <p:cNvPicPr>
              <a:picLocks noChangeAspect="1"/>
            </p:cNvPicPr>
            <p:nvPr/>
          </p:nvPicPr>
          <p:blipFill>
            <a:blip r:embed="rId9"/>
            <a:stretch>
              <a:fillRect/>
            </a:stretch>
          </p:blipFill>
          <p:spPr>
            <a:xfrm>
              <a:off x="3628877" y="5328163"/>
              <a:ext cx="606869" cy="1024712"/>
            </a:xfrm>
            <a:prstGeom prst="rect">
              <a:avLst/>
            </a:prstGeom>
          </p:spPr>
        </p:pic>
        <p:pic>
          <p:nvPicPr>
            <p:cNvPr id="81" name="Picture 80"/>
            <p:cNvPicPr>
              <a:picLocks noChangeAspect="1"/>
            </p:cNvPicPr>
            <p:nvPr/>
          </p:nvPicPr>
          <p:blipFill>
            <a:blip r:embed="rId10"/>
            <a:stretch>
              <a:fillRect/>
            </a:stretch>
          </p:blipFill>
          <p:spPr>
            <a:xfrm>
              <a:off x="765351" y="5786315"/>
              <a:ext cx="663750" cy="933750"/>
            </a:xfrm>
            <a:prstGeom prst="rect">
              <a:avLst/>
            </a:prstGeom>
          </p:spPr>
        </p:pic>
      </p:grpSp>
      <p:sp>
        <p:nvSpPr>
          <p:cNvPr id="4" name="Rounded Rectangle 3"/>
          <p:cNvSpPr/>
          <p:nvPr/>
        </p:nvSpPr>
        <p:spPr>
          <a:xfrm rot="20538999">
            <a:off x="-464789" y="422471"/>
            <a:ext cx="5685499" cy="2215372"/>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GB" sz="48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Dè</a:t>
            </a:r>
            <a:r>
              <a:rPr lang="en-GB" sz="48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r>
              <a:rPr lang="en-GB" sz="48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th</a:t>
            </a:r>
            <a:r>
              <a:rPr lang="en-GB" sz="48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r>
              <a:rPr lang="en-GB" sz="48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ann</a:t>
            </a:r>
            <a:r>
              <a:rPr lang="en-GB" sz="48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an </a:t>
            </a:r>
            <a:r>
              <a:rPr lang="en-GB" sz="48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innleadaireachd</a:t>
            </a:r>
            <a:r>
              <a:rPr lang="en-GB" sz="48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rPr>
              <a:t>?</a:t>
            </a:r>
          </a:p>
        </p:txBody>
      </p:sp>
      <p:sp>
        <p:nvSpPr>
          <p:cNvPr id="58" name="Oval 57"/>
          <p:cNvSpPr/>
          <p:nvPr/>
        </p:nvSpPr>
        <p:spPr>
          <a:xfrm>
            <a:off x="7190110" y="419026"/>
            <a:ext cx="658205" cy="537544"/>
          </a:xfrm>
          <a:prstGeom prst="ellipse">
            <a:avLst/>
          </a:prstGeom>
          <a:solidFill>
            <a:srgbClr val="40B3EC"/>
          </a:solidFill>
          <a:ln>
            <a:solidFill>
              <a:srgbClr val="40B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ounded Rectangular Callout 26"/>
          <p:cNvSpPr/>
          <p:nvPr/>
        </p:nvSpPr>
        <p:spPr>
          <a:xfrm>
            <a:off x="5018079" y="479714"/>
            <a:ext cx="6712067" cy="1107600"/>
          </a:xfrm>
          <a:prstGeom prst="wedgeRoundRectCallout">
            <a:avLst>
              <a:gd name="adj1" fmla="val 47398"/>
              <a:gd name="adj2" fmla="val 13171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omic Sans MS" panose="030F0702030302020204" pitchFamily="66" charset="0"/>
            </a:endParaRPr>
          </a:p>
        </p:txBody>
      </p:sp>
      <p:sp>
        <p:nvSpPr>
          <p:cNvPr id="28" name="TextBox 27"/>
          <p:cNvSpPr txBox="1"/>
          <p:nvPr/>
        </p:nvSpPr>
        <p:spPr>
          <a:xfrm>
            <a:off x="5018079" y="524910"/>
            <a:ext cx="6615084" cy="1077218"/>
          </a:xfrm>
          <a:prstGeom prst="rect">
            <a:avLst/>
          </a:prstGeom>
          <a:noFill/>
        </p:spPr>
        <p:txBody>
          <a:bodyPr wrap="square" rtlCol="0" anchor="t">
            <a:spAutoFit/>
          </a:bodyPr>
          <a:lstStyle/>
          <a:p>
            <a:r>
              <a:rPr lang="gd-GB" sz="1600" dirty="0">
                <a:solidFill>
                  <a:srgbClr val="002060"/>
                </a:solidFill>
                <a:latin typeface="Comic Sans MS" panose="030F0702030302020204" pitchFamily="66" charset="0"/>
              </a:rPr>
              <a:t>Tha </a:t>
            </a:r>
            <a:r>
              <a:rPr lang="en-GB" sz="1600" dirty="0" err="1">
                <a:solidFill>
                  <a:srgbClr val="002060"/>
                </a:solidFill>
                <a:latin typeface="Comic Sans MS" panose="030F0702030302020204" pitchFamily="66" charset="0"/>
              </a:rPr>
              <a:t>ceàird</a:t>
            </a:r>
            <a:r>
              <a:rPr lang="en-GB" sz="1600" dirty="0">
                <a:solidFill>
                  <a:srgbClr val="002060"/>
                </a:solidFill>
                <a:latin typeface="Comic Sans MS" panose="030F0702030302020204" pitchFamily="66" charset="0"/>
              </a:rPr>
              <a:t> </a:t>
            </a:r>
            <a:r>
              <a:rPr lang="en-GB" sz="1600" dirty="0" err="1">
                <a:solidFill>
                  <a:srgbClr val="002060"/>
                </a:solidFill>
                <a:latin typeface="Comic Sans MS" panose="030F0702030302020204" pitchFamily="66" charset="0"/>
              </a:rPr>
              <a:t>na</a:t>
            </a:r>
            <a:r>
              <a:rPr lang="en-GB" sz="1600" dirty="0">
                <a:solidFill>
                  <a:srgbClr val="002060"/>
                </a:solidFill>
                <a:latin typeface="Comic Sans MS" panose="030F0702030302020204" pitchFamily="66" charset="0"/>
              </a:rPr>
              <a:t> h-</a:t>
            </a:r>
            <a:r>
              <a:rPr lang="gd-GB" sz="1600" dirty="0">
                <a:solidFill>
                  <a:srgbClr val="002060"/>
                </a:solidFill>
                <a:latin typeface="Comic Sans MS" panose="030F0702030302020204" pitchFamily="66" charset="0"/>
              </a:rPr>
              <a:t>innleadaireachd na phàirt chudromach de dhualchas na h-Alba agus tha e a’ tachairt mun cuairt oirnn. Bidh sinn ga chur gu feum a h-uile latha, nar n-obair, nar cur-seachadan agus aig an taigh</a:t>
            </a:r>
            <a:r>
              <a:rPr lang="en-GB" sz="1600" dirty="0">
                <a:solidFill>
                  <a:srgbClr val="002060"/>
                </a:solidFill>
                <a:latin typeface="Comic Sans MS" panose="030F0702030302020204" pitchFamily="66" charset="0"/>
              </a:rPr>
              <a:t>. </a:t>
            </a:r>
            <a:endParaRPr lang="en-GB" sz="2000" b="1" dirty="0">
              <a:solidFill>
                <a:schemeClr val="bg1"/>
              </a:solidFill>
              <a:latin typeface="Comic Sans MS" panose="030F0702030302020204" pitchFamily="66" charset="0"/>
            </a:endParaRPr>
          </a:p>
        </p:txBody>
      </p:sp>
      <p:sp>
        <p:nvSpPr>
          <p:cNvPr id="30" name="Rounded Rectangular Callout 29"/>
          <p:cNvSpPr/>
          <p:nvPr/>
        </p:nvSpPr>
        <p:spPr>
          <a:xfrm>
            <a:off x="3238734" y="2299877"/>
            <a:ext cx="5979058" cy="1108122"/>
          </a:xfrm>
          <a:prstGeom prst="wedgeRoundRectCallout">
            <a:avLst>
              <a:gd name="adj1" fmla="val -68341"/>
              <a:gd name="adj2" fmla="val 77243"/>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omic Sans MS" panose="030F0702030302020204" pitchFamily="66" charset="0"/>
            </a:endParaRPr>
          </a:p>
        </p:txBody>
      </p:sp>
      <p:sp>
        <p:nvSpPr>
          <p:cNvPr id="31" name="TextBox 30"/>
          <p:cNvSpPr txBox="1"/>
          <p:nvPr/>
        </p:nvSpPr>
        <p:spPr>
          <a:xfrm>
            <a:off x="3360310" y="2348395"/>
            <a:ext cx="6008326" cy="923330"/>
          </a:xfrm>
          <a:prstGeom prst="rect">
            <a:avLst/>
          </a:prstGeom>
          <a:noFill/>
        </p:spPr>
        <p:txBody>
          <a:bodyPr wrap="square" rtlCol="0" anchor="t">
            <a:spAutoFit/>
          </a:bodyPr>
          <a:lstStyle/>
          <a:p>
            <a:r>
              <a:rPr lang="en-GB" dirty="0">
                <a:solidFill>
                  <a:srgbClr val="FF0000"/>
                </a:solidFill>
                <a:latin typeface="Comic Sans MS" panose="030F0702030302020204" pitchFamily="66" charset="0"/>
              </a:rPr>
              <a:t>Engineers produce creative solutions to real world problems. They are imaginative and curious about how things work and how to make them better for us. </a:t>
            </a:r>
            <a:endParaRPr lang="en-GB" b="1" dirty="0">
              <a:solidFill>
                <a:srgbClr val="FF0000"/>
              </a:solidFill>
              <a:latin typeface="Comic Sans MS" panose="030F0702030302020204" pitchFamily="66" charset="0"/>
            </a:endParaRPr>
          </a:p>
        </p:txBody>
      </p:sp>
      <p:sp>
        <p:nvSpPr>
          <p:cNvPr id="33" name="Rounded Rectangular Callout 32"/>
          <p:cNvSpPr/>
          <p:nvPr/>
        </p:nvSpPr>
        <p:spPr>
          <a:xfrm>
            <a:off x="7112495" y="3525518"/>
            <a:ext cx="2951480" cy="1266797"/>
          </a:xfrm>
          <a:prstGeom prst="wedgeRoundRectCallout">
            <a:avLst>
              <a:gd name="adj1" fmla="val 61903"/>
              <a:gd name="adj2" fmla="val 70156"/>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omic Sans MS" panose="030F0702030302020204" pitchFamily="66" charset="0"/>
            </a:endParaRPr>
          </a:p>
        </p:txBody>
      </p:sp>
      <p:sp>
        <p:nvSpPr>
          <p:cNvPr id="34" name="TextBox 33"/>
          <p:cNvSpPr txBox="1"/>
          <p:nvPr/>
        </p:nvSpPr>
        <p:spPr>
          <a:xfrm>
            <a:off x="7132008" y="3572970"/>
            <a:ext cx="2912454" cy="1077218"/>
          </a:xfrm>
          <a:prstGeom prst="rect">
            <a:avLst/>
          </a:prstGeom>
          <a:noFill/>
          <a:ln w="28575">
            <a:noFill/>
          </a:ln>
        </p:spPr>
        <p:txBody>
          <a:bodyPr wrap="square" rtlCol="0" anchor="t">
            <a:spAutoFit/>
          </a:bodyPr>
          <a:lstStyle/>
          <a:p>
            <a:r>
              <a:rPr lang="gd-GB" sz="1600" dirty="0">
                <a:solidFill>
                  <a:srgbClr val="7030A0"/>
                </a:solidFill>
                <a:latin typeface="Comic Sans MS" panose="030F0702030302020204" pitchFamily="66" charset="0"/>
              </a:rPr>
              <a:t>Tha iomadh obair bhrosnachail ann an</a:t>
            </a:r>
            <a:r>
              <a:rPr lang="en-GB" sz="1600" dirty="0">
                <a:solidFill>
                  <a:srgbClr val="7030A0"/>
                </a:solidFill>
                <a:latin typeface="Comic Sans MS" panose="030F0702030302020204" pitchFamily="66" charset="0"/>
              </a:rPr>
              <a:t> </a:t>
            </a:r>
            <a:r>
              <a:rPr lang="gd-GB" sz="1600" dirty="0">
                <a:solidFill>
                  <a:srgbClr val="7030A0"/>
                </a:solidFill>
                <a:latin typeface="Comic Sans MS" panose="030F0702030302020204" pitchFamily="66" charset="0"/>
              </a:rPr>
              <a:t> innleadaireachd ann an Alba agus air feadh an t-saoghail!</a:t>
            </a:r>
            <a:endParaRPr lang="gd-GB" dirty="0">
              <a:solidFill>
                <a:srgbClr val="7030A0"/>
              </a:solidFill>
              <a:latin typeface="Comic Sans MS" panose="030F0702030302020204" pitchFamily="66" charset="0"/>
            </a:endParaRPr>
          </a:p>
        </p:txBody>
      </p:sp>
      <p:sp>
        <p:nvSpPr>
          <p:cNvPr id="35" name="Rounded Rectangular Callout 34"/>
          <p:cNvSpPr/>
          <p:nvPr/>
        </p:nvSpPr>
        <p:spPr>
          <a:xfrm>
            <a:off x="2402691" y="4026878"/>
            <a:ext cx="4566333" cy="1805897"/>
          </a:xfrm>
          <a:prstGeom prst="wedgeRoundRectCallout">
            <a:avLst>
              <a:gd name="adj1" fmla="val -55973"/>
              <a:gd name="adj2" fmla="val -1328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omic Sans MS" panose="030F0702030302020204" pitchFamily="66" charset="0"/>
            </a:endParaRPr>
          </a:p>
        </p:txBody>
      </p:sp>
      <p:sp>
        <p:nvSpPr>
          <p:cNvPr id="36" name="TextBox 35"/>
          <p:cNvSpPr txBox="1"/>
          <p:nvPr/>
        </p:nvSpPr>
        <p:spPr>
          <a:xfrm>
            <a:off x="2442610" y="4152543"/>
            <a:ext cx="4461627" cy="1661993"/>
          </a:xfrm>
          <a:prstGeom prst="rect">
            <a:avLst/>
          </a:prstGeom>
          <a:noFill/>
        </p:spPr>
        <p:txBody>
          <a:bodyPr wrap="square" rtlCol="0" anchor="t">
            <a:spAutoFit/>
          </a:bodyPr>
          <a:lstStyle/>
          <a:p>
            <a:r>
              <a:rPr lang="gd-GB" sz="1400" dirty="0">
                <a:solidFill>
                  <a:srgbClr val="7030A0"/>
                </a:solidFill>
                <a:latin typeface="Comic Sans MS" panose="030F0702030302020204" pitchFamily="66" charset="0"/>
              </a:rPr>
              <a:t>’S e spòrs a th’ ann a bhith ag ionnsachadh mu innleadaireachd mar t</a:t>
            </a:r>
            <a:r>
              <a:rPr lang="en-GB" sz="1400" dirty="0">
                <a:solidFill>
                  <a:srgbClr val="7030A0"/>
                </a:solidFill>
                <a:latin typeface="Comic Sans MS" panose="030F0702030302020204" pitchFamily="66" charset="0"/>
              </a:rPr>
              <a:t>h</a:t>
            </a:r>
            <a:r>
              <a:rPr lang="gd-GB" sz="1400" dirty="0">
                <a:solidFill>
                  <a:srgbClr val="7030A0"/>
                </a:solidFill>
                <a:latin typeface="Comic Sans MS" panose="030F0702030302020204" pitchFamily="66" charset="0"/>
              </a:rPr>
              <a:t>eaghlach! Nam bu toil leibh sealltainn an spòrs a th’ agaibh mar innleadairean, nach cuir sibh bhur sgeulachdan is dealbhan thugainn aig </a:t>
            </a:r>
            <a:r>
              <a:rPr lang="gd-GB" sz="1400" dirty="0" err="1">
                <a:solidFill>
                  <a:srgbClr val="FF0000"/>
                </a:solidFill>
                <a:latin typeface="Comic Sans MS" panose="030F0702030302020204" pitchFamily="66" charset="0"/>
                <a:hlinkClick r:id="rId11"/>
              </a:rPr>
              <a:t>parentzone@educationscotland.gov.scot</a:t>
            </a:r>
            <a:endParaRPr lang="gd-GB" dirty="0">
              <a:solidFill>
                <a:srgbClr val="FF0000"/>
              </a:solidFill>
              <a:latin typeface="Comic Sans MS" panose="030F0702030302020204" pitchFamily="66" charset="0"/>
            </a:endParaRPr>
          </a:p>
          <a:p>
            <a:r>
              <a:rPr lang="gd-GB" dirty="0">
                <a:solidFill>
                  <a:srgbClr val="FF0000"/>
                </a:solidFill>
                <a:latin typeface="Comic Sans MS" panose="030F0702030302020204" pitchFamily="66" charset="0"/>
              </a:rPr>
              <a:t> </a:t>
            </a:r>
            <a:endParaRPr lang="gd-GB" b="1" dirty="0">
              <a:solidFill>
                <a:srgbClr val="FF0000"/>
              </a:solidFill>
              <a:latin typeface="Comic Sans MS" panose="030F0702030302020204" pitchFamily="66" charset="0"/>
            </a:endParaRPr>
          </a:p>
        </p:txBody>
      </p:sp>
      <p:sp>
        <p:nvSpPr>
          <p:cNvPr id="37" name="Rounded Rectangular Callout 36"/>
          <p:cNvSpPr/>
          <p:nvPr/>
        </p:nvSpPr>
        <p:spPr>
          <a:xfrm>
            <a:off x="3238734" y="2299877"/>
            <a:ext cx="5979058" cy="1108122"/>
          </a:xfrm>
          <a:prstGeom prst="wedgeRoundRectCallout">
            <a:avLst>
              <a:gd name="adj1" fmla="val -68341"/>
              <a:gd name="adj2" fmla="val 77243"/>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omic Sans MS" panose="030F0702030302020204" pitchFamily="66" charset="0"/>
            </a:endParaRPr>
          </a:p>
        </p:txBody>
      </p:sp>
      <p:sp>
        <p:nvSpPr>
          <p:cNvPr id="38" name="TextBox 37"/>
          <p:cNvSpPr txBox="1"/>
          <p:nvPr/>
        </p:nvSpPr>
        <p:spPr>
          <a:xfrm>
            <a:off x="3360309" y="2348395"/>
            <a:ext cx="6008326" cy="1077218"/>
          </a:xfrm>
          <a:prstGeom prst="rect">
            <a:avLst/>
          </a:prstGeom>
          <a:noFill/>
        </p:spPr>
        <p:txBody>
          <a:bodyPr wrap="square" rtlCol="0" anchor="t">
            <a:spAutoFit/>
          </a:bodyPr>
          <a:lstStyle/>
          <a:p>
            <a:r>
              <a:rPr lang="gd-GB" sz="1600" dirty="0">
                <a:solidFill>
                  <a:srgbClr val="7030A0"/>
                </a:solidFill>
                <a:latin typeface="Comic Sans MS" panose="030F0702030302020204" pitchFamily="66" charset="0"/>
              </a:rPr>
              <a:t>Bidh innleadairean a’ lorg fhuasglaidhean cruthachail do dhuilgheadasan san t-saoghal. Tha iad mac-meanmnach agus feòrachail mu ciamar a bhios rudan ag obair agus ciamar a ghabhas an dèanamh nas fheàrr. </a:t>
            </a:r>
            <a:endParaRPr lang="gd-GB" sz="1600" b="1" dirty="0">
              <a:solidFill>
                <a:srgbClr val="7030A0"/>
              </a:solidFill>
              <a:latin typeface="Comic Sans MS" panose="030F0702030302020204" pitchFamily="66" charset="0"/>
            </a:endParaRPr>
          </a:p>
        </p:txBody>
      </p:sp>
      <p:pic>
        <p:nvPicPr>
          <p:cNvPr id="32" name="Picture 31"/>
          <p:cNvPicPr>
            <a:picLocks noChangeAspect="1"/>
          </p:cNvPicPr>
          <p:nvPr/>
        </p:nvPicPr>
        <p:blipFill>
          <a:blip r:embed="rId12" cstate="print">
            <a:extLst>
              <a:ext uri="{BEBA8EAE-BF5A-486C-A8C5-ECC9F3942E4B}">
                <a14:imgProps xmlns:a14="http://schemas.microsoft.com/office/drawing/2010/main">
                  <a14:imgLayer r:embed="rId13">
                    <a14:imgEffect>
                      <a14:backgroundRemoval t="0" b="99856" l="0" r="100000">
                        <a14:foregroundMark x1="37602" y1="3602" x2="54768" y2="50432"/>
                        <a14:foregroundMark x1="90191" y1="10519" x2="36240" y2="54899"/>
                        <a14:foregroundMark x1="23706" y1="50288" x2="25068" y2="61095"/>
                        <a14:foregroundMark x1="14986" y1="62536" x2="29155" y2="45677"/>
                        <a14:foregroundMark x1="20708" y1="61527" x2="26431" y2="61527"/>
                        <a14:foregroundMark x1="47411" y1="62248" x2="50954" y2="63401"/>
                        <a14:foregroundMark x1="61308" y1="54467" x2="60763" y2="48559"/>
                        <a14:foregroundMark x1="41144" y1="51729" x2="60490" y2="53458"/>
                        <a14:foregroundMark x1="62125" y1="50288" x2="85831" y2="40922"/>
                        <a14:foregroundMark x1="87738" y1="40202" x2="85831" y2="12680"/>
                        <a14:foregroundMark x1="91008" y1="11816" x2="95368" y2="26081"/>
                        <a14:foregroundMark x1="66757" y1="30692" x2="78202" y2="34006"/>
                        <a14:foregroundMark x1="43324" y1="33573" x2="19346" y2="32277"/>
                        <a14:foregroundMark x1="29155" y1="34150" x2="34605" y2="35879"/>
                        <a14:foregroundMark x1="38965" y1="34870" x2="38965" y2="34870"/>
                        <a14:foregroundMark x1="98093" y1="26657" x2="90191" y2="36455"/>
                        <a14:foregroundMark x1="88556" y1="10519" x2="37875" y2="2882"/>
                        <a14:foregroundMark x1="61580" y1="3026" x2="56131" y2="22478"/>
                        <a14:foregroundMark x1="43869" y1="6196" x2="70845" y2="23343"/>
                        <a14:foregroundMark x1="38147" y1="2450" x2="1090" y2="22911"/>
                        <a14:foregroundMark x1="9809" y1="9798" x2="23978" y2="25360"/>
                        <a14:foregroundMark x1="32425" y1="12248" x2="9809" y2="35591"/>
                        <a14:foregroundMark x1="5722" y1="22622" x2="23978" y2="47406"/>
                        <a14:foregroundMark x1="24796" y1="73919" x2="60490" y2="72190"/>
                        <a14:foregroundMark x1="60490" y1="74352" x2="44142" y2="74063"/>
                        <a14:foregroundMark x1="32698" y1="94092" x2="23161" y2="98991"/>
                        <a14:foregroundMark x1="54768" y1="94092" x2="66757" y2="98127"/>
                        <a14:foregroundMark x1="58311" y1="44236" x2="58311" y2="44236"/>
                        <a14:foregroundMark x1="69210" y1="34870" x2="69210" y2="34870"/>
                        <a14:foregroundMark x1="73569" y1="34438" x2="65668" y2="35014"/>
                        <a14:foregroundMark x1="37602" y1="18300" x2="30790" y2="23487"/>
                        <a14:foregroundMark x1="23978" y1="73631" x2="23706" y2="74784"/>
                        <a14:foregroundMark x1="22888" y1="65274" x2="17166" y2="65562"/>
                      </a14:backgroundRemoval>
                    </a14:imgEffect>
                  </a14:imgLayer>
                </a14:imgProps>
              </a:ext>
              <a:ext uri="{28A0092B-C50C-407E-A947-70E740481C1C}">
                <a14:useLocalDpi xmlns:a14="http://schemas.microsoft.com/office/drawing/2010/main" val="0"/>
              </a:ext>
            </a:extLst>
          </a:blip>
          <a:stretch>
            <a:fillRect/>
          </a:stretch>
        </p:blipFill>
        <p:spPr>
          <a:xfrm>
            <a:off x="385890" y="3442342"/>
            <a:ext cx="1766693" cy="3346117"/>
          </a:xfrm>
          <a:prstGeom prst="rect">
            <a:avLst/>
          </a:prstGeom>
        </p:spPr>
      </p:pic>
      <p:pic>
        <p:nvPicPr>
          <p:cNvPr id="40" name="Picture 39"/>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10207446" y="3222113"/>
            <a:ext cx="1781712" cy="3614042"/>
          </a:xfrm>
          <a:prstGeom prst="rect">
            <a:avLst/>
          </a:prstGeom>
        </p:spPr>
      </p:pic>
    </p:spTree>
    <p:extLst>
      <p:ext uri="{BB962C8B-B14F-4D97-AF65-F5344CB8AC3E}">
        <p14:creationId xmlns:p14="http://schemas.microsoft.com/office/powerpoint/2010/main" val="283033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3"/>
            <a:ext cx="12192000" cy="6835588"/>
          </a:xfrm>
          <a:prstGeom prst="rect">
            <a:avLst/>
          </a:prstGeom>
        </p:spPr>
      </p:pic>
      <p:sp>
        <p:nvSpPr>
          <p:cNvPr id="3" name="Rounded Rectangle 2"/>
          <p:cNvSpPr/>
          <p:nvPr/>
        </p:nvSpPr>
        <p:spPr>
          <a:xfrm>
            <a:off x="4150945" y="2455988"/>
            <a:ext cx="6039624" cy="3549525"/>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p:txBody>
      </p:sp>
      <p:sp>
        <p:nvSpPr>
          <p:cNvPr id="13" name="Rounded Rectangle 12"/>
          <p:cNvSpPr/>
          <p:nvPr/>
        </p:nvSpPr>
        <p:spPr>
          <a:xfrm rot="20538999">
            <a:off x="-320353" y="473514"/>
            <a:ext cx="3713691" cy="106662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err="1">
                <a:ln w="38100">
                  <a:solidFill>
                    <a:prstClr val="white"/>
                  </a:solidFill>
                </a:ln>
                <a:solidFill>
                  <a:srgbClr val="FF00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Saoil</a:t>
            </a:r>
            <a:r>
              <a:rPr kumimoji="0" lang="en-GB" sz="5400" b="1" i="0" u="none" strike="noStrike" kern="1200" cap="none" spc="-150" normalizeH="0" baseline="0" noProof="0" dirty="0">
                <a:ln w="38100">
                  <a:solidFill>
                    <a:prstClr val="white"/>
                  </a:solidFill>
                </a:ln>
                <a:solidFill>
                  <a:srgbClr val="FF00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a:t>
            </a:r>
            <a:endParaRPr kumimoji="0" lang="en-GB" sz="5400" b="1" i="0" u="none" strike="noStrike" kern="1200" cap="none" spc="-150" normalizeH="0" baseline="0" noProof="0" dirty="0">
              <a:ln w="38100">
                <a:solidFill>
                  <a:prstClr val="white"/>
                </a:solidFill>
              </a:ln>
              <a:solidFill>
                <a:srgbClr val="148DCA"/>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endParaRPr>
          </a:p>
        </p:txBody>
      </p:sp>
      <p:sp>
        <p:nvSpPr>
          <p:cNvPr id="19" name="Rounded Rectangular Callout 18"/>
          <p:cNvSpPr/>
          <p:nvPr/>
        </p:nvSpPr>
        <p:spPr>
          <a:xfrm>
            <a:off x="1143793" y="1886857"/>
            <a:ext cx="2407122" cy="3265744"/>
          </a:xfrm>
          <a:prstGeom prst="wedgeRoundRectCallout">
            <a:avLst>
              <a:gd name="adj1" fmla="val -38037"/>
              <a:gd name="adj2" fmla="val 65348"/>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gd-GB" sz="1200" dirty="0">
                <a:solidFill>
                  <a:srgbClr val="002060"/>
                </a:solidFill>
                <a:latin typeface="Comic Sans MS" panose="030F0702030302020204" pitchFamily="66" charset="0"/>
              </a:rPr>
              <a:t>Dè seòrsa saoghail a tha thu ag iarraidh ann an 2030? Chaidh na 17 Amasan </a:t>
            </a:r>
            <a:r>
              <a:rPr lang="en-GB" sz="1200" dirty="0" err="1">
                <a:solidFill>
                  <a:srgbClr val="002060"/>
                </a:solidFill>
                <a:latin typeface="Comic Sans MS" panose="030F0702030302020204" pitchFamily="66" charset="0"/>
              </a:rPr>
              <a:t>airson</a:t>
            </a:r>
            <a:r>
              <a:rPr lang="en-GB" sz="1200" dirty="0">
                <a:solidFill>
                  <a:srgbClr val="002060"/>
                </a:solidFill>
                <a:latin typeface="Comic Sans MS" panose="030F0702030302020204" pitchFamily="66" charset="0"/>
              </a:rPr>
              <a:t> </a:t>
            </a:r>
            <a:r>
              <a:rPr lang="gd-GB" sz="1200" dirty="0">
                <a:solidFill>
                  <a:srgbClr val="002060"/>
                </a:solidFill>
                <a:latin typeface="Comic Sans MS" panose="030F0702030302020204" pitchFamily="66" charset="0"/>
              </a:rPr>
              <a:t>Leasachadh Seasmhach no Amasan Saoghail a stèidheachadh gus neo-ionannachd a lùghdachadh anns gach raon beatha gus saoghal a chruthachadh a tha cothromach agus far nach tèid duine fhàgail air chùl.</a:t>
            </a:r>
          </a:p>
        </p:txBody>
      </p:sp>
      <p:sp>
        <p:nvSpPr>
          <p:cNvPr id="22" name="Rounded Rectangular Callout 21"/>
          <p:cNvSpPr/>
          <p:nvPr/>
        </p:nvSpPr>
        <p:spPr>
          <a:xfrm>
            <a:off x="3890436" y="-26000"/>
            <a:ext cx="7622233" cy="5554617"/>
          </a:xfrm>
          <a:prstGeom prst="wedgeRoundRectCallout">
            <a:avLst>
              <a:gd name="adj1" fmla="val 49171"/>
              <a:gd name="adj2" fmla="val -14513"/>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rgbClr val="C00000"/>
              </a:solidFill>
              <a:latin typeface="Comic Sans MS" charset="0"/>
            </a:endParaRPr>
          </a:p>
          <a:p>
            <a:endParaRPr lang="en-GB" sz="1400" b="1" dirty="0">
              <a:solidFill>
                <a:srgbClr val="C00000"/>
              </a:solidFill>
              <a:latin typeface="Comic Sans MS" charset="0"/>
            </a:endParaRPr>
          </a:p>
          <a:p>
            <a:endParaRPr lang="en-GB" sz="1400" b="1" dirty="0">
              <a:solidFill>
                <a:srgbClr val="C00000"/>
              </a:solidFill>
              <a:latin typeface="Comic Sans MS" charset="0"/>
            </a:endParaRPr>
          </a:p>
          <a:p>
            <a:pPr algn="ctr"/>
            <a:endParaRPr lang="en-GB" sz="1400" b="1" dirty="0">
              <a:solidFill>
                <a:srgbClr val="C00000"/>
              </a:solidFill>
              <a:latin typeface="Comic Sans MS" charset="0"/>
            </a:endParaRPr>
          </a:p>
          <a:p>
            <a:pPr algn="ctr"/>
            <a:endParaRPr lang="en-GB" sz="1600" b="1" dirty="0">
              <a:solidFill>
                <a:srgbClr val="C00000"/>
              </a:solidFill>
              <a:latin typeface="Comic Sans MS" charset="0"/>
            </a:endParaRPr>
          </a:p>
          <a:p>
            <a:pPr algn="ctr"/>
            <a:r>
              <a:rPr lang="gd-GB" sz="1600" b="1" dirty="0">
                <a:solidFill>
                  <a:srgbClr val="002060"/>
                </a:solidFill>
                <a:latin typeface="Comic Sans MS" charset="0"/>
              </a:rPr>
              <a:t>Seo na dh’fheumas tu</a:t>
            </a:r>
          </a:p>
          <a:p>
            <a:pPr algn="ctr"/>
            <a:endParaRPr lang="gd-GB" sz="1400" b="1" dirty="0">
              <a:solidFill>
                <a:srgbClr val="002060"/>
              </a:solidFill>
              <a:latin typeface="Comic Sans MS" charset="0"/>
            </a:endParaRPr>
          </a:p>
          <a:p>
            <a:pPr marL="285750" indent="-285750">
              <a:buFont typeface="Wingdings" panose="05000000000000000000" pitchFamily="2" charset="2"/>
              <a:buChar char="Ø"/>
            </a:pPr>
            <a:r>
              <a:rPr lang="gd-GB" sz="1400" dirty="0">
                <a:solidFill>
                  <a:srgbClr val="002060"/>
                </a:solidFill>
                <a:latin typeface="Comic Sans MS" panose="030F0702030302020204" pitchFamily="66" charset="0"/>
              </a:rPr>
              <a:t>Pàipear</a:t>
            </a:r>
          </a:p>
          <a:p>
            <a:endParaRPr lang="gd-GB" sz="1000" b="1" dirty="0">
              <a:solidFill>
                <a:srgbClr val="002060"/>
              </a:solidFill>
              <a:latin typeface="Comic Sans MS" panose="030F0702030302020204" pitchFamily="66" charset="0"/>
            </a:endParaRPr>
          </a:p>
          <a:p>
            <a:r>
              <a:rPr lang="gd-GB" sz="1400" b="1" dirty="0">
                <a:solidFill>
                  <a:srgbClr val="002060"/>
                </a:solidFill>
                <a:latin typeface="Comic Sans MS" panose="030F0702030302020204" pitchFamily="66" charset="0"/>
              </a:rPr>
              <a:t>Smaoinich:   </a:t>
            </a:r>
          </a:p>
          <a:p>
            <a:r>
              <a:rPr lang="gd-GB" sz="1050" dirty="0">
                <a:solidFill>
                  <a:srgbClr val="002060"/>
                </a:solidFill>
                <a:latin typeface="Comic Sans MS" panose="030F0702030302020204" pitchFamily="66" charset="0"/>
              </a:rPr>
              <a:t>Dè an aois a bhios tu ann an 2030? </a:t>
            </a:r>
            <a:r>
              <a:rPr lang="gd-GB" sz="1100" dirty="0">
                <a:solidFill>
                  <a:srgbClr val="002060"/>
                </a:solidFill>
                <a:latin typeface="Comic Sans MS" panose="030F0702030302020204" pitchFamily="66" charset="0"/>
              </a:rPr>
              <a:t>Dè dh’fhaodadh tu bhith dèanamh ann an 2030, dè an obair a dh’fhaodadh a bhith agad, dè bu toil leat ionnsachadh agus ciamar bu toil leat an tìde a chur seachad?  Dè anns an obair agad a bhuineadh ris na h-Amasan Seasmhach </a:t>
            </a:r>
            <a:r>
              <a:rPr lang="gd-GB" sz="1100" dirty="0" err="1">
                <a:solidFill>
                  <a:srgbClr val="002060"/>
                </a:solidFill>
                <a:latin typeface="Comic Sans MS" panose="030F0702030302020204" pitchFamily="66" charset="0"/>
              </a:rPr>
              <a:t>m.e</a:t>
            </a:r>
            <a:r>
              <a:rPr lang="gd-GB" sz="1100" dirty="0">
                <a:solidFill>
                  <a:srgbClr val="002060"/>
                </a:solidFill>
                <a:latin typeface="Comic Sans MS" panose="030F0702030302020204" pitchFamily="66" charset="0"/>
              </a:rPr>
              <a:t>. nam biodh tu airson a bhith nad thidsear dè an t-amas a chuidicheadh sin</a:t>
            </a:r>
            <a:r>
              <a:rPr lang="en-GB" sz="1100" dirty="0">
                <a:solidFill>
                  <a:srgbClr val="002060"/>
                </a:solidFill>
                <a:latin typeface="Comic Sans MS" panose="030F0702030302020204" pitchFamily="66" charset="0"/>
              </a:rPr>
              <a:t>?</a:t>
            </a:r>
            <a:endParaRPr lang="gd-GB" sz="800" b="1" dirty="0">
              <a:solidFill>
                <a:srgbClr val="002060"/>
              </a:solidFill>
              <a:latin typeface="Comic Sans MS" panose="030F0702030302020204" pitchFamily="66" charset="0"/>
            </a:endParaRPr>
          </a:p>
          <a:p>
            <a:endParaRPr lang="gd-GB" sz="1200" b="1" dirty="0">
              <a:solidFill>
                <a:srgbClr val="002060"/>
              </a:solidFill>
              <a:latin typeface="Comic Sans MS" panose="030F0702030302020204" pitchFamily="66" charset="0"/>
            </a:endParaRPr>
          </a:p>
          <a:p>
            <a:r>
              <a:rPr lang="gd-GB" sz="1400" b="1" dirty="0">
                <a:solidFill>
                  <a:srgbClr val="002060"/>
                </a:solidFill>
                <a:latin typeface="Comic Sans MS" panose="030F0702030302020204" pitchFamily="66" charset="0"/>
              </a:rPr>
              <a:t>Saoil</a:t>
            </a:r>
            <a:r>
              <a:rPr lang="gd-GB" sz="1200" b="1" dirty="0">
                <a:solidFill>
                  <a:srgbClr val="002060"/>
                </a:solidFill>
                <a:latin typeface="Comic Sans MS" panose="030F0702030302020204" pitchFamily="66" charset="0"/>
              </a:rPr>
              <a:t>: </a:t>
            </a:r>
            <a:endParaRPr lang="gd-GB" sz="1100" b="1" dirty="0">
              <a:solidFill>
                <a:srgbClr val="002060"/>
              </a:solidFill>
              <a:latin typeface="Comic Sans MS" panose="030F0702030302020204" pitchFamily="66" charset="0"/>
            </a:endParaRPr>
          </a:p>
          <a:p>
            <a:pPr marL="342900" indent="-342900">
              <a:buFont typeface="+mj-lt"/>
              <a:buAutoNum type="arabicPeriod"/>
            </a:pPr>
            <a:endParaRPr lang="gd-GB" sz="900" b="1" dirty="0">
              <a:solidFill>
                <a:srgbClr val="002060"/>
              </a:solidFill>
              <a:latin typeface="Comic Sans MS" panose="030F0702030302020204" pitchFamily="66" charset="0"/>
            </a:endParaRPr>
          </a:p>
          <a:p>
            <a:endParaRPr lang="gd-GB" sz="1100" dirty="0">
              <a:solidFill>
                <a:srgbClr val="002060"/>
              </a:solidFill>
              <a:latin typeface="Comic Sans MS" panose="030F0702030302020204" pitchFamily="66" charset="0"/>
            </a:endParaRPr>
          </a:p>
          <a:p>
            <a:endParaRPr lang="gd-GB" sz="1100" dirty="0">
              <a:solidFill>
                <a:srgbClr val="002060"/>
              </a:solidFill>
              <a:latin typeface="Comic Sans MS" panose="030F0702030302020204" pitchFamily="66" charset="0"/>
            </a:endParaRPr>
          </a:p>
          <a:p>
            <a:r>
              <a:rPr lang="gd-GB" sz="1100" dirty="0">
                <a:solidFill>
                  <a:srgbClr val="002060"/>
                </a:solidFill>
                <a:latin typeface="Comic Sans MS" panose="030F0702030302020204" pitchFamily="66" charset="0"/>
              </a:rPr>
              <a:t>Cò ris a bhiodh dùthaich Amasan Seasmhach coltach ann an 2030, ma chaidh na h-amasan a ruigsinn?</a:t>
            </a:r>
          </a:p>
          <a:p>
            <a:pPr marL="342900" indent="-342900">
              <a:buFont typeface="+mj-lt"/>
              <a:buAutoNum type="arabicPeriod"/>
            </a:pPr>
            <a:endParaRPr lang="gd-GB" sz="800" b="1" dirty="0">
              <a:solidFill>
                <a:srgbClr val="002060"/>
              </a:solidFill>
              <a:latin typeface="Comic Sans MS" panose="030F0702030302020204" pitchFamily="66" charset="0"/>
            </a:endParaRPr>
          </a:p>
          <a:p>
            <a:endParaRPr lang="gd-GB" sz="1400" b="1" dirty="0">
              <a:solidFill>
                <a:srgbClr val="002060"/>
              </a:solidFill>
              <a:latin typeface="Comic Sans MS" panose="030F0702030302020204" pitchFamily="66" charset="0"/>
            </a:endParaRPr>
          </a:p>
          <a:p>
            <a:r>
              <a:rPr lang="gd-GB" sz="1400" b="1" dirty="0">
                <a:solidFill>
                  <a:srgbClr val="002060"/>
                </a:solidFill>
                <a:latin typeface="Comic Sans MS" panose="030F0702030302020204" pitchFamily="66" charset="0"/>
              </a:rPr>
              <a:t>Dèan:  </a:t>
            </a:r>
          </a:p>
          <a:p>
            <a:endParaRPr lang="gd-GB" sz="900" b="1" dirty="0">
              <a:solidFill>
                <a:srgbClr val="002060"/>
              </a:solidFill>
              <a:latin typeface="Comic Sans MS" panose="030F0702030302020204" pitchFamily="66" charset="0"/>
            </a:endParaRPr>
          </a:p>
          <a:p>
            <a:r>
              <a:rPr lang="gd-GB" sz="1100" dirty="0">
                <a:solidFill>
                  <a:srgbClr val="002060"/>
                </a:solidFill>
                <a:latin typeface="Comic Sans MS" panose="030F0702030302020204" pitchFamily="66" charset="0"/>
              </a:rPr>
              <a:t>Dèan dealbh den bheachd agadsa de dhùthaich ann an 2030 ma chaidh na h-amasan a ruigsinn</a:t>
            </a:r>
            <a:r>
              <a:rPr lang="en-GB" sz="1100" dirty="0">
                <a:solidFill>
                  <a:srgbClr val="002060"/>
                </a:solidFill>
                <a:latin typeface="Comic Sans MS" panose="030F0702030302020204" pitchFamily="66" charset="0"/>
              </a:rPr>
              <a:t>.</a:t>
            </a:r>
            <a:endParaRPr lang="gd-GB" sz="1100" dirty="0">
              <a:solidFill>
                <a:srgbClr val="002060"/>
              </a:solidFill>
              <a:latin typeface="Comic Sans MS" panose="030F0702030302020204" pitchFamily="66" charset="0"/>
            </a:endParaRPr>
          </a:p>
          <a:p>
            <a:endParaRPr lang="gd-GB" sz="800" b="1" dirty="0">
              <a:solidFill>
                <a:srgbClr val="002060"/>
              </a:solidFill>
              <a:latin typeface="Comic Sans MS" panose="030F0702030302020204" pitchFamily="66" charset="0"/>
            </a:endParaRPr>
          </a:p>
          <a:p>
            <a:r>
              <a:rPr lang="gd-GB" sz="1400" b="1" dirty="0">
                <a:solidFill>
                  <a:srgbClr val="002060"/>
                </a:solidFill>
                <a:latin typeface="Comic Sans MS" panose="030F0702030302020204" pitchFamily="66" charset="0"/>
              </a:rPr>
              <a:t>Dùbhlan eile</a:t>
            </a:r>
            <a:r>
              <a:rPr lang="gd-GB" sz="1100" b="1" dirty="0">
                <a:solidFill>
                  <a:srgbClr val="002060"/>
                </a:solidFill>
                <a:latin typeface="Comic Sans MS" panose="030F0702030302020204" pitchFamily="66" charset="0"/>
              </a:rPr>
              <a:t>: </a:t>
            </a:r>
            <a:r>
              <a:rPr lang="gd-GB" sz="1100" dirty="0">
                <a:solidFill>
                  <a:srgbClr val="002060"/>
                </a:solidFill>
                <a:latin typeface="Comic Sans MS" panose="030F0702030302020204" pitchFamily="66" charset="0"/>
              </a:rPr>
              <a:t>Comharraich cò na h-amasan ris am buin na h-ìomhaighean air na mapaichean agad </a:t>
            </a:r>
            <a:r>
              <a:rPr lang="gd-GB" sz="1100" dirty="0" err="1">
                <a:solidFill>
                  <a:srgbClr val="002060"/>
                </a:solidFill>
                <a:latin typeface="Comic Sans MS" panose="030F0702030302020204" pitchFamily="66" charset="0"/>
              </a:rPr>
              <a:t>m.e</a:t>
            </a:r>
            <a:r>
              <a:rPr lang="gd-GB" sz="1100" dirty="0">
                <a:solidFill>
                  <a:srgbClr val="002060"/>
                </a:solidFill>
                <a:latin typeface="Comic Sans MS" panose="030F0702030302020204" pitchFamily="66" charset="0"/>
              </a:rPr>
              <a:t>. ma tharraing thu clàran grèine bhuineadh seo do Amas 7 Cumhachd Ghlan aig Prìs Reusanta</a:t>
            </a:r>
            <a:r>
              <a:rPr lang="gd-GB" sz="1200" dirty="0">
                <a:solidFill>
                  <a:srgbClr val="002060"/>
                </a:solidFill>
                <a:latin typeface="Comic Sans MS" panose="030F0702030302020204" pitchFamily="66" charset="0"/>
              </a:rPr>
              <a:t>. </a:t>
            </a:r>
            <a:endParaRPr lang="gd-GB" sz="1200" dirty="0">
              <a:solidFill>
                <a:srgbClr val="002060"/>
              </a:solidFill>
              <a:latin typeface="Comic Sans MS" charset="0"/>
            </a:endParaRPr>
          </a:p>
          <a:p>
            <a:endParaRPr lang="gd-GB" sz="1200" dirty="0">
              <a:solidFill>
                <a:srgbClr val="C00000"/>
              </a:solidFill>
              <a:latin typeface="Comic Sans MS" charset="0"/>
            </a:endParaRPr>
          </a:p>
          <a:p>
            <a:endParaRPr lang="gd-GB" sz="1400" dirty="0">
              <a:solidFill>
                <a:srgbClr val="C00000"/>
              </a:solidFill>
              <a:latin typeface="Comic Sans MS" charset="0"/>
            </a:endParaRPr>
          </a:p>
          <a:p>
            <a:endParaRPr lang="gd-GB" sz="1400" dirty="0">
              <a:solidFill>
                <a:srgbClr val="C00000"/>
              </a:solidFill>
              <a:latin typeface="Comic Sans MS" charset="0"/>
            </a:endParaRPr>
          </a:p>
          <a:p>
            <a:endParaRPr lang="en-US" sz="1400" dirty="0">
              <a:solidFill>
                <a:srgbClr val="C00000"/>
              </a:solidFill>
              <a:latin typeface="Comic Sans MS" charset="0"/>
            </a:endParaRPr>
          </a:p>
          <a:p>
            <a:endParaRPr lang="en-US" sz="1400" dirty="0">
              <a:solidFill>
                <a:srgbClr val="C00000"/>
              </a:solidFill>
              <a:latin typeface="Comic Sans MS" charset="0"/>
            </a:endParaRPr>
          </a:p>
          <a:p>
            <a:endParaRPr lang="en-US" sz="1400" dirty="0">
              <a:solidFill>
                <a:srgbClr val="C00000"/>
              </a:solidFill>
              <a:latin typeface="Comic Sans MS" charset="0"/>
            </a:endParaRPr>
          </a:p>
          <a:p>
            <a:endParaRPr lang="en-GB" sz="1400" dirty="0">
              <a:solidFill>
                <a:srgbClr val="C00000"/>
              </a:solidFill>
              <a:latin typeface="Comic Sans MS" charset="0"/>
            </a:endParaRPr>
          </a:p>
          <a:p>
            <a:pPr algn="ctr"/>
            <a:endParaRPr lang="en-GB" sz="1400" b="1" dirty="0">
              <a:solidFill>
                <a:srgbClr val="C00000"/>
              </a:solidFill>
              <a:latin typeface="Comic Sans MS" panose="030F0702030302020204" pitchFamily="66" charset="0"/>
            </a:endParaRPr>
          </a:p>
        </p:txBody>
      </p:sp>
      <p:sp>
        <p:nvSpPr>
          <p:cNvPr id="23" name="Rounded Rectangular Callout 22"/>
          <p:cNvSpPr/>
          <p:nvPr/>
        </p:nvSpPr>
        <p:spPr>
          <a:xfrm>
            <a:off x="4780211" y="5907672"/>
            <a:ext cx="5737956" cy="798728"/>
          </a:xfrm>
          <a:prstGeom prst="wedgeRoundRectCallout">
            <a:avLst>
              <a:gd name="adj1" fmla="val 55175"/>
              <a:gd name="adj2" fmla="val -54489"/>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gd-GB" sz="1400" dirty="0">
                <a:solidFill>
                  <a:srgbClr val="002060"/>
                </a:solidFill>
                <a:latin typeface="Comic Sans MS" panose="030F0702030302020204" pitchFamily="66" charset="0"/>
              </a:rPr>
              <a:t>Cuidichidh innleadairean dùthchannan gus mòran de na h-amasan seo a ruigsinn leithid a bhith a’ leasachadh bhailtean seasmhach; cumhachd ghlan aig prìs reusanta, uisge glan agus goireasan </a:t>
            </a:r>
            <a:r>
              <a:rPr lang="en-GB" sz="1400" dirty="0" err="1">
                <a:solidFill>
                  <a:srgbClr val="002060"/>
                </a:solidFill>
                <a:latin typeface="Comic Sans MS" panose="030F0702030302020204" pitchFamily="66" charset="0"/>
              </a:rPr>
              <a:t>nighe</a:t>
            </a:r>
            <a:r>
              <a:rPr lang="en-GB" sz="1600" dirty="0">
                <a:solidFill>
                  <a:srgbClr val="002060"/>
                </a:solidFill>
                <a:latin typeface="Comic Sans MS" panose="030F0702030302020204" pitchFamily="66" charset="0"/>
              </a:rPr>
              <a:t>.</a:t>
            </a:r>
          </a:p>
        </p:txBody>
      </p:sp>
      <p:sp>
        <p:nvSpPr>
          <p:cNvPr id="7" name="TextBox 6"/>
          <p:cNvSpPr txBox="1"/>
          <p:nvPr/>
        </p:nvSpPr>
        <p:spPr>
          <a:xfrm>
            <a:off x="8390677" y="865194"/>
            <a:ext cx="2307772" cy="738664"/>
          </a:xfrm>
          <a:prstGeom prst="rect">
            <a:avLst/>
          </a:prstGeom>
          <a:noFill/>
        </p:spPr>
        <p:txBody>
          <a:bodyPr wrap="square" rtlCol="0">
            <a:spAutoFit/>
          </a:bodyPr>
          <a:lstStyle/>
          <a:p>
            <a:pPr marL="285750" indent="-285750">
              <a:buFont typeface="Wingdings" panose="05000000000000000000" pitchFamily="2" charset="2"/>
              <a:buChar char="Ø"/>
            </a:pPr>
            <a:r>
              <a:rPr lang="en-GB" sz="1400" dirty="0" err="1">
                <a:solidFill>
                  <a:srgbClr val="002060"/>
                </a:solidFill>
                <a:latin typeface="Comic Sans MS" panose="030F0702030302020204" pitchFamily="66" charset="0"/>
              </a:rPr>
              <a:t>Stuth</a:t>
            </a:r>
            <a:r>
              <a:rPr lang="en-GB" sz="1400" dirty="0">
                <a:solidFill>
                  <a:srgbClr val="002060"/>
                </a:solidFill>
                <a:latin typeface="Comic Sans MS" panose="030F0702030302020204" pitchFamily="66" charset="0"/>
              </a:rPr>
              <a:t> son </a:t>
            </a:r>
            <a:r>
              <a:rPr lang="en-GB" sz="1400" dirty="0" err="1">
                <a:solidFill>
                  <a:srgbClr val="002060"/>
                </a:solidFill>
                <a:latin typeface="Comic Sans MS" panose="030F0702030302020204" pitchFamily="66" charset="0"/>
              </a:rPr>
              <a:t>dealbhan</a:t>
            </a:r>
            <a:r>
              <a:rPr lang="en-GB" sz="1400" dirty="0">
                <a:solidFill>
                  <a:srgbClr val="002060"/>
                </a:solidFill>
                <a:latin typeface="Comic Sans MS" panose="030F0702030302020204" pitchFamily="66" charset="0"/>
              </a:rPr>
              <a:t> a </a:t>
            </a:r>
            <a:r>
              <a:rPr lang="en-GB" sz="1400" dirty="0" err="1">
                <a:solidFill>
                  <a:srgbClr val="002060"/>
                </a:solidFill>
                <a:latin typeface="Comic Sans MS" panose="030F0702030302020204" pitchFamily="66" charset="0"/>
              </a:rPr>
              <a:t>tharraing</a:t>
            </a:r>
            <a:endParaRPr lang="en-GB" sz="1400" dirty="0">
              <a:solidFill>
                <a:srgbClr val="002060"/>
              </a:solidFill>
              <a:latin typeface="Comic Sans MS" panose="030F0702030302020204" pitchFamily="66" charset="0"/>
            </a:endParaRPr>
          </a:p>
          <a:p>
            <a:pPr marL="285750" indent="-285750">
              <a:buFont typeface="Wingdings" panose="05000000000000000000" pitchFamily="2" charset="2"/>
              <a:buChar char="Ø"/>
            </a:pPr>
            <a:endParaRPr lang="en-GB" sz="1400" dirty="0">
              <a:solidFill>
                <a:srgbClr val="002060"/>
              </a:solidFill>
              <a:latin typeface="Comic Sans MS" panose="030F0702030302020204" pitchFamily="66" charset="0"/>
            </a:endParaRPr>
          </a:p>
        </p:txBody>
      </p:sp>
      <p:sp>
        <p:nvSpPr>
          <p:cNvPr id="24" name="Rounded Rectangular Callout 23"/>
          <p:cNvSpPr/>
          <p:nvPr/>
        </p:nvSpPr>
        <p:spPr>
          <a:xfrm>
            <a:off x="1812503" y="5442857"/>
            <a:ext cx="2338442" cy="1205486"/>
          </a:xfrm>
          <a:prstGeom prst="wedgeRoundRectCallout">
            <a:avLst>
              <a:gd name="adj1" fmla="val -69532"/>
              <a:gd name="adj2" fmla="val -3920"/>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err="1">
                <a:solidFill>
                  <a:srgbClr val="002060"/>
                </a:solidFill>
                <a:latin typeface="Comic Sans MS" panose="030F0702030302020204" pitchFamily="66" charset="0"/>
              </a:rPr>
              <a:t>Dè</a:t>
            </a:r>
            <a:r>
              <a:rPr lang="en-GB" sz="1400" dirty="0">
                <a:solidFill>
                  <a:srgbClr val="002060"/>
                </a:solidFill>
                <a:latin typeface="Comic Sans MS" panose="030F0702030302020204" pitchFamily="66" charset="0"/>
              </a:rPr>
              <a:t> </a:t>
            </a:r>
            <a:r>
              <a:rPr lang="en-GB" sz="1400" dirty="0" err="1">
                <a:solidFill>
                  <a:srgbClr val="002060"/>
                </a:solidFill>
                <a:latin typeface="Comic Sans MS" panose="030F0702030302020204" pitchFamily="66" charset="0"/>
              </a:rPr>
              <a:t>dhèanadh</a:t>
            </a:r>
            <a:r>
              <a:rPr lang="en-GB" sz="1400" dirty="0">
                <a:solidFill>
                  <a:srgbClr val="002060"/>
                </a:solidFill>
                <a:latin typeface="Comic Sans MS" panose="030F0702030302020204" pitchFamily="66" charset="0"/>
              </a:rPr>
              <a:t> </a:t>
            </a:r>
            <a:r>
              <a:rPr lang="en-GB" sz="1400" dirty="0" err="1">
                <a:solidFill>
                  <a:srgbClr val="002060"/>
                </a:solidFill>
                <a:latin typeface="Comic Sans MS" panose="030F0702030302020204" pitchFamily="66" charset="0"/>
              </a:rPr>
              <a:t>tusa</a:t>
            </a:r>
            <a:r>
              <a:rPr lang="en-GB" sz="1400" dirty="0">
                <a:solidFill>
                  <a:srgbClr val="002060"/>
                </a:solidFill>
                <a:latin typeface="Comic Sans MS" panose="030F0702030302020204" pitchFamily="66" charset="0"/>
              </a:rPr>
              <a:t> </a:t>
            </a:r>
            <a:r>
              <a:rPr lang="en-GB" sz="1400" dirty="0" err="1">
                <a:solidFill>
                  <a:srgbClr val="002060"/>
                </a:solidFill>
                <a:latin typeface="Comic Sans MS" panose="030F0702030302020204" pitchFamily="66" charset="0"/>
              </a:rPr>
              <a:t>gus</a:t>
            </a:r>
            <a:r>
              <a:rPr lang="en-GB" sz="1400" dirty="0">
                <a:solidFill>
                  <a:srgbClr val="002060"/>
                </a:solidFill>
                <a:latin typeface="Comic Sans MS" panose="030F0702030302020204" pitchFamily="66" charset="0"/>
              </a:rPr>
              <a:t> </a:t>
            </a:r>
            <a:r>
              <a:rPr lang="en-GB" sz="1400" dirty="0" err="1">
                <a:solidFill>
                  <a:srgbClr val="002060"/>
                </a:solidFill>
                <a:latin typeface="Comic Sans MS" panose="030F0702030302020204" pitchFamily="66" charset="0"/>
              </a:rPr>
              <a:t>na</a:t>
            </a:r>
            <a:r>
              <a:rPr lang="en-GB" sz="1400" dirty="0">
                <a:solidFill>
                  <a:srgbClr val="002060"/>
                </a:solidFill>
                <a:latin typeface="Comic Sans MS" panose="030F0702030302020204" pitchFamily="66" charset="0"/>
              </a:rPr>
              <a:t> h-</a:t>
            </a:r>
            <a:r>
              <a:rPr lang="en-GB" sz="1400" dirty="0" err="1">
                <a:solidFill>
                  <a:srgbClr val="002060"/>
                </a:solidFill>
                <a:latin typeface="Comic Sans MS" panose="030F0702030302020204" pitchFamily="66" charset="0"/>
              </a:rPr>
              <a:t>Amasan</a:t>
            </a:r>
            <a:r>
              <a:rPr lang="en-GB" sz="1400" dirty="0">
                <a:solidFill>
                  <a:srgbClr val="002060"/>
                </a:solidFill>
                <a:latin typeface="Comic Sans MS" panose="030F0702030302020204" pitchFamily="66" charset="0"/>
              </a:rPr>
              <a:t> </a:t>
            </a:r>
            <a:r>
              <a:rPr lang="en-GB" sz="1400" dirty="0" err="1">
                <a:solidFill>
                  <a:srgbClr val="002060"/>
                </a:solidFill>
                <a:latin typeface="Comic Sans MS" panose="030F0702030302020204" pitchFamily="66" charset="0"/>
              </a:rPr>
              <a:t>Saoghail</a:t>
            </a:r>
            <a:r>
              <a:rPr lang="en-GB" sz="1400" dirty="0">
                <a:solidFill>
                  <a:srgbClr val="002060"/>
                </a:solidFill>
                <a:latin typeface="Comic Sans MS" panose="030F0702030302020204" pitchFamily="66" charset="0"/>
              </a:rPr>
              <a:t> a </a:t>
            </a:r>
            <a:r>
              <a:rPr lang="en-GB" sz="1400" dirty="0" err="1">
                <a:solidFill>
                  <a:srgbClr val="002060"/>
                </a:solidFill>
                <a:latin typeface="Comic Sans MS" panose="030F0702030302020204" pitchFamily="66" charset="0"/>
              </a:rPr>
              <a:t>ruigsinn</a:t>
            </a:r>
            <a:r>
              <a:rPr lang="en-GB" sz="1400" dirty="0">
                <a:solidFill>
                  <a:srgbClr val="002060"/>
                </a:solidFill>
                <a:latin typeface="Comic Sans MS" panose="030F0702030302020204" pitchFamily="66" charset="0"/>
              </a:rPr>
              <a:t>?</a:t>
            </a:r>
          </a:p>
        </p:txBody>
      </p:sp>
      <p:pic>
        <p:nvPicPr>
          <p:cNvPr id="40" name="Picture 3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61" r="89844">
                        <a14:foregroundMark x1="39063" y1="80469" x2="48242" y2="77148"/>
                      </a14:backgroundRemoval>
                    </a14:imgEffect>
                  </a14:imgLayer>
                </a14:imgProps>
              </a:ext>
              <a:ext uri="{28A0092B-C50C-407E-A947-70E740481C1C}">
                <a14:useLocalDpi xmlns:a14="http://schemas.microsoft.com/office/drawing/2010/main" val="0"/>
              </a:ext>
            </a:extLst>
          </a:blip>
          <a:srcRect l="22737" r="22620"/>
          <a:stretch/>
        </p:blipFill>
        <p:spPr>
          <a:xfrm>
            <a:off x="1936607" y="1111356"/>
            <a:ext cx="151744" cy="277701"/>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659" t="1010" r="80253" b="75532"/>
          <a:stretch/>
        </p:blipFill>
        <p:spPr>
          <a:xfrm>
            <a:off x="7304198" y="2344610"/>
            <a:ext cx="540000" cy="531435"/>
          </a:xfrm>
          <a:prstGeom prst="rect">
            <a:avLst/>
          </a:prstGeom>
        </p:spPr>
      </p:pic>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21042" t="1212" r="60192" b="75152"/>
          <a:stretch/>
        </p:blipFill>
        <p:spPr>
          <a:xfrm>
            <a:off x="8202509" y="2344610"/>
            <a:ext cx="540000" cy="549525"/>
          </a:xfrm>
          <a:prstGeom prst="rect">
            <a:avLst/>
          </a:prstGeom>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l="40293" t="1010" r="40456" b="75556"/>
          <a:stretch/>
        </p:blipFill>
        <p:spPr>
          <a:xfrm>
            <a:off x="9085167" y="2344616"/>
            <a:ext cx="540000" cy="526380"/>
          </a:xfrm>
          <a:prstGeom prst="rect">
            <a:avLst/>
          </a:prstGeom>
        </p:spPr>
      </p:pic>
      <p:pic>
        <p:nvPicPr>
          <p:cNvPr id="44" name="Picture 43"/>
          <p:cNvPicPr>
            <a:picLocks noChangeAspect="1"/>
          </p:cNvPicPr>
          <p:nvPr/>
        </p:nvPicPr>
        <p:blipFill rotWithShape="1">
          <a:blip r:embed="rId9" cstate="print">
            <a:extLst>
              <a:ext uri="{28A0092B-C50C-407E-A947-70E740481C1C}">
                <a14:useLocalDpi xmlns:a14="http://schemas.microsoft.com/office/drawing/2010/main" val="0"/>
              </a:ext>
            </a:extLst>
          </a:blip>
          <a:srcRect l="60839" t="808" r="20557" b="75556"/>
          <a:stretch/>
        </p:blipFill>
        <p:spPr>
          <a:xfrm>
            <a:off x="9988039" y="2344616"/>
            <a:ext cx="540000" cy="549390"/>
          </a:xfrm>
          <a:prstGeom prst="rect">
            <a:avLst/>
          </a:prstGeom>
        </p:spPr>
      </p:pic>
      <p:pic>
        <p:nvPicPr>
          <p:cNvPr id="45" name="Picture 44"/>
          <p:cNvPicPr>
            <a:picLocks noChangeAspect="1"/>
          </p:cNvPicPr>
          <p:nvPr/>
        </p:nvPicPr>
        <p:blipFill rotWithShape="1">
          <a:blip r:embed="rId10" cstate="print">
            <a:extLst>
              <a:ext uri="{28A0092B-C50C-407E-A947-70E740481C1C}">
                <a14:useLocalDpi xmlns:a14="http://schemas.microsoft.com/office/drawing/2010/main" val="0"/>
              </a:ext>
            </a:extLst>
          </a:blip>
          <a:srcRect l="20072" t="49899" r="20072" b="24848"/>
          <a:stretch/>
        </p:blipFill>
        <p:spPr>
          <a:xfrm>
            <a:off x="5660216" y="2331052"/>
            <a:ext cx="1314536" cy="501232"/>
          </a:xfrm>
          <a:prstGeom prst="rect">
            <a:avLst/>
          </a:prstGeom>
        </p:spPr>
      </p:pic>
      <p:pic>
        <p:nvPicPr>
          <p:cNvPr id="46" name="Picture 45"/>
          <p:cNvPicPr>
            <a:picLocks noChangeAspect="1"/>
          </p:cNvPicPr>
          <p:nvPr/>
        </p:nvPicPr>
        <p:blipFill rotWithShape="1">
          <a:blip r:embed="rId11" cstate="print">
            <a:extLst>
              <a:ext uri="{28A0092B-C50C-407E-A947-70E740481C1C}">
                <a14:useLocalDpi xmlns:a14="http://schemas.microsoft.com/office/drawing/2010/main" val="0"/>
              </a:ext>
            </a:extLst>
          </a:blip>
          <a:srcRect l="80090" t="606" r="821" b="75354"/>
          <a:stretch/>
        </p:blipFill>
        <p:spPr>
          <a:xfrm>
            <a:off x="5323494" y="3156712"/>
            <a:ext cx="540000" cy="544575"/>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l="497" t="25656" r="80414" b="50505"/>
          <a:stretch/>
        </p:blipFill>
        <p:spPr>
          <a:xfrm>
            <a:off x="6274618" y="3156712"/>
            <a:ext cx="540000" cy="540000"/>
          </a:xfrm>
          <a:prstGeom prst="rect">
            <a:avLst/>
          </a:prstGeom>
        </p:spPr>
      </p:pic>
      <p:pic>
        <p:nvPicPr>
          <p:cNvPr id="48" name="Picture 47"/>
          <p:cNvPicPr>
            <a:picLocks noChangeAspect="1"/>
          </p:cNvPicPr>
          <p:nvPr/>
        </p:nvPicPr>
        <p:blipFill rotWithShape="1">
          <a:blip r:embed="rId13" cstate="print">
            <a:extLst>
              <a:ext uri="{28A0092B-C50C-407E-A947-70E740481C1C}">
                <a14:useLocalDpi xmlns:a14="http://schemas.microsoft.com/office/drawing/2010/main" val="0"/>
              </a:ext>
            </a:extLst>
          </a:blip>
          <a:srcRect l="21042" t="25454" r="60192" b="50304"/>
          <a:stretch/>
        </p:blipFill>
        <p:spPr>
          <a:xfrm>
            <a:off x="7210142" y="3147404"/>
            <a:ext cx="540000" cy="558615"/>
          </a:xfrm>
          <a:prstGeom prst="rect">
            <a:avLst/>
          </a:prstGeom>
        </p:spPr>
      </p:pic>
      <p:pic>
        <p:nvPicPr>
          <p:cNvPr id="49" name="Picture 48"/>
          <p:cNvPicPr>
            <a:picLocks noChangeAspect="1"/>
          </p:cNvPicPr>
          <p:nvPr/>
        </p:nvPicPr>
        <p:blipFill rotWithShape="1">
          <a:blip r:embed="rId14" cstate="print">
            <a:extLst>
              <a:ext uri="{28A0092B-C50C-407E-A947-70E740481C1C}">
                <a14:useLocalDpi xmlns:a14="http://schemas.microsoft.com/office/drawing/2010/main" val="0"/>
              </a:ext>
            </a:extLst>
          </a:blip>
          <a:srcRect l="41587" t="25656" r="40456" b="50707"/>
          <a:stretch/>
        </p:blipFill>
        <p:spPr>
          <a:xfrm>
            <a:off x="8138898" y="3142116"/>
            <a:ext cx="540000" cy="569190"/>
          </a:xfrm>
          <a:prstGeom prst="rect">
            <a:avLst/>
          </a:prstGeom>
        </p:spPr>
      </p:pic>
      <p:pic>
        <p:nvPicPr>
          <p:cNvPr id="50" name="Picture 49"/>
          <p:cNvPicPr>
            <a:picLocks noChangeAspect="1"/>
          </p:cNvPicPr>
          <p:nvPr/>
        </p:nvPicPr>
        <p:blipFill rotWithShape="1">
          <a:blip r:embed="rId15" cstate="print">
            <a:extLst>
              <a:ext uri="{28A0092B-C50C-407E-A947-70E740481C1C}">
                <a14:useLocalDpi xmlns:a14="http://schemas.microsoft.com/office/drawing/2010/main" val="0"/>
              </a:ext>
            </a:extLst>
          </a:blip>
          <a:srcRect l="61162" t="25454" r="20557" b="50707"/>
          <a:stretch/>
        </p:blipFill>
        <p:spPr>
          <a:xfrm>
            <a:off x="9085167" y="3153810"/>
            <a:ext cx="540000" cy="563880"/>
          </a:xfrm>
          <a:prstGeom prst="rect">
            <a:avLst/>
          </a:prstGeom>
        </p:spPr>
      </p:pic>
      <p:pic>
        <p:nvPicPr>
          <p:cNvPr id="51" name="Picture 50"/>
          <p:cNvPicPr>
            <a:picLocks noChangeAspect="1"/>
          </p:cNvPicPr>
          <p:nvPr/>
        </p:nvPicPr>
        <p:blipFill rotWithShape="1">
          <a:blip r:embed="rId16" cstate="print">
            <a:extLst>
              <a:ext uri="{28A0092B-C50C-407E-A947-70E740481C1C}">
                <a14:useLocalDpi xmlns:a14="http://schemas.microsoft.com/office/drawing/2010/main" val="0"/>
              </a:ext>
            </a:extLst>
          </a:blip>
          <a:srcRect l="80413" t="25658" r="659" b="50504"/>
          <a:stretch/>
        </p:blipFill>
        <p:spPr>
          <a:xfrm>
            <a:off x="10013923" y="3181559"/>
            <a:ext cx="540000" cy="544620"/>
          </a:xfrm>
          <a:prstGeom prst="rect">
            <a:avLst/>
          </a:prstGeom>
        </p:spPr>
      </p:pic>
      <p:pic>
        <p:nvPicPr>
          <p:cNvPr id="52" name="Picture 51"/>
          <p:cNvPicPr>
            <a:picLocks noChangeAspect="1"/>
          </p:cNvPicPr>
          <p:nvPr/>
        </p:nvPicPr>
        <p:blipFill rotWithShape="1">
          <a:blip r:embed="rId17" cstate="print">
            <a:extLst>
              <a:ext uri="{28A0092B-C50C-407E-A947-70E740481C1C}">
                <a14:useLocalDpi xmlns:a14="http://schemas.microsoft.com/office/drawing/2010/main" val="0"/>
              </a:ext>
            </a:extLst>
          </a:blip>
          <a:srcRect l="659" t="50303" r="80090" b="25656"/>
          <a:stretch/>
        </p:blipFill>
        <p:spPr>
          <a:xfrm>
            <a:off x="4490876" y="4979398"/>
            <a:ext cx="540000" cy="540000"/>
          </a:xfrm>
          <a:prstGeom prst="rect">
            <a:avLst/>
          </a:prstGeom>
        </p:spPr>
      </p:pic>
      <p:pic>
        <p:nvPicPr>
          <p:cNvPr id="53" name="Picture 52"/>
          <p:cNvPicPr>
            <a:picLocks noChangeAspect="1"/>
          </p:cNvPicPr>
          <p:nvPr/>
        </p:nvPicPr>
        <p:blipFill rotWithShape="1">
          <a:blip r:embed="rId18" cstate="print">
            <a:extLst>
              <a:ext uri="{28A0092B-C50C-407E-A947-70E740481C1C}">
                <a14:useLocalDpi xmlns:a14="http://schemas.microsoft.com/office/drawing/2010/main" val="0"/>
              </a:ext>
            </a:extLst>
          </a:blip>
          <a:srcRect l="80413" t="50505" r="659" b="25455"/>
          <a:stretch/>
        </p:blipFill>
        <p:spPr>
          <a:xfrm>
            <a:off x="5413134" y="4979392"/>
            <a:ext cx="540000" cy="549225"/>
          </a:xfrm>
          <a:prstGeom prst="rect">
            <a:avLst/>
          </a:prstGeom>
        </p:spPr>
      </p:pic>
      <p:pic>
        <p:nvPicPr>
          <p:cNvPr id="54" name="Picture 53"/>
          <p:cNvPicPr>
            <a:picLocks noChangeAspect="1"/>
          </p:cNvPicPr>
          <p:nvPr/>
        </p:nvPicPr>
        <p:blipFill rotWithShape="1">
          <a:blip r:embed="rId18" cstate="print">
            <a:extLst>
              <a:ext uri="{28A0092B-C50C-407E-A947-70E740481C1C}">
                <a14:useLocalDpi xmlns:a14="http://schemas.microsoft.com/office/drawing/2010/main" val="0"/>
              </a:ext>
            </a:extLst>
          </a:blip>
          <a:srcRect l="820" t="75355" r="80252" b="1211"/>
          <a:stretch/>
        </p:blipFill>
        <p:spPr>
          <a:xfrm>
            <a:off x="6317484" y="4979392"/>
            <a:ext cx="540000" cy="535395"/>
          </a:xfrm>
          <a:prstGeom prst="rect">
            <a:avLst/>
          </a:prstGeom>
        </p:spPr>
      </p:pic>
      <p:pic>
        <p:nvPicPr>
          <p:cNvPr id="55" name="Picture 54"/>
          <p:cNvPicPr>
            <a:picLocks noChangeAspect="1"/>
          </p:cNvPicPr>
          <p:nvPr/>
        </p:nvPicPr>
        <p:blipFill rotWithShape="1">
          <a:blip r:embed="rId19" cstate="print">
            <a:extLst>
              <a:ext uri="{28A0092B-C50C-407E-A947-70E740481C1C}">
                <a14:useLocalDpi xmlns:a14="http://schemas.microsoft.com/office/drawing/2010/main" val="0"/>
              </a:ext>
            </a:extLst>
          </a:blip>
          <a:srcRect l="21042" t="75151" r="60354" b="1010"/>
          <a:stretch/>
        </p:blipFill>
        <p:spPr>
          <a:xfrm>
            <a:off x="7249573" y="4979392"/>
            <a:ext cx="540000" cy="554085"/>
          </a:xfrm>
          <a:prstGeom prst="rect">
            <a:avLst/>
          </a:prstGeom>
        </p:spPr>
      </p:pic>
      <p:pic>
        <p:nvPicPr>
          <p:cNvPr id="56" name="Picture 55"/>
          <p:cNvPicPr>
            <a:picLocks noChangeAspect="1"/>
          </p:cNvPicPr>
          <p:nvPr/>
        </p:nvPicPr>
        <p:blipFill rotWithShape="1">
          <a:blip r:embed="rId20" cstate="print">
            <a:extLst>
              <a:ext uri="{28A0092B-C50C-407E-A947-70E740481C1C}">
                <a14:useLocalDpi xmlns:a14="http://schemas.microsoft.com/office/drawing/2010/main" val="0"/>
              </a:ext>
            </a:extLst>
          </a:blip>
          <a:srcRect l="40455" t="75354" r="40456" b="1414"/>
          <a:stretch/>
        </p:blipFill>
        <p:spPr>
          <a:xfrm>
            <a:off x="8159891" y="4979392"/>
            <a:ext cx="540000" cy="526275"/>
          </a:xfrm>
          <a:prstGeom prst="rect">
            <a:avLst/>
          </a:prstGeom>
        </p:spPr>
      </p:pic>
      <p:pic>
        <p:nvPicPr>
          <p:cNvPr id="57" name="Picture 56"/>
          <p:cNvPicPr>
            <a:picLocks noChangeAspect="1"/>
          </p:cNvPicPr>
          <p:nvPr/>
        </p:nvPicPr>
        <p:blipFill rotWithShape="1">
          <a:blip r:embed="rId14" cstate="print">
            <a:extLst>
              <a:ext uri="{28A0092B-C50C-407E-A947-70E740481C1C}">
                <a14:useLocalDpi xmlns:a14="http://schemas.microsoft.com/office/drawing/2010/main" val="0"/>
              </a:ext>
            </a:extLst>
          </a:blip>
          <a:srcRect l="61324" t="75151" r="20719" b="1010"/>
          <a:stretch/>
        </p:blipFill>
        <p:spPr>
          <a:xfrm>
            <a:off x="9092585" y="4979392"/>
            <a:ext cx="540000" cy="574065"/>
          </a:xfrm>
          <a:prstGeom prst="rect">
            <a:avLst/>
          </a:prstGeom>
        </p:spPr>
      </p:pic>
      <p:pic>
        <p:nvPicPr>
          <p:cNvPr id="58" name="Picture 57"/>
          <p:cNvPicPr>
            <a:picLocks noChangeAspect="1"/>
          </p:cNvPicPr>
          <p:nvPr/>
        </p:nvPicPr>
        <p:blipFill rotWithShape="1">
          <a:blip r:embed="rId16" cstate="print">
            <a:extLst>
              <a:ext uri="{28A0092B-C50C-407E-A947-70E740481C1C}">
                <a14:useLocalDpi xmlns:a14="http://schemas.microsoft.com/office/drawing/2010/main" val="0"/>
              </a:ext>
            </a:extLst>
          </a:blip>
          <a:srcRect l="80413" t="75151" r="659" b="1212"/>
          <a:stretch/>
        </p:blipFill>
        <p:spPr>
          <a:xfrm>
            <a:off x="9987032" y="4979398"/>
            <a:ext cx="540000" cy="540000"/>
          </a:xfrm>
          <a:prstGeom prst="rect">
            <a:avLst/>
          </a:prstGeom>
        </p:spPr>
      </p:pic>
      <p:pic>
        <p:nvPicPr>
          <p:cNvPr id="16" name="Picture 15"/>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10866553" y="4482614"/>
            <a:ext cx="1127399" cy="2286826"/>
          </a:xfrm>
          <a:prstGeom prst="rect">
            <a:avLst/>
          </a:prstGeom>
        </p:spPr>
      </p:pic>
      <p:pic>
        <p:nvPicPr>
          <p:cNvPr id="2" name="Picture 1"/>
          <p:cNvPicPr>
            <a:picLocks noChangeAspect="1"/>
          </p:cNvPicPr>
          <p:nvPr/>
        </p:nvPicPr>
        <p:blipFill>
          <a:blip r:embed="rId23"/>
          <a:stretch>
            <a:fillRect/>
          </a:stretch>
        </p:blipFill>
        <p:spPr>
          <a:xfrm>
            <a:off x="-47987" y="4419574"/>
            <a:ext cx="1336920" cy="2363226"/>
          </a:xfrm>
          <a:prstGeom prst="rect">
            <a:avLst/>
          </a:prstGeom>
        </p:spPr>
      </p:pic>
    </p:spTree>
    <p:extLst>
      <p:ext uri="{BB962C8B-B14F-4D97-AF65-F5344CB8AC3E}">
        <p14:creationId xmlns:p14="http://schemas.microsoft.com/office/powerpoint/2010/main" val="8860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ular Callout 34"/>
          <p:cNvSpPr/>
          <p:nvPr/>
        </p:nvSpPr>
        <p:spPr>
          <a:xfrm>
            <a:off x="1933304" y="46447"/>
            <a:ext cx="10084526" cy="4685210"/>
          </a:xfrm>
          <a:prstGeom prst="wedgeRoundRectCallout">
            <a:avLst>
              <a:gd name="adj1" fmla="val -49051"/>
              <a:gd name="adj2" fmla="val 5688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400" b="1" i="0" u="none" strike="noStrike" kern="1200" cap="none" spc="0" normalizeH="0" baseline="0" noProof="0" dirty="0" err="1">
                <a:ln>
                  <a:noFill/>
                </a:ln>
                <a:solidFill>
                  <a:srgbClr val="005695"/>
                </a:solidFill>
                <a:effectLst/>
                <a:uLnTx/>
                <a:uFillTx/>
                <a:latin typeface="Comic Sans MS" panose="030F0702030302020204" pitchFamily="66" charset="0"/>
                <a:ea typeface="+mn-ea"/>
                <a:cs typeface="+mn-cs"/>
              </a:rPr>
              <a:t>Innleadaireachd</a:t>
            </a:r>
            <a:r>
              <a:rPr lang="en-GB" sz="1400" b="1" dirty="0">
                <a:solidFill>
                  <a:srgbClr val="005695"/>
                </a:solidFill>
                <a:latin typeface="Comic Sans MS" panose="030F0702030302020204" pitchFamily="66" charset="0"/>
              </a:rPr>
              <a:t> </a:t>
            </a:r>
            <a:r>
              <a:rPr lang="en-GB" sz="1400" b="1" dirty="0" err="1">
                <a:solidFill>
                  <a:srgbClr val="005695"/>
                </a:solidFill>
                <a:latin typeface="Comic Sans MS" panose="030F0702030302020204" pitchFamily="66" charset="0"/>
              </a:rPr>
              <a:t>Bhith-mheadaigeach</a:t>
            </a:r>
            <a:r>
              <a:rPr lang="en-GB" sz="1400" b="1" dirty="0">
                <a:solidFill>
                  <a:srgbClr val="005695"/>
                </a:solidFill>
                <a:latin typeface="Comic Sans MS" panose="030F0702030302020204" pitchFamily="66" charset="0"/>
              </a:rPr>
              <a:t> no </a:t>
            </a:r>
            <a:r>
              <a:rPr lang="en-GB" sz="1400" b="1" dirty="0" err="1">
                <a:solidFill>
                  <a:srgbClr val="005695"/>
                </a:solidFill>
                <a:latin typeface="Comic Sans MS" panose="030F0702030302020204" pitchFamily="66" charset="0"/>
              </a:rPr>
              <a:t>Innleadaireachd</a:t>
            </a:r>
            <a:r>
              <a:rPr lang="en-GB" sz="1400" b="1" dirty="0">
                <a:solidFill>
                  <a:srgbClr val="005695"/>
                </a:solidFill>
                <a:latin typeface="Comic Sans MS" panose="030F0702030302020204" pitchFamily="66" charset="0"/>
              </a:rPr>
              <a:t> </a:t>
            </a:r>
            <a:r>
              <a:rPr lang="en-GB" sz="1400" b="1" dirty="0" err="1">
                <a:solidFill>
                  <a:srgbClr val="005695"/>
                </a:solidFill>
                <a:latin typeface="Comic Sans MS" panose="030F0702030302020204" pitchFamily="66" charset="0"/>
              </a:rPr>
              <a:t>Chlionaigeach</a:t>
            </a:r>
            <a:r>
              <a:rPr kumimoji="0" lang="en-GB" sz="1400" b="1"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t>
            </a:r>
          </a:p>
          <a:p>
            <a:pPr lvl="0">
              <a:defRPr/>
            </a:pP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Mar Innleadair Bith-</a:t>
            </a:r>
            <a:r>
              <a:rPr kumimoji="0" lang="gd-GB" sz="1400" b="0" i="0" u="none" strike="noStrike" kern="1200" cap="none" spc="0" normalizeH="0" baseline="0" noProof="0" dirty="0" err="1">
                <a:ln>
                  <a:noFill/>
                </a:ln>
                <a:solidFill>
                  <a:srgbClr val="005695"/>
                </a:solidFill>
                <a:effectLst/>
                <a:uLnTx/>
                <a:uFillTx/>
                <a:latin typeface="Comic Sans MS" panose="030F0702030302020204" pitchFamily="66" charset="0"/>
                <a:ea typeface="+mn-ea"/>
                <a:cs typeface="+mn-cs"/>
              </a:rPr>
              <a:t>mheadaigeach</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is dòcha gum bi thu a’ dealbhadh teicneòlas iongantach agus ion-</a:t>
            </a:r>
            <a:r>
              <a:rPr kumimoji="0" lang="gd-GB" sz="1400" b="0" i="0" u="none" strike="noStrike" kern="1200" cap="none" spc="0" normalizeH="0" baseline="0" noProof="0" dirty="0" err="1">
                <a:ln>
                  <a:noFill/>
                </a:ln>
                <a:solidFill>
                  <a:srgbClr val="005695"/>
                </a:solidFill>
                <a:effectLst/>
                <a:uLnTx/>
                <a:uFillTx/>
                <a:latin typeface="Comic Sans MS" panose="030F0702030302020204" pitchFamily="66" charset="0"/>
                <a:ea typeface="+mn-ea"/>
                <a:cs typeface="+mn-cs"/>
              </a:rPr>
              <a:t>phlanntasan</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meidigeach a chuidicheas daoine a chaidh a leòn no a tha ciorramach gu beatha nas fallaine no barrachd neo-eisimeileachd.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Dh’fhaodadh tu a bhith ag obair air an uidheam airson obair-lannsa toll-iuchrach, a’ dealbhadh chathraichean-cuibhle no a’ cruthachadh buill</a:t>
            </a:r>
            <a:r>
              <a:rPr lang="gd-GB" sz="1400" dirty="0">
                <a:solidFill>
                  <a:srgbClr val="005695"/>
                </a:solidFill>
                <a:latin typeface="Comic Sans MS" panose="030F0702030302020204" pitchFamily="66" charset="0"/>
              </a:rPr>
              <a:t>-</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fuadain do dhaoine le ciorraman.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Is dòcha gun leasaich thu </a:t>
            </a:r>
            <a:r>
              <a:rPr kumimoji="0" lang="gd-GB" sz="1400" b="0" i="0" u="none" strike="noStrike" kern="1200" cap="none" spc="0" normalizeH="0" baseline="0" noProof="0" dirty="0" smtClean="0">
                <a:ln>
                  <a:noFill/>
                </a:ln>
                <a:solidFill>
                  <a:srgbClr val="005695"/>
                </a:solidFill>
                <a:effectLst/>
                <a:uLnTx/>
                <a:uFillTx/>
                <a:latin typeface="Comic Sans MS" panose="030F0702030302020204" pitchFamily="66" charset="0"/>
                <a:ea typeface="+mn-ea"/>
                <a:cs typeface="+mn-cs"/>
              </a:rPr>
              <a:t>b</a:t>
            </a:r>
            <a:r>
              <a:rPr kumimoji="0" lang="en-GB" sz="1400" b="0" i="0" u="none" strike="noStrike" kern="1200" cap="none" spc="0" normalizeH="0" baseline="0" noProof="0" dirty="0" err="1" smtClean="0">
                <a:ln>
                  <a:noFill/>
                </a:ln>
                <a:solidFill>
                  <a:srgbClr val="005695"/>
                </a:solidFill>
                <a:effectLst/>
                <a:uLnTx/>
                <a:uFillTx/>
                <a:latin typeface="Comic Sans MS" panose="030F0702030302020204" pitchFamily="66" charset="0"/>
                <a:ea typeface="+mn-ea"/>
                <a:cs typeface="+mn-cs"/>
              </a:rPr>
              <a:t>ui</a:t>
            </a:r>
            <a:r>
              <a:rPr kumimoji="0" lang="gd-GB" sz="1400" b="0" i="0" u="none" strike="noStrike" kern="1200" cap="none" spc="0" normalizeH="0" baseline="0" noProof="0" dirty="0" smtClean="0">
                <a:ln>
                  <a:noFill/>
                </a:ln>
                <a:solidFill>
                  <a:srgbClr val="005695"/>
                </a:solidFill>
                <a:effectLst/>
                <a:uLnTx/>
                <a:uFillTx/>
                <a:latin typeface="Comic Sans MS" panose="030F0702030302020204" pitchFamily="66" charset="0"/>
                <a:ea typeface="+mn-ea"/>
                <a:cs typeface="+mn-cs"/>
              </a:rPr>
              <a:t>ll-f</a:t>
            </a:r>
            <a:r>
              <a:rPr kumimoji="0" lang="en-GB" sz="1400" b="0" i="0" u="none" strike="noStrike" kern="1200" cap="none" spc="0" normalizeH="0" baseline="0" noProof="0" dirty="0" smtClean="0">
                <a:ln>
                  <a:noFill/>
                </a:ln>
                <a:solidFill>
                  <a:srgbClr val="005695"/>
                </a:solidFill>
                <a:effectLst/>
                <a:uLnTx/>
                <a:uFillTx/>
                <a:latin typeface="Comic Sans MS" panose="030F0702030302020204" pitchFamily="66" charset="0"/>
                <a:ea typeface="+mn-ea"/>
                <a:cs typeface="+mn-cs"/>
              </a:rPr>
              <a:t>h</a:t>
            </a:r>
            <a:r>
              <a:rPr kumimoji="0" lang="gd-GB" sz="1400" b="0" i="0" u="none" strike="noStrike" kern="1200" cap="none" spc="0" normalizeH="0" baseline="0" noProof="0" dirty="0" smtClean="0">
                <a:ln>
                  <a:noFill/>
                </a:ln>
                <a:solidFill>
                  <a:srgbClr val="005695"/>
                </a:solidFill>
                <a:effectLst/>
                <a:uLnTx/>
                <a:uFillTx/>
                <a:latin typeface="Comic Sans MS" panose="030F0702030302020204" pitchFamily="66" charset="0"/>
                <a:ea typeface="+mn-ea"/>
                <a:cs typeface="+mn-cs"/>
              </a:rPr>
              <a:t>uadain </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a cheanglas ri stuth-bodhaige neach gus barrachd smachd a thoirt dhaibh air an gluasad</a:t>
            </a:r>
            <a:r>
              <a:rPr kumimoji="0" lang="en-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t>
            </a:r>
            <a:r>
              <a:rPr kumimoji="0" lang="en-GB" sz="1400" b="0" i="0" u="none" strike="noStrike" kern="1200" cap="none" spc="0" normalizeH="0" baseline="0" noProof="0" dirty="0" err="1">
                <a:ln>
                  <a:noFill/>
                </a:ln>
                <a:solidFill>
                  <a:srgbClr val="005695"/>
                </a:solidFill>
                <a:effectLst/>
                <a:uLnTx/>
                <a:uFillTx/>
                <a:latin typeface="Comic Sans MS" panose="030F0702030302020204" pitchFamily="66" charset="0"/>
                <a:ea typeface="+mn-ea"/>
                <a:cs typeface="+mn-cs"/>
              </a:rPr>
              <a:t>fhèin</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No is dòcha gun cuir thu stuthan ùra fo dheuchainn gus alt, doras-cridhe no inneal </a:t>
            </a:r>
            <a:r>
              <a:rPr kumimoji="0" lang="gd-GB" sz="1400" b="0" i="0" u="none" strike="noStrike" kern="1200" cap="none" spc="0" normalizeH="0" baseline="0" noProof="0" dirty="0" err="1">
                <a:ln>
                  <a:noFill/>
                </a:ln>
                <a:solidFill>
                  <a:srgbClr val="005695"/>
                </a:solidFill>
                <a:effectLst/>
                <a:uLnTx/>
                <a:uFillTx/>
                <a:latin typeface="Comic Sans MS" panose="030F0702030302020204" pitchFamily="66" charset="0"/>
                <a:ea typeface="+mn-ea"/>
                <a:cs typeface="+mn-cs"/>
              </a:rPr>
              <a:t>claistinneachd</a:t>
            </a: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 dhèanamh, a dh’fhaodadh lùghdachadh a’ chunnairt gun diùlt an corp 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a:p>
            <a:pPr lvl="0">
              <a:defRPr/>
            </a:pP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Ag obair còmhla ri dotairean, dh’fhaodadh tu uidheam a dhealbhadh airson dòighean-obrach ùra ann an leigheas, mar eisimpleir, innealan lèirsinn airson</a:t>
            </a:r>
            <a:r>
              <a:rPr lang="gd-GB" sz="1400" dirty="0">
                <a:solidFill>
                  <a:srgbClr val="005695"/>
                </a:solidFill>
                <a:latin typeface="Comic Sans MS" panose="030F0702030302020204" pitchFamily="66" charset="0"/>
              </a:rPr>
              <a:t> obair-lannsa toll-iuchrach</a:t>
            </a:r>
            <a:r>
              <a:rPr lang="en-GB" sz="1400" dirty="0">
                <a:solidFill>
                  <a:srgbClr val="005695"/>
                </a:solidFill>
                <a:latin typeface="Comic Sans MS" panose="030F0702030302020204" pitchFamily="66" charset="0"/>
              </a:rPr>
              <a:t>,</a:t>
            </a:r>
            <a:r>
              <a:rPr lang="gd-GB" sz="1400" dirty="0">
                <a:solidFill>
                  <a:srgbClr val="005695"/>
                </a:solidFill>
                <a:latin typeface="Comic Sans MS" panose="030F0702030302020204" pitchFamily="66" charset="0"/>
              </a:rPr>
              <a:t> no dh’fhaodadh tu cuideachd a bhith ag obair air teicneòlas a chruthachadh gus tinneasan a rannsachadh.</a:t>
            </a:r>
            <a:endPar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gd-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Air  a thoirt bho </a:t>
            </a:r>
            <a:r>
              <a:rPr kumimoji="0" lang="en-GB" sz="14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hlinkClick r:id="rId3"/>
              </a:rPr>
              <a:t>https://www.myworldofwork.co.uk/my-career-options/job-profiles/clinical</a:t>
            </a:r>
            <a:r>
              <a:rPr kumimoji="0" lang="en-GB" sz="16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hlinkClick r:id="rId3"/>
              </a:rPr>
              <a:t>-engineer</a:t>
            </a:r>
            <a:endParaRPr kumimoji="0" lang="en-GB" sz="16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695"/>
                </a:solidFill>
                <a:effectLst/>
                <a:uLnTx/>
                <a:uFillTx/>
                <a:latin typeface="Comic Sans MS" panose="030F0702030302020204" pitchFamily="66" charset="0"/>
                <a:ea typeface="+mn-ea"/>
                <a:cs typeface="+mn-cs"/>
              </a:rPr>
              <a:t>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36831" y="2899954"/>
            <a:ext cx="2568771" cy="3626499"/>
          </a:xfrm>
          <a:prstGeom prst="rect">
            <a:avLst/>
          </a:prstGeom>
        </p:spPr>
      </p:pic>
      <p:sp>
        <p:nvSpPr>
          <p:cNvPr id="2" name="TextBox 1"/>
          <p:cNvSpPr txBox="1"/>
          <p:nvPr/>
        </p:nvSpPr>
        <p:spPr>
          <a:xfrm>
            <a:off x="1828798" y="6313713"/>
            <a:ext cx="8447316" cy="830997"/>
          </a:xfrm>
          <a:prstGeom prst="rect">
            <a:avLst/>
          </a:prstGeom>
          <a:noFill/>
        </p:spPr>
        <p:txBody>
          <a:bodyPr wrap="square" rtlCol="0">
            <a:spAutoFit/>
          </a:bodyPr>
          <a:lstStyle/>
          <a:p>
            <a:pPr lvl="0">
              <a:defRPr/>
            </a:pPr>
            <a:r>
              <a:rPr lang="en-GB" sz="1200" dirty="0">
                <a:solidFill>
                  <a:srgbClr val="7030A0"/>
                </a:solidFill>
                <a:latin typeface="Comic Sans MS" panose="030F0702030302020204" pitchFamily="66" charset="0"/>
              </a:rPr>
              <a:t>Ma </a:t>
            </a:r>
            <a:r>
              <a:rPr lang="en-GB" sz="1200" dirty="0" err="1">
                <a:solidFill>
                  <a:srgbClr val="7030A0"/>
                </a:solidFill>
                <a:latin typeface="Comic Sans MS" panose="030F0702030302020204" pitchFamily="66" charset="0"/>
              </a:rPr>
              <a:t>tha</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thu</a:t>
            </a:r>
            <a:r>
              <a:rPr lang="en-GB" sz="1200" dirty="0">
                <a:solidFill>
                  <a:srgbClr val="7030A0"/>
                </a:solidFill>
                <a:latin typeface="Comic Sans MS" panose="030F0702030302020204" pitchFamily="66" charset="0"/>
              </a:rPr>
              <a:t> son </a:t>
            </a:r>
            <a:r>
              <a:rPr lang="en-GB" sz="1200" dirty="0" err="1">
                <a:solidFill>
                  <a:srgbClr val="7030A0"/>
                </a:solidFill>
                <a:latin typeface="Comic Sans MS" panose="030F0702030302020204" pitchFamily="66" charset="0"/>
              </a:rPr>
              <a:t>bhidio</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fhaicinn</a:t>
            </a:r>
            <a:r>
              <a:rPr lang="en-GB" sz="1200" dirty="0">
                <a:solidFill>
                  <a:srgbClr val="7030A0"/>
                </a:solidFill>
                <a:latin typeface="Comic Sans MS" panose="030F0702030302020204" pitchFamily="66" charset="0"/>
              </a:rPr>
              <a:t> air an t-</a:t>
            </a:r>
            <a:r>
              <a:rPr lang="en-GB" sz="1200" dirty="0" err="1">
                <a:solidFill>
                  <a:srgbClr val="7030A0"/>
                </a:solidFill>
                <a:latin typeface="Comic Sans MS" panose="030F0702030302020204" pitchFamily="66" charset="0"/>
              </a:rPr>
              <a:t>seòrsa</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innleadaireachd</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seo</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theirig</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gu</a:t>
            </a:r>
            <a:r>
              <a:rPr lang="en-GB" sz="1200" dirty="0">
                <a:solidFill>
                  <a:srgbClr val="002060"/>
                </a:solidFill>
                <a:latin typeface="Comic Sans MS" panose="030F0702030302020204" pitchFamily="66" charset="0"/>
              </a:rPr>
              <a:t>:</a:t>
            </a:r>
            <a:r>
              <a:rPr lang="en-GB" sz="1200" dirty="0">
                <a:solidFill>
                  <a:srgbClr val="7030A0"/>
                </a:solidFill>
                <a:latin typeface="Comic Sans MS" panose="030F0702030302020204" pitchFamily="66" charset="0"/>
              </a:rPr>
              <a:t> Biomedical &amp; Industrial Engineering: Crash Course Engineering #6 on You Tube </a:t>
            </a:r>
            <a:r>
              <a:rPr lang="en-GB" sz="1200" dirty="0">
                <a:solidFill>
                  <a:srgbClr val="CC00CC"/>
                </a:solidFill>
                <a:latin typeface="Comic Sans MS" panose="030F0702030302020204" pitchFamily="66" charset="0"/>
              </a:rPr>
              <a:t>(</a:t>
            </a:r>
            <a:r>
              <a:rPr lang="en-GB" sz="1200" dirty="0">
                <a:solidFill>
                  <a:srgbClr val="CC00CC"/>
                </a:solidFill>
                <a:latin typeface="Comic Sans MS" panose="030F0702030302020204" pitchFamily="66" charset="0"/>
                <a:hlinkClick r:id="rId6"/>
              </a:rPr>
              <a:t>https://www.youtube.com/watch?v=O6lENrRANxY</a:t>
            </a:r>
            <a:r>
              <a:rPr lang="en-GB" sz="1200" dirty="0">
                <a:solidFill>
                  <a:srgbClr val="CC00CC"/>
                </a:solidFill>
                <a:latin typeface="Comic Sans MS" panose="030F0702030302020204" pitchFamily="66" charset="0"/>
              </a:rPr>
              <a:t>)</a:t>
            </a:r>
          </a:p>
          <a:p>
            <a:pPr lvl="0">
              <a:defRPr/>
            </a:pPr>
            <a:r>
              <a:rPr lang="en-GB" sz="1200" dirty="0">
                <a:solidFill>
                  <a:srgbClr val="CC00CC"/>
                </a:solidFill>
                <a:latin typeface="Comic Sans MS" panose="030F0702030302020204" pitchFamily="66" charset="0"/>
              </a:rPr>
              <a:t> </a:t>
            </a:r>
          </a:p>
          <a:p>
            <a:endParaRPr lang="en-GB" sz="1200" dirty="0"/>
          </a:p>
        </p:txBody>
      </p:sp>
      <p:sp>
        <p:nvSpPr>
          <p:cNvPr id="5" name="Rounded Rectangular Callout 4"/>
          <p:cNvSpPr/>
          <p:nvPr/>
        </p:nvSpPr>
        <p:spPr>
          <a:xfrm>
            <a:off x="26126" y="380057"/>
            <a:ext cx="1802672" cy="2186287"/>
          </a:xfrm>
          <a:prstGeom prst="wedgeRoundRectCallout">
            <a:avLst>
              <a:gd name="adj1" fmla="val -7675"/>
              <a:gd name="adj2" fmla="val 6464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b="1" dirty="0">
                <a:solidFill>
                  <a:schemeClr val="accent1">
                    <a:lumMod val="75000"/>
                  </a:schemeClr>
                </a:solidFill>
                <a:latin typeface="Comic Sans MS" panose="030F0702030302020204" pitchFamily="66" charset="0"/>
              </a:rPr>
              <a:t>Halò, mise </a:t>
            </a:r>
            <a:r>
              <a:rPr lang="gd-GB" sz="1400" b="1" dirty="0" err="1">
                <a:solidFill>
                  <a:schemeClr val="accent1">
                    <a:lumMod val="75000"/>
                  </a:schemeClr>
                </a:solidFill>
                <a:latin typeface="Comic Sans MS" panose="030F0702030302020204" pitchFamily="66" charset="0"/>
              </a:rPr>
              <a:t>Makiah</a:t>
            </a:r>
            <a:r>
              <a:rPr lang="gd-GB" sz="1400" b="1" dirty="0">
                <a:solidFill>
                  <a:schemeClr val="accent1">
                    <a:lumMod val="75000"/>
                  </a:schemeClr>
                </a:solidFill>
                <a:latin typeface="Comic Sans MS" panose="030F0702030302020204" pitchFamily="66" charset="0"/>
              </a:rPr>
              <a:t> agus tha mi ag obair do chompanaidh Innleadaireachd Bhith-m</a:t>
            </a:r>
            <a:r>
              <a:rPr lang="en-GB" sz="1400" b="1" dirty="0">
                <a:solidFill>
                  <a:schemeClr val="accent1">
                    <a:lumMod val="75000"/>
                  </a:schemeClr>
                </a:solidFill>
                <a:latin typeface="Comic Sans MS" panose="030F0702030302020204" pitchFamily="66" charset="0"/>
              </a:rPr>
              <a:t>h</a:t>
            </a:r>
            <a:r>
              <a:rPr lang="gd-GB" sz="1400" b="1" dirty="0" err="1">
                <a:solidFill>
                  <a:schemeClr val="accent1">
                    <a:lumMod val="75000"/>
                  </a:schemeClr>
                </a:solidFill>
                <a:latin typeface="Comic Sans MS" panose="030F0702030302020204" pitchFamily="66" charset="0"/>
              </a:rPr>
              <a:t>eadaigeach</a:t>
            </a:r>
            <a:r>
              <a:rPr lang="gd-GB" sz="1400" b="1" dirty="0">
                <a:solidFill>
                  <a:schemeClr val="accent1">
                    <a:lumMod val="75000"/>
                  </a:schemeClr>
                </a:solidFill>
                <a:latin typeface="Comic Sans MS" panose="030F0702030302020204" pitchFamily="66" charset="0"/>
              </a:rPr>
              <a:t> ann an Obar </a:t>
            </a:r>
            <a:r>
              <a:rPr lang="gd-GB" sz="1400" b="1" dirty="0" err="1">
                <a:solidFill>
                  <a:schemeClr val="accent1">
                    <a:lumMod val="75000"/>
                  </a:schemeClr>
                </a:solidFill>
                <a:latin typeface="Comic Sans MS" panose="030F0702030302020204" pitchFamily="66" charset="0"/>
              </a:rPr>
              <a:t>Dhea</a:t>
            </a:r>
            <a:r>
              <a:rPr lang="en-GB" sz="1400" b="1" dirty="0">
                <a:solidFill>
                  <a:schemeClr val="accent1">
                    <a:lumMod val="75000"/>
                  </a:schemeClr>
                </a:solidFill>
                <a:latin typeface="Comic Sans MS" panose="030F0702030302020204" pitchFamily="66" charset="0"/>
              </a:rPr>
              <a:t>t</a:t>
            </a:r>
            <a:r>
              <a:rPr lang="gd-GB" sz="1400" b="1" dirty="0" err="1">
                <a:solidFill>
                  <a:schemeClr val="accent1">
                    <a:lumMod val="75000"/>
                  </a:schemeClr>
                </a:solidFill>
                <a:latin typeface="Comic Sans MS" panose="030F0702030302020204" pitchFamily="66" charset="0"/>
              </a:rPr>
              <a:t>hain</a:t>
            </a:r>
            <a:r>
              <a:rPr lang="en-GB" sz="1400" b="1" dirty="0">
                <a:solidFill>
                  <a:schemeClr val="accent1">
                    <a:lumMod val="75000"/>
                  </a:schemeClr>
                </a:solidFill>
                <a:latin typeface="Comic Sans MS" panose="030F0702030302020204" pitchFamily="66" charset="0"/>
              </a:rPr>
              <a:t>.</a:t>
            </a:r>
            <a:endParaRPr lang="gd-GB" sz="14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416375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15" name="Group 14"/>
          <p:cNvGrpSpPr/>
          <p:nvPr/>
        </p:nvGrpSpPr>
        <p:grpSpPr>
          <a:xfrm>
            <a:off x="1" y="4663364"/>
            <a:ext cx="12192000" cy="2213759"/>
            <a:chOff x="-254619" y="4258822"/>
            <a:chExt cx="15675093" cy="2745267"/>
          </a:xfrm>
        </p:grpSpPr>
        <p:pic>
          <p:nvPicPr>
            <p:cNvPr id="16" name="Picture 15"/>
            <p:cNvPicPr>
              <a:picLocks noChangeAspect="1"/>
            </p:cNvPicPr>
            <p:nvPr/>
          </p:nvPicPr>
          <p:blipFill>
            <a:blip r:embed="rId3"/>
            <a:stretch>
              <a:fillRect/>
            </a:stretch>
          </p:blipFill>
          <p:spPr>
            <a:xfrm>
              <a:off x="968704" y="4478258"/>
              <a:ext cx="573750" cy="2205000"/>
            </a:xfrm>
            <a:prstGeom prst="rect">
              <a:avLst/>
            </a:prstGeom>
          </p:spPr>
        </p:pic>
        <p:pic>
          <p:nvPicPr>
            <p:cNvPr id="17" name="Picture 16"/>
            <p:cNvPicPr>
              <a:picLocks noChangeAspect="1"/>
            </p:cNvPicPr>
            <p:nvPr/>
          </p:nvPicPr>
          <p:blipFill>
            <a:blip r:embed="rId4"/>
            <a:stretch>
              <a:fillRect/>
            </a:stretch>
          </p:blipFill>
          <p:spPr>
            <a:xfrm>
              <a:off x="1573198" y="4276939"/>
              <a:ext cx="461250" cy="2193750"/>
            </a:xfrm>
            <a:prstGeom prst="rect">
              <a:avLst/>
            </a:prstGeom>
          </p:spPr>
        </p:pic>
        <p:pic>
          <p:nvPicPr>
            <p:cNvPr id="18" name="Picture 17"/>
            <p:cNvPicPr>
              <a:picLocks noChangeAspect="1"/>
            </p:cNvPicPr>
            <p:nvPr/>
          </p:nvPicPr>
          <p:blipFill>
            <a:blip r:embed="rId5"/>
            <a:stretch>
              <a:fillRect/>
            </a:stretch>
          </p:blipFill>
          <p:spPr>
            <a:xfrm>
              <a:off x="2114050" y="4258822"/>
              <a:ext cx="573750" cy="2036250"/>
            </a:xfrm>
            <a:prstGeom prst="rect">
              <a:avLst/>
            </a:prstGeom>
          </p:spPr>
        </p:pic>
        <p:pic>
          <p:nvPicPr>
            <p:cNvPr id="20" name="Picture 19"/>
            <p:cNvPicPr>
              <a:picLocks noChangeAspect="1"/>
            </p:cNvPicPr>
            <p:nvPr/>
          </p:nvPicPr>
          <p:blipFill>
            <a:blip r:embed="rId6"/>
            <a:stretch>
              <a:fillRect/>
            </a:stretch>
          </p:blipFill>
          <p:spPr>
            <a:xfrm>
              <a:off x="78086" y="4622382"/>
              <a:ext cx="864205" cy="2193750"/>
            </a:xfrm>
            <a:prstGeom prst="rect">
              <a:avLst/>
            </a:prstGeom>
          </p:spPr>
        </p:pic>
        <p:pic>
          <p:nvPicPr>
            <p:cNvPr id="25" name="Picture 24"/>
            <p:cNvPicPr>
              <a:picLocks noChangeAspect="1"/>
            </p:cNvPicPr>
            <p:nvPr/>
          </p:nvPicPr>
          <p:blipFill>
            <a:blip r:embed="rId7"/>
            <a:stretch>
              <a:fillRect/>
            </a:stretch>
          </p:blipFill>
          <p:spPr>
            <a:xfrm>
              <a:off x="2706154" y="4827626"/>
              <a:ext cx="416250" cy="1248750"/>
            </a:xfrm>
            <a:prstGeom prst="rect">
              <a:avLst/>
            </a:prstGeom>
          </p:spPr>
        </p:pic>
        <p:pic>
          <p:nvPicPr>
            <p:cNvPr id="26" name="Picture 25"/>
            <p:cNvPicPr>
              <a:picLocks noChangeAspect="1"/>
            </p:cNvPicPr>
            <p:nvPr/>
          </p:nvPicPr>
          <p:blipFill>
            <a:blip r:embed="rId7"/>
            <a:stretch>
              <a:fillRect/>
            </a:stretch>
          </p:blipFill>
          <p:spPr>
            <a:xfrm>
              <a:off x="3183892" y="4827626"/>
              <a:ext cx="416250" cy="1248750"/>
            </a:xfrm>
            <a:prstGeom prst="rect">
              <a:avLst/>
            </a:prstGeom>
          </p:spPr>
        </p:pic>
        <p:pic>
          <p:nvPicPr>
            <p:cNvPr id="27" name="Picture 26"/>
            <p:cNvPicPr>
              <a:picLocks noChangeAspect="1"/>
            </p:cNvPicPr>
            <p:nvPr/>
          </p:nvPicPr>
          <p:blipFill>
            <a:blip r:embed="rId8"/>
            <a:stretch>
              <a:fillRect/>
            </a:stretch>
          </p:blipFill>
          <p:spPr>
            <a:xfrm>
              <a:off x="6928906" y="5686809"/>
              <a:ext cx="8491568" cy="1312606"/>
            </a:xfrm>
            <a:prstGeom prst="rect">
              <a:avLst/>
            </a:prstGeom>
          </p:spPr>
        </p:pic>
        <p:pic>
          <p:nvPicPr>
            <p:cNvPr id="28" name="Picture 27"/>
            <p:cNvPicPr>
              <a:picLocks noChangeAspect="1"/>
            </p:cNvPicPr>
            <p:nvPr/>
          </p:nvPicPr>
          <p:blipFill>
            <a:blip r:embed="rId9"/>
            <a:stretch>
              <a:fillRect/>
            </a:stretch>
          </p:blipFill>
          <p:spPr>
            <a:xfrm>
              <a:off x="11131562" y="5823528"/>
              <a:ext cx="436342" cy="736774"/>
            </a:xfrm>
            <a:prstGeom prst="rect">
              <a:avLst/>
            </a:prstGeom>
          </p:spPr>
        </p:pic>
        <p:pic>
          <p:nvPicPr>
            <p:cNvPr id="29" name="Picture 28"/>
            <p:cNvPicPr>
              <a:picLocks noChangeAspect="1"/>
            </p:cNvPicPr>
            <p:nvPr/>
          </p:nvPicPr>
          <p:blipFill>
            <a:blip r:embed="rId9"/>
            <a:stretch>
              <a:fillRect/>
            </a:stretch>
          </p:blipFill>
          <p:spPr>
            <a:xfrm>
              <a:off x="10524693" y="5465641"/>
              <a:ext cx="606869" cy="1024712"/>
            </a:xfrm>
            <a:prstGeom prst="rect">
              <a:avLst/>
            </a:prstGeom>
          </p:spPr>
        </p:pic>
        <p:pic>
          <p:nvPicPr>
            <p:cNvPr id="30" name="Picture 29"/>
            <p:cNvPicPr>
              <a:picLocks noChangeAspect="1"/>
            </p:cNvPicPr>
            <p:nvPr/>
          </p:nvPicPr>
          <p:blipFill>
            <a:blip r:embed="rId9"/>
            <a:stretch>
              <a:fillRect/>
            </a:stretch>
          </p:blipFill>
          <p:spPr>
            <a:xfrm>
              <a:off x="10048721" y="5605539"/>
              <a:ext cx="606869" cy="1024712"/>
            </a:xfrm>
            <a:prstGeom prst="rect">
              <a:avLst/>
            </a:prstGeom>
          </p:spPr>
        </p:pic>
        <p:pic>
          <p:nvPicPr>
            <p:cNvPr id="31" name="Picture 30"/>
            <p:cNvPicPr>
              <a:picLocks noChangeAspect="1"/>
            </p:cNvPicPr>
            <p:nvPr/>
          </p:nvPicPr>
          <p:blipFill>
            <a:blip r:embed="rId8"/>
            <a:stretch>
              <a:fillRect/>
            </a:stretch>
          </p:blipFill>
          <p:spPr>
            <a:xfrm>
              <a:off x="-254619" y="5976618"/>
              <a:ext cx="8169743" cy="1027471"/>
            </a:xfrm>
            <a:prstGeom prst="rect">
              <a:avLst/>
            </a:prstGeom>
          </p:spPr>
        </p:pic>
        <p:pic>
          <p:nvPicPr>
            <p:cNvPr id="32" name="Picture 31"/>
            <p:cNvPicPr>
              <a:picLocks noChangeAspect="1"/>
            </p:cNvPicPr>
            <p:nvPr/>
          </p:nvPicPr>
          <p:blipFill>
            <a:blip r:embed="rId9"/>
            <a:stretch>
              <a:fillRect/>
            </a:stretch>
          </p:blipFill>
          <p:spPr>
            <a:xfrm>
              <a:off x="3628877" y="5328163"/>
              <a:ext cx="606869" cy="1024712"/>
            </a:xfrm>
            <a:prstGeom prst="rect">
              <a:avLst/>
            </a:prstGeom>
          </p:spPr>
        </p:pic>
        <p:pic>
          <p:nvPicPr>
            <p:cNvPr id="33" name="Picture 32"/>
            <p:cNvPicPr>
              <a:picLocks noChangeAspect="1"/>
            </p:cNvPicPr>
            <p:nvPr/>
          </p:nvPicPr>
          <p:blipFill>
            <a:blip r:embed="rId10"/>
            <a:stretch>
              <a:fillRect/>
            </a:stretch>
          </p:blipFill>
          <p:spPr>
            <a:xfrm>
              <a:off x="765351" y="5786315"/>
              <a:ext cx="663750" cy="933750"/>
            </a:xfrm>
            <a:prstGeom prst="rect">
              <a:avLst/>
            </a:prstGeom>
          </p:spPr>
        </p:pic>
      </p:grpSp>
      <p:sp>
        <p:nvSpPr>
          <p:cNvPr id="3" name="Rounded Rectangle 2"/>
          <p:cNvSpPr/>
          <p:nvPr/>
        </p:nvSpPr>
        <p:spPr>
          <a:xfrm>
            <a:off x="533400" y="3010427"/>
            <a:ext cx="343950" cy="34078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005695"/>
              </a:solidFill>
              <a:latin typeface="Comic Sans MS" panose="030F0702030302020204" pitchFamily="66" charset="0"/>
            </a:endParaRPr>
          </a:p>
        </p:txBody>
      </p:sp>
      <p:sp>
        <p:nvSpPr>
          <p:cNvPr id="12" name="Rounded Rectangular Callout 11"/>
          <p:cNvSpPr/>
          <p:nvPr/>
        </p:nvSpPr>
        <p:spPr>
          <a:xfrm>
            <a:off x="1863909" y="2632431"/>
            <a:ext cx="2942752" cy="1859444"/>
          </a:xfrm>
          <a:prstGeom prst="wedgeRoundRectCallout">
            <a:avLst>
              <a:gd name="adj1" fmla="val 959"/>
              <a:gd name="adj2" fmla="val 70727"/>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B’ e casan </a:t>
            </a:r>
            <a:r>
              <a:rPr lang="gd-GB" sz="1600" dirty="0" err="1">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sìota</a:t>
            </a:r>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 bhrosnaich dealbhadh nan liaghan ruith a chuidich am </a:t>
            </a:r>
            <a:r>
              <a:rPr lang="gd-GB" sz="1600" dirty="0" err="1">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Parailimpeach</a:t>
            </a:r>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t>
            </a:r>
            <a:r>
              <a:rPr lang="gd-GB" sz="1600" dirty="0" err="1">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Jonnie</a:t>
            </a:r>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t>
            </a:r>
            <a:r>
              <a:rPr lang="gd-GB" sz="1600" dirty="0" err="1">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Peacock</a:t>
            </a:r>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gu buannachd.</a:t>
            </a:r>
            <a:endParaRPr lang="gd-GB" sz="1600" dirty="0">
              <a:solidFill>
                <a:srgbClr val="7030A0"/>
              </a:solidFill>
              <a:latin typeface="Comic Sans MS" panose="030F0702030302020204" pitchFamily="66" charset="0"/>
            </a:endParaRPr>
          </a:p>
        </p:txBody>
      </p:sp>
      <p:sp>
        <p:nvSpPr>
          <p:cNvPr id="13" name="Rounded Rectangular Callout 12"/>
          <p:cNvSpPr/>
          <p:nvPr/>
        </p:nvSpPr>
        <p:spPr>
          <a:xfrm>
            <a:off x="5135029" y="330860"/>
            <a:ext cx="6973362" cy="4721764"/>
          </a:xfrm>
          <a:prstGeom prst="wedgeRoundRectCallout">
            <a:avLst>
              <a:gd name="adj1" fmla="val -21568"/>
              <a:gd name="adj2" fmla="val 47959"/>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7030A0"/>
              </a:solidFill>
              <a:latin typeface="Comic Sans MS" panose="030F0702030302020204" pitchFamily="66" charset="0"/>
            </a:endParaRPr>
          </a:p>
          <a:p>
            <a:pPr algn="ctr"/>
            <a:r>
              <a:rPr lang="gd-GB" b="1" dirty="0">
                <a:solidFill>
                  <a:srgbClr val="7030A0"/>
                </a:solidFill>
                <a:latin typeface="Comic Sans MS" panose="030F0702030302020204" pitchFamily="66" charset="0"/>
              </a:rPr>
              <a:t>Seo na dh’fheumas tu</a:t>
            </a:r>
          </a:p>
          <a:p>
            <a:pPr algn="ctr"/>
            <a:endParaRPr lang="gd-GB" sz="1600" b="1"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7030A0"/>
                </a:solidFill>
                <a:latin typeface="Comic Sans MS" panose="030F0702030302020204" pitchFamily="66" charset="0"/>
              </a:rPr>
              <a:t>Pàipear</a:t>
            </a:r>
          </a:p>
          <a:p>
            <a:endParaRPr lang="gd-GB" sz="1600" b="1" dirty="0">
              <a:solidFill>
                <a:srgbClr val="7030A0"/>
              </a:solidFill>
              <a:latin typeface="Comic Sans MS" panose="030F0702030302020204" pitchFamily="66" charset="0"/>
            </a:endParaRPr>
          </a:p>
          <a:p>
            <a:r>
              <a:rPr lang="gd-GB" b="1" dirty="0">
                <a:solidFill>
                  <a:srgbClr val="7030A0"/>
                </a:solidFill>
                <a:latin typeface="Comic Sans MS" panose="030F0702030302020204" pitchFamily="66" charset="0"/>
              </a:rPr>
              <a:t>Stiùireadh:</a:t>
            </a:r>
          </a:p>
          <a:p>
            <a:endParaRPr lang="gd-GB" sz="1600" b="1" dirty="0">
              <a:solidFill>
                <a:srgbClr val="7030A0"/>
              </a:solidFill>
              <a:latin typeface="Comic Sans MS" panose="030F0702030302020204" pitchFamily="66" charset="0"/>
            </a:endParaRPr>
          </a:p>
          <a:p>
            <a:pPr marL="342900" indent="-342900">
              <a:buFont typeface="+mj-lt"/>
              <a:buAutoNum type="arabicPeriod"/>
            </a:pPr>
            <a:r>
              <a:rPr lang="gd-GB" sz="1600" dirty="0">
                <a:solidFill>
                  <a:srgbClr val="7030A0"/>
                </a:solidFill>
                <a:latin typeface="Comic Sans MS" panose="030F0702030302020204" pitchFamily="66" charset="0"/>
              </a:rPr>
              <a:t>Smaoinich mun bheathach a thagh thu – dè an sgil a th’ aige? Cò ris a tha cruth a bhodhaige coltach? </a:t>
            </a:r>
          </a:p>
          <a:p>
            <a:pPr marL="342900" indent="-342900">
              <a:buFont typeface="+mj-lt"/>
              <a:buAutoNum type="arabicPeriod"/>
            </a:pPr>
            <a:endParaRPr lang="gd-GB" sz="1600" dirty="0">
              <a:solidFill>
                <a:srgbClr val="7030A0"/>
              </a:solidFill>
              <a:latin typeface="Comic Sans MS" panose="030F0702030302020204" pitchFamily="66" charset="0"/>
            </a:endParaRPr>
          </a:p>
          <a:p>
            <a:pPr marL="342900" indent="-342900">
              <a:buFont typeface="+mj-lt"/>
              <a:buAutoNum type="arabicPeriod"/>
            </a:pPr>
            <a:r>
              <a:rPr lang="gd-GB" sz="1600" dirty="0">
                <a:solidFill>
                  <a:srgbClr val="7030A0"/>
                </a:solidFill>
                <a:latin typeface="Comic Sans MS" panose="030F0702030302020204" pitchFamily="66" charset="0"/>
              </a:rPr>
              <a:t>Dealbhaich taic a chuidicheas daoine a bhith nas coltaiche ris a’ bheathach a thagh thu.</a:t>
            </a: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p:txBody>
      </p:sp>
      <p:sp>
        <p:nvSpPr>
          <p:cNvPr id="22" name="Rounded Rectangular Callout 21"/>
          <p:cNvSpPr/>
          <p:nvPr/>
        </p:nvSpPr>
        <p:spPr>
          <a:xfrm>
            <a:off x="1962059" y="5413757"/>
            <a:ext cx="4119961" cy="923154"/>
          </a:xfrm>
          <a:prstGeom prst="wedgeRoundRectCallout">
            <a:avLst>
              <a:gd name="adj1" fmla="val -61753"/>
              <a:gd name="adj2" fmla="val -4462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gd-GB" sz="1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An urrainn dhutsa taic a dhealbhadh a bheir sàr-sgil beathaich do dhaoine? </a:t>
            </a:r>
            <a:endParaRPr lang="gd-GB" sz="1600" dirty="0">
              <a:solidFill>
                <a:srgbClr val="7030A0"/>
              </a:solidFill>
              <a:latin typeface="Comic Sans MS" panose="030F0702030302020204" pitchFamily="66" charset="0"/>
            </a:endParaRPr>
          </a:p>
        </p:txBody>
      </p:sp>
      <p:sp>
        <p:nvSpPr>
          <p:cNvPr id="4" name="TextBox 3"/>
          <p:cNvSpPr txBox="1"/>
          <p:nvPr/>
        </p:nvSpPr>
        <p:spPr>
          <a:xfrm>
            <a:off x="8412084" y="561704"/>
            <a:ext cx="1511501" cy="830997"/>
          </a:xfrm>
          <a:prstGeom prst="rect">
            <a:avLst/>
          </a:prstGeom>
          <a:noFill/>
        </p:spPr>
        <p:txBody>
          <a:bodyPr wrap="square" rtlCol="0">
            <a:spAutoFit/>
          </a:bodyPr>
          <a:lstStyle/>
          <a:p>
            <a:pPr marL="285750" indent="-285750">
              <a:buFont typeface="Wingdings" panose="05000000000000000000" pitchFamily="2" charset="2"/>
              <a:buChar char="Ø"/>
            </a:pP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Pionsailean</a:t>
            </a:r>
            <a:endParaRPr lang="en-GB" sz="1600" dirty="0">
              <a:solidFill>
                <a:srgbClr val="7030A0"/>
              </a:solidFill>
              <a:latin typeface="Comic Sans MS" panose="030F0702030302020204" pitchFamily="66" charset="0"/>
            </a:endParaRPr>
          </a:p>
          <a:p>
            <a:endParaRPr lang="en-GB" sz="1600" dirty="0">
              <a:solidFill>
                <a:srgbClr val="7030A0"/>
              </a:solidFill>
              <a:latin typeface="Comic Sans MS" panose="030F0702030302020204" pitchFamily="66" charset="0"/>
            </a:endParaRPr>
          </a:p>
        </p:txBody>
      </p:sp>
      <p:pic>
        <p:nvPicPr>
          <p:cNvPr id="23" name="Picture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0" b="95500" l="40811" r="56892">
                        <a14:backgroundMark x1="53851" y1="93500" x2="52095" y2="94250"/>
                      </a14:backgroundRemoval>
                    </a14:imgEffect>
                  </a14:imgLayer>
                </a14:imgProps>
              </a:ext>
              <a:ext uri="{28A0092B-C50C-407E-A947-70E740481C1C}">
                <a14:useLocalDpi xmlns:a14="http://schemas.microsoft.com/office/drawing/2010/main" val="0"/>
              </a:ext>
            </a:extLst>
          </a:blip>
          <a:srcRect l="40778" t="3544" r="42988" b="4676"/>
          <a:stretch/>
        </p:blipFill>
        <p:spPr>
          <a:xfrm rot="20191745">
            <a:off x="9362198" y="2838702"/>
            <a:ext cx="561948" cy="1717313"/>
          </a:xfrm>
          <a:prstGeom prst="rect">
            <a:avLst/>
          </a:prstGeom>
        </p:spPr>
      </p:pic>
      <p:pic>
        <p:nvPicPr>
          <p:cNvPr id="24" name="Picture 2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908" b="96888" l="1406" r="99479">
                        <a14:foregroundMark x1="59062" y1="83835" x2="59062" y2="83835"/>
                      </a14:backgroundRemoval>
                    </a14:imgEffect>
                  </a14:imgLayer>
                </a14:imgProps>
              </a:ext>
              <a:ext uri="{28A0092B-C50C-407E-A947-70E740481C1C}">
                <a14:useLocalDpi xmlns:a14="http://schemas.microsoft.com/office/drawing/2010/main" val="0"/>
              </a:ext>
            </a:extLst>
          </a:blip>
          <a:srcRect l="1612" t="2128" r="644" b="2441"/>
          <a:stretch/>
        </p:blipFill>
        <p:spPr>
          <a:xfrm>
            <a:off x="5484234" y="3106677"/>
            <a:ext cx="3176720" cy="1608939"/>
          </a:xfrm>
          <a:prstGeom prst="rect">
            <a:avLst/>
          </a:prstGeom>
        </p:spPr>
      </p:pic>
      <p:sp>
        <p:nvSpPr>
          <p:cNvPr id="11" name="Rounded Rectangle 25"/>
          <p:cNvSpPr/>
          <p:nvPr/>
        </p:nvSpPr>
        <p:spPr>
          <a:xfrm rot="20538999">
            <a:off x="-45682" y="81116"/>
            <a:ext cx="3599580" cy="3459861"/>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000"/>
              </a:lnSpc>
            </a:pPr>
            <a:endParaRPr lang="en-US" sz="4800" b="1" spc="-150" dirty="0">
              <a:ln w="38100">
                <a:solidFill>
                  <a:schemeClr val="bg1"/>
                </a:solidFill>
              </a:ln>
              <a:solidFill>
                <a:srgbClr val="00B0F0"/>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7000"/>
              </a:lnSpc>
            </a:pPr>
            <a:r>
              <a:rPr lang="en-US" sz="3600" b="1" spc="-150" dirty="0" err="1">
                <a:ln w="38100">
                  <a:solidFill>
                    <a:schemeClr val="bg1"/>
                  </a:solidFill>
                </a:ln>
                <a:solidFill>
                  <a:srgbClr val="00B050"/>
                </a:solidFill>
                <a:effectLst>
                  <a:outerShdw blurRad="50800" dist="38100" dir="2700000" algn="tl" rotWithShape="0">
                    <a:srgbClr val="148DCA">
                      <a:alpha val="40000"/>
                    </a:srgbClr>
                  </a:outerShdw>
                </a:effectLst>
                <a:latin typeface="Comic Sans MS" panose="030F0702030302020204" pitchFamily="66" charset="0"/>
              </a:rPr>
              <a:t>Cuir</a:t>
            </a:r>
            <a:r>
              <a:rPr lang="en-US" sz="3600" b="1" spc="-150" dirty="0">
                <a:ln w="38100">
                  <a:solidFill>
                    <a:schemeClr val="bg1"/>
                  </a:solidFill>
                </a:ln>
                <a:solidFill>
                  <a:srgbClr val="00B050"/>
                </a:solidFill>
                <a:effectLst>
                  <a:outerShdw blurRad="50800" dist="38100" dir="2700000" algn="tl" rotWithShape="0">
                    <a:srgbClr val="148DCA">
                      <a:alpha val="40000"/>
                    </a:srgbClr>
                  </a:outerShdw>
                </a:effectLst>
                <a:latin typeface="Comic Sans MS" panose="030F0702030302020204" pitchFamily="66" charset="0"/>
              </a:rPr>
              <a:t> </a:t>
            </a:r>
            <a:r>
              <a:rPr lang="en-US" sz="3600" b="1" spc="-150" dirty="0" err="1">
                <a:ln w="38100">
                  <a:solidFill>
                    <a:schemeClr val="bg1"/>
                  </a:solidFill>
                </a:ln>
                <a:solidFill>
                  <a:srgbClr val="00B050"/>
                </a:solidFill>
                <a:effectLst>
                  <a:outerShdw blurRad="50800" dist="38100" dir="2700000" algn="tl" rotWithShape="0">
                    <a:srgbClr val="148DCA">
                      <a:alpha val="40000"/>
                    </a:srgbClr>
                  </a:outerShdw>
                </a:effectLst>
                <a:latin typeface="Comic Sans MS" panose="030F0702030302020204" pitchFamily="66" charset="0"/>
              </a:rPr>
              <a:t>iongnadh</a:t>
            </a:r>
            <a:r>
              <a:rPr lang="en-US" sz="3600" b="1" spc="-150" dirty="0">
                <a:ln w="38100">
                  <a:solidFill>
                    <a:schemeClr val="bg1"/>
                  </a:solidFill>
                </a:ln>
                <a:solidFill>
                  <a:srgbClr val="000000"/>
                </a:solidFill>
                <a:effectLst>
                  <a:outerShdw blurRad="50800" dist="38100" dir="2700000" algn="tl" rotWithShape="0">
                    <a:srgbClr val="148DCA">
                      <a:alpha val="40000"/>
                    </a:srgbClr>
                  </a:outerShdw>
                </a:effectLst>
                <a:latin typeface="Comic Sans MS" panose="030F0702030302020204" pitchFamily="66" charset="0"/>
              </a:rPr>
              <a:t> </a:t>
            </a:r>
          </a:p>
          <a:p>
            <a:pPr algn="ctr">
              <a:lnSpc>
                <a:spcPts val="7000"/>
              </a:lnSpc>
            </a:pPr>
            <a:r>
              <a:rPr lang="en-US" sz="3600" b="1" spc="-150" dirty="0">
                <a:ln w="38100">
                  <a:solidFill>
                    <a:schemeClr val="bg1"/>
                  </a:solidFill>
                </a:ln>
                <a:solidFill>
                  <a:srgbClr val="FF0000"/>
                </a:solidFill>
                <a:effectLst>
                  <a:outerShdw blurRad="50800" dist="38100" dir="2700000" algn="tl" rotWithShape="0">
                    <a:srgbClr val="148DCA">
                      <a:alpha val="40000"/>
                    </a:srgbClr>
                  </a:outerShdw>
                </a:effectLst>
                <a:latin typeface="Comic Sans MS" panose="030F0702030302020204" pitchFamily="66" charset="0"/>
              </a:rPr>
              <a:t>air do</a:t>
            </a:r>
            <a:r>
              <a:rPr lang="en-US" sz="3600" b="1" spc="-150" dirty="0">
                <a:ln w="38100">
                  <a:solidFill>
                    <a:schemeClr val="bg1"/>
                  </a:solidFill>
                </a:ln>
                <a:solidFill>
                  <a:srgbClr val="000000"/>
                </a:solidFill>
                <a:effectLst>
                  <a:outerShdw blurRad="50800" dist="38100" dir="2700000" algn="tl" rotWithShape="0">
                    <a:srgbClr val="148DCA">
                      <a:alpha val="40000"/>
                    </a:srgbClr>
                  </a:outerShdw>
                </a:effectLst>
                <a:latin typeface="Comic Sans MS" panose="030F0702030302020204" pitchFamily="66" charset="0"/>
              </a:rPr>
              <a:t> </a:t>
            </a:r>
            <a:endParaRPr lang="en-US" sz="3600" spc="-150" dirty="0">
              <a:ln w="38100">
                <a:solidFill>
                  <a:schemeClr val="bg1"/>
                </a:solidFill>
              </a:ln>
              <a:solidFill>
                <a:srgbClr val="00B0F0"/>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7000"/>
              </a:lnSpc>
            </a:pPr>
            <a:r>
              <a:rPr lang="en-US" sz="3600" b="1" spc="-150" dirty="0" err="1">
                <a:ln w="38100">
                  <a:solidFill>
                    <a:schemeClr val="bg1"/>
                  </a:solidFill>
                </a:ln>
                <a:solidFill>
                  <a:srgbClr val="204459"/>
                </a:solidFill>
                <a:effectLst>
                  <a:outerShdw blurRad="50800" dist="38100" dir="2700000" algn="tl" rotWithShape="0">
                    <a:srgbClr val="148DCA">
                      <a:alpha val="40000"/>
                    </a:srgbClr>
                  </a:outerShdw>
                </a:effectLst>
                <a:latin typeface="Comic Sans MS" panose="030F0702030302020204" pitchFamily="66" charset="0"/>
              </a:rPr>
              <a:t>charaidean</a:t>
            </a:r>
            <a:endParaRPr lang="en-US" sz="3600" spc="-150" dirty="0">
              <a:ln w="38100">
                <a:solidFill>
                  <a:schemeClr val="bg1"/>
                </a:solidFill>
              </a:ln>
              <a:solidFill>
                <a:srgbClr val="002060"/>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7000"/>
              </a:lnSpc>
            </a:pPr>
            <a:endParaRPr lang="en-GB" sz="4800" b="1" spc="-150" dirty="0">
              <a:ln w="38100">
                <a:solidFill>
                  <a:schemeClr val="bg1"/>
                </a:solidFill>
              </a:ln>
              <a:solidFill>
                <a:srgbClr val="FFC000"/>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US" sz="48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pic>
        <p:nvPicPr>
          <p:cNvPr id="14" name="Picture 13" descr="Hipster boy  girl 1 V3.pdf - Adobe Acrobat Reader DC"/>
          <p:cNvPicPr>
            <a:picLocks noChangeAspect="1"/>
          </p:cNvPicPr>
          <p:nvPr/>
        </p:nvPicPr>
        <p:blipFill rotWithShape="1">
          <a:blip r:embed="rId15">
            <a:extLst>
              <a:ext uri="{BEBA8EAE-BF5A-486C-A8C5-ECC9F3942E4B}">
                <a14:imgProps xmlns:a14="http://schemas.microsoft.com/office/drawing/2010/main">
                  <a14:imgLayer r:embed="rId16">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a:off x="-572582" y="4563377"/>
            <a:ext cx="2817974" cy="1679059"/>
          </a:xfrm>
          <a:prstGeom prst="rect">
            <a:avLst/>
          </a:prstGeom>
        </p:spPr>
      </p:pic>
      <p:sp>
        <p:nvSpPr>
          <p:cNvPr id="34" name="Explosion 1 33"/>
          <p:cNvSpPr/>
          <p:nvPr/>
        </p:nvSpPr>
        <p:spPr>
          <a:xfrm>
            <a:off x="2799098" y="62533"/>
            <a:ext cx="2649639" cy="2179085"/>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TextBox 34"/>
          <p:cNvSpPr txBox="1"/>
          <p:nvPr/>
        </p:nvSpPr>
        <p:spPr>
          <a:xfrm>
            <a:off x="3071425" y="861162"/>
            <a:ext cx="1901227" cy="646331"/>
          </a:xfrm>
          <a:prstGeom prst="rect">
            <a:avLst/>
          </a:prstGeom>
          <a:noFill/>
        </p:spPr>
        <p:txBody>
          <a:bodyPr wrap="square" rtlCol="0">
            <a:spAutoFit/>
          </a:bodyPr>
          <a:lstStyle/>
          <a:p>
            <a:pPr algn="ctr"/>
            <a:r>
              <a:rPr lang="gd-GB" sz="1200" b="1" dirty="0">
                <a:solidFill>
                  <a:srgbClr val="002060"/>
                </a:solidFill>
                <a:latin typeface="Comic Sans MS" panose="030F0702030302020204" pitchFamily="66" charset="0"/>
              </a:rPr>
              <a:t>Cruthaich taic no ball-fuadain </a:t>
            </a:r>
            <a:r>
              <a:rPr lang="gd-GB" sz="1200" b="1" dirty="0" err="1">
                <a:solidFill>
                  <a:srgbClr val="002060"/>
                </a:solidFill>
                <a:latin typeface="Comic Sans MS" panose="030F0702030302020204" pitchFamily="66" charset="0"/>
              </a:rPr>
              <a:t>ròbotach</a:t>
            </a:r>
            <a:r>
              <a:rPr lang="gd-GB" sz="1200" b="1" dirty="0">
                <a:solidFill>
                  <a:srgbClr val="002060"/>
                </a:solidFill>
                <a:latin typeface="Comic Sans MS" panose="030F0702030302020204" pitchFamily="66" charset="0"/>
              </a:rPr>
              <a:t> do dhaoine</a:t>
            </a:r>
            <a:r>
              <a:rPr lang="en-GB" sz="12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285621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35" name="Group 34"/>
          <p:cNvGrpSpPr/>
          <p:nvPr/>
        </p:nvGrpSpPr>
        <p:grpSpPr>
          <a:xfrm>
            <a:off x="-1" y="4328837"/>
            <a:ext cx="12179319" cy="2540813"/>
            <a:chOff x="-254619" y="4258822"/>
            <a:chExt cx="15675093" cy="2745267"/>
          </a:xfrm>
        </p:grpSpPr>
        <p:pic>
          <p:nvPicPr>
            <p:cNvPr id="36" name="Picture 35"/>
            <p:cNvPicPr>
              <a:picLocks noChangeAspect="1"/>
            </p:cNvPicPr>
            <p:nvPr/>
          </p:nvPicPr>
          <p:blipFill>
            <a:blip r:embed="rId3"/>
            <a:stretch>
              <a:fillRect/>
            </a:stretch>
          </p:blipFill>
          <p:spPr>
            <a:xfrm>
              <a:off x="968704" y="4478258"/>
              <a:ext cx="573750" cy="2205000"/>
            </a:xfrm>
            <a:prstGeom prst="rect">
              <a:avLst/>
            </a:prstGeom>
          </p:spPr>
        </p:pic>
        <p:pic>
          <p:nvPicPr>
            <p:cNvPr id="37" name="Picture 36"/>
            <p:cNvPicPr>
              <a:picLocks noChangeAspect="1"/>
            </p:cNvPicPr>
            <p:nvPr/>
          </p:nvPicPr>
          <p:blipFill>
            <a:blip r:embed="rId4"/>
            <a:stretch>
              <a:fillRect/>
            </a:stretch>
          </p:blipFill>
          <p:spPr>
            <a:xfrm>
              <a:off x="1573198" y="4276939"/>
              <a:ext cx="461250" cy="2193750"/>
            </a:xfrm>
            <a:prstGeom prst="rect">
              <a:avLst/>
            </a:prstGeom>
          </p:spPr>
        </p:pic>
        <p:pic>
          <p:nvPicPr>
            <p:cNvPr id="38" name="Picture 37"/>
            <p:cNvPicPr>
              <a:picLocks noChangeAspect="1"/>
            </p:cNvPicPr>
            <p:nvPr/>
          </p:nvPicPr>
          <p:blipFill>
            <a:blip r:embed="rId5"/>
            <a:stretch>
              <a:fillRect/>
            </a:stretch>
          </p:blipFill>
          <p:spPr>
            <a:xfrm>
              <a:off x="2114050" y="4258822"/>
              <a:ext cx="573750" cy="2036250"/>
            </a:xfrm>
            <a:prstGeom prst="rect">
              <a:avLst/>
            </a:prstGeom>
          </p:spPr>
        </p:pic>
        <p:pic>
          <p:nvPicPr>
            <p:cNvPr id="39" name="Picture 38"/>
            <p:cNvPicPr>
              <a:picLocks noChangeAspect="1"/>
            </p:cNvPicPr>
            <p:nvPr/>
          </p:nvPicPr>
          <p:blipFill>
            <a:blip r:embed="rId6"/>
            <a:stretch>
              <a:fillRect/>
            </a:stretch>
          </p:blipFill>
          <p:spPr>
            <a:xfrm>
              <a:off x="78086" y="4622382"/>
              <a:ext cx="864205" cy="2193750"/>
            </a:xfrm>
            <a:prstGeom prst="rect">
              <a:avLst/>
            </a:prstGeom>
          </p:spPr>
        </p:pic>
        <p:pic>
          <p:nvPicPr>
            <p:cNvPr id="40" name="Picture 39"/>
            <p:cNvPicPr>
              <a:picLocks noChangeAspect="1"/>
            </p:cNvPicPr>
            <p:nvPr/>
          </p:nvPicPr>
          <p:blipFill>
            <a:blip r:embed="rId7"/>
            <a:stretch>
              <a:fillRect/>
            </a:stretch>
          </p:blipFill>
          <p:spPr>
            <a:xfrm>
              <a:off x="2706154" y="4827626"/>
              <a:ext cx="416250" cy="1248750"/>
            </a:xfrm>
            <a:prstGeom prst="rect">
              <a:avLst/>
            </a:prstGeom>
          </p:spPr>
        </p:pic>
        <p:pic>
          <p:nvPicPr>
            <p:cNvPr id="41" name="Picture 40"/>
            <p:cNvPicPr>
              <a:picLocks noChangeAspect="1"/>
            </p:cNvPicPr>
            <p:nvPr/>
          </p:nvPicPr>
          <p:blipFill>
            <a:blip r:embed="rId7"/>
            <a:stretch>
              <a:fillRect/>
            </a:stretch>
          </p:blipFill>
          <p:spPr>
            <a:xfrm>
              <a:off x="3183892" y="4827626"/>
              <a:ext cx="416250" cy="1248750"/>
            </a:xfrm>
            <a:prstGeom prst="rect">
              <a:avLst/>
            </a:prstGeom>
          </p:spPr>
        </p:pic>
        <p:pic>
          <p:nvPicPr>
            <p:cNvPr id="42" name="Picture 41"/>
            <p:cNvPicPr>
              <a:picLocks noChangeAspect="1"/>
            </p:cNvPicPr>
            <p:nvPr/>
          </p:nvPicPr>
          <p:blipFill>
            <a:blip r:embed="rId8"/>
            <a:stretch>
              <a:fillRect/>
            </a:stretch>
          </p:blipFill>
          <p:spPr>
            <a:xfrm>
              <a:off x="6928906" y="5686809"/>
              <a:ext cx="8491568" cy="1312606"/>
            </a:xfrm>
            <a:prstGeom prst="rect">
              <a:avLst/>
            </a:prstGeom>
          </p:spPr>
        </p:pic>
        <p:pic>
          <p:nvPicPr>
            <p:cNvPr id="43" name="Picture 42"/>
            <p:cNvPicPr>
              <a:picLocks noChangeAspect="1"/>
            </p:cNvPicPr>
            <p:nvPr/>
          </p:nvPicPr>
          <p:blipFill>
            <a:blip r:embed="rId9"/>
            <a:stretch>
              <a:fillRect/>
            </a:stretch>
          </p:blipFill>
          <p:spPr>
            <a:xfrm>
              <a:off x="11131562" y="5823528"/>
              <a:ext cx="436342" cy="736774"/>
            </a:xfrm>
            <a:prstGeom prst="rect">
              <a:avLst/>
            </a:prstGeom>
          </p:spPr>
        </p:pic>
        <p:pic>
          <p:nvPicPr>
            <p:cNvPr id="44" name="Picture 43"/>
            <p:cNvPicPr>
              <a:picLocks noChangeAspect="1"/>
            </p:cNvPicPr>
            <p:nvPr/>
          </p:nvPicPr>
          <p:blipFill>
            <a:blip r:embed="rId9"/>
            <a:stretch>
              <a:fillRect/>
            </a:stretch>
          </p:blipFill>
          <p:spPr>
            <a:xfrm>
              <a:off x="10524693" y="5465641"/>
              <a:ext cx="606869" cy="1024712"/>
            </a:xfrm>
            <a:prstGeom prst="rect">
              <a:avLst/>
            </a:prstGeom>
          </p:spPr>
        </p:pic>
        <p:pic>
          <p:nvPicPr>
            <p:cNvPr id="45" name="Picture 44"/>
            <p:cNvPicPr>
              <a:picLocks noChangeAspect="1"/>
            </p:cNvPicPr>
            <p:nvPr/>
          </p:nvPicPr>
          <p:blipFill>
            <a:blip r:embed="rId9"/>
            <a:stretch>
              <a:fillRect/>
            </a:stretch>
          </p:blipFill>
          <p:spPr>
            <a:xfrm>
              <a:off x="10048721" y="5605539"/>
              <a:ext cx="606869" cy="1024712"/>
            </a:xfrm>
            <a:prstGeom prst="rect">
              <a:avLst/>
            </a:prstGeom>
          </p:spPr>
        </p:pic>
        <p:pic>
          <p:nvPicPr>
            <p:cNvPr id="46" name="Picture 45"/>
            <p:cNvPicPr>
              <a:picLocks noChangeAspect="1"/>
            </p:cNvPicPr>
            <p:nvPr/>
          </p:nvPicPr>
          <p:blipFill>
            <a:blip r:embed="rId8"/>
            <a:stretch>
              <a:fillRect/>
            </a:stretch>
          </p:blipFill>
          <p:spPr>
            <a:xfrm>
              <a:off x="-254619" y="5976618"/>
              <a:ext cx="8169743" cy="1027471"/>
            </a:xfrm>
            <a:prstGeom prst="rect">
              <a:avLst/>
            </a:prstGeom>
          </p:spPr>
        </p:pic>
        <p:pic>
          <p:nvPicPr>
            <p:cNvPr id="47" name="Picture 46"/>
            <p:cNvPicPr>
              <a:picLocks noChangeAspect="1"/>
            </p:cNvPicPr>
            <p:nvPr/>
          </p:nvPicPr>
          <p:blipFill>
            <a:blip r:embed="rId9"/>
            <a:stretch>
              <a:fillRect/>
            </a:stretch>
          </p:blipFill>
          <p:spPr>
            <a:xfrm>
              <a:off x="3628877" y="5328163"/>
              <a:ext cx="606869" cy="1024712"/>
            </a:xfrm>
            <a:prstGeom prst="rect">
              <a:avLst/>
            </a:prstGeom>
          </p:spPr>
        </p:pic>
        <p:pic>
          <p:nvPicPr>
            <p:cNvPr id="48" name="Picture 47"/>
            <p:cNvPicPr>
              <a:picLocks noChangeAspect="1"/>
            </p:cNvPicPr>
            <p:nvPr/>
          </p:nvPicPr>
          <p:blipFill>
            <a:blip r:embed="rId10"/>
            <a:stretch>
              <a:fillRect/>
            </a:stretch>
          </p:blipFill>
          <p:spPr>
            <a:xfrm>
              <a:off x="765351" y="5786315"/>
              <a:ext cx="663750" cy="933750"/>
            </a:xfrm>
            <a:prstGeom prst="rect">
              <a:avLst/>
            </a:prstGeom>
          </p:spPr>
        </p:pic>
      </p:grpSp>
      <p:sp>
        <p:nvSpPr>
          <p:cNvPr id="18" name="Rounded Rectangular Callout 17"/>
          <p:cNvSpPr/>
          <p:nvPr/>
        </p:nvSpPr>
        <p:spPr>
          <a:xfrm>
            <a:off x="221980" y="87924"/>
            <a:ext cx="2931885" cy="3108682"/>
          </a:xfrm>
          <a:prstGeom prst="wedgeRoundRectCallout">
            <a:avLst>
              <a:gd name="adj1" fmla="val 5145"/>
              <a:gd name="adj2" fmla="val 5674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005695"/>
              </a:solidFill>
              <a:latin typeface="Comic Sans MS" panose="030F0702030302020204" pitchFamily="66" charset="0"/>
            </a:endParaRPr>
          </a:p>
          <a:p>
            <a:r>
              <a:rPr lang="gd-GB" sz="1600" dirty="0">
                <a:solidFill>
                  <a:srgbClr val="005695"/>
                </a:solidFill>
                <a:latin typeface="Comic Sans MS" panose="030F0702030302020204" pitchFamily="66" charset="0"/>
              </a:rPr>
              <a:t>Feumaidh sinn biadh is cungaidhean-leighis fhaighinn do bhaile a chaidh a ghearradh dheth le maoim-talmhainn. Feumar a thilgeil bho heileacoptar agus feumaidh sinn a bhith cinnteach gu</a:t>
            </a:r>
            <a:r>
              <a:rPr lang="en-GB" sz="1600" dirty="0">
                <a:solidFill>
                  <a:srgbClr val="005695"/>
                </a:solidFill>
                <a:latin typeface="Comic Sans MS" panose="030F0702030302020204" pitchFamily="66" charset="0"/>
              </a:rPr>
              <a:t>n</a:t>
            </a:r>
            <a:r>
              <a:rPr lang="gd-GB" sz="1600" dirty="0">
                <a:solidFill>
                  <a:srgbClr val="005695"/>
                </a:solidFill>
                <a:latin typeface="Comic Sans MS" panose="030F0702030302020204" pitchFamily="66" charset="0"/>
              </a:rPr>
              <a:t> ruig e talamh gu sàbhailte – an urrainn dhutsa cuideachadh?</a:t>
            </a:r>
          </a:p>
          <a:p>
            <a:pPr lvl="0"/>
            <a:endParaRPr lang="en-GB" b="1" dirty="0">
              <a:solidFill>
                <a:srgbClr val="005695"/>
              </a:solidFill>
              <a:latin typeface="Comic Sans MS" panose="030F0702030302020204" pitchFamily="66" charset="0"/>
            </a:endParaRPr>
          </a:p>
        </p:txBody>
      </p:sp>
      <p:sp>
        <p:nvSpPr>
          <p:cNvPr id="21" name="Rounded Rectangular Callout 20"/>
          <p:cNvSpPr/>
          <p:nvPr/>
        </p:nvSpPr>
        <p:spPr>
          <a:xfrm>
            <a:off x="4105312" y="652015"/>
            <a:ext cx="7622233" cy="4721764"/>
          </a:xfrm>
          <a:prstGeom prst="wedgeRoundRectCallout">
            <a:avLst>
              <a:gd name="adj1" fmla="val -48592"/>
              <a:gd name="adj2" fmla="val 25075"/>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5695"/>
              </a:solidFill>
              <a:latin typeface="Comic Sans MS" charset="0"/>
            </a:endParaRPr>
          </a:p>
          <a:p>
            <a:pPr algn="ctr"/>
            <a:endParaRPr lang="en-GB" b="1" dirty="0">
              <a:solidFill>
                <a:srgbClr val="005695"/>
              </a:solidFill>
              <a:latin typeface="Comic Sans MS" charset="0"/>
            </a:endParaRPr>
          </a:p>
          <a:p>
            <a:pPr algn="ctr"/>
            <a:endParaRPr lang="en-GB" b="1" dirty="0">
              <a:solidFill>
                <a:srgbClr val="005695"/>
              </a:solidFill>
              <a:latin typeface="Comic Sans MS" charset="0"/>
            </a:endParaRPr>
          </a:p>
          <a:p>
            <a:pPr algn="ctr"/>
            <a:endParaRPr lang="en-GB" b="1" dirty="0">
              <a:solidFill>
                <a:srgbClr val="005695"/>
              </a:solidFill>
              <a:latin typeface="Comic Sans MS" charset="0"/>
            </a:endParaRPr>
          </a:p>
          <a:p>
            <a:pPr algn="ctr"/>
            <a:endParaRPr lang="en-GB" b="1" dirty="0">
              <a:solidFill>
                <a:srgbClr val="005695"/>
              </a:solidFill>
              <a:latin typeface="Comic Sans MS" charset="0"/>
            </a:endParaRPr>
          </a:p>
          <a:p>
            <a:pPr algn="ctr"/>
            <a:endParaRPr lang="en-GB" b="1" dirty="0">
              <a:solidFill>
                <a:srgbClr val="005695"/>
              </a:solidFill>
              <a:latin typeface="Comic Sans MS" charset="0"/>
            </a:endParaRPr>
          </a:p>
          <a:p>
            <a:pPr algn="ctr"/>
            <a:r>
              <a:rPr lang="gd-GB" b="1" dirty="0">
                <a:solidFill>
                  <a:srgbClr val="005695"/>
                </a:solidFill>
                <a:latin typeface="Comic Sans MS" charset="0"/>
              </a:rPr>
              <a:t>Seo na dh’fheumas tu</a:t>
            </a:r>
          </a:p>
          <a:p>
            <a:pPr algn="ctr"/>
            <a:endParaRPr lang="gd-GB" sz="1600" b="1" dirty="0">
              <a:solidFill>
                <a:srgbClr val="005695"/>
              </a:solidFill>
              <a:latin typeface="Comic Sans MS" charset="0"/>
            </a:endParaRP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Aon ugh</a:t>
            </a: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Stuthan airson </a:t>
            </a:r>
            <a:r>
              <a:rPr lang="en-GB" sz="1600" dirty="0" err="1" smtClean="0">
                <a:solidFill>
                  <a:srgbClr val="005695"/>
                </a:solidFill>
                <a:latin typeface="Comic Sans MS" panose="030F0702030302020204" pitchFamily="66" charset="0"/>
              </a:rPr>
              <a:t>soitheach</a:t>
            </a:r>
            <a:r>
              <a:rPr lang="gd-GB" sz="1600" dirty="0" smtClean="0">
                <a:solidFill>
                  <a:srgbClr val="005695"/>
                </a:solidFill>
                <a:latin typeface="Comic Sans MS" panose="030F0702030302020204" pitchFamily="66" charset="0"/>
              </a:rPr>
              <a:t> </a:t>
            </a:r>
            <a:r>
              <a:rPr lang="gd-GB" sz="1600" dirty="0">
                <a:solidFill>
                  <a:srgbClr val="005695"/>
                </a:solidFill>
                <a:latin typeface="Comic Sans MS" panose="030F0702030302020204" pitchFamily="66" charset="0"/>
              </a:rPr>
              <a:t>uigh a thogail, leithid: pocannan plastaig, sreang, clò, s</a:t>
            </a:r>
            <a:r>
              <a:rPr lang="en-GB" sz="1600" dirty="0">
                <a:solidFill>
                  <a:srgbClr val="005695"/>
                </a:solidFill>
                <a:latin typeface="Comic Sans MS" panose="030F0702030302020204" pitchFamily="66" charset="0"/>
              </a:rPr>
              <a:t>t</a:t>
            </a:r>
            <a:r>
              <a:rPr lang="gd-GB" sz="1600" dirty="0" err="1">
                <a:solidFill>
                  <a:srgbClr val="005695"/>
                </a:solidFill>
                <a:latin typeface="Comic Sans MS" panose="030F0702030302020204" pitchFamily="66" charset="0"/>
              </a:rPr>
              <a:t>ràbhan</a:t>
            </a:r>
            <a:r>
              <a:rPr lang="gd-GB" sz="1600" dirty="0">
                <a:solidFill>
                  <a:srgbClr val="005695"/>
                </a:solidFill>
                <a:latin typeface="Comic Sans MS" panose="030F0702030302020204" pitchFamily="66" charset="0"/>
              </a:rPr>
              <a:t>, pàipear/stuth ath-chuairteachaidh.</a:t>
            </a:r>
          </a:p>
          <a:p>
            <a:endParaRPr lang="gd-GB" sz="1600" b="1" dirty="0">
              <a:solidFill>
                <a:srgbClr val="005695"/>
              </a:solidFill>
              <a:latin typeface="Comic Sans MS" panose="030F0702030302020204" pitchFamily="66" charset="0"/>
            </a:endParaRPr>
          </a:p>
          <a:p>
            <a:r>
              <a:rPr lang="gd-GB" b="1" dirty="0">
                <a:solidFill>
                  <a:srgbClr val="005695"/>
                </a:solidFill>
                <a:latin typeface="Comic Sans MS" panose="030F0702030302020204" pitchFamily="66" charset="0"/>
              </a:rPr>
              <a:t>Stiùireadh:   </a:t>
            </a:r>
          </a:p>
          <a:p>
            <a:endParaRPr lang="gd-GB" sz="1600" b="1" dirty="0">
              <a:solidFill>
                <a:srgbClr val="005695"/>
              </a:solidFill>
              <a:latin typeface="Comic Sans MS" panose="030F0702030302020204" pitchFamily="66" charset="0"/>
            </a:endParaRPr>
          </a:p>
          <a:p>
            <a:pPr marL="342900" indent="-342900">
              <a:buFont typeface="+mj-lt"/>
              <a:buAutoNum type="arabicPeriod"/>
            </a:pPr>
            <a:r>
              <a:rPr lang="gd-GB" sz="1600" dirty="0">
                <a:solidFill>
                  <a:srgbClr val="005695"/>
                </a:solidFill>
                <a:latin typeface="Comic Sans MS" panose="030F0702030302020204" pitchFamily="66" charset="0"/>
              </a:rPr>
              <a:t>Dealbhaich </a:t>
            </a:r>
            <a:r>
              <a:rPr lang="en-GB" sz="1600" dirty="0" err="1" smtClean="0">
                <a:solidFill>
                  <a:srgbClr val="005695"/>
                </a:solidFill>
                <a:latin typeface="Comic Sans MS" panose="030F0702030302020204" pitchFamily="66" charset="0"/>
              </a:rPr>
              <a:t>soitheach</a:t>
            </a:r>
            <a:r>
              <a:rPr lang="gd-GB" sz="1600" dirty="0" smtClean="0">
                <a:solidFill>
                  <a:srgbClr val="005695"/>
                </a:solidFill>
                <a:latin typeface="Comic Sans MS" panose="030F0702030302020204" pitchFamily="66" charset="0"/>
              </a:rPr>
              <a:t> </a:t>
            </a:r>
            <a:r>
              <a:rPr lang="gd-GB" sz="1600" dirty="0">
                <a:solidFill>
                  <a:srgbClr val="005695"/>
                </a:solidFill>
                <a:latin typeface="Comic Sans MS" panose="030F0702030302020204" pitchFamily="66" charset="0"/>
              </a:rPr>
              <a:t>do ugh gus dèanamh cinnteach nach tèid a bhriseadh nuair a bhuaileas e an talamh. </a:t>
            </a:r>
          </a:p>
          <a:p>
            <a:pPr marL="342900" indent="-342900">
              <a:buFont typeface="+mj-lt"/>
              <a:buAutoNum type="arabicPeriod"/>
            </a:pPr>
            <a:endParaRPr lang="gd-GB" sz="1600" dirty="0">
              <a:solidFill>
                <a:srgbClr val="005695"/>
              </a:solidFill>
              <a:latin typeface="Comic Sans MS" panose="030F0702030302020204" pitchFamily="66" charset="0"/>
            </a:endParaRPr>
          </a:p>
          <a:p>
            <a:pPr marL="342900" indent="-342900">
              <a:buFont typeface="+mj-lt"/>
              <a:buAutoNum type="arabicPeriod"/>
            </a:pPr>
            <a:r>
              <a:rPr lang="gd-GB" sz="1600" dirty="0">
                <a:solidFill>
                  <a:srgbClr val="005695"/>
                </a:solidFill>
                <a:latin typeface="Comic Sans MS" panose="030F0702030302020204" pitchFamily="66" charset="0"/>
              </a:rPr>
              <a:t>Nuair a tha thu a’ dealbhadh an </a:t>
            </a:r>
            <a:r>
              <a:rPr lang="en-GB" sz="1600" dirty="0" err="1" smtClean="0">
                <a:solidFill>
                  <a:srgbClr val="005695"/>
                </a:solidFill>
                <a:latin typeface="Comic Sans MS" panose="030F0702030302020204" pitchFamily="66" charset="0"/>
              </a:rPr>
              <a:t>soitheach</a:t>
            </a:r>
            <a:r>
              <a:rPr lang="gd-GB" sz="1600" dirty="0" smtClean="0">
                <a:solidFill>
                  <a:srgbClr val="005695"/>
                </a:solidFill>
                <a:latin typeface="Comic Sans MS" panose="030F0702030302020204" pitchFamily="66" charset="0"/>
              </a:rPr>
              <a:t>, </a:t>
            </a:r>
            <a:r>
              <a:rPr lang="gd-GB" sz="1600" dirty="0">
                <a:solidFill>
                  <a:srgbClr val="005695"/>
                </a:solidFill>
                <a:latin typeface="Comic Sans MS" panose="030F0702030302020204" pitchFamily="66" charset="0"/>
              </a:rPr>
              <a:t>smaoinich air ciamar a lùghdaicheas tu am fòrsa bualaidh nuair a thig an t-ugh gu talamh. </a:t>
            </a:r>
          </a:p>
          <a:p>
            <a:pPr marL="342900" indent="-342900">
              <a:buFont typeface="+mj-lt"/>
              <a:buAutoNum type="arabicPeriod"/>
            </a:pPr>
            <a:endParaRPr lang="gd-GB" sz="1600" dirty="0">
              <a:solidFill>
                <a:srgbClr val="005695"/>
              </a:solidFill>
              <a:latin typeface="Comic Sans MS" panose="030F0702030302020204" pitchFamily="66" charset="0"/>
            </a:endParaRPr>
          </a:p>
          <a:p>
            <a:pPr marL="342900" indent="-342900">
              <a:buFont typeface="+mj-lt"/>
              <a:buAutoNum type="arabicPeriod"/>
            </a:pPr>
            <a:r>
              <a:rPr lang="gd-GB" sz="1600" dirty="0">
                <a:solidFill>
                  <a:srgbClr val="005695"/>
                </a:solidFill>
                <a:latin typeface="Comic Sans MS" panose="030F0702030302020204" pitchFamily="66" charset="0"/>
              </a:rPr>
              <a:t>Mas e ugh amh a th’ agad bhiodh tu na b’ fheàrr a chur fo dheuchainn a-muigh!</a:t>
            </a:r>
          </a:p>
          <a:p>
            <a:pPr marL="342900" indent="-342900">
              <a:buFont typeface="+mj-lt"/>
              <a:buAutoNum type="arabicPeriod"/>
            </a:pPr>
            <a:endParaRPr lang="gd-GB" sz="1600" dirty="0">
              <a:solidFill>
                <a:srgbClr val="005695"/>
              </a:solidFill>
              <a:latin typeface="Comic Sans MS" panose="030F0702030302020204" pitchFamily="66" charset="0"/>
            </a:endParaRPr>
          </a:p>
          <a:p>
            <a:pPr marL="342900" indent="-342900">
              <a:buFont typeface="+mj-lt"/>
              <a:buAutoNum type="arabicPeriod"/>
            </a:pPr>
            <a:endParaRPr lang="en-GB" sz="1600" dirty="0">
              <a:solidFill>
                <a:srgbClr val="005695"/>
              </a:solidFill>
              <a:latin typeface="Comic Sans MS" panose="030F0702030302020204" pitchFamily="66" charset="0"/>
            </a:endParaRPr>
          </a:p>
          <a:p>
            <a:pPr marL="342900" indent="-342900">
              <a:buFont typeface="+mj-lt"/>
              <a:buAutoNum type="arabicPeriod"/>
            </a:pPr>
            <a:endParaRPr lang="en-GB" sz="1600" dirty="0">
              <a:solidFill>
                <a:srgbClr val="005695"/>
              </a:solidFill>
              <a:latin typeface="Comic Sans MS" panose="030F0702030302020204" pitchFamily="66" charset="0"/>
            </a:endParaRPr>
          </a:p>
          <a:p>
            <a:pPr marL="342900" indent="-342900">
              <a:buFont typeface="+mj-lt"/>
              <a:buAutoNum type="arabicPeriod"/>
            </a:pPr>
            <a:endParaRPr lang="en-GB" sz="1600" dirty="0">
              <a:solidFill>
                <a:srgbClr val="005695"/>
              </a:solidFill>
              <a:latin typeface="Comic Sans MS" panose="030F0702030302020204" pitchFamily="66" charset="0"/>
            </a:endParaRPr>
          </a:p>
          <a:p>
            <a:pPr marL="342900" indent="-342900">
              <a:buFont typeface="+mj-lt"/>
              <a:buAutoNum type="arabicPeriod"/>
            </a:pPr>
            <a:endParaRPr lang="en-GB" sz="1600" dirty="0">
              <a:solidFill>
                <a:srgbClr val="005695"/>
              </a:solidFill>
              <a:latin typeface="Comic Sans MS" panose="030F0702030302020204" pitchFamily="66" charset="0"/>
            </a:endParaRPr>
          </a:p>
          <a:p>
            <a:pPr marL="342900" indent="-342900">
              <a:buFont typeface="+mj-lt"/>
              <a:buAutoNum type="arabicPeriod"/>
            </a:pPr>
            <a:endParaRPr lang="en-GB" sz="1600" dirty="0">
              <a:solidFill>
                <a:srgbClr val="005695"/>
              </a:solidFill>
              <a:latin typeface="Comic Sans MS" panose="030F0702030302020204" pitchFamily="66" charset="0"/>
            </a:endParaRPr>
          </a:p>
          <a:p>
            <a:endParaRPr lang="en-GB" sz="1600" dirty="0">
              <a:solidFill>
                <a:srgbClr val="005695"/>
              </a:solidFill>
              <a:latin typeface="Comic Sans MS" panose="030F0702030302020204" pitchFamily="66" charset="0"/>
            </a:endParaRPr>
          </a:p>
          <a:p>
            <a:pPr marL="342900" indent="-342900">
              <a:buFont typeface="+mj-lt"/>
              <a:buAutoNum type="arabicPeriod"/>
            </a:pPr>
            <a:endParaRPr lang="en-GB" sz="1600" b="1" dirty="0">
              <a:solidFill>
                <a:srgbClr val="005695"/>
              </a:solidFill>
              <a:latin typeface="Comic Sans MS" panose="030F0702030302020204" pitchFamily="66" charset="0"/>
            </a:endParaRPr>
          </a:p>
          <a:p>
            <a:endParaRPr lang="en-GB" sz="1600" b="1" dirty="0">
              <a:solidFill>
                <a:srgbClr val="005695"/>
              </a:solidFill>
              <a:latin typeface="Comic Sans MS" panose="030F0702030302020204" pitchFamily="66" charset="0"/>
            </a:endParaRPr>
          </a:p>
        </p:txBody>
      </p:sp>
      <p:pic>
        <p:nvPicPr>
          <p:cNvPr id="23" name="Picture 22"/>
          <p:cNvPicPr>
            <a:picLocks noChangeAspect="1"/>
          </p:cNvPicPr>
          <p:nvPr/>
        </p:nvPicPr>
        <p:blipFill>
          <a:blip r:embed="rId11" cstate="print">
            <a:extLst>
              <a:ext uri="{BEBA8EAE-BF5A-486C-A8C5-ECC9F3942E4B}">
                <a14:imgProps xmlns:a14="http://schemas.microsoft.com/office/drawing/2010/main">
                  <a14:imgLayer r:embed="rId12">
                    <a14:imgEffect>
                      <a14:backgroundRemoval t="595" b="98363" l="177" r="99647">
                        <a14:foregroundMark x1="7509" y1="40625" x2="9099" y2="41815"/>
                        <a14:foregroundMark x1="8922" y1="39881" x2="12102" y2="32887"/>
                        <a14:foregroundMark x1="11926" y1="38988" x2="14929" y2="37054"/>
                        <a14:foregroundMark x1="55830" y1="24107" x2="98145" y2="4018"/>
                        <a14:foregroundMark x1="46643" y1="85863" x2="44170" y2="94345"/>
                        <a14:foregroundMark x1="68021" y1="86310" x2="71908" y2="94792"/>
                        <a14:foregroundMark x1="72173" y1="94792" x2="80742" y2="87649"/>
                        <a14:foregroundMark x1="70495" y1="94643" x2="43905" y2="94792"/>
                        <a14:foregroundMark x1="7244" y1="42262" x2="2120" y2="45833"/>
                        <a14:foregroundMark x1="7244" y1="44048" x2="4682" y2="49256"/>
                        <a14:foregroundMark x1="1855" y1="46280" x2="618" y2="47768"/>
                        <a14:foregroundMark x1="3269" y1="51339" x2="4682" y2="49554"/>
                        <a14:foregroundMark x1="3269" y1="51786" x2="1413" y2="51786"/>
                        <a14:foregroundMark x1="530" y1="48065" x2="530" y2="50446"/>
                        <a14:foregroundMark x1="11837" y1="33333" x2="13604" y2="31845"/>
                        <a14:foregroundMark x1="13781" y1="31548" x2="15283" y2="31548"/>
                        <a14:foregroundMark x1="15283" y1="31994" x2="15989" y2="34077"/>
                        <a14:foregroundMark x1="15813" y1="34673" x2="15283" y2="36161"/>
                        <a14:foregroundMark x1="14134" y1="41071" x2="51060" y2="23661"/>
                        <a14:foregroundMark x1="51060" y1="23661" x2="55212" y2="23661"/>
                        <a14:foregroundMark x1="14664" y1="46726" x2="17933" y2="48065"/>
                        <a14:foregroundMark x1="19346" y1="48214" x2="40548" y2="39732"/>
                        <a14:foregroundMark x1="17756" y1="48065" x2="19081" y2="48065"/>
                        <a14:foregroundMark x1="56360" y1="23512" x2="58834" y2="17411"/>
                        <a14:foregroundMark x1="56272" y1="25000" x2="61572" y2="24851"/>
                        <a14:foregroundMark x1="59364" y1="17411" x2="91254" y2="1190"/>
                        <a14:foregroundMark x1="59717" y1="16964" x2="64664" y2="13244"/>
                        <a14:foregroundMark x1="64841" y1="12946" x2="73145" y2="8780"/>
                        <a14:foregroundMark x1="73852" y1="8780" x2="81007" y2="5506"/>
                        <a14:foregroundMark x1="91431" y1="1637" x2="95053" y2="1488"/>
                        <a14:foregroundMark x1="95848" y1="1786" x2="99117" y2="3571"/>
                        <a14:foregroundMark x1="98410" y1="3571" x2="98852" y2="6399"/>
                        <a14:foregroundMark x1="98675" y1="7738" x2="96731" y2="8780"/>
                        <a14:foregroundMark x1="96731" y1="9524" x2="64664" y2="23958"/>
                        <a14:foregroundMark x1="64929" y1="23958" x2="61131" y2="24554"/>
                        <a14:foregroundMark x1="57420" y1="31548" x2="59717" y2="28125"/>
                        <a14:foregroundMark x1="59717" y1="29018" x2="66519" y2="29911"/>
                        <a14:foregroundMark x1="66784" y1="30357" x2="74912" y2="34821"/>
                        <a14:foregroundMark x1="74823" y1="35565" x2="78092" y2="39435"/>
                        <a14:foregroundMark x1="77915" y1="38988" x2="81714" y2="45387"/>
                        <a14:foregroundMark x1="81714" y1="45982" x2="83127" y2="50893"/>
                        <a14:foregroundMark x1="82951" y1="50446" x2="83746" y2="56101"/>
                        <a14:foregroundMark x1="83746" y1="57440" x2="83922" y2="61756"/>
                        <a14:foregroundMark x1="83922" y1="61756" x2="82597" y2="68601"/>
                        <a14:foregroundMark x1="82509" y1="69048" x2="79859" y2="75149"/>
                        <a14:foregroundMark x1="79859" y1="75149" x2="77032" y2="79464"/>
                        <a14:foregroundMark x1="77032" y1="79464" x2="73233" y2="83036"/>
                        <a14:foregroundMark x1="73233" y1="83036" x2="69258" y2="85417"/>
                        <a14:foregroundMark x1="68198" y1="86458" x2="61307" y2="87798"/>
                        <a14:foregroundMark x1="67138" y1="87351" x2="69965" y2="93304"/>
                        <a14:foregroundMark x1="68728" y1="86012" x2="72350" y2="93899"/>
                        <a14:foregroundMark x1="45848" y1="84524" x2="43110" y2="93899"/>
                        <a14:foregroundMark x1="47792" y1="85417" x2="44965" y2="93899"/>
                        <a14:foregroundMark x1="81537" y1="79315" x2="81184" y2="84375"/>
                        <a14:foregroundMark x1="83127" y1="79762" x2="83216" y2="84375"/>
                        <a14:foregroundMark x1="81272" y1="83631" x2="73410" y2="93304"/>
                        <a14:foregroundMark x1="73410" y1="95536" x2="81449" y2="87202"/>
                        <a14:foregroundMark x1="72703" y1="95982" x2="57509" y2="96429"/>
                        <a14:foregroundMark x1="57774" y1="96429" x2="42049" y2="95685"/>
                        <a14:foregroundMark x1="42049" y1="96726" x2="28180" y2="95982"/>
                        <a14:foregroundMark x1="28269" y1="95982" x2="21290" y2="95982"/>
                        <a14:foregroundMark x1="21025" y1="95982" x2="19523" y2="92262"/>
                        <a14:foregroundMark x1="20406" y1="91815" x2="22438" y2="94196"/>
                        <a14:foregroundMark x1="22438" y1="94196" x2="42756" y2="93899"/>
                        <a14:foregroundMark x1="45318" y1="93899" x2="56979" y2="94196"/>
                        <a14:foregroundMark x1="56979" y1="94196" x2="70936" y2="93899"/>
                        <a14:foregroundMark x1="35954" y1="70387" x2="41784" y2="79911"/>
                        <a14:foregroundMark x1="41784" y1="81101" x2="46201" y2="84077"/>
                        <a14:foregroundMark x1="35866" y1="70387" x2="32067" y2="66220"/>
                        <a14:foregroundMark x1="31714" y1="66220" x2="21201" y2="63095"/>
                        <a14:foregroundMark x1="20936" y1="63095" x2="15989" y2="62202"/>
                        <a14:foregroundMark x1="15459" y1="62202" x2="8039" y2="57589"/>
                        <a14:foregroundMark x1="7951" y1="57589" x2="5300" y2="48065"/>
                        <a14:foregroundMark x1="37809" y1="43601" x2="33922" y2="49107"/>
                        <a14:foregroundMark x1="33922" y1="49107" x2="28180" y2="52232"/>
                        <a14:foregroundMark x1="11042" y1="34524" x2="7509" y2="33185"/>
                        <a14:foregroundMark x1="7509" y1="33185" x2="4064" y2="38839"/>
                        <a14:foregroundMark x1="3799" y1="39881" x2="3799" y2="42560"/>
                      </a14:backgroundRemoval>
                    </a14:imgEffect>
                  </a14:imgLayer>
                </a14:imgProps>
              </a:ext>
              <a:ext uri="{28A0092B-C50C-407E-A947-70E740481C1C}">
                <a14:useLocalDpi xmlns:a14="http://schemas.microsoft.com/office/drawing/2010/main" val="0"/>
              </a:ext>
            </a:extLst>
          </a:blip>
          <a:stretch>
            <a:fillRect/>
          </a:stretch>
        </p:blipFill>
        <p:spPr>
          <a:xfrm rot="20682812">
            <a:off x="3457823" y="345964"/>
            <a:ext cx="1494395" cy="887132"/>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875" b="72688" l="20677" r="74530"/>
                    </a14:imgEffect>
                  </a14:imgLayer>
                </a14:imgProps>
              </a:ext>
              <a:ext uri="{28A0092B-C50C-407E-A947-70E740481C1C}">
                <a14:useLocalDpi xmlns:a14="http://schemas.microsoft.com/office/drawing/2010/main" val="0"/>
              </a:ext>
            </a:extLst>
          </a:blip>
          <a:srcRect l="20532" t="28889" r="25393" b="27475"/>
          <a:stretch/>
        </p:blipFill>
        <p:spPr>
          <a:xfrm>
            <a:off x="4057841" y="1414398"/>
            <a:ext cx="247288" cy="300080"/>
          </a:xfrm>
          <a:prstGeom prst="rect">
            <a:avLst/>
          </a:prstGeom>
        </p:spPr>
      </p:pic>
      <p:pic>
        <p:nvPicPr>
          <p:cNvPr id="24" name="Picture 2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812" b="85364" l="26667" r="74917"/>
                    </a14:imgEffect>
                  </a14:imgLayer>
                </a14:imgProps>
              </a:ext>
              <a:ext uri="{28A0092B-C50C-407E-A947-70E740481C1C}">
                <a14:useLocalDpi xmlns:a14="http://schemas.microsoft.com/office/drawing/2010/main" val="0"/>
              </a:ext>
            </a:extLst>
          </a:blip>
          <a:srcRect l="26758" t="14950" r="25220" b="14747"/>
          <a:stretch/>
        </p:blipFill>
        <p:spPr>
          <a:xfrm>
            <a:off x="3960220" y="2491879"/>
            <a:ext cx="253287" cy="352576"/>
          </a:xfrm>
          <a:prstGeom prst="rect">
            <a:avLst/>
          </a:prstGeom>
        </p:spPr>
      </p:pic>
      <p:pic>
        <p:nvPicPr>
          <p:cNvPr id="25" name="Picture 2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2500" b="86719" l="27813" r="72578">
                        <a14:foregroundMark x1="51484" y1="13574" x2="62422" y2="64941"/>
                        <a14:backgroundMark x1="43516" y1="85840" x2="44844" y2="85840"/>
                      </a14:backgroundRemoval>
                    </a14:imgEffect>
                  </a14:imgLayer>
                </a14:imgProps>
              </a:ext>
              <a:ext uri="{28A0092B-C50C-407E-A947-70E740481C1C}">
                <a14:useLocalDpi xmlns:a14="http://schemas.microsoft.com/office/drawing/2010/main" val="0"/>
              </a:ext>
            </a:extLst>
          </a:blip>
          <a:srcRect l="27697" t="12525" r="27535" b="13535"/>
          <a:stretch/>
        </p:blipFill>
        <p:spPr>
          <a:xfrm>
            <a:off x="3836720" y="1868764"/>
            <a:ext cx="268592" cy="354890"/>
          </a:xfrm>
          <a:prstGeom prst="rect">
            <a:avLst/>
          </a:prstGeom>
        </p:spPr>
      </p:pic>
      <p:pic>
        <p:nvPicPr>
          <p:cNvPr id="26" name="Picture 25"/>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8875" b="72688" l="20677" r="74530"/>
                    </a14:imgEffect>
                  </a14:imgLayer>
                </a14:imgProps>
              </a:ext>
              <a:ext uri="{28A0092B-C50C-407E-A947-70E740481C1C}">
                <a14:useLocalDpi xmlns:a14="http://schemas.microsoft.com/office/drawing/2010/main" val="0"/>
              </a:ext>
            </a:extLst>
          </a:blip>
          <a:srcRect l="20532" t="28889" r="25393" b="27475"/>
          <a:stretch/>
        </p:blipFill>
        <p:spPr>
          <a:xfrm>
            <a:off x="3615467" y="2861205"/>
            <a:ext cx="276395" cy="335401"/>
          </a:xfrm>
          <a:prstGeom prst="rect">
            <a:avLst/>
          </a:prstGeom>
        </p:spPr>
      </p:pic>
      <p:pic>
        <p:nvPicPr>
          <p:cNvPr id="27" name="Picture 2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812" b="85364" l="26667" r="74917"/>
                    </a14:imgEffect>
                  </a14:imgLayer>
                </a14:imgProps>
              </a:ext>
              <a:ext uri="{28A0092B-C50C-407E-A947-70E740481C1C}">
                <a14:useLocalDpi xmlns:a14="http://schemas.microsoft.com/office/drawing/2010/main" val="0"/>
              </a:ext>
            </a:extLst>
          </a:blip>
          <a:srcRect l="26758" t="14950" r="25220" b="14747"/>
          <a:stretch/>
        </p:blipFill>
        <p:spPr>
          <a:xfrm>
            <a:off x="3836720" y="3486162"/>
            <a:ext cx="254168" cy="353801"/>
          </a:xfrm>
          <a:prstGeom prst="rect">
            <a:avLst/>
          </a:prstGeom>
        </p:spPr>
      </p:pic>
      <p:pic>
        <p:nvPicPr>
          <p:cNvPr id="28" name="Picture 27"/>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2500" b="86719" l="27813" r="72578">
                        <a14:foregroundMark x1="51484" y1="13574" x2="62422" y2="64941"/>
                        <a14:backgroundMark x1="43516" y1="85840" x2="44844" y2="85840"/>
                      </a14:backgroundRemoval>
                    </a14:imgEffect>
                  </a14:imgLayer>
                </a14:imgProps>
              </a:ext>
              <a:ext uri="{28A0092B-C50C-407E-A947-70E740481C1C}">
                <a14:useLocalDpi xmlns:a14="http://schemas.microsoft.com/office/drawing/2010/main" val="0"/>
              </a:ext>
            </a:extLst>
          </a:blip>
          <a:srcRect l="27697" t="12525" r="27535" b="13535"/>
          <a:stretch/>
        </p:blipFill>
        <p:spPr>
          <a:xfrm>
            <a:off x="3464756" y="4068274"/>
            <a:ext cx="246634" cy="325878"/>
          </a:xfrm>
          <a:prstGeom prst="rect">
            <a:avLst/>
          </a:prstGeom>
        </p:spPr>
      </p:pic>
      <p:pic>
        <p:nvPicPr>
          <p:cNvPr id="29" name="Picture 2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28875" b="72688" l="20677" r="74530"/>
                    </a14:imgEffect>
                  </a14:imgLayer>
                </a14:imgProps>
              </a:ext>
              <a:ext uri="{28A0092B-C50C-407E-A947-70E740481C1C}">
                <a14:useLocalDpi xmlns:a14="http://schemas.microsoft.com/office/drawing/2010/main" val="0"/>
              </a:ext>
            </a:extLst>
          </a:blip>
          <a:srcRect l="20532" t="28889" r="25393" b="27475"/>
          <a:stretch/>
        </p:blipFill>
        <p:spPr>
          <a:xfrm>
            <a:off x="3775093" y="4591819"/>
            <a:ext cx="263332" cy="319549"/>
          </a:xfrm>
          <a:prstGeom prst="rect">
            <a:avLst/>
          </a:prstGeom>
        </p:spPr>
      </p:pic>
      <p:pic>
        <p:nvPicPr>
          <p:cNvPr id="30" name="Picture 29"/>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4812" b="85364" l="26667" r="74917"/>
                    </a14:imgEffect>
                  </a14:imgLayer>
                </a14:imgProps>
              </a:ext>
              <a:ext uri="{28A0092B-C50C-407E-A947-70E740481C1C}">
                <a14:useLocalDpi xmlns:a14="http://schemas.microsoft.com/office/drawing/2010/main" val="0"/>
              </a:ext>
            </a:extLst>
          </a:blip>
          <a:srcRect l="26758" t="14950" r="25220" b="14747"/>
          <a:stretch/>
        </p:blipFill>
        <p:spPr>
          <a:xfrm>
            <a:off x="3288438" y="4985866"/>
            <a:ext cx="242155" cy="337079"/>
          </a:xfrm>
          <a:prstGeom prst="rect">
            <a:avLst/>
          </a:prstGeom>
        </p:spPr>
      </p:pic>
      <p:pic>
        <p:nvPicPr>
          <p:cNvPr id="31" name="Picture 3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12500" b="86719" l="27813" r="72578">
                        <a14:foregroundMark x1="51484" y1="13574" x2="62422" y2="64941"/>
                        <a14:backgroundMark x1="43516" y1="85840" x2="44844" y2="85840"/>
                      </a14:backgroundRemoval>
                    </a14:imgEffect>
                  </a14:imgLayer>
                </a14:imgProps>
              </a:ext>
              <a:ext uri="{28A0092B-C50C-407E-A947-70E740481C1C}">
                <a14:useLocalDpi xmlns:a14="http://schemas.microsoft.com/office/drawing/2010/main" val="0"/>
              </a:ext>
            </a:extLst>
          </a:blip>
          <a:srcRect l="27697" t="12525" r="27535" b="13535"/>
          <a:stretch/>
        </p:blipFill>
        <p:spPr>
          <a:xfrm>
            <a:off x="3749574" y="5618704"/>
            <a:ext cx="234978" cy="310476"/>
          </a:xfrm>
          <a:prstGeom prst="rect">
            <a:avLst/>
          </a:prstGeom>
        </p:spPr>
      </p:pic>
      <p:pic>
        <p:nvPicPr>
          <p:cNvPr id="32" name="Picture 31"/>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121033" y="3305201"/>
            <a:ext cx="1864452" cy="3322752"/>
          </a:xfrm>
          <a:prstGeom prst="rect">
            <a:avLst/>
          </a:prstGeom>
        </p:spPr>
      </p:pic>
      <p:sp>
        <p:nvSpPr>
          <p:cNvPr id="33" name="Explosion 1 32"/>
          <p:cNvSpPr/>
          <p:nvPr/>
        </p:nvSpPr>
        <p:spPr>
          <a:xfrm>
            <a:off x="9406393" y="4591818"/>
            <a:ext cx="2589744" cy="2103873"/>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9727104" y="5265754"/>
            <a:ext cx="2014865" cy="769441"/>
          </a:xfrm>
          <a:prstGeom prst="rect">
            <a:avLst/>
          </a:prstGeom>
          <a:noFill/>
        </p:spPr>
        <p:txBody>
          <a:bodyPr wrap="square" rtlCol="0">
            <a:spAutoFit/>
          </a:bodyPr>
          <a:lstStyle/>
          <a:p>
            <a:pPr algn="ctr"/>
            <a:r>
              <a:rPr lang="en-GB" sz="1400" b="1" dirty="0">
                <a:solidFill>
                  <a:srgbClr val="7030A0"/>
                </a:solidFill>
                <a:latin typeface="Comic Sans MS" panose="030F0702030302020204" pitchFamily="66" charset="0"/>
              </a:rPr>
              <a:t>Cruthaich agus cuir fo </a:t>
            </a:r>
            <a:r>
              <a:rPr lang="en-GB" sz="1400" b="1" dirty="0" err="1">
                <a:solidFill>
                  <a:srgbClr val="7030A0"/>
                </a:solidFill>
                <a:latin typeface="Comic Sans MS" panose="030F0702030302020204" pitchFamily="66" charset="0"/>
              </a:rPr>
              <a:t>dheuchainn</a:t>
            </a:r>
            <a:r>
              <a:rPr lang="en-GB" sz="1400" b="1" dirty="0">
                <a:solidFill>
                  <a:srgbClr val="7030A0"/>
                </a:solidFill>
                <a:latin typeface="Comic Sans MS" panose="030F0702030302020204" pitchFamily="66" charset="0"/>
              </a:rPr>
              <a:t> </a:t>
            </a:r>
            <a:r>
              <a:rPr lang="en-GB" sz="1400" b="1" dirty="0" err="1" smtClean="0">
                <a:solidFill>
                  <a:srgbClr val="7030A0"/>
                </a:solidFill>
                <a:latin typeface="Comic Sans MS" panose="030F0702030302020204" pitchFamily="66" charset="0"/>
              </a:rPr>
              <a:t>soitheach</a:t>
            </a:r>
            <a:r>
              <a:rPr lang="en-GB" sz="1400" b="1" dirty="0" smtClean="0">
                <a:solidFill>
                  <a:srgbClr val="7030A0"/>
                </a:solidFill>
                <a:latin typeface="Comic Sans MS" panose="030F0702030302020204" pitchFamily="66" charset="0"/>
              </a:rPr>
              <a:t> </a:t>
            </a:r>
            <a:r>
              <a:rPr lang="en-GB" sz="1400" b="1" dirty="0" err="1">
                <a:solidFill>
                  <a:srgbClr val="7030A0"/>
                </a:solidFill>
                <a:latin typeface="Comic Sans MS" panose="030F0702030302020204" pitchFamily="66" charset="0"/>
              </a:rPr>
              <a:t>uigh</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633566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475707" cy="7003030"/>
          </a:xfrm>
          <a:prstGeom prst="rect">
            <a:avLst/>
          </a:prstGeom>
        </p:spPr>
      </p:pic>
      <p:sp>
        <p:nvSpPr>
          <p:cNvPr id="3" name="Rounded Rectangle 2"/>
          <p:cNvSpPr/>
          <p:nvPr/>
        </p:nvSpPr>
        <p:spPr>
          <a:xfrm>
            <a:off x="2871009" y="369567"/>
            <a:ext cx="7600950" cy="584627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400" b="0" i="0" u="none" strike="noStrike" kern="1200" cap="none" spc="0" normalizeH="0" baseline="0" noProof="0" dirty="0">
              <a:ln>
                <a:noFill/>
              </a:ln>
              <a:solidFill>
                <a:srgbClr val="002060"/>
              </a:solidFill>
              <a:effectLst/>
              <a:uLnTx/>
              <a:uFillTx/>
              <a:latin typeface="Comic Sans MS" charset="0"/>
              <a:ea typeface="+mn-ea"/>
              <a:cs typeface="+mn-cs"/>
            </a:endParaRPr>
          </a:p>
        </p:txBody>
      </p:sp>
      <p:sp>
        <p:nvSpPr>
          <p:cNvPr id="10" name="Rounded Rectangular Callout 9"/>
          <p:cNvSpPr/>
          <p:nvPr/>
        </p:nvSpPr>
        <p:spPr>
          <a:xfrm>
            <a:off x="1167132" y="961292"/>
            <a:ext cx="6866342" cy="5972583"/>
          </a:xfrm>
          <a:prstGeom prst="wedgeRoundRectCallout">
            <a:avLst>
              <a:gd name="adj1" fmla="val 43766"/>
              <a:gd name="adj2" fmla="val 1735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lumMod val="95000"/>
                  </a:schemeClr>
                </a:solidFill>
                <a:latin typeface="Comic Sans MS" charset="0"/>
              </a:rPr>
              <a:t>Seo</a:t>
            </a:r>
            <a:r>
              <a:rPr lang="en-GB" b="1" dirty="0">
                <a:solidFill>
                  <a:schemeClr val="bg1">
                    <a:lumMod val="95000"/>
                  </a:schemeClr>
                </a:solidFill>
                <a:latin typeface="Comic Sans MS" charset="0"/>
              </a:rPr>
              <a:t> </a:t>
            </a:r>
            <a:r>
              <a:rPr lang="en-GB" b="1" dirty="0" err="1">
                <a:solidFill>
                  <a:schemeClr val="bg1">
                    <a:lumMod val="95000"/>
                  </a:schemeClr>
                </a:solidFill>
                <a:latin typeface="Comic Sans MS" charset="0"/>
              </a:rPr>
              <a:t>na</a:t>
            </a:r>
            <a:r>
              <a:rPr lang="en-GB" b="1" dirty="0">
                <a:solidFill>
                  <a:schemeClr val="bg1">
                    <a:lumMod val="95000"/>
                  </a:schemeClr>
                </a:solidFill>
                <a:latin typeface="Comic Sans MS" charset="0"/>
              </a:rPr>
              <a:t> </a:t>
            </a:r>
            <a:r>
              <a:rPr lang="en-GB" b="1" dirty="0" err="1">
                <a:solidFill>
                  <a:schemeClr val="bg1">
                    <a:lumMod val="95000"/>
                  </a:schemeClr>
                </a:solidFill>
                <a:latin typeface="Comic Sans MS" charset="0"/>
              </a:rPr>
              <a:t>dh’fheumas</a:t>
            </a:r>
            <a:r>
              <a:rPr lang="en-GB" b="1" dirty="0">
                <a:solidFill>
                  <a:schemeClr val="bg1">
                    <a:lumMod val="95000"/>
                  </a:schemeClr>
                </a:solidFill>
                <a:latin typeface="Comic Sans MS" charset="0"/>
              </a:rPr>
              <a:t> </a:t>
            </a:r>
            <a:r>
              <a:rPr lang="en-GB" b="1" dirty="0" err="1">
                <a:solidFill>
                  <a:schemeClr val="bg1">
                    <a:lumMod val="95000"/>
                  </a:schemeClr>
                </a:solidFill>
                <a:latin typeface="Comic Sans MS" charset="0"/>
              </a:rPr>
              <a:t>tu</a:t>
            </a:r>
            <a:endParaRPr lang="en-GB" b="1" dirty="0">
              <a:solidFill>
                <a:schemeClr val="bg1">
                  <a:lumMod val="95000"/>
                </a:schemeClr>
              </a:solidFill>
              <a:latin typeface="Comic Sans MS" charset="0"/>
            </a:endParaRPr>
          </a:p>
          <a:p>
            <a:pPr algn="ctr"/>
            <a:endParaRPr lang="en-GB" sz="1600" b="1" dirty="0">
              <a:solidFill>
                <a:schemeClr val="bg1">
                  <a:lumMod val="95000"/>
                </a:schemeClr>
              </a:solidFill>
              <a:latin typeface="Comic Sans MS"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charset="0"/>
              </a:rPr>
              <a:t>Cupannan</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plastaig</a:t>
            </a:r>
            <a:endParaRPr lang="en-GB" sz="1600" dirty="0">
              <a:solidFill>
                <a:schemeClr val="bg1">
                  <a:lumMod val="95000"/>
                </a:schemeClr>
              </a:solidFill>
              <a:latin typeface="Comic Sans MS"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charset="0"/>
              </a:rPr>
              <a:t>Criadh</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modailidh</a:t>
            </a:r>
            <a:r>
              <a:rPr lang="en-GB" sz="1600" dirty="0">
                <a:solidFill>
                  <a:schemeClr val="bg1">
                    <a:lumMod val="95000"/>
                  </a:schemeClr>
                </a:solidFill>
                <a:latin typeface="Comic Sans MS" charset="0"/>
              </a:rPr>
              <a:t> (no a </a:t>
            </a:r>
            <a:r>
              <a:rPr lang="en-GB" sz="1600" dirty="0" err="1">
                <a:solidFill>
                  <a:schemeClr val="bg1">
                    <a:lumMod val="95000"/>
                  </a:schemeClr>
                </a:solidFill>
                <a:latin typeface="Comic Sans MS" charset="0"/>
              </a:rPr>
              <a:t>leithid</a:t>
            </a:r>
            <a:r>
              <a:rPr lang="en-GB" sz="1600" dirty="0">
                <a:solidFill>
                  <a:schemeClr val="bg1">
                    <a:lumMod val="95000"/>
                  </a:schemeClr>
                </a:solidFill>
                <a:latin typeface="Comic Sans MS" charset="0"/>
              </a:rPr>
              <a:t>)</a:t>
            </a:r>
          </a:p>
          <a:p>
            <a:pPr marL="285750" indent="-285750">
              <a:buFont typeface="Wingdings" panose="05000000000000000000" pitchFamily="2" charset="2"/>
              <a:buChar char="Ø"/>
            </a:pPr>
            <a:r>
              <a:rPr lang="en-GB" sz="1600" dirty="0" err="1">
                <a:solidFill>
                  <a:schemeClr val="bg1">
                    <a:lumMod val="95000"/>
                  </a:schemeClr>
                </a:solidFill>
                <a:latin typeface="Comic Sans MS" charset="0"/>
              </a:rPr>
              <a:t>Prìneachan</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pàipeir</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agus</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uairedair</a:t>
            </a:r>
            <a:endParaRPr lang="en-GB" sz="1600" dirty="0">
              <a:solidFill>
                <a:schemeClr val="bg1">
                  <a:lumMod val="95000"/>
                </a:schemeClr>
              </a:solidFill>
              <a:latin typeface="Comic Sans MS" panose="030F0702030302020204" pitchFamily="66" charset="0"/>
            </a:endParaRPr>
          </a:p>
          <a:p>
            <a:endParaRPr lang="en-GB" sz="1600" b="1" dirty="0">
              <a:solidFill>
                <a:schemeClr val="bg1">
                  <a:lumMod val="95000"/>
                </a:schemeClr>
              </a:solidFill>
              <a:latin typeface="Comic Sans MS" panose="030F0702030302020204" pitchFamily="66" charset="0"/>
            </a:endParaRPr>
          </a:p>
          <a:p>
            <a:r>
              <a:rPr lang="en-GB" b="1" dirty="0" err="1">
                <a:solidFill>
                  <a:schemeClr val="bg1">
                    <a:lumMod val="95000"/>
                  </a:schemeClr>
                </a:solidFill>
                <a:latin typeface="Comic Sans MS" panose="030F0702030302020204" pitchFamily="66" charset="0"/>
              </a:rPr>
              <a:t>Stiùireadh</a:t>
            </a:r>
            <a:r>
              <a:rPr lang="en-GB" b="1" dirty="0">
                <a:solidFill>
                  <a:schemeClr val="bg1">
                    <a:lumMod val="95000"/>
                  </a:schemeClr>
                </a:solidFill>
                <a:latin typeface="Comic Sans MS" panose="030F0702030302020204" pitchFamily="66" charset="0"/>
              </a:rPr>
              <a:t>:   </a:t>
            </a:r>
          </a:p>
          <a:p>
            <a:endParaRPr lang="en-GB" sz="1600" b="1" dirty="0">
              <a:solidFill>
                <a:schemeClr val="bg1">
                  <a:lumMod val="95000"/>
                </a:schemeClr>
              </a:solidFill>
              <a:latin typeface="Comic Sans MS" panose="030F0702030302020204" pitchFamily="66" charset="0"/>
            </a:endParaRPr>
          </a:p>
          <a:p>
            <a:pPr marL="342900" indent="-342900">
              <a:buFont typeface="+mj-lt"/>
              <a:buAutoNum type="arabicPeriod"/>
            </a:pPr>
            <a:r>
              <a:rPr lang="gd-GB" sz="1600" dirty="0">
                <a:solidFill>
                  <a:schemeClr val="bg1">
                    <a:lumMod val="95000"/>
                  </a:schemeClr>
                </a:solidFill>
                <a:latin typeface="Comic Sans MS" panose="030F0702030302020204" pitchFamily="66" charset="0"/>
              </a:rPr>
              <a:t>’S e th’ ann an uaireadair uisge sìmplidh ach dà chupa plastaig aon os cionn an fhir eile le toll (air a dhèanamh le prìne pàipeir) anns a’ chupa gu h-àrd a leigeas le uisge a dhrùdhadh a-mach ann am boinneagan.   </a:t>
            </a:r>
          </a:p>
          <a:p>
            <a:pPr marL="342900" indent="-342900">
              <a:buFont typeface="+mj-lt"/>
              <a:buAutoNum type="arabicPeriod"/>
            </a:pPr>
            <a:endParaRPr lang="gd-GB" sz="1600" dirty="0">
              <a:solidFill>
                <a:schemeClr val="bg1">
                  <a:lumMod val="95000"/>
                </a:schemeClr>
              </a:solidFill>
              <a:latin typeface="Comic Sans MS" panose="030F0702030302020204" pitchFamily="66" charset="0"/>
            </a:endParaRPr>
          </a:p>
          <a:p>
            <a:pPr marL="342900" indent="-342900">
              <a:buFont typeface="+mj-lt"/>
              <a:buAutoNum type="arabicPeriod"/>
            </a:pPr>
            <a:r>
              <a:rPr lang="gd-GB" sz="1600" dirty="0">
                <a:solidFill>
                  <a:schemeClr val="bg1">
                    <a:lumMod val="95000"/>
                  </a:schemeClr>
                </a:solidFill>
                <a:latin typeface="Comic Sans MS" panose="030F0702030302020204" pitchFamily="66" charset="0"/>
              </a:rPr>
              <a:t>Feuch ri fear a dhèanamh agus cuir 200ml de dh’uisge don chupa gu h-àrd agus tomhais de an ùine a bheir e uile a’ drùdhadh a-mach.</a:t>
            </a:r>
          </a:p>
          <a:p>
            <a:endParaRPr lang="gd-GB" sz="1600" dirty="0">
              <a:solidFill>
                <a:schemeClr val="bg1">
                  <a:lumMod val="95000"/>
                </a:schemeClr>
              </a:solidFill>
              <a:latin typeface="Comic Sans MS" panose="030F0702030302020204" pitchFamily="66" charset="0"/>
            </a:endParaRPr>
          </a:p>
          <a:p>
            <a:r>
              <a:rPr lang="gd-GB" sz="1600" b="1" dirty="0">
                <a:solidFill>
                  <a:schemeClr val="bg1">
                    <a:lumMod val="95000"/>
                  </a:schemeClr>
                </a:solidFill>
                <a:latin typeface="Comic Sans MS" panose="030F0702030302020204" pitchFamily="66" charset="0"/>
              </a:rPr>
              <a:t>Dùbhlan</a:t>
            </a:r>
            <a:r>
              <a:rPr lang="gd-GB" sz="1400" dirty="0">
                <a:solidFill>
                  <a:schemeClr val="bg1">
                    <a:lumMod val="95000"/>
                  </a:schemeClr>
                </a:solidFill>
                <a:latin typeface="Comic Sans MS" panose="030F0702030302020204" pitchFamily="66" charset="0"/>
              </a:rPr>
              <a:t>:</a:t>
            </a:r>
          </a:p>
          <a:p>
            <a:endParaRPr lang="gd-GB" sz="1400" dirty="0">
              <a:solidFill>
                <a:schemeClr val="bg1">
                  <a:lumMod val="95000"/>
                </a:schemeClr>
              </a:solidFill>
              <a:latin typeface="Comic Sans MS" panose="030F0702030302020204" pitchFamily="66" charset="0"/>
            </a:endParaRPr>
          </a:p>
          <a:p>
            <a:pPr marL="342900" indent="-342900">
              <a:buFont typeface="+mj-lt"/>
              <a:buAutoNum type="arabicPeriod"/>
            </a:pPr>
            <a:r>
              <a:rPr lang="gd-GB" sz="1400" dirty="0">
                <a:solidFill>
                  <a:schemeClr val="bg1">
                    <a:lumMod val="95000"/>
                  </a:schemeClr>
                </a:solidFill>
                <a:latin typeface="Comic Sans MS" panose="030F0702030302020204" pitchFamily="66" charset="0"/>
              </a:rPr>
              <a:t> Dèan uaireadair uisge a </a:t>
            </a:r>
            <a:r>
              <a:rPr lang="gd-GB" sz="1400" dirty="0" err="1">
                <a:solidFill>
                  <a:schemeClr val="bg1">
                    <a:lumMod val="95000"/>
                  </a:schemeClr>
                </a:solidFill>
                <a:latin typeface="Comic Sans MS" panose="030F0702030302020204" pitchFamily="66" charset="0"/>
              </a:rPr>
              <a:t>thomhaiseas</a:t>
            </a:r>
            <a:r>
              <a:rPr lang="gd-GB" sz="1400" dirty="0">
                <a:solidFill>
                  <a:schemeClr val="bg1">
                    <a:lumMod val="95000"/>
                  </a:schemeClr>
                </a:solidFill>
                <a:latin typeface="Comic Sans MS" panose="030F0702030302020204" pitchFamily="66" charset="0"/>
              </a:rPr>
              <a:t> 3 mionaidean gun mhearachd.</a:t>
            </a:r>
          </a:p>
          <a:p>
            <a:pPr marL="342900" indent="-342900">
              <a:buFont typeface="+mj-lt"/>
              <a:buAutoNum type="arabicPeriod"/>
            </a:pPr>
            <a:endParaRPr lang="gd-GB" sz="1400" dirty="0">
              <a:solidFill>
                <a:schemeClr val="bg1">
                  <a:lumMod val="95000"/>
                </a:schemeClr>
              </a:solidFill>
              <a:latin typeface="Comic Sans MS" panose="030F0702030302020204" pitchFamily="66" charset="0"/>
            </a:endParaRPr>
          </a:p>
          <a:p>
            <a:pPr marL="342900" indent="-342900">
              <a:buFont typeface="+mj-lt"/>
              <a:buAutoNum type="arabicPeriod"/>
            </a:pPr>
            <a:r>
              <a:rPr lang="gd-GB" sz="1400" dirty="0">
                <a:solidFill>
                  <a:schemeClr val="bg1">
                    <a:lumMod val="95000"/>
                  </a:schemeClr>
                </a:solidFill>
                <a:latin typeface="Comic Sans MS" panose="030F0702030302020204" pitchFamily="66" charset="0"/>
              </a:rPr>
              <a:t>Faodaidh tu cupannan a bharrachd a chur ris, agus s</a:t>
            </a:r>
            <a:r>
              <a:rPr lang="en-GB" sz="1400" dirty="0">
                <a:solidFill>
                  <a:schemeClr val="bg1">
                    <a:lumMod val="95000"/>
                  </a:schemeClr>
                </a:solidFill>
                <a:latin typeface="Comic Sans MS" panose="030F0702030302020204" pitchFamily="66" charset="0"/>
              </a:rPr>
              <a:t>t</a:t>
            </a:r>
            <a:r>
              <a:rPr lang="gd-GB" sz="1400" dirty="0" err="1">
                <a:solidFill>
                  <a:schemeClr val="bg1">
                    <a:lumMod val="95000"/>
                  </a:schemeClr>
                </a:solidFill>
                <a:latin typeface="Comic Sans MS" panose="030F0702030302020204" pitchFamily="66" charset="0"/>
              </a:rPr>
              <a:t>ràbhan</a:t>
            </a:r>
            <a:r>
              <a:rPr lang="gd-GB" sz="1400" dirty="0">
                <a:solidFill>
                  <a:schemeClr val="bg1">
                    <a:lumMod val="95000"/>
                  </a:schemeClr>
                </a:solidFill>
                <a:latin typeface="Comic Sans MS" panose="030F0702030302020204" pitchFamily="66" charset="0"/>
              </a:rPr>
              <a:t>, sreang is </a:t>
            </a:r>
            <a:r>
              <a:rPr lang="gd-GB" sz="1400" dirty="0" err="1">
                <a:solidFill>
                  <a:schemeClr val="bg1">
                    <a:lumMod val="95000"/>
                  </a:schemeClr>
                </a:solidFill>
                <a:latin typeface="Comic Sans MS" panose="030F0702030302020204" pitchFamily="66" charset="0"/>
              </a:rPr>
              <a:t>criadh</a:t>
            </a:r>
            <a:r>
              <a:rPr lang="gd-GB" sz="1400" dirty="0">
                <a:solidFill>
                  <a:schemeClr val="bg1">
                    <a:lumMod val="95000"/>
                  </a:schemeClr>
                </a:solidFill>
                <a:latin typeface="Comic Sans MS" panose="030F0702030302020204" pitchFamily="66" charset="0"/>
              </a:rPr>
              <a:t> modailidh a chleachdadh gus astar drùdhaidh an uisge atharrachadh</a:t>
            </a:r>
            <a:r>
              <a:rPr lang="gd-GB" sz="1600" dirty="0">
                <a:solidFill>
                  <a:schemeClr val="bg1">
                    <a:lumMod val="95000"/>
                  </a:schemeClr>
                </a:solidFill>
                <a:latin typeface="Comic Sans MS" panose="030F0702030302020204" pitchFamily="66" charset="0"/>
              </a:rPr>
              <a:t>!</a:t>
            </a:r>
          </a:p>
          <a:p>
            <a:pPr marL="342900" indent="-342900">
              <a:buFont typeface="+mj-lt"/>
              <a:buAutoNum type="arabicPeriod"/>
            </a:pPr>
            <a:endParaRPr lang="en-GB" sz="1600" dirty="0">
              <a:solidFill>
                <a:schemeClr val="bg1">
                  <a:lumMod val="95000"/>
                </a:schemeClr>
              </a:solidFill>
              <a:latin typeface="Comic Sans MS" panose="030F0702030302020204" pitchFamily="66" charset="0"/>
            </a:endParaRPr>
          </a:p>
        </p:txBody>
      </p:sp>
      <p:sp>
        <p:nvSpPr>
          <p:cNvPr id="11" name="Rounded Rectangular Callout 10"/>
          <p:cNvSpPr/>
          <p:nvPr/>
        </p:nvSpPr>
        <p:spPr>
          <a:xfrm>
            <a:off x="8229598" y="630144"/>
            <a:ext cx="3083103" cy="2713643"/>
          </a:xfrm>
          <a:prstGeom prst="wedgeRoundRectCallout">
            <a:avLst>
              <a:gd name="adj1" fmla="val 30728"/>
              <a:gd name="adj2" fmla="val 62876"/>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err="1">
                <a:solidFill>
                  <a:schemeClr val="bg1">
                    <a:lumMod val="95000"/>
                  </a:schemeClr>
                </a:solidFill>
                <a:latin typeface="Comic Sans MS" panose="030F0702030302020204" pitchFamily="66" charset="0"/>
              </a:rPr>
              <a:t>Tha</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uaireadairean</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uisge</a:t>
            </a:r>
            <a:r>
              <a:rPr lang="en-GB" sz="1600" b="1" dirty="0">
                <a:solidFill>
                  <a:schemeClr val="bg1">
                    <a:lumMod val="95000"/>
                  </a:schemeClr>
                </a:solidFill>
                <a:latin typeface="Comic Sans MS" panose="030F0702030302020204" pitchFamily="66" charset="0"/>
              </a:rPr>
              <a:t> am </a:t>
            </a:r>
            <a:r>
              <a:rPr lang="en-GB" sz="1600" b="1" dirty="0" err="1">
                <a:solidFill>
                  <a:schemeClr val="bg1">
                    <a:lumMod val="95000"/>
                  </a:schemeClr>
                </a:solidFill>
                <a:latin typeface="Comic Sans MS" panose="030F0702030302020204" pitchFamily="66" charset="0"/>
              </a:rPr>
              <a:t>measg</a:t>
            </a:r>
            <a:r>
              <a:rPr lang="en-GB" sz="1600" b="1" dirty="0">
                <a:solidFill>
                  <a:schemeClr val="bg1">
                    <a:lumMod val="95000"/>
                  </a:schemeClr>
                </a:solidFill>
                <a:latin typeface="Comic Sans MS" panose="030F0702030302020204" pitchFamily="66" charset="0"/>
              </a:rPr>
              <a:t> nan </a:t>
            </a:r>
            <a:r>
              <a:rPr lang="en-GB" sz="1600" b="1" dirty="0" err="1">
                <a:solidFill>
                  <a:schemeClr val="bg1">
                    <a:lumMod val="95000"/>
                  </a:schemeClr>
                </a:solidFill>
                <a:latin typeface="Comic Sans MS" panose="030F0702030302020204" pitchFamily="66" charset="0"/>
              </a:rPr>
              <a:t>uaireadairean</a:t>
            </a:r>
            <a:r>
              <a:rPr lang="en-GB" sz="1600" b="1" dirty="0">
                <a:solidFill>
                  <a:schemeClr val="bg1">
                    <a:lumMod val="95000"/>
                  </a:schemeClr>
                </a:solidFill>
                <a:latin typeface="Comic Sans MS" panose="030F0702030302020204" pitchFamily="66" charset="0"/>
              </a:rPr>
              <a:t> as sine a </a:t>
            </a:r>
            <a:r>
              <a:rPr lang="en-GB" sz="1600" b="1" dirty="0" err="1">
                <a:solidFill>
                  <a:schemeClr val="bg1">
                    <a:lumMod val="95000"/>
                  </a:schemeClr>
                </a:solidFill>
                <a:latin typeface="Comic Sans MS" panose="030F0702030302020204" pitchFamily="66" charset="0"/>
              </a:rPr>
              <a:t>th</a:t>
            </a:r>
            <a:r>
              <a:rPr lang="en-GB" sz="1600" b="1" dirty="0">
                <a:solidFill>
                  <a:schemeClr val="bg1">
                    <a:lumMod val="95000"/>
                  </a:schemeClr>
                </a:solidFill>
                <a:latin typeface="Comic Sans MS" panose="030F0702030302020204" pitchFamily="66" charset="0"/>
              </a:rPr>
              <a:t>’ ann. An </a:t>
            </a:r>
            <a:r>
              <a:rPr lang="en-GB" sz="1600" b="1" dirty="0" err="1">
                <a:solidFill>
                  <a:schemeClr val="bg1">
                    <a:lumMod val="95000"/>
                  </a:schemeClr>
                </a:solidFill>
                <a:latin typeface="Comic Sans MS" panose="030F0702030302020204" pitchFamily="66" charset="0"/>
              </a:rPr>
              <a:t>lorg</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thu</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eisimpleirean</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bhon</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Èipheit</a:t>
            </a:r>
            <a:r>
              <a:rPr lang="en-GB" sz="1600" b="1" dirty="0">
                <a:solidFill>
                  <a:schemeClr val="bg1">
                    <a:lumMod val="95000"/>
                  </a:schemeClr>
                </a:solidFill>
                <a:latin typeface="Comic Sans MS" panose="030F0702030302020204" pitchFamily="66" charset="0"/>
              </a:rPr>
              <a:t> san 16mh </a:t>
            </a:r>
            <a:r>
              <a:rPr lang="en-GB" sz="1600" b="1" dirty="0" err="1">
                <a:solidFill>
                  <a:schemeClr val="bg1">
                    <a:lumMod val="95000"/>
                  </a:schemeClr>
                </a:solidFill>
                <a:latin typeface="Comic Sans MS" panose="030F0702030302020204" pitchFamily="66" charset="0"/>
              </a:rPr>
              <a:t>linn</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agus</a:t>
            </a:r>
            <a:r>
              <a:rPr lang="en-GB" sz="1600" b="1" dirty="0">
                <a:solidFill>
                  <a:schemeClr val="bg1">
                    <a:lumMod val="95000"/>
                  </a:schemeClr>
                </a:solidFill>
                <a:latin typeface="Comic Sans MS" panose="030F0702030302020204" pitchFamily="66" charset="0"/>
              </a:rPr>
              <a:t> an </a:t>
            </a:r>
            <a:r>
              <a:rPr lang="en-GB" sz="1600" b="1" dirty="0" err="1">
                <a:solidFill>
                  <a:schemeClr val="bg1">
                    <a:lumMod val="95000"/>
                  </a:schemeClr>
                </a:solidFill>
                <a:latin typeface="Comic Sans MS" panose="030F0702030302020204" pitchFamily="66" charset="0"/>
              </a:rPr>
              <a:t>urrainn</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dhut</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uaireadair</a:t>
            </a:r>
            <a:r>
              <a:rPr lang="en-GB" sz="1600" b="1" dirty="0">
                <a:solidFill>
                  <a:schemeClr val="bg1">
                    <a:lumMod val="95000"/>
                  </a:schemeClr>
                </a:solidFill>
                <a:latin typeface="Comic Sans MS" panose="030F0702030302020204" pitchFamily="66" charset="0"/>
              </a:rPr>
              <a:t> </a:t>
            </a:r>
            <a:r>
              <a:rPr lang="en-GB" sz="1600" b="1" dirty="0" err="1">
                <a:solidFill>
                  <a:schemeClr val="bg1">
                    <a:lumMod val="95000"/>
                  </a:schemeClr>
                </a:solidFill>
                <a:latin typeface="Comic Sans MS" panose="030F0702030302020204" pitchFamily="66" charset="0"/>
              </a:rPr>
              <a:t>cinnteach</a:t>
            </a:r>
            <a:r>
              <a:rPr lang="en-GB" sz="1600" b="1" dirty="0">
                <a:solidFill>
                  <a:schemeClr val="bg1">
                    <a:lumMod val="95000"/>
                  </a:schemeClr>
                </a:solidFill>
                <a:latin typeface="Comic Sans MS" panose="030F0702030302020204" pitchFamily="66" charset="0"/>
              </a:rPr>
              <a:t> a </a:t>
            </a:r>
            <a:r>
              <a:rPr lang="en-GB" sz="1600" b="1" dirty="0" err="1">
                <a:solidFill>
                  <a:schemeClr val="bg1">
                    <a:lumMod val="95000"/>
                  </a:schemeClr>
                </a:solidFill>
                <a:latin typeface="Comic Sans MS" panose="030F0702030302020204" pitchFamily="66" charset="0"/>
              </a:rPr>
              <a:t>dhèanamh</a:t>
            </a:r>
            <a:r>
              <a:rPr lang="en-GB" sz="1600" b="1" dirty="0">
                <a:solidFill>
                  <a:schemeClr val="bg1">
                    <a:lumMod val="95000"/>
                  </a:schemeClr>
                </a:solidFill>
                <a:latin typeface="Comic Sans MS" panose="030F0702030302020204" pitchFamily="66" charset="0"/>
              </a:rPr>
              <a:t>?</a:t>
            </a:r>
          </a:p>
        </p:txBody>
      </p:sp>
      <p:sp>
        <p:nvSpPr>
          <p:cNvPr id="2" name="TextBox 1"/>
          <p:cNvSpPr txBox="1"/>
          <p:nvPr/>
        </p:nvSpPr>
        <p:spPr>
          <a:xfrm>
            <a:off x="5405303" y="1805114"/>
            <a:ext cx="2206172" cy="830997"/>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chemeClr val="bg1">
                    <a:lumMod val="95000"/>
                  </a:schemeClr>
                </a:solidFill>
                <a:latin typeface="Comic Sans MS" charset="0"/>
              </a:rPr>
              <a:t>Teip</a:t>
            </a:r>
            <a:r>
              <a:rPr lang="en-GB" sz="1600" dirty="0">
                <a:solidFill>
                  <a:schemeClr val="bg1">
                    <a:lumMod val="95000"/>
                  </a:schemeClr>
                </a:solidFill>
                <a:latin typeface="Comic Sans MS" charset="0"/>
              </a:rPr>
              <a:t> </a:t>
            </a:r>
            <a:r>
              <a:rPr lang="en-GB" sz="1600" dirty="0" err="1">
                <a:solidFill>
                  <a:schemeClr val="bg1">
                    <a:lumMod val="95000"/>
                  </a:schemeClr>
                </a:solidFill>
                <a:latin typeface="Comic Sans MS" charset="0"/>
              </a:rPr>
              <a:t>steigeach</a:t>
            </a:r>
            <a:endParaRPr lang="en-GB" sz="1600" dirty="0">
              <a:solidFill>
                <a:schemeClr val="bg1">
                  <a:lumMod val="95000"/>
                </a:schemeClr>
              </a:solidFill>
              <a:latin typeface="Comic Sans MS"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charset="0"/>
              </a:rPr>
              <a:t>Stràbhan</a:t>
            </a:r>
            <a:endParaRPr lang="en-GB" sz="1600" dirty="0">
              <a:solidFill>
                <a:schemeClr val="bg1">
                  <a:lumMod val="95000"/>
                </a:schemeClr>
              </a:solidFill>
              <a:latin typeface="Comic Sans MS"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charset="0"/>
              </a:rPr>
              <a:t>Sreang</a:t>
            </a:r>
            <a:endParaRPr lang="en-GB" sz="1600" dirty="0">
              <a:solidFill>
                <a:schemeClr val="bg1">
                  <a:lumMod val="95000"/>
                </a:schemeClr>
              </a:solidFill>
            </a:endParaRPr>
          </a:p>
        </p:txBody>
      </p:sp>
      <p:pic>
        <p:nvPicPr>
          <p:cNvPr id="8" name="Picture 7" descr="Hipster boy  girl 1 V3.pdf - Adobe Acrobat Reader DC"/>
          <p:cNvPicPr>
            <a:picLocks noChangeAspect="1"/>
          </p:cNvPicPr>
          <p:nvPr/>
        </p:nvPicPr>
        <p:blipFill rotWithShape="1">
          <a:blip r:embed="rId5">
            <a:extLst>
              <a:ext uri="{BEBA8EAE-BF5A-486C-A8C5-ECC9F3942E4B}">
                <a14:imgProps xmlns:a14="http://schemas.microsoft.com/office/drawing/2010/main">
                  <a14:imgLayer r:embed="rId6">
                    <a14:imgEffect>
                      <a14:backgroundRemoval t="32124" b="51344" l="30029" r="50362">
                        <a14:foregroundMark x1="43922" y1="42070" x2="43922" y2="40860"/>
                        <a14:foregroundMark x1="44139" y1="45027" x2="43922" y2="45968"/>
                        <a14:foregroundMark x1="39508" y1="43011" x2="37265" y2="39516"/>
                        <a14:foregroundMark x1="38423" y1="39247" x2="37988" y2="38172"/>
                        <a14:foregroundMark x1="35384" y1="38172" x2="35528" y2="41129"/>
                        <a14:backgroundMark x1="36469" y1="38038" x2="37120" y2="38038"/>
                      </a14:backgroundRemoval>
                    </a14:imgEffect>
                  </a14:imgLayer>
                </a14:imgProps>
              </a:ext>
              <a:ext uri="{28A0092B-C50C-407E-A947-70E740481C1C}">
                <a14:useLocalDpi xmlns:a14="http://schemas.microsoft.com/office/drawing/2010/main" val="0"/>
              </a:ext>
            </a:extLst>
          </a:blip>
          <a:srcRect l="30107" t="31989" r="49643" b="48706"/>
          <a:stretch/>
        </p:blipFill>
        <p:spPr>
          <a:xfrm rot="16200000" flipV="1">
            <a:off x="8820858" y="4368519"/>
            <a:ext cx="3201536" cy="1782149"/>
          </a:xfrm>
          <a:prstGeom prst="rect">
            <a:avLst/>
          </a:prstGeom>
        </p:spPr>
      </p:pic>
      <p:sp>
        <p:nvSpPr>
          <p:cNvPr id="9" name="Explosion 1 8"/>
          <p:cNvSpPr/>
          <p:nvPr/>
        </p:nvSpPr>
        <p:spPr>
          <a:xfrm>
            <a:off x="198304" y="-162698"/>
            <a:ext cx="2696470" cy="1790012"/>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27224" y="439920"/>
            <a:ext cx="2014865" cy="584775"/>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Uaireadairan</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uisge</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118448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377" y="-14377"/>
            <a:ext cx="12475707" cy="7003030"/>
          </a:xfrm>
          <a:prstGeom prst="rect">
            <a:avLst/>
          </a:prstGeom>
        </p:spPr>
      </p:pic>
      <p:sp>
        <p:nvSpPr>
          <p:cNvPr id="4" name="TextBox 3"/>
          <p:cNvSpPr txBox="1"/>
          <p:nvPr/>
        </p:nvSpPr>
        <p:spPr>
          <a:xfrm>
            <a:off x="7148945" y="1802811"/>
            <a:ext cx="3408218" cy="646331"/>
          </a:xfrm>
          <a:prstGeom prst="rect">
            <a:avLst/>
          </a:prstGeom>
          <a:noFill/>
        </p:spPr>
        <p:txBody>
          <a:bodyPr wrap="square" rtlCol="0">
            <a:spAutoFit/>
          </a:bodyPr>
          <a:lstStyle/>
          <a:p>
            <a:endParaRPr lang="en" b="1" dirty="0">
              <a:solidFill>
                <a:srgbClr val="FF0000"/>
              </a:solidFill>
              <a:latin typeface="Comic Sans MS" charset="0"/>
            </a:endParaRPr>
          </a:p>
          <a:p>
            <a:endParaRPr lang="en-GB" dirty="0"/>
          </a:p>
        </p:txBody>
      </p:sp>
      <p:sp>
        <p:nvSpPr>
          <p:cNvPr id="26" name="Rounded Rectangular Callout 25"/>
          <p:cNvSpPr/>
          <p:nvPr/>
        </p:nvSpPr>
        <p:spPr>
          <a:xfrm>
            <a:off x="174172" y="203200"/>
            <a:ext cx="3555525" cy="3162062"/>
          </a:xfrm>
          <a:prstGeom prst="wedgeRoundRectCallout">
            <a:avLst>
              <a:gd name="adj1" fmla="val 11967"/>
              <a:gd name="adj2" fmla="val 72010"/>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Cleachdaidh iomadh innleadair coimpiutair nan obair làitheil.  Tha mi air mothachadh gum bi daoine a’ suidhe ro fhada no nach eil iad a’ suidhe ceart agus a’ faighinn druim goirt.  Tha mi ag iarraidh fuasgladh fhaighinn le innleadaireachd.  An urrainn dhutsa cuideachadh?</a:t>
            </a:r>
            <a:endParaRPr lang="gd-GB" sz="1600" dirty="0">
              <a:solidFill>
                <a:srgbClr val="7030A0"/>
              </a:solidFill>
              <a:latin typeface="Comic Sans MS" panose="030F0702030302020204" pitchFamily="66" charset="0"/>
              <a:cs typeface="Times New Roman" panose="02020603050405020304" pitchFamily="18" charset="0"/>
            </a:endParaRPr>
          </a:p>
          <a:p>
            <a:endParaRPr lang="en-GB" b="1" dirty="0">
              <a:solidFill>
                <a:srgbClr val="7030A0"/>
              </a:solidFill>
              <a:latin typeface="Comic Sans MS" panose="030F0702030302020204" pitchFamily="66" charset="0"/>
            </a:endParaRPr>
          </a:p>
        </p:txBody>
      </p:sp>
      <p:sp>
        <p:nvSpPr>
          <p:cNvPr id="27" name="Rounded Rectangular Callout 26"/>
          <p:cNvSpPr/>
          <p:nvPr/>
        </p:nvSpPr>
        <p:spPr>
          <a:xfrm>
            <a:off x="4105313" y="203200"/>
            <a:ext cx="7622233" cy="4717143"/>
          </a:xfrm>
          <a:prstGeom prst="wedgeRoundRectCallout">
            <a:avLst>
              <a:gd name="adj1" fmla="val -48897"/>
              <a:gd name="adj2" fmla="val 24712"/>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endParaRPr lang="en-GB" b="1" dirty="0">
              <a:solidFill>
                <a:srgbClr val="7030A0"/>
              </a:solidFill>
              <a:latin typeface="Comic Sans MS" charset="0"/>
            </a:endParaRPr>
          </a:p>
          <a:p>
            <a:pPr algn="ctr"/>
            <a:r>
              <a:rPr lang="en-GB" b="1" dirty="0" err="1">
                <a:solidFill>
                  <a:srgbClr val="7030A0"/>
                </a:solidFill>
                <a:latin typeface="Comic Sans MS" charset="0"/>
              </a:rPr>
              <a:t>Seo</a:t>
            </a:r>
            <a:r>
              <a:rPr lang="en-GB" b="1" dirty="0">
                <a:solidFill>
                  <a:srgbClr val="7030A0"/>
                </a:solidFill>
                <a:latin typeface="Comic Sans MS" charset="0"/>
              </a:rPr>
              <a:t> </a:t>
            </a:r>
            <a:r>
              <a:rPr lang="en-GB" b="1" dirty="0" err="1">
                <a:solidFill>
                  <a:srgbClr val="7030A0"/>
                </a:solidFill>
                <a:latin typeface="Comic Sans MS" charset="0"/>
              </a:rPr>
              <a:t>na</a:t>
            </a:r>
            <a:r>
              <a:rPr lang="en-GB" b="1" dirty="0">
                <a:solidFill>
                  <a:srgbClr val="7030A0"/>
                </a:solidFill>
                <a:latin typeface="Comic Sans MS" charset="0"/>
              </a:rPr>
              <a:t> </a:t>
            </a:r>
            <a:r>
              <a:rPr lang="en-GB" b="1" dirty="0" err="1">
                <a:solidFill>
                  <a:srgbClr val="7030A0"/>
                </a:solidFill>
                <a:latin typeface="Comic Sans MS" charset="0"/>
              </a:rPr>
              <a:t>dh’fheumas</a:t>
            </a:r>
            <a:r>
              <a:rPr lang="en-GB" b="1" dirty="0">
                <a:solidFill>
                  <a:srgbClr val="7030A0"/>
                </a:solidFill>
                <a:latin typeface="Comic Sans MS" charset="0"/>
              </a:rPr>
              <a:t> </a:t>
            </a:r>
            <a:r>
              <a:rPr lang="en-GB" b="1" dirty="0" err="1">
                <a:solidFill>
                  <a:srgbClr val="7030A0"/>
                </a:solidFill>
                <a:latin typeface="Comic Sans MS" charset="0"/>
              </a:rPr>
              <a:t>tu</a:t>
            </a:r>
            <a:endParaRPr lang="en-GB" b="1" dirty="0">
              <a:solidFill>
                <a:srgbClr val="7030A0"/>
              </a:solidFill>
              <a:latin typeface="Comic Sans MS" charset="0"/>
            </a:endParaRPr>
          </a:p>
          <a:p>
            <a:pPr algn="ctr"/>
            <a:endParaRPr lang="en-US" sz="1600" b="1" dirty="0">
              <a:solidFill>
                <a:srgbClr val="7030A0"/>
              </a:solidFill>
              <a:latin typeface="Comic Sans MS"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Diofar</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shèithrichean</a:t>
            </a:r>
            <a:r>
              <a:rPr lang="en-GB" sz="1600" dirty="0">
                <a:solidFill>
                  <a:srgbClr val="7030A0"/>
                </a:solidFill>
                <a:latin typeface="Comic Sans MS" panose="030F0702030302020204" pitchFamily="66" charset="0"/>
              </a:rPr>
              <a:t> san </a:t>
            </a:r>
            <a:r>
              <a:rPr lang="en-GB" sz="1600" dirty="0" err="1">
                <a:solidFill>
                  <a:srgbClr val="7030A0"/>
                </a:solidFill>
                <a:latin typeface="Comic Sans MS" panose="030F0702030302020204" pitchFamily="66" charset="0"/>
              </a:rPr>
              <a:t>taigh</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Stuth</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airson</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dealbh</a:t>
            </a:r>
            <a:r>
              <a:rPr lang="en-GB" sz="1600" dirty="0">
                <a:solidFill>
                  <a:srgbClr val="7030A0"/>
                </a:solidFill>
                <a:latin typeface="Comic Sans MS" panose="030F0702030302020204" pitchFamily="66" charset="0"/>
              </a:rPr>
              <a:t> a </a:t>
            </a:r>
            <a:r>
              <a:rPr lang="en-GB" sz="1600" dirty="0" err="1">
                <a:solidFill>
                  <a:srgbClr val="7030A0"/>
                </a:solidFill>
                <a:latin typeface="Comic Sans MS" panose="030F0702030302020204" pitchFamily="66" charset="0"/>
              </a:rPr>
              <a:t>tharraing</a:t>
            </a:r>
            <a:endParaRPr lang="en-GB" sz="1600" b="1" dirty="0">
              <a:solidFill>
                <a:srgbClr val="7030A0"/>
              </a:solidFill>
              <a:latin typeface="Comic Sans MS" panose="030F0702030302020204" pitchFamily="66" charset="0"/>
            </a:endParaRPr>
          </a:p>
          <a:p>
            <a:pPr marL="285750" indent="-285750">
              <a:buFont typeface="Wingdings" panose="05000000000000000000" pitchFamily="2" charset="2"/>
              <a:buChar char="Ø"/>
            </a:pPr>
            <a:endParaRPr lang="en-GB" sz="1600" b="1" dirty="0">
              <a:solidFill>
                <a:srgbClr val="7030A0"/>
              </a:solidFill>
              <a:latin typeface="Comic Sans MS" panose="030F0702030302020204" pitchFamily="66" charset="0"/>
            </a:endParaRPr>
          </a:p>
          <a:p>
            <a:r>
              <a:rPr lang="en-GB" sz="1600" b="1" dirty="0" err="1">
                <a:solidFill>
                  <a:srgbClr val="7030A0"/>
                </a:solidFill>
                <a:latin typeface="Comic Sans MS" panose="030F0702030302020204" pitchFamily="66" charset="0"/>
              </a:rPr>
              <a:t>Stiùireadh</a:t>
            </a:r>
            <a:r>
              <a:rPr lang="en-GB" sz="1600" b="1" dirty="0">
                <a:solidFill>
                  <a:srgbClr val="7030A0"/>
                </a:solidFill>
                <a:latin typeface="Comic Sans MS" panose="030F0702030302020204" pitchFamily="66" charset="0"/>
              </a:rPr>
              <a:t>:   </a:t>
            </a:r>
          </a:p>
          <a:p>
            <a:endParaRPr lang="en-GB" sz="1400" b="1" dirty="0">
              <a:solidFill>
                <a:srgbClr val="7030A0"/>
              </a:solidFill>
              <a:latin typeface="Comic Sans MS" panose="030F0702030302020204" pitchFamily="66" charset="0"/>
            </a:endParaRPr>
          </a:p>
          <a:p>
            <a:pPr marL="342900" indent="-342900">
              <a:buFont typeface="+mj-lt"/>
              <a:buAutoNum type="arabicPeriod"/>
            </a:pPr>
            <a:r>
              <a:rPr lang="gd-GB" sz="1400" dirty="0">
                <a:solidFill>
                  <a:srgbClr val="7030A0"/>
                </a:solidFill>
                <a:latin typeface="Comic Sans MS" panose="030F0702030302020204" pitchFamily="66" charset="0"/>
              </a:rPr>
              <a:t>Feumaidh tu cuideachadh son a’ chiad phàirt seo! Iarr air cuideigin suidhe an-àirde dìreach air </a:t>
            </a:r>
            <a:r>
              <a:rPr lang="gd-GB" sz="1400" dirty="0" err="1">
                <a:solidFill>
                  <a:srgbClr val="7030A0"/>
                </a:solidFill>
                <a:latin typeface="Comic Sans MS" panose="030F0702030302020204" pitchFamily="66" charset="0"/>
              </a:rPr>
              <a:t>sèith</a:t>
            </a:r>
            <a:r>
              <a:rPr lang="en-GB" sz="1400" dirty="0" err="1">
                <a:solidFill>
                  <a:srgbClr val="7030A0"/>
                </a:solidFill>
                <a:latin typeface="Comic Sans MS" panose="030F0702030302020204" pitchFamily="66" charset="0"/>
              </a:rPr>
              <a:t>ea</a:t>
            </a:r>
            <a:r>
              <a:rPr lang="gd-GB" sz="1400" dirty="0">
                <a:solidFill>
                  <a:srgbClr val="7030A0"/>
                </a:solidFill>
                <a:latin typeface="Comic Sans MS" panose="030F0702030302020204" pitchFamily="66" charset="0"/>
              </a:rPr>
              <a:t>r cruaidh agus an gàirdeanan a chumail a-mach mar gu</a:t>
            </a:r>
            <a:r>
              <a:rPr lang="en-GB" sz="1400" dirty="0">
                <a:solidFill>
                  <a:srgbClr val="7030A0"/>
                </a:solidFill>
                <a:latin typeface="Comic Sans MS" panose="030F0702030302020204" pitchFamily="66" charset="0"/>
              </a:rPr>
              <a:t>n</a:t>
            </a:r>
            <a:r>
              <a:rPr lang="gd-GB" sz="1400" dirty="0">
                <a:solidFill>
                  <a:srgbClr val="7030A0"/>
                </a:solidFill>
                <a:latin typeface="Comic Sans MS" panose="030F0702030302020204" pitchFamily="66" charset="0"/>
              </a:rPr>
              <a:t> bheil iad a’ taidhpeadh aig coimpiutair. </a:t>
            </a:r>
          </a:p>
          <a:p>
            <a:pPr marL="342900" indent="-342900">
              <a:buFont typeface="+mj-lt"/>
              <a:buAutoNum type="arabicPeriod"/>
            </a:pPr>
            <a:r>
              <a:rPr lang="gd-GB" sz="1400" dirty="0">
                <a:solidFill>
                  <a:srgbClr val="7030A0"/>
                </a:solidFill>
                <a:latin typeface="Comic Sans MS" panose="030F0702030302020204" pitchFamily="66" charset="0"/>
              </a:rPr>
              <a:t>Tomhais àirde an làmhan bhon làr.  Nis, suidh thusa air an t-sèithear.  An e an aon àirde a th’ ann dhutsa?</a:t>
            </a:r>
          </a:p>
          <a:p>
            <a:pPr marL="342900" indent="-342900">
              <a:buFont typeface="+mj-lt"/>
              <a:buAutoNum type="arabicPeriod"/>
            </a:pPr>
            <a:r>
              <a:rPr lang="gd-GB" sz="1400" dirty="0">
                <a:solidFill>
                  <a:srgbClr val="7030A0"/>
                </a:solidFill>
                <a:latin typeface="Comic Sans MS" panose="030F0702030302020204" pitchFamily="66" charset="0"/>
              </a:rPr>
              <a:t>Feuch sèithrichean eile – dè an seòrsa </a:t>
            </a:r>
            <a:r>
              <a:rPr lang="gd-GB" sz="1400" dirty="0" err="1">
                <a:solidFill>
                  <a:srgbClr val="7030A0"/>
                </a:solidFill>
                <a:latin typeface="Comic Sans MS" panose="030F0702030302020204" pitchFamily="66" charset="0"/>
              </a:rPr>
              <a:t>sèith</a:t>
            </a:r>
            <a:r>
              <a:rPr lang="en-GB" sz="1400" dirty="0" err="1">
                <a:solidFill>
                  <a:srgbClr val="7030A0"/>
                </a:solidFill>
                <a:latin typeface="Comic Sans MS" panose="030F0702030302020204" pitchFamily="66" charset="0"/>
              </a:rPr>
              <a:t>ea</a:t>
            </a:r>
            <a:r>
              <a:rPr lang="gd-GB" sz="1400" dirty="0">
                <a:solidFill>
                  <a:srgbClr val="7030A0"/>
                </a:solidFill>
                <a:latin typeface="Comic Sans MS" panose="030F0702030302020204" pitchFamily="66" charset="0"/>
              </a:rPr>
              <a:t>r as fheàrr airson suidhe aig coimpiutair? Dè an àirde a bu choir deasg a bhith gus a bhith cinnteach gu bheil thu a’ suidhe an-àirde dìreach? No am bu </a:t>
            </a:r>
            <a:r>
              <a:rPr lang="gd-GB" sz="1400" dirty="0" err="1">
                <a:solidFill>
                  <a:srgbClr val="7030A0"/>
                </a:solidFill>
                <a:latin typeface="Comic Sans MS" panose="030F0702030302020204" pitchFamily="66" charset="0"/>
              </a:rPr>
              <a:t>ch</a:t>
            </a:r>
            <a:r>
              <a:rPr lang="en-GB" sz="1400" dirty="0">
                <a:solidFill>
                  <a:srgbClr val="7030A0"/>
                </a:solidFill>
                <a:latin typeface="Comic Sans MS" panose="030F0702030302020204" pitchFamily="66" charset="0"/>
              </a:rPr>
              <a:t>ò</a:t>
            </a:r>
            <a:r>
              <a:rPr lang="gd-GB" sz="1400" dirty="0" err="1">
                <a:solidFill>
                  <a:srgbClr val="7030A0"/>
                </a:solidFill>
                <a:latin typeface="Comic Sans MS" panose="030F0702030302020204" pitchFamily="66" charset="0"/>
              </a:rPr>
              <a:t>ir</a:t>
            </a:r>
            <a:r>
              <a:rPr lang="gd-GB" sz="1400" dirty="0">
                <a:solidFill>
                  <a:srgbClr val="7030A0"/>
                </a:solidFill>
                <a:latin typeface="Comic Sans MS" panose="030F0702030302020204" pitchFamily="66" charset="0"/>
              </a:rPr>
              <a:t> dhut a bhith a’ seasamh?</a:t>
            </a:r>
          </a:p>
          <a:p>
            <a:pPr marL="342900" indent="-342900">
              <a:buFont typeface="+mj-lt"/>
              <a:buAutoNum type="arabicPeriod"/>
            </a:pPr>
            <a:r>
              <a:rPr lang="gd-GB" sz="1400" dirty="0">
                <a:solidFill>
                  <a:srgbClr val="7030A0"/>
                </a:solidFill>
                <a:latin typeface="Comic Sans MS" panose="030F0702030302020204" pitchFamily="66" charset="0"/>
              </a:rPr>
              <a:t>Dealbhaich </a:t>
            </a:r>
            <a:r>
              <a:rPr lang="gd-GB" sz="1400" dirty="0" err="1">
                <a:solidFill>
                  <a:srgbClr val="7030A0"/>
                </a:solidFill>
                <a:latin typeface="Comic Sans MS" panose="030F0702030302020204" pitchFamily="66" charset="0"/>
              </a:rPr>
              <a:t>sèith</a:t>
            </a:r>
            <a:r>
              <a:rPr lang="en-GB" sz="1400" dirty="0" err="1">
                <a:solidFill>
                  <a:srgbClr val="7030A0"/>
                </a:solidFill>
                <a:latin typeface="Comic Sans MS" panose="030F0702030302020204" pitchFamily="66" charset="0"/>
              </a:rPr>
              <a:t>ea</a:t>
            </a:r>
            <a:r>
              <a:rPr lang="gd-GB" sz="1400" dirty="0">
                <a:solidFill>
                  <a:srgbClr val="7030A0"/>
                </a:solidFill>
                <a:latin typeface="Comic Sans MS" panose="030F0702030302020204" pitchFamily="66" charset="0"/>
              </a:rPr>
              <a:t>r agus deasg gus daoine a chuideachadh san àite-obrach a’ cleachdadh a h-uile càil a tha thu air ionnsachadh.  A bheil dòigh air rud a chur ris an dealbhadh gus daoine a bhrosnachadh gu bhith a’ gluasad no ag eacarsaich san àite-obrach?</a:t>
            </a:r>
            <a:endParaRPr lang="gd-GB" sz="1600" dirty="0">
              <a:solidFill>
                <a:srgbClr val="7030A0"/>
              </a:solidFill>
              <a:latin typeface="Comic Sans MS" panose="030F0702030302020204" pitchFamily="66" charset="0"/>
            </a:endParaRPr>
          </a:p>
          <a:p>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dirty="0">
              <a:solidFill>
                <a:srgbClr val="7030A0"/>
              </a:solidFill>
              <a:latin typeface="Comic Sans MS" panose="030F0702030302020204" pitchFamily="66" charset="0"/>
            </a:endParaRPr>
          </a:p>
          <a:p>
            <a:endParaRPr lang="en-GB" sz="1600" dirty="0">
              <a:solidFill>
                <a:srgbClr val="7030A0"/>
              </a:solidFill>
              <a:latin typeface="Comic Sans MS" panose="030F0702030302020204" pitchFamily="66" charset="0"/>
            </a:endParaRPr>
          </a:p>
          <a:p>
            <a:pPr marL="342900" indent="-342900">
              <a:buFont typeface="+mj-lt"/>
              <a:buAutoNum type="arabicPeriod"/>
            </a:pPr>
            <a:endParaRPr lang="en-GB" sz="1600" b="1" dirty="0">
              <a:solidFill>
                <a:srgbClr val="7030A0"/>
              </a:solidFill>
              <a:latin typeface="Comic Sans MS" panose="030F0702030302020204" pitchFamily="66" charset="0"/>
            </a:endParaRPr>
          </a:p>
          <a:p>
            <a:endParaRPr lang="en-GB" sz="1600" b="1" dirty="0">
              <a:solidFill>
                <a:srgbClr val="7030A0"/>
              </a:solidFill>
              <a:latin typeface="Comic Sans MS" panose="030F0702030302020204" pitchFamily="66" charset="0"/>
            </a:endParaRPr>
          </a:p>
        </p:txBody>
      </p:sp>
      <p:sp>
        <p:nvSpPr>
          <p:cNvPr id="32" name="Rounded Rectangular Callout 31"/>
          <p:cNvSpPr/>
          <p:nvPr/>
        </p:nvSpPr>
        <p:spPr>
          <a:xfrm>
            <a:off x="2655001" y="5553661"/>
            <a:ext cx="9282119" cy="1068520"/>
          </a:xfrm>
          <a:prstGeom prst="wedgeRoundRectCallout">
            <a:avLst>
              <a:gd name="adj1" fmla="val -59935"/>
              <a:gd name="adj2" fmla="val -33960"/>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7030A0"/>
              </a:solidFill>
              <a:latin typeface="Comic Sans MS" panose="030F0702030302020204" pitchFamily="66" charset="0"/>
            </a:endParaRPr>
          </a:p>
          <a:p>
            <a:pPr algn="ctr"/>
            <a:endParaRPr lang="en-GB" dirty="0">
              <a:solidFill>
                <a:srgbClr val="7030A0"/>
              </a:solidFill>
              <a:latin typeface="Comic Sans MS" panose="030F0702030302020204" pitchFamily="66" charset="0"/>
            </a:endParaRPr>
          </a:p>
          <a:p>
            <a:pPr algn="ctr"/>
            <a:r>
              <a:rPr lang="gd-GB" sz="1600" dirty="0">
                <a:solidFill>
                  <a:srgbClr val="7030A0"/>
                </a:solidFill>
                <a:latin typeface="Comic Sans MS" panose="030F0702030302020204" pitchFamily="66" charset="0"/>
              </a:rPr>
              <a:t>Is e </a:t>
            </a:r>
            <a:r>
              <a:rPr lang="gd-GB" sz="1600" dirty="0" err="1">
                <a:solidFill>
                  <a:srgbClr val="7030A0"/>
                </a:solidFill>
                <a:latin typeface="Comic Sans MS" panose="030F0702030302020204" pitchFamily="66" charset="0"/>
              </a:rPr>
              <a:t>Ergonomics</a:t>
            </a:r>
            <a:r>
              <a:rPr lang="gd-GB" sz="1600" dirty="0">
                <a:solidFill>
                  <a:srgbClr val="7030A0"/>
                </a:solidFill>
                <a:latin typeface="Comic Sans MS" panose="030F0702030302020204" pitchFamily="66" charset="0"/>
              </a:rPr>
              <a:t> an sgrùdadh air dealbhadh àirneis no uidheim agus mar a bheir e buaidh air comas dhaoine a bhith ag obair gu h-èifeachdach. Airson tuilleadh fiosrachaidh m</a:t>
            </a:r>
            <a:r>
              <a:rPr lang="en-GB" sz="1600" dirty="0">
                <a:solidFill>
                  <a:srgbClr val="7030A0"/>
                </a:solidFill>
                <a:latin typeface="Comic Sans MS" panose="030F0702030302020204" pitchFamily="66" charset="0"/>
              </a:rPr>
              <a:t>u </a:t>
            </a:r>
            <a:r>
              <a:rPr lang="en-GB" sz="1600" dirty="0" err="1">
                <a:solidFill>
                  <a:srgbClr val="7030A0"/>
                </a:solidFill>
                <a:latin typeface="Comic Sans MS" panose="030F0702030302020204" pitchFamily="66" charset="0"/>
              </a:rPr>
              <a:t>seo</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faic</a:t>
            </a:r>
            <a:r>
              <a:rPr lang="en-GB" dirty="0">
                <a:solidFill>
                  <a:srgbClr val="7030A0"/>
                </a:solidFill>
                <a:latin typeface="Comic Sans MS" panose="030F0702030302020204" pitchFamily="66" charset="0"/>
              </a:rPr>
              <a:t>: </a:t>
            </a:r>
            <a:r>
              <a:rPr lang="en-GB" dirty="0">
                <a:solidFill>
                  <a:srgbClr val="7030A0"/>
                </a:solidFill>
                <a:latin typeface="Comic Sans MS" panose="030F0702030302020204" pitchFamily="66" charset="0"/>
                <a:hlinkClick r:id="rId5"/>
              </a:rPr>
              <a:t>https://www.myworldofwork.co.uk/my-career-options/job-profiles/ergonomist</a:t>
            </a:r>
            <a:endParaRPr lang="en-GB" dirty="0">
              <a:solidFill>
                <a:srgbClr val="7030A0"/>
              </a:solidFill>
              <a:latin typeface="Comic Sans MS" panose="030F0702030302020204" pitchFamily="66" charset="0"/>
            </a:endParaRPr>
          </a:p>
          <a:p>
            <a:pPr algn="ctr"/>
            <a:endParaRPr lang="en-GB" dirty="0">
              <a:solidFill>
                <a:srgbClr val="7030A0"/>
              </a:solidFill>
              <a:latin typeface="Comic Sans MS" panose="030F0702030302020204" pitchFamily="66" charset="0"/>
            </a:endParaRPr>
          </a:p>
          <a:p>
            <a:pPr algn="ctr"/>
            <a:endParaRPr lang="en-GB" b="1" dirty="0">
              <a:solidFill>
                <a:srgbClr val="7030A0"/>
              </a:solidFill>
              <a:latin typeface="Comic Sans MS" panose="030F0702030302020204" pitchFamily="66" charset="0"/>
            </a:endParaRPr>
          </a:p>
        </p:txBody>
      </p:sp>
      <p:sp>
        <p:nvSpPr>
          <p:cNvPr id="5" name="TextBox 4"/>
          <p:cNvSpPr txBox="1"/>
          <p:nvPr/>
        </p:nvSpPr>
        <p:spPr>
          <a:xfrm>
            <a:off x="8335621" y="870214"/>
            <a:ext cx="2119618" cy="830997"/>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Pàipear</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7030A0"/>
                </a:solidFill>
                <a:latin typeface="Comic Sans MS" panose="030F0702030302020204" pitchFamily="66" charset="0"/>
              </a:rPr>
              <a:t>Teip</a:t>
            </a:r>
            <a:r>
              <a:rPr lang="en-GB" sz="1600" dirty="0">
                <a:solidFill>
                  <a:srgbClr val="7030A0"/>
                </a:solidFill>
                <a:latin typeface="Comic Sans MS" panose="030F0702030302020204" pitchFamily="66" charset="0"/>
              </a:rPr>
              <a:t> </a:t>
            </a:r>
            <a:r>
              <a:rPr lang="en-GB" sz="1600" dirty="0" err="1">
                <a:solidFill>
                  <a:srgbClr val="7030A0"/>
                </a:solidFill>
                <a:latin typeface="Comic Sans MS" panose="030F0702030302020204" pitchFamily="66" charset="0"/>
              </a:rPr>
              <a:t>tomhais</a:t>
            </a:r>
            <a:endParaRPr lang="en-GB" sz="1600" dirty="0">
              <a:solidFill>
                <a:srgbClr val="7030A0"/>
              </a:solidFill>
              <a:latin typeface="Comic Sans MS" panose="030F0702030302020204" pitchFamily="66" charset="0"/>
            </a:endParaRPr>
          </a:p>
          <a:p>
            <a:pPr marL="285750" indent="-285750">
              <a:buFont typeface="Wingdings" panose="05000000000000000000" pitchFamily="2" charset="2"/>
              <a:buChar char="Ø"/>
            </a:pPr>
            <a:endParaRPr lang="en-GB" sz="1600" dirty="0">
              <a:solidFill>
                <a:srgbClr val="7030A0"/>
              </a:solidFill>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534454" y="3429000"/>
            <a:ext cx="1655565" cy="3358164"/>
          </a:xfrm>
          <a:prstGeom prst="rect">
            <a:avLst/>
          </a:prstGeom>
        </p:spPr>
      </p:pic>
      <p:sp>
        <p:nvSpPr>
          <p:cNvPr id="11" name="Explosion 1 10"/>
          <p:cNvSpPr/>
          <p:nvPr/>
        </p:nvSpPr>
        <p:spPr>
          <a:xfrm>
            <a:off x="10228216" y="0"/>
            <a:ext cx="2084521" cy="2168434"/>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695"/>
              </a:solidFill>
            </a:endParaRPr>
          </a:p>
        </p:txBody>
      </p:sp>
      <p:sp>
        <p:nvSpPr>
          <p:cNvPr id="12" name="TextBox 11"/>
          <p:cNvSpPr txBox="1"/>
          <p:nvPr/>
        </p:nvSpPr>
        <p:spPr>
          <a:xfrm>
            <a:off x="10603832" y="668718"/>
            <a:ext cx="1333288" cy="738664"/>
          </a:xfrm>
          <a:prstGeom prst="rect">
            <a:avLst/>
          </a:prstGeom>
          <a:noFill/>
        </p:spPr>
        <p:txBody>
          <a:bodyPr wrap="square" rtlCol="0">
            <a:spAutoFit/>
          </a:bodyPr>
          <a:lstStyle/>
          <a:p>
            <a:pPr algn="ctr"/>
            <a:r>
              <a:rPr lang="en-GB" sz="1400" b="1" dirty="0">
                <a:solidFill>
                  <a:srgbClr val="005695"/>
                </a:solidFill>
                <a:latin typeface="Comic Sans MS" panose="030F0702030302020204" pitchFamily="66" charset="0"/>
              </a:rPr>
              <a:t>An </a:t>
            </a:r>
            <a:r>
              <a:rPr lang="en-GB" sz="1400" b="1" dirty="0" err="1">
                <a:solidFill>
                  <a:srgbClr val="005695"/>
                </a:solidFill>
                <a:latin typeface="Comic Sans MS" panose="030F0702030302020204" pitchFamily="66" charset="0"/>
              </a:rPr>
              <a:t>suidheachan</a:t>
            </a:r>
            <a:r>
              <a:rPr lang="en-GB" sz="1400" b="1" dirty="0">
                <a:solidFill>
                  <a:srgbClr val="005695"/>
                </a:solidFill>
                <a:latin typeface="Comic Sans MS" panose="030F0702030302020204" pitchFamily="66" charset="0"/>
              </a:rPr>
              <a:t> </a:t>
            </a:r>
            <a:r>
              <a:rPr lang="en-GB" sz="1400" b="1" dirty="0" err="1">
                <a:solidFill>
                  <a:srgbClr val="005695"/>
                </a:solidFill>
                <a:latin typeface="Comic Sans MS" panose="030F0702030302020204" pitchFamily="66" charset="0"/>
              </a:rPr>
              <a:t>coileanta</a:t>
            </a:r>
            <a:r>
              <a:rPr lang="en-GB" sz="14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3506698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377" y="-14377"/>
            <a:ext cx="12475707" cy="7003030"/>
          </a:xfrm>
          <a:prstGeom prst="rect">
            <a:avLst/>
          </a:prstGeom>
        </p:spPr>
      </p:pic>
      <p:sp>
        <p:nvSpPr>
          <p:cNvPr id="3" name="Rounded Rectangle 2"/>
          <p:cNvSpPr/>
          <p:nvPr/>
        </p:nvSpPr>
        <p:spPr>
          <a:xfrm>
            <a:off x="2871009" y="369567"/>
            <a:ext cx="7600950" cy="584627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1400" dirty="0">
              <a:solidFill>
                <a:srgbClr val="002060"/>
              </a:solidFill>
              <a:latin typeface="Comic Sans MS" charset="0"/>
            </a:endParaRPr>
          </a:p>
        </p:txBody>
      </p:sp>
      <p:sp>
        <p:nvSpPr>
          <p:cNvPr id="10" name="Rounded Rectangular Callout 9"/>
          <p:cNvSpPr/>
          <p:nvPr/>
        </p:nvSpPr>
        <p:spPr>
          <a:xfrm>
            <a:off x="145144" y="298939"/>
            <a:ext cx="9830686" cy="6491030"/>
          </a:xfrm>
          <a:prstGeom prst="wedgeRoundRectCallout">
            <a:avLst>
              <a:gd name="adj1" fmla="val 48975"/>
              <a:gd name="adj2" fmla="val 2482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5695"/>
              </a:solidFill>
              <a:latin typeface="Comic Sans MS" charset="0"/>
            </a:endParaRPr>
          </a:p>
          <a:p>
            <a:pPr algn="ctr"/>
            <a:r>
              <a:rPr lang="en-GB" b="1" dirty="0" err="1">
                <a:solidFill>
                  <a:schemeClr val="bg1"/>
                </a:solidFill>
                <a:latin typeface="Comic Sans MS" charset="0"/>
              </a:rPr>
              <a:t>Seo</a:t>
            </a:r>
            <a:r>
              <a:rPr lang="en-GB" b="1" dirty="0">
                <a:solidFill>
                  <a:schemeClr val="bg1"/>
                </a:solidFill>
                <a:latin typeface="Comic Sans MS" charset="0"/>
              </a:rPr>
              <a:t> </a:t>
            </a:r>
            <a:r>
              <a:rPr lang="en-GB" b="1" dirty="0" err="1">
                <a:solidFill>
                  <a:schemeClr val="bg1"/>
                </a:solidFill>
                <a:latin typeface="Comic Sans MS" charset="0"/>
              </a:rPr>
              <a:t>na</a:t>
            </a:r>
            <a:r>
              <a:rPr lang="en-GB" b="1" dirty="0">
                <a:solidFill>
                  <a:schemeClr val="bg1"/>
                </a:solidFill>
                <a:latin typeface="Comic Sans MS" charset="0"/>
              </a:rPr>
              <a:t> </a:t>
            </a:r>
            <a:r>
              <a:rPr lang="en-GB" b="1" dirty="0" err="1">
                <a:solidFill>
                  <a:schemeClr val="bg1"/>
                </a:solidFill>
                <a:latin typeface="Comic Sans MS" charset="0"/>
              </a:rPr>
              <a:t>dh’fheumas</a:t>
            </a:r>
            <a:r>
              <a:rPr lang="en-GB" b="1" dirty="0">
                <a:solidFill>
                  <a:schemeClr val="bg1"/>
                </a:solidFill>
                <a:latin typeface="Comic Sans MS" charset="0"/>
              </a:rPr>
              <a:t> </a:t>
            </a:r>
            <a:r>
              <a:rPr lang="en-GB" b="1" dirty="0" err="1">
                <a:solidFill>
                  <a:schemeClr val="bg1"/>
                </a:solidFill>
                <a:latin typeface="Comic Sans MS" charset="0"/>
              </a:rPr>
              <a:t>tu</a:t>
            </a:r>
            <a:endParaRPr lang="en-GB" b="1" dirty="0">
              <a:solidFill>
                <a:schemeClr val="bg1"/>
              </a:solidFill>
              <a:latin typeface="Comic Sans MS" charset="0"/>
            </a:endParaRPr>
          </a:p>
          <a:p>
            <a:pPr algn="ctr"/>
            <a:endParaRPr lang="en-GB" sz="1600" b="1" dirty="0">
              <a:solidFill>
                <a:schemeClr val="bg1"/>
              </a:solidFill>
              <a:latin typeface="Comic Sans MS" charset="0"/>
            </a:endParaRPr>
          </a:p>
          <a:p>
            <a:pPr marL="742950" lvl="1" indent="-285750">
              <a:buFont typeface="Wingdings" panose="05000000000000000000" pitchFamily="2" charset="2"/>
              <a:buChar char="Ø"/>
            </a:pPr>
            <a:r>
              <a:rPr lang="en-GB" sz="1600" dirty="0" err="1">
                <a:solidFill>
                  <a:schemeClr val="bg1"/>
                </a:solidFill>
                <a:latin typeface="Comic Sans MS" charset="0"/>
              </a:rPr>
              <a:t>Stràbhan</a:t>
            </a:r>
            <a:endParaRPr lang="en-GB" sz="1600" dirty="0">
              <a:solidFill>
                <a:schemeClr val="bg1"/>
              </a:solidFill>
              <a:latin typeface="Comic Sans MS" charset="0"/>
            </a:endParaRPr>
          </a:p>
          <a:p>
            <a:pPr marL="742950" lvl="1" indent="-285750">
              <a:buFont typeface="Wingdings" panose="05000000000000000000" pitchFamily="2" charset="2"/>
              <a:buChar char="Ø"/>
            </a:pPr>
            <a:r>
              <a:rPr lang="en-GB" sz="1600" dirty="0" err="1">
                <a:solidFill>
                  <a:schemeClr val="bg1"/>
                </a:solidFill>
                <a:latin typeface="Comic Sans MS" charset="0"/>
              </a:rPr>
              <a:t>Pàipear</a:t>
            </a:r>
            <a:endParaRPr lang="en-GB" sz="1600" dirty="0">
              <a:solidFill>
                <a:schemeClr val="bg1"/>
              </a:solidFill>
              <a:latin typeface="Comic Sans MS" charset="0"/>
            </a:endParaRPr>
          </a:p>
          <a:p>
            <a:pPr marL="285750" indent="-285750">
              <a:buFont typeface="Wingdings" panose="05000000000000000000" pitchFamily="2" charset="2"/>
              <a:buChar char="Ø"/>
            </a:pPr>
            <a:endParaRPr lang="en-GB" sz="1100" b="1" dirty="0">
              <a:solidFill>
                <a:schemeClr val="bg1"/>
              </a:solidFill>
              <a:latin typeface="Comic Sans MS" charset="0"/>
            </a:endParaRPr>
          </a:p>
          <a:p>
            <a:r>
              <a:rPr lang="en-GB" sz="1600" b="1" dirty="0" err="1">
                <a:solidFill>
                  <a:schemeClr val="bg1"/>
                </a:solidFill>
                <a:latin typeface="Comic Sans MS" panose="030F0702030302020204" pitchFamily="66" charset="0"/>
              </a:rPr>
              <a:t>Stiùireadh</a:t>
            </a:r>
            <a:r>
              <a:rPr lang="en-GB" sz="1600" b="1" dirty="0">
                <a:solidFill>
                  <a:schemeClr val="bg1"/>
                </a:solidFill>
                <a:latin typeface="Comic Sans MS" panose="030F0702030302020204" pitchFamily="66" charset="0"/>
              </a:rPr>
              <a:t>:   </a:t>
            </a:r>
          </a:p>
          <a:p>
            <a:endParaRPr lang="en-GB" sz="1050" b="1" dirty="0">
              <a:solidFill>
                <a:schemeClr val="bg1"/>
              </a:solidFill>
              <a:latin typeface="Comic Sans MS" panose="030F0702030302020204" pitchFamily="66" charset="0"/>
            </a:endParaRPr>
          </a:p>
          <a:p>
            <a:pPr marL="342900" indent="-342900">
              <a:buFont typeface="+mj-lt"/>
              <a:buAutoNum type="arabicPeriod"/>
            </a:pPr>
            <a:r>
              <a:rPr lang="gd-GB" sz="1400" dirty="0">
                <a:solidFill>
                  <a:schemeClr val="bg1"/>
                </a:solidFill>
                <a:latin typeface="Comic Sans MS" panose="030F0702030302020204" pitchFamily="66" charset="0"/>
              </a:rPr>
              <a:t>Airson rocaid </a:t>
            </a:r>
            <a:r>
              <a:rPr lang="gd-GB" sz="1400" dirty="0" err="1">
                <a:solidFill>
                  <a:schemeClr val="bg1"/>
                </a:solidFill>
                <a:latin typeface="Comic Sans MS" panose="030F0702030302020204" pitchFamily="66" charset="0"/>
              </a:rPr>
              <a:t>stràibh</a:t>
            </a:r>
            <a:r>
              <a:rPr lang="gd-GB" sz="1400" dirty="0">
                <a:solidFill>
                  <a:schemeClr val="bg1"/>
                </a:solidFill>
                <a:latin typeface="Comic Sans MS" panose="030F0702030302020204" pitchFamily="66" charset="0"/>
              </a:rPr>
              <a:t> shìmplidh geàrr a-mach ceart-cheàrnach de phàipear agus roilig e timcheall an </a:t>
            </a:r>
            <a:r>
              <a:rPr lang="gd-GB" sz="1400" dirty="0" err="1">
                <a:solidFill>
                  <a:schemeClr val="bg1"/>
                </a:solidFill>
                <a:latin typeface="Comic Sans MS" panose="030F0702030302020204" pitchFamily="66" charset="0"/>
              </a:rPr>
              <a:t>stràibh</a:t>
            </a:r>
            <a:r>
              <a:rPr lang="gd-GB" sz="1400" dirty="0">
                <a:solidFill>
                  <a:schemeClr val="bg1"/>
                </a:solidFill>
                <a:latin typeface="Comic Sans MS" panose="030F0702030302020204" pitchFamily="66" charset="0"/>
              </a:rPr>
              <a:t> gun a bhith ro theann. Ceangal am pàipear le teip.</a:t>
            </a:r>
          </a:p>
          <a:p>
            <a:pPr marL="342900" indent="-342900">
              <a:buFont typeface="+mj-lt"/>
              <a:buAutoNum type="arabicPeriod"/>
            </a:pPr>
            <a:endParaRPr lang="gd-GB" sz="1050" dirty="0">
              <a:solidFill>
                <a:schemeClr val="bg1"/>
              </a:solidFill>
              <a:latin typeface="Comic Sans MS" panose="030F0702030302020204" pitchFamily="66" charset="0"/>
            </a:endParaRPr>
          </a:p>
          <a:p>
            <a:pPr marL="342900" indent="-342900">
              <a:buFont typeface="+mj-lt"/>
              <a:buAutoNum type="arabicPeriod"/>
            </a:pPr>
            <a:r>
              <a:rPr lang="gd-GB" sz="1400" dirty="0">
                <a:solidFill>
                  <a:schemeClr val="bg1"/>
                </a:solidFill>
                <a:latin typeface="Comic Sans MS" panose="030F0702030302020204" pitchFamily="66" charset="0"/>
              </a:rPr>
              <a:t>An uair sin steig aon cheann den phàipear ri chèile gus am bi e dùinte. </a:t>
            </a:r>
          </a:p>
          <a:p>
            <a:pPr marL="342900" indent="-342900">
              <a:buFont typeface="+mj-lt"/>
              <a:buAutoNum type="arabicPeriod"/>
            </a:pPr>
            <a:endParaRPr lang="gd-GB" sz="1050" dirty="0">
              <a:solidFill>
                <a:schemeClr val="bg1"/>
              </a:solidFill>
              <a:latin typeface="Comic Sans MS" panose="030F0702030302020204" pitchFamily="66" charset="0"/>
            </a:endParaRPr>
          </a:p>
          <a:p>
            <a:pPr marL="342900" indent="-342900">
              <a:buFont typeface="+mj-lt"/>
              <a:buAutoNum type="arabicPeriod"/>
            </a:pPr>
            <a:r>
              <a:rPr lang="gd-GB" sz="1400" dirty="0">
                <a:solidFill>
                  <a:schemeClr val="bg1"/>
                </a:solidFill>
                <a:latin typeface="Comic Sans MS" panose="030F0702030302020204" pitchFamily="66" charset="0"/>
              </a:rPr>
              <a:t>Cuir an rocaid agad mun an </a:t>
            </a:r>
            <a:r>
              <a:rPr lang="gd-GB" sz="1400" dirty="0" err="1">
                <a:solidFill>
                  <a:schemeClr val="bg1"/>
                </a:solidFill>
                <a:latin typeface="Comic Sans MS" panose="030F0702030302020204" pitchFamily="66" charset="0"/>
              </a:rPr>
              <a:t>stràibh</a:t>
            </a:r>
            <a:r>
              <a:rPr lang="gd-GB" sz="1400" dirty="0">
                <a:solidFill>
                  <a:schemeClr val="bg1"/>
                </a:solidFill>
                <a:latin typeface="Comic Sans MS" panose="030F0702030302020204" pitchFamily="66" charset="0"/>
              </a:rPr>
              <a:t> agus sèid gu làidir tron </a:t>
            </a:r>
            <a:r>
              <a:rPr lang="gd-GB" sz="1400" dirty="0" err="1">
                <a:solidFill>
                  <a:schemeClr val="bg1"/>
                </a:solidFill>
                <a:latin typeface="Comic Sans MS" panose="030F0702030302020204" pitchFamily="66" charset="0"/>
              </a:rPr>
              <a:t>stràbh</a:t>
            </a:r>
            <a:r>
              <a:rPr lang="gd-GB" sz="1400" dirty="0">
                <a:solidFill>
                  <a:schemeClr val="bg1"/>
                </a:solidFill>
                <a:latin typeface="Comic Sans MS" panose="030F0702030302020204" pitchFamily="66" charset="0"/>
              </a:rPr>
              <a:t> …dè cho fada ’s a chaidh an rocaid agad?</a:t>
            </a:r>
          </a:p>
          <a:p>
            <a:pPr marL="342900" indent="-342900">
              <a:buFont typeface="+mj-lt"/>
              <a:buAutoNum type="arabicPeriod"/>
            </a:pPr>
            <a:endParaRPr lang="gd-GB" sz="1050" dirty="0">
              <a:solidFill>
                <a:schemeClr val="bg1"/>
              </a:solidFill>
              <a:latin typeface="Comic Sans MS" panose="030F0702030302020204" pitchFamily="66" charset="0"/>
            </a:endParaRPr>
          </a:p>
          <a:p>
            <a:r>
              <a:rPr lang="gd-GB" sz="1400" b="1" dirty="0">
                <a:solidFill>
                  <a:schemeClr val="bg1"/>
                </a:solidFill>
                <a:latin typeface="Comic Sans MS" panose="030F0702030302020204" pitchFamily="66" charset="0"/>
              </a:rPr>
              <a:t>Dùbhlan</a:t>
            </a:r>
            <a:r>
              <a:rPr lang="gd-GB" sz="1200" dirty="0">
                <a:solidFill>
                  <a:schemeClr val="bg1"/>
                </a:solidFill>
                <a:latin typeface="Comic Sans MS" panose="030F0702030302020204" pitchFamily="66" charset="0"/>
              </a:rPr>
              <a:t>:</a:t>
            </a:r>
          </a:p>
          <a:p>
            <a:endParaRPr lang="gd-GB" sz="1050" dirty="0">
              <a:solidFill>
                <a:schemeClr val="bg1"/>
              </a:solidFill>
              <a:latin typeface="Comic Sans MS" panose="030F0702030302020204" pitchFamily="66" charset="0"/>
            </a:endParaRPr>
          </a:p>
          <a:p>
            <a:r>
              <a:rPr lang="gd-GB" sz="1400" dirty="0">
                <a:solidFill>
                  <a:schemeClr val="bg1"/>
                </a:solidFill>
                <a:latin typeface="Comic Sans MS" panose="030F0702030302020204" pitchFamily="66" charset="0"/>
              </a:rPr>
              <a:t>Dèan deuchainn le cuid de na caochladairean agad a dh’fhaicinn dè a’ bhuaidh a bhios air an rocaid agad.</a:t>
            </a:r>
          </a:p>
          <a:p>
            <a:endParaRPr lang="gd-GB" sz="1050" dirty="0">
              <a:solidFill>
                <a:schemeClr val="bg1"/>
              </a:solidFill>
              <a:latin typeface="Comic Sans MS" panose="030F0702030302020204" pitchFamily="66" charset="0"/>
            </a:endParaRPr>
          </a:p>
          <a:p>
            <a:pPr marL="342900" indent="-342900">
              <a:buFont typeface="+mj-lt"/>
              <a:buAutoNum type="arabicPeriod"/>
            </a:pPr>
            <a:r>
              <a:rPr lang="gd-GB" sz="1400" dirty="0">
                <a:solidFill>
                  <a:schemeClr val="bg1"/>
                </a:solidFill>
                <a:latin typeface="Comic Sans MS" panose="030F0702030302020204" pitchFamily="66" charset="0"/>
              </a:rPr>
              <a:t>Feuch ris an uiread agus am fòrsa èadhair a </a:t>
            </a:r>
            <a:r>
              <a:rPr lang="gd-GB" sz="1400" dirty="0" err="1">
                <a:solidFill>
                  <a:schemeClr val="bg1"/>
                </a:solidFill>
                <a:latin typeface="Comic Sans MS" panose="030F0702030302020204" pitchFamily="66" charset="0"/>
              </a:rPr>
              <a:t>shèideas</a:t>
            </a:r>
            <a:r>
              <a:rPr lang="gd-GB" sz="1400" dirty="0">
                <a:solidFill>
                  <a:schemeClr val="bg1"/>
                </a:solidFill>
                <a:latin typeface="Comic Sans MS" panose="030F0702030302020204" pitchFamily="66" charset="0"/>
              </a:rPr>
              <a:t> tu tron </a:t>
            </a:r>
            <a:r>
              <a:rPr lang="gd-GB" sz="1400" dirty="0" err="1">
                <a:solidFill>
                  <a:schemeClr val="bg1"/>
                </a:solidFill>
                <a:latin typeface="Comic Sans MS" panose="030F0702030302020204" pitchFamily="66" charset="0"/>
              </a:rPr>
              <a:t>stràbh</a:t>
            </a:r>
            <a:r>
              <a:rPr lang="gd-GB" sz="1400" dirty="0">
                <a:solidFill>
                  <a:schemeClr val="bg1"/>
                </a:solidFill>
                <a:latin typeface="Comic Sans MS" panose="030F0702030302020204" pitchFamily="66" charset="0"/>
              </a:rPr>
              <a:t> atharrachadh. Dè an diofar a nì sin?</a:t>
            </a:r>
          </a:p>
          <a:p>
            <a:pPr marL="342900" indent="-342900">
              <a:buFont typeface="+mj-lt"/>
              <a:buAutoNum type="arabicPeriod"/>
            </a:pPr>
            <a:r>
              <a:rPr lang="gd-GB" sz="1400" dirty="0">
                <a:solidFill>
                  <a:schemeClr val="bg1"/>
                </a:solidFill>
                <a:latin typeface="Comic Sans MS" panose="030F0702030302020204" pitchFamily="66" charset="0"/>
              </a:rPr>
              <a:t>Dè thachras nuair a dh’atharraicheas tu faid an tiùb pàipeir?</a:t>
            </a:r>
          </a:p>
          <a:p>
            <a:pPr marL="342900" indent="-342900">
              <a:buFont typeface="+mj-lt"/>
              <a:buAutoNum type="arabicPeriod"/>
            </a:pPr>
            <a:r>
              <a:rPr lang="gd-GB" sz="1400" dirty="0">
                <a:solidFill>
                  <a:schemeClr val="bg1"/>
                </a:solidFill>
                <a:latin typeface="Comic Sans MS" panose="030F0702030302020204" pitchFamily="66" charset="0"/>
              </a:rPr>
              <a:t>Dè thachras nuair a dh’atharraicheas tu trast-thomhas an tiùb pàipeir? </a:t>
            </a:r>
          </a:p>
          <a:p>
            <a:pPr marL="342900" indent="-342900">
              <a:buFont typeface="+mj-lt"/>
              <a:buAutoNum type="arabicPeriod"/>
            </a:pPr>
            <a:r>
              <a:rPr lang="gd-GB" sz="1400" dirty="0">
                <a:solidFill>
                  <a:schemeClr val="bg1"/>
                </a:solidFill>
                <a:latin typeface="Comic Sans MS" panose="030F0702030302020204" pitchFamily="66" charset="0"/>
              </a:rPr>
              <a:t>Atharraich cumadh na rocaid </a:t>
            </a:r>
            <a:r>
              <a:rPr lang="gd-GB" sz="1400" dirty="0" err="1">
                <a:solidFill>
                  <a:schemeClr val="bg1"/>
                </a:solidFill>
                <a:latin typeface="Comic Sans MS" panose="030F0702030302020204" pitchFamily="66" charset="0"/>
              </a:rPr>
              <a:t>stràibh</a:t>
            </a:r>
            <a:r>
              <a:rPr lang="gd-GB" sz="1400" dirty="0">
                <a:solidFill>
                  <a:schemeClr val="bg1"/>
                </a:solidFill>
                <a:latin typeface="Comic Sans MS" panose="030F0702030302020204" pitchFamily="66" charset="0"/>
              </a:rPr>
              <a:t> le sgiathan no gob. Ciamar a dh’atharraicheas sin </a:t>
            </a:r>
            <a:r>
              <a:rPr lang="gd-GB" sz="1400" dirty="0" err="1">
                <a:solidFill>
                  <a:schemeClr val="bg1"/>
                </a:solidFill>
                <a:latin typeface="Comic Sans MS" panose="030F0702030302020204" pitchFamily="66" charset="0"/>
              </a:rPr>
              <a:t>itealachd</a:t>
            </a:r>
            <a:r>
              <a:rPr lang="gd-GB" sz="1400" dirty="0">
                <a:solidFill>
                  <a:schemeClr val="bg1"/>
                </a:solidFill>
                <a:latin typeface="Comic Sans MS" panose="030F0702030302020204" pitchFamily="66" charset="0"/>
              </a:rPr>
              <a:t> na rocaid?</a:t>
            </a:r>
          </a:p>
          <a:p>
            <a:pPr marL="342900" indent="-342900">
              <a:buFont typeface="+mj-lt"/>
              <a:buAutoNum type="arabicPeriod"/>
            </a:pPr>
            <a:r>
              <a:rPr lang="gd-GB" sz="1400" dirty="0">
                <a:solidFill>
                  <a:schemeClr val="bg1"/>
                </a:solidFill>
                <a:latin typeface="Comic Sans MS" panose="030F0702030302020204" pitchFamily="66" charset="0"/>
              </a:rPr>
              <a:t>Feuch diofar </a:t>
            </a:r>
            <a:r>
              <a:rPr lang="gd-GB" sz="1400" dirty="0" err="1">
                <a:solidFill>
                  <a:schemeClr val="bg1"/>
                </a:solidFill>
                <a:latin typeface="Comic Sans MS" panose="030F0702030302020204" pitchFamily="66" charset="0"/>
              </a:rPr>
              <a:t>thruimeadan</a:t>
            </a:r>
            <a:r>
              <a:rPr lang="gd-GB" sz="1400" dirty="0">
                <a:solidFill>
                  <a:schemeClr val="bg1"/>
                </a:solidFill>
                <a:latin typeface="Comic Sans MS" panose="030F0702030302020204" pitchFamily="66" charset="0"/>
              </a:rPr>
              <a:t> pàipeir son na rocaid, dè thachras?</a:t>
            </a:r>
          </a:p>
          <a:p>
            <a:pPr marL="342900" indent="-342900">
              <a:buFont typeface="+mj-lt"/>
              <a:buAutoNum type="arabicPeriod"/>
            </a:pPr>
            <a:endParaRPr lang="en-GB" sz="1600" dirty="0">
              <a:solidFill>
                <a:srgbClr val="005695"/>
              </a:solidFill>
              <a:latin typeface="Comic Sans MS" panose="030F0702030302020204" pitchFamily="66" charset="0"/>
            </a:endParaRPr>
          </a:p>
        </p:txBody>
      </p:sp>
      <p:sp>
        <p:nvSpPr>
          <p:cNvPr id="11" name="Rounded Rectangular Callout 10"/>
          <p:cNvSpPr/>
          <p:nvPr/>
        </p:nvSpPr>
        <p:spPr>
          <a:xfrm>
            <a:off x="10058400" y="1640114"/>
            <a:ext cx="1971779" cy="1892359"/>
          </a:xfrm>
          <a:prstGeom prst="wedgeRoundRectCallout">
            <a:avLst>
              <a:gd name="adj1" fmla="val 35436"/>
              <a:gd name="adj2" fmla="val 73038"/>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a:solidFill>
                  <a:schemeClr val="bg1"/>
                </a:solidFill>
                <a:latin typeface="Comic Sans MS" panose="030F0702030302020204" pitchFamily="66" charset="0"/>
              </a:rPr>
              <a:t>Dè</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cho</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fada</a:t>
            </a:r>
            <a:r>
              <a:rPr lang="en-GB" sz="1600" dirty="0">
                <a:solidFill>
                  <a:schemeClr val="bg1"/>
                </a:solidFill>
                <a:latin typeface="Comic Sans MS" panose="030F0702030302020204" pitchFamily="66" charset="0"/>
              </a:rPr>
              <a:t> ’s a </a:t>
            </a:r>
            <a:r>
              <a:rPr lang="en-GB" sz="1600" dirty="0" err="1">
                <a:solidFill>
                  <a:schemeClr val="bg1"/>
                </a:solidFill>
                <a:latin typeface="Comic Sans MS" panose="030F0702030302020204" pitchFamily="66" charset="0"/>
              </a:rPr>
              <a:t>thèid</a:t>
            </a:r>
            <a:r>
              <a:rPr lang="en-GB" sz="1600" dirty="0">
                <a:solidFill>
                  <a:schemeClr val="bg1"/>
                </a:solidFill>
                <a:latin typeface="Comic Sans MS" panose="030F0702030302020204" pitchFamily="66" charset="0"/>
              </a:rPr>
              <a:t> an </a:t>
            </a:r>
            <a:r>
              <a:rPr lang="en-GB" sz="1600" dirty="0" err="1">
                <a:solidFill>
                  <a:schemeClr val="bg1"/>
                </a:solidFill>
                <a:latin typeface="Comic Sans MS" panose="030F0702030302020204" pitchFamily="66" charset="0"/>
              </a:rPr>
              <a:t>rocaid</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stràibh</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agad</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tron</a:t>
            </a:r>
            <a:r>
              <a:rPr lang="en-GB" sz="1600" dirty="0">
                <a:solidFill>
                  <a:schemeClr val="bg1"/>
                </a:solidFill>
                <a:latin typeface="Comic Sans MS" panose="030F0702030302020204" pitchFamily="66" charset="0"/>
              </a:rPr>
              <a:t> </a:t>
            </a:r>
            <a:r>
              <a:rPr lang="en-GB" sz="1600" dirty="0" err="1">
                <a:solidFill>
                  <a:schemeClr val="bg1"/>
                </a:solidFill>
                <a:latin typeface="Comic Sans MS" panose="030F0702030302020204" pitchFamily="66" charset="0"/>
              </a:rPr>
              <a:t>adhar</a:t>
            </a:r>
            <a:r>
              <a:rPr lang="en-GB" sz="1600" dirty="0">
                <a:solidFill>
                  <a:schemeClr val="bg1"/>
                </a:solidFill>
                <a:latin typeface="Comic Sans MS" panose="030F0702030302020204" pitchFamily="66" charset="0"/>
              </a:rPr>
              <a:t>?</a:t>
            </a:r>
          </a:p>
        </p:txBody>
      </p:sp>
      <p:sp>
        <p:nvSpPr>
          <p:cNvPr id="2" name="TextBox 1"/>
          <p:cNvSpPr txBox="1"/>
          <p:nvPr/>
        </p:nvSpPr>
        <p:spPr>
          <a:xfrm>
            <a:off x="5912964" y="1501646"/>
            <a:ext cx="2721484" cy="830997"/>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chemeClr val="bg1"/>
                </a:solidFill>
                <a:latin typeface="Comic Sans MS" charset="0"/>
              </a:rPr>
              <a:t>Siosair</a:t>
            </a:r>
            <a:endParaRPr lang="en-GB" sz="1600" dirty="0">
              <a:solidFill>
                <a:schemeClr val="bg1"/>
              </a:solidFill>
              <a:latin typeface="Comic Sans MS" charset="0"/>
            </a:endParaRPr>
          </a:p>
          <a:p>
            <a:pPr marL="285750" indent="-285750">
              <a:buFont typeface="Wingdings" panose="05000000000000000000" pitchFamily="2" charset="2"/>
              <a:buChar char="Ø"/>
            </a:pPr>
            <a:r>
              <a:rPr lang="en-GB" sz="1600" dirty="0" err="1">
                <a:solidFill>
                  <a:schemeClr val="bg1"/>
                </a:solidFill>
                <a:latin typeface="Comic Sans MS" charset="0"/>
              </a:rPr>
              <a:t>Teip</a:t>
            </a:r>
            <a:r>
              <a:rPr lang="en-GB" sz="1600" dirty="0">
                <a:solidFill>
                  <a:schemeClr val="bg1"/>
                </a:solidFill>
                <a:latin typeface="Comic Sans MS" charset="0"/>
              </a:rPr>
              <a:t> </a:t>
            </a:r>
            <a:r>
              <a:rPr lang="en-GB" sz="1600" dirty="0" err="1">
                <a:solidFill>
                  <a:schemeClr val="bg1"/>
                </a:solidFill>
                <a:latin typeface="Comic Sans MS" charset="0"/>
              </a:rPr>
              <a:t>steigeach</a:t>
            </a:r>
            <a:endParaRPr lang="en-GB" sz="1600" b="1" dirty="0">
              <a:solidFill>
                <a:schemeClr val="bg1"/>
              </a:solidFill>
              <a:latin typeface="Comic Sans MS" panose="030F0702030302020204" pitchFamily="66" charset="0"/>
            </a:endParaRPr>
          </a:p>
          <a:p>
            <a:pPr marL="285750" indent="-285750">
              <a:buFont typeface="Wingdings" panose="05000000000000000000" pitchFamily="2" charset="2"/>
              <a:buChar char="Ø"/>
            </a:pPr>
            <a:endParaRPr lang="en-GB" sz="1600" dirty="0">
              <a:solidFill>
                <a:schemeClr val="bg1"/>
              </a:solidFill>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02" b="97754" l="30990" r="76693">
                        <a14:backgroundMark x1="63151" y1="45703" x2="63411" y2="62207"/>
                      </a14:backgroundRemoval>
                    </a14:imgEffect>
                  </a14:imgLayer>
                </a14:imgProps>
              </a:ext>
              <a:ext uri="{28A0092B-C50C-407E-A947-70E740481C1C}">
                <a14:useLocalDpi xmlns:a14="http://schemas.microsoft.com/office/drawing/2010/main" val="0"/>
              </a:ext>
            </a:extLst>
          </a:blip>
          <a:srcRect l="31144" t="4242" r="23603" b="2222"/>
          <a:stretch/>
        </p:blipFill>
        <p:spPr>
          <a:xfrm rot="18901727">
            <a:off x="8199514" y="836239"/>
            <a:ext cx="516241" cy="1422737"/>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800" b="83000" l="19000" r="78400">
                        <a14:foregroundMark x1="74200" y1="23400" x2="29800" y2="72800"/>
                        <a14:foregroundMark x1="70800" y1="19000" x2="27200" y2="72800"/>
                      </a14:backgroundRemoval>
                    </a14:imgEffect>
                    <a14:imgEffect>
                      <a14:saturation sat="33000"/>
                    </a14:imgEffect>
                  </a14:imgLayer>
                </a14:imgProps>
              </a:ext>
              <a:ext uri="{28A0092B-C50C-407E-A947-70E740481C1C}">
                <a14:useLocalDpi xmlns:a14="http://schemas.microsoft.com/office/drawing/2010/main" val="0"/>
              </a:ext>
            </a:extLst>
          </a:blip>
          <a:srcRect l="18364" t="14546" r="21418" b="17163"/>
          <a:stretch/>
        </p:blipFill>
        <p:spPr>
          <a:xfrm>
            <a:off x="3112383" y="1304482"/>
            <a:ext cx="819022" cy="928819"/>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02" b="97754" l="30990" r="76693">
                        <a14:backgroundMark x1="63151" y1="45703" x2="63411" y2="62207"/>
                      </a14:backgroundRemoval>
                    </a14:imgEffect>
                  </a14:imgLayer>
                </a14:imgProps>
              </a:ext>
              <a:ext uri="{28A0092B-C50C-407E-A947-70E740481C1C}">
                <a14:useLocalDpi xmlns:a14="http://schemas.microsoft.com/office/drawing/2010/main" val="0"/>
              </a:ext>
            </a:extLst>
          </a:blip>
          <a:srcRect l="31144" t="4242" r="23603" b="2222"/>
          <a:stretch/>
        </p:blipFill>
        <p:spPr>
          <a:xfrm rot="4089057">
            <a:off x="4257706" y="3487138"/>
            <a:ext cx="516241" cy="1422737"/>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800" b="83000" l="19000" r="78400">
                        <a14:foregroundMark x1="74200" y1="23400" x2="29800" y2="72800"/>
                        <a14:foregroundMark x1="70800" y1="19000" x2="27200" y2="72800"/>
                      </a14:backgroundRemoval>
                    </a14:imgEffect>
                    <a14:imgEffect>
                      <a14:saturation sat="33000"/>
                    </a14:imgEffect>
                  </a14:imgLayer>
                </a14:imgProps>
              </a:ext>
              <a:ext uri="{28A0092B-C50C-407E-A947-70E740481C1C}">
                <a14:useLocalDpi xmlns:a14="http://schemas.microsoft.com/office/drawing/2010/main" val="0"/>
              </a:ext>
            </a:extLst>
          </a:blip>
          <a:srcRect l="18364" t="14546" r="21418" b="17163"/>
          <a:stretch/>
        </p:blipFill>
        <p:spPr>
          <a:xfrm rot="16414108">
            <a:off x="8836388" y="5262594"/>
            <a:ext cx="819022" cy="928819"/>
          </a:xfrm>
          <a:prstGeom prst="rect">
            <a:avLst/>
          </a:prstGeom>
        </p:spPr>
      </p:pic>
      <p:pic>
        <p:nvPicPr>
          <p:cNvPr id="15" name="Picture 14" descr="Hipster boy  girl 1 V3.pdf - Adobe Acrobat Reader DC"/>
          <p:cNvPicPr>
            <a:picLocks noChangeAspect="1"/>
          </p:cNvPicPr>
          <p:nvPr/>
        </p:nvPicPr>
        <p:blipFill rotWithShape="1">
          <a:blip r:embed="rId9">
            <a:extLst>
              <a:ext uri="{BEBA8EAE-BF5A-486C-A8C5-ECC9F3942E4B}">
                <a14:imgProps xmlns:a14="http://schemas.microsoft.com/office/drawing/2010/main">
                  <a14:imgLayer r:embed="rId10">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10145831" y="4472006"/>
            <a:ext cx="2895600" cy="1871825"/>
          </a:xfrm>
          <a:prstGeom prst="rect">
            <a:avLst/>
          </a:prstGeom>
        </p:spPr>
      </p:pic>
      <p:sp>
        <p:nvSpPr>
          <p:cNvPr id="12" name="Explosion 1 11"/>
          <p:cNvSpPr/>
          <p:nvPr/>
        </p:nvSpPr>
        <p:spPr>
          <a:xfrm>
            <a:off x="8274046" y="-94808"/>
            <a:ext cx="2696470" cy="1790012"/>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578558" y="547335"/>
            <a:ext cx="2014865" cy="584775"/>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Dùbhlan</a:t>
            </a:r>
            <a:r>
              <a:rPr lang="en-GB" sz="1600" b="1" dirty="0">
                <a:solidFill>
                  <a:srgbClr val="005695"/>
                </a:solidFill>
                <a:latin typeface="Comic Sans MS" panose="030F0702030302020204" pitchFamily="66" charset="0"/>
              </a:rPr>
              <a:t> nan </a:t>
            </a:r>
            <a:r>
              <a:rPr lang="en-GB" sz="1600" b="1" dirty="0" err="1">
                <a:solidFill>
                  <a:srgbClr val="005695"/>
                </a:solidFill>
                <a:latin typeface="Comic Sans MS" panose="030F0702030302020204" pitchFamily="66" charset="0"/>
              </a:rPr>
              <a:t>rocaidean</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stràibh</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2341471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3010427"/>
            <a:ext cx="343950" cy="34078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005695"/>
              </a:solidFill>
              <a:latin typeface="Comic Sans MS" panose="030F0702030302020204" pitchFamily="66" charset="0"/>
            </a:endParaRPr>
          </a:p>
        </p:txBody>
      </p:sp>
      <p:sp>
        <p:nvSpPr>
          <p:cNvPr id="11" name="Rounded Rectangular Callout 10"/>
          <p:cNvSpPr/>
          <p:nvPr/>
        </p:nvSpPr>
        <p:spPr>
          <a:xfrm>
            <a:off x="80682" y="275668"/>
            <a:ext cx="2074587" cy="2923046"/>
          </a:xfrm>
          <a:prstGeom prst="wedgeRoundRectCallout">
            <a:avLst>
              <a:gd name="adj1" fmla="val -10202"/>
              <a:gd name="adj2" fmla="val 62668"/>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rgbClr val="005695"/>
              </a:solidFill>
              <a:latin typeface="Comic Sans MS" panose="030F0702030302020204" pitchFamily="66" charset="0"/>
            </a:endParaRPr>
          </a:p>
          <a:p>
            <a:r>
              <a:rPr lang="gd-GB" sz="1200" dirty="0">
                <a:solidFill>
                  <a:srgbClr val="005695"/>
                </a:solidFill>
                <a:latin typeface="Comic Sans MS" panose="030F0702030302020204" pitchFamily="66" charset="0"/>
              </a:rPr>
              <a:t>Ghabh mi ùidh ann an innleadaireachd nuair a bha mi na b’ òige agus mi a’ beachdachadh carson a b’ urrainn do chuid de eòin leithid iolairean laighe air an èadhar nuair a dh’fheumadh eòin eile, leithid an </a:t>
            </a:r>
            <a:r>
              <a:rPr lang="gd-GB" sz="1200" dirty="0" err="1">
                <a:solidFill>
                  <a:srgbClr val="005695"/>
                </a:solidFill>
                <a:latin typeface="Comic Sans MS" panose="030F0702030302020204" pitchFamily="66" charset="0"/>
              </a:rPr>
              <a:t>drannd</a:t>
            </a:r>
            <a:r>
              <a:rPr lang="gd-GB" sz="1200" dirty="0">
                <a:solidFill>
                  <a:srgbClr val="005695"/>
                </a:solidFill>
                <a:latin typeface="Comic Sans MS" panose="030F0702030302020204" pitchFamily="66" charset="0"/>
              </a:rPr>
              <a:t>-eun, an sgiathan a </a:t>
            </a:r>
            <a:r>
              <a:rPr lang="gd-GB" sz="1200" dirty="0" err="1">
                <a:solidFill>
                  <a:srgbClr val="005695"/>
                </a:solidFill>
                <a:latin typeface="Comic Sans MS" panose="030F0702030302020204" pitchFamily="66" charset="0"/>
              </a:rPr>
              <a:t>phlacail</a:t>
            </a:r>
            <a:r>
              <a:rPr lang="gd-GB" sz="1200" dirty="0">
                <a:solidFill>
                  <a:srgbClr val="005695"/>
                </a:solidFill>
                <a:latin typeface="Comic Sans MS" panose="030F0702030302020204" pitchFamily="66" charset="0"/>
              </a:rPr>
              <a:t> fad na tìde.</a:t>
            </a:r>
          </a:p>
          <a:p>
            <a:endParaRPr lang="en-GB" sz="1400" b="1" dirty="0">
              <a:solidFill>
                <a:srgbClr val="005695"/>
              </a:solidFill>
              <a:latin typeface="Comic Sans MS" panose="030F0702030302020204" pitchFamily="66" charset="0"/>
            </a:endParaRPr>
          </a:p>
        </p:txBody>
      </p:sp>
      <p:sp>
        <p:nvSpPr>
          <p:cNvPr id="13" name="Rounded Rectangular Callout 12"/>
          <p:cNvSpPr/>
          <p:nvPr/>
        </p:nvSpPr>
        <p:spPr>
          <a:xfrm>
            <a:off x="2180363" y="0"/>
            <a:ext cx="9767455" cy="5795818"/>
          </a:xfrm>
          <a:prstGeom prst="wedgeRoundRectCallout">
            <a:avLst>
              <a:gd name="adj1" fmla="val -48019"/>
              <a:gd name="adj2" fmla="val 21699"/>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r>
              <a:rPr lang="en-GB" sz="1400" b="1" dirty="0" err="1">
                <a:solidFill>
                  <a:srgbClr val="005695"/>
                </a:solidFill>
                <a:latin typeface="Comic Sans MS" charset="0"/>
              </a:rPr>
              <a:t>Seo</a:t>
            </a:r>
            <a:r>
              <a:rPr lang="en-GB" sz="1400" b="1" dirty="0">
                <a:solidFill>
                  <a:srgbClr val="005695"/>
                </a:solidFill>
                <a:latin typeface="Comic Sans MS" charset="0"/>
              </a:rPr>
              <a:t> </a:t>
            </a:r>
            <a:r>
              <a:rPr lang="en-GB" sz="1400" b="1" dirty="0" err="1">
                <a:solidFill>
                  <a:srgbClr val="005695"/>
                </a:solidFill>
                <a:latin typeface="Comic Sans MS" charset="0"/>
              </a:rPr>
              <a:t>na</a:t>
            </a:r>
            <a:r>
              <a:rPr lang="en-GB" sz="1400" b="1" dirty="0">
                <a:solidFill>
                  <a:srgbClr val="005695"/>
                </a:solidFill>
                <a:latin typeface="Comic Sans MS" charset="0"/>
              </a:rPr>
              <a:t> </a:t>
            </a:r>
            <a:r>
              <a:rPr lang="en-GB" sz="1400" b="1" dirty="0" err="1">
                <a:solidFill>
                  <a:srgbClr val="005695"/>
                </a:solidFill>
                <a:latin typeface="Comic Sans MS" charset="0"/>
              </a:rPr>
              <a:t>dh’fheumas</a:t>
            </a:r>
            <a:r>
              <a:rPr lang="en-GB" sz="1400" b="1" dirty="0">
                <a:solidFill>
                  <a:srgbClr val="005695"/>
                </a:solidFill>
                <a:latin typeface="Comic Sans MS" charset="0"/>
              </a:rPr>
              <a:t> </a:t>
            </a:r>
            <a:r>
              <a:rPr lang="en-GB" sz="1400" b="1" dirty="0" err="1">
                <a:solidFill>
                  <a:srgbClr val="005695"/>
                </a:solidFill>
                <a:latin typeface="Comic Sans MS" charset="0"/>
              </a:rPr>
              <a:t>tu</a:t>
            </a:r>
            <a:endParaRPr lang="en-GB" sz="1400" b="1" dirty="0">
              <a:solidFill>
                <a:srgbClr val="005695"/>
              </a:solidFill>
              <a:latin typeface="Comic Sans MS" charset="0"/>
            </a:endParaRPr>
          </a:p>
          <a:p>
            <a:pPr algn="ctr"/>
            <a:endParaRPr lang="en-US" sz="1400" b="1" dirty="0">
              <a:solidFill>
                <a:srgbClr val="005695"/>
              </a:solidFill>
              <a:latin typeface="Comic Sans MS" charset="0"/>
            </a:endParaRPr>
          </a:p>
          <a:p>
            <a:pPr marL="285750" indent="-285750">
              <a:buFont typeface="Wingdings" panose="05000000000000000000" pitchFamily="2" charset="2"/>
              <a:buChar char="Ø"/>
            </a:pPr>
            <a:r>
              <a:rPr lang="en-GB" sz="1400" dirty="0" err="1">
                <a:solidFill>
                  <a:srgbClr val="005695"/>
                </a:solidFill>
                <a:latin typeface="Comic Sans MS" panose="030F0702030302020204" pitchFamily="66" charset="0"/>
              </a:rPr>
              <a:t>Pionsail</a:t>
            </a:r>
            <a:endParaRPr lang="en-GB" sz="1400" dirty="0">
              <a:solidFill>
                <a:srgbClr val="005695"/>
              </a:solidFill>
              <a:latin typeface="Comic Sans MS" panose="030F0702030302020204" pitchFamily="66" charset="0"/>
            </a:endParaRPr>
          </a:p>
          <a:p>
            <a:pPr marL="285750" indent="-285750">
              <a:buFont typeface="Wingdings" panose="05000000000000000000" pitchFamily="2" charset="2"/>
              <a:buChar char="Ø"/>
            </a:pPr>
            <a:r>
              <a:rPr lang="en-GB" sz="1400" dirty="0" err="1">
                <a:solidFill>
                  <a:srgbClr val="005695"/>
                </a:solidFill>
                <a:latin typeface="Comic Sans MS" panose="030F0702030302020204" pitchFamily="66" charset="0"/>
              </a:rPr>
              <a:t>Peann</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ceann-peileig</a:t>
            </a:r>
            <a:endParaRPr lang="en-GB" sz="1400" dirty="0">
              <a:solidFill>
                <a:srgbClr val="005695"/>
              </a:solidFill>
              <a:latin typeface="Comic Sans MS" panose="030F0702030302020204" pitchFamily="66" charset="0"/>
            </a:endParaRPr>
          </a:p>
          <a:p>
            <a:pPr marL="285750" indent="-285750">
              <a:buFont typeface="Wingdings" panose="05000000000000000000" pitchFamily="2" charset="2"/>
              <a:buChar char="Ø"/>
            </a:pPr>
            <a:r>
              <a:rPr lang="en-GB" sz="1400" dirty="0" err="1">
                <a:solidFill>
                  <a:srgbClr val="005695"/>
                </a:solidFill>
                <a:latin typeface="Comic Sans MS" panose="030F0702030302020204" pitchFamily="66" charset="0"/>
              </a:rPr>
              <a:t>Dà</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bhioran</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gàrraidh</a:t>
            </a:r>
            <a:endParaRPr lang="en-GB" sz="1400" dirty="0">
              <a:solidFill>
                <a:srgbClr val="005695"/>
              </a:solidFill>
              <a:latin typeface="Comic Sans MS" panose="030F0702030302020204" pitchFamily="66" charset="0"/>
            </a:endParaRPr>
          </a:p>
          <a:p>
            <a:pPr marL="285750" indent="-285750">
              <a:buFont typeface="Wingdings" panose="05000000000000000000" pitchFamily="2" charset="2"/>
              <a:buChar char="Ø"/>
            </a:pPr>
            <a:endParaRPr lang="en-GB" sz="1400" b="1" dirty="0">
              <a:solidFill>
                <a:srgbClr val="005695"/>
              </a:solidFill>
              <a:latin typeface="Comic Sans MS" panose="030F0702030302020204" pitchFamily="66" charset="0"/>
            </a:endParaRPr>
          </a:p>
          <a:p>
            <a:r>
              <a:rPr lang="en-GB" sz="1400" b="1" dirty="0" err="1">
                <a:solidFill>
                  <a:srgbClr val="005695"/>
                </a:solidFill>
                <a:latin typeface="Comic Sans MS" panose="030F0702030302020204" pitchFamily="66" charset="0"/>
              </a:rPr>
              <a:t>Stiùireadh</a:t>
            </a:r>
            <a:endParaRPr lang="en-GB" sz="1400" b="1" dirty="0">
              <a:solidFill>
                <a:srgbClr val="005695"/>
              </a:solidFill>
              <a:latin typeface="Comic Sans MS" panose="030F0702030302020204" pitchFamily="66" charset="0"/>
            </a:endParaRPr>
          </a:p>
          <a:p>
            <a:endParaRPr lang="en-GB" sz="1400" b="1" dirty="0">
              <a:solidFill>
                <a:srgbClr val="005695"/>
              </a:solidFill>
              <a:latin typeface="Comic Sans MS" panose="030F0702030302020204" pitchFamily="66" charset="0"/>
            </a:endParaRPr>
          </a:p>
          <a:p>
            <a:pPr marL="342900" indent="-342900">
              <a:buFont typeface="+mj-lt"/>
              <a:buAutoNum type="arabicPeriod"/>
            </a:pPr>
            <a:r>
              <a:rPr lang="gd-GB" sz="1200" dirty="0">
                <a:solidFill>
                  <a:srgbClr val="005695"/>
                </a:solidFill>
                <a:latin typeface="Comic Sans MS" panose="030F0702030302020204" pitchFamily="66" charset="0"/>
              </a:rPr>
              <a:t>Cuir an dà bhioran ann an cumadh croise leis a’ bhioran tarsainn beagan is dàrna leth suas am bioran </a:t>
            </a:r>
            <a:r>
              <a:rPr lang="gd-GB" sz="1200" dirty="0" err="1">
                <a:solidFill>
                  <a:srgbClr val="005695"/>
                </a:solidFill>
                <a:latin typeface="Comic Sans MS" panose="030F0702030302020204" pitchFamily="66" charset="0"/>
              </a:rPr>
              <a:t>bheartagail</a:t>
            </a:r>
            <a:r>
              <a:rPr lang="gd-GB" sz="1200" dirty="0">
                <a:solidFill>
                  <a:srgbClr val="005695"/>
                </a:solidFill>
                <a:latin typeface="Comic Sans MS" panose="030F0702030302020204" pitchFamily="66" charset="0"/>
              </a:rPr>
              <a:t>. </a:t>
            </a:r>
          </a:p>
          <a:p>
            <a:pPr marL="342900" indent="-342900">
              <a:buFont typeface="+mj-lt"/>
              <a:buAutoNum type="arabicPeriod"/>
            </a:pPr>
            <a:r>
              <a:rPr lang="gd-GB" sz="1200" dirty="0">
                <a:solidFill>
                  <a:srgbClr val="005695"/>
                </a:solidFill>
                <a:latin typeface="Comic Sans MS" panose="030F0702030302020204" pitchFamily="66" charset="0"/>
              </a:rPr>
              <a:t>Geàrr mu 40cm de shreang is cuir e grunn thursan mun cuairt far a bheil an dà bhioran a’ dol tarsainn a chèile agus ceangal e le snaidhm theann. </a:t>
            </a:r>
          </a:p>
          <a:p>
            <a:pPr marL="342900" indent="-342900">
              <a:buFont typeface="+mj-lt"/>
              <a:buAutoNum type="arabicPeriod"/>
            </a:pPr>
            <a:r>
              <a:rPr lang="gd-GB" sz="1200" dirty="0">
                <a:solidFill>
                  <a:srgbClr val="005695"/>
                </a:solidFill>
                <a:latin typeface="Comic Sans MS" panose="030F0702030302020204" pitchFamily="66" charset="0"/>
              </a:rPr>
              <a:t>Geàrr na pocannan plastaig fosgailte</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is geàrr dheth 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phàirt leis na làmhan</a:t>
            </a:r>
            <a:r>
              <a:rPr lang="en-GB" sz="1200" dirty="0">
                <a:solidFill>
                  <a:srgbClr val="005695"/>
                </a:solidFill>
                <a:latin typeface="Comic Sans MS" panose="030F0702030302020204" pitchFamily="66" charset="0"/>
              </a:rPr>
              <a:t>.  </a:t>
            </a:r>
            <a:r>
              <a:rPr lang="en-GB" sz="1200" dirty="0" err="1">
                <a:solidFill>
                  <a:srgbClr val="005695"/>
                </a:solidFill>
                <a:latin typeface="Comic Sans MS" panose="030F0702030302020204" pitchFamily="66" charset="0"/>
              </a:rPr>
              <a:t>Dè</a:t>
            </a:r>
            <a:r>
              <a:rPr lang="gd-GB" sz="1200" dirty="0">
                <a:solidFill>
                  <a:srgbClr val="005695"/>
                </a:solidFill>
                <a:latin typeface="Comic Sans MS" panose="030F0702030302020204" pitchFamily="66" charset="0"/>
              </a:rPr>
              <a:t>an ceithir clàran plastaig mun aon mheud/cumadh agus steig ri chèile iad mar aon chlàr mòr.</a:t>
            </a:r>
          </a:p>
          <a:p>
            <a:pPr marL="342900" indent="-342900">
              <a:buFont typeface="+mj-lt"/>
              <a:buAutoNum type="arabicPeriod"/>
            </a:pPr>
            <a:r>
              <a:rPr lang="gd-GB" sz="1200" dirty="0">
                <a:solidFill>
                  <a:srgbClr val="005695"/>
                </a:solidFill>
                <a:latin typeface="Comic Sans MS" panose="030F0702030302020204" pitchFamily="66" charset="0"/>
              </a:rPr>
              <a:t>Cuir an dà bhioran ann an cumadh croise air a’ </a:t>
            </a:r>
            <a:r>
              <a:rPr lang="gd-GB" sz="1200" dirty="0" err="1">
                <a:solidFill>
                  <a:srgbClr val="005695"/>
                </a:solidFill>
                <a:latin typeface="Comic Sans MS" panose="030F0702030302020204" pitchFamily="66" charset="0"/>
              </a:rPr>
              <a:t>ch</a:t>
            </a:r>
            <a:r>
              <a:rPr lang="en-GB" sz="1200" dirty="0">
                <a:solidFill>
                  <a:srgbClr val="005695"/>
                </a:solidFill>
                <a:latin typeface="Comic Sans MS" panose="030F0702030302020204" pitchFamily="66" charset="0"/>
              </a:rPr>
              <a:t>l</a:t>
            </a:r>
            <a:r>
              <a:rPr lang="gd-GB" sz="1200" dirty="0" err="1">
                <a:solidFill>
                  <a:srgbClr val="005695"/>
                </a:solidFill>
                <a:latin typeface="Comic Sans MS" panose="030F0702030302020204" pitchFamily="66" charset="0"/>
              </a:rPr>
              <a:t>àr</a:t>
            </a:r>
            <a:r>
              <a:rPr lang="gd-GB" sz="1200" dirty="0">
                <a:solidFill>
                  <a:srgbClr val="005695"/>
                </a:solidFill>
                <a:latin typeface="Comic Sans MS" panose="030F0702030302020204" pitchFamily="66" charset="0"/>
              </a:rPr>
              <a:t> phlastaig agus comharraich cinn nam bioran le peann. Le rùilear tarraing loidhne eadar na ceithir comharraidhean a rinn thu gus cumadh daoimein a dhèanamh agus geàrr seo a-mach. </a:t>
            </a:r>
          </a:p>
          <a:p>
            <a:pPr marL="342900" indent="-342900">
              <a:buFont typeface="+mj-lt"/>
              <a:buAutoNum type="arabicPeriod"/>
            </a:pPr>
            <a:r>
              <a:rPr lang="gd-GB" sz="1200" dirty="0">
                <a:solidFill>
                  <a:srgbClr val="005695"/>
                </a:solidFill>
                <a:latin typeface="Comic Sans MS" panose="030F0702030302020204" pitchFamily="66" charset="0"/>
              </a:rPr>
              <a:t>Steig na biorain ris a’ </a:t>
            </a:r>
            <a:r>
              <a:rPr lang="gd-GB" sz="1200" dirty="0" err="1">
                <a:solidFill>
                  <a:srgbClr val="005695"/>
                </a:solidFill>
                <a:latin typeface="Comic Sans MS" panose="030F0702030302020204" pitchFamily="66" charset="0"/>
              </a:rPr>
              <a:t>ch</a:t>
            </a:r>
            <a:r>
              <a:rPr lang="en-GB" sz="1200" dirty="0">
                <a:solidFill>
                  <a:srgbClr val="005695"/>
                </a:solidFill>
                <a:latin typeface="Comic Sans MS" panose="030F0702030302020204" pitchFamily="66" charset="0"/>
              </a:rPr>
              <a:t>l</a:t>
            </a:r>
            <a:r>
              <a:rPr lang="gd-GB" sz="1200" dirty="0" err="1">
                <a:solidFill>
                  <a:srgbClr val="005695"/>
                </a:solidFill>
                <a:latin typeface="Comic Sans MS" panose="030F0702030302020204" pitchFamily="66" charset="0"/>
              </a:rPr>
              <a:t>àr</a:t>
            </a:r>
            <a:r>
              <a:rPr lang="gd-GB" sz="1200" dirty="0">
                <a:solidFill>
                  <a:srgbClr val="005695"/>
                </a:solidFill>
                <a:latin typeface="Comic Sans MS" panose="030F0702030302020204" pitchFamily="66" charset="0"/>
              </a:rPr>
              <a:t> phlastaig gu teann aig na cinn le teip. Faodaidh tu an c</a:t>
            </a:r>
            <a:r>
              <a:rPr lang="en-GB" sz="1200" dirty="0">
                <a:solidFill>
                  <a:srgbClr val="005695"/>
                </a:solidFill>
                <a:latin typeface="Comic Sans MS" panose="030F0702030302020204" pitchFamily="66" charset="0"/>
              </a:rPr>
              <a:t>ò</a:t>
            </a:r>
            <a:r>
              <a:rPr lang="gd-GB" sz="1200" dirty="0" err="1">
                <a:solidFill>
                  <a:srgbClr val="005695"/>
                </a:solidFill>
                <a:latin typeface="Comic Sans MS" panose="030F0702030302020204" pitchFamily="66" charset="0"/>
              </a:rPr>
              <a:t>rr</a:t>
            </a:r>
            <a:r>
              <a:rPr lang="gd-GB" sz="1200" dirty="0">
                <a:solidFill>
                  <a:srgbClr val="005695"/>
                </a:solidFill>
                <a:latin typeface="Comic Sans MS" panose="030F0702030302020204" pitchFamily="66" charset="0"/>
              </a:rPr>
              <a:t> den phlastaig a ghearradh ann an </a:t>
            </a:r>
            <a:r>
              <a:rPr lang="en-GB" sz="1200" dirty="0" err="1">
                <a:solidFill>
                  <a:srgbClr val="005695"/>
                </a:solidFill>
                <a:latin typeface="Comic Sans MS" panose="030F0702030302020204" pitchFamily="66" charset="0"/>
              </a:rPr>
              <a:t>stiallan</a:t>
            </a:r>
            <a:r>
              <a:rPr lang="gd-GB" sz="1200" dirty="0">
                <a:solidFill>
                  <a:srgbClr val="005695"/>
                </a:solidFill>
                <a:latin typeface="Comic Sans MS" panose="030F0702030302020204" pitchFamily="66" charset="0"/>
              </a:rPr>
              <a:t> a nì earball don itealag le bhith gan ceangal ri chèile agus gan cur an crochadh ris a’ bhioran </a:t>
            </a:r>
            <a:r>
              <a:rPr lang="gd-GB" sz="1200" dirty="0" err="1">
                <a:solidFill>
                  <a:srgbClr val="005695"/>
                </a:solidFill>
                <a:latin typeface="Comic Sans MS" panose="030F0702030302020204" pitchFamily="66" charset="0"/>
              </a:rPr>
              <a:t>bheartagail</a:t>
            </a:r>
            <a:r>
              <a:rPr lang="gd-GB" sz="1200" dirty="0">
                <a:solidFill>
                  <a:srgbClr val="005695"/>
                </a:solidFill>
                <a:latin typeface="Comic Sans MS" panose="030F0702030302020204" pitchFamily="66" charset="0"/>
              </a:rPr>
              <a:t> faisg air a’ bhonn!</a:t>
            </a:r>
          </a:p>
          <a:p>
            <a:pPr marL="342900" indent="-342900">
              <a:buFont typeface="+mj-lt"/>
              <a:buAutoNum type="arabicPeriod"/>
            </a:pPr>
            <a:r>
              <a:rPr lang="gd-GB" sz="1200" dirty="0">
                <a:solidFill>
                  <a:srgbClr val="005695"/>
                </a:solidFill>
                <a:latin typeface="Comic Sans MS" panose="030F0702030302020204" pitchFamily="66" charset="0"/>
              </a:rPr>
              <a:t>Cuir dà tholl sa phlastaig ri taobh a’ bhiorain </a:t>
            </a:r>
            <a:r>
              <a:rPr lang="gd-GB" sz="1200" dirty="0" err="1">
                <a:solidFill>
                  <a:srgbClr val="005695"/>
                </a:solidFill>
                <a:latin typeface="Comic Sans MS" panose="030F0702030302020204" pitchFamily="66" charset="0"/>
              </a:rPr>
              <a:t>bheartagail</a:t>
            </a:r>
            <a:r>
              <a:rPr lang="gd-GB" sz="1200" dirty="0">
                <a:solidFill>
                  <a:srgbClr val="005695"/>
                </a:solidFill>
                <a:latin typeface="Comic Sans MS" panose="030F0702030302020204" pitchFamily="66" charset="0"/>
              </a:rPr>
              <a:t>, an dàrna fear mu letheach slighe eadar mullach na h-itealaig agus am bioran tarsainn, agus am fear eile mu letheach slighe eadar bonn na h-itealaig agus am bioran tarsainn.</a:t>
            </a:r>
          </a:p>
          <a:p>
            <a:pPr marL="342900" indent="-342900">
              <a:buFont typeface="+mj-lt"/>
              <a:buAutoNum type="arabicPeriod"/>
            </a:pPr>
            <a:r>
              <a:rPr lang="gd-GB" sz="1200" dirty="0">
                <a:solidFill>
                  <a:srgbClr val="005695"/>
                </a:solidFill>
                <a:latin typeface="Comic Sans MS" panose="030F0702030302020204" pitchFamily="66" charset="0"/>
              </a:rPr>
              <a:t>Geàrr pìos </a:t>
            </a:r>
            <a:r>
              <a:rPr lang="gd-GB" sz="1200" dirty="0" err="1">
                <a:solidFill>
                  <a:srgbClr val="005695"/>
                </a:solidFill>
                <a:latin typeface="Comic Sans MS" panose="030F0702030302020204" pitchFamily="66" charset="0"/>
              </a:rPr>
              <a:t>srei</a:t>
            </a:r>
            <a:r>
              <a:rPr lang="en-GB" sz="1200" dirty="0">
                <a:solidFill>
                  <a:srgbClr val="005695"/>
                </a:solidFill>
                <a:latin typeface="Comic Sans MS" panose="030F0702030302020204" pitchFamily="66" charset="0"/>
              </a:rPr>
              <a:t>n</a:t>
            </a:r>
            <a:r>
              <a:rPr lang="gd-GB" sz="1200" dirty="0">
                <a:solidFill>
                  <a:srgbClr val="005695"/>
                </a:solidFill>
                <a:latin typeface="Comic Sans MS" panose="030F0702030302020204" pitchFamily="66" charset="0"/>
              </a:rPr>
              <a:t>ge a tha cho fada ris a’ bhioran </a:t>
            </a:r>
            <a:r>
              <a:rPr lang="gd-GB" sz="1200" dirty="0" err="1">
                <a:solidFill>
                  <a:srgbClr val="005695"/>
                </a:solidFill>
                <a:latin typeface="Comic Sans MS" panose="030F0702030302020204" pitchFamily="66" charset="0"/>
              </a:rPr>
              <a:t>bheartagail</a:t>
            </a:r>
            <a:r>
              <a:rPr lang="gd-GB" sz="1200" dirty="0">
                <a:solidFill>
                  <a:srgbClr val="005695"/>
                </a:solidFill>
                <a:latin typeface="Comic Sans MS" panose="030F0702030302020204" pitchFamily="66" charset="0"/>
              </a:rPr>
              <a:t> agus cuir an dà cheann tro na tuill san </a:t>
            </a:r>
            <a:r>
              <a:rPr lang="gd-GB" sz="1200" dirty="0" err="1">
                <a:solidFill>
                  <a:srgbClr val="005695"/>
                </a:solidFill>
                <a:latin typeface="Comic Sans MS" panose="030F0702030302020204" pitchFamily="66" charset="0"/>
              </a:rPr>
              <a:t>iteala</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g, a’ ceangal na sreinge mun a’ bhioran </a:t>
            </a:r>
            <a:r>
              <a:rPr lang="gd-GB" sz="1200" dirty="0" err="1">
                <a:solidFill>
                  <a:srgbClr val="005695"/>
                </a:solidFill>
                <a:latin typeface="Comic Sans MS" panose="030F0702030302020204" pitchFamily="66" charset="0"/>
              </a:rPr>
              <a:t>bheartagail</a:t>
            </a:r>
            <a:r>
              <a:rPr lang="gd-GB" sz="1200" dirty="0">
                <a:solidFill>
                  <a:srgbClr val="005695"/>
                </a:solidFill>
                <a:latin typeface="Comic Sans MS" panose="030F0702030302020204" pitchFamily="66" charset="0"/>
              </a:rPr>
              <a:t> (seo an t-srian). Bu choir don t-</a:t>
            </a:r>
            <a:r>
              <a:rPr lang="gd-GB" sz="1200" dirty="0" err="1">
                <a:solidFill>
                  <a:srgbClr val="005695"/>
                </a:solidFill>
                <a:latin typeface="Comic Sans MS" panose="030F0702030302020204" pitchFamily="66" charset="0"/>
              </a:rPr>
              <a:t>sre</a:t>
            </a:r>
            <a:r>
              <a:rPr lang="en-GB" sz="1200" dirty="0" err="1">
                <a:solidFill>
                  <a:srgbClr val="005695"/>
                </a:solidFill>
                <a:latin typeface="Comic Sans MS" panose="030F0702030302020204" pitchFamily="66" charset="0"/>
              </a:rPr>
              <a:t>i</a:t>
            </a:r>
            <a:r>
              <a:rPr lang="gd-GB" sz="1200" dirty="0" err="1">
                <a:solidFill>
                  <a:srgbClr val="005695"/>
                </a:solidFill>
                <a:latin typeface="Comic Sans MS" panose="030F0702030302020204" pitchFamily="66" charset="0"/>
              </a:rPr>
              <a:t>ng</a:t>
            </a:r>
            <a:r>
              <a:rPr lang="gd-GB" sz="1200" dirty="0">
                <a:solidFill>
                  <a:srgbClr val="005695"/>
                </a:solidFill>
                <a:latin typeface="Comic Sans MS" panose="030F0702030302020204" pitchFamily="66" charset="0"/>
              </a:rPr>
              <a:t> a bhith a’ suidhe air taobh eile a’ phlastaig bhon bhioran!</a:t>
            </a:r>
          </a:p>
          <a:p>
            <a:pPr marL="342900" indent="-342900">
              <a:buFont typeface="+mj-lt"/>
              <a:buAutoNum type="arabicPeriod"/>
            </a:pPr>
            <a:r>
              <a:rPr lang="gd-GB" sz="1200" dirty="0">
                <a:solidFill>
                  <a:srgbClr val="005695"/>
                </a:solidFill>
                <a:latin typeface="Comic Sans MS" panose="030F0702030302020204" pitchFamily="66" charset="0"/>
              </a:rPr>
              <a:t>Nis ceangail an t-</a:t>
            </a:r>
            <a:r>
              <a:rPr lang="gd-GB" sz="1200" dirty="0" err="1">
                <a:solidFill>
                  <a:srgbClr val="005695"/>
                </a:solidFill>
                <a:latin typeface="Comic Sans MS" panose="030F0702030302020204" pitchFamily="66" charset="0"/>
              </a:rPr>
              <a:t>srea</a:t>
            </a:r>
            <a:r>
              <a:rPr lang="en-GB" sz="1200" dirty="0">
                <a:solidFill>
                  <a:srgbClr val="005695"/>
                </a:solidFill>
                <a:latin typeface="Comic Sans MS" panose="030F0702030302020204" pitchFamily="66" charset="0"/>
              </a:rPr>
              <a:t>n</a:t>
            </a:r>
            <a:r>
              <a:rPr lang="gd-GB" sz="1200" dirty="0">
                <a:solidFill>
                  <a:srgbClr val="005695"/>
                </a:solidFill>
                <a:latin typeface="Comic Sans MS" panose="030F0702030302020204" pitchFamily="66" charset="0"/>
              </a:rPr>
              <a:t>g a th’ air fhàgail don t-</a:t>
            </a:r>
            <a:r>
              <a:rPr lang="gd-GB" sz="1200" dirty="0" err="1">
                <a:solidFill>
                  <a:srgbClr val="005695"/>
                </a:solidFill>
                <a:latin typeface="Comic Sans MS" panose="030F0702030302020204" pitchFamily="66" charset="0"/>
              </a:rPr>
              <a:t>sr</a:t>
            </a:r>
            <a:r>
              <a:rPr lang="en-GB" sz="1200" dirty="0" err="1">
                <a:solidFill>
                  <a:srgbClr val="005695"/>
                </a:solidFill>
                <a:latin typeface="Comic Sans MS" panose="030F0702030302020204" pitchFamily="66" charset="0"/>
              </a:rPr>
              <a:t>ia</a:t>
            </a:r>
            <a:r>
              <a:rPr lang="gd-GB" sz="1200" dirty="0">
                <a:solidFill>
                  <a:srgbClr val="005695"/>
                </a:solidFill>
                <a:latin typeface="Comic Sans MS" panose="030F0702030302020204" pitchFamily="66" charset="0"/>
              </a:rPr>
              <a:t>n seo gus, nuair a tha an itealag a’ crochadh bhon t-</a:t>
            </a:r>
            <a:r>
              <a:rPr lang="gd-GB" sz="1200" dirty="0" err="1">
                <a:solidFill>
                  <a:srgbClr val="005695"/>
                </a:solidFill>
                <a:latin typeface="Comic Sans MS" panose="030F0702030302020204" pitchFamily="66" charset="0"/>
              </a:rPr>
              <a:t>sre</a:t>
            </a:r>
            <a:r>
              <a:rPr lang="en-GB" sz="1200" dirty="0" err="1">
                <a:solidFill>
                  <a:srgbClr val="005695"/>
                </a:solidFill>
                <a:latin typeface="Comic Sans MS" panose="030F0702030302020204" pitchFamily="66" charset="0"/>
              </a:rPr>
              <a:t>i</a:t>
            </a:r>
            <a:r>
              <a:rPr lang="gd-GB" sz="1200" dirty="0" err="1">
                <a:solidFill>
                  <a:srgbClr val="005695"/>
                </a:solidFill>
                <a:latin typeface="Comic Sans MS" panose="030F0702030302020204" pitchFamily="66" charset="0"/>
              </a:rPr>
              <a:t>ng</a:t>
            </a:r>
            <a:r>
              <a:rPr lang="gd-GB" sz="1200" dirty="0">
                <a:solidFill>
                  <a:srgbClr val="005695"/>
                </a:solidFill>
                <a:latin typeface="Comic Sans MS" panose="030F0702030302020204" pitchFamily="66" charset="0"/>
              </a:rPr>
              <a:t> tha e a’ laighe air fiaradh leis a’ mhullach gu h-àrd beagan. Airson làmh a dhèanamh, lùb an còrr den t-</a:t>
            </a:r>
            <a:r>
              <a:rPr lang="gd-GB" sz="1200" dirty="0" err="1">
                <a:solidFill>
                  <a:srgbClr val="005695"/>
                </a:solidFill>
                <a:latin typeface="Comic Sans MS" panose="030F0702030302020204" pitchFamily="66" charset="0"/>
              </a:rPr>
              <a:t>sre</a:t>
            </a:r>
            <a:r>
              <a:rPr lang="en-GB" sz="1200" dirty="0">
                <a:solidFill>
                  <a:srgbClr val="005695"/>
                </a:solidFill>
                <a:latin typeface="Comic Sans MS" panose="030F0702030302020204" pitchFamily="66" charset="0"/>
              </a:rPr>
              <a:t>in</a:t>
            </a:r>
            <a:r>
              <a:rPr lang="gd-GB" sz="1200" dirty="0">
                <a:solidFill>
                  <a:srgbClr val="005695"/>
                </a:solidFill>
                <a:latin typeface="Comic Sans MS" panose="030F0702030302020204" pitchFamily="66" charset="0"/>
              </a:rPr>
              <a:t>g mu </a:t>
            </a:r>
            <a:r>
              <a:rPr lang="gd-GB" sz="1200" dirty="0" err="1">
                <a:solidFill>
                  <a:srgbClr val="005695"/>
                </a:solidFill>
                <a:latin typeface="Comic Sans MS" panose="030F0702030302020204" pitchFamily="66" charset="0"/>
              </a:rPr>
              <a:t>phionsail</a:t>
            </a:r>
            <a:r>
              <a:rPr lang="gd-GB" sz="1200" dirty="0">
                <a:solidFill>
                  <a:srgbClr val="005695"/>
                </a:solidFill>
                <a:latin typeface="Comic Sans MS" panose="030F0702030302020204" pitchFamily="66" charset="0"/>
              </a:rPr>
              <a:t> gus an urrainn dhut a chumail nad làimh agus an t-sreang a thoirt a-steach/sgaoileadh mar a tha thu ag iarraidh.  </a:t>
            </a:r>
            <a:endParaRPr lang="gd-GB" sz="1400" dirty="0">
              <a:solidFill>
                <a:srgbClr val="005695"/>
              </a:solidFill>
              <a:latin typeface="Comic Sans MS" panose="030F0702030302020204" pitchFamily="66" charset="0"/>
            </a:endParaRPr>
          </a:p>
          <a:p>
            <a:pPr marL="342900" indent="-342900">
              <a:buFont typeface="+mj-lt"/>
              <a:buAutoNum type="arabicPeriod"/>
            </a:pPr>
            <a:endParaRPr lang="gd-GB" sz="1400" dirty="0">
              <a:solidFill>
                <a:srgbClr val="005695"/>
              </a:solidFill>
              <a:latin typeface="Comic Sans MS" panose="030F0702030302020204" pitchFamily="66" charset="0"/>
            </a:endParaRPr>
          </a:p>
          <a:p>
            <a:pPr marL="342900" indent="-342900">
              <a:buFont typeface="+mj-lt"/>
              <a:buAutoNum type="arabicPeriod"/>
            </a:pPr>
            <a:endParaRPr lang="en-GB" sz="1400" dirty="0">
              <a:solidFill>
                <a:srgbClr val="005695"/>
              </a:solidFill>
              <a:latin typeface="Comic Sans MS" panose="030F0702030302020204" pitchFamily="66" charset="0"/>
            </a:endParaRPr>
          </a:p>
          <a:p>
            <a:pPr marL="342900" indent="-342900">
              <a:buFont typeface="+mj-lt"/>
              <a:buAutoNum type="arabicPeriod"/>
            </a:pPr>
            <a:endParaRPr lang="en-GB" sz="1400" dirty="0">
              <a:solidFill>
                <a:srgbClr val="005695"/>
              </a:solidFill>
              <a:latin typeface="Comic Sans MS" panose="030F0702030302020204" pitchFamily="66" charset="0"/>
            </a:endParaRPr>
          </a:p>
          <a:p>
            <a:pPr marL="342900" indent="-342900">
              <a:buFont typeface="+mj-lt"/>
              <a:buAutoNum type="arabicPeriod"/>
            </a:pPr>
            <a:endParaRPr lang="en-GB" sz="1400" dirty="0">
              <a:solidFill>
                <a:srgbClr val="005695"/>
              </a:solidFill>
              <a:latin typeface="Comic Sans MS" panose="030F0702030302020204" pitchFamily="66" charset="0"/>
            </a:endParaRPr>
          </a:p>
          <a:p>
            <a:pPr marL="342900" indent="-342900">
              <a:buFont typeface="+mj-lt"/>
              <a:buAutoNum type="arabicPeriod"/>
            </a:pPr>
            <a:endParaRPr lang="en-GB" sz="1400" dirty="0">
              <a:solidFill>
                <a:srgbClr val="005695"/>
              </a:solidFill>
              <a:latin typeface="Comic Sans MS" panose="030F0702030302020204" pitchFamily="66" charset="0"/>
            </a:endParaRPr>
          </a:p>
          <a:p>
            <a:endParaRPr lang="en-GB" sz="1400" dirty="0">
              <a:solidFill>
                <a:srgbClr val="005695"/>
              </a:solidFill>
              <a:latin typeface="Comic Sans MS" panose="030F0702030302020204" pitchFamily="66" charset="0"/>
            </a:endParaRPr>
          </a:p>
          <a:p>
            <a:pPr marL="342900" indent="-342900">
              <a:buFont typeface="+mj-lt"/>
              <a:buAutoNum type="arabicPeriod"/>
            </a:pPr>
            <a:endParaRPr lang="en-GB" sz="1400" b="1" dirty="0">
              <a:solidFill>
                <a:srgbClr val="005695"/>
              </a:solidFill>
              <a:latin typeface="Comic Sans MS" panose="030F0702030302020204" pitchFamily="66" charset="0"/>
            </a:endParaRPr>
          </a:p>
          <a:p>
            <a:endParaRPr lang="en-GB" sz="1400" b="1" dirty="0">
              <a:solidFill>
                <a:srgbClr val="005695"/>
              </a:solidFill>
              <a:latin typeface="Comic Sans MS" panose="030F0702030302020204" pitchFamily="66" charset="0"/>
            </a:endParaRPr>
          </a:p>
        </p:txBody>
      </p:sp>
      <p:sp>
        <p:nvSpPr>
          <p:cNvPr id="15" name="Rounded Rectangular Callout 14"/>
          <p:cNvSpPr/>
          <p:nvPr/>
        </p:nvSpPr>
        <p:spPr>
          <a:xfrm>
            <a:off x="2031045" y="5964283"/>
            <a:ext cx="3047932" cy="789442"/>
          </a:xfrm>
          <a:prstGeom prst="wedgeRoundRectCallout">
            <a:avLst>
              <a:gd name="adj1" fmla="val -55121"/>
              <a:gd name="adj2" fmla="val -85477"/>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5695"/>
              </a:solidFill>
              <a:latin typeface="Comic Sans MS" panose="030F0702030302020204" pitchFamily="66" charset="0"/>
            </a:endParaRPr>
          </a:p>
          <a:p>
            <a:pPr algn="ctr"/>
            <a:r>
              <a:rPr lang="en-GB" sz="1600" dirty="0">
                <a:solidFill>
                  <a:srgbClr val="005695"/>
                </a:solidFill>
                <a:latin typeface="Comic Sans MS" panose="030F0702030302020204" pitchFamily="66" charset="0"/>
              </a:rPr>
              <a:t>Gus faighinn a-mach mu </a:t>
            </a:r>
            <a:r>
              <a:rPr lang="en-GB" sz="1600" dirty="0" err="1" smtClean="0">
                <a:solidFill>
                  <a:srgbClr val="005695"/>
                </a:solidFill>
                <a:latin typeface="Comic Sans MS" panose="030F0702030302020204" pitchFamily="66" charset="0"/>
              </a:rPr>
              <a:t>sgiathais</a:t>
            </a:r>
            <a:r>
              <a:rPr lang="en-GB" sz="1600" dirty="0" smtClean="0">
                <a:solidFill>
                  <a:srgbClr val="005695"/>
                </a:solidFill>
                <a:latin typeface="Comic Sans MS" panose="030F0702030302020204" pitchFamily="66" charset="0"/>
              </a:rPr>
              <a:t>, </a:t>
            </a:r>
            <a:r>
              <a:rPr lang="en-GB" sz="1600" dirty="0">
                <a:solidFill>
                  <a:srgbClr val="005695"/>
                </a:solidFill>
                <a:latin typeface="Comic Sans MS" panose="030F0702030302020204" pitchFamily="66" charset="0"/>
              </a:rPr>
              <a:t>nach dean sinn </a:t>
            </a:r>
            <a:r>
              <a:rPr lang="en-GB" sz="1600" dirty="0" err="1">
                <a:solidFill>
                  <a:srgbClr val="005695"/>
                </a:solidFill>
                <a:latin typeface="Comic Sans MS" panose="030F0702030302020204" pitchFamily="66" charset="0"/>
              </a:rPr>
              <a:t>itealag</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daoimein</a:t>
            </a:r>
            <a:r>
              <a:rPr lang="en-GB" sz="1600" dirty="0">
                <a:solidFill>
                  <a:srgbClr val="005695"/>
                </a:solidFill>
                <a:latin typeface="Comic Sans MS" panose="030F0702030302020204" pitchFamily="66" charset="0"/>
              </a:rPr>
              <a:t>!</a:t>
            </a:r>
          </a:p>
          <a:p>
            <a:pPr algn="ctr"/>
            <a:endParaRPr lang="en-GB" sz="1600" b="1" dirty="0">
              <a:solidFill>
                <a:srgbClr val="005695"/>
              </a:solidFill>
              <a:latin typeface="Comic Sans MS" panose="030F0702030302020204" pitchFamily="66" charset="0"/>
            </a:endParaRPr>
          </a:p>
        </p:txBody>
      </p:sp>
      <p:sp>
        <p:nvSpPr>
          <p:cNvPr id="4" name="TextBox 3"/>
          <p:cNvSpPr txBox="1"/>
          <p:nvPr/>
        </p:nvSpPr>
        <p:spPr>
          <a:xfrm>
            <a:off x="9449281" y="429243"/>
            <a:ext cx="3055346" cy="523220"/>
          </a:xfrm>
          <a:prstGeom prst="rect">
            <a:avLst/>
          </a:prstGeom>
          <a:noFill/>
        </p:spPr>
        <p:txBody>
          <a:bodyPr wrap="square" rtlCol="0">
            <a:spAutoFit/>
          </a:bodyPr>
          <a:lstStyle/>
          <a:p>
            <a:pPr marL="285750" lvl="0" indent="-285750">
              <a:buFont typeface="Wingdings" panose="05000000000000000000" pitchFamily="2" charset="2"/>
              <a:buChar char="Ø"/>
            </a:pPr>
            <a:r>
              <a:rPr lang="en-GB" sz="1400" dirty="0" err="1">
                <a:solidFill>
                  <a:srgbClr val="005695"/>
                </a:solidFill>
                <a:latin typeface="Comic Sans MS" panose="030F0702030302020204" pitchFamily="66" charset="0"/>
              </a:rPr>
              <a:t>Siosair</a:t>
            </a:r>
            <a:endParaRPr lang="en-GB" sz="1400" dirty="0">
              <a:solidFill>
                <a:srgbClr val="005695"/>
              </a:solidFill>
              <a:latin typeface="Comic Sans MS" panose="030F0702030302020204" pitchFamily="66" charset="0"/>
            </a:endParaRPr>
          </a:p>
          <a:p>
            <a:pPr marL="285750" lvl="0" indent="-285750">
              <a:buFont typeface="Wingdings" panose="05000000000000000000" pitchFamily="2" charset="2"/>
              <a:buChar char="Ø"/>
            </a:pPr>
            <a:r>
              <a:rPr lang="en-GB" sz="1400" dirty="0" err="1">
                <a:solidFill>
                  <a:srgbClr val="005695"/>
                </a:solidFill>
                <a:latin typeface="Comic Sans MS" panose="030F0702030302020204" pitchFamily="66" charset="0"/>
              </a:rPr>
              <a:t>Rùilear</a:t>
            </a:r>
            <a:endParaRPr lang="en-GB" sz="1400" dirty="0">
              <a:solidFill>
                <a:srgbClr val="005695"/>
              </a:solidFill>
              <a:latin typeface="Comic Sans MS" panose="030F0702030302020204" pitchFamily="66" charset="0"/>
            </a:endParaRPr>
          </a:p>
        </p:txBody>
      </p:sp>
      <p:sp>
        <p:nvSpPr>
          <p:cNvPr id="5" name="TextBox 4"/>
          <p:cNvSpPr txBox="1"/>
          <p:nvPr/>
        </p:nvSpPr>
        <p:spPr>
          <a:xfrm>
            <a:off x="5570317" y="585128"/>
            <a:ext cx="3114079" cy="954107"/>
          </a:xfrm>
          <a:prstGeom prst="rect">
            <a:avLst/>
          </a:prstGeom>
          <a:noFill/>
        </p:spPr>
        <p:txBody>
          <a:bodyPr wrap="square" rtlCol="0">
            <a:spAutoFit/>
          </a:bodyPr>
          <a:lstStyle/>
          <a:p>
            <a:pPr marL="285750" lvl="0" indent="-285750">
              <a:buFont typeface="Wingdings" panose="05000000000000000000" pitchFamily="2" charset="2"/>
              <a:buChar char="Ø"/>
            </a:pPr>
            <a:r>
              <a:rPr lang="en-GB" sz="1400" dirty="0" err="1">
                <a:solidFill>
                  <a:srgbClr val="005695"/>
                </a:solidFill>
                <a:latin typeface="Comic Sans MS" panose="030F0702030302020204" pitchFamily="66" charset="0"/>
              </a:rPr>
              <a:t>Pocannan</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plastaig</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làidir</a:t>
            </a:r>
            <a:endParaRPr lang="en-GB" sz="1400" dirty="0">
              <a:solidFill>
                <a:srgbClr val="005695"/>
              </a:solidFill>
              <a:latin typeface="Comic Sans MS" panose="030F0702030302020204" pitchFamily="66" charset="0"/>
            </a:endParaRPr>
          </a:p>
          <a:p>
            <a:pPr marL="285750" lvl="0" indent="-285750">
              <a:buFont typeface="Wingdings" panose="05000000000000000000" pitchFamily="2" charset="2"/>
              <a:buChar char="Ø"/>
            </a:pPr>
            <a:r>
              <a:rPr lang="en-GB" sz="1400" dirty="0" err="1">
                <a:solidFill>
                  <a:srgbClr val="005695"/>
                </a:solidFill>
                <a:latin typeface="Comic Sans MS" panose="030F0702030302020204" pitchFamily="66" charset="0"/>
              </a:rPr>
              <a:t>Teip</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steigeach</a:t>
            </a:r>
            <a:endParaRPr lang="en-GB" sz="1400" dirty="0">
              <a:solidFill>
                <a:srgbClr val="005695"/>
              </a:solidFill>
              <a:latin typeface="Comic Sans MS" panose="030F0702030302020204" pitchFamily="66" charset="0"/>
            </a:endParaRPr>
          </a:p>
          <a:p>
            <a:pPr marL="285750" indent="-285750">
              <a:buFont typeface="Wingdings" panose="05000000000000000000" pitchFamily="2" charset="2"/>
              <a:buChar char="Ø"/>
            </a:pPr>
            <a:r>
              <a:rPr lang="en-GB" sz="1400" dirty="0" err="1">
                <a:solidFill>
                  <a:srgbClr val="005695"/>
                </a:solidFill>
                <a:latin typeface="Comic Sans MS" panose="030F0702030302020204" pitchFamily="66" charset="0"/>
              </a:rPr>
              <a:t>Sreang</a:t>
            </a:r>
            <a:endParaRPr lang="en-GB" sz="1400" dirty="0">
              <a:solidFill>
                <a:srgbClr val="005695"/>
              </a:solidFill>
              <a:latin typeface="Comic Sans MS" panose="030F0702030302020204" pitchFamily="66" charset="0"/>
            </a:endParaRPr>
          </a:p>
          <a:p>
            <a:pPr marL="285750" lvl="0" indent="-285750">
              <a:buFont typeface="Wingdings" panose="05000000000000000000" pitchFamily="2" charset="2"/>
              <a:buChar char="Ø"/>
            </a:pPr>
            <a:endParaRPr lang="en-GB" sz="1400" dirty="0">
              <a:solidFill>
                <a:srgbClr val="005695"/>
              </a:solidFill>
              <a:latin typeface="Comic Sans MS" panose="030F0702030302020204" pitchFamily="66" charset="0"/>
            </a:endParaRPr>
          </a:p>
        </p:txBody>
      </p:sp>
      <p:pic>
        <p:nvPicPr>
          <p:cNvPr id="9" name="Picture 8"/>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11849" b="96484" l="8594" r="83594"/>
                    </a14:imgEffect>
                  </a14:imgLayer>
                </a14:imgProps>
              </a:ext>
              <a:ext uri="{28A0092B-C50C-407E-A947-70E740481C1C}">
                <a14:useLocalDpi xmlns:a14="http://schemas.microsoft.com/office/drawing/2010/main" val="0"/>
              </a:ext>
            </a:extLst>
          </a:blip>
          <a:srcRect l="8485" t="11919" r="16364" b="3637"/>
          <a:stretch/>
        </p:blipFill>
        <p:spPr>
          <a:xfrm rot="5979188">
            <a:off x="8381211" y="281292"/>
            <a:ext cx="1054429" cy="888612"/>
          </a:xfrm>
          <a:prstGeom prst="rect">
            <a:avLst/>
          </a:prstGeom>
        </p:spPr>
      </p:pic>
      <p:sp>
        <p:nvSpPr>
          <p:cNvPr id="2" name="Freeform 1"/>
          <p:cNvSpPr/>
          <p:nvPr/>
        </p:nvSpPr>
        <p:spPr>
          <a:xfrm flipH="1">
            <a:off x="3651112" y="289115"/>
            <a:ext cx="4754880" cy="1085798"/>
          </a:xfrm>
          <a:custGeom>
            <a:avLst/>
            <a:gdLst>
              <a:gd name="connsiteX0" fmla="*/ 2011680 w 2011680"/>
              <a:gd name="connsiteY0" fmla="*/ 0 h 1701421"/>
              <a:gd name="connsiteX1" fmla="*/ 535577 w 2011680"/>
              <a:gd name="connsiteY1" fmla="*/ 339634 h 1701421"/>
              <a:gd name="connsiteX2" fmla="*/ 640080 w 2011680"/>
              <a:gd name="connsiteY2" fmla="*/ 1672045 h 1701421"/>
              <a:gd name="connsiteX3" fmla="*/ 0 w 2011680"/>
              <a:gd name="connsiteY3" fmla="*/ 1293223 h 1701421"/>
              <a:gd name="connsiteX4" fmla="*/ 0 w 2011680"/>
              <a:gd name="connsiteY4" fmla="*/ 1293223 h 1701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1701421">
                <a:moveTo>
                  <a:pt x="2011680" y="0"/>
                </a:moveTo>
                <a:cubicBezTo>
                  <a:pt x="1387928" y="30480"/>
                  <a:pt x="764177" y="60960"/>
                  <a:pt x="535577" y="339634"/>
                </a:cubicBezTo>
                <a:cubicBezTo>
                  <a:pt x="306977" y="618308"/>
                  <a:pt x="729343" y="1513114"/>
                  <a:pt x="640080" y="1672045"/>
                </a:cubicBezTo>
                <a:cubicBezTo>
                  <a:pt x="550817" y="1830977"/>
                  <a:pt x="0" y="1293223"/>
                  <a:pt x="0" y="1293223"/>
                </a:cubicBezTo>
                <a:lnTo>
                  <a:pt x="0" y="1293223"/>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85331" y="3753176"/>
            <a:ext cx="1572059" cy="2801661"/>
          </a:xfrm>
          <a:prstGeom prst="rect">
            <a:avLst/>
          </a:prstGeom>
        </p:spPr>
      </p:pic>
      <p:sp>
        <p:nvSpPr>
          <p:cNvPr id="14" name="Explosion 1 13"/>
          <p:cNvSpPr/>
          <p:nvPr/>
        </p:nvSpPr>
        <p:spPr>
          <a:xfrm>
            <a:off x="8405992" y="5564742"/>
            <a:ext cx="3129996" cy="1320637"/>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882743" y="5935255"/>
            <a:ext cx="2101751" cy="584775"/>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Dèan</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itealag</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daoimein</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36158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475707" cy="7003030"/>
          </a:xfrm>
          <a:prstGeom prst="rect">
            <a:avLst/>
          </a:prstGeom>
        </p:spPr>
      </p:pic>
      <p:sp>
        <p:nvSpPr>
          <p:cNvPr id="3" name="Rounded Rectangle 2"/>
          <p:cNvSpPr/>
          <p:nvPr/>
        </p:nvSpPr>
        <p:spPr>
          <a:xfrm>
            <a:off x="2871009" y="369567"/>
            <a:ext cx="7600950" cy="584627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400" b="0" i="0" u="none" strike="noStrike" kern="1200" cap="none" spc="0" normalizeH="0" baseline="0" noProof="0" dirty="0">
              <a:ln>
                <a:noFill/>
              </a:ln>
              <a:solidFill>
                <a:srgbClr val="002060"/>
              </a:solidFill>
              <a:effectLst/>
              <a:uLnTx/>
              <a:uFillTx/>
              <a:latin typeface="Comic Sans MS" charset="0"/>
              <a:ea typeface="+mn-ea"/>
              <a:cs typeface="+mn-cs"/>
            </a:endParaRPr>
          </a:p>
        </p:txBody>
      </p:sp>
      <p:sp>
        <p:nvSpPr>
          <p:cNvPr id="10" name="Rounded Rectangular Callout 9"/>
          <p:cNvSpPr/>
          <p:nvPr/>
        </p:nvSpPr>
        <p:spPr>
          <a:xfrm>
            <a:off x="467575" y="747804"/>
            <a:ext cx="8498446" cy="4507908"/>
          </a:xfrm>
          <a:prstGeom prst="wedgeRoundRectCallout">
            <a:avLst>
              <a:gd name="adj1" fmla="val 49451"/>
              <a:gd name="adj2" fmla="val 22672"/>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d-GB" b="1" dirty="0">
                <a:solidFill>
                  <a:srgbClr val="005695"/>
                </a:solidFill>
                <a:latin typeface="Comic Sans MS" charset="0"/>
              </a:rPr>
              <a:t>Seo na dh’fheumas tu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d-GB" sz="1600" b="1" i="0" u="none" strike="noStrike" kern="1200" cap="none" spc="0" normalizeH="0" baseline="0" noProof="0" dirty="0">
              <a:ln>
                <a:noFill/>
              </a:ln>
              <a:solidFill>
                <a:srgbClr val="7030A0"/>
              </a:solidFill>
              <a:effectLst/>
              <a:uLnTx/>
              <a:uFillTx/>
              <a:latin typeface="Comic Sans MS" charset="0"/>
              <a:ea typeface="+mn-ea"/>
              <a:cs typeface="+mn-cs"/>
            </a:endParaRPr>
          </a:p>
          <a:p>
            <a:pPr marL="742950" lvl="1" indent="-285750">
              <a:buFont typeface="Wingdings" panose="05000000000000000000" pitchFamily="2" charset="2"/>
              <a:buChar char="Ø"/>
            </a:pPr>
            <a:r>
              <a:rPr lang="gd-GB" sz="1600" dirty="0">
                <a:solidFill>
                  <a:srgbClr val="7030A0"/>
                </a:solidFill>
                <a:latin typeface="Comic Sans MS" charset="0"/>
              </a:rPr>
              <a:t>Seann phàipearan naidheachd</a:t>
            </a:r>
          </a:p>
          <a:p>
            <a:pPr marL="742950" lvl="1" indent="-285750">
              <a:buFont typeface="Wingdings" panose="05000000000000000000" pitchFamily="2" charset="2"/>
              <a:buChar char="Ø"/>
            </a:pPr>
            <a:r>
              <a:rPr lang="gd-GB" sz="1600" dirty="0">
                <a:solidFill>
                  <a:srgbClr val="7030A0"/>
                </a:solidFill>
                <a:latin typeface="Comic Sans MS" charset="0"/>
              </a:rPr>
              <a:t>Bogsaichean cairt-b</a:t>
            </a:r>
            <a:r>
              <a:rPr lang="en-GB" sz="1600" dirty="0">
                <a:solidFill>
                  <a:srgbClr val="7030A0"/>
                </a:solidFill>
                <a:latin typeface="Comic Sans MS" charset="0"/>
              </a:rPr>
              <a:t>h</a:t>
            </a:r>
            <a:r>
              <a:rPr lang="gd-GB" sz="1600" dirty="0">
                <a:solidFill>
                  <a:srgbClr val="7030A0"/>
                </a:solidFill>
                <a:latin typeface="Comic Sans MS" charset="0"/>
              </a:rPr>
              <a:t>ùird</a:t>
            </a:r>
          </a:p>
          <a:p>
            <a:pPr lvl="1"/>
            <a:endParaRPr lang="gd-GB" sz="1600" b="1" noProof="0" dirty="0">
              <a:solidFill>
                <a:srgbClr val="7030A0"/>
              </a:solidFill>
              <a:latin typeface="Comic Sans MS" charset="0"/>
            </a:endParaRPr>
          </a:p>
          <a:p>
            <a:pPr lvl="1"/>
            <a:endParaRPr lang="gd-GB" sz="1600" b="1" noProof="0" dirty="0">
              <a:solidFill>
                <a:srgbClr val="7030A0"/>
              </a:solidFill>
              <a:latin typeface="Comic Sans MS" charset="0"/>
            </a:endParaRPr>
          </a:p>
          <a:p>
            <a:r>
              <a:rPr lang="gd-GB" b="1" dirty="0">
                <a:solidFill>
                  <a:srgbClr val="005695"/>
                </a:solidFill>
                <a:latin typeface="Comic Sans MS" panose="030F0702030302020204" pitchFamily="66" charset="0"/>
              </a:rPr>
              <a:t>Stiùireadh</a:t>
            </a:r>
            <a:r>
              <a:rPr kumimoji="0" lang="gd-GB"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d-GB" sz="11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342900" lvl="0" indent="-342900">
              <a:buFont typeface="+mj-lt"/>
              <a:buAutoNum type="arabicPeriod"/>
            </a:pPr>
            <a:r>
              <a:rPr lang="gd-GB" sz="1600" dirty="0">
                <a:solidFill>
                  <a:srgbClr val="7030A0"/>
                </a:solidFill>
                <a:latin typeface="Comic Sans MS" panose="030F0702030302020204" pitchFamily="66" charset="0"/>
              </a:rPr>
              <a:t>Sgrìobh no dèan </a:t>
            </a:r>
            <a:r>
              <a:rPr lang="gd-GB" sz="1600" dirty="0" err="1">
                <a:solidFill>
                  <a:srgbClr val="7030A0"/>
                </a:solidFill>
                <a:latin typeface="Comic Sans MS" panose="030F0702030302020204" pitchFamily="66" charset="0"/>
              </a:rPr>
              <a:t>sgeids</a:t>
            </a:r>
            <a:r>
              <a:rPr lang="gd-GB" sz="1600" dirty="0">
                <a:solidFill>
                  <a:srgbClr val="7030A0"/>
                </a:solidFill>
                <a:latin typeface="Comic Sans MS" panose="030F0702030302020204" pitchFamily="66" charset="0"/>
              </a:rPr>
              <a:t> air do smuaintean air ciamar a nì thu an sèithear. </a:t>
            </a:r>
          </a:p>
          <a:p>
            <a:pPr marL="342900" lvl="0" indent="-342900">
              <a:buFont typeface="+mj-lt"/>
              <a:buAutoNum type="arabicPeriod"/>
            </a:pPr>
            <a:endParaRPr lang="gd-GB" sz="1600" dirty="0">
              <a:solidFill>
                <a:srgbClr val="7030A0"/>
              </a:solidFill>
              <a:latin typeface="Comic Sans MS" panose="030F0702030302020204" pitchFamily="66" charset="0"/>
            </a:endParaRPr>
          </a:p>
          <a:p>
            <a:pPr marL="342900" lvl="0" indent="-342900">
              <a:buFont typeface="+mj-lt"/>
              <a:buAutoNum type="arabicPeriod"/>
            </a:pPr>
            <a:r>
              <a:rPr lang="gd-GB" sz="1600" dirty="0">
                <a:solidFill>
                  <a:srgbClr val="7030A0"/>
                </a:solidFill>
                <a:latin typeface="Comic Sans MS" panose="030F0702030302020204" pitchFamily="66" charset="0"/>
              </a:rPr>
              <a:t>Smaoinich mu chruthan làidir agus ciamar a cheanglas tu na pìosan còmhla gus structar làidir a dhèanamh – am b’ urrainn dhut pìosan fhighe ri chèile?</a:t>
            </a:r>
          </a:p>
          <a:p>
            <a:pPr marL="342900" lvl="0" indent="-342900">
              <a:buFont typeface="+mj-lt"/>
              <a:buAutoNum type="arabicPeriod"/>
            </a:pPr>
            <a:endParaRPr lang="gd-GB" sz="1600" dirty="0">
              <a:solidFill>
                <a:srgbClr val="7030A0"/>
              </a:solidFill>
              <a:latin typeface="Comic Sans MS" panose="030F0702030302020204" pitchFamily="66" charset="0"/>
            </a:endParaRPr>
          </a:p>
          <a:p>
            <a:pPr marL="342900" lvl="0" indent="-342900">
              <a:buFont typeface="+mj-lt"/>
              <a:buAutoNum type="arabicPeriod"/>
            </a:pPr>
            <a:r>
              <a:rPr lang="gd-GB" sz="1600" dirty="0">
                <a:solidFill>
                  <a:srgbClr val="7030A0"/>
                </a:solidFill>
                <a:latin typeface="Comic Sans MS" panose="030F0702030302020204" pitchFamily="66" charset="0"/>
              </a:rPr>
              <a:t>Dèan an sèithear agus feuch e…</a:t>
            </a:r>
          </a:p>
          <a:p>
            <a:pPr marL="342900" lvl="0" indent="-342900">
              <a:buFont typeface="+mj-lt"/>
              <a:buAutoNum type="arabicPeriod"/>
            </a:pPr>
            <a:endParaRPr lang="gd-GB" sz="1600" dirty="0">
              <a:solidFill>
                <a:srgbClr val="7030A0"/>
              </a:solidFill>
              <a:latin typeface="Comic Sans MS" panose="030F0702030302020204" pitchFamily="66" charset="0"/>
            </a:endParaRPr>
          </a:p>
          <a:p>
            <a:pPr lvl="0"/>
            <a:r>
              <a:rPr lang="gd-GB" sz="1600" dirty="0">
                <a:solidFill>
                  <a:srgbClr val="7030A0"/>
                </a:solidFill>
                <a:latin typeface="Comic Sans MS" panose="030F0702030302020204" pitchFamily="66" charset="0"/>
              </a:rPr>
              <a:t>Mura h-obraich e a’ chiad turas, obraich a-mach dè chaidh ceàrr agus </a:t>
            </a:r>
            <a:r>
              <a:rPr lang="gd-GB" sz="1600" dirty="0" err="1">
                <a:solidFill>
                  <a:srgbClr val="7030A0"/>
                </a:solidFill>
                <a:latin typeface="Comic Sans MS" panose="030F0702030302020204" pitchFamily="66" charset="0"/>
              </a:rPr>
              <a:t>feuc</a:t>
            </a:r>
            <a:r>
              <a:rPr lang="en-GB" sz="1600" dirty="0">
                <a:solidFill>
                  <a:srgbClr val="7030A0"/>
                </a:solidFill>
                <a:latin typeface="Comic Sans MS" panose="030F0702030302020204" pitchFamily="66" charset="0"/>
              </a:rPr>
              <a:t>h</a:t>
            </a:r>
          </a:p>
          <a:p>
            <a:pPr lvl="0"/>
            <a:r>
              <a:rPr lang="gd-GB" sz="1600" dirty="0">
                <a:solidFill>
                  <a:srgbClr val="7030A0"/>
                </a:solidFill>
                <a:latin typeface="Comic Sans MS" panose="030F0702030302020204" pitchFamily="66" charset="0"/>
              </a:rPr>
              <a:t> a-rithist!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sp>
        <p:nvSpPr>
          <p:cNvPr id="11" name="Rounded Rectangular Callout 10"/>
          <p:cNvSpPr/>
          <p:nvPr/>
        </p:nvSpPr>
        <p:spPr>
          <a:xfrm>
            <a:off x="9116292" y="785234"/>
            <a:ext cx="2913888" cy="2579599"/>
          </a:xfrm>
          <a:prstGeom prst="wedgeRoundRectCallout">
            <a:avLst>
              <a:gd name="adj1" fmla="val 30206"/>
              <a:gd name="adj2" fmla="val 74810"/>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gd-GB" dirty="0">
                <a:solidFill>
                  <a:srgbClr val="7030A0"/>
                </a:solidFill>
                <a:latin typeface="Comic Sans MS" panose="030F0702030302020204" pitchFamily="66" charset="0"/>
              </a:rPr>
              <a:t>Tha innleadairean math air stuth làitheil a chleachdadh gus rudan ùra a dhèanamh. An urrainn dhutsa </a:t>
            </a:r>
            <a:r>
              <a:rPr lang="gd-GB" dirty="0" err="1">
                <a:solidFill>
                  <a:srgbClr val="7030A0"/>
                </a:solidFill>
                <a:latin typeface="Comic Sans MS" panose="030F0702030302020204" pitchFamily="66" charset="0"/>
              </a:rPr>
              <a:t>sèith</a:t>
            </a:r>
            <a:r>
              <a:rPr lang="en-GB" dirty="0" err="1">
                <a:solidFill>
                  <a:srgbClr val="7030A0"/>
                </a:solidFill>
                <a:latin typeface="Comic Sans MS" panose="030F0702030302020204" pitchFamily="66" charset="0"/>
              </a:rPr>
              <a:t>ea</a:t>
            </a:r>
            <a:r>
              <a:rPr lang="gd-GB" dirty="0">
                <a:solidFill>
                  <a:srgbClr val="7030A0"/>
                </a:solidFill>
                <a:latin typeface="Comic Sans MS" panose="030F0702030302020204" pitchFamily="66" charset="0"/>
              </a:rPr>
              <a:t>r a ghabhas suidhe air a dhèanamh à stuth ath-c</a:t>
            </a:r>
            <a:r>
              <a:rPr lang="en-GB" dirty="0">
                <a:solidFill>
                  <a:srgbClr val="7030A0"/>
                </a:solidFill>
                <a:latin typeface="Comic Sans MS" panose="030F0702030302020204" pitchFamily="66" charset="0"/>
              </a:rPr>
              <a:t>h</a:t>
            </a:r>
            <a:r>
              <a:rPr lang="gd-GB" dirty="0" err="1">
                <a:solidFill>
                  <a:srgbClr val="7030A0"/>
                </a:solidFill>
                <a:latin typeface="Comic Sans MS" panose="030F0702030302020204" pitchFamily="66" charset="0"/>
              </a:rPr>
              <a:t>uairteachaidh</a:t>
            </a:r>
            <a:r>
              <a:rPr lang="gd-GB" dirty="0">
                <a:solidFill>
                  <a:srgbClr val="7030A0"/>
                </a:solidFill>
                <a:latin typeface="Comic Sans MS" panose="030F0702030302020204" pitchFamily="66" charset="0"/>
              </a:rPr>
              <a:t>?</a:t>
            </a:r>
            <a:endParaRPr kumimoji="0" lang="gd-GB" i="0" u="none" strike="noStrike" kern="1200" cap="none" spc="0" normalizeH="0" baseline="0" dirty="0">
              <a:ln>
                <a:noFill/>
              </a:ln>
              <a:solidFill>
                <a:srgbClr val="7030A0"/>
              </a:solidFill>
              <a:effectLst/>
              <a:uLnTx/>
              <a:uFillTx/>
              <a:latin typeface="Comic Sans MS" panose="030F0702030302020204" pitchFamily="66" charset="0"/>
            </a:endParaRPr>
          </a:p>
        </p:txBody>
      </p:sp>
      <p:sp>
        <p:nvSpPr>
          <p:cNvPr id="2" name="TextBox 1"/>
          <p:cNvSpPr txBox="1"/>
          <p:nvPr/>
        </p:nvSpPr>
        <p:spPr>
          <a:xfrm>
            <a:off x="5222953" y="1410659"/>
            <a:ext cx="2721484" cy="830997"/>
          </a:xfrm>
          <a:prstGeom prst="rect">
            <a:avLst/>
          </a:prstGeom>
          <a:noFill/>
        </p:spPr>
        <p:txBody>
          <a:bodyPr wrap="square" rtlCol="0">
            <a:spAutoFit/>
          </a:bodyPr>
          <a:lstStyle/>
          <a:p>
            <a:pPr marL="742950" lvl="1" indent="-285750">
              <a:buFont typeface="Wingdings" panose="05000000000000000000" pitchFamily="2" charset="2"/>
              <a:buChar char="Ø"/>
            </a:pPr>
            <a:r>
              <a:rPr lang="en-GB" sz="1600" dirty="0" err="1">
                <a:solidFill>
                  <a:srgbClr val="7030A0"/>
                </a:solidFill>
                <a:latin typeface="Comic Sans MS" charset="0"/>
              </a:rPr>
              <a:t>Pàipear</a:t>
            </a:r>
            <a:endParaRPr lang="en-GB" sz="1600" dirty="0">
              <a:solidFill>
                <a:srgbClr val="7030A0"/>
              </a:solidFill>
              <a:latin typeface="Comic Sans MS" charset="0"/>
            </a:endParaRPr>
          </a:p>
          <a:p>
            <a:pPr marL="742950" lvl="1" indent="-285750">
              <a:buFont typeface="Wingdings" panose="05000000000000000000" pitchFamily="2" charset="2"/>
              <a:buChar char="Ø"/>
            </a:pPr>
            <a:r>
              <a:rPr lang="en-GB" sz="1600" dirty="0" err="1">
                <a:solidFill>
                  <a:srgbClr val="7030A0"/>
                </a:solidFill>
                <a:latin typeface="Comic Sans MS" charset="0"/>
              </a:rPr>
              <a:t>Siosair</a:t>
            </a:r>
            <a:endParaRPr lang="en-GB" sz="1600" b="1" dirty="0">
              <a:solidFill>
                <a:srgbClr val="7030A0"/>
              </a:solidFill>
              <a:latin typeface="Comic Sans MS"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7030A0"/>
              </a:solidFill>
              <a:effectLst/>
              <a:uLnTx/>
              <a:uFillTx/>
              <a:latin typeface="Euphemia"/>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9970257" y="3633715"/>
            <a:ext cx="1503576" cy="3049868"/>
          </a:xfrm>
          <a:prstGeom prst="rect">
            <a:avLst/>
          </a:prstGeom>
        </p:spPr>
      </p:pic>
      <p:pic>
        <p:nvPicPr>
          <p:cNvPr id="9" name="Picture 8"/>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backgroundRemoval t="10694" b="85278" l="36719" r="63125">
                        <a14:foregroundMark x1="37188" y1="18472" x2="37188" y2="20278"/>
                        <a14:foregroundMark x1="62578" y1="50278" x2="62578" y2="50278"/>
                        <a14:backgroundMark x1="53047" y1="61667" x2="51406" y2="84583"/>
                      </a14:backgroundRemoval>
                    </a14:imgEffect>
                  </a14:imgLayer>
                </a14:imgProps>
              </a:ext>
              <a:ext uri="{28A0092B-C50C-407E-A947-70E740481C1C}">
                <a14:useLocalDpi xmlns:a14="http://schemas.microsoft.com/office/drawing/2010/main" val="0"/>
              </a:ext>
            </a:extLst>
          </a:blip>
          <a:srcRect l="36828" t="10845" r="36849" b="14644"/>
          <a:stretch/>
        </p:blipFill>
        <p:spPr>
          <a:xfrm>
            <a:off x="7558071" y="952874"/>
            <a:ext cx="901163" cy="1434899"/>
          </a:xfrm>
          <a:prstGeom prst="rect">
            <a:avLst/>
          </a:prstGeom>
        </p:spPr>
      </p:pic>
      <p:pic>
        <p:nvPicPr>
          <p:cNvPr id="13" name="Picture 12"/>
          <p:cNvPicPr>
            <a:picLocks noChangeAspect="1"/>
          </p:cNvPicPr>
          <p:nvPr/>
        </p:nvPicPr>
        <p:blipFill rotWithShape="1">
          <a:blip r:embed="rId9">
            <a:duotone>
              <a:schemeClr val="accent5">
                <a:shade val="45000"/>
                <a:satMod val="135000"/>
              </a:schemeClr>
              <a:prstClr val="white"/>
            </a:duotone>
            <a:extLst>
              <a:ext uri="{BEBA8EAE-BF5A-486C-A8C5-ECC9F3942E4B}">
                <a14:imgProps xmlns:a14="http://schemas.microsoft.com/office/drawing/2010/main">
                  <a14:imgLayer r:embed="rId10">
                    <a14:imgEffect>
                      <a14:backgroundRemoval t="5000" b="94333" l="24000" r="74000">
                        <a14:backgroundMark x1="41333" y1="76667" x2="54333" y2="86333"/>
                        <a14:backgroundMark x1="29000" y1="90667" x2="29000" y2="90667"/>
                      </a14:backgroundRemoval>
                    </a14:imgEffect>
                  </a14:imgLayer>
                </a14:imgProps>
              </a:ext>
              <a:ext uri="{28A0092B-C50C-407E-A947-70E740481C1C}">
                <a14:useLocalDpi xmlns:a14="http://schemas.microsoft.com/office/drawing/2010/main" val="0"/>
              </a:ext>
            </a:extLst>
          </a:blip>
          <a:srcRect l="23922" t="5312" r="25880" b="5567"/>
          <a:stretch/>
        </p:blipFill>
        <p:spPr>
          <a:xfrm>
            <a:off x="7944437" y="3835420"/>
            <a:ext cx="681109" cy="1209258"/>
          </a:xfrm>
          <a:prstGeom prst="rect">
            <a:avLst/>
          </a:prstGeom>
        </p:spPr>
      </p:pic>
      <p:sp>
        <p:nvSpPr>
          <p:cNvPr id="12" name="Explosion 1 11"/>
          <p:cNvSpPr/>
          <p:nvPr/>
        </p:nvSpPr>
        <p:spPr>
          <a:xfrm>
            <a:off x="7040880" y="4814343"/>
            <a:ext cx="3079557" cy="2033451"/>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445830" y="5549552"/>
            <a:ext cx="2277409" cy="584775"/>
          </a:xfrm>
          <a:prstGeom prst="rect">
            <a:avLst/>
          </a:prstGeom>
          <a:noFill/>
        </p:spPr>
        <p:txBody>
          <a:bodyPr wrap="square" rtlCol="0">
            <a:spAutoFit/>
          </a:bodyPr>
          <a:lstStyle/>
          <a:p>
            <a:pPr algn="ctr"/>
            <a:r>
              <a:rPr lang="en-GB" sz="1600" b="1" dirty="0" err="1">
                <a:solidFill>
                  <a:srgbClr val="005695"/>
                </a:solidFill>
                <a:latin typeface="Comic Sans MS" panose="030F0702030302020204" pitchFamily="66" charset="0"/>
              </a:rPr>
              <a:t>Dèan</a:t>
            </a:r>
            <a:r>
              <a:rPr lang="en-GB" sz="1600" b="1" dirty="0">
                <a:solidFill>
                  <a:srgbClr val="005695"/>
                </a:solidFill>
                <a:latin typeface="Comic Sans MS" panose="030F0702030302020204" pitchFamily="66" charset="0"/>
              </a:rPr>
              <a:t> </a:t>
            </a:r>
            <a:r>
              <a:rPr lang="en-GB" sz="1600" b="1" dirty="0" err="1">
                <a:solidFill>
                  <a:srgbClr val="005695"/>
                </a:solidFill>
                <a:latin typeface="Comic Sans MS" panose="030F0702030302020204" pitchFamily="66" charset="0"/>
              </a:rPr>
              <a:t>sèithear</a:t>
            </a:r>
            <a:r>
              <a:rPr lang="en-GB" sz="1600" b="1" dirty="0">
                <a:solidFill>
                  <a:srgbClr val="005695"/>
                </a:solidFill>
                <a:latin typeface="Comic Sans MS" panose="030F0702030302020204" pitchFamily="66" charset="0"/>
              </a:rPr>
              <a:t> à </a:t>
            </a:r>
            <a:r>
              <a:rPr lang="en-GB" sz="1600" b="1" dirty="0" err="1">
                <a:solidFill>
                  <a:srgbClr val="005695"/>
                </a:solidFill>
                <a:latin typeface="Comic Sans MS" panose="030F0702030302020204" pitchFamily="66" charset="0"/>
              </a:rPr>
              <a:t>pàipear</a:t>
            </a:r>
            <a:r>
              <a:rPr lang="en-GB" sz="1600" b="1" dirty="0">
                <a:solidFill>
                  <a:srgbClr val="005695"/>
                </a:solidFill>
                <a:latin typeface="Comic Sans MS" panose="030F0702030302020204" pitchFamily="66" charset="0"/>
              </a:rPr>
              <a:t>/</a:t>
            </a:r>
            <a:r>
              <a:rPr lang="en-GB" sz="1600" b="1" dirty="0" err="1">
                <a:solidFill>
                  <a:srgbClr val="005695"/>
                </a:solidFill>
                <a:latin typeface="Comic Sans MS" panose="030F0702030302020204" pitchFamily="66" charset="0"/>
              </a:rPr>
              <a:t>cairt-bhùird</a:t>
            </a:r>
            <a:r>
              <a:rPr lang="en-GB" sz="1600" b="1" dirty="0">
                <a:solidFill>
                  <a:srgbClr val="005695"/>
                </a:solidFill>
                <a:latin typeface="Comic Sans MS" panose="030F0702030302020204" pitchFamily="66" charset="0"/>
              </a:rPr>
              <a:t>!</a:t>
            </a:r>
          </a:p>
        </p:txBody>
      </p:sp>
    </p:spTree>
    <p:extLst>
      <p:ext uri="{BB962C8B-B14F-4D97-AF65-F5344CB8AC3E}">
        <p14:creationId xmlns:p14="http://schemas.microsoft.com/office/powerpoint/2010/main" val="383533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8" name="Group 7"/>
          <p:cNvGrpSpPr/>
          <p:nvPr/>
        </p:nvGrpSpPr>
        <p:grpSpPr>
          <a:xfrm>
            <a:off x="-1" y="4340072"/>
            <a:ext cx="12192001" cy="2540813"/>
            <a:chOff x="-254619" y="4258822"/>
            <a:chExt cx="15675093" cy="2745267"/>
          </a:xfrm>
        </p:grpSpPr>
        <p:pic>
          <p:nvPicPr>
            <p:cNvPr id="9" name="Picture 8"/>
            <p:cNvPicPr>
              <a:picLocks noChangeAspect="1"/>
            </p:cNvPicPr>
            <p:nvPr/>
          </p:nvPicPr>
          <p:blipFill>
            <a:blip r:embed="rId3"/>
            <a:stretch>
              <a:fillRect/>
            </a:stretch>
          </p:blipFill>
          <p:spPr>
            <a:xfrm>
              <a:off x="968704" y="4478258"/>
              <a:ext cx="573750" cy="2205000"/>
            </a:xfrm>
            <a:prstGeom prst="rect">
              <a:avLst/>
            </a:prstGeom>
          </p:spPr>
        </p:pic>
        <p:pic>
          <p:nvPicPr>
            <p:cNvPr id="10" name="Picture 9"/>
            <p:cNvPicPr>
              <a:picLocks noChangeAspect="1"/>
            </p:cNvPicPr>
            <p:nvPr/>
          </p:nvPicPr>
          <p:blipFill>
            <a:blip r:embed="rId4"/>
            <a:stretch>
              <a:fillRect/>
            </a:stretch>
          </p:blipFill>
          <p:spPr>
            <a:xfrm>
              <a:off x="1573198" y="4276939"/>
              <a:ext cx="461250" cy="2193750"/>
            </a:xfrm>
            <a:prstGeom prst="rect">
              <a:avLst/>
            </a:prstGeom>
          </p:spPr>
        </p:pic>
        <p:pic>
          <p:nvPicPr>
            <p:cNvPr id="11" name="Picture 10"/>
            <p:cNvPicPr>
              <a:picLocks noChangeAspect="1"/>
            </p:cNvPicPr>
            <p:nvPr/>
          </p:nvPicPr>
          <p:blipFill>
            <a:blip r:embed="rId5"/>
            <a:stretch>
              <a:fillRect/>
            </a:stretch>
          </p:blipFill>
          <p:spPr>
            <a:xfrm>
              <a:off x="2114050" y="4258822"/>
              <a:ext cx="573750" cy="2036250"/>
            </a:xfrm>
            <a:prstGeom prst="rect">
              <a:avLst/>
            </a:prstGeom>
          </p:spPr>
        </p:pic>
        <p:pic>
          <p:nvPicPr>
            <p:cNvPr id="12" name="Picture 11"/>
            <p:cNvPicPr>
              <a:picLocks noChangeAspect="1"/>
            </p:cNvPicPr>
            <p:nvPr/>
          </p:nvPicPr>
          <p:blipFill>
            <a:blip r:embed="rId6"/>
            <a:stretch>
              <a:fillRect/>
            </a:stretch>
          </p:blipFill>
          <p:spPr>
            <a:xfrm>
              <a:off x="78086" y="4622382"/>
              <a:ext cx="864205" cy="2193750"/>
            </a:xfrm>
            <a:prstGeom prst="rect">
              <a:avLst/>
            </a:prstGeom>
          </p:spPr>
        </p:pic>
        <p:pic>
          <p:nvPicPr>
            <p:cNvPr id="13" name="Picture 12"/>
            <p:cNvPicPr>
              <a:picLocks noChangeAspect="1"/>
            </p:cNvPicPr>
            <p:nvPr/>
          </p:nvPicPr>
          <p:blipFill>
            <a:blip r:embed="rId7"/>
            <a:stretch>
              <a:fillRect/>
            </a:stretch>
          </p:blipFill>
          <p:spPr>
            <a:xfrm>
              <a:off x="2706154" y="4827626"/>
              <a:ext cx="416250" cy="1248750"/>
            </a:xfrm>
            <a:prstGeom prst="rect">
              <a:avLst/>
            </a:prstGeom>
          </p:spPr>
        </p:pic>
        <p:pic>
          <p:nvPicPr>
            <p:cNvPr id="14" name="Picture 13"/>
            <p:cNvPicPr>
              <a:picLocks noChangeAspect="1"/>
            </p:cNvPicPr>
            <p:nvPr/>
          </p:nvPicPr>
          <p:blipFill>
            <a:blip r:embed="rId7"/>
            <a:stretch>
              <a:fillRect/>
            </a:stretch>
          </p:blipFill>
          <p:spPr>
            <a:xfrm>
              <a:off x="3183892" y="4827626"/>
              <a:ext cx="416250" cy="1248750"/>
            </a:xfrm>
            <a:prstGeom prst="rect">
              <a:avLst/>
            </a:prstGeom>
          </p:spPr>
        </p:pic>
        <p:pic>
          <p:nvPicPr>
            <p:cNvPr id="15" name="Picture 14"/>
            <p:cNvPicPr>
              <a:picLocks noChangeAspect="1"/>
            </p:cNvPicPr>
            <p:nvPr/>
          </p:nvPicPr>
          <p:blipFill>
            <a:blip r:embed="rId8"/>
            <a:stretch>
              <a:fillRect/>
            </a:stretch>
          </p:blipFill>
          <p:spPr>
            <a:xfrm>
              <a:off x="6928906" y="5686809"/>
              <a:ext cx="8491568" cy="1312606"/>
            </a:xfrm>
            <a:prstGeom prst="rect">
              <a:avLst/>
            </a:prstGeom>
          </p:spPr>
        </p:pic>
        <p:pic>
          <p:nvPicPr>
            <p:cNvPr id="16" name="Picture 15"/>
            <p:cNvPicPr>
              <a:picLocks noChangeAspect="1"/>
            </p:cNvPicPr>
            <p:nvPr/>
          </p:nvPicPr>
          <p:blipFill>
            <a:blip r:embed="rId9"/>
            <a:stretch>
              <a:fillRect/>
            </a:stretch>
          </p:blipFill>
          <p:spPr>
            <a:xfrm>
              <a:off x="11131562" y="5823528"/>
              <a:ext cx="436342" cy="736774"/>
            </a:xfrm>
            <a:prstGeom prst="rect">
              <a:avLst/>
            </a:prstGeom>
          </p:spPr>
        </p:pic>
        <p:pic>
          <p:nvPicPr>
            <p:cNvPr id="17" name="Picture 16"/>
            <p:cNvPicPr>
              <a:picLocks noChangeAspect="1"/>
            </p:cNvPicPr>
            <p:nvPr/>
          </p:nvPicPr>
          <p:blipFill>
            <a:blip r:embed="rId9"/>
            <a:stretch>
              <a:fillRect/>
            </a:stretch>
          </p:blipFill>
          <p:spPr>
            <a:xfrm>
              <a:off x="10524693" y="5465641"/>
              <a:ext cx="606869" cy="1024712"/>
            </a:xfrm>
            <a:prstGeom prst="rect">
              <a:avLst/>
            </a:prstGeom>
          </p:spPr>
        </p:pic>
        <p:pic>
          <p:nvPicPr>
            <p:cNvPr id="19" name="Picture 18"/>
            <p:cNvPicPr>
              <a:picLocks noChangeAspect="1"/>
            </p:cNvPicPr>
            <p:nvPr/>
          </p:nvPicPr>
          <p:blipFill>
            <a:blip r:embed="rId9"/>
            <a:stretch>
              <a:fillRect/>
            </a:stretch>
          </p:blipFill>
          <p:spPr>
            <a:xfrm>
              <a:off x="10048721" y="5605539"/>
              <a:ext cx="606869" cy="1024712"/>
            </a:xfrm>
            <a:prstGeom prst="rect">
              <a:avLst/>
            </a:prstGeom>
          </p:spPr>
        </p:pic>
        <p:pic>
          <p:nvPicPr>
            <p:cNvPr id="23" name="Picture 22"/>
            <p:cNvPicPr>
              <a:picLocks noChangeAspect="1"/>
            </p:cNvPicPr>
            <p:nvPr/>
          </p:nvPicPr>
          <p:blipFill>
            <a:blip r:embed="rId8"/>
            <a:stretch>
              <a:fillRect/>
            </a:stretch>
          </p:blipFill>
          <p:spPr>
            <a:xfrm>
              <a:off x="-254619" y="5976618"/>
              <a:ext cx="8169743" cy="1027471"/>
            </a:xfrm>
            <a:prstGeom prst="rect">
              <a:avLst/>
            </a:prstGeom>
          </p:spPr>
        </p:pic>
        <p:pic>
          <p:nvPicPr>
            <p:cNvPr id="25" name="Picture 24"/>
            <p:cNvPicPr>
              <a:picLocks noChangeAspect="1"/>
            </p:cNvPicPr>
            <p:nvPr/>
          </p:nvPicPr>
          <p:blipFill>
            <a:blip r:embed="rId9"/>
            <a:stretch>
              <a:fillRect/>
            </a:stretch>
          </p:blipFill>
          <p:spPr>
            <a:xfrm>
              <a:off x="3628877" y="5328163"/>
              <a:ext cx="606869" cy="1024712"/>
            </a:xfrm>
            <a:prstGeom prst="rect">
              <a:avLst/>
            </a:prstGeom>
          </p:spPr>
        </p:pic>
        <p:pic>
          <p:nvPicPr>
            <p:cNvPr id="26" name="Picture 25"/>
            <p:cNvPicPr>
              <a:picLocks noChangeAspect="1"/>
            </p:cNvPicPr>
            <p:nvPr/>
          </p:nvPicPr>
          <p:blipFill>
            <a:blip r:embed="rId10"/>
            <a:stretch>
              <a:fillRect/>
            </a:stretch>
          </p:blipFill>
          <p:spPr>
            <a:xfrm>
              <a:off x="765351" y="5786315"/>
              <a:ext cx="663750" cy="933750"/>
            </a:xfrm>
            <a:prstGeom prst="rect">
              <a:avLst/>
            </a:prstGeom>
          </p:spPr>
        </p:pic>
      </p:grpSp>
      <p:sp>
        <p:nvSpPr>
          <p:cNvPr id="18" name="Rounded Rectangular Callout 17"/>
          <p:cNvSpPr/>
          <p:nvPr/>
        </p:nvSpPr>
        <p:spPr>
          <a:xfrm>
            <a:off x="87131" y="2756336"/>
            <a:ext cx="1629907" cy="1243400"/>
          </a:xfrm>
          <a:prstGeom prst="wedgeRoundRectCallout">
            <a:avLst>
              <a:gd name="adj1" fmla="val 27422"/>
              <a:gd name="adj2" fmla="val 70633"/>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5695"/>
              </a:solidFill>
              <a:latin typeface="Comic Sans MS" panose="030F0702030302020204" pitchFamily="66" charset="0"/>
            </a:endParaRPr>
          </a:p>
          <a:p>
            <a:pPr algn="ctr"/>
            <a:r>
              <a:rPr lang="en-GB" sz="1600" dirty="0" err="1">
                <a:solidFill>
                  <a:srgbClr val="005695"/>
                </a:solidFill>
                <a:latin typeface="Comic Sans MS" panose="030F0702030302020204" pitchFamily="66" charset="0"/>
              </a:rPr>
              <a:t>Dè</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seòrsa</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sgilean</a:t>
            </a:r>
            <a:r>
              <a:rPr lang="en-GB" sz="1600" dirty="0">
                <a:solidFill>
                  <a:srgbClr val="005695"/>
                </a:solidFill>
                <a:latin typeface="Comic Sans MS" panose="030F0702030302020204" pitchFamily="66" charset="0"/>
              </a:rPr>
              <a:t> a </a:t>
            </a:r>
            <a:r>
              <a:rPr lang="en-GB" sz="1600" dirty="0" err="1">
                <a:solidFill>
                  <a:srgbClr val="005695"/>
                </a:solidFill>
                <a:latin typeface="Comic Sans MS" panose="030F0702030302020204" pitchFamily="66" charset="0"/>
              </a:rPr>
              <a:t>chuidicheadh</a:t>
            </a:r>
            <a:r>
              <a:rPr lang="en-GB" sz="1600" dirty="0">
                <a:solidFill>
                  <a:srgbClr val="005695"/>
                </a:solidFill>
                <a:latin typeface="Comic Sans MS" panose="030F0702030302020204" pitchFamily="66" charset="0"/>
              </a:rPr>
              <a:t> mi </a:t>
            </a:r>
            <a:r>
              <a:rPr lang="en-GB" sz="1600" dirty="0" err="1">
                <a:solidFill>
                  <a:srgbClr val="005695"/>
                </a:solidFill>
                <a:latin typeface="Comic Sans MS" panose="030F0702030302020204" pitchFamily="66" charset="0"/>
              </a:rPr>
              <a:t>nam</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innleadair</a:t>
            </a:r>
            <a:r>
              <a:rPr lang="en-GB" sz="1600" dirty="0">
                <a:solidFill>
                  <a:srgbClr val="005695"/>
                </a:solidFill>
                <a:latin typeface="Comic Sans MS" panose="030F0702030302020204" pitchFamily="66" charset="0"/>
              </a:rPr>
              <a:t>?</a:t>
            </a:r>
          </a:p>
          <a:p>
            <a:pPr algn="ctr"/>
            <a:endParaRPr lang="en-GB" sz="1600" b="1" dirty="0">
              <a:solidFill>
                <a:srgbClr val="005695"/>
              </a:solidFill>
              <a:latin typeface="Comic Sans MS" panose="030F0702030302020204" pitchFamily="66" charset="0"/>
            </a:endParaRPr>
          </a:p>
        </p:txBody>
      </p:sp>
      <p:sp>
        <p:nvSpPr>
          <p:cNvPr id="20" name="Rounded Rectangular Callout 19"/>
          <p:cNvSpPr/>
          <p:nvPr/>
        </p:nvSpPr>
        <p:spPr>
          <a:xfrm>
            <a:off x="2064328" y="41564"/>
            <a:ext cx="9906000" cy="5608104"/>
          </a:xfrm>
          <a:prstGeom prst="wedgeRoundRectCallout">
            <a:avLst>
              <a:gd name="adj1" fmla="val -47274"/>
              <a:gd name="adj2" fmla="val 22928"/>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5695"/>
              </a:solidFill>
              <a:latin typeface="Comic Sans MS" charset="0"/>
            </a:endParaRPr>
          </a:p>
          <a:p>
            <a:pPr algn="ctr"/>
            <a:endParaRPr lang="en-GB" sz="1400" b="1" dirty="0">
              <a:solidFill>
                <a:srgbClr val="005695"/>
              </a:solidFill>
              <a:latin typeface="Comic Sans MS" charset="0"/>
            </a:endParaRPr>
          </a:p>
          <a:p>
            <a:pPr algn="ctr"/>
            <a:r>
              <a:rPr lang="en-GB" sz="1600" b="1" dirty="0" err="1">
                <a:solidFill>
                  <a:srgbClr val="005695"/>
                </a:solidFill>
                <a:latin typeface="Comic Sans MS" charset="0"/>
              </a:rPr>
              <a:t>Seo</a:t>
            </a:r>
            <a:r>
              <a:rPr lang="en-GB" sz="1600" b="1" dirty="0">
                <a:solidFill>
                  <a:srgbClr val="005695"/>
                </a:solidFill>
                <a:latin typeface="Comic Sans MS" charset="0"/>
              </a:rPr>
              <a:t> </a:t>
            </a:r>
            <a:r>
              <a:rPr lang="en-GB" sz="1600" b="1" dirty="0" err="1">
                <a:solidFill>
                  <a:srgbClr val="005695"/>
                </a:solidFill>
                <a:latin typeface="Comic Sans MS" charset="0"/>
              </a:rPr>
              <a:t>na</a:t>
            </a:r>
            <a:r>
              <a:rPr lang="en-GB" sz="1600" b="1" dirty="0">
                <a:solidFill>
                  <a:srgbClr val="005695"/>
                </a:solidFill>
                <a:latin typeface="Comic Sans MS" charset="0"/>
              </a:rPr>
              <a:t> </a:t>
            </a:r>
            <a:r>
              <a:rPr lang="en-GB" sz="1600" b="1" dirty="0" err="1">
                <a:solidFill>
                  <a:srgbClr val="005695"/>
                </a:solidFill>
                <a:latin typeface="Comic Sans MS" charset="0"/>
              </a:rPr>
              <a:t>dh’fheumas</a:t>
            </a:r>
            <a:r>
              <a:rPr lang="en-GB" sz="1600" b="1" dirty="0">
                <a:solidFill>
                  <a:srgbClr val="005695"/>
                </a:solidFill>
                <a:latin typeface="Comic Sans MS" charset="0"/>
              </a:rPr>
              <a:t> </a:t>
            </a:r>
            <a:r>
              <a:rPr lang="en-GB" sz="1600" b="1" dirty="0" err="1">
                <a:solidFill>
                  <a:srgbClr val="005695"/>
                </a:solidFill>
                <a:latin typeface="Comic Sans MS" charset="0"/>
              </a:rPr>
              <a:t>tu</a:t>
            </a:r>
            <a:endParaRPr lang="en-GB" sz="1600" b="1" dirty="0">
              <a:solidFill>
                <a:srgbClr val="005695"/>
              </a:solidFill>
              <a:latin typeface="Comic Sans MS" charset="0"/>
            </a:endParaRPr>
          </a:p>
          <a:p>
            <a:pPr algn="ctr"/>
            <a:endParaRPr lang="en-US" sz="1400" b="1" dirty="0">
              <a:solidFill>
                <a:srgbClr val="005695"/>
              </a:solidFill>
              <a:latin typeface="Comic Sans MS" charset="0"/>
            </a:endParaRPr>
          </a:p>
          <a:p>
            <a:pPr marL="285750" indent="-285750">
              <a:buFont typeface="Wingdings" panose="05000000000000000000" pitchFamily="2" charset="2"/>
              <a:buChar char="Ø"/>
            </a:pPr>
            <a:r>
              <a:rPr lang="gd-GB" sz="1400" dirty="0">
                <a:solidFill>
                  <a:srgbClr val="005695"/>
                </a:solidFill>
                <a:latin typeface="Comic Sans MS" panose="030F0702030302020204" pitchFamily="66" charset="0"/>
              </a:rPr>
              <a:t>Cothrom air an Eadar-lìon aig an taigh no san leabhar-lann ionadail.</a:t>
            </a:r>
          </a:p>
          <a:p>
            <a:pPr marL="285750" indent="-285750">
              <a:buFont typeface="Wingdings" panose="05000000000000000000" pitchFamily="2" charset="2"/>
              <a:buChar char="Ø"/>
            </a:pPr>
            <a:endParaRPr lang="gd-GB" sz="1400" b="1" dirty="0">
              <a:solidFill>
                <a:srgbClr val="005695"/>
              </a:solidFill>
              <a:latin typeface="Comic Sans MS" panose="030F0702030302020204" pitchFamily="66" charset="0"/>
            </a:endParaRPr>
          </a:p>
          <a:p>
            <a:r>
              <a:rPr lang="gd-GB" sz="1400" dirty="0">
                <a:solidFill>
                  <a:srgbClr val="005695"/>
                </a:solidFill>
                <a:latin typeface="Comic Sans MS" panose="030F0702030302020204" pitchFamily="66" charset="0"/>
              </a:rPr>
              <a:t>Is e làrach-lìn a th’ ann an </a:t>
            </a:r>
            <a:r>
              <a:rPr lang="gd-GB" sz="1400" dirty="0" err="1">
                <a:solidFill>
                  <a:srgbClr val="005695"/>
                </a:solidFill>
                <a:latin typeface="Comic Sans MS" panose="030F0702030302020204" pitchFamily="66" charset="0"/>
              </a:rPr>
              <a:t>An</a:t>
            </a:r>
            <a:r>
              <a:rPr lang="gd-GB" sz="1400" dirty="0">
                <a:solidFill>
                  <a:srgbClr val="005695"/>
                </a:solidFill>
                <a:latin typeface="Comic Sans MS" panose="030F0702030302020204" pitchFamily="66" charset="0"/>
              </a:rPr>
              <a:t> Saoghal Obrach Agam a chuidicheas tu gus tuilleadh fhaigh</a:t>
            </a:r>
            <a:r>
              <a:rPr lang="en-GB" sz="1400" dirty="0" err="1">
                <a:solidFill>
                  <a:srgbClr val="005695"/>
                </a:solidFill>
                <a:latin typeface="Comic Sans MS" panose="030F0702030302020204" pitchFamily="66" charset="0"/>
              </a:rPr>
              <a:t>i</a:t>
            </a:r>
            <a:r>
              <a:rPr lang="gd-GB" sz="1400" dirty="0" err="1">
                <a:solidFill>
                  <a:srgbClr val="005695"/>
                </a:solidFill>
                <a:latin typeface="Comic Sans MS" panose="030F0702030302020204" pitchFamily="66" charset="0"/>
              </a:rPr>
              <a:t>nn</a:t>
            </a:r>
            <a:r>
              <a:rPr lang="gd-GB" sz="1400" dirty="0">
                <a:solidFill>
                  <a:srgbClr val="005695"/>
                </a:solidFill>
                <a:latin typeface="Comic Sans MS" panose="030F0702030302020204" pitchFamily="66" charset="0"/>
              </a:rPr>
              <a:t> a-mach mu dhiofar seòrsa obraichean. Tha bhidiothan air de </a:t>
            </a:r>
            <a:r>
              <a:rPr lang="gd-GB" sz="1400" dirty="0" err="1">
                <a:solidFill>
                  <a:srgbClr val="005695"/>
                </a:solidFill>
                <a:latin typeface="Comic Sans MS" panose="030F0702030302020204" pitchFamily="66" charset="0"/>
              </a:rPr>
              <a:t>dh’innleadairean</a:t>
            </a:r>
            <a:r>
              <a:rPr lang="gd-GB" sz="1400" dirty="0">
                <a:solidFill>
                  <a:srgbClr val="005695"/>
                </a:solidFill>
                <a:latin typeface="Comic Sans MS" panose="030F0702030302020204" pitchFamily="66" charset="0"/>
              </a:rPr>
              <a:t> a’ bruidhinn mun obair aca.  A bheil thusa </a:t>
            </a:r>
            <a:r>
              <a:rPr lang="gd-GB" sz="1400" dirty="0" err="1">
                <a:solidFill>
                  <a:srgbClr val="005695"/>
                </a:solidFill>
                <a:latin typeface="Comic Sans MS" panose="030F0702030302020204" pitchFamily="66" charset="0"/>
              </a:rPr>
              <a:t>eòla</a:t>
            </a:r>
            <a:r>
              <a:rPr lang="en-GB" sz="1400" dirty="0" err="1">
                <a:solidFill>
                  <a:srgbClr val="005695"/>
                </a:solidFill>
                <a:latin typeface="Comic Sans MS" panose="030F0702030302020204" pitchFamily="66" charset="0"/>
              </a:rPr>
              <a:t>ch</a:t>
            </a:r>
            <a:r>
              <a:rPr lang="gd-GB" sz="1400" dirty="0">
                <a:solidFill>
                  <a:srgbClr val="005695"/>
                </a:solidFill>
                <a:latin typeface="Comic Sans MS" panose="030F0702030302020204" pitchFamily="66" charset="0"/>
              </a:rPr>
              <a:t> air innleadairean sam bith?</a:t>
            </a:r>
            <a:endParaRPr lang="gd-GB" sz="1400" b="1" dirty="0">
              <a:solidFill>
                <a:srgbClr val="005695"/>
              </a:solidFill>
              <a:latin typeface="Comic Sans MS" panose="030F0702030302020204" pitchFamily="66" charset="0"/>
            </a:endParaRPr>
          </a:p>
          <a:p>
            <a:endParaRPr lang="gd-GB" sz="1400" b="1" dirty="0">
              <a:solidFill>
                <a:srgbClr val="005695"/>
              </a:solidFill>
              <a:latin typeface="Comic Sans MS" panose="030F0702030302020204" pitchFamily="66" charset="0"/>
            </a:endParaRPr>
          </a:p>
          <a:p>
            <a:r>
              <a:rPr lang="gd-GB" sz="1400" dirty="0">
                <a:solidFill>
                  <a:srgbClr val="005695"/>
                </a:solidFill>
                <a:latin typeface="Comic Sans MS" panose="030F0702030302020204" pitchFamily="66" charset="0"/>
              </a:rPr>
              <a:t>Thoir sùil air </a:t>
            </a:r>
            <a:r>
              <a:rPr lang="gd-GB" sz="1400" dirty="0">
                <a:solidFill>
                  <a:srgbClr val="005695"/>
                </a:solidFill>
                <a:latin typeface="Comic Sans MS" panose="030F0702030302020204" pitchFamily="66" charset="0"/>
                <a:hlinkClick r:id="rId11"/>
              </a:rPr>
              <a:t>https://www.myworldofwork.co.uk/my-career-options/engineering</a:t>
            </a:r>
            <a:endParaRPr lang="gd-GB" sz="1400" dirty="0">
              <a:solidFill>
                <a:srgbClr val="005695"/>
              </a:solidFill>
              <a:latin typeface="Comic Sans MS" panose="030F0702030302020204" pitchFamily="66" charset="0"/>
            </a:endParaRPr>
          </a:p>
          <a:p>
            <a:r>
              <a:rPr lang="gd-GB" sz="1400" b="1" dirty="0">
                <a:solidFill>
                  <a:srgbClr val="005695"/>
                </a:solidFill>
                <a:latin typeface="Comic Sans MS" panose="030F0702030302020204" pitchFamily="66" charset="0"/>
              </a:rPr>
              <a:t> </a:t>
            </a:r>
          </a:p>
          <a:p>
            <a:r>
              <a:rPr lang="gd-GB" sz="1600" b="1" dirty="0">
                <a:solidFill>
                  <a:srgbClr val="005695"/>
                </a:solidFill>
                <a:latin typeface="Comic Sans MS" panose="030F0702030302020204" pitchFamily="66" charset="0"/>
              </a:rPr>
              <a:t>Stiùireadh:   </a:t>
            </a:r>
          </a:p>
          <a:p>
            <a:pPr marL="342900" indent="-342900">
              <a:buFont typeface="+mj-lt"/>
              <a:buAutoNum type="arabicPeriod"/>
            </a:pPr>
            <a:r>
              <a:rPr lang="gd-GB" sz="1200" dirty="0">
                <a:solidFill>
                  <a:srgbClr val="005695"/>
                </a:solidFill>
                <a:latin typeface="Comic Sans MS" panose="030F0702030302020204" pitchFamily="66" charset="0"/>
              </a:rPr>
              <a:t>Tha 36 diofar seòrsa innleadaireachd air an làrach-lìn seo – tagh fear a shaoileas tu fhèin inntinneach agus cliog air …Tha tòrr fiosrachaidh ann mun obair leithid cò ris a tha e coltach agus c</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a mheud d</a:t>
            </a:r>
            <a:r>
              <a:rPr lang="en-GB" sz="1200" dirty="0" err="1">
                <a:solidFill>
                  <a:srgbClr val="005695"/>
                </a:solidFill>
                <a:latin typeface="Comic Sans MS" panose="030F0702030302020204" pitchFamily="66" charset="0"/>
              </a:rPr>
              <a:t>uin</a:t>
            </a:r>
            <a:r>
              <a:rPr lang="gd-GB" sz="1200" dirty="0">
                <a:solidFill>
                  <a:srgbClr val="005695"/>
                </a:solidFill>
                <a:latin typeface="Comic Sans MS" panose="030F0702030302020204" pitchFamily="66" charset="0"/>
              </a:rPr>
              <a:t>e a bhios ga dhèanamh! </a:t>
            </a:r>
          </a:p>
          <a:p>
            <a:pPr marL="342900" indent="-342900">
              <a:buFont typeface="+mj-lt"/>
              <a:buAutoNum type="arabicPeriod"/>
            </a:pPr>
            <a:endParaRPr lang="gd-GB" sz="1200" dirty="0">
              <a:solidFill>
                <a:srgbClr val="005695"/>
              </a:solidFill>
              <a:latin typeface="Comic Sans MS" panose="030F0702030302020204" pitchFamily="66" charset="0"/>
            </a:endParaRPr>
          </a:p>
          <a:p>
            <a:pPr marL="342900" indent="-342900">
              <a:buFont typeface="+mj-lt"/>
              <a:buAutoNum type="arabicPeriod"/>
            </a:pPr>
            <a:r>
              <a:rPr lang="gd-GB" sz="1200" dirty="0">
                <a:solidFill>
                  <a:srgbClr val="005695"/>
                </a:solidFill>
                <a:latin typeface="Comic Sans MS" panose="030F0702030302020204" pitchFamily="66" charset="0"/>
              </a:rPr>
              <a:t>Cùm sùil a-mach son “prìomh sgilean” – tha cuid de sgilean ann a tha cumanta sa mhòr</a:t>
            </a:r>
            <a:r>
              <a:rPr lang="en-GB" sz="1200" dirty="0">
                <a:solidFill>
                  <a:srgbClr val="005695"/>
                </a:solidFill>
                <a:latin typeface="Comic Sans MS" panose="030F0702030302020204" pitchFamily="66" charset="0"/>
              </a:rPr>
              <a:t>-</a:t>
            </a:r>
            <a:r>
              <a:rPr lang="gd-GB" sz="1200" dirty="0" err="1">
                <a:solidFill>
                  <a:srgbClr val="005695"/>
                </a:solidFill>
                <a:latin typeface="Comic Sans MS" panose="030F0702030302020204" pitchFamily="66" charset="0"/>
              </a:rPr>
              <a:t>ch</a:t>
            </a:r>
            <a:r>
              <a:rPr lang="en-GB" sz="1200" dirty="0" err="1">
                <a:solidFill>
                  <a:srgbClr val="005695"/>
                </a:solidFill>
                <a:latin typeface="Comic Sans MS" panose="030F0702030302020204" pitchFamily="66" charset="0"/>
              </a:rPr>
              <a:t>ui</a:t>
            </a:r>
            <a:r>
              <a:rPr lang="gd-GB" sz="1200" dirty="0">
                <a:solidFill>
                  <a:srgbClr val="005695"/>
                </a:solidFill>
                <a:latin typeface="Comic Sans MS" panose="030F0702030302020204" pitchFamily="66" charset="0"/>
              </a:rPr>
              <a:t>d de dhreuchdan innleadaireachd …Saoil de an fheadhainn?</a:t>
            </a:r>
          </a:p>
          <a:p>
            <a:pPr marL="342900" indent="-342900">
              <a:buFont typeface="+mj-lt"/>
              <a:buAutoNum type="arabicPeriod"/>
            </a:pPr>
            <a:endParaRPr lang="gd-GB" sz="1200" dirty="0">
              <a:solidFill>
                <a:srgbClr val="005695"/>
              </a:solidFill>
              <a:latin typeface="Comic Sans MS" panose="030F0702030302020204" pitchFamily="66" charset="0"/>
            </a:endParaRPr>
          </a:p>
          <a:p>
            <a:pPr marL="342900" indent="-342900">
              <a:buFont typeface="+mj-lt"/>
              <a:buAutoNum type="arabicPeriod"/>
            </a:pPr>
            <a:r>
              <a:rPr lang="gd-GB" sz="1200" dirty="0">
                <a:solidFill>
                  <a:srgbClr val="005695"/>
                </a:solidFill>
                <a:latin typeface="Comic Sans MS" panose="030F0702030302020204" pitchFamily="66" charset="0"/>
              </a:rPr>
              <a:t>Smaoinich mu na sgilean agad fhèin…dè na prìomh sgilean agadsa? Mura h-eil thu cinnteach bruidhinn ri daoine </a:t>
            </a:r>
            <a:r>
              <a:rPr lang="en-GB" sz="1200" dirty="0">
                <a:solidFill>
                  <a:srgbClr val="005695"/>
                </a:solidFill>
                <a:latin typeface="Comic Sans MS" panose="030F0702030302020204" pitchFamily="66" charset="0"/>
              </a:rPr>
              <a:t>a </a:t>
            </a:r>
            <a:r>
              <a:rPr lang="en-GB" sz="1200" dirty="0" err="1">
                <a:solidFill>
                  <a:srgbClr val="005695"/>
                </a:solidFill>
                <a:latin typeface="Comic Sans MS" panose="030F0702030302020204" pitchFamily="66" charset="0"/>
              </a:rPr>
              <a:t>tha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eòlach</a:t>
            </a:r>
            <a:r>
              <a:rPr lang="en-GB" sz="1200" dirty="0">
                <a:solidFill>
                  <a:srgbClr val="005695"/>
                </a:solidFill>
                <a:latin typeface="Comic Sans MS" panose="030F0702030302020204" pitchFamily="66" charset="0"/>
              </a:rPr>
              <a:t> ort</a:t>
            </a:r>
            <a:r>
              <a:rPr lang="gd-GB" sz="1200" dirty="0">
                <a:solidFill>
                  <a:srgbClr val="005695"/>
                </a:solidFill>
                <a:latin typeface="Comic Sans MS" panose="030F0702030302020204" pitchFamily="66" charset="0"/>
              </a:rPr>
              <a:t>.  Dè tha iadsan a’ s</a:t>
            </a:r>
            <a:r>
              <a:rPr lang="en-GB" sz="1200" dirty="0">
                <a:solidFill>
                  <a:srgbClr val="005695"/>
                </a:solidFill>
                <a:latin typeface="Comic Sans MS" panose="030F0702030302020204" pitchFamily="66" charset="0"/>
              </a:rPr>
              <a:t>a</a:t>
            </a:r>
            <a:r>
              <a:rPr lang="gd-GB" sz="1200" dirty="0" err="1">
                <a:solidFill>
                  <a:srgbClr val="005695"/>
                </a:solidFill>
                <a:latin typeface="Comic Sans MS" panose="030F0702030302020204" pitchFamily="66" charset="0"/>
              </a:rPr>
              <a:t>oilsinn</a:t>
            </a:r>
            <a:r>
              <a:rPr lang="gd-GB" sz="1200" dirty="0">
                <a:solidFill>
                  <a:srgbClr val="005695"/>
                </a:solidFill>
                <a:latin typeface="Comic Sans MS" panose="030F0702030302020204" pitchFamily="66" charset="0"/>
              </a:rPr>
              <a:t>? Thoir sùil air </a:t>
            </a:r>
            <a:r>
              <a:rPr lang="gd-GB" sz="1200" dirty="0">
                <a:solidFill>
                  <a:srgbClr val="005695"/>
                </a:solidFill>
                <a:latin typeface="Comic Sans MS" panose="030F0702030302020204" pitchFamily="66" charset="0"/>
                <a:hlinkClick r:id="rId12"/>
              </a:rPr>
              <a:t>https://www.myworldofwork.co.uk/my-career-options/what-are-my-skills</a:t>
            </a:r>
            <a:r>
              <a:rPr lang="gd-GB" sz="1200" dirty="0">
                <a:solidFill>
                  <a:srgbClr val="005695"/>
                </a:solidFill>
                <a:latin typeface="Comic Sans MS" panose="030F0702030302020204" pitchFamily="66" charset="0"/>
              </a:rPr>
              <a:t> airson cuideachadh ag aithneachadh nan sgilean agad.</a:t>
            </a:r>
          </a:p>
          <a:p>
            <a:pPr marL="342900" indent="-342900">
              <a:buFont typeface="+mj-lt"/>
              <a:buAutoNum type="arabicPeriod"/>
            </a:pPr>
            <a:r>
              <a:rPr lang="gd-GB" sz="1200" dirty="0">
                <a:solidFill>
                  <a:srgbClr val="005695"/>
                </a:solidFill>
                <a:latin typeface="Comic Sans MS" panose="030F0702030302020204" pitchFamily="66" charset="0"/>
              </a:rPr>
              <a:t>Faighnich do </a:t>
            </a:r>
            <a:r>
              <a:rPr lang="en-GB" sz="1200" dirty="0" err="1">
                <a:solidFill>
                  <a:srgbClr val="005695"/>
                </a:solidFill>
                <a:latin typeface="Comic Sans MS" panose="030F0702030302020204" pitchFamily="66" charset="0"/>
              </a:rPr>
              <a:t>charaid</a:t>
            </a:r>
            <a:r>
              <a:rPr lang="gd-GB" sz="1200" dirty="0">
                <a:solidFill>
                  <a:srgbClr val="005695"/>
                </a:solidFill>
                <a:latin typeface="Comic Sans MS" panose="030F0702030302020204" pitchFamily="66" charset="0"/>
              </a:rPr>
              <a:t> no cuideigin san teaghlach: Dè na prìomh sgilean agad agus ciamar a chleachdas tu iad nad obair?</a:t>
            </a:r>
          </a:p>
          <a:p>
            <a:endParaRPr lang="gd-GB" sz="1400" dirty="0">
              <a:solidFill>
                <a:srgbClr val="005695"/>
              </a:solidFill>
              <a:latin typeface="Comic Sans MS" panose="030F0702030302020204" pitchFamily="66" charset="0"/>
            </a:endParaRPr>
          </a:p>
          <a:p>
            <a:endParaRPr lang="en-GB" sz="1400" b="1" dirty="0">
              <a:solidFill>
                <a:srgbClr val="005695"/>
              </a:solidFill>
              <a:latin typeface="Comic Sans MS" panose="030F0702030302020204" pitchFamily="66" charset="0"/>
            </a:endParaRPr>
          </a:p>
          <a:p>
            <a:endParaRPr lang="en-GB" sz="1400" b="1" dirty="0">
              <a:solidFill>
                <a:srgbClr val="005695"/>
              </a:solidFill>
              <a:latin typeface="Comic Sans MS" panose="030F0702030302020204" pitchFamily="66" charset="0"/>
            </a:endParaRPr>
          </a:p>
        </p:txBody>
      </p:sp>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1041556" y="4631014"/>
            <a:ext cx="1190383" cy="2121453"/>
          </a:xfrm>
          <a:prstGeom prst="rect">
            <a:avLst/>
          </a:prstGeom>
        </p:spPr>
      </p:pic>
      <p:pic>
        <p:nvPicPr>
          <p:cNvPr id="22" name="Picture 21" descr="Hipster boy  girl 1 V3.pdf - Adobe Acrobat Reader DC"/>
          <p:cNvPicPr>
            <a:picLocks noChangeAspect="1"/>
          </p:cNvPicPr>
          <p:nvPr/>
        </p:nvPicPr>
        <p:blipFill rotWithShape="1">
          <a:blip r:embed="rId15">
            <a:extLst>
              <a:ext uri="{BEBA8EAE-BF5A-486C-A8C5-ECC9F3942E4B}">
                <a14:imgProps xmlns:a14="http://schemas.microsoft.com/office/drawing/2010/main">
                  <a14:imgLayer r:embed="rId16">
                    <a14:imgEffect>
                      <a14:backgroundRemoval t="32124" b="51344" l="30029" r="50362">
                        <a14:foregroundMark x1="43922" y1="42070" x2="43922" y2="40860"/>
                        <a14:foregroundMark x1="44139" y1="45027" x2="43922" y2="45968"/>
                        <a14:foregroundMark x1="39508" y1="43011" x2="37265" y2="39516"/>
                        <a14:foregroundMark x1="38423" y1="39247" x2="37988" y2="38172"/>
                        <a14:foregroundMark x1="35384" y1="38172" x2="35528" y2="41129"/>
                        <a14:backgroundMark x1="36469" y1="38038" x2="37120" y2="38038"/>
                      </a14:backgroundRemoval>
                    </a14:imgEffect>
                  </a14:imgLayer>
                </a14:imgProps>
              </a:ext>
              <a:ext uri="{28A0092B-C50C-407E-A947-70E740481C1C}">
                <a14:useLocalDpi xmlns:a14="http://schemas.microsoft.com/office/drawing/2010/main" val="0"/>
              </a:ext>
            </a:extLst>
          </a:blip>
          <a:srcRect l="30107" t="31989" r="49643" b="48706"/>
          <a:stretch/>
        </p:blipFill>
        <p:spPr>
          <a:xfrm rot="16200000">
            <a:off x="-442999" y="4975372"/>
            <a:ext cx="2346389" cy="1261550"/>
          </a:xfrm>
          <a:prstGeom prst="rect">
            <a:avLst/>
          </a:prstGeom>
        </p:spPr>
      </p:pic>
      <p:sp>
        <p:nvSpPr>
          <p:cNvPr id="24" name="Rounded Rectangular Callout 23"/>
          <p:cNvSpPr/>
          <p:nvPr/>
        </p:nvSpPr>
        <p:spPr>
          <a:xfrm>
            <a:off x="6758469" y="5968329"/>
            <a:ext cx="3380025" cy="702354"/>
          </a:xfrm>
          <a:prstGeom prst="wedgeRoundRectCallout">
            <a:avLst>
              <a:gd name="adj1" fmla="val 73535"/>
              <a:gd name="adj2" fmla="val -32604"/>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rgbClr val="005695"/>
              </a:solidFill>
              <a:latin typeface="Comic Sans MS" panose="030F0702030302020204" pitchFamily="66" charset="0"/>
            </a:endParaRPr>
          </a:p>
          <a:p>
            <a:r>
              <a:rPr lang="en-GB" sz="1400" dirty="0" err="1">
                <a:solidFill>
                  <a:srgbClr val="005695"/>
                </a:solidFill>
                <a:latin typeface="Comic Sans MS" panose="030F0702030302020204" pitchFamily="66" charset="0"/>
              </a:rPr>
              <a:t>Ciamar</a:t>
            </a:r>
            <a:r>
              <a:rPr lang="en-GB" sz="1400" dirty="0">
                <a:solidFill>
                  <a:srgbClr val="005695"/>
                </a:solidFill>
                <a:latin typeface="Comic Sans MS" panose="030F0702030302020204" pitchFamily="66" charset="0"/>
              </a:rPr>
              <a:t> a </a:t>
            </a:r>
            <a:r>
              <a:rPr lang="en-GB" sz="1400" dirty="0" err="1">
                <a:solidFill>
                  <a:srgbClr val="005695"/>
                </a:solidFill>
                <a:latin typeface="Comic Sans MS" panose="030F0702030302020204" pitchFamily="66" charset="0"/>
              </a:rPr>
              <a:t>gheibh</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sinn</a:t>
            </a:r>
            <a:r>
              <a:rPr lang="en-GB" sz="1400" dirty="0">
                <a:solidFill>
                  <a:srgbClr val="005695"/>
                </a:solidFill>
                <a:latin typeface="Comic Sans MS" panose="030F0702030302020204" pitchFamily="66" charset="0"/>
              </a:rPr>
              <a:t> </a:t>
            </a:r>
            <a:r>
              <a:rPr lang="en-GB" sz="1400" dirty="0" err="1">
                <a:solidFill>
                  <a:srgbClr val="005695"/>
                </a:solidFill>
                <a:latin typeface="Comic Sans MS" panose="030F0702030302020204" pitchFamily="66" charset="0"/>
              </a:rPr>
              <a:t>tuilleadh</a:t>
            </a:r>
            <a:r>
              <a:rPr lang="en-GB" sz="1400" dirty="0">
                <a:solidFill>
                  <a:srgbClr val="005695"/>
                </a:solidFill>
                <a:latin typeface="Comic Sans MS" panose="030F0702030302020204" pitchFamily="66" charset="0"/>
              </a:rPr>
              <a:t> a-</a:t>
            </a:r>
            <a:r>
              <a:rPr lang="en-GB" sz="1400" dirty="0" err="1">
                <a:solidFill>
                  <a:srgbClr val="005695"/>
                </a:solidFill>
                <a:latin typeface="Comic Sans MS" panose="030F0702030302020204" pitchFamily="66" charset="0"/>
              </a:rPr>
              <a:t>mach</a:t>
            </a:r>
            <a:r>
              <a:rPr lang="en-GB" sz="1400" dirty="0">
                <a:solidFill>
                  <a:srgbClr val="005695"/>
                </a:solidFill>
                <a:latin typeface="Comic Sans MS" panose="030F0702030302020204" pitchFamily="66" charset="0"/>
              </a:rPr>
              <a:t> mu </a:t>
            </a:r>
            <a:r>
              <a:rPr lang="en-GB" sz="1400" dirty="0" err="1">
                <a:solidFill>
                  <a:srgbClr val="005695"/>
                </a:solidFill>
                <a:latin typeface="Comic Sans MS" panose="030F0702030302020204" pitchFamily="66" charset="0"/>
              </a:rPr>
              <a:t>innleadaireachd</a:t>
            </a:r>
            <a:r>
              <a:rPr lang="en-GB" sz="1400" dirty="0">
                <a:solidFill>
                  <a:srgbClr val="005695"/>
                </a:solidFill>
                <a:latin typeface="Comic Sans MS" panose="030F0702030302020204" pitchFamily="66" charset="0"/>
              </a:rPr>
              <a:t> mar </a:t>
            </a:r>
            <a:r>
              <a:rPr lang="en-GB" sz="1400" dirty="0" err="1">
                <a:solidFill>
                  <a:srgbClr val="005695"/>
                </a:solidFill>
                <a:latin typeface="Comic Sans MS" panose="030F0702030302020204" pitchFamily="66" charset="0"/>
              </a:rPr>
              <a:t>dhreuchd</a:t>
            </a:r>
            <a:r>
              <a:rPr lang="en-GB" sz="1400" dirty="0">
                <a:solidFill>
                  <a:srgbClr val="005695"/>
                </a:solidFill>
                <a:latin typeface="Comic Sans MS" panose="030F0702030302020204" pitchFamily="66" charset="0"/>
              </a:rPr>
              <a:t>?</a:t>
            </a:r>
          </a:p>
          <a:p>
            <a:endParaRPr lang="en-GB" sz="1600" b="1" dirty="0">
              <a:solidFill>
                <a:srgbClr val="005695"/>
              </a:solidFill>
              <a:latin typeface="Comic Sans MS" panose="030F0702030302020204" pitchFamily="66" charset="0"/>
            </a:endParaRPr>
          </a:p>
        </p:txBody>
      </p:sp>
      <p:sp>
        <p:nvSpPr>
          <p:cNvPr id="27" name="Explosion 1 26"/>
          <p:cNvSpPr/>
          <p:nvPr/>
        </p:nvSpPr>
        <p:spPr>
          <a:xfrm>
            <a:off x="52235" y="-66013"/>
            <a:ext cx="2325205" cy="2389132"/>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86339" y="758384"/>
            <a:ext cx="1566994" cy="584775"/>
          </a:xfrm>
          <a:prstGeom prst="rect">
            <a:avLst/>
          </a:prstGeom>
          <a:noFill/>
        </p:spPr>
        <p:txBody>
          <a:bodyPr wrap="square" rtlCol="0">
            <a:spAutoFit/>
          </a:bodyPr>
          <a:lstStyle/>
          <a:p>
            <a:pPr algn="ctr"/>
            <a:r>
              <a:rPr lang="en-GB" sz="1600" b="1" dirty="0">
                <a:solidFill>
                  <a:srgbClr val="005695"/>
                </a:solidFill>
                <a:latin typeface="Comic Sans MS" panose="030F0702030302020204" pitchFamily="66" charset="0"/>
              </a:rPr>
              <a:t>STEM san </a:t>
            </a:r>
            <a:r>
              <a:rPr lang="en-GB" sz="1600" b="1" dirty="0" err="1">
                <a:solidFill>
                  <a:srgbClr val="005695"/>
                </a:solidFill>
                <a:latin typeface="Comic Sans MS" panose="030F0702030302020204" pitchFamily="66" charset="0"/>
              </a:rPr>
              <a:t>àite-obrach</a:t>
            </a:r>
            <a:endParaRPr lang="en-GB" sz="1600" b="1" dirty="0">
              <a:solidFill>
                <a:srgbClr val="005695"/>
              </a:solidFill>
              <a:latin typeface="Comic Sans MS" panose="030F0702030302020204" pitchFamily="66" charset="0"/>
            </a:endParaRPr>
          </a:p>
        </p:txBody>
      </p:sp>
    </p:spTree>
    <p:extLst>
      <p:ext uri="{BB962C8B-B14F-4D97-AF65-F5344CB8AC3E}">
        <p14:creationId xmlns:p14="http://schemas.microsoft.com/office/powerpoint/2010/main" val="1522074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backgroundRemoval t="28777" b="44784" l="27667" r="47667"/>
                    </a14:imgEffect>
                    <a14:imgEffect>
                      <a14:artisticPhotocopy/>
                    </a14:imgEffect>
                  </a14:imgLayer>
                </a14:imgProps>
              </a:ext>
              <a:ext uri="{28A0092B-C50C-407E-A947-70E740481C1C}">
                <a14:useLocalDpi xmlns:a14="http://schemas.microsoft.com/office/drawing/2010/main" val="0"/>
              </a:ext>
            </a:extLst>
          </a:blip>
          <a:srcRect l="27819" t="28571" r="52060" b="55619"/>
          <a:stretch/>
        </p:blipFill>
        <p:spPr>
          <a:xfrm>
            <a:off x="785670" y="2709047"/>
            <a:ext cx="1447266" cy="10537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ounded Rectangle 8"/>
          <p:cNvSpPr/>
          <p:nvPr/>
        </p:nvSpPr>
        <p:spPr>
          <a:xfrm>
            <a:off x="9721850" y="3652838"/>
            <a:ext cx="1857085" cy="202565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b="1" dirty="0">
              <a:solidFill>
                <a:srgbClr val="005695"/>
              </a:solidFill>
              <a:latin typeface="Comic Sans MS" panose="030F0702030302020204" pitchFamily="66" charset="0"/>
            </a:endParaRPr>
          </a:p>
        </p:txBody>
      </p:sp>
      <p:sp>
        <p:nvSpPr>
          <p:cNvPr id="16" name="Rounded Rectangular Callout 15"/>
          <p:cNvSpPr/>
          <p:nvPr/>
        </p:nvSpPr>
        <p:spPr>
          <a:xfrm>
            <a:off x="7281637" y="2069111"/>
            <a:ext cx="2934318" cy="2459647"/>
          </a:xfrm>
          <a:prstGeom prst="wedgeRoundRectCallout">
            <a:avLst>
              <a:gd name="adj1" fmla="val 56817"/>
              <a:gd name="adj2" fmla="val 63878"/>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dirty="0">
                <a:solidFill>
                  <a:srgbClr val="002060"/>
                </a:solidFill>
                <a:latin typeface="Comic Sans MS" panose="030F0702030302020204" pitchFamily="66" charset="0"/>
              </a:rPr>
              <a:t>Halò, mise Mìcheal agus tha mi nam innleadair gus daoine a chuideachadh nam beatha làitheil le bhith a’ cruthachadh rudan ùra, feumail. </a:t>
            </a:r>
            <a:endParaRPr lang="gd-GB" sz="2400" dirty="0">
              <a:latin typeface="Comic Sans MS" panose="030F0702030302020204" pitchFamily="66" charset="0"/>
            </a:endParaRPr>
          </a:p>
        </p:txBody>
      </p:sp>
      <p:grpSp>
        <p:nvGrpSpPr>
          <p:cNvPr id="33" name="Group 32"/>
          <p:cNvGrpSpPr/>
          <p:nvPr/>
        </p:nvGrpSpPr>
        <p:grpSpPr>
          <a:xfrm>
            <a:off x="-51209" y="4622181"/>
            <a:ext cx="12243209" cy="2248689"/>
            <a:chOff x="-254619" y="4258822"/>
            <a:chExt cx="15675093" cy="2745267"/>
          </a:xfrm>
        </p:grpSpPr>
        <p:pic>
          <p:nvPicPr>
            <p:cNvPr id="34" name="Picture 33"/>
            <p:cNvPicPr>
              <a:picLocks noChangeAspect="1"/>
            </p:cNvPicPr>
            <p:nvPr/>
          </p:nvPicPr>
          <p:blipFill>
            <a:blip r:embed="rId5"/>
            <a:stretch>
              <a:fillRect/>
            </a:stretch>
          </p:blipFill>
          <p:spPr>
            <a:xfrm>
              <a:off x="968704" y="4478258"/>
              <a:ext cx="573750" cy="2205000"/>
            </a:xfrm>
            <a:prstGeom prst="rect">
              <a:avLst/>
            </a:prstGeom>
          </p:spPr>
        </p:pic>
        <p:pic>
          <p:nvPicPr>
            <p:cNvPr id="35" name="Picture 34"/>
            <p:cNvPicPr>
              <a:picLocks noChangeAspect="1"/>
            </p:cNvPicPr>
            <p:nvPr/>
          </p:nvPicPr>
          <p:blipFill>
            <a:blip r:embed="rId6"/>
            <a:stretch>
              <a:fillRect/>
            </a:stretch>
          </p:blipFill>
          <p:spPr>
            <a:xfrm>
              <a:off x="1573198" y="4276939"/>
              <a:ext cx="461250" cy="2193750"/>
            </a:xfrm>
            <a:prstGeom prst="rect">
              <a:avLst/>
            </a:prstGeom>
          </p:spPr>
        </p:pic>
        <p:pic>
          <p:nvPicPr>
            <p:cNvPr id="36" name="Picture 35"/>
            <p:cNvPicPr>
              <a:picLocks noChangeAspect="1"/>
            </p:cNvPicPr>
            <p:nvPr/>
          </p:nvPicPr>
          <p:blipFill>
            <a:blip r:embed="rId7"/>
            <a:stretch>
              <a:fillRect/>
            </a:stretch>
          </p:blipFill>
          <p:spPr>
            <a:xfrm>
              <a:off x="2114050" y="4258822"/>
              <a:ext cx="573750" cy="2036250"/>
            </a:xfrm>
            <a:prstGeom prst="rect">
              <a:avLst/>
            </a:prstGeom>
          </p:spPr>
        </p:pic>
        <p:pic>
          <p:nvPicPr>
            <p:cNvPr id="37" name="Picture 36"/>
            <p:cNvPicPr>
              <a:picLocks noChangeAspect="1"/>
            </p:cNvPicPr>
            <p:nvPr/>
          </p:nvPicPr>
          <p:blipFill>
            <a:blip r:embed="rId8"/>
            <a:stretch>
              <a:fillRect/>
            </a:stretch>
          </p:blipFill>
          <p:spPr>
            <a:xfrm>
              <a:off x="78086" y="4622382"/>
              <a:ext cx="864205" cy="2193750"/>
            </a:xfrm>
            <a:prstGeom prst="rect">
              <a:avLst/>
            </a:prstGeom>
          </p:spPr>
        </p:pic>
        <p:pic>
          <p:nvPicPr>
            <p:cNvPr id="38" name="Picture 37"/>
            <p:cNvPicPr>
              <a:picLocks noChangeAspect="1"/>
            </p:cNvPicPr>
            <p:nvPr/>
          </p:nvPicPr>
          <p:blipFill>
            <a:blip r:embed="rId9"/>
            <a:stretch>
              <a:fillRect/>
            </a:stretch>
          </p:blipFill>
          <p:spPr>
            <a:xfrm>
              <a:off x="2706154" y="4827626"/>
              <a:ext cx="416250" cy="1248750"/>
            </a:xfrm>
            <a:prstGeom prst="rect">
              <a:avLst/>
            </a:prstGeom>
          </p:spPr>
        </p:pic>
        <p:pic>
          <p:nvPicPr>
            <p:cNvPr id="39" name="Picture 38"/>
            <p:cNvPicPr>
              <a:picLocks noChangeAspect="1"/>
            </p:cNvPicPr>
            <p:nvPr/>
          </p:nvPicPr>
          <p:blipFill>
            <a:blip r:embed="rId9"/>
            <a:stretch>
              <a:fillRect/>
            </a:stretch>
          </p:blipFill>
          <p:spPr>
            <a:xfrm>
              <a:off x="3183892" y="4827626"/>
              <a:ext cx="416250" cy="1248750"/>
            </a:xfrm>
            <a:prstGeom prst="rect">
              <a:avLst/>
            </a:prstGeom>
          </p:spPr>
        </p:pic>
        <p:pic>
          <p:nvPicPr>
            <p:cNvPr id="40" name="Picture 39"/>
            <p:cNvPicPr>
              <a:picLocks noChangeAspect="1"/>
            </p:cNvPicPr>
            <p:nvPr/>
          </p:nvPicPr>
          <p:blipFill>
            <a:blip r:embed="rId10"/>
            <a:stretch>
              <a:fillRect/>
            </a:stretch>
          </p:blipFill>
          <p:spPr>
            <a:xfrm>
              <a:off x="6928906" y="5686809"/>
              <a:ext cx="8491568" cy="1312606"/>
            </a:xfrm>
            <a:prstGeom prst="rect">
              <a:avLst/>
            </a:prstGeom>
          </p:spPr>
        </p:pic>
        <p:pic>
          <p:nvPicPr>
            <p:cNvPr id="41" name="Picture 40"/>
            <p:cNvPicPr>
              <a:picLocks noChangeAspect="1"/>
            </p:cNvPicPr>
            <p:nvPr/>
          </p:nvPicPr>
          <p:blipFill>
            <a:blip r:embed="rId11"/>
            <a:stretch>
              <a:fillRect/>
            </a:stretch>
          </p:blipFill>
          <p:spPr>
            <a:xfrm>
              <a:off x="11131562" y="5823528"/>
              <a:ext cx="436342" cy="736774"/>
            </a:xfrm>
            <a:prstGeom prst="rect">
              <a:avLst/>
            </a:prstGeom>
          </p:spPr>
        </p:pic>
        <p:pic>
          <p:nvPicPr>
            <p:cNvPr id="42" name="Picture 41"/>
            <p:cNvPicPr>
              <a:picLocks noChangeAspect="1"/>
            </p:cNvPicPr>
            <p:nvPr/>
          </p:nvPicPr>
          <p:blipFill>
            <a:blip r:embed="rId11"/>
            <a:stretch>
              <a:fillRect/>
            </a:stretch>
          </p:blipFill>
          <p:spPr>
            <a:xfrm>
              <a:off x="10524693" y="5465641"/>
              <a:ext cx="606869" cy="1024712"/>
            </a:xfrm>
            <a:prstGeom prst="rect">
              <a:avLst/>
            </a:prstGeom>
          </p:spPr>
        </p:pic>
        <p:pic>
          <p:nvPicPr>
            <p:cNvPr id="43" name="Picture 42"/>
            <p:cNvPicPr>
              <a:picLocks noChangeAspect="1"/>
            </p:cNvPicPr>
            <p:nvPr/>
          </p:nvPicPr>
          <p:blipFill>
            <a:blip r:embed="rId11"/>
            <a:stretch>
              <a:fillRect/>
            </a:stretch>
          </p:blipFill>
          <p:spPr>
            <a:xfrm>
              <a:off x="10048721" y="5605539"/>
              <a:ext cx="606869" cy="1024712"/>
            </a:xfrm>
            <a:prstGeom prst="rect">
              <a:avLst/>
            </a:prstGeom>
          </p:spPr>
        </p:pic>
        <p:pic>
          <p:nvPicPr>
            <p:cNvPr id="44" name="Picture 43"/>
            <p:cNvPicPr>
              <a:picLocks noChangeAspect="1"/>
            </p:cNvPicPr>
            <p:nvPr/>
          </p:nvPicPr>
          <p:blipFill>
            <a:blip r:embed="rId10"/>
            <a:stretch>
              <a:fillRect/>
            </a:stretch>
          </p:blipFill>
          <p:spPr>
            <a:xfrm>
              <a:off x="-254619" y="5976618"/>
              <a:ext cx="8169743" cy="1027471"/>
            </a:xfrm>
            <a:prstGeom prst="rect">
              <a:avLst/>
            </a:prstGeom>
          </p:spPr>
        </p:pic>
        <p:pic>
          <p:nvPicPr>
            <p:cNvPr id="45" name="Picture 44"/>
            <p:cNvPicPr>
              <a:picLocks noChangeAspect="1"/>
            </p:cNvPicPr>
            <p:nvPr/>
          </p:nvPicPr>
          <p:blipFill>
            <a:blip r:embed="rId11"/>
            <a:stretch>
              <a:fillRect/>
            </a:stretch>
          </p:blipFill>
          <p:spPr>
            <a:xfrm>
              <a:off x="3628877" y="5328163"/>
              <a:ext cx="606869" cy="1024712"/>
            </a:xfrm>
            <a:prstGeom prst="rect">
              <a:avLst/>
            </a:prstGeom>
          </p:spPr>
        </p:pic>
        <p:pic>
          <p:nvPicPr>
            <p:cNvPr id="46" name="Picture 45"/>
            <p:cNvPicPr>
              <a:picLocks noChangeAspect="1"/>
            </p:cNvPicPr>
            <p:nvPr/>
          </p:nvPicPr>
          <p:blipFill>
            <a:blip r:embed="rId12"/>
            <a:stretch>
              <a:fillRect/>
            </a:stretch>
          </p:blipFill>
          <p:spPr>
            <a:xfrm>
              <a:off x="765351" y="5786315"/>
              <a:ext cx="663750" cy="933750"/>
            </a:xfrm>
            <a:prstGeom prst="rect">
              <a:avLst/>
            </a:prstGeom>
          </p:spPr>
        </p:pic>
      </p:grpSp>
      <p:pic>
        <p:nvPicPr>
          <p:cNvPr id="49" name="Picture 48"/>
          <p:cNvPicPr>
            <a:picLocks noChangeAspect="1"/>
          </p:cNvPicPr>
          <p:nvPr/>
        </p:nvPicPr>
        <p:blipFill>
          <a:blip r:embed="rId13">
            <a:extLst>
              <a:ext uri="{BEBA8EAE-BF5A-486C-A8C5-ECC9F3942E4B}">
                <a14:imgProps xmlns:a14="http://schemas.microsoft.com/office/drawing/2010/main">
                  <a14:imgLayer r:embed="rId14">
                    <a14:imgEffect>
                      <a14:backgroundRemoval t="0" b="100000" l="0" r="99667"/>
                    </a14:imgEffect>
                  </a14:imgLayer>
                </a14:imgProps>
              </a:ext>
              <a:ext uri="{28A0092B-C50C-407E-A947-70E740481C1C}">
                <a14:useLocalDpi xmlns:a14="http://schemas.microsoft.com/office/drawing/2010/main" val="0"/>
              </a:ext>
            </a:extLst>
          </a:blip>
          <a:stretch>
            <a:fillRect/>
          </a:stretch>
        </p:blipFill>
        <p:spPr>
          <a:xfrm rot="2623821">
            <a:off x="728731" y="-123629"/>
            <a:ext cx="3674616" cy="3527631"/>
          </a:xfrm>
          <a:prstGeom prst="rect">
            <a:avLst/>
          </a:prstGeom>
        </p:spPr>
      </p:pic>
      <p:sp>
        <p:nvSpPr>
          <p:cNvPr id="159" name="Rectangle 158"/>
          <p:cNvSpPr/>
          <p:nvPr/>
        </p:nvSpPr>
        <p:spPr>
          <a:xfrm>
            <a:off x="546152" y="1435593"/>
            <a:ext cx="3166711" cy="523220"/>
          </a:xfrm>
          <a:prstGeom prst="rect">
            <a:avLst/>
          </a:prstGeom>
          <a:effectLst>
            <a:outerShdw blurRad="50800" dist="38100" dir="13500000" algn="br" rotWithShape="0">
              <a:prstClr val="black">
                <a:alpha val="40000"/>
              </a:prstClr>
            </a:outerShdw>
          </a:effectLst>
        </p:spPr>
        <p:txBody>
          <a:bodyPr wrap="square">
            <a:spAutoFit/>
          </a:bodyPr>
          <a:lstStyle/>
          <a:p>
            <a:pPr lvl="0"/>
            <a:r>
              <a:rPr lang="en-US" sz="2800" b="1" dirty="0" err="1">
                <a:solidFill>
                  <a:srgbClr val="FF0000"/>
                </a:solidFill>
                <a:effectLst>
                  <a:outerShdw blurRad="38100" dist="38100" dir="2700000" algn="tl">
                    <a:srgbClr val="000000">
                      <a:alpha val="43137"/>
                    </a:srgbClr>
                  </a:outerShdw>
                </a:effectLst>
                <a:latin typeface="Comic Sans MS" panose="030F0702030302020204" pitchFamily="66" charset="0"/>
              </a:rPr>
              <a:t>Innleadaireachd</a:t>
            </a:r>
            <a:r>
              <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rPr>
              <a:t> </a:t>
            </a:r>
            <a:endParaRPr lang="en-US" sz="2800" dirty="0">
              <a:solidFill>
                <a:srgbClr val="FF0000"/>
              </a:solidFill>
              <a:effectLst>
                <a:outerShdw blurRad="38100" dist="38100" dir="2700000" algn="tl">
                  <a:srgbClr val="000000">
                    <a:alpha val="43137"/>
                  </a:srgbClr>
                </a:outerShdw>
              </a:effectLst>
            </a:endParaRPr>
          </a:p>
        </p:txBody>
      </p:sp>
      <p:sp>
        <p:nvSpPr>
          <p:cNvPr id="160" name="Rectangle 159"/>
          <p:cNvSpPr/>
          <p:nvPr/>
        </p:nvSpPr>
        <p:spPr>
          <a:xfrm>
            <a:off x="1227194" y="1509590"/>
            <a:ext cx="184731" cy="830997"/>
          </a:xfrm>
          <a:prstGeom prst="rect">
            <a:avLst/>
          </a:prstGeom>
          <a:effectLst>
            <a:outerShdw blurRad="50800" dist="38100" dir="13500000" algn="br" rotWithShape="0">
              <a:prstClr val="black">
                <a:alpha val="40000"/>
              </a:prstClr>
            </a:outerShdw>
          </a:effectLst>
        </p:spPr>
        <p:txBody>
          <a:bodyPr wrap="none">
            <a:spAutoFit/>
          </a:bodyPr>
          <a:lstStyle/>
          <a:p>
            <a:pPr lvl="0"/>
            <a:endParaRPr lang="en-US" sz="48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15"/>
          <a:stretch>
            <a:fillRect/>
          </a:stretch>
        </p:blipFill>
        <p:spPr>
          <a:xfrm>
            <a:off x="2423894" y="3546891"/>
            <a:ext cx="2322726" cy="1750570"/>
          </a:xfrm>
          <a:prstGeom prst="rect">
            <a:avLst/>
          </a:prstGeom>
        </p:spPr>
      </p:pic>
      <p:sp>
        <p:nvSpPr>
          <p:cNvPr id="182" name="Rectangle 181"/>
          <p:cNvSpPr/>
          <p:nvPr/>
        </p:nvSpPr>
        <p:spPr>
          <a:xfrm>
            <a:off x="2472297" y="4243687"/>
            <a:ext cx="1998393" cy="584775"/>
          </a:xfrm>
          <a:prstGeom prst="rect">
            <a:avLst/>
          </a:prstGeom>
        </p:spPr>
        <p:txBody>
          <a:bodyPr wrap="square">
            <a:spAutoFit/>
          </a:bodyPr>
          <a:lstStyle/>
          <a:p>
            <a:pPr lvl="0"/>
            <a:r>
              <a:rPr lang="en-US" sz="3200" b="1" dirty="0" err="1">
                <a:solidFill>
                  <a:srgbClr val="FF0000"/>
                </a:solidFill>
                <a:effectLst>
                  <a:outerShdw blurRad="38100" dist="38100" dir="2700000" algn="tl">
                    <a:srgbClr val="000000">
                      <a:alpha val="43137"/>
                    </a:srgbClr>
                  </a:outerShdw>
                </a:effectLst>
                <a:latin typeface="Comic Sans MS" panose="030F0702030302020204" pitchFamily="66" charset="0"/>
              </a:rPr>
              <a:t>Spòrsail</a:t>
            </a:r>
            <a:endParaRPr lang="en-US" sz="3200" dirty="0">
              <a:effectLst>
                <a:outerShdw blurRad="38100" dist="38100" dir="2700000" algn="tl">
                  <a:srgbClr val="000000">
                    <a:alpha val="43137"/>
                  </a:srgbClr>
                </a:outerShdw>
              </a:effectLst>
              <a:latin typeface="Comic Sans MS" panose="030F0702030302020204" pitchFamily="66" charset="0"/>
            </a:endParaRPr>
          </a:p>
        </p:txBody>
      </p:sp>
      <p:sp>
        <p:nvSpPr>
          <p:cNvPr id="181" name="Rectangle 180"/>
          <p:cNvSpPr/>
          <p:nvPr/>
        </p:nvSpPr>
        <p:spPr>
          <a:xfrm>
            <a:off x="2569228" y="4014890"/>
            <a:ext cx="353538" cy="1569660"/>
          </a:xfrm>
          <a:prstGeom prst="rect">
            <a:avLst/>
          </a:prstGeom>
        </p:spPr>
        <p:txBody>
          <a:bodyPr wrap="square">
            <a:spAutoFit/>
          </a:bodyPr>
          <a:lstStyle/>
          <a:p>
            <a:pPr lvl="0"/>
            <a:endParaRPr lang="en-US" sz="4800" b="1"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lvl="0"/>
            <a:endParaRPr lang="en-US" sz="4800" dirty="0">
              <a:effectLst>
                <a:outerShdw blurRad="38100" dist="38100" dir="2700000" algn="tl">
                  <a:srgbClr val="000000">
                    <a:alpha val="43137"/>
                  </a:srgbClr>
                </a:outerShdw>
              </a:effectLst>
              <a:latin typeface="Comic Sans MS" panose="030F0702030302020204" pitchFamily="66" charset="0"/>
            </a:endParaRPr>
          </a:p>
        </p:txBody>
      </p:sp>
      <p:sp>
        <p:nvSpPr>
          <p:cNvPr id="2" name="TextBox 1"/>
          <p:cNvSpPr txBox="1"/>
          <p:nvPr/>
        </p:nvSpPr>
        <p:spPr>
          <a:xfrm>
            <a:off x="839398" y="2887135"/>
            <a:ext cx="1315406" cy="369332"/>
          </a:xfrm>
          <a:prstGeom prst="rect">
            <a:avLst/>
          </a:prstGeom>
          <a:noFill/>
          <a:effectLst>
            <a:outerShdw blurRad="50800" dist="38100" dir="13500000" algn="br" rotWithShape="0">
              <a:prstClr val="black">
                <a:alpha val="40000"/>
              </a:prstClr>
            </a:outerShdw>
          </a:effectLst>
        </p:spPr>
        <p:txBody>
          <a:bodyPr wrap="square" rtlCol="0">
            <a:spAutoFit/>
          </a:bodyPr>
          <a:lstStyle/>
          <a:p>
            <a:r>
              <a:rPr lang="en-US" b="1" dirty="0" err="1">
                <a:solidFill>
                  <a:srgbClr val="FF4F11"/>
                </a:solidFill>
                <a:effectLst>
                  <a:outerShdw blurRad="38100" dist="38100" dir="2700000" algn="tl">
                    <a:srgbClr val="000000">
                      <a:alpha val="43137"/>
                    </a:srgbClr>
                  </a:outerShdw>
                </a:effectLst>
                <a:latin typeface="Comic Sans MS" panose="030F0702030302020204" pitchFamily="66" charset="0"/>
              </a:rPr>
              <a:t>Rud</a:t>
            </a:r>
            <a:r>
              <a:rPr lang="en-US" b="1" dirty="0">
                <a:solidFill>
                  <a:srgbClr val="FF4F11"/>
                </a:solidFill>
                <a:effectLst>
                  <a:outerShdw blurRad="38100" dist="38100" dir="2700000" algn="tl">
                    <a:srgbClr val="000000">
                      <a:alpha val="43137"/>
                    </a:srgbClr>
                  </a:outerShdw>
                </a:effectLst>
                <a:latin typeface="Comic Sans MS" panose="030F0702030302020204" pitchFamily="66" charset="0"/>
              </a:rPr>
              <a:t> a </a:t>
            </a:r>
            <a:r>
              <a:rPr lang="en-US" b="1" dirty="0" err="1">
                <a:solidFill>
                  <a:srgbClr val="FF4F11"/>
                </a:solidFill>
                <a:effectLst>
                  <a:outerShdw blurRad="38100" dist="38100" dir="2700000" algn="tl">
                    <a:srgbClr val="000000">
                      <a:alpha val="43137"/>
                    </a:srgbClr>
                  </a:outerShdw>
                </a:effectLst>
                <a:latin typeface="Comic Sans MS" panose="030F0702030302020204" pitchFamily="66" charset="0"/>
              </a:rPr>
              <a:t>tha</a:t>
            </a:r>
            <a:endParaRPr lang="en-GB" dirty="0">
              <a:effectLst>
                <a:outerShdw blurRad="38100" dist="38100" dir="2700000" algn="tl">
                  <a:srgbClr val="000000">
                    <a:alpha val="43137"/>
                  </a:srgbClr>
                </a:outerShdw>
              </a:effectLst>
            </a:endParaRPr>
          </a:p>
        </p:txBody>
      </p:sp>
      <p:sp>
        <p:nvSpPr>
          <p:cNvPr id="54" name="Rounded Rectangular Callout 53"/>
          <p:cNvSpPr/>
          <p:nvPr/>
        </p:nvSpPr>
        <p:spPr>
          <a:xfrm>
            <a:off x="4624794" y="276362"/>
            <a:ext cx="5212889" cy="1391972"/>
          </a:xfrm>
          <a:prstGeom prst="wedgeRoundRectCallout">
            <a:avLst>
              <a:gd name="adj1" fmla="val -19991"/>
              <a:gd name="adj2" fmla="val 156966"/>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C00000"/>
              </a:solidFill>
              <a:latin typeface="Comic Sans MS" panose="030F0702030302020204" pitchFamily="66" charset="0"/>
            </a:endParaRPr>
          </a:p>
        </p:txBody>
      </p:sp>
      <p:sp>
        <p:nvSpPr>
          <p:cNvPr id="55" name="TextBox 54"/>
          <p:cNvSpPr txBox="1"/>
          <p:nvPr/>
        </p:nvSpPr>
        <p:spPr>
          <a:xfrm>
            <a:off x="4706899" y="382707"/>
            <a:ext cx="5130784" cy="1200329"/>
          </a:xfrm>
          <a:prstGeom prst="rect">
            <a:avLst/>
          </a:prstGeom>
          <a:noFill/>
        </p:spPr>
        <p:txBody>
          <a:bodyPr wrap="square" rtlCol="0" anchor="t">
            <a:spAutoFit/>
          </a:bodyPr>
          <a:lstStyle/>
          <a:p>
            <a:r>
              <a:rPr lang="gd-GB" dirty="0" err="1">
                <a:solidFill>
                  <a:srgbClr val="7030A0"/>
                </a:solidFill>
                <a:latin typeface="Comic Sans MS" panose="030F0702030302020204" pitchFamily="66" charset="0"/>
              </a:rPr>
              <a:t>Hi</a:t>
            </a:r>
            <a:r>
              <a:rPr lang="gd-GB" dirty="0">
                <a:solidFill>
                  <a:srgbClr val="7030A0"/>
                </a:solidFill>
                <a:latin typeface="Comic Sans MS" panose="030F0702030302020204" pitchFamily="66" charset="0"/>
              </a:rPr>
              <a:t>, mise </a:t>
            </a:r>
            <a:r>
              <a:rPr lang="gd-GB" dirty="0" err="1">
                <a:solidFill>
                  <a:srgbClr val="7030A0"/>
                </a:solidFill>
                <a:latin typeface="Comic Sans MS" panose="030F0702030302020204" pitchFamily="66" charset="0"/>
              </a:rPr>
              <a:t>Eiliyah</a:t>
            </a:r>
            <a:r>
              <a:rPr lang="gd-GB" dirty="0">
                <a:solidFill>
                  <a:srgbClr val="7030A0"/>
                </a:solidFill>
                <a:latin typeface="Comic Sans MS" panose="030F0702030302020204" pitchFamily="66" charset="0"/>
              </a:rPr>
              <a:t> agus tha mi nam innleadair gus a bhith a’ fuasgladh thrioblaidean mòra an </a:t>
            </a:r>
          </a:p>
          <a:p>
            <a:r>
              <a:rPr lang="gd-GB" dirty="0">
                <a:solidFill>
                  <a:srgbClr val="7030A0"/>
                </a:solidFill>
                <a:latin typeface="Comic Sans MS" panose="030F0702030302020204" pitchFamily="66" charset="0"/>
              </a:rPr>
              <a:t>t-saoghail a tha ag èirigh bhon bhuaidh a </a:t>
            </a:r>
          </a:p>
          <a:p>
            <a:r>
              <a:rPr lang="gd-GB" dirty="0">
                <a:solidFill>
                  <a:srgbClr val="7030A0"/>
                </a:solidFill>
                <a:latin typeface="Comic Sans MS" panose="030F0702030302020204" pitchFamily="66" charset="0"/>
              </a:rPr>
              <a:t>th’ againn air an àrainneachd.</a:t>
            </a:r>
            <a:endParaRPr lang="gd-GB" b="1" dirty="0">
              <a:solidFill>
                <a:srgbClr val="7030A0"/>
              </a:solidFill>
              <a:latin typeface="Comic Sans MS" panose="030F0702030302020204" pitchFamily="66" charset="0"/>
            </a:endParaRPr>
          </a:p>
        </p:txBody>
      </p:sp>
      <p:pic>
        <p:nvPicPr>
          <p:cNvPr id="47" name="Picture 4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87088" y1="6479" x2="1648" y2="21972"/>
                        <a14:foregroundMark x1="2473" y1="23099" x2="59615" y2="70423"/>
                        <a14:foregroundMark x1="85714" y1="7887" x2="98901" y2="25211"/>
                        <a14:foregroundMark x1="87088" y1="15915" x2="24176" y2="21408"/>
                        <a14:foregroundMark x1="46429" y1="2817" x2="29670" y2="12535"/>
                        <a14:foregroundMark x1="72527" y1="31268" x2="72527" y2="31268"/>
                        <a14:foregroundMark x1="67857" y1="31408" x2="88187" y2="30423"/>
                        <a14:foregroundMark x1="51374" y1="31831" x2="31593" y2="32254"/>
                        <a14:foregroundMark x1="96154" y1="25352" x2="80495" y2="44648"/>
                        <a14:foregroundMark x1="6044" y1="31268" x2="33791" y2="54789"/>
                        <a14:foregroundMark x1="46703" y1="2817" x2="8242" y2="15493"/>
                        <a14:foregroundMark x1="57418" y1="55070" x2="67033" y2="70845"/>
                        <a14:foregroundMark x1="55769" y1="56338" x2="39835" y2="65493"/>
                        <a14:foregroundMark x1="40110" y1="59577" x2="35714" y2="64648"/>
                        <a14:foregroundMark x1="41758" y1="58451" x2="32967" y2="60845"/>
                        <a14:foregroundMark x1="50549" y1="65352" x2="43407" y2="68310"/>
                        <a14:foregroundMark x1="71429" y1="59014" x2="81319" y2="63239"/>
                        <a14:foregroundMark x1="34615" y1="74366" x2="48352" y2="73380"/>
                        <a14:foregroundMark x1="53846" y1="1408" x2="68681" y2="7887"/>
                        <a14:foregroundMark x1="37363" y1="75775" x2="44231" y2="98169"/>
                        <a14:foregroundMark x1="37637" y1="76479" x2="61538" y2="80704"/>
                        <a14:foregroundMark x1="59890" y1="81127" x2="65385" y2="96056"/>
                        <a14:foregroundMark x1="67033" y1="59437" x2="72527" y2="63803"/>
                        <a14:foregroundMark x1="79945" y1="44930" x2="50000" y2="54225"/>
                        <a14:foregroundMark x1="18407" y1="18028" x2="20879" y2="35915"/>
                        <a14:foregroundMark x1="80769" y1="6901" x2="64011" y2="1831"/>
                        <a14:foregroundMark x1="26648" y1="51268" x2="23352" y2="61972"/>
                        <a14:foregroundMark x1="35165" y1="75634" x2="35165" y2="75634"/>
                        <a14:foregroundMark x1="35165" y1="78732" x2="35165" y2="78732"/>
                        <a14:foregroundMark x1="49725" y1="81127" x2="49725" y2="81127"/>
                        <a14:foregroundMark x1="49725" y1="81127" x2="49725" y2="81127"/>
                        <a14:foregroundMark x1="33791" y1="76620" x2="33791" y2="76620"/>
                        <a14:foregroundMark x1="33791" y1="76620" x2="33791" y2="76620"/>
                        <a14:foregroundMark x1="63187" y1="76197" x2="63187" y2="76197"/>
                        <a14:foregroundMark x1="82143" y1="64648" x2="82143" y2="64648"/>
                        <a14:foregroundMark x1="66484" y1="55915" x2="66484" y2="55915"/>
                        <a14:foregroundMark x1="66484" y1="55915" x2="66484" y2="55915"/>
                        <a14:foregroundMark x1="70879" y1="57606" x2="70879" y2="57606"/>
                        <a14:foregroundMark x1="32143" y1="73944" x2="32143" y2="73944"/>
                        <a14:foregroundMark x1="32967" y1="91127" x2="32967" y2="91127"/>
                        <a14:foregroundMark x1="73901" y1="59014" x2="73901" y2="59014"/>
                        <a14:foregroundMark x1="33242" y1="74930" x2="33242" y2="74930"/>
                        <a14:foregroundMark x1="57418" y1="986" x2="57418" y2="986"/>
                        <a14:foregroundMark x1="57418" y1="986" x2="57418" y2="986"/>
                        <a14:foregroundMark x1="53022" y1="986" x2="64560" y2="141"/>
                      </a14:backgroundRemoval>
                    </a14:imgEffect>
                  </a14:imgLayer>
                </a14:imgProps>
              </a:ext>
              <a:ext uri="{28A0092B-C50C-407E-A947-70E740481C1C}">
                <a14:useLocalDpi xmlns:a14="http://schemas.microsoft.com/office/drawing/2010/main" val="0"/>
              </a:ext>
            </a:extLst>
          </a:blip>
          <a:stretch>
            <a:fillRect/>
          </a:stretch>
        </p:blipFill>
        <p:spPr>
          <a:xfrm>
            <a:off x="5183286" y="3422641"/>
            <a:ext cx="1762038" cy="3438816"/>
          </a:xfrm>
          <a:prstGeom prst="rect">
            <a:avLst/>
          </a:prstGeom>
        </p:spPr>
      </p:pic>
      <p:pic>
        <p:nvPicPr>
          <p:cNvPr id="52" name="Picture 51"/>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0160116" y="3343991"/>
            <a:ext cx="1942241" cy="3461385"/>
          </a:xfrm>
          <a:prstGeom prst="rect">
            <a:avLst/>
          </a:prstGeom>
        </p:spPr>
      </p:pic>
    </p:spTree>
    <p:extLst>
      <p:ext uri="{BB962C8B-B14F-4D97-AF65-F5344CB8AC3E}">
        <p14:creationId xmlns:p14="http://schemas.microsoft.com/office/powerpoint/2010/main" val="2026500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3"/>
            <a:ext cx="12192000" cy="6835588"/>
          </a:xfrm>
          <a:prstGeom prst="rect">
            <a:avLst/>
          </a:prstGeom>
        </p:spPr>
      </p:pic>
      <p:sp>
        <p:nvSpPr>
          <p:cNvPr id="10" name="Rounded Rectangular Callout 9"/>
          <p:cNvSpPr/>
          <p:nvPr/>
        </p:nvSpPr>
        <p:spPr>
          <a:xfrm>
            <a:off x="5686299" y="270225"/>
            <a:ext cx="6289620" cy="5365933"/>
          </a:xfrm>
          <a:prstGeom prst="wedgeRoundRectCallout">
            <a:avLst>
              <a:gd name="adj1" fmla="val -21904"/>
              <a:gd name="adj2" fmla="val 4713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lumMod val="95000"/>
                </a:schemeClr>
              </a:solidFill>
              <a:effectLst/>
              <a:uLnTx/>
              <a:uFillTx/>
              <a:latin typeface="Comic Sans MS" charset="0"/>
            </a:endParaRPr>
          </a:p>
          <a:p>
            <a:pPr algn="ctr"/>
            <a:r>
              <a:rPr lang="en-GB" b="1" dirty="0" err="1">
                <a:solidFill>
                  <a:schemeClr val="bg1"/>
                </a:solidFill>
                <a:latin typeface="Comic Sans MS" charset="0"/>
              </a:rPr>
              <a:t>Seo</a:t>
            </a:r>
            <a:r>
              <a:rPr lang="en-GB" b="1" dirty="0">
                <a:solidFill>
                  <a:schemeClr val="bg1"/>
                </a:solidFill>
                <a:latin typeface="Comic Sans MS" charset="0"/>
              </a:rPr>
              <a:t> </a:t>
            </a:r>
            <a:r>
              <a:rPr lang="en-GB" b="1" dirty="0" err="1">
                <a:solidFill>
                  <a:schemeClr val="bg1"/>
                </a:solidFill>
                <a:latin typeface="Comic Sans MS" charset="0"/>
              </a:rPr>
              <a:t>na</a:t>
            </a:r>
            <a:r>
              <a:rPr lang="en-GB" b="1" dirty="0">
                <a:solidFill>
                  <a:schemeClr val="bg1"/>
                </a:solidFill>
                <a:latin typeface="Comic Sans MS" charset="0"/>
              </a:rPr>
              <a:t> </a:t>
            </a:r>
            <a:r>
              <a:rPr lang="en-GB" b="1" dirty="0" err="1">
                <a:solidFill>
                  <a:schemeClr val="bg1"/>
                </a:solidFill>
                <a:latin typeface="Comic Sans MS" charset="0"/>
              </a:rPr>
              <a:t>dh’fheumas</a:t>
            </a:r>
            <a:r>
              <a:rPr lang="en-GB" b="1" dirty="0">
                <a:solidFill>
                  <a:schemeClr val="bg1"/>
                </a:solidFill>
                <a:latin typeface="Comic Sans MS" charset="0"/>
              </a:rPr>
              <a:t> </a:t>
            </a:r>
            <a:r>
              <a:rPr lang="en-GB" b="1" dirty="0" err="1">
                <a:solidFill>
                  <a:schemeClr val="bg1"/>
                </a:solidFill>
                <a:latin typeface="Comic Sans MS" charset="0"/>
              </a:rPr>
              <a:t>tu</a:t>
            </a:r>
            <a:endParaRPr lang="en-GB" b="1" dirty="0">
              <a:solidFill>
                <a:schemeClr val="bg1"/>
              </a:solidFill>
              <a:latin typeface="Comic Sans M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lumMod val="95000"/>
                </a:schemeClr>
              </a:solidFill>
              <a:effectLst/>
              <a:uLnTx/>
              <a:uFillTx/>
              <a:latin typeface="Comic Sans MS" charset="0"/>
            </a:endParaRPr>
          </a:p>
          <a:p>
            <a:pPr marL="742950" lvl="1" indent="-285750">
              <a:buFont typeface="Wingdings" panose="05000000000000000000" pitchFamily="2" charset="2"/>
              <a:buChar char="Ø"/>
            </a:pPr>
            <a:r>
              <a:rPr lang="en-GB" sz="1600" dirty="0" err="1">
                <a:solidFill>
                  <a:schemeClr val="bg1">
                    <a:lumMod val="95000"/>
                  </a:schemeClr>
                </a:solidFill>
                <a:latin typeface="Comic Sans MS" charset="0"/>
              </a:rPr>
              <a:t>Pàipear</a:t>
            </a:r>
            <a:endParaRPr lang="en-GB" sz="1600" b="1" dirty="0">
              <a:solidFill>
                <a:schemeClr val="bg1">
                  <a:lumMod val="95000"/>
                </a:schemeClr>
              </a:solidFill>
              <a:latin typeface="Comic Sans MS" charset="0"/>
            </a:endParaRPr>
          </a:p>
          <a:p>
            <a:pPr lvl="1"/>
            <a:endParaRPr lang="en-GB" b="1" dirty="0">
              <a:solidFill>
                <a:srgbClr val="005695"/>
              </a:solidFill>
              <a:latin typeface="Comic Sans MS" panose="030F0702030302020204" pitchFamily="66" charset="0"/>
            </a:endParaRPr>
          </a:p>
          <a:p>
            <a:pPr lvl="1"/>
            <a:r>
              <a:rPr lang="en-GB" b="1" dirty="0" err="1">
                <a:solidFill>
                  <a:schemeClr val="bg1"/>
                </a:solidFill>
                <a:latin typeface="Comic Sans MS" panose="030F0702030302020204" pitchFamily="66" charset="0"/>
              </a:rPr>
              <a:t>Stiùireadh</a:t>
            </a:r>
            <a:r>
              <a:rPr kumimoji="0" lang="en-GB" b="1" i="0" u="none" strike="noStrike" kern="1200" cap="none" spc="0" normalizeH="0" baseline="0" noProof="0" dirty="0">
                <a:ln>
                  <a:noFill/>
                </a:ln>
                <a:solidFill>
                  <a:schemeClr val="bg1">
                    <a:lumMod val="95000"/>
                  </a:schemeClr>
                </a:solidFill>
                <a:effectLst/>
                <a:uLnTx/>
                <a:uFillTx/>
                <a:latin typeface="Comic Sans MS" panose="030F07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lumMod val="95000"/>
                </a:schemeClr>
              </a:solidFill>
              <a:effectLst/>
              <a:uLnTx/>
              <a:uFillTx/>
              <a:latin typeface="Comic Sans MS" panose="030F0702030302020204" pitchFamily="66" charset="0"/>
            </a:endParaRPr>
          </a:p>
          <a:p>
            <a:pPr marL="342900" lvl="0" indent="-342900">
              <a:buFont typeface="+mj-lt"/>
              <a:buAutoNum type="arabicPeriod"/>
            </a:pPr>
            <a:r>
              <a:rPr lang="gd-GB" sz="1600" dirty="0">
                <a:solidFill>
                  <a:schemeClr val="bg1">
                    <a:lumMod val="95000"/>
                  </a:schemeClr>
                </a:solidFill>
                <a:latin typeface="Comic Sans MS" panose="030F0702030302020204" pitchFamily="66" charset="0"/>
              </a:rPr>
              <a:t>Tarraing dealbh a’ sealltainn nam bailtean ùra no sgrìobh sgeulachd stèidhichte air a’ bheachd seo.</a:t>
            </a:r>
          </a:p>
          <a:p>
            <a:pPr marL="342900" lvl="0" indent="-342900">
              <a:buFont typeface="+mj-lt"/>
              <a:buAutoNum type="arabicPeriod"/>
            </a:pPr>
            <a:endParaRPr lang="gd-GB" sz="1600" dirty="0">
              <a:solidFill>
                <a:schemeClr val="bg1">
                  <a:lumMod val="95000"/>
                </a:schemeClr>
              </a:solidFill>
              <a:latin typeface="Comic Sans MS" panose="030F0702030302020204" pitchFamily="66" charset="0"/>
            </a:endParaRPr>
          </a:p>
          <a:p>
            <a:pPr marL="342900" lvl="0" indent="-342900">
              <a:buFont typeface="+mj-lt"/>
              <a:buAutoNum type="arabicPeriod"/>
            </a:pPr>
            <a:r>
              <a:rPr lang="gd-GB" sz="1600" dirty="0">
                <a:solidFill>
                  <a:schemeClr val="bg1">
                    <a:lumMod val="95000"/>
                  </a:schemeClr>
                </a:solidFill>
                <a:latin typeface="Comic Sans MS" panose="030F0702030302020204" pitchFamily="66" charset="0"/>
              </a:rPr>
              <a:t>Airson tuilleadh bheachdan dh’fhaodadh tu an leabhar </a:t>
            </a:r>
            <a:r>
              <a:rPr lang="gd-GB" sz="1600" dirty="0" err="1">
                <a:solidFill>
                  <a:schemeClr val="bg1">
                    <a:lumMod val="95000"/>
                  </a:schemeClr>
                </a:solidFill>
                <a:latin typeface="Comic Sans MS" panose="030F0702030302020204" pitchFamily="66" charset="0"/>
              </a:rPr>
              <a:t>Exodus</a:t>
            </a:r>
            <a:r>
              <a:rPr lang="gd-GB" sz="1600" dirty="0">
                <a:solidFill>
                  <a:schemeClr val="bg1">
                    <a:lumMod val="95000"/>
                  </a:schemeClr>
                </a:solidFill>
                <a:latin typeface="Comic Sans MS" panose="030F0702030302020204" pitchFamily="66" charset="0"/>
              </a:rPr>
              <a:t> leis an ùghdar Albannach </a:t>
            </a:r>
            <a:r>
              <a:rPr lang="gd-GB" sz="1600" dirty="0" err="1">
                <a:solidFill>
                  <a:schemeClr val="bg1">
                    <a:lumMod val="95000"/>
                  </a:schemeClr>
                </a:solidFill>
                <a:latin typeface="Comic Sans MS" panose="030F0702030302020204" pitchFamily="66" charset="0"/>
              </a:rPr>
              <a:t>Julie</a:t>
            </a:r>
            <a:r>
              <a:rPr lang="gd-GB" sz="1600" dirty="0">
                <a:solidFill>
                  <a:schemeClr val="bg1">
                    <a:lumMod val="95000"/>
                  </a:schemeClr>
                </a:solidFill>
                <a:latin typeface="Comic Sans MS" panose="030F0702030302020204" pitchFamily="66" charset="0"/>
              </a:rPr>
              <a:t> </a:t>
            </a:r>
            <a:r>
              <a:rPr lang="gd-GB" sz="1600" dirty="0" err="1">
                <a:solidFill>
                  <a:schemeClr val="bg1">
                    <a:lumMod val="95000"/>
                  </a:schemeClr>
                </a:solidFill>
                <a:latin typeface="Comic Sans MS" panose="030F0702030302020204" pitchFamily="66" charset="0"/>
              </a:rPr>
              <a:t>Bertagna</a:t>
            </a:r>
            <a:r>
              <a:rPr lang="gd-GB" sz="1600" dirty="0">
                <a:solidFill>
                  <a:schemeClr val="bg1">
                    <a:lumMod val="95000"/>
                  </a:schemeClr>
                </a:solidFill>
                <a:latin typeface="Comic Sans MS" panose="030F0702030302020204" pitchFamily="66" charset="0"/>
              </a:rPr>
              <a:t> fhaighinn bhon leabharlann agad. </a:t>
            </a:r>
            <a:r>
              <a:rPr lang="en-GB" sz="1600" dirty="0">
                <a:solidFill>
                  <a:schemeClr val="bg1">
                    <a:lumMod val="95000"/>
                  </a:schemeClr>
                </a:solidFill>
                <a:latin typeface="Comic Sans MS" panose="030F0702030302020204" pitchFamily="66" charset="0"/>
              </a:rPr>
              <a:t> </a:t>
            </a:r>
            <a:endParaRPr lang="gd-GB" sz="1600" dirty="0">
              <a:solidFill>
                <a:schemeClr val="bg1">
                  <a:lumMod val="95000"/>
                </a:schemeClr>
              </a:solidFill>
              <a:latin typeface="Comic Sans MS" panose="030F0702030302020204" pitchFamily="66" charset="0"/>
            </a:endParaRPr>
          </a:p>
          <a:p>
            <a:pPr marL="342900" lvl="0" indent="-342900">
              <a:buFont typeface="+mj-lt"/>
              <a:buAutoNum type="arabicPeriod"/>
            </a:pPr>
            <a:endParaRPr lang="gd-GB" sz="1600" dirty="0">
              <a:solidFill>
                <a:schemeClr val="bg1">
                  <a:lumMod val="95000"/>
                </a:schemeClr>
              </a:solidFill>
              <a:latin typeface="Comic Sans MS" panose="030F0702030302020204" pitchFamily="66" charset="0"/>
            </a:endParaRPr>
          </a:p>
          <a:p>
            <a:pPr marL="342900" lvl="0" indent="-342900">
              <a:buFont typeface="+mj-lt"/>
              <a:buAutoNum type="arabicPeriod"/>
            </a:pPr>
            <a:r>
              <a:rPr lang="gd-GB" sz="1600" dirty="0">
                <a:solidFill>
                  <a:schemeClr val="bg1">
                    <a:lumMod val="95000"/>
                  </a:schemeClr>
                </a:solidFill>
                <a:latin typeface="Comic Sans MS" panose="030F0702030302020204" pitchFamily="66" charset="0"/>
              </a:rPr>
              <a:t>Dh’fhaodadh tu fiosrachadh fhaighinn mu </a:t>
            </a:r>
            <a:r>
              <a:rPr lang="gd-GB" sz="1600" dirty="0" err="1">
                <a:solidFill>
                  <a:schemeClr val="bg1">
                    <a:lumMod val="95000"/>
                  </a:schemeClr>
                </a:solidFill>
                <a:latin typeface="Comic Sans MS" panose="030F0702030302020204" pitchFamily="66" charset="0"/>
              </a:rPr>
              <a:t>Kiribati</a:t>
            </a:r>
            <a:r>
              <a:rPr lang="gd-GB" sz="1600" dirty="0">
                <a:solidFill>
                  <a:schemeClr val="bg1">
                    <a:lumMod val="95000"/>
                  </a:schemeClr>
                </a:solidFill>
                <a:latin typeface="Comic Sans MS" panose="030F0702030302020204" pitchFamily="66" charset="0"/>
              </a:rPr>
              <a:t> – Dìreach dà mheatair os cionn na mara aig an àite as àirde, thathas den bheachd gun tèid mòran de na 32 eileanan a th’ ann fon mhuir anns an ath 50 bliadhna</a:t>
            </a:r>
            <a:r>
              <a:rPr lang="en-GB" sz="1600" dirty="0">
                <a:solidFill>
                  <a:schemeClr val="bg1">
                    <a:lumMod val="95000"/>
                  </a:schemeClr>
                </a:solidFill>
                <a:latin typeface="Comic Sans MS" panose="030F0702030302020204" pitchFamily="66" charset="0"/>
              </a:rPr>
              <a:t>.</a:t>
            </a:r>
          </a:p>
          <a:p>
            <a:pPr lvl="0"/>
            <a:endParaRPr lang="en-GB" sz="1600" dirty="0">
              <a:solidFill>
                <a:schemeClr val="bg1">
                  <a:lumMod val="95000"/>
                </a:schemeClr>
              </a:solidFill>
              <a:latin typeface="Comic Sans MS" panose="030F0702030302020204" pitchFamily="66" charset="0"/>
            </a:endParaRPr>
          </a:p>
          <a:p>
            <a:pPr lvl="0"/>
            <a:endParaRPr lang="en-GB" sz="1600" dirty="0">
              <a:solidFill>
                <a:schemeClr val="bg1">
                  <a:lumMod val="95000"/>
                </a:schemeClr>
              </a:solidFill>
              <a:latin typeface="Comic Sans MS" panose="030F0702030302020204" pitchFamily="66" charset="0"/>
            </a:endParaRPr>
          </a:p>
        </p:txBody>
      </p:sp>
      <p:sp>
        <p:nvSpPr>
          <p:cNvPr id="11" name="Rounded Rectangular Callout 10"/>
          <p:cNvSpPr/>
          <p:nvPr/>
        </p:nvSpPr>
        <p:spPr>
          <a:xfrm>
            <a:off x="105147" y="2006682"/>
            <a:ext cx="2754508" cy="3933574"/>
          </a:xfrm>
          <a:prstGeom prst="wedgeRoundRectCallout">
            <a:avLst>
              <a:gd name="adj1" fmla="val 45620"/>
              <a:gd name="adj2" fmla="val 53765"/>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gd-GB" sz="1600" dirty="0">
                <a:solidFill>
                  <a:schemeClr val="bg1">
                    <a:lumMod val="95000"/>
                  </a:schemeClr>
                </a:solidFill>
                <a:latin typeface="Comic Sans MS" panose="030F0702030302020204" pitchFamily="66" charset="0"/>
              </a:rPr>
              <a:t>Mar iomadh àite eile san t-saoghal tha Alba air a dèanamh an-àirde de thìr-mòr agus mòran eileanan – cuid a tha mòr is cuid beag. Tric chaidh na bailtean a thogail aig ìre na mara, a’ ciallachadh gum bi iad ann an cunnart bho thuil ma dh’èireas àirde na mara.</a:t>
            </a:r>
            <a:r>
              <a:rPr lang="en-GB" sz="1600" dirty="0">
                <a:solidFill>
                  <a:schemeClr val="bg1">
                    <a:lumMod val="95000"/>
                  </a:schemeClr>
                </a:solidFill>
                <a:latin typeface="Comic Sans MS" panose="030F0702030302020204" pitchFamily="66" charset="0"/>
              </a:rPr>
              <a:t> </a:t>
            </a:r>
            <a:endParaRPr kumimoji="0" lang="gd-GB" sz="1600" i="0" u="none" strike="noStrike" kern="1200" cap="none" spc="0" normalizeH="0" baseline="0" dirty="0">
              <a:ln>
                <a:noFill/>
              </a:ln>
              <a:solidFill>
                <a:schemeClr val="bg1">
                  <a:lumMod val="95000"/>
                </a:schemeClr>
              </a:solidFill>
              <a:effectLst/>
              <a:uLnTx/>
              <a:uFillTx/>
              <a:latin typeface="Comic Sans MS" panose="030F0702030302020204" pitchFamily="66" charset="0"/>
            </a:endParaRPr>
          </a:p>
        </p:txBody>
      </p:sp>
      <p:sp>
        <p:nvSpPr>
          <p:cNvPr id="12" name="Rounded Rectangular Callout 11"/>
          <p:cNvSpPr/>
          <p:nvPr/>
        </p:nvSpPr>
        <p:spPr>
          <a:xfrm>
            <a:off x="2946739" y="680465"/>
            <a:ext cx="2579905" cy="2942713"/>
          </a:xfrm>
          <a:prstGeom prst="wedgeRoundRectCallout">
            <a:avLst>
              <a:gd name="adj1" fmla="val -4523"/>
              <a:gd name="adj2" fmla="val 68443"/>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gd-GB" dirty="0">
                <a:solidFill>
                  <a:schemeClr val="bg1">
                    <a:lumMod val="95000"/>
                  </a:schemeClr>
                </a:solidFill>
                <a:latin typeface="Comic Sans MS" panose="030F0702030302020204" pitchFamily="66" charset="0"/>
              </a:rPr>
              <a:t>Saoil…nan </a:t>
            </a:r>
            <a:r>
              <a:rPr lang="gd-GB" dirty="0" err="1">
                <a:solidFill>
                  <a:schemeClr val="bg1">
                    <a:lumMod val="95000"/>
                  </a:schemeClr>
                </a:solidFill>
                <a:latin typeface="Comic Sans MS" panose="030F0702030302020204" pitchFamily="66" charset="0"/>
              </a:rPr>
              <a:t>èireadh</a:t>
            </a:r>
            <a:r>
              <a:rPr lang="gd-GB" dirty="0">
                <a:solidFill>
                  <a:schemeClr val="bg1">
                    <a:lumMod val="95000"/>
                  </a:schemeClr>
                </a:solidFill>
                <a:latin typeface="Comic Sans MS" panose="030F0702030302020204" pitchFamily="66" charset="0"/>
              </a:rPr>
              <a:t> àirde na mara ’s gun deigheadh cuid de na h-eileanan sin fodha. Càite an deigheadh na daoine? Ciamar a thogadh sinn bailtean ùra a tha dìonta bhon mhuir?</a:t>
            </a:r>
            <a:r>
              <a:rPr lang="en-GB" dirty="0">
                <a:solidFill>
                  <a:schemeClr val="bg1">
                    <a:lumMod val="95000"/>
                  </a:schemeClr>
                </a:solidFill>
                <a:latin typeface="Comic Sans MS" panose="030F0702030302020204" pitchFamily="66" charset="0"/>
              </a:rPr>
              <a:t> </a:t>
            </a:r>
            <a:endParaRPr kumimoji="0" lang="gd-GB" i="0" u="none" strike="noStrike" kern="1200" cap="none" spc="0" normalizeH="0" baseline="0" dirty="0">
              <a:ln>
                <a:noFill/>
              </a:ln>
              <a:solidFill>
                <a:schemeClr val="bg1">
                  <a:lumMod val="95000"/>
                </a:schemeClr>
              </a:solidFill>
              <a:effectLst/>
              <a:uLnTx/>
              <a:uFillTx/>
              <a:latin typeface="Comic Sans MS" panose="030F0702030302020204" pitchFamily="66" charset="0"/>
            </a:endParaRPr>
          </a:p>
        </p:txBody>
      </p:sp>
      <p:pic>
        <p:nvPicPr>
          <p:cNvPr id="9" name="Picture 8" descr="Hipster boy  girl 1 V3.pdf - Adobe Acrobat Reader DC"/>
          <p:cNvPicPr>
            <a:picLocks noChangeAspect="1"/>
          </p:cNvPicPr>
          <p:nvPr/>
        </p:nvPicPr>
        <p:blipFill rotWithShape="1">
          <a:blip r:embed="rId4">
            <a:extLst>
              <a:ext uri="{BEBA8EAE-BF5A-486C-A8C5-ECC9F3942E4B}">
                <a14:imgProps xmlns:a14="http://schemas.microsoft.com/office/drawing/2010/main">
                  <a14:imgLayer r:embed="rId5">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3611979" y="4698094"/>
            <a:ext cx="2560015" cy="147984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2619582" y="3989655"/>
            <a:ext cx="1299279" cy="2635470"/>
          </a:xfrm>
          <a:prstGeom prst="rect">
            <a:avLst/>
          </a:prstGeom>
        </p:spPr>
      </p:pic>
      <p:sp>
        <p:nvSpPr>
          <p:cNvPr id="3" name="TextBox 2"/>
          <p:cNvSpPr txBox="1"/>
          <p:nvPr/>
        </p:nvSpPr>
        <p:spPr>
          <a:xfrm>
            <a:off x="8771165" y="1176479"/>
            <a:ext cx="3204754" cy="584775"/>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chemeClr val="bg1">
                    <a:lumMod val="95000"/>
                  </a:schemeClr>
                </a:solidFill>
                <a:latin typeface="Comic Sans MS" panose="030F0702030302020204" pitchFamily="66" charset="0"/>
              </a:rPr>
              <a:t>Stuth</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sgrìobhaidh</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agus</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airson</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dealbhan</a:t>
            </a:r>
            <a:r>
              <a:rPr lang="en-GB" sz="1600" dirty="0">
                <a:solidFill>
                  <a:schemeClr val="bg1">
                    <a:lumMod val="95000"/>
                  </a:schemeClr>
                </a:solidFill>
                <a:latin typeface="Comic Sans MS" panose="030F0702030302020204" pitchFamily="66" charset="0"/>
              </a:rPr>
              <a:t> a </a:t>
            </a:r>
            <a:r>
              <a:rPr lang="en-GB" sz="1600" dirty="0" err="1">
                <a:solidFill>
                  <a:schemeClr val="bg1">
                    <a:lumMod val="95000"/>
                  </a:schemeClr>
                </a:solidFill>
                <a:latin typeface="Comic Sans MS" panose="030F0702030302020204" pitchFamily="66" charset="0"/>
              </a:rPr>
              <a:t>tharraing</a:t>
            </a:r>
            <a:endParaRPr lang="en-GB" sz="1600" dirty="0">
              <a:solidFill>
                <a:schemeClr val="bg1">
                  <a:lumMod val="95000"/>
                </a:schemeClr>
              </a:solidFill>
              <a:latin typeface="Comic Sans MS" panose="030F0702030302020204" pitchFamily="66" charset="0"/>
            </a:endParaRPr>
          </a:p>
        </p:txBody>
      </p:sp>
      <p:sp>
        <p:nvSpPr>
          <p:cNvPr id="14" name="Rounded Rectangle 13"/>
          <p:cNvSpPr/>
          <p:nvPr/>
        </p:nvSpPr>
        <p:spPr>
          <a:xfrm rot="20103727">
            <a:off x="72872" y="256506"/>
            <a:ext cx="3713691" cy="106662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5200" b="1" i="0" u="none" strike="noStrike" kern="1200" cap="none" spc="-150" normalizeH="0" baseline="0" noProof="0" dirty="0" err="1">
                <a:ln w="38100">
                  <a:solidFill>
                    <a:prstClr val="white"/>
                  </a:solidFill>
                </a:ln>
                <a:solidFill>
                  <a:srgbClr val="FF00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Saoil</a:t>
            </a:r>
            <a:r>
              <a:rPr kumimoji="0" lang="en-GB" sz="5200" b="1" i="0" u="none" strike="noStrike" kern="1200" cap="none" spc="-150" normalizeH="0" baseline="0" noProof="0" dirty="0">
                <a:ln w="38100">
                  <a:solidFill>
                    <a:prstClr val="white"/>
                  </a:solidFill>
                </a:ln>
                <a:solidFill>
                  <a:srgbClr val="FF00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rPr>
              <a:t>…</a:t>
            </a:r>
            <a:endParaRPr kumimoji="0" lang="en-GB" sz="5200" b="1" i="0" u="none" strike="noStrike" kern="1200" cap="none" spc="-150" normalizeH="0" baseline="0" noProof="0" dirty="0">
              <a:ln w="38100">
                <a:solidFill>
                  <a:prstClr val="white"/>
                </a:solidFill>
              </a:ln>
              <a:solidFill>
                <a:srgbClr val="148DCA"/>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6945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ular Callout 34"/>
          <p:cNvSpPr/>
          <p:nvPr/>
        </p:nvSpPr>
        <p:spPr>
          <a:xfrm>
            <a:off x="1561344" y="124691"/>
            <a:ext cx="10493828" cy="5980556"/>
          </a:xfrm>
          <a:prstGeom prst="wedgeRoundRectCallout">
            <a:avLst>
              <a:gd name="adj1" fmla="val -49513"/>
              <a:gd name="adj2" fmla="val 5408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gd-GB" sz="1200" dirty="0">
                <a:solidFill>
                  <a:srgbClr val="005695"/>
                </a:solidFill>
                <a:latin typeface="Comic Sans MS" panose="030F0702030302020204" pitchFamily="66" charset="0"/>
              </a:rPr>
              <a:t>’S e uidheam-innleadair a th’ annam. Tha Uidheam-innleadaireachd air aon de na cuspairean as farsainge ann an innleadaireachd, a’ buntainn ri raointean leithid còmhdhail, cumhachd, einnseanan, siostaman fànais, stuthan, innealan bith-</a:t>
            </a:r>
            <a:r>
              <a:rPr lang="gd-GB" sz="1200" dirty="0" err="1">
                <a:solidFill>
                  <a:srgbClr val="005695"/>
                </a:solidFill>
                <a:latin typeface="Comic Sans MS" panose="030F0702030302020204" pitchFamily="66" charset="0"/>
              </a:rPr>
              <a:t>mheadaigeach</a:t>
            </a:r>
            <a:r>
              <a:rPr lang="gd-GB" sz="1200" dirty="0">
                <a:solidFill>
                  <a:srgbClr val="005695"/>
                </a:solidFill>
                <a:latin typeface="Comic Sans MS" panose="030F0702030302020204" pitchFamily="66" charset="0"/>
              </a:rPr>
              <a:t> agus fiù biadh is deoch. Bidh </a:t>
            </a:r>
            <a:r>
              <a:rPr lang="gd-GB" sz="1200" dirty="0" err="1">
                <a:solidFill>
                  <a:srgbClr val="005695"/>
                </a:solidFill>
                <a:latin typeface="Comic Sans MS" panose="030F0702030302020204" pitchFamily="66" charset="0"/>
              </a:rPr>
              <a:t>uidhea</a:t>
            </a:r>
            <a:r>
              <a:rPr lang="en-GB" sz="1200" dirty="0">
                <a:solidFill>
                  <a:srgbClr val="005695"/>
                </a:solidFill>
                <a:latin typeface="Comic Sans MS" panose="030F0702030302020204" pitchFamily="66" charset="0"/>
              </a:rPr>
              <a:t>m</a:t>
            </a:r>
            <a:r>
              <a:rPr lang="gd-GB" sz="1200" dirty="0">
                <a:solidFill>
                  <a:srgbClr val="005695"/>
                </a:solidFill>
                <a:latin typeface="Comic Sans MS" panose="030F0702030302020204" pitchFamily="66" charset="0"/>
              </a:rPr>
              <a:t>-innleadairean tric ag obair còmhla ri innleadairean bho raointean-eòlais eile, agus tha e glè choltach gu bheil gnothach air a bhith aig </a:t>
            </a:r>
            <a:r>
              <a:rPr lang="gd-GB" sz="1200" dirty="0" err="1">
                <a:solidFill>
                  <a:srgbClr val="005695"/>
                </a:solidFill>
                <a:latin typeface="Comic Sans MS" panose="030F0702030302020204" pitchFamily="66" charset="0"/>
              </a:rPr>
              <a:t>uidhea</a:t>
            </a:r>
            <a:r>
              <a:rPr lang="en-GB" sz="1200" dirty="0">
                <a:solidFill>
                  <a:srgbClr val="005695"/>
                </a:solidFill>
                <a:latin typeface="Comic Sans MS" panose="030F0702030302020204" pitchFamily="66" charset="0"/>
              </a:rPr>
              <a:t>m</a:t>
            </a:r>
            <a:r>
              <a:rPr lang="gd-GB" sz="1200" dirty="0">
                <a:solidFill>
                  <a:srgbClr val="005695"/>
                </a:solidFill>
                <a:latin typeface="Comic Sans MS" panose="030F0702030302020204" pitchFamily="66" charset="0"/>
              </a:rPr>
              <a:t>-innleadair</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uaireigin na leasachadh ann an </a:t>
            </a:r>
            <a:r>
              <a:rPr lang="gd-GB" sz="1200" dirty="0" err="1">
                <a:solidFill>
                  <a:srgbClr val="005695"/>
                </a:solidFill>
                <a:latin typeface="Comic Sans MS" panose="030F0702030302020204" pitchFamily="66" charset="0"/>
              </a:rPr>
              <a:t>uidhea</a:t>
            </a:r>
            <a:r>
              <a:rPr lang="en-GB" sz="1200" dirty="0">
                <a:solidFill>
                  <a:srgbClr val="005695"/>
                </a:solidFill>
                <a:latin typeface="Comic Sans MS" panose="030F0702030302020204" pitchFamily="66" charset="0"/>
              </a:rPr>
              <a:t>m</a:t>
            </a:r>
            <a:r>
              <a:rPr lang="gd-GB" sz="1200" dirty="0">
                <a:solidFill>
                  <a:srgbClr val="005695"/>
                </a:solidFill>
                <a:latin typeface="Comic Sans MS" panose="030F0702030302020204" pitchFamily="66" charset="0"/>
              </a:rPr>
              <a:t> sam bith a ghluaiseas. </a:t>
            </a:r>
          </a:p>
          <a:p>
            <a:pPr>
              <a:defRPr/>
            </a:pPr>
            <a:endParaRPr lang="gd-GB" sz="1200" dirty="0">
              <a:solidFill>
                <a:srgbClr val="005695"/>
              </a:solidFill>
              <a:latin typeface="Comic Sans MS" panose="030F0702030302020204" pitchFamily="66" charset="0"/>
            </a:endParaRPr>
          </a:p>
          <a:p>
            <a:pPr>
              <a:defRPr/>
            </a:pPr>
            <a:r>
              <a:rPr lang="gd-GB" sz="1200" dirty="0">
                <a:solidFill>
                  <a:srgbClr val="005695"/>
                </a:solidFill>
                <a:latin typeface="Comic Sans MS" panose="030F0702030302020204" pitchFamily="66" charset="0"/>
              </a:rPr>
              <a:t>Chaidh mi nam innleadair o chionn gu robh ùidh agam ann an saidheans is matamataig, agus bha mi ag iarraidh eòlas bho na cuspairean sin a chur gu feum san t-saoghal agus tuigsinn ciamar a bha rudan ag obair. </a:t>
            </a:r>
          </a:p>
          <a:p>
            <a:pPr>
              <a:defRPr/>
            </a:pPr>
            <a:r>
              <a:rPr lang="gd-GB" sz="1200" dirty="0">
                <a:solidFill>
                  <a:srgbClr val="005695"/>
                </a:solidFill>
                <a:latin typeface="Comic Sans MS" panose="030F0702030302020204" pitchFamily="66" charset="0"/>
              </a:rPr>
              <a:t>Bidh</a:t>
            </a:r>
            <a:r>
              <a:rPr lang="gd-GB" sz="1200" b="1"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mise, nam dhreuchd mar uidheam-innleadair, ag obair air dealbhadh is leasachadh </a:t>
            </a:r>
            <a:r>
              <a:rPr lang="gd-GB" sz="1200" dirty="0" err="1">
                <a:solidFill>
                  <a:srgbClr val="005695"/>
                </a:solidFill>
                <a:latin typeface="Comic Sans MS" panose="030F0702030302020204" pitchFamily="66" charset="0"/>
              </a:rPr>
              <a:t>steal</a:t>
            </a:r>
            <a:r>
              <a:rPr lang="en-GB" sz="1200" dirty="0">
                <a:solidFill>
                  <a:srgbClr val="005695"/>
                </a:solidFill>
                <a:latin typeface="Comic Sans MS" panose="030F0702030302020204" pitchFamily="66" charset="0"/>
              </a:rPr>
              <a:t>l</a:t>
            </a:r>
            <a:r>
              <a:rPr lang="gd-GB" sz="1200" dirty="0">
                <a:solidFill>
                  <a:srgbClr val="005695"/>
                </a:solidFill>
                <a:latin typeface="Comic Sans MS" panose="030F0702030302020204" pitchFamily="66" charset="0"/>
              </a:rPr>
              <a:t>-einnseanan airson itealain mhòra luchd-siubhail. Tha seo a’ gabhail a-steach tuigsinn ciamar a tha èadhar a’ gluasad seachad air na liaghan teannachaidh agus an </a:t>
            </a:r>
            <a:r>
              <a:rPr lang="gd-GB" sz="1200" dirty="0" err="1">
                <a:solidFill>
                  <a:srgbClr val="005695"/>
                </a:solidFill>
                <a:latin typeface="Comic Sans MS" panose="030F0702030302020204" pitchFamily="66" charset="0"/>
              </a:rPr>
              <a:t>turbain</a:t>
            </a:r>
            <a:r>
              <a:rPr lang="gd-GB" sz="1200" dirty="0">
                <a:solidFill>
                  <a:srgbClr val="005695"/>
                </a:solidFill>
                <a:latin typeface="Comic Sans MS" panose="030F0702030302020204" pitchFamily="66" charset="0"/>
              </a:rPr>
              <a:t> </a:t>
            </a:r>
            <a:r>
              <a:rPr lang="en-GB" sz="1200" dirty="0">
                <a:solidFill>
                  <a:srgbClr val="005695"/>
                </a:solidFill>
                <a:latin typeface="Comic Sans MS" panose="030F0702030302020204" pitchFamily="66" charset="0"/>
              </a:rPr>
              <a:t>a </a:t>
            </a:r>
            <a:r>
              <a:rPr lang="en-GB" sz="1200" dirty="0" err="1">
                <a:solidFill>
                  <a:srgbClr val="005695"/>
                </a:solidFill>
                <a:latin typeface="Comic Sans MS" panose="030F0702030302020204" pitchFamily="66" charset="0"/>
              </a:rPr>
              <a:t>tha</a:t>
            </a:r>
            <a:r>
              <a:rPr lang="en-GB" sz="12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a’ cuairteachadh am broinn an einnsein, gus dèanamh cinnteach gu bheil an t-einnsean a’ cur a-mach uiread cumhachd ’s a ghabhas agus gu bheil e ga dhèanamh san dòigh as èifeachdaich. ’S e aon de na dùbhlain as motha cho teth ’s a dh’fhàsas an </a:t>
            </a:r>
            <a:r>
              <a:rPr lang="gd-GB" sz="1200" dirty="0" err="1">
                <a:solidFill>
                  <a:srgbClr val="005695"/>
                </a:solidFill>
                <a:latin typeface="Comic Sans MS" panose="030F0702030302020204" pitchFamily="66" charset="0"/>
              </a:rPr>
              <a:t>turbain</a:t>
            </a:r>
            <a:r>
              <a:rPr lang="gd-GB" sz="1200" dirty="0">
                <a:solidFill>
                  <a:srgbClr val="005695"/>
                </a:solidFill>
                <a:latin typeface="Comic Sans MS" panose="030F0702030302020204" pitchFamily="66" charset="0"/>
              </a:rPr>
              <a:t>, teth gu leòr gus am meatailt san </a:t>
            </a:r>
            <a:r>
              <a:rPr lang="gd-GB" sz="1200" dirty="0" err="1">
                <a:solidFill>
                  <a:srgbClr val="005695"/>
                </a:solidFill>
                <a:latin typeface="Comic Sans MS" panose="030F0702030302020204" pitchFamily="66" charset="0"/>
              </a:rPr>
              <a:t>turbain</a:t>
            </a:r>
            <a:r>
              <a:rPr lang="gd-GB" sz="1200" dirty="0">
                <a:solidFill>
                  <a:srgbClr val="005695"/>
                </a:solidFill>
                <a:latin typeface="Comic Sans MS" panose="030F0702030302020204" pitchFamily="66" charset="0"/>
              </a:rPr>
              <a:t> a leaghadh! ’S e pàirt chudromach is duilich den dealbhadh a bhith a’ dèanamh cinnteach gu bheil fionnarachadh gu leòr ann gus na </a:t>
            </a:r>
            <a:r>
              <a:rPr lang="gd-GB" sz="1200" dirty="0" err="1">
                <a:solidFill>
                  <a:srgbClr val="005695"/>
                </a:solidFill>
                <a:latin typeface="Comic Sans MS" panose="030F0702030302020204" pitchFamily="66" charset="0"/>
              </a:rPr>
              <a:t>turbainean</a:t>
            </a:r>
            <a:r>
              <a:rPr lang="gd-GB" sz="1200" dirty="0">
                <a:solidFill>
                  <a:srgbClr val="005695"/>
                </a:solidFill>
                <a:latin typeface="Comic Sans MS" panose="030F0702030302020204" pitchFamily="66" charset="0"/>
              </a:rPr>
              <a:t> a dhìon agus gus </a:t>
            </a:r>
            <a:r>
              <a:rPr lang="gd-GB" sz="1200" dirty="0" err="1">
                <a:solidFill>
                  <a:srgbClr val="005695"/>
                </a:solidFill>
                <a:latin typeface="Comic Sans MS" panose="030F0702030302020204" pitchFamily="66" charset="0"/>
              </a:rPr>
              <a:t>nac</a:t>
            </a:r>
            <a:r>
              <a:rPr lang="en-GB" sz="1200" dirty="0">
                <a:solidFill>
                  <a:srgbClr val="005695"/>
                </a:solidFill>
                <a:latin typeface="Comic Sans MS" panose="030F0702030302020204" pitchFamily="66" charset="0"/>
              </a:rPr>
              <a:t>h</a:t>
            </a:r>
            <a:r>
              <a:rPr lang="gd-GB" sz="1200" dirty="0">
                <a:solidFill>
                  <a:srgbClr val="005695"/>
                </a:solidFill>
                <a:latin typeface="Comic Sans MS" panose="030F0702030302020204" pitchFamily="66" charset="0"/>
              </a:rPr>
              <a:t> </a:t>
            </a:r>
            <a:r>
              <a:rPr lang="gd-GB" sz="1200" dirty="0" err="1">
                <a:solidFill>
                  <a:srgbClr val="005695"/>
                </a:solidFill>
                <a:latin typeface="Comic Sans MS" panose="030F0702030302020204" pitchFamily="66" charset="0"/>
              </a:rPr>
              <a:t>fàillni</a:t>
            </a:r>
            <a:r>
              <a:rPr lang="en-GB" sz="1200" dirty="0" err="1">
                <a:solidFill>
                  <a:srgbClr val="005695"/>
                </a:solidFill>
                <a:latin typeface="Comic Sans MS" panose="030F0702030302020204" pitchFamily="66" charset="0"/>
              </a:rPr>
              <a:t>ch</a:t>
            </a:r>
            <a:r>
              <a:rPr lang="gd-GB" sz="1200" dirty="0">
                <a:solidFill>
                  <a:srgbClr val="005695"/>
                </a:solidFill>
                <a:latin typeface="Comic Sans MS" panose="030F0702030302020204" pitchFamily="66" charset="0"/>
              </a:rPr>
              <a:t> an t-einnsean. Tha e cudromach a bhith a’ co-obrachadh gu soirbheachail le raon farsaing de </a:t>
            </a:r>
            <a:r>
              <a:rPr lang="gd-GB" sz="1200" dirty="0" err="1">
                <a:solidFill>
                  <a:srgbClr val="005695"/>
                </a:solidFill>
                <a:latin typeface="Comic Sans MS" panose="030F0702030302020204" pitchFamily="66" charset="0"/>
              </a:rPr>
              <a:t>dh’innleadairean</a:t>
            </a:r>
            <a:r>
              <a:rPr lang="gd-GB" sz="1200" dirty="0">
                <a:solidFill>
                  <a:srgbClr val="005695"/>
                </a:solidFill>
                <a:latin typeface="Comic Sans MS" panose="030F0702030302020204" pitchFamily="66" charset="0"/>
              </a:rPr>
              <a:t> eile agus eòlaichean ann an cuspairean eile leithid stuthan, dealbhadh structarach, aero-</a:t>
            </a:r>
            <a:r>
              <a:rPr lang="gd-GB" sz="1200" dirty="0" err="1">
                <a:solidFill>
                  <a:srgbClr val="005695"/>
                </a:solidFill>
                <a:latin typeface="Comic Sans MS" panose="030F0702030302020204" pitchFamily="66" charset="0"/>
              </a:rPr>
              <a:t>dhionamaigeachd</a:t>
            </a:r>
            <a:r>
              <a:rPr lang="gd-GB" sz="1200" dirty="0">
                <a:solidFill>
                  <a:srgbClr val="005695"/>
                </a:solidFill>
                <a:latin typeface="Comic Sans MS" panose="030F0702030302020204" pitchFamily="66" charset="0"/>
              </a:rPr>
              <a:t> agus </a:t>
            </a:r>
            <a:r>
              <a:rPr lang="gd-GB" sz="1200" dirty="0" err="1">
                <a:solidFill>
                  <a:srgbClr val="005695"/>
                </a:solidFill>
                <a:latin typeface="Comic Sans MS" panose="030F0702030302020204" pitchFamily="66" charset="0"/>
              </a:rPr>
              <a:t>teanndachd</a:t>
            </a:r>
            <a:r>
              <a:rPr lang="gd-GB" sz="1200" dirty="0">
                <a:solidFill>
                  <a:srgbClr val="005695"/>
                </a:solidFill>
                <a:latin typeface="Comic Sans MS" panose="030F0702030302020204" pitchFamily="66" charset="0"/>
              </a:rPr>
              <a:t> </a:t>
            </a:r>
            <a:r>
              <a:rPr lang="gd-GB" sz="1200" dirty="0" err="1">
                <a:solidFill>
                  <a:srgbClr val="005695"/>
                </a:solidFill>
                <a:latin typeface="Comic Sans MS" panose="030F0702030302020204" pitchFamily="66" charset="0"/>
              </a:rPr>
              <a:t>luchdaidh</a:t>
            </a:r>
            <a:r>
              <a:rPr lang="gd-GB" sz="1200" dirty="0">
                <a:solidFill>
                  <a:srgbClr val="005695"/>
                </a:solidFill>
                <a:latin typeface="Comic Sans MS" panose="030F0702030302020204" pitchFamily="66" charset="0"/>
              </a:rPr>
              <a:t>. </a:t>
            </a:r>
          </a:p>
          <a:p>
            <a:pPr>
              <a:defRPr/>
            </a:pPr>
            <a:endParaRPr lang="gd-GB" sz="1200" dirty="0">
              <a:solidFill>
                <a:srgbClr val="005695"/>
              </a:solidFill>
              <a:latin typeface="Comic Sans MS" panose="030F0702030302020204" pitchFamily="66" charset="0"/>
            </a:endParaRPr>
          </a:p>
          <a:p>
            <a:pPr>
              <a:defRPr/>
            </a:pPr>
            <a:r>
              <a:rPr lang="gd-GB" sz="1200" dirty="0">
                <a:solidFill>
                  <a:srgbClr val="005695"/>
                </a:solidFill>
                <a:latin typeface="Comic Sans MS" panose="030F0702030302020204" pitchFamily="66" charset="0"/>
              </a:rPr>
              <a:t>Tha nàdar farsaing uidheam-innleadaireachd a’ toirt cothrom airson iomadach seòrsa obrach eadar-dhealaichte, agus tha eòlas ann an cuspairean leithid aero-</a:t>
            </a:r>
            <a:r>
              <a:rPr lang="gd-GB" sz="1200" dirty="0" err="1">
                <a:solidFill>
                  <a:srgbClr val="005695"/>
                </a:solidFill>
                <a:latin typeface="Comic Sans MS" panose="030F0702030302020204" pitchFamily="66" charset="0"/>
              </a:rPr>
              <a:t>dhionamaigeachd</a:t>
            </a:r>
            <a:r>
              <a:rPr lang="gd-GB" sz="1200" dirty="0">
                <a:solidFill>
                  <a:srgbClr val="005695"/>
                </a:solidFill>
                <a:latin typeface="Comic Sans MS" panose="030F0702030302020204" pitchFamily="66" charset="0"/>
              </a:rPr>
              <a:t> a’ ciallachadh gun gabh sgilean a chleachdadh air diofar adhbharan. Mar </a:t>
            </a:r>
            <a:r>
              <a:rPr lang="gd-GB" sz="1200" dirty="0" err="1">
                <a:solidFill>
                  <a:srgbClr val="005695"/>
                </a:solidFill>
                <a:latin typeface="Comic Sans MS" panose="030F0702030302020204" pitchFamily="66" charset="0"/>
              </a:rPr>
              <a:t>eisimple</a:t>
            </a:r>
            <a:r>
              <a:rPr lang="en-GB" sz="1200" dirty="0" err="1">
                <a:solidFill>
                  <a:srgbClr val="005695"/>
                </a:solidFill>
                <a:latin typeface="Comic Sans MS" panose="030F0702030302020204" pitchFamily="66" charset="0"/>
              </a:rPr>
              <a:t>i</a:t>
            </a:r>
            <a:r>
              <a:rPr lang="gd-GB" sz="1200" dirty="0">
                <a:solidFill>
                  <a:srgbClr val="005695"/>
                </a:solidFill>
                <a:latin typeface="Comic Sans MS" panose="030F0702030302020204" pitchFamily="66" charset="0"/>
              </a:rPr>
              <a:t>r, cho math ri </a:t>
            </a:r>
            <a:r>
              <a:rPr lang="gd-GB" sz="1200" dirty="0" err="1">
                <a:solidFill>
                  <a:srgbClr val="005695"/>
                </a:solidFill>
                <a:latin typeface="Comic Sans MS" panose="030F0702030302020204" pitchFamily="66" charset="0"/>
              </a:rPr>
              <a:t>steal</a:t>
            </a:r>
            <a:r>
              <a:rPr lang="en-GB" sz="1200" dirty="0">
                <a:solidFill>
                  <a:srgbClr val="005695"/>
                </a:solidFill>
                <a:latin typeface="Comic Sans MS" panose="030F0702030302020204" pitchFamily="66" charset="0"/>
              </a:rPr>
              <a:t>l</a:t>
            </a:r>
            <a:r>
              <a:rPr lang="gd-GB" sz="1200" dirty="0">
                <a:solidFill>
                  <a:srgbClr val="005695"/>
                </a:solidFill>
                <a:latin typeface="Comic Sans MS" panose="030F0702030302020204" pitchFamily="66" charset="0"/>
              </a:rPr>
              <a:t>-einnseanan, tha mi cuideachd air obair air an dealbhadh aero-</a:t>
            </a:r>
            <a:r>
              <a:rPr lang="gd-GB" sz="1200" dirty="0" err="1">
                <a:solidFill>
                  <a:srgbClr val="005695"/>
                </a:solidFill>
                <a:latin typeface="Comic Sans MS" panose="030F0702030302020204" pitchFamily="66" charset="0"/>
              </a:rPr>
              <a:t>dhionamaigeach</a:t>
            </a:r>
            <a:r>
              <a:rPr lang="gd-GB" sz="1200" dirty="0">
                <a:solidFill>
                  <a:srgbClr val="005695"/>
                </a:solidFill>
                <a:latin typeface="Comic Sans MS" panose="030F0702030302020204" pitchFamily="66" charset="0"/>
              </a:rPr>
              <a:t> </a:t>
            </a:r>
            <a:r>
              <a:rPr lang="en-GB" sz="1200" dirty="0" err="1">
                <a:solidFill>
                  <a:srgbClr val="005695"/>
                </a:solidFill>
                <a:latin typeface="Comic Sans MS" panose="030F0702030302020204" pitchFamily="66" charset="0"/>
              </a:rPr>
              <a:t>aig</a:t>
            </a:r>
            <a:r>
              <a:rPr lang="gd-GB" sz="1200" dirty="0">
                <a:solidFill>
                  <a:srgbClr val="005695"/>
                </a:solidFill>
                <a:latin typeface="Comic Sans MS" panose="030F0702030302020204" pitchFamily="66" charset="0"/>
              </a:rPr>
              <a:t> drochaidean crochaidh mòra agus togalaichean àrda ann am bailtean. ’S e aon de na rudan as fheàrr mu bhith nad uidheam-innleadair gu</a:t>
            </a:r>
            <a:r>
              <a:rPr lang="en-GB" sz="1200" dirty="0">
                <a:solidFill>
                  <a:srgbClr val="005695"/>
                </a:solidFill>
                <a:latin typeface="Comic Sans MS" panose="030F0702030302020204" pitchFamily="66" charset="0"/>
              </a:rPr>
              <a:t>m</a:t>
            </a:r>
            <a:r>
              <a:rPr lang="gd-GB" sz="1200" dirty="0">
                <a:solidFill>
                  <a:srgbClr val="005695"/>
                </a:solidFill>
                <a:latin typeface="Comic Sans MS" panose="030F0702030302020204" pitchFamily="66" charset="0"/>
              </a:rPr>
              <a:t> faigh thu iomadh cothrom gus do sgilean is eòlas  a chleachdadh ann am mòran shuidheachaidhean eadar-dhealaichte agus tha cothrom ann an-còmhnaidh rudeigin ùr ionnsachadh. </a:t>
            </a:r>
          </a:p>
          <a:p>
            <a:pPr>
              <a:defRPr/>
            </a:pPr>
            <a:endParaRPr lang="gd-GB" sz="1200" dirty="0">
              <a:solidFill>
                <a:srgbClr val="005695"/>
              </a:solidFill>
              <a:latin typeface="Comic Sans MS" panose="030F0702030302020204" pitchFamily="66" charset="0"/>
            </a:endParaRPr>
          </a:p>
          <a:p>
            <a:pPr>
              <a:defRPr/>
            </a:pPr>
            <a:r>
              <a:rPr lang="gd-GB" sz="1200" dirty="0">
                <a:solidFill>
                  <a:srgbClr val="005695"/>
                </a:solidFill>
                <a:latin typeface="Comic Sans MS" panose="030F0702030302020204" pitchFamily="66" charset="0"/>
              </a:rPr>
              <a:t>Feuch ri smaoineachadh nuair a tha thu a-muigh, no fiù </a:t>
            </a:r>
            <a:r>
              <a:rPr lang="en-GB" sz="1200" dirty="0">
                <a:solidFill>
                  <a:srgbClr val="005695"/>
                </a:solidFill>
                <a:latin typeface="Comic Sans MS" panose="030F0702030302020204" pitchFamily="66" charset="0"/>
              </a:rPr>
              <a:t>’s </a:t>
            </a:r>
            <a:r>
              <a:rPr lang="gd-GB" sz="1200" dirty="0">
                <a:solidFill>
                  <a:srgbClr val="005695"/>
                </a:solidFill>
                <a:latin typeface="Comic Sans MS" panose="030F0702030302020204" pitchFamily="66" charset="0"/>
              </a:rPr>
              <a:t>aig an taigh, cia </a:t>
            </a:r>
            <a:r>
              <a:rPr lang="gd-GB" sz="1200" dirty="0" err="1">
                <a:solidFill>
                  <a:srgbClr val="005695"/>
                </a:solidFill>
                <a:latin typeface="Comic Sans MS" panose="030F0702030302020204" pitchFamily="66" charset="0"/>
              </a:rPr>
              <a:t>mhe</a:t>
            </a:r>
            <a:r>
              <a:rPr lang="en-GB" sz="1200" dirty="0">
                <a:solidFill>
                  <a:srgbClr val="005695"/>
                </a:solidFill>
                <a:latin typeface="Comic Sans MS" panose="030F0702030302020204" pitchFamily="66" charset="0"/>
              </a:rPr>
              <a:t>u</a:t>
            </a:r>
            <a:r>
              <a:rPr lang="gd-GB" sz="1200" dirty="0">
                <a:solidFill>
                  <a:srgbClr val="005695"/>
                </a:solidFill>
                <a:latin typeface="Comic Sans MS" panose="030F0702030302020204" pitchFamily="66" charset="0"/>
              </a:rPr>
              <a:t>d rud air an do </a:t>
            </a:r>
            <a:r>
              <a:rPr lang="gd-GB" sz="1200" dirty="0" err="1">
                <a:solidFill>
                  <a:srgbClr val="005695"/>
                </a:solidFill>
                <a:latin typeface="Comic Sans MS" panose="030F0702030302020204" pitchFamily="66" charset="0"/>
              </a:rPr>
              <a:t>dh’obra</a:t>
            </a:r>
            <a:r>
              <a:rPr lang="en-GB" sz="1200" dirty="0" err="1">
                <a:solidFill>
                  <a:srgbClr val="005695"/>
                </a:solidFill>
                <a:latin typeface="Comic Sans MS" panose="030F0702030302020204" pitchFamily="66" charset="0"/>
              </a:rPr>
              <a:t>i</a:t>
            </a:r>
            <a:r>
              <a:rPr lang="gd-GB" sz="1200" dirty="0" err="1">
                <a:solidFill>
                  <a:srgbClr val="005695"/>
                </a:solidFill>
                <a:latin typeface="Comic Sans MS" panose="030F0702030302020204" pitchFamily="66" charset="0"/>
              </a:rPr>
              <a:t>ch</a:t>
            </a:r>
            <a:r>
              <a:rPr lang="gd-GB" sz="1200" dirty="0">
                <a:solidFill>
                  <a:srgbClr val="005695"/>
                </a:solidFill>
                <a:latin typeface="Comic Sans MS" panose="030F0702030302020204" pitchFamily="66" charset="0"/>
              </a:rPr>
              <a:t> Uidheam-innleadair – cuiridh e iongnadh ort an uiread rud a th’ ann.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gd-GB" sz="1200" b="0" i="0" u="none" strike="noStrike" kern="1200" cap="none" spc="0" normalizeH="0" baseline="0" dirty="0">
                <a:ln>
                  <a:noFill/>
                </a:ln>
                <a:solidFill>
                  <a:srgbClr val="005695"/>
                </a:solidFill>
                <a:effectLst/>
                <a:uLnTx/>
                <a:uFillTx/>
                <a:latin typeface="Comic Sans MS" panose="030F0702030302020204" pitchFamily="66" charset="0"/>
              </a:rPr>
              <a:t> </a:t>
            </a:r>
            <a:endParaRPr kumimoji="0" lang="gd-GB" sz="1400" b="0" i="0" u="none" strike="noStrike" kern="1200" cap="none" spc="0" normalizeH="0" baseline="0" dirty="0">
              <a:ln>
                <a:noFill/>
              </a:ln>
              <a:solidFill>
                <a:srgbClr val="005695"/>
              </a:solidFill>
              <a:effectLst/>
              <a:uLnTx/>
              <a:uFillTx/>
              <a:latin typeface="Comic Sans MS" panose="030F0702030302020204" pitchFamily="66" charset="0"/>
            </a:endParaRPr>
          </a:p>
        </p:txBody>
      </p:sp>
      <p:sp>
        <p:nvSpPr>
          <p:cNvPr id="2" name="TextBox 1"/>
          <p:cNvSpPr txBox="1"/>
          <p:nvPr/>
        </p:nvSpPr>
        <p:spPr>
          <a:xfrm>
            <a:off x="1480459" y="6369931"/>
            <a:ext cx="9956799" cy="1015663"/>
          </a:xfrm>
          <a:prstGeom prst="rect">
            <a:avLst/>
          </a:prstGeom>
          <a:noFill/>
        </p:spPr>
        <p:txBody>
          <a:bodyPr wrap="square" rtlCol="0">
            <a:spAutoFit/>
          </a:bodyPr>
          <a:lstStyle/>
          <a:p>
            <a:pPr lvl="0">
              <a:defRPr/>
            </a:pPr>
            <a:r>
              <a:rPr lang="en-GB" sz="1200" dirty="0">
                <a:solidFill>
                  <a:srgbClr val="7030A0"/>
                </a:solidFill>
                <a:latin typeface="Comic Sans MS" panose="030F0702030302020204" pitchFamily="66" charset="0"/>
              </a:rPr>
              <a:t>Ma </a:t>
            </a:r>
            <a:r>
              <a:rPr lang="en-GB" sz="1200" dirty="0" err="1">
                <a:solidFill>
                  <a:srgbClr val="7030A0"/>
                </a:solidFill>
                <a:latin typeface="Comic Sans MS" panose="030F0702030302020204" pitchFamily="66" charset="0"/>
              </a:rPr>
              <a:t>tha</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thu</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airson</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bhidio</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fhaicinn</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mun</a:t>
            </a:r>
            <a:r>
              <a:rPr lang="en-GB" sz="1200" dirty="0">
                <a:solidFill>
                  <a:srgbClr val="7030A0"/>
                </a:solidFill>
                <a:latin typeface="Comic Sans MS" panose="030F0702030302020204" pitchFamily="66" charset="0"/>
              </a:rPr>
              <a:t> t-</a:t>
            </a:r>
            <a:r>
              <a:rPr lang="en-GB" sz="1200" dirty="0" err="1">
                <a:solidFill>
                  <a:srgbClr val="7030A0"/>
                </a:solidFill>
                <a:latin typeface="Comic Sans MS" panose="030F0702030302020204" pitchFamily="66" charset="0"/>
              </a:rPr>
              <a:t>seòrsa</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innleadaireachd</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seo</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theirig</a:t>
            </a:r>
            <a:r>
              <a:rPr lang="en-GB" sz="1200" dirty="0">
                <a:solidFill>
                  <a:srgbClr val="7030A0"/>
                </a:solidFill>
                <a:latin typeface="Comic Sans MS" panose="030F0702030302020204" pitchFamily="66" charset="0"/>
              </a:rPr>
              <a:t> </a:t>
            </a:r>
            <a:r>
              <a:rPr lang="en-GB" sz="1200" dirty="0" err="1">
                <a:solidFill>
                  <a:srgbClr val="7030A0"/>
                </a:solidFill>
                <a:latin typeface="Comic Sans MS" panose="030F0702030302020204" pitchFamily="66" charset="0"/>
              </a:rPr>
              <a:t>gu</a:t>
            </a:r>
            <a:r>
              <a:rPr lang="en-GB" sz="1200" dirty="0">
                <a:solidFill>
                  <a:srgbClr val="7030A0"/>
                </a:solidFill>
                <a:latin typeface="Comic Sans MS" panose="030F0702030302020204" pitchFamily="66" charset="0"/>
              </a:rPr>
              <a:t>: What Is A Mechanical Engineer? - An Introduction by the Institution of Mechanical Engineers </a:t>
            </a:r>
            <a:r>
              <a:rPr kumimoji="0" lang="en-GB" sz="1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on You Tube </a:t>
            </a:r>
            <a:r>
              <a:rPr lang="en-GB" sz="1200" dirty="0">
                <a:solidFill>
                  <a:srgbClr val="7030A0"/>
                </a:solidFill>
                <a:latin typeface="Comic Sans MS" panose="030F0702030302020204" pitchFamily="66" charset="0"/>
              </a:rPr>
              <a:t>(</a:t>
            </a:r>
            <a:r>
              <a:rPr lang="en-GB" sz="1200" dirty="0">
                <a:solidFill>
                  <a:srgbClr val="7030A0"/>
                </a:solidFill>
                <a:latin typeface="Comic Sans MS" panose="030F0702030302020204" pitchFamily="66" charset="0"/>
                <a:hlinkClick r:id="rId3"/>
              </a:rPr>
              <a:t>https://www.youtube.com/watch?time_continue=11&amp;v=JhzjIPvWG7Y</a:t>
            </a:r>
            <a:r>
              <a:rPr lang="en-GB" sz="1200" dirty="0">
                <a:solidFill>
                  <a:srgbClr val="7030A0"/>
                </a:solidFill>
                <a:latin typeface="Comic Sans MS" panose="030F0702030302020204" pitchFamily="66" charset="0"/>
              </a:rPr>
              <a:t>)</a:t>
            </a:r>
          </a:p>
          <a:p>
            <a:pPr lvl="0">
              <a:defRPr/>
            </a:pPr>
            <a:endParaRPr kumimoji="0" lang="en-GB" sz="1200" b="0" i="0" u="none" strike="noStrike" kern="1200" cap="none" spc="0" normalizeH="0" baseline="0" noProof="0" dirty="0">
              <a:ln>
                <a:noFill/>
              </a:ln>
              <a:solidFill>
                <a:srgbClr val="CC00CC"/>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C00CC"/>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Euphemia"/>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8" y="3933371"/>
            <a:ext cx="1896810" cy="3055257"/>
          </a:xfrm>
          <a:prstGeom prst="rect">
            <a:avLst/>
          </a:prstGeom>
        </p:spPr>
      </p:pic>
      <p:sp>
        <p:nvSpPr>
          <p:cNvPr id="6" name="Rounded Rectangular Callout 5"/>
          <p:cNvSpPr/>
          <p:nvPr/>
        </p:nvSpPr>
        <p:spPr>
          <a:xfrm>
            <a:off x="-63861" y="1210781"/>
            <a:ext cx="1660432" cy="2325624"/>
          </a:xfrm>
          <a:prstGeom prst="wedgeRoundRectCallout">
            <a:avLst>
              <a:gd name="adj1" fmla="val -7675"/>
              <a:gd name="adj2" fmla="val 64641"/>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dirty="0">
                <a:solidFill>
                  <a:srgbClr val="005695"/>
                </a:solidFill>
                <a:latin typeface="Comic Sans MS" panose="030F0702030302020204" pitchFamily="66" charset="0"/>
                <a:ea typeface="Times New Roman" panose="02020603050405020304" pitchFamily="18" charset="0"/>
                <a:cs typeface="Times New Roman" panose="02020603050405020304" pitchFamily="18" charset="0"/>
              </a:rPr>
              <a:t>Halò, mise </a:t>
            </a:r>
            <a:r>
              <a:rPr lang="gd-GB" sz="1400" dirty="0" err="1">
                <a:solidFill>
                  <a:srgbClr val="005695"/>
                </a:solidFill>
                <a:latin typeface="Comic Sans MS" panose="030F0702030302020204" pitchFamily="66" charset="0"/>
                <a:ea typeface="Times New Roman" panose="02020603050405020304" pitchFamily="18" charset="0"/>
                <a:cs typeface="Times New Roman" panose="02020603050405020304" pitchFamily="18" charset="0"/>
              </a:rPr>
              <a:t>Aniya</a:t>
            </a:r>
            <a:r>
              <a:rPr lang="gd-GB" sz="1400" dirty="0">
                <a:solidFill>
                  <a:srgbClr val="005695"/>
                </a:solidFill>
                <a:latin typeface="Comic Sans MS" panose="030F0702030302020204" pitchFamily="66" charset="0"/>
                <a:ea typeface="Times New Roman" panose="02020603050405020304" pitchFamily="18" charset="0"/>
                <a:cs typeface="Times New Roman" panose="02020603050405020304" pitchFamily="18" charset="0"/>
              </a:rPr>
              <a:t> agus tha mi ag obair do chompanaidh innleadaireachd fànas-adhair ann an Siorrachd Àir.</a:t>
            </a:r>
            <a:endParaRPr lang="gd-GB" sz="1600" dirty="0">
              <a:solidFill>
                <a:srgbClr val="005695"/>
              </a:solidFill>
              <a:latin typeface="Comic Sans MS" panose="030F0702030302020204" pitchFamily="66" charset="0"/>
            </a:endParaRPr>
          </a:p>
        </p:txBody>
      </p:sp>
    </p:spTree>
    <p:extLst>
      <p:ext uri="{BB962C8B-B14F-4D97-AF65-F5344CB8AC3E}">
        <p14:creationId xmlns:p14="http://schemas.microsoft.com/office/powerpoint/2010/main" val="2662668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12" name="Rounded Rectangle 11"/>
          <p:cNvSpPr/>
          <p:nvPr/>
        </p:nvSpPr>
        <p:spPr>
          <a:xfrm rot="21352620">
            <a:off x="2174947" y="2289382"/>
            <a:ext cx="2326150" cy="705777"/>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err="1">
                <a:solidFill>
                  <a:srgbClr val="005695"/>
                </a:solidFill>
                <a:latin typeface="Comic Sans MS" panose="030F0702030302020204" pitchFamily="66" charset="0"/>
              </a:rPr>
              <a:t>dèanamh</a:t>
            </a:r>
            <a:r>
              <a:rPr lang="en-GB" sz="2400" dirty="0">
                <a:solidFill>
                  <a:srgbClr val="005695"/>
                </a:solidFill>
                <a:latin typeface="Comic Sans MS" panose="030F0702030302020204" pitchFamily="66" charset="0"/>
              </a:rPr>
              <a:t> </a:t>
            </a:r>
            <a:r>
              <a:rPr lang="en-GB" sz="2400" dirty="0" err="1">
                <a:solidFill>
                  <a:srgbClr val="005695"/>
                </a:solidFill>
                <a:latin typeface="Comic Sans MS" panose="030F0702030302020204" pitchFamily="66" charset="0"/>
              </a:rPr>
              <a:t>mhodailean</a:t>
            </a:r>
            <a:r>
              <a:rPr lang="en-GB" sz="2400" dirty="0">
                <a:solidFill>
                  <a:srgbClr val="005695"/>
                </a:solidFill>
                <a:latin typeface="Comic Sans MS" panose="030F0702030302020204" pitchFamily="66" charset="0"/>
              </a:rPr>
              <a:t> </a:t>
            </a:r>
            <a:endParaRPr lang="en-US" sz="2400" dirty="0">
              <a:solidFill>
                <a:srgbClr val="005695"/>
              </a:solidFill>
              <a:latin typeface="Comic Sans MS" panose="030F0702030302020204" pitchFamily="66" charset="0"/>
            </a:endParaRPr>
          </a:p>
        </p:txBody>
      </p:sp>
      <p:sp>
        <p:nvSpPr>
          <p:cNvPr id="9" name="Rounded Rectangle 8"/>
          <p:cNvSpPr/>
          <p:nvPr/>
        </p:nvSpPr>
        <p:spPr>
          <a:xfrm rot="1147818">
            <a:off x="8583245" y="1609586"/>
            <a:ext cx="2561592" cy="62480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err="1">
                <a:solidFill>
                  <a:srgbClr val="005695"/>
                </a:solidFill>
                <a:latin typeface="Comic Sans MS" panose="030F0702030302020204" pitchFamily="66" charset="0"/>
              </a:rPr>
              <a:t>obair-sgioba</a:t>
            </a:r>
            <a:endParaRPr kumimoji="0" lang="en-GB" sz="2400" b="0" i="0" u="none" strike="noStrike" kern="0" cap="none" spc="0" normalizeH="0" baseline="0" noProof="0" dirty="0">
              <a:ln>
                <a:noFill/>
              </a:ln>
              <a:solidFill>
                <a:srgbClr val="005695"/>
              </a:solidFill>
              <a:effectLst/>
              <a:uLnTx/>
              <a:uFillTx/>
              <a:latin typeface="Comic Sans MS" panose="030F0702030302020204" pitchFamily="66" charset="0"/>
            </a:endParaRPr>
          </a:p>
        </p:txBody>
      </p:sp>
      <p:grpSp>
        <p:nvGrpSpPr>
          <p:cNvPr id="29" name="Group 28"/>
          <p:cNvGrpSpPr/>
          <p:nvPr/>
        </p:nvGrpSpPr>
        <p:grpSpPr>
          <a:xfrm>
            <a:off x="0" y="4622181"/>
            <a:ext cx="12192000" cy="2248689"/>
            <a:chOff x="-254619" y="4258822"/>
            <a:chExt cx="15675093" cy="2745267"/>
          </a:xfrm>
        </p:grpSpPr>
        <p:pic>
          <p:nvPicPr>
            <p:cNvPr id="30" name="Picture 29"/>
            <p:cNvPicPr>
              <a:picLocks noChangeAspect="1"/>
            </p:cNvPicPr>
            <p:nvPr/>
          </p:nvPicPr>
          <p:blipFill>
            <a:blip r:embed="rId3"/>
            <a:stretch>
              <a:fillRect/>
            </a:stretch>
          </p:blipFill>
          <p:spPr>
            <a:xfrm>
              <a:off x="968704" y="4478258"/>
              <a:ext cx="573750" cy="2205000"/>
            </a:xfrm>
            <a:prstGeom prst="rect">
              <a:avLst/>
            </a:prstGeom>
          </p:spPr>
        </p:pic>
        <p:pic>
          <p:nvPicPr>
            <p:cNvPr id="31" name="Picture 30"/>
            <p:cNvPicPr>
              <a:picLocks noChangeAspect="1"/>
            </p:cNvPicPr>
            <p:nvPr/>
          </p:nvPicPr>
          <p:blipFill>
            <a:blip r:embed="rId4"/>
            <a:stretch>
              <a:fillRect/>
            </a:stretch>
          </p:blipFill>
          <p:spPr>
            <a:xfrm>
              <a:off x="1573198" y="4276939"/>
              <a:ext cx="461250" cy="2193750"/>
            </a:xfrm>
            <a:prstGeom prst="rect">
              <a:avLst/>
            </a:prstGeom>
          </p:spPr>
        </p:pic>
        <p:pic>
          <p:nvPicPr>
            <p:cNvPr id="32" name="Picture 31"/>
            <p:cNvPicPr>
              <a:picLocks noChangeAspect="1"/>
            </p:cNvPicPr>
            <p:nvPr/>
          </p:nvPicPr>
          <p:blipFill>
            <a:blip r:embed="rId5"/>
            <a:stretch>
              <a:fillRect/>
            </a:stretch>
          </p:blipFill>
          <p:spPr>
            <a:xfrm>
              <a:off x="2114050" y="4258822"/>
              <a:ext cx="573750" cy="2036250"/>
            </a:xfrm>
            <a:prstGeom prst="rect">
              <a:avLst/>
            </a:prstGeom>
          </p:spPr>
        </p:pic>
        <p:pic>
          <p:nvPicPr>
            <p:cNvPr id="33" name="Picture 32"/>
            <p:cNvPicPr>
              <a:picLocks noChangeAspect="1"/>
            </p:cNvPicPr>
            <p:nvPr/>
          </p:nvPicPr>
          <p:blipFill>
            <a:blip r:embed="rId6"/>
            <a:stretch>
              <a:fillRect/>
            </a:stretch>
          </p:blipFill>
          <p:spPr>
            <a:xfrm>
              <a:off x="78086" y="4622382"/>
              <a:ext cx="864205" cy="2193750"/>
            </a:xfrm>
            <a:prstGeom prst="rect">
              <a:avLst/>
            </a:prstGeom>
          </p:spPr>
        </p:pic>
        <p:pic>
          <p:nvPicPr>
            <p:cNvPr id="34" name="Picture 33"/>
            <p:cNvPicPr>
              <a:picLocks noChangeAspect="1"/>
            </p:cNvPicPr>
            <p:nvPr/>
          </p:nvPicPr>
          <p:blipFill>
            <a:blip r:embed="rId7"/>
            <a:stretch>
              <a:fillRect/>
            </a:stretch>
          </p:blipFill>
          <p:spPr>
            <a:xfrm>
              <a:off x="2706154" y="4827626"/>
              <a:ext cx="416250" cy="1248750"/>
            </a:xfrm>
            <a:prstGeom prst="rect">
              <a:avLst/>
            </a:prstGeom>
          </p:spPr>
        </p:pic>
        <p:pic>
          <p:nvPicPr>
            <p:cNvPr id="35" name="Picture 34"/>
            <p:cNvPicPr>
              <a:picLocks noChangeAspect="1"/>
            </p:cNvPicPr>
            <p:nvPr/>
          </p:nvPicPr>
          <p:blipFill>
            <a:blip r:embed="rId7"/>
            <a:stretch>
              <a:fillRect/>
            </a:stretch>
          </p:blipFill>
          <p:spPr>
            <a:xfrm>
              <a:off x="3183892" y="4827626"/>
              <a:ext cx="416250" cy="1248750"/>
            </a:xfrm>
            <a:prstGeom prst="rect">
              <a:avLst/>
            </a:prstGeom>
          </p:spPr>
        </p:pic>
        <p:pic>
          <p:nvPicPr>
            <p:cNvPr id="36" name="Picture 35"/>
            <p:cNvPicPr>
              <a:picLocks noChangeAspect="1"/>
            </p:cNvPicPr>
            <p:nvPr/>
          </p:nvPicPr>
          <p:blipFill>
            <a:blip r:embed="rId8"/>
            <a:stretch>
              <a:fillRect/>
            </a:stretch>
          </p:blipFill>
          <p:spPr>
            <a:xfrm>
              <a:off x="5329232" y="5686809"/>
              <a:ext cx="10091242" cy="1312606"/>
            </a:xfrm>
            <a:prstGeom prst="rect">
              <a:avLst/>
            </a:prstGeom>
          </p:spPr>
        </p:pic>
        <p:pic>
          <p:nvPicPr>
            <p:cNvPr id="37" name="Picture 36"/>
            <p:cNvPicPr>
              <a:picLocks noChangeAspect="1"/>
            </p:cNvPicPr>
            <p:nvPr/>
          </p:nvPicPr>
          <p:blipFill>
            <a:blip r:embed="rId9"/>
            <a:stretch>
              <a:fillRect/>
            </a:stretch>
          </p:blipFill>
          <p:spPr>
            <a:xfrm>
              <a:off x="13812229" y="5700180"/>
              <a:ext cx="436342" cy="736775"/>
            </a:xfrm>
            <a:prstGeom prst="rect">
              <a:avLst/>
            </a:prstGeom>
          </p:spPr>
        </p:pic>
        <p:pic>
          <p:nvPicPr>
            <p:cNvPr id="40" name="Picture 39"/>
            <p:cNvPicPr>
              <a:picLocks noChangeAspect="1"/>
            </p:cNvPicPr>
            <p:nvPr/>
          </p:nvPicPr>
          <p:blipFill>
            <a:blip r:embed="rId8"/>
            <a:stretch>
              <a:fillRect/>
            </a:stretch>
          </p:blipFill>
          <p:spPr>
            <a:xfrm>
              <a:off x="-254619" y="5976618"/>
              <a:ext cx="8169743" cy="1027471"/>
            </a:xfrm>
            <a:prstGeom prst="rect">
              <a:avLst/>
            </a:prstGeom>
          </p:spPr>
        </p:pic>
        <p:pic>
          <p:nvPicPr>
            <p:cNvPr id="41" name="Picture 40"/>
            <p:cNvPicPr>
              <a:picLocks noChangeAspect="1"/>
            </p:cNvPicPr>
            <p:nvPr/>
          </p:nvPicPr>
          <p:blipFill>
            <a:blip r:embed="rId9"/>
            <a:stretch>
              <a:fillRect/>
            </a:stretch>
          </p:blipFill>
          <p:spPr>
            <a:xfrm>
              <a:off x="3628877" y="5328163"/>
              <a:ext cx="606869" cy="1024712"/>
            </a:xfrm>
            <a:prstGeom prst="rect">
              <a:avLst/>
            </a:prstGeom>
          </p:spPr>
        </p:pic>
        <p:pic>
          <p:nvPicPr>
            <p:cNvPr id="42" name="Picture 41"/>
            <p:cNvPicPr>
              <a:picLocks noChangeAspect="1"/>
            </p:cNvPicPr>
            <p:nvPr/>
          </p:nvPicPr>
          <p:blipFill>
            <a:blip r:embed="rId10"/>
            <a:stretch>
              <a:fillRect/>
            </a:stretch>
          </p:blipFill>
          <p:spPr>
            <a:xfrm>
              <a:off x="765351" y="5786315"/>
              <a:ext cx="663750" cy="933750"/>
            </a:xfrm>
            <a:prstGeom prst="rect">
              <a:avLst/>
            </a:prstGeom>
          </p:spPr>
        </p:pic>
      </p:grpSp>
      <p:pic>
        <p:nvPicPr>
          <p:cNvPr id="43" name="Picture 42"/>
          <p:cNvPicPr>
            <a:picLocks noChangeAspect="1"/>
          </p:cNvPicPr>
          <p:nvPr/>
        </p:nvPicPr>
        <p:blipFill>
          <a:blip r:embed="rId9"/>
          <a:stretch>
            <a:fillRect/>
          </a:stretch>
        </p:blipFill>
        <p:spPr>
          <a:xfrm>
            <a:off x="11721653" y="6176116"/>
            <a:ext cx="365899" cy="603503"/>
          </a:xfrm>
          <a:prstGeom prst="rect">
            <a:avLst/>
          </a:prstGeom>
        </p:spPr>
      </p:pic>
      <p:sp>
        <p:nvSpPr>
          <p:cNvPr id="23" name="Rounded Rectangle 22"/>
          <p:cNvSpPr/>
          <p:nvPr/>
        </p:nvSpPr>
        <p:spPr>
          <a:xfrm rot="20420821">
            <a:off x="2334039" y="2834131"/>
            <a:ext cx="2451338" cy="12192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noProof="0" dirty="0" err="1">
                <a:solidFill>
                  <a:srgbClr val="005695"/>
                </a:solidFill>
                <a:latin typeface="Comic Sans MS" panose="030F0702030302020204" pitchFamily="66" charset="0"/>
              </a:rPr>
              <a:t>cruthachadh</a:t>
            </a:r>
            <a:endParaRPr kumimoji="0" lang="en-GB" sz="2400" b="0" i="0" u="none" strike="noStrike" kern="0" cap="none" spc="0" normalizeH="0" baseline="0" noProof="0" dirty="0">
              <a:ln>
                <a:noFill/>
              </a:ln>
              <a:solidFill>
                <a:srgbClr val="005695"/>
              </a:solidFill>
              <a:effectLst/>
              <a:uLnTx/>
              <a:uFillTx/>
              <a:latin typeface="Comic Sans MS" panose="030F0702030302020204" pitchFamily="66" charset="0"/>
            </a:endParaRPr>
          </a:p>
        </p:txBody>
      </p:sp>
      <p:sp>
        <p:nvSpPr>
          <p:cNvPr id="24" name="Rounded Rectangle 23"/>
          <p:cNvSpPr/>
          <p:nvPr/>
        </p:nvSpPr>
        <p:spPr>
          <a:xfrm rot="20525959">
            <a:off x="7003667" y="1472012"/>
            <a:ext cx="1962150" cy="12192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err="1">
                <a:solidFill>
                  <a:srgbClr val="005695"/>
                </a:solidFill>
                <a:latin typeface="Comic Sans MS" panose="030F0702030302020204" pitchFamily="66" charset="0"/>
              </a:rPr>
              <a:t>deagh</a:t>
            </a:r>
            <a:r>
              <a:rPr lang="en-GB" sz="2400" kern="0" dirty="0">
                <a:solidFill>
                  <a:srgbClr val="005695"/>
                </a:solidFill>
                <a:latin typeface="Comic Sans MS" panose="030F0702030302020204" pitchFamily="66" charset="0"/>
              </a:rPr>
              <a:t> </a:t>
            </a:r>
            <a:r>
              <a:rPr lang="en-GB" sz="2400" kern="0" dirty="0" err="1">
                <a:solidFill>
                  <a:srgbClr val="005695"/>
                </a:solidFill>
                <a:latin typeface="Comic Sans MS" panose="030F0702030302020204" pitchFamily="66" charset="0"/>
              </a:rPr>
              <a:t>spòrs</a:t>
            </a:r>
            <a:endParaRPr kumimoji="0" lang="en-GB" sz="2400" b="0" i="0" u="none" strike="noStrike" kern="0" cap="none" spc="0" normalizeH="0" baseline="0" noProof="0" dirty="0">
              <a:ln>
                <a:noFill/>
              </a:ln>
              <a:solidFill>
                <a:srgbClr val="005695"/>
              </a:solidFill>
              <a:effectLst/>
              <a:uLnTx/>
              <a:uFillTx/>
              <a:latin typeface="Comic Sans MS" panose="030F0702030302020204" pitchFamily="66" charset="0"/>
            </a:endParaRPr>
          </a:p>
        </p:txBody>
      </p:sp>
      <p:sp>
        <p:nvSpPr>
          <p:cNvPr id="49" name="Freeform 48"/>
          <p:cNvSpPr>
            <a:spLocks noChangeAspect="1"/>
          </p:cNvSpPr>
          <p:nvPr/>
        </p:nvSpPr>
        <p:spPr bwMode="black">
          <a:xfrm>
            <a:off x="3389414" y="3752273"/>
            <a:ext cx="548640" cy="453586"/>
          </a:xfrm>
          <a:custGeom>
            <a:avLst/>
            <a:gdLst>
              <a:gd name="connsiteX0" fmla="*/ 731441 w 1073065"/>
              <a:gd name="connsiteY0" fmla="*/ 533748 h 887153"/>
              <a:gd name="connsiteX1" fmla="*/ 759927 w 1073065"/>
              <a:gd name="connsiteY1" fmla="*/ 562183 h 887153"/>
              <a:gd name="connsiteX2" fmla="*/ 759927 w 1073065"/>
              <a:gd name="connsiteY2" fmla="*/ 740916 h 887153"/>
              <a:gd name="connsiteX3" fmla="*/ 731441 w 1073065"/>
              <a:gd name="connsiteY3" fmla="*/ 769351 h 887153"/>
              <a:gd name="connsiteX4" fmla="*/ 702954 w 1073065"/>
              <a:gd name="connsiteY4" fmla="*/ 740916 h 887153"/>
              <a:gd name="connsiteX5" fmla="*/ 702954 w 1073065"/>
              <a:gd name="connsiteY5" fmla="*/ 562183 h 887153"/>
              <a:gd name="connsiteX6" fmla="*/ 731441 w 1073065"/>
              <a:gd name="connsiteY6" fmla="*/ 533748 h 887153"/>
              <a:gd name="connsiteX7" fmla="*/ 612569 w 1073065"/>
              <a:gd name="connsiteY7" fmla="*/ 489198 h 887153"/>
              <a:gd name="connsiteX8" fmla="*/ 640841 w 1073065"/>
              <a:gd name="connsiteY8" fmla="*/ 517610 h 887153"/>
              <a:gd name="connsiteX9" fmla="*/ 640841 w 1073065"/>
              <a:gd name="connsiteY9" fmla="*/ 785490 h 887153"/>
              <a:gd name="connsiteX10" fmla="*/ 612569 w 1073065"/>
              <a:gd name="connsiteY10" fmla="*/ 813902 h 887153"/>
              <a:gd name="connsiteX11" fmla="*/ 584296 w 1073065"/>
              <a:gd name="connsiteY11" fmla="*/ 785490 h 887153"/>
              <a:gd name="connsiteX12" fmla="*/ 584296 w 1073065"/>
              <a:gd name="connsiteY12" fmla="*/ 517610 h 887153"/>
              <a:gd name="connsiteX13" fmla="*/ 612569 w 1073065"/>
              <a:gd name="connsiteY13" fmla="*/ 489198 h 887153"/>
              <a:gd name="connsiteX14" fmla="*/ 374181 w 1073065"/>
              <a:gd name="connsiteY14" fmla="*/ 489198 h 887153"/>
              <a:gd name="connsiteX15" fmla="*/ 402667 w 1073065"/>
              <a:gd name="connsiteY15" fmla="*/ 517610 h 887153"/>
              <a:gd name="connsiteX16" fmla="*/ 402667 w 1073065"/>
              <a:gd name="connsiteY16" fmla="*/ 785490 h 887153"/>
              <a:gd name="connsiteX17" fmla="*/ 374181 w 1073065"/>
              <a:gd name="connsiteY17" fmla="*/ 813902 h 887153"/>
              <a:gd name="connsiteX18" fmla="*/ 345694 w 1073065"/>
              <a:gd name="connsiteY18" fmla="*/ 785490 h 887153"/>
              <a:gd name="connsiteX19" fmla="*/ 345694 w 1073065"/>
              <a:gd name="connsiteY19" fmla="*/ 517610 h 887153"/>
              <a:gd name="connsiteX20" fmla="*/ 374181 w 1073065"/>
              <a:gd name="connsiteY20" fmla="*/ 489198 h 887153"/>
              <a:gd name="connsiteX21" fmla="*/ 493910 w 1073065"/>
              <a:gd name="connsiteY21" fmla="*/ 415090 h 887153"/>
              <a:gd name="connsiteX22" fmla="*/ 522182 w 1073065"/>
              <a:gd name="connsiteY22" fmla="*/ 443515 h 887153"/>
              <a:gd name="connsiteX23" fmla="*/ 522182 w 1073065"/>
              <a:gd name="connsiteY23" fmla="*/ 858728 h 887153"/>
              <a:gd name="connsiteX24" fmla="*/ 493910 w 1073065"/>
              <a:gd name="connsiteY24" fmla="*/ 887153 h 887153"/>
              <a:gd name="connsiteX25" fmla="*/ 465637 w 1073065"/>
              <a:gd name="connsiteY25" fmla="*/ 858728 h 887153"/>
              <a:gd name="connsiteX26" fmla="*/ 465637 w 1073065"/>
              <a:gd name="connsiteY26" fmla="*/ 443515 h 887153"/>
              <a:gd name="connsiteX27" fmla="*/ 493910 w 1073065"/>
              <a:gd name="connsiteY27" fmla="*/ 415090 h 887153"/>
              <a:gd name="connsiteX28" fmla="*/ 702868 w 1073065"/>
              <a:gd name="connsiteY28" fmla="*/ 0 h 887153"/>
              <a:gd name="connsiteX29" fmla="*/ 855004 w 1073065"/>
              <a:gd name="connsiteY29" fmla="*/ 65987 h 887153"/>
              <a:gd name="connsiteX30" fmla="*/ 915858 w 1073065"/>
              <a:gd name="connsiteY30" fmla="*/ 219278 h 887153"/>
              <a:gd name="connsiteX31" fmla="*/ 915858 w 1073065"/>
              <a:gd name="connsiteY31" fmla="*/ 235521 h 887153"/>
              <a:gd name="connsiteX32" fmla="*/ 1011197 w 1073065"/>
              <a:gd name="connsiteY32" fmla="*/ 293386 h 887153"/>
              <a:gd name="connsiteX33" fmla="*/ 1073065 w 1073065"/>
              <a:gd name="connsiteY33" fmla="*/ 446678 h 887153"/>
              <a:gd name="connsiteX34" fmla="*/ 1011197 w 1073065"/>
              <a:gd name="connsiteY34" fmla="*/ 600985 h 887153"/>
              <a:gd name="connsiteX35" fmla="*/ 855004 w 1073065"/>
              <a:gd name="connsiteY35" fmla="*/ 666971 h 887153"/>
              <a:gd name="connsiteX36" fmla="*/ 808349 w 1073065"/>
              <a:gd name="connsiteY36" fmla="*/ 666971 h 887153"/>
              <a:gd name="connsiteX37" fmla="*/ 808349 w 1073065"/>
              <a:gd name="connsiteY37" fmla="*/ 606061 h 887153"/>
              <a:gd name="connsiteX38" fmla="*/ 855004 w 1073065"/>
              <a:gd name="connsiteY38" fmla="*/ 606061 h 887153"/>
              <a:gd name="connsiteX39" fmla="*/ 1012211 w 1073065"/>
              <a:gd name="connsiteY39" fmla="*/ 446678 h 887153"/>
              <a:gd name="connsiteX40" fmla="*/ 855004 w 1073065"/>
              <a:gd name="connsiteY40" fmla="*/ 288310 h 887153"/>
              <a:gd name="connsiteX41" fmla="*/ 842833 w 1073065"/>
              <a:gd name="connsiteY41" fmla="*/ 292371 h 887153"/>
              <a:gd name="connsiteX42" fmla="*/ 855004 w 1073065"/>
              <a:gd name="connsiteY42" fmla="*/ 219278 h 887153"/>
              <a:gd name="connsiteX43" fmla="*/ 702868 w 1073065"/>
              <a:gd name="connsiteY43" fmla="*/ 60911 h 887153"/>
              <a:gd name="connsiteX44" fmla="*/ 545661 w 1073065"/>
              <a:gd name="connsiteY44" fmla="*/ 202020 h 887153"/>
              <a:gd name="connsiteX45" fmla="*/ 431052 w 1073065"/>
              <a:gd name="connsiteY45" fmla="*/ 151261 h 887153"/>
              <a:gd name="connsiteX46" fmla="*/ 273845 w 1073065"/>
              <a:gd name="connsiteY46" fmla="*/ 301507 h 887153"/>
              <a:gd name="connsiteX47" fmla="*/ 218062 w 1073065"/>
              <a:gd name="connsiteY47" fmla="*/ 288310 h 887153"/>
              <a:gd name="connsiteX48" fmla="*/ 60855 w 1073065"/>
              <a:gd name="connsiteY48" fmla="*/ 446678 h 887153"/>
              <a:gd name="connsiteX49" fmla="*/ 218062 w 1073065"/>
              <a:gd name="connsiteY49" fmla="*/ 606061 h 887153"/>
              <a:gd name="connsiteX50" fmla="*/ 293115 w 1073065"/>
              <a:gd name="connsiteY50" fmla="*/ 606061 h 887153"/>
              <a:gd name="connsiteX51" fmla="*/ 293115 w 1073065"/>
              <a:gd name="connsiteY51" fmla="*/ 666971 h 887153"/>
              <a:gd name="connsiteX52" fmla="*/ 218062 w 1073065"/>
              <a:gd name="connsiteY52" fmla="*/ 666971 h 887153"/>
              <a:gd name="connsiteX53" fmla="*/ 64912 w 1073065"/>
              <a:gd name="connsiteY53" fmla="*/ 600985 h 887153"/>
              <a:gd name="connsiteX54" fmla="*/ 0 w 1073065"/>
              <a:gd name="connsiteY54" fmla="*/ 446678 h 887153"/>
              <a:gd name="connsiteX55" fmla="*/ 64912 w 1073065"/>
              <a:gd name="connsiteY55" fmla="*/ 292371 h 887153"/>
              <a:gd name="connsiteX56" fmla="*/ 218062 w 1073065"/>
              <a:gd name="connsiteY56" fmla="*/ 227400 h 887153"/>
              <a:gd name="connsiteX57" fmla="*/ 227190 w 1073065"/>
              <a:gd name="connsiteY57" fmla="*/ 227400 h 887153"/>
              <a:gd name="connsiteX58" fmla="*/ 279930 w 1073065"/>
              <a:gd name="connsiteY58" fmla="*/ 149231 h 887153"/>
              <a:gd name="connsiteX59" fmla="*/ 431052 w 1073065"/>
              <a:gd name="connsiteY59" fmla="*/ 90351 h 887153"/>
              <a:gd name="connsiteX60" fmla="*/ 515234 w 1073065"/>
              <a:gd name="connsiteY60" fmla="*/ 106594 h 887153"/>
              <a:gd name="connsiteX61" fmla="*/ 702868 w 1073065"/>
              <a:gd name="connsiteY61" fmla="*/ 0 h 8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73065" h="887153">
                <a:moveTo>
                  <a:pt x="731441" y="533748"/>
                </a:moveTo>
                <a:cubicBezTo>
                  <a:pt x="747719" y="533748"/>
                  <a:pt x="759927" y="545934"/>
                  <a:pt x="759927" y="562183"/>
                </a:cubicBezTo>
                <a:cubicBezTo>
                  <a:pt x="759927" y="562183"/>
                  <a:pt x="759927" y="562183"/>
                  <a:pt x="759927" y="740916"/>
                </a:cubicBezTo>
                <a:cubicBezTo>
                  <a:pt x="759927" y="756149"/>
                  <a:pt x="747719" y="769351"/>
                  <a:pt x="731441" y="769351"/>
                </a:cubicBezTo>
                <a:cubicBezTo>
                  <a:pt x="716180" y="769351"/>
                  <a:pt x="702954" y="756149"/>
                  <a:pt x="702954" y="740916"/>
                </a:cubicBezTo>
                <a:cubicBezTo>
                  <a:pt x="702954" y="740916"/>
                  <a:pt x="702954" y="740916"/>
                  <a:pt x="702954" y="562183"/>
                </a:cubicBezTo>
                <a:cubicBezTo>
                  <a:pt x="702954" y="545934"/>
                  <a:pt x="716180" y="533748"/>
                  <a:pt x="731441" y="533748"/>
                </a:cubicBezTo>
                <a:close/>
                <a:moveTo>
                  <a:pt x="612569" y="489198"/>
                </a:moveTo>
                <a:cubicBezTo>
                  <a:pt x="627715" y="489198"/>
                  <a:pt x="640841" y="501374"/>
                  <a:pt x="640841" y="517610"/>
                </a:cubicBezTo>
                <a:cubicBezTo>
                  <a:pt x="640841" y="517610"/>
                  <a:pt x="640841" y="517610"/>
                  <a:pt x="640841" y="785490"/>
                </a:cubicBezTo>
                <a:cubicBezTo>
                  <a:pt x="640841" y="800711"/>
                  <a:pt x="627715" y="813902"/>
                  <a:pt x="612569" y="813902"/>
                </a:cubicBezTo>
                <a:cubicBezTo>
                  <a:pt x="597423" y="813902"/>
                  <a:pt x="584296" y="800711"/>
                  <a:pt x="584296" y="785490"/>
                </a:cubicBezTo>
                <a:cubicBezTo>
                  <a:pt x="584296" y="785490"/>
                  <a:pt x="584296" y="785490"/>
                  <a:pt x="584296" y="517610"/>
                </a:cubicBezTo>
                <a:cubicBezTo>
                  <a:pt x="584296" y="501374"/>
                  <a:pt x="597423" y="489198"/>
                  <a:pt x="612569" y="489198"/>
                </a:cubicBezTo>
                <a:close/>
                <a:moveTo>
                  <a:pt x="374181" y="489198"/>
                </a:moveTo>
                <a:cubicBezTo>
                  <a:pt x="390459" y="489198"/>
                  <a:pt x="402667" y="501374"/>
                  <a:pt x="402667" y="517610"/>
                </a:cubicBezTo>
                <a:cubicBezTo>
                  <a:pt x="402667" y="517610"/>
                  <a:pt x="402667" y="517610"/>
                  <a:pt x="402667" y="785490"/>
                </a:cubicBezTo>
                <a:cubicBezTo>
                  <a:pt x="402667" y="800711"/>
                  <a:pt x="390459" y="813902"/>
                  <a:pt x="374181" y="813902"/>
                </a:cubicBezTo>
                <a:cubicBezTo>
                  <a:pt x="358920" y="813902"/>
                  <a:pt x="345694" y="800711"/>
                  <a:pt x="345694" y="785490"/>
                </a:cubicBezTo>
                <a:cubicBezTo>
                  <a:pt x="345694" y="785490"/>
                  <a:pt x="345694" y="785490"/>
                  <a:pt x="345694" y="517610"/>
                </a:cubicBezTo>
                <a:cubicBezTo>
                  <a:pt x="345694" y="501374"/>
                  <a:pt x="358920" y="489198"/>
                  <a:pt x="374181" y="489198"/>
                </a:cubicBezTo>
                <a:close/>
                <a:moveTo>
                  <a:pt x="493910" y="415090"/>
                </a:moveTo>
                <a:cubicBezTo>
                  <a:pt x="509056" y="415090"/>
                  <a:pt x="522182" y="428288"/>
                  <a:pt x="522182" y="443515"/>
                </a:cubicBezTo>
                <a:cubicBezTo>
                  <a:pt x="522182" y="443515"/>
                  <a:pt x="522182" y="443515"/>
                  <a:pt x="522182" y="858728"/>
                </a:cubicBezTo>
                <a:cubicBezTo>
                  <a:pt x="522182" y="873956"/>
                  <a:pt x="509056" y="887153"/>
                  <a:pt x="493910" y="887153"/>
                </a:cubicBezTo>
                <a:cubicBezTo>
                  <a:pt x="477754" y="887153"/>
                  <a:pt x="465637" y="873956"/>
                  <a:pt x="465637" y="858728"/>
                </a:cubicBezTo>
                <a:cubicBezTo>
                  <a:pt x="465637" y="858728"/>
                  <a:pt x="465637" y="858728"/>
                  <a:pt x="465637" y="443515"/>
                </a:cubicBezTo>
                <a:cubicBezTo>
                  <a:pt x="465637" y="428288"/>
                  <a:pt x="477754" y="415090"/>
                  <a:pt x="493910" y="415090"/>
                </a:cubicBezTo>
                <a:close/>
                <a:moveTo>
                  <a:pt x="702868" y="0"/>
                </a:moveTo>
                <a:cubicBezTo>
                  <a:pt x="759665" y="0"/>
                  <a:pt x="814434" y="23349"/>
                  <a:pt x="855004" y="65987"/>
                </a:cubicBezTo>
                <a:cubicBezTo>
                  <a:pt x="894559" y="107609"/>
                  <a:pt x="915858" y="162428"/>
                  <a:pt x="915858" y="219278"/>
                </a:cubicBezTo>
                <a:cubicBezTo>
                  <a:pt x="915858" y="225369"/>
                  <a:pt x="915858" y="230445"/>
                  <a:pt x="915858" y="235521"/>
                </a:cubicBezTo>
                <a:cubicBezTo>
                  <a:pt x="951357" y="245673"/>
                  <a:pt x="983812" y="264961"/>
                  <a:pt x="1011197" y="293386"/>
                </a:cubicBezTo>
                <a:cubicBezTo>
                  <a:pt x="1050752" y="333993"/>
                  <a:pt x="1073065" y="388813"/>
                  <a:pt x="1073065" y="446678"/>
                </a:cubicBezTo>
                <a:cubicBezTo>
                  <a:pt x="1073065" y="504543"/>
                  <a:pt x="1050752" y="559362"/>
                  <a:pt x="1011197" y="600985"/>
                </a:cubicBezTo>
                <a:cubicBezTo>
                  <a:pt x="969613" y="643622"/>
                  <a:pt x="914844" y="666971"/>
                  <a:pt x="855004" y="666971"/>
                </a:cubicBezTo>
                <a:cubicBezTo>
                  <a:pt x="855004" y="666971"/>
                  <a:pt x="855004" y="666971"/>
                  <a:pt x="808349" y="666971"/>
                </a:cubicBezTo>
                <a:cubicBezTo>
                  <a:pt x="808349" y="666971"/>
                  <a:pt x="808349" y="666971"/>
                  <a:pt x="808349" y="606061"/>
                </a:cubicBezTo>
                <a:cubicBezTo>
                  <a:pt x="855004" y="606061"/>
                  <a:pt x="855004" y="606061"/>
                  <a:pt x="855004" y="606061"/>
                </a:cubicBezTo>
                <a:cubicBezTo>
                  <a:pt x="944257" y="606061"/>
                  <a:pt x="1012211" y="532968"/>
                  <a:pt x="1012211" y="446678"/>
                </a:cubicBezTo>
                <a:cubicBezTo>
                  <a:pt x="1012211" y="361403"/>
                  <a:pt x="944257" y="288310"/>
                  <a:pt x="855004" y="288310"/>
                </a:cubicBezTo>
                <a:cubicBezTo>
                  <a:pt x="850947" y="288310"/>
                  <a:pt x="846890" y="288310"/>
                  <a:pt x="842833" y="292371"/>
                </a:cubicBezTo>
                <a:cubicBezTo>
                  <a:pt x="850947" y="271052"/>
                  <a:pt x="855004" y="245673"/>
                  <a:pt x="855004" y="219278"/>
                </a:cubicBezTo>
                <a:cubicBezTo>
                  <a:pt x="855004" y="134003"/>
                  <a:pt x="787050" y="60911"/>
                  <a:pt x="702868" y="60911"/>
                </a:cubicBezTo>
                <a:cubicBezTo>
                  <a:pt x="621729" y="60911"/>
                  <a:pt x="553775" y="124867"/>
                  <a:pt x="545661" y="202020"/>
                </a:cubicBezTo>
                <a:cubicBezTo>
                  <a:pt x="515234" y="168519"/>
                  <a:pt x="477707" y="151261"/>
                  <a:pt x="431052" y="151261"/>
                </a:cubicBezTo>
                <a:cubicBezTo>
                  <a:pt x="345856" y="151261"/>
                  <a:pt x="277902" y="215217"/>
                  <a:pt x="273845" y="301507"/>
                </a:cubicBezTo>
                <a:cubicBezTo>
                  <a:pt x="256603" y="292371"/>
                  <a:pt x="239361" y="288310"/>
                  <a:pt x="218062" y="288310"/>
                </a:cubicBezTo>
                <a:cubicBezTo>
                  <a:pt x="132866" y="288310"/>
                  <a:pt x="60855" y="361403"/>
                  <a:pt x="60855" y="446678"/>
                </a:cubicBezTo>
                <a:cubicBezTo>
                  <a:pt x="60855" y="532968"/>
                  <a:pt x="132866" y="606061"/>
                  <a:pt x="218062" y="606061"/>
                </a:cubicBezTo>
                <a:cubicBezTo>
                  <a:pt x="244432" y="606061"/>
                  <a:pt x="268774" y="606061"/>
                  <a:pt x="293115" y="606061"/>
                </a:cubicBezTo>
                <a:cubicBezTo>
                  <a:pt x="293115" y="606061"/>
                  <a:pt x="293115" y="606061"/>
                  <a:pt x="293115" y="666971"/>
                </a:cubicBezTo>
                <a:cubicBezTo>
                  <a:pt x="293115" y="666971"/>
                  <a:pt x="293115" y="666971"/>
                  <a:pt x="218062" y="666971"/>
                </a:cubicBezTo>
                <a:cubicBezTo>
                  <a:pt x="161264" y="666971"/>
                  <a:pt x="106495" y="643622"/>
                  <a:pt x="64912" y="600985"/>
                </a:cubicBezTo>
                <a:cubicBezTo>
                  <a:pt x="23328" y="559362"/>
                  <a:pt x="0" y="504543"/>
                  <a:pt x="0" y="446678"/>
                </a:cubicBezTo>
                <a:cubicBezTo>
                  <a:pt x="0" y="388813"/>
                  <a:pt x="23328" y="333993"/>
                  <a:pt x="64912" y="292371"/>
                </a:cubicBezTo>
                <a:cubicBezTo>
                  <a:pt x="106495" y="250749"/>
                  <a:pt x="161264" y="227400"/>
                  <a:pt x="218062" y="227400"/>
                </a:cubicBezTo>
                <a:cubicBezTo>
                  <a:pt x="221104" y="227400"/>
                  <a:pt x="224147" y="227400"/>
                  <a:pt x="227190" y="227400"/>
                </a:cubicBezTo>
                <a:cubicBezTo>
                  <a:pt x="239361" y="197959"/>
                  <a:pt x="256603" y="171565"/>
                  <a:pt x="279930" y="149231"/>
                </a:cubicBezTo>
                <a:cubicBezTo>
                  <a:pt x="320500" y="111669"/>
                  <a:pt x="373240" y="90351"/>
                  <a:pt x="431052" y="90351"/>
                </a:cubicBezTo>
                <a:cubicBezTo>
                  <a:pt x="460465" y="90351"/>
                  <a:pt x="489878" y="95427"/>
                  <a:pt x="515234" y="106594"/>
                </a:cubicBezTo>
                <a:cubicBezTo>
                  <a:pt x="554789" y="42637"/>
                  <a:pt x="624772" y="0"/>
                  <a:pt x="702868"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 name="Freeform 70"/>
          <p:cNvSpPr>
            <a:spLocks noChangeAspect="1"/>
          </p:cNvSpPr>
          <p:nvPr/>
        </p:nvSpPr>
        <p:spPr bwMode="black">
          <a:xfrm>
            <a:off x="9152507" y="764662"/>
            <a:ext cx="303944" cy="438607"/>
          </a:xfrm>
          <a:custGeom>
            <a:avLst/>
            <a:gdLst>
              <a:gd name="T0" fmla="*/ 73 w 110"/>
              <a:gd name="T1" fmla="*/ 6 h 144"/>
              <a:gd name="T2" fmla="*/ 70 w 110"/>
              <a:gd name="T3" fmla="*/ 0 h 144"/>
              <a:gd name="T4" fmla="*/ 12 w 110"/>
              <a:gd name="T5" fmla="*/ 0 h 144"/>
              <a:gd name="T6" fmla="*/ 6 w 110"/>
              <a:gd name="T7" fmla="*/ 6 h 144"/>
              <a:gd name="T8" fmla="*/ 0 w 110"/>
              <a:gd name="T9" fmla="*/ 69 h 144"/>
              <a:gd name="T10" fmla="*/ 5 w 110"/>
              <a:gd name="T11" fmla="*/ 75 h 144"/>
              <a:gd name="T12" fmla="*/ 40 w 110"/>
              <a:gd name="T13" fmla="*/ 75 h 144"/>
              <a:gd name="T14" fmla="*/ 16 w 110"/>
              <a:gd name="T15" fmla="*/ 136 h 144"/>
              <a:gd name="T16" fmla="*/ 21 w 110"/>
              <a:gd name="T17" fmla="*/ 140 h 144"/>
              <a:gd name="T18" fmla="*/ 108 w 110"/>
              <a:gd name="T19" fmla="*/ 57 h 144"/>
              <a:gd name="T20" fmla="*/ 107 w 110"/>
              <a:gd name="T21" fmla="*/ 53 h 144"/>
              <a:gd name="T22" fmla="*/ 54 w 110"/>
              <a:gd name="T23" fmla="*/ 53 h 144"/>
              <a:gd name="T24" fmla="*/ 73 w 110"/>
              <a:gd name="T25"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44">
                <a:moveTo>
                  <a:pt x="73" y="6"/>
                </a:moveTo>
                <a:cubicBezTo>
                  <a:pt x="75" y="2"/>
                  <a:pt x="73" y="0"/>
                  <a:pt x="70" y="0"/>
                </a:cubicBezTo>
                <a:cubicBezTo>
                  <a:pt x="12" y="0"/>
                  <a:pt x="12" y="0"/>
                  <a:pt x="12" y="0"/>
                </a:cubicBezTo>
                <a:cubicBezTo>
                  <a:pt x="9" y="0"/>
                  <a:pt x="6" y="3"/>
                  <a:pt x="6" y="6"/>
                </a:cubicBezTo>
                <a:cubicBezTo>
                  <a:pt x="0" y="69"/>
                  <a:pt x="0" y="69"/>
                  <a:pt x="0" y="69"/>
                </a:cubicBezTo>
                <a:cubicBezTo>
                  <a:pt x="0" y="73"/>
                  <a:pt x="2" y="75"/>
                  <a:pt x="5" y="75"/>
                </a:cubicBezTo>
                <a:cubicBezTo>
                  <a:pt x="40" y="75"/>
                  <a:pt x="40" y="75"/>
                  <a:pt x="40" y="75"/>
                </a:cubicBezTo>
                <a:cubicBezTo>
                  <a:pt x="16" y="136"/>
                  <a:pt x="16" y="136"/>
                  <a:pt x="16" y="136"/>
                </a:cubicBezTo>
                <a:cubicBezTo>
                  <a:pt x="14" y="143"/>
                  <a:pt x="16" y="144"/>
                  <a:pt x="21" y="140"/>
                </a:cubicBezTo>
                <a:cubicBezTo>
                  <a:pt x="108" y="57"/>
                  <a:pt x="108" y="57"/>
                  <a:pt x="108" y="57"/>
                </a:cubicBezTo>
                <a:cubicBezTo>
                  <a:pt x="110" y="54"/>
                  <a:pt x="110" y="53"/>
                  <a:pt x="107" y="53"/>
                </a:cubicBezTo>
                <a:cubicBezTo>
                  <a:pt x="54" y="53"/>
                  <a:pt x="54" y="53"/>
                  <a:pt x="54" y="53"/>
                </a:cubicBezTo>
                <a:lnTo>
                  <a:pt x="73" y="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911" tIns="75929" rIns="94911" bIns="75929" numCol="1" spcCol="0" rtlCol="0" fromWordArt="0" anchor="t" anchorCtr="0" forceAA="0" compatLnSpc="1">
            <a:prstTxWarp prst="textNoShape">
              <a:avLst/>
            </a:prstTxWarp>
            <a:noAutofit/>
          </a:bodyPr>
          <a:lstStyle/>
          <a:p>
            <a:pPr marL="0" marR="0" lvl="0" indent="0" algn="ctr" defTabSz="483924" eaLnBrk="1" fontAlgn="base" latinLnBrk="0" hangingPunct="1">
              <a:lnSpc>
                <a:spcPct val="90000"/>
              </a:lnSpc>
              <a:spcBef>
                <a:spcPct val="0"/>
              </a:spcBef>
              <a:spcAft>
                <a:spcPct val="0"/>
              </a:spcAft>
              <a:buClrTx/>
              <a:buSzTx/>
              <a:buFontTx/>
              <a:buNone/>
              <a:tabLst/>
              <a:defRPr/>
            </a:pPr>
            <a:endParaRPr kumimoji="0" lang="en-US" sz="1246"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 name="Freeform 120"/>
          <p:cNvSpPr>
            <a:spLocks noChangeAspect="1" noEditPoints="1"/>
          </p:cNvSpPr>
          <p:nvPr/>
        </p:nvSpPr>
        <p:spPr bwMode="black">
          <a:xfrm>
            <a:off x="6880068" y="1638688"/>
            <a:ext cx="471240" cy="464913"/>
          </a:xfrm>
          <a:custGeom>
            <a:avLst/>
            <a:gdLst>
              <a:gd name="T0" fmla="*/ 40 w 90"/>
              <a:gd name="T1" fmla="*/ 16 h 89"/>
              <a:gd name="T2" fmla="*/ 40 w 90"/>
              <a:gd name="T3" fmla="*/ 5 h 89"/>
              <a:gd name="T4" fmla="*/ 45 w 90"/>
              <a:gd name="T5" fmla="*/ 0 h 89"/>
              <a:gd name="T6" fmla="*/ 50 w 90"/>
              <a:gd name="T7" fmla="*/ 5 h 89"/>
              <a:gd name="T8" fmla="*/ 50 w 90"/>
              <a:gd name="T9" fmla="*/ 16 h 89"/>
              <a:gd name="T10" fmla="*/ 45 w 90"/>
              <a:gd name="T11" fmla="*/ 16 h 89"/>
              <a:gd name="T12" fmla="*/ 40 w 90"/>
              <a:gd name="T13" fmla="*/ 16 h 89"/>
              <a:gd name="T14" fmla="*/ 16 w 90"/>
              <a:gd name="T15" fmla="*/ 45 h 89"/>
              <a:gd name="T16" fmla="*/ 16 w 90"/>
              <a:gd name="T17" fmla="*/ 40 h 89"/>
              <a:gd name="T18" fmla="*/ 5 w 90"/>
              <a:gd name="T19" fmla="*/ 40 h 89"/>
              <a:gd name="T20" fmla="*/ 0 w 90"/>
              <a:gd name="T21" fmla="*/ 45 h 89"/>
              <a:gd name="T22" fmla="*/ 5 w 90"/>
              <a:gd name="T23" fmla="*/ 49 h 89"/>
              <a:gd name="T24" fmla="*/ 16 w 90"/>
              <a:gd name="T25" fmla="*/ 49 h 89"/>
              <a:gd name="T26" fmla="*/ 16 w 90"/>
              <a:gd name="T27" fmla="*/ 45 h 89"/>
              <a:gd name="T28" fmla="*/ 21 w 90"/>
              <a:gd name="T29" fmla="*/ 28 h 89"/>
              <a:gd name="T30" fmla="*/ 28 w 90"/>
              <a:gd name="T31" fmla="*/ 21 h 89"/>
              <a:gd name="T32" fmla="*/ 20 w 90"/>
              <a:gd name="T33" fmla="*/ 13 h 89"/>
              <a:gd name="T34" fmla="*/ 13 w 90"/>
              <a:gd name="T35" fmla="*/ 13 h 89"/>
              <a:gd name="T36" fmla="*/ 13 w 90"/>
              <a:gd name="T37" fmla="*/ 20 h 89"/>
              <a:gd name="T38" fmla="*/ 21 w 90"/>
              <a:gd name="T39" fmla="*/ 28 h 89"/>
              <a:gd name="T40" fmla="*/ 68 w 90"/>
              <a:gd name="T41" fmla="*/ 28 h 89"/>
              <a:gd name="T42" fmla="*/ 76 w 90"/>
              <a:gd name="T43" fmla="*/ 20 h 89"/>
              <a:gd name="T44" fmla="*/ 76 w 90"/>
              <a:gd name="T45" fmla="*/ 13 h 89"/>
              <a:gd name="T46" fmla="*/ 70 w 90"/>
              <a:gd name="T47" fmla="*/ 13 h 89"/>
              <a:gd name="T48" fmla="*/ 61 w 90"/>
              <a:gd name="T49" fmla="*/ 21 h 89"/>
              <a:gd name="T50" fmla="*/ 68 w 90"/>
              <a:gd name="T51" fmla="*/ 28 h 89"/>
              <a:gd name="T52" fmla="*/ 85 w 90"/>
              <a:gd name="T53" fmla="*/ 40 h 89"/>
              <a:gd name="T54" fmla="*/ 73 w 90"/>
              <a:gd name="T55" fmla="*/ 40 h 89"/>
              <a:gd name="T56" fmla="*/ 74 w 90"/>
              <a:gd name="T57" fmla="*/ 45 h 89"/>
              <a:gd name="T58" fmla="*/ 73 w 90"/>
              <a:gd name="T59" fmla="*/ 49 h 89"/>
              <a:gd name="T60" fmla="*/ 85 w 90"/>
              <a:gd name="T61" fmla="*/ 49 h 89"/>
              <a:gd name="T62" fmla="*/ 90 w 90"/>
              <a:gd name="T63" fmla="*/ 45 h 89"/>
              <a:gd name="T64" fmla="*/ 85 w 90"/>
              <a:gd name="T65" fmla="*/ 40 h 89"/>
              <a:gd name="T66" fmla="*/ 68 w 90"/>
              <a:gd name="T67" fmla="*/ 61 h 89"/>
              <a:gd name="T68" fmla="*/ 61 w 90"/>
              <a:gd name="T69" fmla="*/ 68 h 89"/>
              <a:gd name="T70" fmla="*/ 70 w 90"/>
              <a:gd name="T71" fmla="*/ 76 h 89"/>
              <a:gd name="T72" fmla="*/ 73 w 90"/>
              <a:gd name="T73" fmla="*/ 78 h 89"/>
              <a:gd name="T74" fmla="*/ 76 w 90"/>
              <a:gd name="T75" fmla="*/ 76 h 89"/>
              <a:gd name="T76" fmla="*/ 76 w 90"/>
              <a:gd name="T77" fmla="*/ 69 h 89"/>
              <a:gd name="T78" fmla="*/ 68 w 90"/>
              <a:gd name="T79" fmla="*/ 61 h 89"/>
              <a:gd name="T80" fmla="*/ 45 w 90"/>
              <a:gd name="T81" fmla="*/ 73 h 89"/>
              <a:gd name="T82" fmla="*/ 40 w 90"/>
              <a:gd name="T83" fmla="*/ 73 h 89"/>
              <a:gd name="T84" fmla="*/ 40 w 90"/>
              <a:gd name="T85" fmla="*/ 85 h 89"/>
              <a:gd name="T86" fmla="*/ 45 w 90"/>
              <a:gd name="T87" fmla="*/ 89 h 89"/>
              <a:gd name="T88" fmla="*/ 50 w 90"/>
              <a:gd name="T89" fmla="*/ 85 h 89"/>
              <a:gd name="T90" fmla="*/ 50 w 90"/>
              <a:gd name="T91" fmla="*/ 73 h 89"/>
              <a:gd name="T92" fmla="*/ 45 w 90"/>
              <a:gd name="T93" fmla="*/ 73 h 89"/>
              <a:gd name="T94" fmla="*/ 21 w 90"/>
              <a:gd name="T95" fmla="*/ 61 h 89"/>
              <a:gd name="T96" fmla="*/ 13 w 90"/>
              <a:gd name="T97" fmla="*/ 69 h 89"/>
              <a:gd name="T98" fmla="*/ 13 w 90"/>
              <a:gd name="T99" fmla="*/ 76 h 89"/>
              <a:gd name="T100" fmla="*/ 16 w 90"/>
              <a:gd name="T101" fmla="*/ 78 h 89"/>
              <a:gd name="T102" fmla="*/ 20 w 90"/>
              <a:gd name="T103" fmla="*/ 76 h 89"/>
              <a:gd name="T104" fmla="*/ 28 w 90"/>
              <a:gd name="T105" fmla="*/ 68 h 89"/>
              <a:gd name="T106" fmla="*/ 21 w 90"/>
              <a:gd name="T107" fmla="*/ 61 h 89"/>
              <a:gd name="T108" fmla="*/ 45 w 90"/>
              <a:gd name="T109" fmla="*/ 23 h 89"/>
              <a:gd name="T110" fmla="*/ 23 w 90"/>
              <a:gd name="T111" fmla="*/ 45 h 89"/>
              <a:gd name="T112" fmla="*/ 45 w 90"/>
              <a:gd name="T113" fmla="*/ 66 h 89"/>
              <a:gd name="T114" fmla="*/ 66 w 90"/>
              <a:gd name="T115" fmla="*/ 45 h 89"/>
              <a:gd name="T116" fmla="*/ 45 w 90"/>
              <a:gd name="T117"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89">
                <a:moveTo>
                  <a:pt x="40" y="16"/>
                </a:moveTo>
                <a:cubicBezTo>
                  <a:pt x="40" y="5"/>
                  <a:pt x="40" y="5"/>
                  <a:pt x="40" y="5"/>
                </a:cubicBezTo>
                <a:cubicBezTo>
                  <a:pt x="40" y="2"/>
                  <a:pt x="42" y="0"/>
                  <a:pt x="45" y="0"/>
                </a:cubicBezTo>
                <a:cubicBezTo>
                  <a:pt x="47" y="0"/>
                  <a:pt x="50" y="2"/>
                  <a:pt x="50" y="5"/>
                </a:cubicBezTo>
                <a:cubicBezTo>
                  <a:pt x="50" y="16"/>
                  <a:pt x="50" y="16"/>
                  <a:pt x="50" y="16"/>
                </a:cubicBezTo>
                <a:cubicBezTo>
                  <a:pt x="48" y="16"/>
                  <a:pt x="46" y="16"/>
                  <a:pt x="45" y="16"/>
                </a:cubicBezTo>
                <a:cubicBezTo>
                  <a:pt x="43" y="16"/>
                  <a:pt x="42" y="16"/>
                  <a:pt x="40" y="16"/>
                </a:cubicBezTo>
                <a:close/>
                <a:moveTo>
                  <a:pt x="16" y="45"/>
                </a:moveTo>
                <a:cubicBezTo>
                  <a:pt x="16" y="43"/>
                  <a:pt x="16" y="41"/>
                  <a:pt x="16" y="40"/>
                </a:cubicBezTo>
                <a:cubicBezTo>
                  <a:pt x="5" y="40"/>
                  <a:pt x="5" y="40"/>
                  <a:pt x="5" y="40"/>
                </a:cubicBezTo>
                <a:cubicBezTo>
                  <a:pt x="2" y="40"/>
                  <a:pt x="0" y="42"/>
                  <a:pt x="0" y="45"/>
                </a:cubicBezTo>
                <a:cubicBezTo>
                  <a:pt x="0" y="47"/>
                  <a:pt x="2" y="49"/>
                  <a:pt x="5" y="49"/>
                </a:cubicBezTo>
                <a:cubicBezTo>
                  <a:pt x="16" y="49"/>
                  <a:pt x="16" y="49"/>
                  <a:pt x="16" y="49"/>
                </a:cubicBezTo>
                <a:cubicBezTo>
                  <a:pt x="16" y="48"/>
                  <a:pt x="16" y="46"/>
                  <a:pt x="16" y="45"/>
                </a:cubicBezTo>
                <a:close/>
                <a:moveTo>
                  <a:pt x="21" y="28"/>
                </a:moveTo>
                <a:cubicBezTo>
                  <a:pt x="23" y="25"/>
                  <a:pt x="25" y="23"/>
                  <a:pt x="28" y="21"/>
                </a:cubicBezTo>
                <a:cubicBezTo>
                  <a:pt x="20" y="13"/>
                  <a:pt x="20" y="13"/>
                  <a:pt x="20" y="13"/>
                </a:cubicBezTo>
                <a:cubicBezTo>
                  <a:pt x="18" y="11"/>
                  <a:pt x="15" y="11"/>
                  <a:pt x="13" y="13"/>
                </a:cubicBezTo>
                <a:cubicBezTo>
                  <a:pt x="11" y="15"/>
                  <a:pt x="11" y="18"/>
                  <a:pt x="13" y="20"/>
                </a:cubicBezTo>
                <a:lnTo>
                  <a:pt x="21" y="28"/>
                </a:lnTo>
                <a:close/>
                <a:moveTo>
                  <a:pt x="68" y="28"/>
                </a:moveTo>
                <a:cubicBezTo>
                  <a:pt x="76" y="20"/>
                  <a:pt x="76" y="20"/>
                  <a:pt x="76" y="20"/>
                </a:cubicBezTo>
                <a:cubicBezTo>
                  <a:pt x="78" y="18"/>
                  <a:pt x="78" y="15"/>
                  <a:pt x="76" y="13"/>
                </a:cubicBezTo>
                <a:cubicBezTo>
                  <a:pt x="75" y="11"/>
                  <a:pt x="72" y="11"/>
                  <a:pt x="70" y="13"/>
                </a:cubicBezTo>
                <a:cubicBezTo>
                  <a:pt x="61" y="21"/>
                  <a:pt x="61" y="21"/>
                  <a:pt x="61" y="21"/>
                </a:cubicBezTo>
                <a:cubicBezTo>
                  <a:pt x="64" y="23"/>
                  <a:pt x="66" y="25"/>
                  <a:pt x="68" y="28"/>
                </a:cubicBezTo>
                <a:close/>
                <a:moveTo>
                  <a:pt x="85" y="40"/>
                </a:moveTo>
                <a:cubicBezTo>
                  <a:pt x="73" y="40"/>
                  <a:pt x="73" y="40"/>
                  <a:pt x="73" y="40"/>
                </a:cubicBezTo>
                <a:cubicBezTo>
                  <a:pt x="73" y="41"/>
                  <a:pt x="74" y="43"/>
                  <a:pt x="74" y="45"/>
                </a:cubicBezTo>
                <a:cubicBezTo>
                  <a:pt x="74" y="46"/>
                  <a:pt x="73" y="48"/>
                  <a:pt x="73" y="49"/>
                </a:cubicBezTo>
                <a:cubicBezTo>
                  <a:pt x="85" y="49"/>
                  <a:pt x="85" y="49"/>
                  <a:pt x="85" y="49"/>
                </a:cubicBezTo>
                <a:cubicBezTo>
                  <a:pt x="87" y="49"/>
                  <a:pt x="90" y="47"/>
                  <a:pt x="90" y="45"/>
                </a:cubicBezTo>
                <a:cubicBezTo>
                  <a:pt x="90" y="42"/>
                  <a:pt x="87" y="40"/>
                  <a:pt x="85" y="40"/>
                </a:cubicBezTo>
                <a:close/>
                <a:moveTo>
                  <a:pt x="68" y="61"/>
                </a:moveTo>
                <a:cubicBezTo>
                  <a:pt x="66" y="64"/>
                  <a:pt x="64" y="66"/>
                  <a:pt x="61" y="68"/>
                </a:cubicBezTo>
                <a:cubicBezTo>
                  <a:pt x="70" y="76"/>
                  <a:pt x="70" y="76"/>
                  <a:pt x="70" y="76"/>
                </a:cubicBezTo>
                <a:cubicBezTo>
                  <a:pt x="71" y="77"/>
                  <a:pt x="72" y="78"/>
                  <a:pt x="73" y="78"/>
                </a:cubicBezTo>
                <a:cubicBezTo>
                  <a:pt x="74" y="78"/>
                  <a:pt x="75" y="77"/>
                  <a:pt x="76" y="76"/>
                </a:cubicBezTo>
                <a:cubicBezTo>
                  <a:pt x="78" y="74"/>
                  <a:pt x="78" y="71"/>
                  <a:pt x="76" y="69"/>
                </a:cubicBezTo>
                <a:lnTo>
                  <a:pt x="68" y="61"/>
                </a:lnTo>
                <a:close/>
                <a:moveTo>
                  <a:pt x="45" y="73"/>
                </a:moveTo>
                <a:cubicBezTo>
                  <a:pt x="43" y="73"/>
                  <a:pt x="42" y="73"/>
                  <a:pt x="40" y="73"/>
                </a:cubicBezTo>
                <a:cubicBezTo>
                  <a:pt x="40" y="85"/>
                  <a:pt x="40" y="85"/>
                  <a:pt x="40" y="85"/>
                </a:cubicBezTo>
                <a:cubicBezTo>
                  <a:pt x="40" y="87"/>
                  <a:pt x="42" y="89"/>
                  <a:pt x="45" y="89"/>
                </a:cubicBezTo>
                <a:cubicBezTo>
                  <a:pt x="47" y="89"/>
                  <a:pt x="50" y="87"/>
                  <a:pt x="50" y="85"/>
                </a:cubicBezTo>
                <a:cubicBezTo>
                  <a:pt x="50" y="73"/>
                  <a:pt x="50" y="73"/>
                  <a:pt x="50" y="73"/>
                </a:cubicBezTo>
                <a:cubicBezTo>
                  <a:pt x="48" y="73"/>
                  <a:pt x="46" y="73"/>
                  <a:pt x="45" y="73"/>
                </a:cubicBezTo>
                <a:close/>
                <a:moveTo>
                  <a:pt x="21" y="61"/>
                </a:moveTo>
                <a:cubicBezTo>
                  <a:pt x="13" y="69"/>
                  <a:pt x="13" y="69"/>
                  <a:pt x="13" y="69"/>
                </a:cubicBezTo>
                <a:cubicBezTo>
                  <a:pt x="11" y="71"/>
                  <a:pt x="11" y="74"/>
                  <a:pt x="13" y="76"/>
                </a:cubicBezTo>
                <a:cubicBezTo>
                  <a:pt x="14" y="77"/>
                  <a:pt x="15" y="78"/>
                  <a:pt x="16" y="78"/>
                </a:cubicBezTo>
                <a:cubicBezTo>
                  <a:pt x="18" y="78"/>
                  <a:pt x="19" y="77"/>
                  <a:pt x="20" y="76"/>
                </a:cubicBezTo>
                <a:cubicBezTo>
                  <a:pt x="28" y="68"/>
                  <a:pt x="28" y="68"/>
                  <a:pt x="28" y="68"/>
                </a:cubicBezTo>
                <a:cubicBezTo>
                  <a:pt x="25" y="66"/>
                  <a:pt x="23" y="64"/>
                  <a:pt x="21" y="61"/>
                </a:cubicBezTo>
                <a:close/>
                <a:moveTo>
                  <a:pt x="45" y="23"/>
                </a:moveTo>
                <a:cubicBezTo>
                  <a:pt x="33" y="23"/>
                  <a:pt x="23" y="33"/>
                  <a:pt x="23" y="45"/>
                </a:cubicBezTo>
                <a:cubicBezTo>
                  <a:pt x="23" y="57"/>
                  <a:pt x="33" y="66"/>
                  <a:pt x="45" y="66"/>
                </a:cubicBezTo>
                <a:cubicBezTo>
                  <a:pt x="57" y="66"/>
                  <a:pt x="66" y="57"/>
                  <a:pt x="66" y="45"/>
                </a:cubicBezTo>
                <a:cubicBezTo>
                  <a:pt x="66" y="33"/>
                  <a:pt x="57" y="23"/>
                  <a:pt x="45" y="23"/>
                </a:cubicBezTo>
                <a:close/>
              </a:path>
            </a:pathLst>
          </a:custGeom>
          <a:solidFill>
            <a:srgbClr val="FFFF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2" name="Freeform 119"/>
          <p:cNvSpPr>
            <a:spLocks noChangeAspect="1"/>
          </p:cNvSpPr>
          <p:nvPr/>
        </p:nvSpPr>
        <p:spPr bwMode="black">
          <a:xfrm>
            <a:off x="10880498" y="1776073"/>
            <a:ext cx="335249" cy="398498"/>
          </a:xfrm>
          <a:custGeom>
            <a:avLst/>
            <a:gdLst>
              <a:gd name="T0" fmla="*/ 35 w 64"/>
              <a:gd name="T1" fmla="*/ 44 h 76"/>
              <a:gd name="T2" fmla="*/ 40 w 64"/>
              <a:gd name="T3" fmla="*/ 0 h 76"/>
              <a:gd name="T4" fmla="*/ 22 w 64"/>
              <a:gd name="T5" fmla="*/ 6 h 76"/>
              <a:gd name="T6" fmla="*/ 10 w 64"/>
              <a:gd name="T7" fmla="*/ 54 h 76"/>
              <a:gd name="T8" fmla="*/ 59 w 64"/>
              <a:gd name="T9" fmla="*/ 65 h 76"/>
              <a:gd name="T10" fmla="*/ 64 w 64"/>
              <a:gd name="T11" fmla="*/ 61 h 76"/>
              <a:gd name="T12" fmla="*/ 35 w 64"/>
              <a:gd name="T13" fmla="*/ 44 h 76"/>
            </a:gdLst>
            <a:ahLst/>
            <a:cxnLst>
              <a:cxn ang="0">
                <a:pos x="T0" y="T1"/>
              </a:cxn>
              <a:cxn ang="0">
                <a:pos x="T2" y="T3"/>
              </a:cxn>
              <a:cxn ang="0">
                <a:pos x="T4" y="T5"/>
              </a:cxn>
              <a:cxn ang="0">
                <a:pos x="T6" y="T7"/>
              </a:cxn>
              <a:cxn ang="0">
                <a:pos x="T8" y="T9"/>
              </a:cxn>
              <a:cxn ang="0">
                <a:pos x="T10" y="T11"/>
              </a:cxn>
              <a:cxn ang="0">
                <a:pos x="T12" y="T13"/>
              </a:cxn>
            </a:cxnLst>
            <a:rect l="0" t="0" r="r" b="b"/>
            <a:pathLst>
              <a:path w="64" h="76">
                <a:moveTo>
                  <a:pt x="35" y="44"/>
                </a:moveTo>
                <a:cubicBezTo>
                  <a:pt x="26" y="30"/>
                  <a:pt x="29" y="12"/>
                  <a:pt x="40" y="0"/>
                </a:cubicBezTo>
                <a:cubicBezTo>
                  <a:pt x="34" y="0"/>
                  <a:pt x="27" y="2"/>
                  <a:pt x="22" y="6"/>
                </a:cubicBezTo>
                <a:cubicBezTo>
                  <a:pt x="5" y="16"/>
                  <a:pt x="0" y="37"/>
                  <a:pt x="10" y="54"/>
                </a:cubicBezTo>
                <a:cubicBezTo>
                  <a:pt x="21" y="71"/>
                  <a:pt x="42" y="76"/>
                  <a:pt x="59" y="65"/>
                </a:cubicBezTo>
                <a:cubicBezTo>
                  <a:pt x="61" y="64"/>
                  <a:pt x="63" y="63"/>
                  <a:pt x="64" y="61"/>
                </a:cubicBezTo>
                <a:cubicBezTo>
                  <a:pt x="53" y="61"/>
                  <a:pt x="42" y="55"/>
                  <a:pt x="35" y="44"/>
                </a:cubicBezTo>
              </a:path>
            </a:pathLst>
          </a:custGeom>
          <a:solidFill>
            <a:srgbClr val="FFC0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p:txBody>
      </p:sp>
      <p:sp>
        <p:nvSpPr>
          <p:cNvPr id="53" name="Freeform 124"/>
          <p:cNvSpPr>
            <a:spLocks noChangeAspect="1" noEditPoints="1"/>
          </p:cNvSpPr>
          <p:nvPr/>
        </p:nvSpPr>
        <p:spPr bwMode="black">
          <a:xfrm>
            <a:off x="5496492" y="1492638"/>
            <a:ext cx="91717" cy="360544"/>
          </a:xfrm>
          <a:custGeom>
            <a:avLst/>
            <a:gdLst>
              <a:gd name="T0" fmla="*/ 16 w 17"/>
              <a:gd name="T1" fmla="*/ 0 h 69"/>
              <a:gd name="T2" fmla="*/ 14 w 17"/>
              <a:gd name="T3" fmla="*/ 47 h 69"/>
              <a:gd name="T4" fmla="*/ 2 w 17"/>
              <a:gd name="T5" fmla="*/ 47 h 69"/>
              <a:gd name="T6" fmla="*/ 0 w 17"/>
              <a:gd name="T7" fmla="*/ 0 h 69"/>
              <a:gd name="T8" fmla="*/ 16 w 17"/>
              <a:gd name="T9" fmla="*/ 0 h 69"/>
              <a:gd name="T10" fmla="*/ 17 w 17"/>
              <a:gd name="T11" fmla="*/ 61 h 69"/>
              <a:gd name="T12" fmla="*/ 15 w 17"/>
              <a:gd name="T13" fmla="*/ 67 h 69"/>
              <a:gd name="T14" fmla="*/ 8 w 17"/>
              <a:gd name="T15" fmla="*/ 69 h 69"/>
              <a:gd name="T16" fmla="*/ 2 w 17"/>
              <a:gd name="T17" fmla="*/ 67 h 69"/>
              <a:gd name="T18" fmla="*/ 0 w 17"/>
              <a:gd name="T19" fmla="*/ 61 h 69"/>
              <a:gd name="T20" fmla="*/ 2 w 17"/>
              <a:gd name="T21" fmla="*/ 56 h 69"/>
              <a:gd name="T22" fmla="*/ 8 w 17"/>
              <a:gd name="T23" fmla="*/ 54 h 69"/>
              <a:gd name="T24" fmla="*/ 14 w 17"/>
              <a:gd name="T25" fmla="*/ 56 h 69"/>
              <a:gd name="T26" fmla="*/ 17 w 17"/>
              <a:gd name="T27"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69">
                <a:moveTo>
                  <a:pt x="16" y="0"/>
                </a:moveTo>
                <a:cubicBezTo>
                  <a:pt x="14" y="47"/>
                  <a:pt x="14" y="47"/>
                  <a:pt x="14" y="47"/>
                </a:cubicBezTo>
                <a:cubicBezTo>
                  <a:pt x="2" y="47"/>
                  <a:pt x="2" y="47"/>
                  <a:pt x="2" y="47"/>
                </a:cubicBezTo>
                <a:cubicBezTo>
                  <a:pt x="0" y="0"/>
                  <a:pt x="0" y="0"/>
                  <a:pt x="0" y="0"/>
                </a:cubicBezTo>
                <a:lnTo>
                  <a:pt x="16" y="0"/>
                </a:lnTo>
                <a:close/>
                <a:moveTo>
                  <a:pt x="17" y="61"/>
                </a:moveTo>
                <a:cubicBezTo>
                  <a:pt x="17" y="64"/>
                  <a:pt x="16" y="66"/>
                  <a:pt x="15" y="67"/>
                </a:cubicBezTo>
                <a:cubicBezTo>
                  <a:pt x="13" y="69"/>
                  <a:pt x="11" y="69"/>
                  <a:pt x="8" y="69"/>
                </a:cubicBezTo>
                <a:cubicBezTo>
                  <a:pt x="6" y="69"/>
                  <a:pt x="4" y="69"/>
                  <a:pt x="2" y="67"/>
                </a:cubicBezTo>
                <a:cubicBezTo>
                  <a:pt x="0" y="65"/>
                  <a:pt x="0" y="64"/>
                  <a:pt x="0" y="61"/>
                </a:cubicBezTo>
                <a:cubicBezTo>
                  <a:pt x="0" y="59"/>
                  <a:pt x="0" y="57"/>
                  <a:pt x="2" y="56"/>
                </a:cubicBezTo>
                <a:cubicBezTo>
                  <a:pt x="4" y="54"/>
                  <a:pt x="6" y="54"/>
                  <a:pt x="8" y="54"/>
                </a:cubicBezTo>
                <a:cubicBezTo>
                  <a:pt x="11" y="54"/>
                  <a:pt x="13" y="54"/>
                  <a:pt x="14" y="56"/>
                </a:cubicBezTo>
                <a:cubicBezTo>
                  <a:pt x="16" y="57"/>
                  <a:pt x="17" y="59"/>
                  <a:pt x="17" y="61"/>
                </a:cubicBezTo>
              </a:path>
            </a:pathLst>
          </a:custGeom>
          <a:solidFill>
            <a:srgbClr val="FF00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4" name="Freeform 125"/>
          <p:cNvSpPr>
            <a:spLocks noChangeAspect="1" noEditPoints="1"/>
          </p:cNvSpPr>
          <p:nvPr/>
        </p:nvSpPr>
        <p:spPr bwMode="black">
          <a:xfrm>
            <a:off x="4519686" y="2371640"/>
            <a:ext cx="268829" cy="404825"/>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solidFill>
            <a:srgbClr val="92D05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5" name="Freeform 54"/>
          <p:cNvSpPr>
            <a:spLocks noChangeAspect="1"/>
          </p:cNvSpPr>
          <p:nvPr/>
        </p:nvSpPr>
        <p:spPr bwMode="black">
          <a:xfrm>
            <a:off x="10783921" y="3131626"/>
            <a:ext cx="257944" cy="450356"/>
          </a:xfrm>
          <a:custGeom>
            <a:avLst/>
            <a:gdLst>
              <a:gd name="connsiteX0" fmla="*/ 64175 w 285415"/>
              <a:gd name="connsiteY0" fmla="*/ 373567 h 498318"/>
              <a:gd name="connsiteX1" fmla="*/ 220714 w 285415"/>
              <a:gd name="connsiteY1" fmla="*/ 373567 h 498318"/>
              <a:gd name="connsiteX2" fmla="*/ 223350 w 285415"/>
              <a:gd name="connsiteY2" fmla="*/ 377743 h 498318"/>
              <a:gd name="connsiteX3" fmla="*/ 188563 w 285415"/>
              <a:gd name="connsiteY3" fmla="*/ 433072 h 498318"/>
              <a:gd name="connsiteX4" fmla="*/ 186982 w 285415"/>
              <a:gd name="connsiteY4" fmla="*/ 435160 h 498318"/>
              <a:gd name="connsiteX5" fmla="*/ 189617 w 285415"/>
              <a:gd name="connsiteY5" fmla="*/ 442989 h 498318"/>
              <a:gd name="connsiteX6" fmla="*/ 186455 w 285415"/>
              <a:gd name="connsiteY6" fmla="*/ 451341 h 498318"/>
              <a:gd name="connsiteX7" fmla="*/ 189617 w 285415"/>
              <a:gd name="connsiteY7" fmla="*/ 459170 h 498318"/>
              <a:gd name="connsiteX8" fmla="*/ 186455 w 285415"/>
              <a:gd name="connsiteY8" fmla="*/ 467522 h 498318"/>
              <a:gd name="connsiteX9" fmla="*/ 189617 w 285415"/>
              <a:gd name="connsiteY9" fmla="*/ 475873 h 498318"/>
              <a:gd name="connsiteX10" fmla="*/ 177495 w 285415"/>
              <a:gd name="connsiteY10" fmla="*/ 487879 h 498318"/>
              <a:gd name="connsiteX11" fmla="*/ 170116 w 285415"/>
              <a:gd name="connsiteY11" fmla="*/ 487879 h 498318"/>
              <a:gd name="connsiteX12" fmla="*/ 164318 w 285415"/>
              <a:gd name="connsiteY12" fmla="*/ 497274 h 498318"/>
              <a:gd name="connsiteX13" fmla="*/ 162210 w 285415"/>
              <a:gd name="connsiteY13" fmla="*/ 498318 h 498318"/>
              <a:gd name="connsiteX14" fmla="*/ 133748 w 285415"/>
              <a:gd name="connsiteY14" fmla="*/ 498318 h 498318"/>
              <a:gd name="connsiteX15" fmla="*/ 131640 w 285415"/>
              <a:gd name="connsiteY15" fmla="*/ 497274 h 498318"/>
              <a:gd name="connsiteX16" fmla="*/ 124788 w 285415"/>
              <a:gd name="connsiteY16" fmla="*/ 487879 h 498318"/>
              <a:gd name="connsiteX17" fmla="*/ 116355 w 285415"/>
              <a:gd name="connsiteY17" fmla="*/ 487879 h 498318"/>
              <a:gd name="connsiteX18" fmla="*/ 103706 w 285415"/>
              <a:gd name="connsiteY18" fmla="*/ 475873 h 498318"/>
              <a:gd name="connsiteX19" fmla="*/ 106868 w 285415"/>
              <a:gd name="connsiteY19" fmla="*/ 467522 h 498318"/>
              <a:gd name="connsiteX20" fmla="*/ 103706 w 285415"/>
              <a:gd name="connsiteY20" fmla="*/ 459170 h 498318"/>
              <a:gd name="connsiteX21" fmla="*/ 106868 w 285415"/>
              <a:gd name="connsiteY21" fmla="*/ 451341 h 498318"/>
              <a:gd name="connsiteX22" fmla="*/ 103706 w 285415"/>
              <a:gd name="connsiteY22" fmla="*/ 442989 h 498318"/>
              <a:gd name="connsiteX23" fmla="*/ 105814 w 285415"/>
              <a:gd name="connsiteY23" fmla="*/ 436204 h 498318"/>
              <a:gd name="connsiteX24" fmla="*/ 102651 w 285415"/>
              <a:gd name="connsiteY24" fmla="*/ 433594 h 498318"/>
              <a:gd name="connsiteX25" fmla="*/ 62067 w 285415"/>
              <a:gd name="connsiteY25" fmla="*/ 377743 h 498318"/>
              <a:gd name="connsiteX26" fmla="*/ 64175 w 285415"/>
              <a:gd name="connsiteY26" fmla="*/ 373567 h 498318"/>
              <a:gd name="connsiteX27" fmla="*/ 142707 w 285415"/>
              <a:gd name="connsiteY27" fmla="*/ 0 h 498318"/>
              <a:gd name="connsiteX28" fmla="*/ 285415 w 285415"/>
              <a:gd name="connsiteY28" fmla="*/ 143004 h 498318"/>
              <a:gd name="connsiteX29" fmla="*/ 269269 w 285415"/>
              <a:gd name="connsiteY29" fmla="*/ 209287 h 498318"/>
              <a:gd name="connsiteX30" fmla="*/ 270832 w 285415"/>
              <a:gd name="connsiteY30" fmla="*/ 208765 h 498318"/>
              <a:gd name="connsiteX31" fmla="*/ 209374 w 285415"/>
              <a:gd name="connsiteY31" fmla="*/ 349681 h 498318"/>
              <a:gd name="connsiteX32" fmla="*/ 77604 w 285415"/>
              <a:gd name="connsiteY32" fmla="*/ 349681 h 498318"/>
              <a:gd name="connsiteX33" fmla="*/ 30729 w 285415"/>
              <a:gd name="connsiteY33" fmla="*/ 231729 h 498318"/>
              <a:gd name="connsiteX34" fmla="*/ 16146 w 285415"/>
              <a:gd name="connsiteY34" fmla="*/ 209287 h 498318"/>
              <a:gd name="connsiteX35" fmla="*/ 16146 w 285415"/>
              <a:gd name="connsiteY35" fmla="*/ 208765 h 498318"/>
              <a:gd name="connsiteX36" fmla="*/ 0 w 285415"/>
              <a:gd name="connsiteY36" fmla="*/ 143004 h 498318"/>
              <a:gd name="connsiteX37" fmla="*/ 142707 w 285415"/>
              <a:gd name="connsiteY37" fmla="*/ 0 h 49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415" h="498318">
                <a:moveTo>
                  <a:pt x="64175" y="373567"/>
                </a:moveTo>
                <a:cubicBezTo>
                  <a:pt x="64175" y="373567"/>
                  <a:pt x="64175" y="373567"/>
                  <a:pt x="220714" y="373567"/>
                </a:cubicBezTo>
                <a:cubicBezTo>
                  <a:pt x="223877" y="373567"/>
                  <a:pt x="224931" y="375655"/>
                  <a:pt x="223350" y="377743"/>
                </a:cubicBezTo>
                <a:cubicBezTo>
                  <a:pt x="223350" y="377743"/>
                  <a:pt x="223350" y="377743"/>
                  <a:pt x="188563" y="433072"/>
                </a:cubicBezTo>
                <a:cubicBezTo>
                  <a:pt x="188036" y="433594"/>
                  <a:pt x="187509" y="434638"/>
                  <a:pt x="186982" y="435160"/>
                </a:cubicBezTo>
                <a:cubicBezTo>
                  <a:pt x="188563" y="437247"/>
                  <a:pt x="189617" y="440379"/>
                  <a:pt x="189617" y="442989"/>
                </a:cubicBezTo>
                <a:cubicBezTo>
                  <a:pt x="189617" y="446121"/>
                  <a:pt x="188563" y="448731"/>
                  <a:pt x="186455" y="451341"/>
                </a:cubicBezTo>
                <a:cubicBezTo>
                  <a:pt x="188563" y="453429"/>
                  <a:pt x="189617" y="456038"/>
                  <a:pt x="189617" y="459170"/>
                </a:cubicBezTo>
                <a:cubicBezTo>
                  <a:pt x="189617" y="462824"/>
                  <a:pt x="188563" y="465434"/>
                  <a:pt x="186455" y="467522"/>
                </a:cubicBezTo>
                <a:cubicBezTo>
                  <a:pt x="188563" y="469610"/>
                  <a:pt x="189617" y="472742"/>
                  <a:pt x="189617" y="475873"/>
                </a:cubicBezTo>
                <a:cubicBezTo>
                  <a:pt x="189617" y="482659"/>
                  <a:pt x="184347" y="487879"/>
                  <a:pt x="177495" y="487879"/>
                </a:cubicBezTo>
                <a:cubicBezTo>
                  <a:pt x="177495" y="487879"/>
                  <a:pt x="177495" y="487879"/>
                  <a:pt x="170116" y="487879"/>
                </a:cubicBezTo>
                <a:cubicBezTo>
                  <a:pt x="170116" y="487879"/>
                  <a:pt x="170116" y="487879"/>
                  <a:pt x="164318" y="497274"/>
                </a:cubicBezTo>
                <a:cubicBezTo>
                  <a:pt x="163791" y="497796"/>
                  <a:pt x="162737" y="498318"/>
                  <a:pt x="162210" y="498318"/>
                </a:cubicBezTo>
                <a:cubicBezTo>
                  <a:pt x="162210" y="498318"/>
                  <a:pt x="162210" y="498318"/>
                  <a:pt x="133748" y="498318"/>
                </a:cubicBezTo>
                <a:cubicBezTo>
                  <a:pt x="132694" y="498318"/>
                  <a:pt x="132167" y="497796"/>
                  <a:pt x="131640" y="497274"/>
                </a:cubicBezTo>
                <a:cubicBezTo>
                  <a:pt x="131640" y="497274"/>
                  <a:pt x="131640" y="497274"/>
                  <a:pt x="124788" y="487879"/>
                </a:cubicBezTo>
                <a:cubicBezTo>
                  <a:pt x="124788" y="487879"/>
                  <a:pt x="124788" y="487879"/>
                  <a:pt x="116355" y="487879"/>
                </a:cubicBezTo>
                <a:cubicBezTo>
                  <a:pt x="109503" y="487879"/>
                  <a:pt x="103706" y="482659"/>
                  <a:pt x="103706" y="475873"/>
                </a:cubicBezTo>
                <a:cubicBezTo>
                  <a:pt x="103706" y="472742"/>
                  <a:pt x="104760" y="469610"/>
                  <a:pt x="106868" y="467522"/>
                </a:cubicBezTo>
                <a:cubicBezTo>
                  <a:pt x="104760" y="465434"/>
                  <a:pt x="103706" y="462824"/>
                  <a:pt x="103706" y="459170"/>
                </a:cubicBezTo>
                <a:cubicBezTo>
                  <a:pt x="103706" y="456038"/>
                  <a:pt x="104760" y="453429"/>
                  <a:pt x="106868" y="451341"/>
                </a:cubicBezTo>
                <a:cubicBezTo>
                  <a:pt x="104760" y="448731"/>
                  <a:pt x="103706" y="446121"/>
                  <a:pt x="103706" y="442989"/>
                </a:cubicBezTo>
                <a:cubicBezTo>
                  <a:pt x="103706" y="440901"/>
                  <a:pt x="104760" y="438291"/>
                  <a:pt x="105814" y="436204"/>
                </a:cubicBezTo>
                <a:cubicBezTo>
                  <a:pt x="104760" y="435682"/>
                  <a:pt x="103178" y="434638"/>
                  <a:pt x="102651" y="433594"/>
                </a:cubicBezTo>
                <a:cubicBezTo>
                  <a:pt x="102651" y="433594"/>
                  <a:pt x="102651" y="433594"/>
                  <a:pt x="62067" y="377743"/>
                </a:cubicBezTo>
                <a:cubicBezTo>
                  <a:pt x="60486" y="375655"/>
                  <a:pt x="61540" y="373567"/>
                  <a:pt x="64175" y="373567"/>
                </a:cubicBezTo>
                <a:close/>
                <a:moveTo>
                  <a:pt x="142707" y="0"/>
                </a:moveTo>
                <a:cubicBezTo>
                  <a:pt x="221874" y="0"/>
                  <a:pt x="285415" y="64195"/>
                  <a:pt x="285415" y="143004"/>
                </a:cubicBezTo>
                <a:cubicBezTo>
                  <a:pt x="285415" y="167012"/>
                  <a:pt x="279686" y="189454"/>
                  <a:pt x="269269" y="209287"/>
                </a:cubicBezTo>
                <a:cubicBezTo>
                  <a:pt x="269269" y="209287"/>
                  <a:pt x="269269" y="209287"/>
                  <a:pt x="270832" y="208765"/>
                </a:cubicBezTo>
                <a:cubicBezTo>
                  <a:pt x="210936" y="297490"/>
                  <a:pt x="209374" y="341330"/>
                  <a:pt x="209374" y="349681"/>
                </a:cubicBezTo>
                <a:cubicBezTo>
                  <a:pt x="209374" y="349681"/>
                  <a:pt x="209374" y="349681"/>
                  <a:pt x="77604" y="349681"/>
                </a:cubicBezTo>
                <a:cubicBezTo>
                  <a:pt x="77604" y="342374"/>
                  <a:pt x="76041" y="305319"/>
                  <a:pt x="30729" y="231729"/>
                </a:cubicBezTo>
                <a:cubicBezTo>
                  <a:pt x="25521" y="224422"/>
                  <a:pt x="20312" y="217115"/>
                  <a:pt x="16146" y="209287"/>
                </a:cubicBezTo>
                <a:cubicBezTo>
                  <a:pt x="16146" y="209287"/>
                  <a:pt x="16146" y="208765"/>
                  <a:pt x="16146" y="208765"/>
                </a:cubicBezTo>
                <a:cubicBezTo>
                  <a:pt x="5729" y="189454"/>
                  <a:pt x="0" y="167012"/>
                  <a:pt x="0" y="143004"/>
                </a:cubicBezTo>
                <a:cubicBezTo>
                  <a:pt x="0" y="64195"/>
                  <a:pt x="64062" y="0"/>
                  <a:pt x="14270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8" name="Rounded Rectangle 37"/>
          <p:cNvSpPr/>
          <p:nvPr/>
        </p:nvSpPr>
        <p:spPr>
          <a:xfrm rot="20538999">
            <a:off x="-248800" y="618898"/>
            <a:ext cx="5294749" cy="221116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defRPr/>
            </a:pPr>
            <a:r>
              <a:rPr kumimoji="0" lang="en-GB" sz="4400" b="1" i="0" u="none" strike="noStrike" kern="0" cap="none" spc="-150" normalizeH="0" baseline="0" noProof="0" dirty="0">
                <a:ln w="38100">
                  <a:solidFill>
                    <a:schemeClr val="bg1"/>
                  </a:solidFill>
                </a:ln>
                <a:solidFill>
                  <a:srgbClr val="AAED51"/>
                </a:solidFill>
                <a:effectLst>
                  <a:outerShdw blurRad="50800" dist="38100" dir="2700000" algn="tl" rotWithShape="0">
                    <a:srgbClr val="148DCA">
                      <a:alpha val="40000"/>
                    </a:srgbClr>
                  </a:outerShdw>
                </a:effectLst>
                <a:uLnTx/>
                <a:uFillTx/>
                <a:latin typeface="Comic Sans MS" panose="030F0702030302020204" pitchFamily="66" charset="0"/>
              </a:rPr>
              <a:t>Nis </a:t>
            </a:r>
            <a:r>
              <a:rPr kumimoji="0" lang="en-GB" sz="4400" b="1" i="0" u="none" strike="noStrike" kern="0" cap="none" spc="-150" normalizeH="0" baseline="0" noProof="0" dirty="0" err="1">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tha</a:t>
            </a:r>
            <a:r>
              <a:rPr kumimoji="0" lang="en-GB" sz="4400" b="1" i="0" u="none" strike="noStrike" kern="0" cap="none" spc="-150" normalizeH="0" baseline="0" noProof="0" dirty="0">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 </a:t>
            </a:r>
            <a:r>
              <a:rPr kumimoji="0" lang="en-GB" sz="4400" b="1" i="0" u="none" strike="noStrike" kern="0" cap="none" spc="-150" normalizeH="0" baseline="0" noProof="0" dirty="0" err="1">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thu</a:t>
            </a:r>
            <a:r>
              <a:rPr kumimoji="0" lang="en-GB" sz="4400" b="1" i="0" u="none" strike="noStrike" kern="0" cap="none" spc="-150" normalizeH="0" baseline="0" noProof="0" dirty="0">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 </a:t>
            </a:r>
            <a:r>
              <a:rPr kumimoji="0" lang="en-GB" sz="4400" b="1" i="0" u="none" strike="noStrike" kern="0" cap="none" spc="-150" normalizeH="0" baseline="0" noProof="0" dirty="0" err="1">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nad</a:t>
            </a:r>
            <a:r>
              <a:rPr kumimoji="0" lang="en-GB" sz="4400" b="1" i="0" u="none" strike="noStrike" kern="0" cap="none" spc="-150" normalizeH="0" baseline="0" noProof="0" dirty="0">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 </a:t>
            </a:r>
            <a:r>
              <a:rPr kumimoji="0" lang="en-GB" sz="4400" b="1" i="0" u="none" strike="noStrike" kern="0" cap="none" spc="-150" normalizeH="0" baseline="0" noProof="0" dirty="0" err="1">
                <a:ln w="38100">
                  <a:solidFill>
                    <a:schemeClr val="bg1"/>
                  </a:solidFill>
                </a:ln>
                <a:solidFill>
                  <a:srgbClr val="0070C0"/>
                </a:solidFill>
                <a:effectLst>
                  <a:outerShdw blurRad="50800" dist="38100" dir="2700000" algn="tl" rotWithShape="0">
                    <a:srgbClr val="148DCA">
                      <a:alpha val="40000"/>
                    </a:srgbClr>
                  </a:outerShdw>
                </a:effectLst>
                <a:uLnTx/>
                <a:uFillTx/>
                <a:latin typeface="Comic Sans MS" panose="030F0702030302020204" pitchFamily="66" charset="0"/>
              </a:rPr>
              <a:t>innleadair</a:t>
            </a:r>
            <a:r>
              <a:rPr lang="en-GB" sz="4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rPr>
              <a:t>!</a:t>
            </a:r>
          </a:p>
          <a:p>
            <a:pPr algn="ctr">
              <a:lnSpc>
                <a:spcPts val="6000"/>
              </a:lnSpc>
              <a:defRPr/>
            </a:pPr>
            <a:endParaRPr kumimoji="0" lang="en-GB" sz="5400" b="1" i="0" u="none" strike="noStrike" kern="0" cap="none" spc="-150" normalizeH="0" baseline="0" noProof="0" dirty="0">
              <a:ln w="38100">
                <a:solidFill>
                  <a:schemeClr val="bg1"/>
                </a:solidFill>
              </a:ln>
              <a:solidFill>
                <a:srgbClr val="148DCA"/>
              </a:solidFill>
              <a:effectLst>
                <a:outerShdw blurRad="50800" dist="38100" dir="2700000" algn="tl" rotWithShape="0">
                  <a:srgbClr val="148DCA">
                    <a:alpha val="40000"/>
                  </a:srgbClr>
                </a:outerShdw>
              </a:effectLst>
              <a:uLnTx/>
              <a:uFillTx/>
              <a:latin typeface="Comic Sans MS" panose="030F0702030302020204" pitchFamily="66" charset="0"/>
            </a:endParaRPr>
          </a:p>
        </p:txBody>
      </p:sp>
      <p:sp>
        <p:nvSpPr>
          <p:cNvPr id="39" name="Rounded Rectangle 38"/>
          <p:cNvSpPr/>
          <p:nvPr/>
        </p:nvSpPr>
        <p:spPr>
          <a:xfrm>
            <a:off x="9024368" y="4576458"/>
            <a:ext cx="2904386" cy="11811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Nach</a:t>
            </a: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 </a:t>
            </a: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cùm</a:t>
            </a: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 </a:t>
            </a: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sinn</a:t>
            </a: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 </a:t>
            </a: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oirnn</a:t>
            </a: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a’ </a:t>
            </a: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rannsachadh</a:t>
            </a:r>
            <a:r>
              <a:rPr kumimoji="0" lang="en-GB" sz="2400" b="0" i="0" u="none" strike="noStrike" kern="0" cap="none" spc="0" normalizeH="0" baseline="0" noProof="0" dirty="0">
                <a:ln>
                  <a:noFill/>
                </a:ln>
                <a:solidFill>
                  <a:srgbClr val="B4F1F6"/>
                </a:solidFill>
                <a:effectLst/>
                <a:uLnTx/>
                <a:uFillTx/>
                <a:latin typeface="Comic Sans MS" panose="030F0702030302020204" pitchFamily="66" charset="0"/>
              </a:rPr>
              <a:t> </a:t>
            </a:r>
            <a:r>
              <a:rPr kumimoji="0" lang="en-GB" sz="2400" b="0" i="0" u="none" strike="noStrike" kern="0" cap="none" spc="0" normalizeH="0" baseline="0" noProof="0" dirty="0" err="1">
                <a:ln>
                  <a:noFill/>
                </a:ln>
                <a:solidFill>
                  <a:srgbClr val="B4F1F6"/>
                </a:solidFill>
                <a:effectLst/>
                <a:uLnTx/>
                <a:uFillTx/>
                <a:latin typeface="Comic Sans MS" panose="030F0702030302020204" pitchFamily="66" charset="0"/>
              </a:rPr>
              <a:t>còmhla</a:t>
            </a:r>
            <a:r>
              <a:rPr kumimoji="0" lang="en-GB" sz="2800" b="0" i="0" u="none" strike="noStrike" kern="0" cap="none" spc="0" normalizeH="0" baseline="0" noProof="0" dirty="0">
                <a:ln>
                  <a:noFill/>
                </a:ln>
                <a:solidFill>
                  <a:srgbClr val="B4F1F6"/>
                </a:solidFill>
                <a:effectLst/>
                <a:uLnTx/>
                <a:uFillTx/>
                <a:latin typeface="Comic Sans MS" panose="030F0702030302020204" pitchFamily="66" charset="0"/>
              </a:rPr>
              <a:t>!</a:t>
            </a:r>
          </a:p>
        </p:txBody>
      </p:sp>
      <p:sp>
        <p:nvSpPr>
          <p:cNvPr id="2" name="5-Point Star 1"/>
          <p:cNvSpPr/>
          <p:nvPr/>
        </p:nvSpPr>
        <p:spPr>
          <a:xfrm>
            <a:off x="10295024" y="4041921"/>
            <a:ext cx="275283" cy="32161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5-Point Star 47"/>
          <p:cNvSpPr/>
          <p:nvPr/>
        </p:nvSpPr>
        <p:spPr>
          <a:xfrm>
            <a:off x="10863577" y="4176675"/>
            <a:ext cx="275283" cy="321619"/>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5-Point Star 55"/>
          <p:cNvSpPr/>
          <p:nvPr/>
        </p:nvSpPr>
        <p:spPr>
          <a:xfrm>
            <a:off x="11810323" y="4698282"/>
            <a:ext cx="275283" cy="32161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5-Point Star 56"/>
          <p:cNvSpPr/>
          <p:nvPr/>
        </p:nvSpPr>
        <p:spPr>
          <a:xfrm>
            <a:off x="11446370" y="4333919"/>
            <a:ext cx="275283" cy="321619"/>
          </a:xfrm>
          <a:prstGeom prst="star5">
            <a:avLst/>
          </a:prstGeom>
          <a:solidFill>
            <a:srgbClr val="005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5-Point Star 57"/>
          <p:cNvSpPr/>
          <p:nvPr/>
        </p:nvSpPr>
        <p:spPr>
          <a:xfrm>
            <a:off x="9217839" y="4518560"/>
            <a:ext cx="275283" cy="321619"/>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5-Point Star 58"/>
          <p:cNvSpPr/>
          <p:nvPr/>
        </p:nvSpPr>
        <p:spPr>
          <a:xfrm>
            <a:off x="9741230" y="4186105"/>
            <a:ext cx="275283" cy="321619"/>
          </a:xfrm>
          <a:prstGeom prst="star5">
            <a:avLst/>
          </a:prstGeom>
          <a:solidFill>
            <a:srgbClr val="DEE2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5-Point Star 59"/>
          <p:cNvSpPr/>
          <p:nvPr/>
        </p:nvSpPr>
        <p:spPr>
          <a:xfrm>
            <a:off x="8870101" y="4988549"/>
            <a:ext cx="275283" cy="321619"/>
          </a:xfrm>
          <a:prstGeom prst="star5">
            <a:avLst/>
          </a:prstGeom>
          <a:solidFill>
            <a:srgbClr val="005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5-Point Star 60"/>
          <p:cNvSpPr/>
          <p:nvPr/>
        </p:nvSpPr>
        <p:spPr>
          <a:xfrm>
            <a:off x="9288981" y="5498998"/>
            <a:ext cx="275283" cy="321619"/>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5-Point Star 61"/>
          <p:cNvSpPr/>
          <p:nvPr/>
        </p:nvSpPr>
        <p:spPr>
          <a:xfrm>
            <a:off x="9875291" y="5908017"/>
            <a:ext cx="275283" cy="32161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5-Point Star 62"/>
          <p:cNvSpPr/>
          <p:nvPr/>
        </p:nvSpPr>
        <p:spPr>
          <a:xfrm>
            <a:off x="11687421" y="5335831"/>
            <a:ext cx="275283" cy="32161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5-Point Star 63"/>
          <p:cNvSpPr/>
          <p:nvPr/>
        </p:nvSpPr>
        <p:spPr>
          <a:xfrm>
            <a:off x="11248132" y="5740040"/>
            <a:ext cx="275283" cy="321619"/>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5-Point Star 64"/>
          <p:cNvSpPr/>
          <p:nvPr/>
        </p:nvSpPr>
        <p:spPr>
          <a:xfrm>
            <a:off x="10592936" y="5934634"/>
            <a:ext cx="275283" cy="321619"/>
          </a:xfrm>
          <a:prstGeom prst="star5">
            <a:avLst/>
          </a:prstGeom>
          <a:solidFill>
            <a:srgbClr val="A2EE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Picture 44"/>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6705730" y="3153075"/>
            <a:ext cx="1917992" cy="3418168"/>
          </a:xfrm>
          <a:prstGeom prst="rect">
            <a:avLst/>
          </a:prstGeom>
        </p:spPr>
      </p:pic>
      <p:pic>
        <p:nvPicPr>
          <p:cNvPr id="47" name="Picture 46" descr="Hipster boy  girl 1 V3.pdf - Adobe Acrobat Reader DC"/>
          <p:cNvPicPr>
            <a:picLocks noChangeAspect="1"/>
          </p:cNvPicPr>
          <p:nvPr/>
        </p:nvPicPr>
        <p:blipFill rotWithShape="1">
          <a:blip r:embed="rId13">
            <a:extLst>
              <a:ext uri="{BEBA8EAE-BF5A-486C-A8C5-ECC9F3942E4B}">
                <a14:imgProps xmlns:a14="http://schemas.microsoft.com/office/drawing/2010/main">
                  <a14:imgLayer r:embed="rId14">
                    <a14:imgEffect>
                      <a14:backgroundRemoval t="32124" b="51344" l="30029" r="50362">
                        <a14:foregroundMark x1="43922" y1="42070" x2="43922" y2="40860"/>
                        <a14:foregroundMark x1="44139" y1="45027" x2="43922" y2="45968"/>
                        <a14:foregroundMark x1="39508" y1="43011" x2="37265" y2="39516"/>
                        <a14:foregroundMark x1="38423" y1="39247" x2="37988" y2="38172"/>
                        <a14:foregroundMark x1="35384" y1="38172" x2="35528" y2="41129"/>
                        <a14:backgroundMark x1="36469" y1="38038" x2="37120" y2="38038"/>
                      </a14:backgroundRemoval>
                    </a14:imgEffect>
                  </a14:imgLayer>
                </a14:imgProps>
              </a:ext>
              <a:ext uri="{28A0092B-C50C-407E-A947-70E740481C1C}">
                <a14:useLocalDpi xmlns:a14="http://schemas.microsoft.com/office/drawing/2010/main" val="0"/>
              </a:ext>
            </a:extLst>
          </a:blip>
          <a:srcRect l="30107" t="31989" r="49643" b="48706"/>
          <a:stretch/>
        </p:blipFill>
        <p:spPr>
          <a:xfrm rot="16200000">
            <a:off x="3597577" y="3856943"/>
            <a:ext cx="3600213" cy="1935676"/>
          </a:xfrm>
          <a:prstGeom prst="rect">
            <a:avLst/>
          </a:prstGeom>
        </p:spPr>
      </p:pic>
      <p:sp>
        <p:nvSpPr>
          <p:cNvPr id="66" name="Rounded Rectangle 65"/>
          <p:cNvSpPr/>
          <p:nvPr/>
        </p:nvSpPr>
        <p:spPr>
          <a:xfrm rot="1056310">
            <a:off x="610919" y="3679431"/>
            <a:ext cx="2326150" cy="705777"/>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err="1">
                <a:solidFill>
                  <a:srgbClr val="005695"/>
                </a:solidFill>
                <a:latin typeface="Comic Sans MS" panose="030F0702030302020204" pitchFamily="66" charset="0"/>
              </a:rPr>
              <a:t>rannsachadh</a:t>
            </a:r>
            <a:endParaRPr lang="en-US" sz="2400" dirty="0">
              <a:solidFill>
                <a:srgbClr val="005695"/>
              </a:solidFill>
              <a:latin typeface="Comic Sans MS" panose="030F0702030302020204" pitchFamily="66" charset="0"/>
            </a:endParaRPr>
          </a:p>
        </p:txBody>
      </p:sp>
      <p:sp>
        <p:nvSpPr>
          <p:cNvPr id="67" name="Rounded Rectangle 66"/>
          <p:cNvSpPr/>
          <p:nvPr/>
        </p:nvSpPr>
        <p:spPr>
          <a:xfrm rot="458118">
            <a:off x="4621488" y="2008916"/>
            <a:ext cx="2498316" cy="705777"/>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err="1">
                <a:solidFill>
                  <a:srgbClr val="005695"/>
                </a:solidFill>
                <a:latin typeface="Comic Sans MS" panose="030F0702030302020204" pitchFamily="66" charset="0"/>
              </a:rPr>
              <a:t>freagarrachadh</a:t>
            </a:r>
            <a:endParaRPr lang="en-US" sz="2400" dirty="0">
              <a:solidFill>
                <a:srgbClr val="005695"/>
              </a:solidFill>
              <a:latin typeface="Comic Sans MS" panose="030F0702030302020204" pitchFamily="66" charset="0"/>
            </a:endParaRPr>
          </a:p>
        </p:txBody>
      </p:sp>
      <p:sp>
        <p:nvSpPr>
          <p:cNvPr id="68" name="Rounded Rectangle 67"/>
          <p:cNvSpPr/>
          <p:nvPr/>
        </p:nvSpPr>
        <p:spPr>
          <a:xfrm rot="1344241">
            <a:off x="8057250" y="2393508"/>
            <a:ext cx="1962150" cy="12192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srgbClr val="005695"/>
                </a:solidFill>
                <a:latin typeface="Comic Sans MS" panose="030F0702030302020204" pitchFamily="66" charset="0"/>
              </a:rPr>
              <a:t>mac-</a:t>
            </a:r>
            <a:r>
              <a:rPr lang="en-GB" sz="2400" kern="0" dirty="0" err="1">
                <a:solidFill>
                  <a:srgbClr val="005695"/>
                </a:solidFill>
                <a:latin typeface="Comic Sans MS" panose="030F0702030302020204" pitchFamily="66" charset="0"/>
              </a:rPr>
              <a:t>meanmna</a:t>
            </a:r>
            <a:endParaRPr kumimoji="0" lang="en-GB" sz="2400" b="0" i="0" u="none" strike="noStrike" kern="0" cap="none" spc="0" normalizeH="0" baseline="0" noProof="0" dirty="0">
              <a:ln>
                <a:noFill/>
              </a:ln>
              <a:solidFill>
                <a:srgbClr val="005695"/>
              </a:solidFill>
              <a:effectLst/>
              <a:uLnTx/>
              <a:uFillTx/>
              <a:latin typeface="Comic Sans MS" panose="030F0702030302020204" pitchFamily="66" charset="0"/>
            </a:endParaRPr>
          </a:p>
        </p:txBody>
      </p:sp>
      <p:sp>
        <p:nvSpPr>
          <p:cNvPr id="69" name="Rounded Rectangle 68"/>
          <p:cNvSpPr/>
          <p:nvPr/>
        </p:nvSpPr>
        <p:spPr>
          <a:xfrm rot="458118">
            <a:off x="4746871" y="574048"/>
            <a:ext cx="2606186" cy="705777"/>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err="1">
                <a:solidFill>
                  <a:srgbClr val="005695"/>
                </a:solidFill>
                <a:latin typeface="Comic Sans MS" panose="030F0702030302020204" pitchFamily="66" charset="0"/>
              </a:rPr>
              <a:t>lorg</a:t>
            </a:r>
            <a:r>
              <a:rPr lang="en-GB" sz="2400" dirty="0">
                <a:solidFill>
                  <a:srgbClr val="005695"/>
                </a:solidFill>
                <a:latin typeface="Comic Sans MS" panose="030F0702030302020204" pitchFamily="66" charset="0"/>
              </a:rPr>
              <a:t> </a:t>
            </a:r>
            <a:r>
              <a:rPr lang="en-GB" sz="2400" dirty="0" err="1">
                <a:solidFill>
                  <a:srgbClr val="005695"/>
                </a:solidFill>
                <a:latin typeface="Comic Sans MS" panose="030F0702030302020204" pitchFamily="66" charset="0"/>
              </a:rPr>
              <a:t>phàtranan</a:t>
            </a:r>
            <a:endParaRPr lang="en-US" sz="2400" dirty="0">
              <a:solidFill>
                <a:srgbClr val="005695"/>
              </a:solidFill>
              <a:latin typeface="Comic Sans MS" panose="030F0702030302020204" pitchFamily="66" charset="0"/>
            </a:endParaRPr>
          </a:p>
        </p:txBody>
      </p:sp>
    </p:spTree>
    <p:extLst>
      <p:ext uri="{BB962C8B-B14F-4D97-AF65-F5344CB8AC3E}">
        <p14:creationId xmlns:p14="http://schemas.microsoft.com/office/powerpoint/2010/main" val="22279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58"/>
                                        </p:tgtEl>
                                      </p:cBhvr>
                                    </p:animEffect>
                                    <p:anim calcmode="lin" valueType="num">
                                      <p:cBhvr>
                                        <p:cTn id="7" dur="2000"/>
                                        <p:tgtEl>
                                          <p:spTgt spid="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8"/>
                                        </p:tgtEl>
                                        <p:attrNameLst>
                                          <p:attrName>ppt_h</p:attrName>
                                        </p:attrNameLst>
                                      </p:cBhvr>
                                      <p:tavLst>
                                        <p:tav tm="0">
                                          <p:val>
                                            <p:strVal val="ppt_h"/>
                                          </p:val>
                                        </p:tav>
                                        <p:tav tm="100000">
                                          <p:val>
                                            <p:strVal val="ppt_h"/>
                                          </p:val>
                                        </p:tav>
                                      </p:tavLst>
                                    </p:anim>
                                    <p:set>
                                      <p:cBhvr>
                                        <p:cTn id="9" dur="1" fill="hold">
                                          <p:stCondLst>
                                            <p:cond delay="1999"/>
                                          </p:stCondLst>
                                        </p:cTn>
                                        <p:tgtEl>
                                          <p:spTgt spid="58"/>
                                        </p:tgtEl>
                                        <p:attrNameLst>
                                          <p:attrName>style.visibility</p:attrName>
                                        </p:attrNameLst>
                                      </p:cBhvr>
                                      <p:to>
                                        <p:strVal val="hidden"/>
                                      </p:to>
                                    </p:set>
                                  </p:childTnLst>
                                </p:cTn>
                              </p:par>
                              <p:par>
                                <p:cTn id="10" presetID="45" presetClass="exit" presetSubtype="0" fill="hold" grpId="0" nodeType="withEffect">
                                  <p:stCondLst>
                                    <p:cond delay="0"/>
                                  </p:stCondLst>
                                  <p:childTnLst>
                                    <p:animEffect transition="out" filter="fade">
                                      <p:cBhvr>
                                        <p:cTn id="11" dur="2000"/>
                                        <p:tgtEl>
                                          <p:spTgt spid="59"/>
                                        </p:tgtEl>
                                      </p:cBhvr>
                                    </p:animEffect>
                                    <p:anim calcmode="lin" valueType="num">
                                      <p:cBhvr>
                                        <p:cTn id="12" dur="2000"/>
                                        <p:tgtEl>
                                          <p:spTgt spid="5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59"/>
                                        </p:tgtEl>
                                        <p:attrNameLst>
                                          <p:attrName>ppt_h</p:attrName>
                                        </p:attrNameLst>
                                      </p:cBhvr>
                                      <p:tavLst>
                                        <p:tav tm="0">
                                          <p:val>
                                            <p:strVal val="ppt_h"/>
                                          </p:val>
                                        </p:tav>
                                        <p:tav tm="100000">
                                          <p:val>
                                            <p:strVal val="ppt_h"/>
                                          </p:val>
                                        </p:tav>
                                      </p:tavLst>
                                    </p:anim>
                                    <p:set>
                                      <p:cBhvr>
                                        <p:cTn id="14" dur="1" fill="hold">
                                          <p:stCondLst>
                                            <p:cond delay="1999"/>
                                          </p:stCondLst>
                                        </p:cTn>
                                        <p:tgtEl>
                                          <p:spTgt spid="59"/>
                                        </p:tgtEl>
                                        <p:attrNameLst>
                                          <p:attrName>style.visibility</p:attrName>
                                        </p:attrNameLst>
                                      </p:cBhvr>
                                      <p:to>
                                        <p:strVal val="hidden"/>
                                      </p:to>
                                    </p:set>
                                  </p:childTnLst>
                                </p:cTn>
                              </p:par>
                              <p:par>
                                <p:cTn id="15" presetID="45" presetClass="exit" presetSubtype="0" fill="hold" grpId="0" nodeType="withEffect">
                                  <p:stCondLst>
                                    <p:cond delay="0"/>
                                  </p:stCondLst>
                                  <p:childTnLst>
                                    <p:animEffect transition="out" filter="fade">
                                      <p:cBhvr>
                                        <p:cTn id="16" dur="2000"/>
                                        <p:tgtEl>
                                          <p:spTgt spid="2"/>
                                        </p:tgtEl>
                                      </p:cBhvr>
                                    </p:animEffect>
                                    <p:anim calcmode="lin" valueType="num">
                                      <p:cBhvr>
                                        <p:cTn id="1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2"/>
                                        </p:tgtEl>
                                        <p:attrNameLst>
                                          <p:attrName>ppt_h</p:attrName>
                                        </p:attrNameLst>
                                      </p:cBhvr>
                                      <p:tavLst>
                                        <p:tav tm="0">
                                          <p:val>
                                            <p:strVal val="ppt_h"/>
                                          </p:val>
                                        </p:tav>
                                        <p:tav tm="100000">
                                          <p:val>
                                            <p:strVal val="ppt_h"/>
                                          </p:val>
                                        </p:tav>
                                      </p:tavLst>
                                    </p:anim>
                                    <p:set>
                                      <p:cBhvr>
                                        <p:cTn id="19" dur="1" fill="hold">
                                          <p:stCondLst>
                                            <p:cond delay="1999"/>
                                          </p:stCondLst>
                                        </p:cTn>
                                        <p:tgtEl>
                                          <p:spTgt spid="2"/>
                                        </p:tgtEl>
                                        <p:attrNameLst>
                                          <p:attrName>style.visibility</p:attrName>
                                        </p:attrNameLst>
                                      </p:cBhvr>
                                      <p:to>
                                        <p:strVal val="hidden"/>
                                      </p:to>
                                    </p:set>
                                  </p:childTnLst>
                                </p:cTn>
                              </p:par>
                              <p:par>
                                <p:cTn id="20" presetID="45" presetClass="exit" presetSubtype="0" fill="hold" grpId="0" nodeType="withEffect">
                                  <p:stCondLst>
                                    <p:cond delay="0"/>
                                  </p:stCondLst>
                                  <p:childTnLst>
                                    <p:animEffect transition="out" filter="fade">
                                      <p:cBhvr>
                                        <p:cTn id="21" dur="2000"/>
                                        <p:tgtEl>
                                          <p:spTgt spid="48"/>
                                        </p:tgtEl>
                                      </p:cBhvr>
                                    </p:animEffect>
                                    <p:anim calcmode="lin" valueType="num">
                                      <p:cBhvr>
                                        <p:cTn id="22" dur="2000"/>
                                        <p:tgtEl>
                                          <p:spTgt spid="4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48"/>
                                        </p:tgtEl>
                                        <p:attrNameLst>
                                          <p:attrName>ppt_h</p:attrName>
                                        </p:attrNameLst>
                                      </p:cBhvr>
                                      <p:tavLst>
                                        <p:tav tm="0">
                                          <p:val>
                                            <p:strVal val="ppt_h"/>
                                          </p:val>
                                        </p:tav>
                                        <p:tav tm="100000">
                                          <p:val>
                                            <p:strVal val="ppt_h"/>
                                          </p:val>
                                        </p:tav>
                                      </p:tavLst>
                                    </p:anim>
                                    <p:set>
                                      <p:cBhvr>
                                        <p:cTn id="24" dur="1" fill="hold">
                                          <p:stCondLst>
                                            <p:cond delay="1999"/>
                                          </p:stCondLst>
                                        </p:cTn>
                                        <p:tgtEl>
                                          <p:spTgt spid="48"/>
                                        </p:tgtEl>
                                        <p:attrNameLst>
                                          <p:attrName>style.visibility</p:attrName>
                                        </p:attrNameLst>
                                      </p:cBhvr>
                                      <p:to>
                                        <p:strVal val="hidden"/>
                                      </p:to>
                                    </p:set>
                                  </p:childTnLst>
                                </p:cTn>
                              </p:par>
                              <p:par>
                                <p:cTn id="25" presetID="45" presetClass="exit" presetSubtype="0" fill="hold" grpId="0" nodeType="withEffect">
                                  <p:stCondLst>
                                    <p:cond delay="0"/>
                                  </p:stCondLst>
                                  <p:childTnLst>
                                    <p:animEffect transition="out" filter="fade">
                                      <p:cBhvr>
                                        <p:cTn id="26" dur="2000"/>
                                        <p:tgtEl>
                                          <p:spTgt spid="57"/>
                                        </p:tgtEl>
                                      </p:cBhvr>
                                    </p:animEffect>
                                    <p:anim calcmode="lin" valueType="num">
                                      <p:cBhvr>
                                        <p:cTn id="27" dur="2000"/>
                                        <p:tgtEl>
                                          <p:spTgt spid="5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57"/>
                                        </p:tgtEl>
                                        <p:attrNameLst>
                                          <p:attrName>ppt_h</p:attrName>
                                        </p:attrNameLst>
                                      </p:cBhvr>
                                      <p:tavLst>
                                        <p:tav tm="0">
                                          <p:val>
                                            <p:strVal val="ppt_h"/>
                                          </p:val>
                                        </p:tav>
                                        <p:tav tm="100000">
                                          <p:val>
                                            <p:strVal val="ppt_h"/>
                                          </p:val>
                                        </p:tav>
                                      </p:tavLst>
                                    </p:anim>
                                    <p:set>
                                      <p:cBhvr>
                                        <p:cTn id="29" dur="1" fill="hold">
                                          <p:stCondLst>
                                            <p:cond delay="1999"/>
                                          </p:stCondLst>
                                        </p:cTn>
                                        <p:tgtEl>
                                          <p:spTgt spid="57"/>
                                        </p:tgtEl>
                                        <p:attrNameLst>
                                          <p:attrName>style.visibility</p:attrName>
                                        </p:attrNameLst>
                                      </p:cBhvr>
                                      <p:to>
                                        <p:strVal val="hidden"/>
                                      </p:to>
                                    </p:set>
                                  </p:childTnLst>
                                </p:cTn>
                              </p:par>
                              <p:par>
                                <p:cTn id="30" presetID="45" presetClass="exit" presetSubtype="0" fill="hold" grpId="0" nodeType="withEffect">
                                  <p:stCondLst>
                                    <p:cond delay="0"/>
                                  </p:stCondLst>
                                  <p:childTnLst>
                                    <p:animEffect transition="out" filter="fade">
                                      <p:cBhvr>
                                        <p:cTn id="31" dur="2000"/>
                                        <p:tgtEl>
                                          <p:spTgt spid="56"/>
                                        </p:tgtEl>
                                      </p:cBhvr>
                                    </p:animEffect>
                                    <p:anim calcmode="lin" valueType="num">
                                      <p:cBhvr>
                                        <p:cTn id="32" dur="2000"/>
                                        <p:tgtEl>
                                          <p:spTgt spid="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56"/>
                                        </p:tgtEl>
                                        <p:attrNameLst>
                                          <p:attrName>ppt_h</p:attrName>
                                        </p:attrNameLst>
                                      </p:cBhvr>
                                      <p:tavLst>
                                        <p:tav tm="0">
                                          <p:val>
                                            <p:strVal val="ppt_h"/>
                                          </p:val>
                                        </p:tav>
                                        <p:tav tm="100000">
                                          <p:val>
                                            <p:strVal val="ppt_h"/>
                                          </p:val>
                                        </p:tav>
                                      </p:tavLst>
                                    </p:anim>
                                    <p:set>
                                      <p:cBhvr>
                                        <p:cTn id="34" dur="1" fill="hold">
                                          <p:stCondLst>
                                            <p:cond delay="1999"/>
                                          </p:stCondLst>
                                        </p:cTn>
                                        <p:tgtEl>
                                          <p:spTgt spid="56"/>
                                        </p:tgtEl>
                                        <p:attrNameLst>
                                          <p:attrName>style.visibility</p:attrName>
                                        </p:attrNameLst>
                                      </p:cBhvr>
                                      <p:to>
                                        <p:strVal val="hidden"/>
                                      </p:to>
                                    </p:set>
                                  </p:childTnLst>
                                </p:cTn>
                              </p:par>
                              <p:par>
                                <p:cTn id="35" presetID="45" presetClass="exit" presetSubtype="0" fill="hold" grpId="0" nodeType="withEffect">
                                  <p:stCondLst>
                                    <p:cond delay="0"/>
                                  </p:stCondLst>
                                  <p:childTnLst>
                                    <p:animEffect transition="out" filter="fade">
                                      <p:cBhvr>
                                        <p:cTn id="36" dur="2000"/>
                                        <p:tgtEl>
                                          <p:spTgt spid="63"/>
                                        </p:tgtEl>
                                      </p:cBhvr>
                                    </p:animEffect>
                                    <p:anim calcmode="lin" valueType="num">
                                      <p:cBhvr>
                                        <p:cTn id="37" dur="2000"/>
                                        <p:tgtEl>
                                          <p:spTgt spid="6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2000"/>
                                        <p:tgtEl>
                                          <p:spTgt spid="63"/>
                                        </p:tgtEl>
                                        <p:attrNameLst>
                                          <p:attrName>ppt_h</p:attrName>
                                        </p:attrNameLst>
                                      </p:cBhvr>
                                      <p:tavLst>
                                        <p:tav tm="0">
                                          <p:val>
                                            <p:strVal val="ppt_h"/>
                                          </p:val>
                                        </p:tav>
                                        <p:tav tm="100000">
                                          <p:val>
                                            <p:strVal val="ppt_h"/>
                                          </p:val>
                                        </p:tav>
                                      </p:tavLst>
                                    </p:anim>
                                    <p:set>
                                      <p:cBhvr>
                                        <p:cTn id="39" dur="1" fill="hold">
                                          <p:stCondLst>
                                            <p:cond delay="1999"/>
                                          </p:stCondLst>
                                        </p:cTn>
                                        <p:tgtEl>
                                          <p:spTgt spid="63"/>
                                        </p:tgtEl>
                                        <p:attrNameLst>
                                          <p:attrName>style.visibility</p:attrName>
                                        </p:attrNameLst>
                                      </p:cBhvr>
                                      <p:to>
                                        <p:strVal val="hidden"/>
                                      </p:to>
                                    </p:set>
                                  </p:childTnLst>
                                </p:cTn>
                              </p:par>
                              <p:par>
                                <p:cTn id="40" presetID="45" presetClass="exit" presetSubtype="0" fill="hold" grpId="0" nodeType="withEffect">
                                  <p:stCondLst>
                                    <p:cond delay="0"/>
                                  </p:stCondLst>
                                  <p:childTnLst>
                                    <p:animEffect transition="out" filter="fade">
                                      <p:cBhvr>
                                        <p:cTn id="41" dur="2000"/>
                                        <p:tgtEl>
                                          <p:spTgt spid="64"/>
                                        </p:tgtEl>
                                      </p:cBhvr>
                                    </p:animEffect>
                                    <p:anim calcmode="lin" valueType="num">
                                      <p:cBhvr>
                                        <p:cTn id="42" dur="2000"/>
                                        <p:tgtEl>
                                          <p:spTgt spid="6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64"/>
                                        </p:tgtEl>
                                        <p:attrNameLst>
                                          <p:attrName>ppt_h</p:attrName>
                                        </p:attrNameLst>
                                      </p:cBhvr>
                                      <p:tavLst>
                                        <p:tav tm="0">
                                          <p:val>
                                            <p:strVal val="ppt_h"/>
                                          </p:val>
                                        </p:tav>
                                        <p:tav tm="100000">
                                          <p:val>
                                            <p:strVal val="ppt_h"/>
                                          </p:val>
                                        </p:tav>
                                      </p:tavLst>
                                    </p:anim>
                                    <p:set>
                                      <p:cBhvr>
                                        <p:cTn id="44" dur="1" fill="hold">
                                          <p:stCondLst>
                                            <p:cond delay="1999"/>
                                          </p:stCondLst>
                                        </p:cTn>
                                        <p:tgtEl>
                                          <p:spTgt spid="64"/>
                                        </p:tgtEl>
                                        <p:attrNameLst>
                                          <p:attrName>style.visibility</p:attrName>
                                        </p:attrNameLst>
                                      </p:cBhvr>
                                      <p:to>
                                        <p:strVal val="hidden"/>
                                      </p:to>
                                    </p:set>
                                  </p:childTnLst>
                                </p:cTn>
                              </p:par>
                              <p:par>
                                <p:cTn id="45" presetID="45" presetClass="exit" presetSubtype="0" fill="hold" grpId="0" nodeType="withEffect">
                                  <p:stCondLst>
                                    <p:cond delay="0"/>
                                  </p:stCondLst>
                                  <p:childTnLst>
                                    <p:animEffect transition="out" filter="fade">
                                      <p:cBhvr>
                                        <p:cTn id="46" dur="2000"/>
                                        <p:tgtEl>
                                          <p:spTgt spid="65"/>
                                        </p:tgtEl>
                                      </p:cBhvr>
                                    </p:animEffect>
                                    <p:anim calcmode="lin" valueType="num">
                                      <p:cBhvr>
                                        <p:cTn id="47" dur="2000"/>
                                        <p:tgtEl>
                                          <p:spTgt spid="6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2000"/>
                                        <p:tgtEl>
                                          <p:spTgt spid="65"/>
                                        </p:tgtEl>
                                        <p:attrNameLst>
                                          <p:attrName>ppt_h</p:attrName>
                                        </p:attrNameLst>
                                      </p:cBhvr>
                                      <p:tavLst>
                                        <p:tav tm="0">
                                          <p:val>
                                            <p:strVal val="ppt_h"/>
                                          </p:val>
                                        </p:tav>
                                        <p:tav tm="100000">
                                          <p:val>
                                            <p:strVal val="ppt_h"/>
                                          </p:val>
                                        </p:tav>
                                      </p:tavLst>
                                    </p:anim>
                                    <p:set>
                                      <p:cBhvr>
                                        <p:cTn id="49" dur="1" fill="hold">
                                          <p:stCondLst>
                                            <p:cond delay="1999"/>
                                          </p:stCondLst>
                                        </p:cTn>
                                        <p:tgtEl>
                                          <p:spTgt spid="65"/>
                                        </p:tgtEl>
                                        <p:attrNameLst>
                                          <p:attrName>style.visibility</p:attrName>
                                        </p:attrNameLst>
                                      </p:cBhvr>
                                      <p:to>
                                        <p:strVal val="hidden"/>
                                      </p:to>
                                    </p:set>
                                  </p:childTnLst>
                                </p:cTn>
                              </p:par>
                              <p:par>
                                <p:cTn id="50" presetID="45" presetClass="exit" presetSubtype="0" fill="hold" grpId="0" nodeType="withEffect">
                                  <p:stCondLst>
                                    <p:cond delay="0"/>
                                  </p:stCondLst>
                                  <p:childTnLst>
                                    <p:animEffect transition="out" filter="fade">
                                      <p:cBhvr>
                                        <p:cTn id="51" dur="2000"/>
                                        <p:tgtEl>
                                          <p:spTgt spid="62"/>
                                        </p:tgtEl>
                                      </p:cBhvr>
                                    </p:animEffect>
                                    <p:anim calcmode="lin" valueType="num">
                                      <p:cBhvr>
                                        <p:cTn id="52" dur="2000"/>
                                        <p:tgtEl>
                                          <p:spTgt spid="6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62"/>
                                        </p:tgtEl>
                                        <p:attrNameLst>
                                          <p:attrName>ppt_h</p:attrName>
                                        </p:attrNameLst>
                                      </p:cBhvr>
                                      <p:tavLst>
                                        <p:tav tm="0">
                                          <p:val>
                                            <p:strVal val="ppt_h"/>
                                          </p:val>
                                        </p:tav>
                                        <p:tav tm="100000">
                                          <p:val>
                                            <p:strVal val="ppt_h"/>
                                          </p:val>
                                        </p:tav>
                                      </p:tavLst>
                                    </p:anim>
                                    <p:set>
                                      <p:cBhvr>
                                        <p:cTn id="54" dur="1" fill="hold">
                                          <p:stCondLst>
                                            <p:cond delay="1999"/>
                                          </p:stCondLst>
                                        </p:cTn>
                                        <p:tgtEl>
                                          <p:spTgt spid="62"/>
                                        </p:tgtEl>
                                        <p:attrNameLst>
                                          <p:attrName>style.visibility</p:attrName>
                                        </p:attrNameLst>
                                      </p:cBhvr>
                                      <p:to>
                                        <p:strVal val="hidden"/>
                                      </p:to>
                                    </p:set>
                                  </p:childTnLst>
                                </p:cTn>
                              </p:par>
                              <p:par>
                                <p:cTn id="55" presetID="45" presetClass="exit" presetSubtype="0" fill="hold" grpId="0" nodeType="withEffect">
                                  <p:stCondLst>
                                    <p:cond delay="0"/>
                                  </p:stCondLst>
                                  <p:childTnLst>
                                    <p:animEffect transition="out" filter="fade">
                                      <p:cBhvr>
                                        <p:cTn id="56" dur="2000"/>
                                        <p:tgtEl>
                                          <p:spTgt spid="61"/>
                                        </p:tgtEl>
                                      </p:cBhvr>
                                    </p:animEffect>
                                    <p:anim calcmode="lin" valueType="num">
                                      <p:cBhvr>
                                        <p:cTn id="57" dur="2000"/>
                                        <p:tgtEl>
                                          <p:spTgt spid="6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2000"/>
                                        <p:tgtEl>
                                          <p:spTgt spid="61"/>
                                        </p:tgtEl>
                                        <p:attrNameLst>
                                          <p:attrName>ppt_h</p:attrName>
                                        </p:attrNameLst>
                                      </p:cBhvr>
                                      <p:tavLst>
                                        <p:tav tm="0">
                                          <p:val>
                                            <p:strVal val="ppt_h"/>
                                          </p:val>
                                        </p:tav>
                                        <p:tav tm="100000">
                                          <p:val>
                                            <p:strVal val="ppt_h"/>
                                          </p:val>
                                        </p:tav>
                                      </p:tavLst>
                                    </p:anim>
                                    <p:set>
                                      <p:cBhvr>
                                        <p:cTn id="59" dur="1" fill="hold">
                                          <p:stCondLst>
                                            <p:cond delay="1999"/>
                                          </p:stCondLst>
                                        </p:cTn>
                                        <p:tgtEl>
                                          <p:spTgt spid="61"/>
                                        </p:tgtEl>
                                        <p:attrNameLst>
                                          <p:attrName>style.visibility</p:attrName>
                                        </p:attrNameLst>
                                      </p:cBhvr>
                                      <p:to>
                                        <p:strVal val="hidden"/>
                                      </p:to>
                                    </p:set>
                                  </p:childTnLst>
                                </p:cTn>
                              </p:par>
                              <p:par>
                                <p:cTn id="60" presetID="45" presetClass="exit" presetSubtype="0" fill="hold" grpId="0" nodeType="withEffect">
                                  <p:stCondLst>
                                    <p:cond delay="0"/>
                                  </p:stCondLst>
                                  <p:childTnLst>
                                    <p:animEffect transition="out" filter="fade">
                                      <p:cBhvr>
                                        <p:cTn id="61" dur="2000"/>
                                        <p:tgtEl>
                                          <p:spTgt spid="60"/>
                                        </p:tgtEl>
                                      </p:cBhvr>
                                    </p:animEffect>
                                    <p:anim calcmode="lin" valueType="num">
                                      <p:cBhvr>
                                        <p:cTn id="62" dur="2000"/>
                                        <p:tgtEl>
                                          <p:spTgt spid="6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60"/>
                                        </p:tgtEl>
                                        <p:attrNameLst>
                                          <p:attrName>ppt_h</p:attrName>
                                        </p:attrNameLst>
                                      </p:cBhvr>
                                      <p:tavLst>
                                        <p:tav tm="0">
                                          <p:val>
                                            <p:strVal val="ppt_h"/>
                                          </p:val>
                                        </p:tav>
                                        <p:tav tm="100000">
                                          <p:val>
                                            <p:strVal val="ppt_h"/>
                                          </p:val>
                                        </p:tav>
                                      </p:tavLst>
                                    </p:anim>
                                    <p:set>
                                      <p:cBhvr>
                                        <p:cTn id="64"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22" name="Rounded Rectangle 21"/>
          <p:cNvSpPr/>
          <p:nvPr/>
        </p:nvSpPr>
        <p:spPr>
          <a:xfrm rot="19620000">
            <a:off x="-151847" y="849562"/>
            <a:ext cx="3505783" cy="243267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GB" sz="40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Ag </a:t>
            </a:r>
            <a:r>
              <a:rPr lang="en-GB" sz="4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iarraidh</a:t>
            </a:r>
            <a:r>
              <a:rPr lang="en-GB" sz="40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r>
              <a:rPr lang="en-GB" sz="4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tuilleadh</a:t>
            </a:r>
            <a:r>
              <a:rPr lang="en-GB" sz="40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a:t>
            </a:r>
            <a:r>
              <a:rPr lang="en-GB" sz="4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ionnsachadh</a:t>
            </a:r>
            <a:r>
              <a:rPr lang="en-GB" sz="4000" b="1" spc="-150" dirty="0">
                <a:ln w="38100">
                  <a:solidFill>
                    <a:schemeClr val="bg1"/>
                  </a:solidFill>
                </a:ln>
                <a:solidFill>
                  <a:srgbClr val="BE7600"/>
                </a:solidFill>
                <a:effectLst>
                  <a:outerShdw blurRad="50800" dist="38100" dir="2700000" algn="tl" rotWithShape="0">
                    <a:srgbClr val="148DCA">
                      <a:alpha val="40000"/>
                    </a:srgbClr>
                  </a:outerShdw>
                </a:effectLst>
                <a:latin typeface="Comic Sans MS" panose="030F0702030302020204" pitchFamily="66" charset="0"/>
              </a:rPr>
              <a:t>?</a:t>
            </a:r>
            <a:endParaRPr lang="en-US" sz="4000" b="1" spc="-150" dirty="0">
              <a:ln w="38100">
                <a:solidFill>
                  <a:schemeClr val="bg1"/>
                </a:solidFill>
              </a:ln>
              <a:solidFill>
                <a:srgbClr val="BE7600"/>
              </a:solidFill>
              <a:effectLst>
                <a:outerShdw blurRad="50800" dist="38100" dir="2700000" algn="tl" rotWithShape="0">
                  <a:srgbClr val="148DCA">
                    <a:alpha val="40000"/>
                  </a:srgbClr>
                </a:outerShdw>
              </a:effectLst>
              <a:latin typeface="Comic Sans MS" panose="030F0702030302020204" pitchFamily="66" charset="0"/>
            </a:endParaRPr>
          </a:p>
        </p:txBody>
      </p:sp>
      <p:grpSp>
        <p:nvGrpSpPr>
          <p:cNvPr id="54" name="Group 53"/>
          <p:cNvGrpSpPr/>
          <p:nvPr/>
        </p:nvGrpSpPr>
        <p:grpSpPr>
          <a:xfrm>
            <a:off x="0" y="4885506"/>
            <a:ext cx="12192000" cy="1998745"/>
            <a:chOff x="-254619" y="4258822"/>
            <a:chExt cx="15675093" cy="2761609"/>
          </a:xfrm>
        </p:grpSpPr>
        <p:pic>
          <p:nvPicPr>
            <p:cNvPr id="55" name="Picture 54"/>
            <p:cNvPicPr>
              <a:picLocks noChangeAspect="1"/>
            </p:cNvPicPr>
            <p:nvPr/>
          </p:nvPicPr>
          <p:blipFill>
            <a:blip r:embed="rId3"/>
            <a:stretch>
              <a:fillRect/>
            </a:stretch>
          </p:blipFill>
          <p:spPr>
            <a:xfrm>
              <a:off x="968704" y="4478258"/>
              <a:ext cx="573750" cy="2205000"/>
            </a:xfrm>
            <a:prstGeom prst="rect">
              <a:avLst/>
            </a:prstGeom>
          </p:spPr>
        </p:pic>
        <p:pic>
          <p:nvPicPr>
            <p:cNvPr id="56" name="Picture 55"/>
            <p:cNvPicPr>
              <a:picLocks noChangeAspect="1"/>
            </p:cNvPicPr>
            <p:nvPr/>
          </p:nvPicPr>
          <p:blipFill>
            <a:blip r:embed="rId4"/>
            <a:stretch>
              <a:fillRect/>
            </a:stretch>
          </p:blipFill>
          <p:spPr>
            <a:xfrm>
              <a:off x="1573198" y="4276939"/>
              <a:ext cx="461250" cy="2193750"/>
            </a:xfrm>
            <a:prstGeom prst="rect">
              <a:avLst/>
            </a:prstGeom>
          </p:spPr>
        </p:pic>
        <p:pic>
          <p:nvPicPr>
            <p:cNvPr id="57" name="Picture 56"/>
            <p:cNvPicPr>
              <a:picLocks noChangeAspect="1"/>
            </p:cNvPicPr>
            <p:nvPr/>
          </p:nvPicPr>
          <p:blipFill>
            <a:blip r:embed="rId5"/>
            <a:stretch>
              <a:fillRect/>
            </a:stretch>
          </p:blipFill>
          <p:spPr>
            <a:xfrm>
              <a:off x="2114050" y="4258822"/>
              <a:ext cx="573750" cy="2036250"/>
            </a:xfrm>
            <a:prstGeom prst="rect">
              <a:avLst/>
            </a:prstGeom>
          </p:spPr>
        </p:pic>
        <p:pic>
          <p:nvPicPr>
            <p:cNvPr id="58" name="Picture 57"/>
            <p:cNvPicPr>
              <a:picLocks noChangeAspect="1"/>
            </p:cNvPicPr>
            <p:nvPr/>
          </p:nvPicPr>
          <p:blipFill>
            <a:blip r:embed="rId6"/>
            <a:stretch>
              <a:fillRect/>
            </a:stretch>
          </p:blipFill>
          <p:spPr>
            <a:xfrm>
              <a:off x="78086" y="4622382"/>
              <a:ext cx="864205" cy="2193750"/>
            </a:xfrm>
            <a:prstGeom prst="rect">
              <a:avLst/>
            </a:prstGeom>
          </p:spPr>
        </p:pic>
        <p:pic>
          <p:nvPicPr>
            <p:cNvPr id="59" name="Picture 58"/>
            <p:cNvPicPr>
              <a:picLocks noChangeAspect="1"/>
            </p:cNvPicPr>
            <p:nvPr/>
          </p:nvPicPr>
          <p:blipFill>
            <a:blip r:embed="rId7"/>
            <a:stretch>
              <a:fillRect/>
            </a:stretch>
          </p:blipFill>
          <p:spPr>
            <a:xfrm>
              <a:off x="2706154" y="4827626"/>
              <a:ext cx="416250" cy="1248750"/>
            </a:xfrm>
            <a:prstGeom prst="rect">
              <a:avLst/>
            </a:prstGeom>
          </p:spPr>
        </p:pic>
        <p:pic>
          <p:nvPicPr>
            <p:cNvPr id="60" name="Picture 59"/>
            <p:cNvPicPr>
              <a:picLocks noChangeAspect="1"/>
            </p:cNvPicPr>
            <p:nvPr/>
          </p:nvPicPr>
          <p:blipFill>
            <a:blip r:embed="rId7"/>
            <a:stretch>
              <a:fillRect/>
            </a:stretch>
          </p:blipFill>
          <p:spPr>
            <a:xfrm>
              <a:off x="3183892" y="4827626"/>
              <a:ext cx="416250" cy="1248750"/>
            </a:xfrm>
            <a:prstGeom prst="rect">
              <a:avLst/>
            </a:prstGeom>
          </p:spPr>
        </p:pic>
        <p:pic>
          <p:nvPicPr>
            <p:cNvPr id="61" name="Picture 60"/>
            <p:cNvPicPr>
              <a:picLocks noChangeAspect="1"/>
            </p:cNvPicPr>
            <p:nvPr/>
          </p:nvPicPr>
          <p:blipFill>
            <a:blip r:embed="rId8"/>
            <a:stretch>
              <a:fillRect/>
            </a:stretch>
          </p:blipFill>
          <p:spPr>
            <a:xfrm>
              <a:off x="6928905" y="5686810"/>
              <a:ext cx="8491569" cy="1312606"/>
            </a:xfrm>
            <a:prstGeom prst="rect">
              <a:avLst/>
            </a:prstGeom>
          </p:spPr>
        </p:pic>
        <p:pic>
          <p:nvPicPr>
            <p:cNvPr id="62" name="Picture 61"/>
            <p:cNvPicPr>
              <a:picLocks noChangeAspect="1"/>
            </p:cNvPicPr>
            <p:nvPr/>
          </p:nvPicPr>
          <p:blipFill>
            <a:blip r:embed="rId9"/>
            <a:stretch>
              <a:fillRect/>
            </a:stretch>
          </p:blipFill>
          <p:spPr>
            <a:xfrm>
              <a:off x="11131562" y="6213706"/>
              <a:ext cx="436342" cy="736775"/>
            </a:xfrm>
            <a:prstGeom prst="rect">
              <a:avLst/>
            </a:prstGeom>
          </p:spPr>
        </p:pic>
        <p:pic>
          <p:nvPicPr>
            <p:cNvPr id="63" name="Picture 62"/>
            <p:cNvPicPr>
              <a:picLocks noChangeAspect="1"/>
            </p:cNvPicPr>
            <p:nvPr/>
          </p:nvPicPr>
          <p:blipFill>
            <a:blip r:embed="rId9"/>
            <a:stretch>
              <a:fillRect/>
            </a:stretch>
          </p:blipFill>
          <p:spPr>
            <a:xfrm>
              <a:off x="10524692" y="5855818"/>
              <a:ext cx="606869" cy="1024713"/>
            </a:xfrm>
            <a:prstGeom prst="rect">
              <a:avLst/>
            </a:prstGeom>
          </p:spPr>
        </p:pic>
        <p:pic>
          <p:nvPicPr>
            <p:cNvPr id="64" name="Picture 63"/>
            <p:cNvPicPr>
              <a:picLocks noChangeAspect="1"/>
            </p:cNvPicPr>
            <p:nvPr/>
          </p:nvPicPr>
          <p:blipFill>
            <a:blip r:embed="rId9"/>
            <a:stretch>
              <a:fillRect/>
            </a:stretch>
          </p:blipFill>
          <p:spPr>
            <a:xfrm>
              <a:off x="10048722" y="5995718"/>
              <a:ext cx="606869" cy="1024713"/>
            </a:xfrm>
            <a:prstGeom prst="rect">
              <a:avLst/>
            </a:prstGeom>
          </p:spPr>
        </p:pic>
        <p:pic>
          <p:nvPicPr>
            <p:cNvPr id="65" name="Picture 64"/>
            <p:cNvPicPr>
              <a:picLocks noChangeAspect="1"/>
            </p:cNvPicPr>
            <p:nvPr/>
          </p:nvPicPr>
          <p:blipFill>
            <a:blip r:embed="rId8"/>
            <a:stretch>
              <a:fillRect/>
            </a:stretch>
          </p:blipFill>
          <p:spPr>
            <a:xfrm>
              <a:off x="-254619" y="5976618"/>
              <a:ext cx="8169743" cy="1027471"/>
            </a:xfrm>
            <a:prstGeom prst="rect">
              <a:avLst/>
            </a:prstGeom>
          </p:spPr>
        </p:pic>
        <p:pic>
          <p:nvPicPr>
            <p:cNvPr id="66" name="Picture 65"/>
            <p:cNvPicPr>
              <a:picLocks noChangeAspect="1"/>
            </p:cNvPicPr>
            <p:nvPr/>
          </p:nvPicPr>
          <p:blipFill>
            <a:blip r:embed="rId9"/>
            <a:stretch>
              <a:fillRect/>
            </a:stretch>
          </p:blipFill>
          <p:spPr>
            <a:xfrm>
              <a:off x="3628877" y="5328163"/>
              <a:ext cx="606869" cy="1024712"/>
            </a:xfrm>
            <a:prstGeom prst="rect">
              <a:avLst/>
            </a:prstGeom>
          </p:spPr>
        </p:pic>
        <p:pic>
          <p:nvPicPr>
            <p:cNvPr id="67" name="Picture 66"/>
            <p:cNvPicPr>
              <a:picLocks noChangeAspect="1"/>
            </p:cNvPicPr>
            <p:nvPr/>
          </p:nvPicPr>
          <p:blipFill>
            <a:blip r:embed="rId10"/>
            <a:stretch>
              <a:fillRect/>
            </a:stretch>
          </p:blipFill>
          <p:spPr>
            <a:xfrm>
              <a:off x="765351" y="5786315"/>
              <a:ext cx="663750" cy="933750"/>
            </a:xfrm>
            <a:prstGeom prst="rect">
              <a:avLst/>
            </a:prstGeom>
          </p:spPr>
        </p:pic>
      </p:grpSp>
      <p:sp>
        <p:nvSpPr>
          <p:cNvPr id="3" name="Rounded Rectangle 2"/>
          <p:cNvSpPr/>
          <p:nvPr/>
        </p:nvSpPr>
        <p:spPr>
          <a:xfrm>
            <a:off x="3442153" y="562423"/>
            <a:ext cx="8752125" cy="4963489"/>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err="1">
                <a:solidFill>
                  <a:srgbClr val="C00000"/>
                </a:solidFill>
                <a:latin typeface="Comic Sans MS" panose="030F0702030302020204" pitchFamily="66" charset="0"/>
              </a:rPr>
              <a:t>Parentzone</a:t>
            </a:r>
            <a:r>
              <a:rPr lang="en-GB" sz="1400" b="1" dirty="0">
                <a:solidFill>
                  <a:srgbClr val="C00000"/>
                </a:solidFill>
                <a:latin typeface="Comic Sans MS" panose="030F0702030302020204" pitchFamily="66" charset="0"/>
              </a:rPr>
              <a:t> Alba</a:t>
            </a:r>
            <a:endParaRPr lang="en-GB" sz="1400" dirty="0">
              <a:solidFill>
                <a:srgbClr val="C00000"/>
              </a:solidFill>
              <a:latin typeface="Comic Sans MS" panose="030F0702030302020204" pitchFamily="66" charset="0"/>
            </a:endParaRPr>
          </a:p>
          <a:p>
            <a:r>
              <a:rPr lang="en-GB" sz="1400" u="sng" dirty="0">
                <a:solidFill>
                  <a:srgbClr val="0563C1"/>
                </a:solidFill>
                <a:latin typeface="Calibri" panose="020F0502020204030204" pitchFamily="34" charset="0"/>
                <a:ea typeface="Calibri" panose="020F0502020204030204" pitchFamily="34" charset="0"/>
                <a:hlinkClick r:id="rId11"/>
              </a:rPr>
              <a:t>https://education.gov.scot/parentzone/learning-in-scotland/Curriculum-areas</a:t>
            </a:r>
            <a:endParaRPr lang="en-GB" sz="1400" u="sng" dirty="0">
              <a:solidFill>
                <a:srgbClr val="0563C1"/>
              </a:solidFill>
              <a:latin typeface="Calibri" panose="020F0502020204030204" pitchFamily="34" charset="0"/>
              <a:ea typeface="Calibri" panose="020F0502020204030204" pitchFamily="34" charset="0"/>
            </a:endParaRPr>
          </a:p>
          <a:p>
            <a:endParaRPr lang="en-GB" sz="1400" b="1" dirty="0">
              <a:solidFill>
                <a:srgbClr val="C00000"/>
              </a:solidFill>
              <a:latin typeface="Comic Sans MS" panose="030F0702030302020204" pitchFamily="66" charset="0"/>
            </a:endParaRPr>
          </a:p>
          <a:p>
            <a:pPr lvl="0"/>
            <a:r>
              <a:rPr lang="gd-GB" sz="1400" b="1" dirty="0">
                <a:solidFill>
                  <a:srgbClr val="CC00CC"/>
                </a:solidFill>
                <a:latin typeface="Comic Sans MS" panose="030F0702030302020204" pitchFamily="66" charset="0"/>
              </a:rPr>
              <a:t>Acadamaidh Rìoghail nan Innleadairean</a:t>
            </a:r>
          </a:p>
          <a:p>
            <a:pPr lvl="0"/>
            <a:r>
              <a:rPr lang="gd-GB" sz="1400" u="sng" dirty="0">
                <a:latin typeface="Comic Sans MS" panose="030F0702030302020204" pitchFamily="66" charset="0"/>
                <a:hlinkClick r:id="rId12"/>
              </a:rPr>
              <a:t>https://www.thisisengineering.org.uk/</a:t>
            </a:r>
            <a:endParaRPr lang="gd-GB" sz="1400" u="sng" dirty="0">
              <a:latin typeface="Comic Sans MS" panose="030F0702030302020204" pitchFamily="66" charset="0"/>
            </a:endParaRPr>
          </a:p>
          <a:p>
            <a:pPr lvl="0"/>
            <a:endParaRPr lang="gd-GB" sz="1400" dirty="0">
              <a:latin typeface="Comic Sans MS" panose="030F0702030302020204" pitchFamily="66" charset="0"/>
            </a:endParaRPr>
          </a:p>
          <a:p>
            <a:pPr lvl="0"/>
            <a:r>
              <a:rPr lang="gd-GB" sz="1400" b="1" dirty="0" err="1">
                <a:solidFill>
                  <a:srgbClr val="FFFF00"/>
                </a:solidFill>
                <a:latin typeface="Comic Sans MS" panose="030F0702030302020204" pitchFamily="66" charset="0"/>
              </a:rPr>
              <a:t>You</a:t>
            </a:r>
            <a:r>
              <a:rPr lang="gd-GB" sz="1400" b="1" dirty="0">
                <a:solidFill>
                  <a:srgbClr val="FFFF00"/>
                </a:solidFill>
                <a:latin typeface="Comic Sans MS" panose="030F0702030302020204" pitchFamily="66" charset="0"/>
              </a:rPr>
              <a:t> </a:t>
            </a:r>
            <a:r>
              <a:rPr lang="gd-GB" sz="1400" b="1" dirty="0" err="1">
                <a:solidFill>
                  <a:srgbClr val="FFFF00"/>
                </a:solidFill>
                <a:latin typeface="Comic Sans MS" panose="030F0702030302020204" pitchFamily="66" charset="0"/>
              </a:rPr>
              <a:t>Tube</a:t>
            </a:r>
            <a:r>
              <a:rPr lang="gd-GB" sz="1400" b="1" dirty="0">
                <a:solidFill>
                  <a:srgbClr val="FFFF00"/>
                </a:solidFill>
                <a:latin typeface="Comic Sans MS" panose="030F0702030302020204" pitchFamily="66" charset="0"/>
              </a:rPr>
              <a:t> </a:t>
            </a:r>
          </a:p>
          <a:p>
            <a:pPr lvl="0"/>
            <a:r>
              <a:rPr lang="gd-GB" sz="1400" u="sng" dirty="0">
                <a:solidFill>
                  <a:srgbClr val="C00000"/>
                </a:solidFill>
                <a:latin typeface="Comic Sans MS" panose="030F0702030302020204" pitchFamily="66" charset="0"/>
                <a:hlinkClick r:id="rId13"/>
              </a:rPr>
              <a:t>https://www.youtube.com/channel/UCX6b17PVsYBQ0ip5gyeme-Q</a:t>
            </a:r>
            <a:r>
              <a:rPr lang="gd-GB" sz="1400" dirty="0">
                <a:solidFill>
                  <a:srgbClr val="C00000"/>
                </a:solidFill>
                <a:latin typeface="Comic Sans MS" panose="030F0702030302020204" pitchFamily="66" charset="0"/>
              </a:rPr>
              <a:t> </a:t>
            </a:r>
          </a:p>
          <a:p>
            <a:pPr lvl="0"/>
            <a:endParaRPr lang="gd-GB" sz="1400" dirty="0">
              <a:solidFill>
                <a:schemeClr val="bg1"/>
              </a:solidFill>
              <a:latin typeface="Comic Sans MS" panose="030F0702030302020204" pitchFamily="66" charset="0"/>
            </a:endParaRPr>
          </a:p>
          <a:p>
            <a:pPr lvl="0"/>
            <a:r>
              <a:rPr lang="gd-GB" sz="1400" b="1" dirty="0">
                <a:solidFill>
                  <a:schemeClr val="tx2">
                    <a:lumMod val="50000"/>
                  </a:schemeClr>
                </a:solidFill>
                <a:latin typeface="Comic Sans MS" panose="030F0702030302020204" pitchFamily="66" charset="0"/>
              </a:rPr>
              <a:t>Fiosrachadh mu Innleadaireachd Togail</a:t>
            </a:r>
          </a:p>
          <a:p>
            <a:pPr lvl="0"/>
            <a:r>
              <a:rPr lang="gd-GB" sz="1400" u="sng" dirty="0">
                <a:solidFill>
                  <a:srgbClr val="C00000"/>
                </a:solidFill>
                <a:latin typeface="Comic Sans MS" panose="030F0702030302020204" pitchFamily="66" charset="0"/>
                <a:hlinkClick r:id="rId14"/>
              </a:rPr>
              <a:t>https://www.theforthbridges.org/queensferry-crossing/</a:t>
            </a:r>
            <a:r>
              <a:rPr lang="gd-GB" sz="1400" dirty="0">
                <a:solidFill>
                  <a:srgbClr val="C00000"/>
                </a:solidFill>
                <a:latin typeface="Comic Sans MS" panose="030F0702030302020204" pitchFamily="66" charset="0"/>
              </a:rPr>
              <a:t> </a:t>
            </a:r>
            <a:r>
              <a:rPr lang="gd-GB" sz="1400" dirty="0">
                <a:solidFill>
                  <a:schemeClr val="tx2">
                    <a:lumMod val="50000"/>
                  </a:schemeClr>
                </a:solidFill>
                <a:latin typeface="Comic Sans MS" panose="030F0702030302020204" pitchFamily="66" charset="0"/>
              </a:rPr>
              <a:t> </a:t>
            </a:r>
            <a:r>
              <a:rPr lang="gd-GB" sz="1400" u="sng" dirty="0">
                <a:solidFill>
                  <a:srgbClr val="C00000"/>
                </a:solidFill>
                <a:latin typeface="Comic Sans MS" panose="030F0702030302020204" pitchFamily="66" charset="0"/>
                <a:hlinkClick r:id="rId15"/>
              </a:rPr>
              <a:t>https://blogs.glowscotland.org.uk/glowblogs/academy9/</a:t>
            </a:r>
            <a:r>
              <a:rPr lang="gd-GB" sz="1400" dirty="0">
                <a:solidFill>
                  <a:srgbClr val="C00000"/>
                </a:solidFill>
                <a:latin typeface="Comic Sans MS" panose="030F0702030302020204" pitchFamily="66" charset="0"/>
              </a:rPr>
              <a:t> </a:t>
            </a:r>
          </a:p>
          <a:p>
            <a:pPr lvl="0"/>
            <a:endParaRPr lang="gd-GB" sz="1400" dirty="0">
              <a:solidFill>
                <a:srgbClr val="C00000"/>
              </a:solidFill>
              <a:latin typeface="Comic Sans MS" panose="030F0702030302020204" pitchFamily="66" charset="0"/>
            </a:endParaRPr>
          </a:p>
          <a:p>
            <a:r>
              <a:rPr lang="gd-GB" sz="1400" b="1" dirty="0" err="1">
                <a:solidFill>
                  <a:srgbClr val="FFC000"/>
                </a:solidFill>
                <a:latin typeface="Comic Sans MS" panose="030F0702030302020204" pitchFamily="66" charset="0"/>
              </a:rPr>
              <a:t>Institiùd</a:t>
            </a:r>
            <a:r>
              <a:rPr lang="gd-GB" sz="1400" b="1" dirty="0">
                <a:solidFill>
                  <a:srgbClr val="FFC000"/>
                </a:solidFill>
                <a:latin typeface="Comic Sans MS" panose="030F0702030302020204" pitchFamily="66" charset="0"/>
              </a:rPr>
              <a:t> nan Innleadairean Togail (ICE) </a:t>
            </a:r>
          </a:p>
          <a:p>
            <a:r>
              <a:rPr lang="gd-GB" sz="1400" u="sng" dirty="0">
                <a:solidFill>
                  <a:srgbClr val="C00000"/>
                </a:solidFill>
                <a:latin typeface="Comic Sans MS" panose="030F0702030302020204" pitchFamily="66" charset="0"/>
                <a:hlinkClick r:id="rId16"/>
              </a:rPr>
              <a:t>https://www.ice.org.uk/about-ice/near-you/uk/scotland</a:t>
            </a:r>
            <a:endParaRPr lang="gd-GB" sz="1400" b="1" dirty="0">
              <a:solidFill>
                <a:srgbClr val="C00000"/>
              </a:solidFill>
              <a:latin typeface="Comic Sans MS" panose="030F0702030302020204" pitchFamily="66" charset="0"/>
            </a:endParaRPr>
          </a:p>
          <a:p>
            <a:endParaRPr lang="gd-GB" sz="1400" u="sng" dirty="0">
              <a:solidFill>
                <a:srgbClr val="C00000"/>
              </a:solidFill>
              <a:latin typeface="Comic Sans MS" panose="030F0702030302020204" pitchFamily="66" charset="0"/>
            </a:endParaRPr>
          </a:p>
          <a:p>
            <a:r>
              <a:rPr lang="gd-GB" sz="1400" b="1" dirty="0">
                <a:solidFill>
                  <a:schemeClr val="accent6">
                    <a:lumMod val="50000"/>
                  </a:schemeClr>
                </a:solidFill>
                <a:latin typeface="Comic Sans MS" panose="030F0702030302020204" pitchFamily="66" charset="0"/>
              </a:rPr>
              <a:t>BBC Sgoiltean – Saidheans</a:t>
            </a:r>
            <a:r>
              <a:rPr lang="en-GB" sz="1400" b="1" dirty="0">
                <a:solidFill>
                  <a:schemeClr val="accent6">
                    <a:lumMod val="50000"/>
                  </a:schemeClr>
                </a:solidFill>
                <a:latin typeface="Comic Sans MS" panose="030F0702030302020204" pitchFamily="66" charset="0"/>
              </a:rPr>
              <a:t> </a:t>
            </a:r>
            <a:endParaRPr lang="gd-GB" sz="1400" b="1" dirty="0">
              <a:solidFill>
                <a:schemeClr val="accent6">
                  <a:lumMod val="50000"/>
                </a:schemeClr>
              </a:solidFill>
              <a:latin typeface="Comic Sans MS" panose="030F0702030302020204" pitchFamily="66" charset="0"/>
            </a:endParaRPr>
          </a:p>
          <a:p>
            <a:r>
              <a:rPr lang="gd-GB" sz="1400" dirty="0">
                <a:solidFill>
                  <a:srgbClr val="C00000"/>
                </a:solidFill>
                <a:latin typeface="Comic Sans MS" panose="030F0702030302020204" pitchFamily="66" charset="0"/>
                <a:hlinkClick r:id="rId17"/>
              </a:rPr>
              <a:t>http://www.bbc.co.uk/schools//scienceclips/</a:t>
            </a:r>
            <a:endParaRPr lang="gd-GB" sz="1400" dirty="0">
              <a:solidFill>
                <a:srgbClr val="C00000"/>
              </a:solidFill>
              <a:latin typeface="Comic Sans MS" panose="030F0702030302020204" pitchFamily="66" charset="0"/>
            </a:endParaRPr>
          </a:p>
          <a:p>
            <a:r>
              <a:rPr lang="gd-GB" sz="1400" b="1" dirty="0">
                <a:solidFill>
                  <a:srgbClr val="C00000"/>
                </a:solidFill>
                <a:latin typeface="Comic Sans MS" panose="030F0702030302020204" pitchFamily="66" charset="0"/>
              </a:rPr>
              <a:t> </a:t>
            </a:r>
            <a:endParaRPr lang="gd-GB" sz="1400" dirty="0">
              <a:solidFill>
                <a:srgbClr val="C00000"/>
              </a:solidFill>
              <a:latin typeface="Comic Sans MS" panose="030F0702030302020204" pitchFamily="66" charset="0"/>
            </a:endParaRPr>
          </a:p>
          <a:p>
            <a:r>
              <a:rPr lang="gd-GB" sz="1400" b="1" dirty="0">
                <a:solidFill>
                  <a:schemeClr val="bg1"/>
                </a:solidFill>
                <a:latin typeface="Comic Sans MS" panose="030F0702030302020204" pitchFamily="66" charset="0"/>
              </a:rPr>
              <a:t>An Saoghal Obrach Agam</a:t>
            </a:r>
          </a:p>
          <a:p>
            <a:pPr lvl="0">
              <a:spcAft>
                <a:spcPts val="0"/>
              </a:spcAft>
            </a:pPr>
            <a:r>
              <a:rPr lang="gd-GB" sz="1400" u="sng" dirty="0">
                <a:solidFill>
                  <a:srgbClr val="0563C1"/>
                </a:solidFill>
                <a:latin typeface="Comic Sans MS" panose="030F0702030302020204" pitchFamily="66" charset="0"/>
                <a:ea typeface="Times New Roman" panose="02020603050405020304" pitchFamily="18" charset="0"/>
                <a:cs typeface="Times New Roman" panose="02020603050405020304" pitchFamily="18" charset="0"/>
                <a:hlinkClick r:id="rId18"/>
              </a:rPr>
              <a:t>https://www.myworldofwork.co.uk/</a:t>
            </a:r>
            <a:endParaRPr lang="gd-GB" sz="1400" dirty="0">
              <a:latin typeface="Comic Sans MS" panose="030F0702030302020204" pitchFamily="66" charset="0"/>
              <a:ea typeface="Times New Roman" panose="02020603050405020304" pitchFamily="18" charset="0"/>
              <a:cs typeface="Times New Roman" panose="02020603050405020304" pitchFamily="18" charset="0"/>
            </a:endParaRPr>
          </a:p>
          <a:p>
            <a:pPr lvl="0">
              <a:spcAft>
                <a:spcPts val="0"/>
              </a:spcAft>
            </a:pPr>
            <a:r>
              <a:rPr lang="gd-GB" sz="1400" u="sng" dirty="0">
                <a:solidFill>
                  <a:srgbClr val="0563C1"/>
                </a:solidFill>
                <a:latin typeface="Comic Sans MS" panose="030F0702030302020204" pitchFamily="66" charset="0"/>
                <a:ea typeface="Times New Roman" panose="02020603050405020304" pitchFamily="18" charset="0"/>
                <a:cs typeface="Times New Roman" panose="02020603050405020304" pitchFamily="18" charset="0"/>
                <a:hlinkClick r:id="rId19"/>
              </a:rPr>
              <a:t>https://www.myworldofwork.co.uk/my-career-options/engineering</a:t>
            </a:r>
            <a:r>
              <a:rPr lang="gd-GB" sz="1400" dirty="0">
                <a:latin typeface="Comic Sans MS" panose="030F0702030302020204" pitchFamily="66" charset="0"/>
                <a:ea typeface="Times New Roman" panose="02020603050405020304" pitchFamily="18" charset="0"/>
                <a:cs typeface="Times New Roman" panose="02020603050405020304" pitchFamily="18" charset="0"/>
              </a:rPr>
              <a:t> </a:t>
            </a:r>
          </a:p>
          <a:p>
            <a:pPr lvl="0">
              <a:spcAft>
                <a:spcPts val="0"/>
              </a:spcAft>
            </a:pPr>
            <a:endParaRPr lang="gd-GB" sz="1400" u="sng" dirty="0">
              <a:solidFill>
                <a:srgbClr val="0563C1"/>
              </a:solidFill>
              <a:latin typeface="Comic Sans MS" panose="030F0702030302020204" pitchFamily="66" charset="0"/>
              <a:ea typeface="Times New Roman" panose="02020603050405020304" pitchFamily="18" charset="0"/>
              <a:cs typeface="Times New Roman" panose="02020603050405020304" pitchFamily="18" charset="0"/>
            </a:endParaRPr>
          </a:p>
          <a:p>
            <a:pPr lvl="0">
              <a:spcAft>
                <a:spcPts val="0"/>
              </a:spcAft>
            </a:pPr>
            <a:r>
              <a:rPr lang="gd-GB" sz="1400" b="1"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An Leasan as Motha san t-Saoghal</a:t>
            </a:r>
          </a:p>
          <a:p>
            <a:pPr lvl="0">
              <a:spcAft>
                <a:spcPts val="0"/>
              </a:spcAft>
            </a:pPr>
            <a:r>
              <a:rPr lang="gd-GB" sz="1400" u="sng" dirty="0">
                <a:solidFill>
                  <a:srgbClr val="0563C1"/>
                </a:solidFill>
                <a:latin typeface="Comic Sans MS" panose="030F0702030302020204" pitchFamily="66" charset="0"/>
                <a:ea typeface="Times New Roman" panose="02020603050405020304" pitchFamily="18" charset="0"/>
                <a:cs typeface="Times New Roman" panose="02020603050405020304" pitchFamily="18" charset="0"/>
              </a:rPr>
              <a:t>http://worldslargestlesson.globalgoals.org/the-global-goals/</a:t>
            </a:r>
            <a:r>
              <a:rPr lang="gd-GB" sz="1400" dirty="0">
                <a:latin typeface="Comic Sans MS" panose="030F0702030302020204" pitchFamily="66" charset="0"/>
                <a:ea typeface="Times New Roman" panose="02020603050405020304" pitchFamily="18" charset="0"/>
                <a:cs typeface="Times New Roman" panose="02020603050405020304" pitchFamily="18" charset="0"/>
              </a:rPr>
              <a:t> </a:t>
            </a:r>
          </a:p>
          <a:p>
            <a:endParaRPr lang="en-GB" sz="1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086233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22" name="Rounded Rectangle 21"/>
          <p:cNvSpPr/>
          <p:nvPr/>
        </p:nvSpPr>
        <p:spPr>
          <a:xfrm rot="19620000">
            <a:off x="-692780" y="-401471"/>
            <a:ext cx="3585714" cy="244834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GB" sz="4800" b="1" spc="-150" dirty="0" err="1">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Faclair</a:t>
            </a:r>
            <a:endParaRPr lang="en-US" sz="4800" b="1" spc="-150" dirty="0">
              <a:ln w="38100">
                <a:solidFill>
                  <a:schemeClr val="bg1"/>
                </a:solidFill>
              </a:ln>
              <a:solidFill>
                <a:srgbClr val="BE7600"/>
              </a:solidFill>
              <a:effectLst>
                <a:outerShdw blurRad="50800" dist="38100" dir="2700000" algn="tl" rotWithShape="0">
                  <a:srgbClr val="148DCA">
                    <a:alpha val="40000"/>
                  </a:srgbClr>
                </a:outerShdw>
              </a:effectLst>
              <a:latin typeface="Comic Sans MS" panose="030F0702030302020204" pitchFamily="66" charset="0"/>
            </a:endParaRPr>
          </a:p>
        </p:txBody>
      </p:sp>
      <p:grpSp>
        <p:nvGrpSpPr>
          <p:cNvPr id="54" name="Group 53"/>
          <p:cNvGrpSpPr/>
          <p:nvPr/>
        </p:nvGrpSpPr>
        <p:grpSpPr>
          <a:xfrm>
            <a:off x="0" y="5277394"/>
            <a:ext cx="12192000" cy="1580606"/>
            <a:chOff x="-254619" y="4258822"/>
            <a:chExt cx="15675093" cy="2745267"/>
          </a:xfrm>
        </p:grpSpPr>
        <p:pic>
          <p:nvPicPr>
            <p:cNvPr id="55" name="Picture 54"/>
            <p:cNvPicPr>
              <a:picLocks noChangeAspect="1"/>
            </p:cNvPicPr>
            <p:nvPr/>
          </p:nvPicPr>
          <p:blipFill>
            <a:blip r:embed="rId3"/>
            <a:stretch>
              <a:fillRect/>
            </a:stretch>
          </p:blipFill>
          <p:spPr>
            <a:xfrm>
              <a:off x="968704" y="4478258"/>
              <a:ext cx="573750" cy="2205000"/>
            </a:xfrm>
            <a:prstGeom prst="rect">
              <a:avLst/>
            </a:prstGeom>
          </p:spPr>
        </p:pic>
        <p:pic>
          <p:nvPicPr>
            <p:cNvPr id="56" name="Picture 55"/>
            <p:cNvPicPr>
              <a:picLocks noChangeAspect="1"/>
            </p:cNvPicPr>
            <p:nvPr/>
          </p:nvPicPr>
          <p:blipFill>
            <a:blip r:embed="rId4"/>
            <a:stretch>
              <a:fillRect/>
            </a:stretch>
          </p:blipFill>
          <p:spPr>
            <a:xfrm>
              <a:off x="1573198" y="4276939"/>
              <a:ext cx="461250" cy="2193750"/>
            </a:xfrm>
            <a:prstGeom prst="rect">
              <a:avLst/>
            </a:prstGeom>
          </p:spPr>
        </p:pic>
        <p:pic>
          <p:nvPicPr>
            <p:cNvPr id="57" name="Picture 56"/>
            <p:cNvPicPr>
              <a:picLocks noChangeAspect="1"/>
            </p:cNvPicPr>
            <p:nvPr/>
          </p:nvPicPr>
          <p:blipFill>
            <a:blip r:embed="rId5"/>
            <a:stretch>
              <a:fillRect/>
            </a:stretch>
          </p:blipFill>
          <p:spPr>
            <a:xfrm>
              <a:off x="2114050" y="4258822"/>
              <a:ext cx="573750" cy="2036250"/>
            </a:xfrm>
            <a:prstGeom prst="rect">
              <a:avLst/>
            </a:prstGeom>
          </p:spPr>
        </p:pic>
        <p:pic>
          <p:nvPicPr>
            <p:cNvPr id="58" name="Picture 57"/>
            <p:cNvPicPr>
              <a:picLocks noChangeAspect="1"/>
            </p:cNvPicPr>
            <p:nvPr/>
          </p:nvPicPr>
          <p:blipFill>
            <a:blip r:embed="rId6"/>
            <a:stretch>
              <a:fillRect/>
            </a:stretch>
          </p:blipFill>
          <p:spPr>
            <a:xfrm>
              <a:off x="78086" y="4622382"/>
              <a:ext cx="864205" cy="2193750"/>
            </a:xfrm>
            <a:prstGeom prst="rect">
              <a:avLst/>
            </a:prstGeom>
          </p:spPr>
        </p:pic>
        <p:pic>
          <p:nvPicPr>
            <p:cNvPr id="59" name="Picture 58"/>
            <p:cNvPicPr>
              <a:picLocks noChangeAspect="1"/>
            </p:cNvPicPr>
            <p:nvPr/>
          </p:nvPicPr>
          <p:blipFill>
            <a:blip r:embed="rId7"/>
            <a:stretch>
              <a:fillRect/>
            </a:stretch>
          </p:blipFill>
          <p:spPr>
            <a:xfrm>
              <a:off x="2706154" y="4827626"/>
              <a:ext cx="416250" cy="1248750"/>
            </a:xfrm>
            <a:prstGeom prst="rect">
              <a:avLst/>
            </a:prstGeom>
          </p:spPr>
        </p:pic>
        <p:pic>
          <p:nvPicPr>
            <p:cNvPr id="60" name="Picture 59"/>
            <p:cNvPicPr>
              <a:picLocks noChangeAspect="1"/>
            </p:cNvPicPr>
            <p:nvPr/>
          </p:nvPicPr>
          <p:blipFill>
            <a:blip r:embed="rId7"/>
            <a:stretch>
              <a:fillRect/>
            </a:stretch>
          </p:blipFill>
          <p:spPr>
            <a:xfrm>
              <a:off x="3183892" y="4827626"/>
              <a:ext cx="416250" cy="1248750"/>
            </a:xfrm>
            <a:prstGeom prst="rect">
              <a:avLst/>
            </a:prstGeom>
          </p:spPr>
        </p:pic>
        <p:pic>
          <p:nvPicPr>
            <p:cNvPr id="61" name="Picture 60"/>
            <p:cNvPicPr>
              <a:picLocks noChangeAspect="1"/>
            </p:cNvPicPr>
            <p:nvPr/>
          </p:nvPicPr>
          <p:blipFill>
            <a:blip r:embed="rId8"/>
            <a:stretch>
              <a:fillRect/>
            </a:stretch>
          </p:blipFill>
          <p:spPr>
            <a:xfrm>
              <a:off x="6928906" y="5686809"/>
              <a:ext cx="8491568" cy="1312606"/>
            </a:xfrm>
            <a:prstGeom prst="rect">
              <a:avLst/>
            </a:prstGeom>
          </p:spPr>
        </p:pic>
        <p:pic>
          <p:nvPicPr>
            <p:cNvPr id="62" name="Picture 61"/>
            <p:cNvPicPr>
              <a:picLocks noChangeAspect="1"/>
            </p:cNvPicPr>
            <p:nvPr/>
          </p:nvPicPr>
          <p:blipFill>
            <a:blip r:embed="rId9"/>
            <a:stretch>
              <a:fillRect/>
            </a:stretch>
          </p:blipFill>
          <p:spPr>
            <a:xfrm>
              <a:off x="11131562" y="5823528"/>
              <a:ext cx="436342" cy="736774"/>
            </a:xfrm>
            <a:prstGeom prst="rect">
              <a:avLst/>
            </a:prstGeom>
          </p:spPr>
        </p:pic>
        <p:pic>
          <p:nvPicPr>
            <p:cNvPr id="63" name="Picture 62"/>
            <p:cNvPicPr>
              <a:picLocks noChangeAspect="1"/>
            </p:cNvPicPr>
            <p:nvPr/>
          </p:nvPicPr>
          <p:blipFill>
            <a:blip r:embed="rId9"/>
            <a:stretch>
              <a:fillRect/>
            </a:stretch>
          </p:blipFill>
          <p:spPr>
            <a:xfrm>
              <a:off x="10524693" y="5465641"/>
              <a:ext cx="606869" cy="1024712"/>
            </a:xfrm>
            <a:prstGeom prst="rect">
              <a:avLst/>
            </a:prstGeom>
          </p:spPr>
        </p:pic>
        <p:pic>
          <p:nvPicPr>
            <p:cNvPr id="64" name="Picture 63"/>
            <p:cNvPicPr>
              <a:picLocks noChangeAspect="1"/>
            </p:cNvPicPr>
            <p:nvPr/>
          </p:nvPicPr>
          <p:blipFill>
            <a:blip r:embed="rId9"/>
            <a:stretch>
              <a:fillRect/>
            </a:stretch>
          </p:blipFill>
          <p:spPr>
            <a:xfrm>
              <a:off x="10048721" y="5605539"/>
              <a:ext cx="606869" cy="1024712"/>
            </a:xfrm>
            <a:prstGeom prst="rect">
              <a:avLst/>
            </a:prstGeom>
          </p:spPr>
        </p:pic>
        <p:pic>
          <p:nvPicPr>
            <p:cNvPr id="65" name="Picture 64"/>
            <p:cNvPicPr>
              <a:picLocks noChangeAspect="1"/>
            </p:cNvPicPr>
            <p:nvPr/>
          </p:nvPicPr>
          <p:blipFill>
            <a:blip r:embed="rId8"/>
            <a:stretch>
              <a:fillRect/>
            </a:stretch>
          </p:blipFill>
          <p:spPr>
            <a:xfrm>
              <a:off x="-254619" y="5976618"/>
              <a:ext cx="8169743" cy="1027471"/>
            </a:xfrm>
            <a:prstGeom prst="rect">
              <a:avLst/>
            </a:prstGeom>
          </p:spPr>
        </p:pic>
        <p:pic>
          <p:nvPicPr>
            <p:cNvPr id="66" name="Picture 65"/>
            <p:cNvPicPr>
              <a:picLocks noChangeAspect="1"/>
            </p:cNvPicPr>
            <p:nvPr/>
          </p:nvPicPr>
          <p:blipFill>
            <a:blip r:embed="rId9"/>
            <a:stretch>
              <a:fillRect/>
            </a:stretch>
          </p:blipFill>
          <p:spPr>
            <a:xfrm>
              <a:off x="3628877" y="5328163"/>
              <a:ext cx="606869" cy="1024712"/>
            </a:xfrm>
            <a:prstGeom prst="rect">
              <a:avLst/>
            </a:prstGeom>
          </p:spPr>
        </p:pic>
        <p:pic>
          <p:nvPicPr>
            <p:cNvPr id="67" name="Picture 66"/>
            <p:cNvPicPr>
              <a:picLocks noChangeAspect="1"/>
            </p:cNvPicPr>
            <p:nvPr/>
          </p:nvPicPr>
          <p:blipFill>
            <a:blip r:embed="rId10"/>
            <a:stretch>
              <a:fillRect/>
            </a:stretch>
          </p:blipFill>
          <p:spPr>
            <a:xfrm>
              <a:off x="765351" y="5786315"/>
              <a:ext cx="663750" cy="933750"/>
            </a:xfrm>
            <a:prstGeom prst="rect">
              <a:avLst/>
            </a:prstGeom>
          </p:spPr>
        </p:pic>
      </p:grpSp>
      <p:sp>
        <p:nvSpPr>
          <p:cNvPr id="2" name="TextBox 1"/>
          <p:cNvSpPr txBox="1"/>
          <p:nvPr/>
        </p:nvSpPr>
        <p:spPr>
          <a:xfrm>
            <a:off x="2065468" y="-1096"/>
            <a:ext cx="9885961" cy="6555641"/>
          </a:xfrm>
          <a:prstGeom prst="rect">
            <a:avLst/>
          </a:prstGeom>
          <a:noFill/>
        </p:spPr>
        <p:txBody>
          <a:bodyPr wrap="square" rtlCol="0">
            <a:spAutoFit/>
          </a:bodyPr>
          <a:lstStyle/>
          <a:p>
            <a:pPr marL="342900" lvl="0" indent="-342900">
              <a:spcAft>
                <a:spcPts val="0"/>
              </a:spcAft>
              <a:buFont typeface="Symbol" panose="05050102010706020507" pitchFamily="18" charset="2"/>
              <a:buChar char=""/>
            </a:pPr>
            <a:endParaRPr lang="en-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Freagarrachadh – smaoineachadh ceasnachail, atharrachadh </a:t>
            </a: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Togail, Uidheam, Dealan agus Ceimigeach – seo na ceithir raointean traidiseanta ann an innleadaireachd. Tha mòran a bharrachd ann a-nis agus bidh cuid de sgilean gan cleachdadh ann am barrachd air aon raon – gus barrachd ionnsachadh mu seo theirig gu </a:t>
            </a:r>
            <a:r>
              <a:rPr lang="gd-GB" sz="1400" u="sng"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hlinkClick r:id="rId11"/>
              </a:rPr>
              <a:t>https://www.thisisengineering.org.uk/</a:t>
            </a: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 agus coinnich ris na h-innleadairean!</a:t>
            </a: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Fuasglaidhean cruthachail – a’ smaoineachadh, obair-</a:t>
            </a:r>
            <a:r>
              <a:rPr lang="gd-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sg</a:t>
            </a:r>
            <a:r>
              <a:rPr lang="en-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io</a:t>
            </a:r>
            <a:r>
              <a:rPr lang="gd-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ba</a:t>
            </a: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Innleadairean a’ fuasgladh dhuilgheadasan. Cleachdaidh iad an sgilean STEM gus dèanamh a-mach an dòigh as fheàrr gus rud ùr a chruthachadh no rud a dhèanamh nas fheàrr.</a:t>
            </a:r>
          </a:p>
          <a:p>
            <a:pPr lvl="0">
              <a:spcAft>
                <a:spcPts val="0"/>
              </a:spcAft>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Cleachdaidhean inntinn an innleadair – na cleachdaidhean no sgilean a th’ aig innleadair. Aig cridhe dòigh-smaoineachaidh an innleadair tha dèanamh “rudan” a tha ag obair agus toirt air “rudan” a bhith ag obair nas fheàrr. Am measg cleachdaidhean inntinn an innleadair tha: sàmhladh-sùla</a:t>
            </a:r>
            <a:r>
              <a:rPr lang="en-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 a </a:t>
            </a:r>
            <a:r>
              <a:rPr lang="en-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dhèanamh</a:t>
            </a: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 fuasgladh cruthachail, lorg dhuilgheadasan, freagarrachadh, smaoineachadh mun t-siostam gu lèir agus leasachadh.</a:t>
            </a: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Leasachadh – cur fo dheuchainn, measadh agus feuchainn a-rithist </a:t>
            </a:r>
          </a:p>
          <a:p>
            <a:pPr lvl="0">
              <a:spcAft>
                <a:spcPts val="0"/>
              </a:spcAft>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Lorg dhuilgheadasan – rannsachadh, dèanamh cinnteach</a:t>
            </a: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STEM -  curraicealam stèidhichte air sgoilearan oideachadh ann an ceithir raointean fa leth — saidheans, teicneòlas, innleadaireachd agus matamataig</a:t>
            </a:r>
          </a:p>
          <a:p>
            <a:pPr lvl="0">
              <a:spcAft>
                <a:spcPts val="0"/>
              </a:spcAft>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Smaoineachadh mun t-siostam gu lèir – co-cheangal, dèanamh phàtranan</a:t>
            </a:r>
          </a:p>
          <a:p>
            <a:pPr marL="342900" lvl="0" indent="-342900">
              <a:spcAft>
                <a:spcPts val="0"/>
              </a:spcAft>
              <a:buFont typeface="Symbol" panose="05050102010706020507" pitchFamily="18" charset="2"/>
              <a:buChar char=""/>
            </a:pPr>
            <a:endPar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Sàmhladh-sùla – a’ cur </a:t>
            </a:r>
            <a:r>
              <a:rPr lang="gd-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sm</a:t>
            </a:r>
            <a:r>
              <a:rPr lang="en-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ua</a:t>
            </a:r>
            <a:r>
              <a:rPr lang="gd-GB" sz="1400" dirty="0" err="1">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intean</a:t>
            </a:r>
            <a:r>
              <a:rPr lang="gd-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 an cèill, dèanamh mhodailean</a:t>
            </a:r>
          </a:p>
          <a:p>
            <a:pPr lvl="0">
              <a:spcAft>
                <a:spcPts val="0"/>
              </a:spcAft>
            </a:pPr>
            <a:endParaRPr lang="en-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endParaRPr lang="en-GB" sz="14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875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9" name="Rounded Rectangle 8"/>
          <p:cNvSpPr/>
          <p:nvPr/>
        </p:nvSpPr>
        <p:spPr>
          <a:xfrm>
            <a:off x="9721850" y="3652838"/>
            <a:ext cx="1857085" cy="202565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5695"/>
              </a:solidFill>
              <a:effectLst/>
              <a:uLnTx/>
              <a:uFillTx/>
              <a:latin typeface="Comic Sans MS" panose="030F0702030302020204" pitchFamily="66" charset="0"/>
            </a:endParaRPr>
          </a:p>
        </p:txBody>
      </p:sp>
      <p:grpSp>
        <p:nvGrpSpPr>
          <p:cNvPr id="33" name="Group 32"/>
          <p:cNvGrpSpPr/>
          <p:nvPr/>
        </p:nvGrpSpPr>
        <p:grpSpPr>
          <a:xfrm>
            <a:off x="0" y="4622181"/>
            <a:ext cx="12192001" cy="2248689"/>
            <a:chOff x="-254619" y="4258822"/>
            <a:chExt cx="15675093" cy="2745267"/>
          </a:xfrm>
        </p:grpSpPr>
        <p:pic>
          <p:nvPicPr>
            <p:cNvPr id="34" name="Picture 33"/>
            <p:cNvPicPr>
              <a:picLocks noChangeAspect="1"/>
            </p:cNvPicPr>
            <p:nvPr/>
          </p:nvPicPr>
          <p:blipFill>
            <a:blip r:embed="rId3"/>
            <a:stretch>
              <a:fillRect/>
            </a:stretch>
          </p:blipFill>
          <p:spPr>
            <a:xfrm>
              <a:off x="968704" y="4478258"/>
              <a:ext cx="573750" cy="2205000"/>
            </a:xfrm>
            <a:prstGeom prst="rect">
              <a:avLst/>
            </a:prstGeom>
          </p:spPr>
        </p:pic>
        <p:pic>
          <p:nvPicPr>
            <p:cNvPr id="35" name="Picture 34"/>
            <p:cNvPicPr>
              <a:picLocks noChangeAspect="1"/>
            </p:cNvPicPr>
            <p:nvPr/>
          </p:nvPicPr>
          <p:blipFill>
            <a:blip r:embed="rId4"/>
            <a:stretch>
              <a:fillRect/>
            </a:stretch>
          </p:blipFill>
          <p:spPr>
            <a:xfrm>
              <a:off x="1573198" y="4276939"/>
              <a:ext cx="461250" cy="2193750"/>
            </a:xfrm>
            <a:prstGeom prst="rect">
              <a:avLst/>
            </a:prstGeom>
          </p:spPr>
        </p:pic>
        <p:pic>
          <p:nvPicPr>
            <p:cNvPr id="36" name="Picture 35"/>
            <p:cNvPicPr>
              <a:picLocks noChangeAspect="1"/>
            </p:cNvPicPr>
            <p:nvPr/>
          </p:nvPicPr>
          <p:blipFill>
            <a:blip r:embed="rId5"/>
            <a:stretch>
              <a:fillRect/>
            </a:stretch>
          </p:blipFill>
          <p:spPr>
            <a:xfrm>
              <a:off x="2114050" y="4258822"/>
              <a:ext cx="573750" cy="2036250"/>
            </a:xfrm>
            <a:prstGeom prst="rect">
              <a:avLst/>
            </a:prstGeom>
          </p:spPr>
        </p:pic>
        <p:pic>
          <p:nvPicPr>
            <p:cNvPr id="37" name="Picture 36"/>
            <p:cNvPicPr>
              <a:picLocks noChangeAspect="1"/>
            </p:cNvPicPr>
            <p:nvPr/>
          </p:nvPicPr>
          <p:blipFill>
            <a:blip r:embed="rId6"/>
            <a:stretch>
              <a:fillRect/>
            </a:stretch>
          </p:blipFill>
          <p:spPr>
            <a:xfrm>
              <a:off x="78086" y="4622382"/>
              <a:ext cx="864205" cy="2193750"/>
            </a:xfrm>
            <a:prstGeom prst="rect">
              <a:avLst/>
            </a:prstGeom>
          </p:spPr>
        </p:pic>
        <p:pic>
          <p:nvPicPr>
            <p:cNvPr id="38" name="Picture 37"/>
            <p:cNvPicPr>
              <a:picLocks noChangeAspect="1"/>
            </p:cNvPicPr>
            <p:nvPr/>
          </p:nvPicPr>
          <p:blipFill>
            <a:blip r:embed="rId7"/>
            <a:stretch>
              <a:fillRect/>
            </a:stretch>
          </p:blipFill>
          <p:spPr>
            <a:xfrm>
              <a:off x="2706154" y="4827626"/>
              <a:ext cx="416250" cy="1248750"/>
            </a:xfrm>
            <a:prstGeom prst="rect">
              <a:avLst/>
            </a:prstGeom>
          </p:spPr>
        </p:pic>
        <p:pic>
          <p:nvPicPr>
            <p:cNvPr id="39" name="Picture 38"/>
            <p:cNvPicPr>
              <a:picLocks noChangeAspect="1"/>
            </p:cNvPicPr>
            <p:nvPr/>
          </p:nvPicPr>
          <p:blipFill>
            <a:blip r:embed="rId7"/>
            <a:stretch>
              <a:fillRect/>
            </a:stretch>
          </p:blipFill>
          <p:spPr>
            <a:xfrm>
              <a:off x="3183892" y="4827626"/>
              <a:ext cx="416250" cy="1248750"/>
            </a:xfrm>
            <a:prstGeom prst="rect">
              <a:avLst/>
            </a:prstGeom>
          </p:spPr>
        </p:pic>
        <p:pic>
          <p:nvPicPr>
            <p:cNvPr id="40" name="Picture 39"/>
            <p:cNvPicPr>
              <a:picLocks noChangeAspect="1"/>
            </p:cNvPicPr>
            <p:nvPr/>
          </p:nvPicPr>
          <p:blipFill>
            <a:blip r:embed="rId8"/>
            <a:stretch>
              <a:fillRect/>
            </a:stretch>
          </p:blipFill>
          <p:spPr>
            <a:xfrm>
              <a:off x="6928906" y="5686809"/>
              <a:ext cx="8491568" cy="1312606"/>
            </a:xfrm>
            <a:prstGeom prst="rect">
              <a:avLst/>
            </a:prstGeom>
          </p:spPr>
        </p:pic>
        <p:pic>
          <p:nvPicPr>
            <p:cNvPr id="41" name="Picture 40"/>
            <p:cNvPicPr>
              <a:picLocks noChangeAspect="1"/>
            </p:cNvPicPr>
            <p:nvPr/>
          </p:nvPicPr>
          <p:blipFill>
            <a:blip r:embed="rId9"/>
            <a:stretch>
              <a:fillRect/>
            </a:stretch>
          </p:blipFill>
          <p:spPr>
            <a:xfrm>
              <a:off x="11131562" y="5823528"/>
              <a:ext cx="436342" cy="736774"/>
            </a:xfrm>
            <a:prstGeom prst="rect">
              <a:avLst/>
            </a:prstGeom>
          </p:spPr>
        </p:pic>
        <p:pic>
          <p:nvPicPr>
            <p:cNvPr id="42" name="Picture 41"/>
            <p:cNvPicPr>
              <a:picLocks noChangeAspect="1"/>
            </p:cNvPicPr>
            <p:nvPr/>
          </p:nvPicPr>
          <p:blipFill>
            <a:blip r:embed="rId9"/>
            <a:stretch>
              <a:fillRect/>
            </a:stretch>
          </p:blipFill>
          <p:spPr>
            <a:xfrm>
              <a:off x="10524693" y="5465641"/>
              <a:ext cx="606869" cy="1024712"/>
            </a:xfrm>
            <a:prstGeom prst="rect">
              <a:avLst/>
            </a:prstGeom>
          </p:spPr>
        </p:pic>
        <p:pic>
          <p:nvPicPr>
            <p:cNvPr id="43" name="Picture 42"/>
            <p:cNvPicPr>
              <a:picLocks noChangeAspect="1"/>
            </p:cNvPicPr>
            <p:nvPr/>
          </p:nvPicPr>
          <p:blipFill>
            <a:blip r:embed="rId9"/>
            <a:stretch>
              <a:fillRect/>
            </a:stretch>
          </p:blipFill>
          <p:spPr>
            <a:xfrm>
              <a:off x="10048721" y="5605539"/>
              <a:ext cx="606869" cy="1024712"/>
            </a:xfrm>
            <a:prstGeom prst="rect">
              <a:avLst/>
            </a:prstGeom>
          </p:spPr>
        </p:pic>
        <p:pic>
          <p:nvPicPr>
            <p:cNvPr id="44" name="Picture 43"/>
            <p:cNvPicPr>
              <a:picLocks noChangeAspect="1"/>
            </p:cNvPicPr>
            <p:nvPr/>
          </p:nvPicPr>
          <p:blipFill>
            <a:blip r:embed="rId8"/>
            <a:stretch>
              <a:fillRect/>
            </a:stretch>
          </p:blipFill>
          <p:spPr>
            <a:xfrm>
              <a:off x="-254619" y="5976618"/>
              <a:ext cx="8169743" cy="1027471"/>
            </a:xfrm>
            <a:prstGeom prst="rect">
              <a:avLst/>
            </a:prstGeom>
          </p:spPr>
        </p:pic>
        <p:pic>
          <p:nvPicPr>
            <p:cNvPr id="45" name="Picture 44"/>
            <p:cNvPicPr>
              <a:picLocks noChangeAspect="1"/>
            </p:cNvPicPr>
            <p:nvPr/>
          </p:nvPicPr>
          <p:blipFill>
            <a:blip r:embed="rId9"/>
            <a:stretch>
              <a:fillRect/>
            </a:stretch>
          </p:blipFill>
          <p:spPr>
            <a:xfrm>
              <a:off x="3628877" y="5328163"/>
              <a:ext cx="606869" cy="1024712"/>
            </a:xfrm>
            <a:prstGeom prst="rect">
              <a:avLst/>
            </a:prstGeom>
          </p:spPr>
        </p:pic>
        <p:pic>
          <p:nvPicPr>
            <p:cNvPr id="46" name="Picture 45"/>
            <p:cNvPicPr>
              <a:picLocks noChangeAspect="1"/>
            </p:cNvPicPr>
            <p:nvPr/>
          </p:nvPicPr>
          <p:blipFill>
            <a:blip r:embed="rId10"/>
            <a:stretch>
              <a:fillRect/>
            </a:stretch>
          </p:blipFill>
          <p:spPr>
            <a:xfrm>
              <a:off x="765351" y="5786315"/>
              <a:ext cx="663750" cy="933750"/>
            </a:xfrm>
            <a:prstGeom prst="rect">
              <a:avLst/>
            </a:prstGeom>
          </p:spPr>
        </p:pic>
      </p:grpSp>
      <p:sp>
        <p:nvSpPr>
          <p:cNvPr id="2" name="5-Point Star 1"/>
          <p:cNvSpPr/>
          <p:nvPr/>
        </p:nvSpPr>
        <p:spPr>
          <a:xfrm rot="20456980">
            <a:off x="8551594" y="626988"/>
            <a:ext cx="3306716" cy="2599530"/>
          </a:xfrm>
          <a:prstGeom prst="star5">
            <a:avLst/>
          </a:prstGeom>
          <a:solidFill>
            <a:srgbClr val="FF4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kern="0" dirty="0" err="1">
                <a:solidFill>
                  <a:schemeClr val="bg1"/>
                </a:solidFill>
                <a:latin typeface="Comic Sans MS" panose="030F0702030302020204" pitchFamily="66" charset="0"/>
              </a:rPr>
              <a:t>Teaghlaichean</a:t>
            </a:r>
            <a:r>
              <a:rPr lang="en-GB" sz="1200" kern="0" dirty="0">
                <a:solidFill>
                  <a:schemeClr val="bg1"/>
                </a:solidFill>
                <a:latin typeface="Comic Sans MS" panose="030F0702030302020204" pitchFamily="66" charset="0"/>
              </a:rPr>
              <a:t> </a:t>
            </a:r>
            <a:r>
              <a:rPr lang="en-GB" sz="1200" kern="0" dirty="0" err="1">
                <a:solidFill>
                  <a:schemeClr val="bg1"/>
                </a:solidFill>
                <a:latin typeface="Comic Sans MS" panose="030F0702030302020204" pitchFamily="66" charset="0"/>
              </a:rPr>
              <a:t>Bhun-sgoil</a:t>
            </a:r>
            <a:endParaRPr lang="en-GB" sz="1200" kern="0" dirty="0">
              <a:solidFill>
                <a:schemeClr val="bg1"/>
              </a:solidFill>
              <a:latin typeface="Comic Sans MS" panose="030F0702030302020204" pitchFamily="66" charset="0"/>
            </a:endParaRPr>
          </a:p>
          <a:p>
            <a:pPr lvl="0" algn="ctr">
              <a:defRPr/>
            </a:pPr>
            <a:r>
              <a:rPr lang="en-GB" sz="1200" kern="0" dirty="0">
                <a:solidFill>
                  <a:schemeClr val="bg1"/>
                </a:solidFill>
                <a:latin typeface="Comic Sans MS" panose="030F0702030302020204" pitchFamily="66" charset="0"/>
              </a:rPr>
              <a:t>Bramble Brae</a:t>
            </a:r>
          </a:p>
        </p:txBody>
      </p:sp>
      <p:sp>
        <p:nvSpPr>
          <p:cNvPr id="21" name="5-Point Star 20"/>
          <p:cNvSpPr/>
          <p:nvPr/>
        </p:nvSpPr>
        <p:spPr>
          <a:xfrm rot="1093044">
            <a:off x="5828861" y="3034798"/>
            <a:ext cx="3306716" cy="259953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kern="0" dirty="0" err="1">
                <a:solidFill>
                  <a:schemeClr val="bg1"/>
                </a:solidFill>
                <a:latin typeface="Comic Sans MS" panose="030F0702030302020204" pitchFamily="66" charset="0"/>
              </a:rPr>
              <a:t>Teaghlaichean</a:t>
            </a:r>
            <a:r>
              <a:rPr lang="en-GB" sz="1200" kern="0" dirty="0">
                <a:solidFill>
                  <a:schemeClr val="bg1"/>
                </a:solidFill>
                <a:latin typeface="Comic Sans MS" panose="030F0702030302020204" pitchFamily="66" charset="0"/>
              </a:rPr>
              <a:t> </a:t>
            </a:r>
            <a:r>
              <a:rPr lang="en-GB" sz="1200" kern="0" dirty="0" err="1">
                <a:solidFill>
                  <a:schemeClr val="bg1"/>
                </a:solidFill>
                <a:latin typeface="Comic Sans MS" panose="030F0702030302020204" pitchFamily="66" charset="0"/>
              </a:rPr>
              <a:t>Bhun-sgoil</a:t>
            </a:r>
            <a:r>
              <a:rPr lang="en-GB" sz="1200" kern="0" dirty="0">
                <a:solidFill>
                  <a:schemeClr val="bg1"/>
                </a:solidFill>
                <a:latin typeface="Comic Sans MS" panose="030F0702030302020204" pitchFamily="66" charset="0"/>
              </a:rPr>
              <a:t> </a:t>
            </a:r>
            <a:r>
              <a:rPr lang="en-GB" sz="1200" kern="0" dirty="0" err="1">
                <a:solidFill>
                  <a:schemeClr val="bg1"/>
                </a:solidFill>
                <a:latin typeface="Comic Sans MS" panose="030F0702030302020204" pitchFamily="66" charset="0"/>
              </a:rPr>
              <a:t>Quarryhill</a:t>
            </a:r>
            <a:endParaRPr lang="en-GB" sz="1200" kern="0" dirty="0">
              <a:solidFill>
                <a:schemeClr val="bg1"/>
              </a:solidFill>
              <a:latin typeface="Comic Sans MS" panose="030F0702030302020204" pitchFamily="66" charset="0"/>
            </a:endParaRPr>
          </a:p>
        </p:txBody>
      </p:sp>
      <p:sp>
        <p:nvSpPr>
          <p:cNvPr id="22" name="5-Point Star 21"/>
          <p:cNvSpPr/>
          <p:nvPr/>
        </p:nvSpPr>
        <p:spPr>
          <a:xfrm rot="20456125">
            <a:off x="2764353" y="977563"/>
            <a:ext cx="3306716" cy="259953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chemeClr val="bg1"/>
                </a:solidFill>
                <a:effectLst/>
                <a:uLnTx/>
                <a:uFillTx/>
                <a:latin typeface="Comic Sans MS" panose="030F0702030302020204" pitchFamily="66" charset="0"/>
              </a:rPr>
              <a:t>Ionnsachadh</a:t>
            </a:r>
            <a:r>
              <a:rPr kumimoji="0" lang="en-GB" sz="1400" b="0" i="0" u="none" strike="noStrike" kern="0" cap="none" spc="0" normalizeH="0" baseline="0" noProof="0" dirty="0">
                <a:ln>
                  <a:noFill/>
                </a:ln>
                <a:solidFill>
                  <a:schemeClr val="bg1"/>
                </a:solidFill>
                <a:effectLst/>
                <a:uLnTx/>
                <a:uFillTx/>
                <a:latin typeface="Comic Sans MS" panose="030F0702030302020204" pitchFamily="66" charset="0"/>
              </a:rPr>
              <a:t> </a:t>
            </a:r>
            <a:r>
              <a:rPr kumimoji="0" lang="en-GB" sz="1400" b="0" i="0" u="none" strike="noStrike" kern="0" cap="none" spc="0" normalizeH="0" baseline="0" noProof="0" dirty="0" err="1">
                <a:ln>
                  <a:noFill/>
                </a:ln>
                <a:solidFill>
                  <a:schemeClr val="bg1"/>
                </a:solidFill>
                <a:effectLst/>
                <a:uLnTx/>
                <a:uFillTx/>
                <a:latin typeface="Comic Sans MS" panose="030F0702030302020204" pitchFamily="66" charset="0"/>
              </a:rPr>
              <a:t>Teaghlaich</a:t>
            </a:r>
            <a:r>
              <a:rPr kumimoji="0" lang="en-GB" sz="1400" b="0" i="0" u="none" strike="noStrike" kern="0" cap="none" spc="0" normalizeH="0" baseline="0" noProof="0" dirty="0">
                <a:ln>
                  <a:noFill/>
                </a:ln>
                <a:solidFill>
                  <a:schemeClr val="bg1"/>
                </a:solidFill>
                <a:effectLst/>
                <a:uLnTx/>
                <a:uFillTx/>
                <a:latin typeface="Comic Sans MS" panose="030F0702030302020204" pitchFamily="66" charset="0"/>
              </a:rPr>
              <a:t> Obar </a:t>
            </a:r>
            <a:r>
              <a:rPr kumimoji="0" lang="en-GB" sz="1400" b="0" i="0" u="none" strike="noStrike" kern="0" cap="none" spc="0" normalizeH="0" baseline="0" noProof="0" dirty="0" err="1">
                <a:ln>
                  <a:noFill/>
                </a:ln>
                <a:solidFill>
                  <a:schemeClr val="bg1"/>
                </a:solidFill>
                <a:effectLst/>
                <a:uLnTx/>
                <a:uFillTx/>
                <a:latin typeface="Comic Sans MS" panose="030F0702030302020204" pitchFamily="66" charset="0"/>
              </a:rPr>
              <a:t>Dheathain</a:t>
            </a:r>
            <a:endParaRPr kumimoji="0" lang="en-GB" sz="1400" b="0" i="0" u="none" strike="noStrike" kern="0" cap="none" spc="0" normalizeH="0" baseline="0" noProof="0" dirty="0">
              <a:ln>
                <a:noFill/>
              </a:ln>
              <a:solidFill>
                <a:schemeClr val="bg1"/>
              </a:solidFill>
              <a:effectLst/>
              <a:uLnTx/>
              <a:uFillTx/>
              <a:latin typeface="Comic Sans MS" panose="030F0702030302020204" pitchFamily="66" charset="0"/>
            </a:endParaRPr>
          </a:p>
        </p:txBody>
      </p:sp>
      <p:sp>
        <p:nvSpPr>
          <p:cNvPr id="23" name="5-Point Star 22"/>
          <p:cNvSpPr/>
          <p:nvPr/>
        </p:nvSpPr>
        <p:spPr>
          <a:xfrm rot="1093044">
            <a:off x="5634909" y="205525"/>
            <a:ext cx="3391327" cy="26382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kern="0" dirty="0" err="1">
                <a:solidFill>
                  <a:schemeClr val="bg1"/>
                </a:solidFill>
                <a:latin typeface="Comic Sans MS" panose="030F0702030302020204" pitchFamily="66" charset="0"/>
              </a:rPr>
              <a:t>Teaghlaichean</a:t>
            </a:r>
            <a:r>
              <a:rPr lang="en-GB" sz="1200" kern="0" dirty="0">
                <a:solidFill>
                  <a:schemeClr val="bg1"/>
                </a:solidFill>
                <a:latin typeface="Comic Sans MS" panose="030F0702030302020204" pitchFamily="66" charset="0"/>
              </a:rPr>
              <a:t> </a:t>
            </a:r>
            <a:r>
              <a:rPr lang="en-GB" sz="1200" kern="0" dirty="0" err="1">
                <a:solidFill>
                  <a:schemeClr val="bg1"/>
                </a:solidFill>
                <a:latin typeface="Comic Sans MS" panose="030F0702030302020204" pitchFamily="66" charset="0"/>
              </a:rPr>
              <a:t>Bhun-sgoil</a:t>
            </a:r>
            <a:r>
              <a:rPr lang="en-GB" sz="1200" kern="0" dirty="0">
                <a:solidFill>
                  <a:schemeClr val="bg1"/>
                </a:solidFill>
                <a:latin typeface="Comic Sans MS" panose="030F0702030302020204" pitchFamily="66" charset="0"/>
              </a:rPr>
              <a:t> Westpark</a:t>
            </a:r>
          </a:p>
        </p:txBody>
      </p:sp>
      <p:sp>
        <p:nvSpPr>
          <p:cNvPr id="24" name="5-Point Star 23"/>
          <p:cNvSpPr/>
          <p:nvPr/>
        </p:nvSpPr>
        <p:spPr>
          <a:xfrm rot="20400542">
            <a:off x="8853804" y="3198648"/>
            <a:ext cx="3408466" cy="2968265"/>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400" kern="0" dirty="0" err="1">
                <a:solidFill>
                  <a:schemeClr val="bg1"/>
                </a:solidFill>
                <a:latin typeface="Comic Sans MS" panose="030F0702030302020204" pitchFamily="66" charset="0"/>
              </a:rPr>
              <a:t>Ailtirean</a:t>
            </a:r>
            <a:r>
              <a:rPr lang="en-GB" sz="1400" kern="0" dirty="0">
                <a:solidFill>
                  <a:schemeClr val="bg1"/>
                </a:solidFill>
                <a:latin typeface="Comic Sans MS" panose="030F0702030302020204" pitchFamily="66" charset="0"/>
              </a:rPr>
              <a:t> </a:t>
            </a:r>
            <a:r>
              <a:rPr lang="en-GB" sz="1400" kern="0" dirty="0" err="1">
                <a:solidFill>
                  <a:schemeClr val="bg1"/>
                </a:solidFill>
                <a:latin typeface="Comic Sans MS" panose="030F0702030302020204" pitchFamily="66" charset="0"/>
              </a:rPr>
              <a:t>Eòlas</a:t>
            </a:r>
            <a:r>
              <a:rPr lang="en-GB" sz="1400" kern="0" dirty="0">
                <a:solidFill>
                  <a:schemeClr val="bg1"/>
                </a:solidFill>
                <a:latin typeface="Comic Sans MS" panose="030F0702030302020204" pitchFamily="66" charset="0"/>
              </a:rPr>
              <a:t> </a:t>
            </a:r>
            <a:r>
              <a:rPr lang="en-GB" sz="1400" kern="0" dirty="0" err="1">
                <a:solidFill>
                  <a:schemeClr val="bg1"/>
                </a:solidFill>
                <a:latin typeface="Comic Sans MS" panose="030F0702030302020204" pitchFamily="66" charset="0"/>
              </a:rPr>
              <a:t>Luchd-cleachdaidh</a:t>
            </a:r>
            <a:r>
              <a:rPr lang="en-GB" sz="1400" kern="0" dirty="0">
                <a:solidFill>
                  <a:schemeClr val="bg1"/>
                </a:solidFill>
                <a:latin typeface="Comic Sans MS" panose="030F0702030302020204" pitchFamily="66" charset="0"/>
              </a:rPr>
              <a:t> </a:t>
            </a:r>
            <a:r>
              <a:rPr lang="en-GB" sz="1400" kern="0" dirty="0" err="1">
                <a:solidFill>
                  <a:schemeClr val="bg1"/>
                </a:solidFill>
                <a:latin typeface="Comic Sans MS" panose="030F0702030302020204" pitchFamily="66" charset="0"/>
              </a:rPr>
              <a:t>aig</a:t>
            </a:r>
            <a:r>
              <a:rPr lang="en-GB" sz="1400" kern="0" dirty="0">
                <a:solidFill>
                  <a:schemeClr val="bg1"/>
                </a:solidFill>
                <a:latin typeface="Comic Sans MS" panose="030F0702030302020204" pitchFamily="66" charset="0"/>
              </a:rPr>
              <a:t> Microsoft UK </a:t>
            </a:r>
            <a:r>
              <a:rPr lang="en-GB" sz="1400" kern="0" dirty="0" err="1">
                <a:solidFill>
                  <a:schemeClr val="bg1"/>
                </a:solidFill>
                <a:latin typeface="Comic Sans MS" panose="030F0702030302020204" pitchFamily="66" charset="0"/>
              </a:rPr>
              <a:t>Earranta</a:t>
            </a:r>
            <a:endParaRPr kumimoji="0" lang="en-GB" sz="1400" b="0" i="0" u="none" strike="noStrike" kern="0" cap="none" spc="0" normalizeH="0" baseline="0" noProof="0" dirty="0">
              <a:ln>
                <a:noFill/>
              </a:ln>
              <a:solidFill>
                <a:schemeClr val="bg1"/>
              </a:solidFill>
              <a:effectLst/>
              <a:uLnTx/>
              <a:uFillTx/>
              <a:latin typeface="Comic Sans MS" panose="030F0702030302020204" pitchFamily="66" charset="0"/>
            </a:endParaRPr>
          </a:p>
        </p:txBody>
      </p:sp>
      <p:sp>
        <p:nvSpPr>
          <p:cNvPr id="25" name="Rounded Rectangle 24"/>
          <p:cNvSpPr/>
          <p:nvPr/>
        </p:nvSpPr>
        <p:spPr>
          <a:xfrm rot="19620000">
            <a:off x="-280723" y="385390"/>
            <a:ext cx="3585714" cy="244834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GB" sz="6000" b="1" spc="-150" dirty="0" err="1">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Mòran</a:t>
            </a:r>
            <a:r>
              <a:rPr lang="en-GB" sz="6000" b="1" spc="-150" dirty="0">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 </a:t>
            </a:r>
            <a:r>
              <a:rPr lang="en-GB" sz="6000" b="1" spc="-150" dirty="0" err="1">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taing</a:t>
            </a:r>
            <a:r>
              <a:rPr lang="en-GB" sz="6000" b="1" spc="-150" dirty="0">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 </a:t>
            </a:r>
            <a:r>
              <a:rPr lang="en-GB" sz="6000" b="1" spc="-150" dirty="0" err="1">
                <a:ln w="38100">
                  <a:solidFill>
                    <a:schemeClr val="bg1"/>
                  </a:solidFill>
                </a:ln>
                <a:solidFill>
                  <a:srgbClr val="C00000"/>
                </a:solidFill>
                <a:effectLst>
                  <a:outerShdw blurRad="50800" dist="38100" dir="2700000" algn="tl" rotWithShape="0">
                    <a:srgbClr val="148DCA">
                      <a:alpha val="40000"/>
                    </a:srgbClr>
                  </a:outerShdw>
                </a:effectLst>
                <a:latin typeface="Comic Sans MS" charset="0"/>
              </a:rPr>
              <a:t>gu</a:t>
            </a:r>
            <a:r>
              <a:rPr lang="en-GB" sz="6000" b="1" spc="-150" dirty="0">
                <a:ln w="38100">
                  <a:solidFill>
                    <a:schemeClr val="bg1"/>
                  </a:solidFill>
                </a:ln>
                <a:solidFill>
                  <a:srgbClr val="FF0000"/>
                </a:solidFill>
                <a:effectLst>
                  <a:outerShdw blurRad="50800" dist="38100" dir="2700000" algn="tl" rotWithShape="0">
                    <a:srgbClr val="148DCA">
                      <a:alpha val="40000"/>
                    </a:srgbClr>
                  </a:outerShdw>
                </a:effectLst>
                <a:latin typeface="Comic Sans MS" charset="0"/>
              </a:rPr>
              <a:t>..</a:t>
            </a:r>
            <a:endParaRPr lang="en-US" sz="6000" b="1" spc="-150" dirty="0">
              <a:ln w="38100">
                <a:solidFill>
                  <a:schemeClr val="bg1"/>
                </a:solidFill>
              </a:ln>
              <a:solidFill>
                <a:srgbClr val="BE7600"/>
              </a:solidFill>
              <a:effectLst>
                <a:outerShdw blurRad="50800" dist="38100" dir="2700000" algn="tl" rotWithShape="0">
                  <a:srgbClr val="148DCA">
                    <a:alpha val="40000"/>
                  </a:srgbClr>
                </a:outerShdw>
              </a:effectLst>
              <a:latin typeface="Comic Sans MS" panose="030F0702030302020204" pitchFamily="66" charset="0"/>
            </a:endParaRPr>
          </a:p>
        </p:txBody>
      </p:sp>
      <p:sp>
        <p:nvSpPr>
          <p:cNvPr id="26" name="Freeform 25"/>
          <p:cNvSpPr>
            <a:spLocks noChangeAspect="1"/>
          </p:cNvSpPr>
          <p:nvPr/>
        </p:nvSpPr>
        <p:spPr bwMode="black">
          <a:xfrm>
            <a:off x="4624272" y="3649921"/>
            <a:ext cx="548640" cy="453586"/>
          </a:xfrm>
          <a:custGeom>
            <a:avLst/>
            <a:gdLst>
              <a:gd name="connsiteX0" fmla="*/ 731441 w 1073065"/>
              <a:gd name="connsiteY0" fmla="*/ 533748 h 887153"/>
              <a:gd name="connsiteX1" fmla="*/ 759927 w 1073065"/>
              <a:gd name="connsiteY1" fmla="*/ 562183 h 887153"/>
              <a:gd name="connsiteX2" fmla="*/ 759927 w 1073065"/>
              <a:gd name="connsiteY2" fmla="*/ 740916 h 887153"/>
              <a:gd name="connsiteX3" fmla="*/ 731441 w 1073065"/>
              <a:gd name="connsiteY3" fmla="*/ 769351 h 887153"/>
              <a:gd name="connsiteX4" fmla="*/ 702954 w 1073065"/>
              <a:gd name="connsiteY4" fmla="*/ 740916 h 887153"/>
              <a:gd name="connsiteX5" fmla="*/ 702954 w 1073065"/>
              <a:gd name="connsiteY5" fmla="*/ 562183 h 887153"/>
              <a:gd name="connsiteX6" fmla="*/ 731441 w 1073065"/>
              <a:gd name="connsiteY6" fmla="*/ 533748 h 887153"/>
              <a:gd name="connsiteX7" fmla="*/ 612569 w 1073065"/>
              <a:gd name="connsiteY7" fmla="*/ 489198 h 887153"/>
              <a:gd name="connsiteX8" fmla="*/ 640841 w 1073065"/>
              <a:gd name="connsiteY8" fmla="*/ 517610 h 887153"/>
              <a:gd name="connsiteX9" fmla="*/ 640841 w 1073065"/>
              <a:gd name="connsiteY9" fmla="*/ 785490 h 887153"/>
              <a:gd name="connsiteX10" fmla="*/ 612569 w 1073065"/>
              <a:gd name="connsiteY10" fmla="*/ 813902 h 887153"/>
              <a:gd name="connsiteX11" fmla="*/ 584296 w 1073065"/>
              <a:gd name="connsiteY11" fmla="*/ 785490 h 887153"/>
              <a:gd name="connsiteX12" fmla="*/ 584296 w 1073065"/>
              <a:gd name="connsiteY12" fmla="*/ 517610 h 887153"/>
              <a:gd name="connsiteX13" fmla="*/ 612569 w 1073065"/>
              <a:gd name="connsiteY13" fmla="*/ 489198 h 887153"/>
              <a:gd name="connsiteX14" fmla="*/ 374181 w 1073065"/>
              <a:gd name="connsiteY14" fmla="*/ 489198 h 887153"/>
              <a:gd name="connsiteX15" fmla="*/ 402667 w 1073065"/>
              <a:gd name="connsiteY15" fmla="*/ 517610 h 887153"/>
              <a:gd name="connsiteX16" fmla="*/ 402667 w 1073065"/>
              <a:gd name="connsiteY16" fmla="*/ 785490 h 887153"/>
              <a:gd name="connsiteX17" fmla="*/ 374181 w 1073065"/>
              <a:gd name="connsiteY17" fmla="*/ 813902 h 887153"/>
              <a:gd name="connsiteX18" fmla="*/ 345694 w 1073065"/>
              <a:gd name="connsiteY18" fmla="*/ 785490 h 887153"/>
              <a:gd name="connsiteX19" fmla="*/ 345694 w 1073065"/>
              <a:gd name="connsiteY19" fmla="*/ 517610 h 887153"/>
              <a:gd name="connsiteX20" fmla="*/ 374181 w 1073065"/>
              <a:gd name="connsiteY20" fmla="*/ 489198 h 887153"/>
              <a:gd name="connsiteX21" fmla="*/ 493910 w 1073065"/>
              <a:gd name="connsiteY21" fmla="*/ 415090 h 887153"/>
              <a:gd name="connsiteX22" fmla="*/ 522182 w 1073065"/>
              <a:gd name="connsiteY22" fmla="*/ 443515 h 887153"/>
              <a:gd name="connsiteX23" fmla="*/ 522182 w 1073065"/>
              <a:gd name="connsiteY23" fmla="*/ 858728 h 887153"/>
              <a:gd name="connsiteX24" fmla="*/ 493910 w 1073065"/>
              <a:gd name="connsiteY24" fmla="*/ 887153 h 887153"/>
              <a:gd name="connsiteX25" fmla="*/ 465637 w 1073065"/>
              <a:gd name="connsiteY25" fmla="*/ 858728 h 887153"/>
              <a:gd name="connsiteX26" fmla="*/ 465637 w 1073065"/>
              <a:gd name="connsiteY26" fmla="*/ 443515 h 887153"/>
              <a:gd name="connsiteX27" fmla="*/ 493910 w 1073065"/>
              <a:gd name="connsiteY27" fmla="*/ 415090 h 887153"/>
              <a:gd name="connsiteX28" fmla="*/ 702868 w 1073065"/>
              <a:gd name="connsiteY28" fmla="*/ 0 h 887153"/>
              <a:gd name="connsiteX29" fmla="*/ 855004 w 1073065"/>
              <a:gd name="connsiteY29" fmla="*/ 65987 h 887153"/>
              <a:gd name="connsiteX30" fmla="*/ 915858 w 1073065"/>
              <a:gd name="connsiteY30" fmla="*/ 219278 h 887153"/>
              <a:gd name="connsiteX31" fmla="*/ 915858 w 1073065"/>
              <a:gd name="connsiteY31" fmla="*/ 235521 h 887153"/>
              <a:gd name="connsiteX32" fmla="*/ 1011197 w 1073065"/>
              <a:gd name="connsiteY32" fmla="*/ 293386 h 887153"/>
              <a:gd name="connsiteX33" fmla="*/ 1073065 w 1073065"/>
              <a:gd name="connsiteY33" fmla="*/ 446678 h 887153"/>
              <a:gd name="connsiteX34" fmla="*/ 1011197 w 1073065"/>
              <a:gd name="connsiteY34" fmla="*/ 600985 h 887153"/>
              <a:gd name="connsiteX35" fmla="*/ 855004 w 1073065"/>
              <a:gd name="connsiteY35" fmla="*/ 666971 h 887153"/>
              <a:gd name="connsiteX36" fmla="*/ 808349 w 1073065"/>
              <a:gd name="connsiteY36" fmla="*/ 666971 h 887153"/>
              <a:gd name="connsiteX37" fmla="*/ 808349 w 1073065"/>
              <a:gd name="connsiteY37" fmla="*/ 606061 h 887153"/>
              <a:gd name="connsiteX38" fmla="*/ 855004 w 1073065"/>
              <a:gd name="connsiteY38" fmla="*/ 606061 h 887153"/>
              <a:gd name="connsiteX39" fmla="*/ 1012211 w 1073065"/>
              <a:gd name="connsiteY39" fmla="*/ 446678 h 887153"/>
              <a:gd name="connsiteX40" fmla="*/ 855004 w 1073065"/>
              <a:gd name="connsiteY40" fmla="*/ 288310 h 887153"/>
              <a:gd name="connsiteX41" fmla="*/ 842833 w 1073065"/>
              <a:gd name="connsiteY41" fmla="*/ 292371 h 887153"/>
              <a:gd name="connsiteX42" fmla="*/ 855004 w 1073065"/>
              <a:gd name="connsiteY42" fmla="*/ 219278 h 887153"/>
              <a:gd name="connsiteX43" fmla="*/ 702868 w 1073065"/>
              <a:gd name="connsiteY43" fmla="*/ 60911 h 887153"/>
              <a:gd name="connsiteX44" fmla="*/ 545661 w 1073065"/>
              <a:gd name="connsiteY44" fmla="*/ 202020 h 887153"/>
              <a:gd name="connsiteX45" fmla="*/ 431052 w 1073065"/>
              <a:gd name="connsiteY45" fmla="*/ 151261 h 887153"/>
              <a:gd name="connsiteX46" fmla="*/ 273845 w 1073065"/>
              <a:gd name="connsiteY46" fmla="*/ 301507 h 887153"/>
              <a:gd name="connsiteX47" fmla="*/ 218062 w 1073065"/>
              <a:gd name="connsiteY47" fmla="*/ 288310 h 887153"/>
              <a:gd name="connsiteX48" fmla="*/ 60855 w 1073065"/>
              <a:gd name="connsiteY48" fmla="*/ 446678 h 887153"/>
              <a:gd name="connsiteX49" fmla="*/ 218062 w 1073065"/>
              <a:gd name="connsiteY49" fmla="*/ 606061 h 887153"/>
              <a:gd name="connsiteX50" fmla="*/ 293115 w 1073065"/>
              <a:gd name="connsiteY50" fmla="*/ 606061 h 887153"/>
              <a:gd name="connsiteX51" fmla="*/ 293115 w 1073065"/>
              <a:gd name="connsiteY51" fmla="*/ 666971 h 887153"/>
              <a:gd name="connsiteX52" fmla="*/ 218062 w 1073065"/>
              <a:gd name="connsiteY52" fmla="*/ 666971 h 887153"/>
              <a:gd name="connsiteX53" fmla="*/ 64912 w 1073065"/>
              <a:gd name="connsiteY53" fmla="*/ 600985 h 887153"/>
              <a:gd name="connsiteX54" fmla="*/ 0 w 1073065"/>
              <a:gd name="connsiteY54" fmla="*/ 446678 h 887153"/>
              <a:gd name="connsiteX55" fmla="*/ 64912 w 1073065"/>
              <a:gd name="connsiteY55" fmla="*/ 292371 h 887153"/>
              <a:gd name="connsiteX56" fmla="*/ 218062 w 1073065"/>
              <a:gd name="connsiteY56" fmla="*/ 227400 h 887153"/>
              <a:gd name="connsiteX57" fmla="*/ 227190 w 1073065"/>
              <a:gd name="connsiteY57" fmla="*/ 227400 h 887153"/>
              <a:gd name="connsiteX58" fmla="*/ 279930 w 1073065"/>
              <a:gd name="connsiteY58" fmla="*/ 149231 h 887153"/>
              <a:gd name="connsiteX59" fmla="*/ 431052 w 1073065"/>
              <a:gd name="connsiteY59" fmla="*/ 90351 h 887153"/>
              <a:gd name="connsiteX60" fmla="*/ 515234 w 1073065"/>
              <a:gd name="connsiteY60" fmla="*/ 106594 h 887153"/>
              <a:gd name="connsiteX61" fmla="*/ 702868 w 1073065"/>
              <a:gd name="connsiteY61" fmla="*/ 0 h 8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73065" h="887153">
                <a:moveTo>
                  <a:pt x="731441" y="533748"/>
                </a:moveTo>
                <a:cubicBezTo>
                  <a:pt x="747719" y="533748"/>
                  <a:pt x="759927" y="545934"/>
                  <a:pt x="759927" y="562183"/>
                </a:cubicBezTo>
                <a:cubicBezTo>
                  <a:pt x="759927" y="562183"/>
                  <a:pt x="759927" y="562183"/>
                  <a:pt x="759927" y="740916"/>
                </a:cubicBezTo>
                <a:cubicBezTo>
                  <a:pt x="759927" y="756149"/>
                  <a:pt x="747719" y="769351"/>
                  <a:pt x="731441" y="769351"/>
                </a:cubicBezTo>
                <a:cubicBezTo>
                  <a:pt x="716180" y="769351"/>
                  <a:pt x="702954" y="756149"/>
                  <a:pt x="702954" y="740916"/>
                </a:cubicBezTo>
                <a:cubicBezTo>
                  <a:pt x="702954" y="740916"/>
                  <a:pt x="702954" y="740916"/>
                  <a:pt x="702954" y="562183"/>
                </a:cubicBezTo>
                <a:cubicBezTo>
                  <a:pt x="702954" y="545934"/>
                  <a:pt x="716180" y="533748"/>
                  <a:pt x="731441" y="533748"/>
                </a:cubicBezTo>
                <a:close/>
                <a:moveTo>
                  <a:pt x="612569" y="489198"/>
                </a:moveTo>
                <a:cubicBezTo>
                  <a:pt x="627715" y="489198"/>
                  <a:pt x="640841" y="501374"/>
                  <a:pt x="640841" y="517610"/>
                </a:cubicBezTo>
                <a:cubicBezTo>
                  <a:pt x="640841" y="517610"/>
                  <a:pt x="640841" y="517610"/>
                  <a:pt x="640841" y="785490"/>
                </a:cubicBezTo>
                <a:cubicBezTo>
                  <a:pt x="640841" y="800711"/>
                  <a:pt x="627715" y="813902"/>
                  <a:pt x="612569" y="813902"/>
                </a:cubicBezTo>
                <a:cubicBezTo>
                  <a:pt x="597423" y="813902"/>
                  <a:pt x="584296" y="800711"/>
                  <a:pt x="584296" y="785490"/>
                </a:cubicBezTo>
                <a:cubicBezTo>
                  <a:pt x="584296" y="785490"/>
                  <a:pt x="584296" y="785490"/>
                  <a:pt x="584296" y="517610"/>
                </a:cubicBezTo>
                <a:cubicBezTo>
                  <a:pt x="584296" y="501374"/>
                  <a:pt x="597423" y="489198"/>
                  <a:pt x="612569" y="489198"/>
                </a:cubicBezTo>
                <a:close/>
                <a:moveTo>
                  <a:pt x="374181" y="489198"/>
                </a:moveTo>
                <a:cubicBezTo>
                  <a:pt x="390459" y="489198"/>
                  <a:pt x="402667" y="501374"/>
                  <a:pt x="402667" y="517610"/>
                </a:cubicBezTo>
                <a:cubicBezTo>
                  <a:pt x="402667" y="517610"/>
                  <a:pt x="402667" y="517610"/>
                  <a:pt x="402667" y="785490"/>
                </a:cubicBezTo>
                <a:cubicBezTo>
                  <a:pt x="402667" y="800711"/>
                  <a:pt x="390459" y="813902"/>
                  <a:pt x="374181" y="813902"/>
                </a:cubicBezTo>
                <a:cubicBezTo>
                  <a:pt x="358920" y="813902"/>
                  <a:pt x="345694" y="800711"/>
                  <a:pt x="345694" y="785490"/>
                </a:cubicBezTo>
                <a:cubicBezTo>
                  <a:pt x="345694" y="785490"/>
                  <a:pt x="345694" y="785490"/>
                  <a:pt x="345694" y="517610"/>
                </a:cubicBezTo>
                <a:cubicBezTo>
                  <a:pt x="345694" y="501374"/>
                  <a:pt x="358920" y="489198"/>
                  <a:pt x="374181" y="489198"/>
                </a:cubicBezTo>
                <a:close/>
                <a:moveTo>
                  <a:pt x="493910" y="415090"/>
                </a:moveTo>
                <a:cubicBezTo>
                  <a:pt x="509056" y="415090"/>
                  <a:pt x="522182" y="428288"/>
                  <a:pt x="522182" y="443515"/>
                </a:cubicBezTo>
                <a:cubicBezTo>
                  <a:pt x="522182" y="443515"/>
                  <a:pt x="522182" y="443515"/>
                  <a:pt x="522182" y="858728"/>
                </a:cubicBezTo>
                <a:cubicBezTo>
                  <a:pt x="522182" y="873956"/>
                  <a:pt x="509056" y="887153"/>
                  <a:pt x="493910" y="887153"/>
                </a:cubicBezTo>
                <a:cubicBezTo>
                  <a:pt x="477754" y="887153"/>
                  <a:pt x="465637" y="873956"/>
                  <a:pt x="465637" y="858728"/>
                </a:cubicBezTo>
                <a:cubicBezTo>
                  <a:pt x="465637" y="858728"/>
                  <a:pt x="465637" y="858728"/>
                  <a:pt x="465637" y="443515"/>
                </a:cubicBezTo>
                <a:cubicBezTo>
                  <a:pt x="465637" y="428288"/>
                  <a:pt x="477754" y="415090"/>
                  <a:pt x="493910" y="415090"/>
                </a:cubicBezTo>
                <a:close/>
                <a:moveTo>
                  <a:pt x="702868" y="0"/>
                </a:moveTo>
                <a:cubicBezTo>
                  <a:pt x="759665" y="0"/>
                  <a:pt x="814434" y="23349"/>
                  <a:pt x="855004" y="65987"/>
                </a:cubicBezTo>
                <a:cubicBezTo>
                  <a:pt x="894559" y="107609"/>
                  <a:pt x="915858" y="162428"/>
                  <a:pt x="915858" y="219278"/>
                </a:cubicBezTo>
                <a:cubicBezTo>
                  <a:pt x="915858" y="225369"/>
                  <a:pt x="915858" y="230445"/>
                  <a:pt x="915858" y="235521"/>
                </a:cubicBezTo>
                <a:cubicBezTo>
                  <a:pt x="951357" y="245673"/>
                  <a:pt x="983812" y="264961"/>
                  <a:pt x="1011197" y="293386"/>
                </a:cubicBezTo>
                <a:cubicBezTo>
                  <a:pt x="1050752" y="333993"/>
                  <a:pt x="1073065" y="388813"/>
                  <a:pt x="1073065" y="446678"/>
                </a:cubicBezTo>
                <a:cubicBezTo>
                  <a:pt x="1073065" y="504543"/>
                  <a:pt x="1050752" y="559362"/>
                  <a:pt x="1011197" y="600985"/>
                </a:cubicBezTo>
                <a:cubicBezTo>
                  <a:pt x="969613" y="643622"/>
                  <a:pt x="914844" y="666971"/>
                  <a:pt x="855004" y="666971"/>
                </a:cubicBezTo>
                <a:cubicBezTo>
                  <a:pt x="855004" y="666971"/>
                  <a:pt x="855004" y="666971"/>
                  <a:pt x="808349" y="666971"/>
                </a:cubicBezTo>
                <a:cubicBezTo>
                  <a:pt x="808349" y="666971"/>
                  <a:pt x="808349" y="666971"/>
                  <a:pt x="808349" y="606061"/>
                </a:cubicBezTo>
                <a:cubicBezTo>
                  <a:pt x="855004" y="606061"/>
                  <a:pt x="855004" y="606061"/>
                  <a:pt x="855004" y="606061"/>
                </a:cubicBezTo>
                <a:cubicBezTo>
                  <a:pt x="944257" y="606061"/>
                  <a:pt x="1012211" y="532968"/>
                  <a:pt x="1012211" y="446678"/>
                </a:cubicBezTo>
                <a:cubicBezTo>
                  <a:pt x="1012211" y="361403"/>
                  <a:pt x="944257" y="288310"/>
                  <a:pt x="855004" y="288310"/>
                </a:cubicBezTo>
                <a:cubicBezTo>
                  <a:pt x="850947" y="288310"/>
                  <a:pt x="846890" y="288310"/>
                  <a:pt x="842833" y="292371"/>
                </a:cubicBezTo>
                <a:cubicBezTo>
                  <a:pt x="850947" y="271052"/>
                  <a:pt x="855004" y="245673"/>
                  <a:pt x="855004" y="219278"/>
                </a:cubicBezTo>
                <a:cubicBezTo>
                  <a:pt x="855004" y="134003"/>
                  <a:pt x="787050" y="60911"/>
                  <a:pt x="702868" y="60911"/>
                </a:cubicBezTo>
                <a:cubicBezTo>
                  <a:pt x="621729" y="60911"/>
                  <a:pt x="553775" y="124867"/>
                  <a:pt x="545661" y="202020"/>
                </a:cubicBezTo>
                <a:cubicBezTo>
                  <a:pt x="515234" y="168519"/>
                  <a:pt x="477707" y="151261"/>
                  <a:pt x="431052" y="151261"/>
                </a:cubicBezTo>
                <a:cubicBezTo>
                  <a:pt x="345856" y="151261"/>
                  <a:pt x="277902" y="215217"/>
                  <a:pt x="273845" y="301507"/>
                </a:cubicBezTo>
                <a:cubicBezTo>
                  <a:pt x="256603" y="292371"/>
                  <a:pt x="239361" y="288310"/>
                  <a:pt x="218062" y="288310"/>
                </a:cubicBezTo>
                <a:cubicBezTo>
                  <a:pt x="132866" y="288310"/>
                  <a:pt x="60855" y="361403"/>
                  <a:pt x="60855" y="446678"/>
                </a:cubicBezTo>
                <a:cubicBezTo>
                  <a:pt x="60855" y="532968"/>
                  <a:pt x="132866" y="606061"/>
                  <a:pt x="218062" y="606061"/>
                </a:cubicBezTo>
                <a:cubicBezTo>
                  <a:pt x="244432" y="606061"/>
                  <a:pt x="268774" y="606061"/>
                  <a:pt x="293115" y="606061"/>
                </a:cubicBezTo>
                <a:cubicBezTo>
                  <a:pt x="293115" y="606061"/>
                  <a:pt x="293115" y="606061"/>
                  <a:pt x="293115" y="666971"/>
                </a:cubicBezTo>
                <a:cubicBezTo>
                  <a:pt x="293115" y="666971"/>
                  <a:pt x="293115" y="666971"/>
                  <a:pt x="218062" y="666971"/>
                </a:cubicBezTo>
                <a:cubicBezTo>
                  <a:pt x="161264" y="666971"/>
                  <a:pt x="106495" y="643622"/>
                  <a:pt x="64912" y="600985"/>
                </a:cubicBezTo>
                <a:cubicBezTo>
                  <a:pt x="23328" y="559362"/>
                  <a:pt x="0" y="504543"/>
                  <a:pt x="0" y="446678"/>
                </a:cubicBezTo>
                <a:cubicBezTo>
                  <a:pt x="0" y="388813"/>
                  <a:pt x="23328" y="333993"/>
                  <a:pt x="64912" y="292371"/>
                </a:cubicBezTo>
                <a:cubicBezTo>
                  <a:pt x="106495" y="250749"/>
                  <a:pt x="161264" y="227400"/>
                  <a:pt x="218062" y="227400"/>
                </a:cubicBezTo>
                <a:cubicBezTo>
                  <a:pt x="221104" y="227400"/>
                  <a:pt x="224147" y="227400"/>
                  <a:pt x="227190" y="227400"/>
                </a:cubicBezTo>
                <a:cubicBezTo>
                  <a:pt x="239361" y="197959"/>
                  <a:pt x="256603" y="171565"/>
                  <a:pt x="279930" y="149231"/>
                </a:cubicBezTo>
                <a:cubicBezTo>
                  <a:pt x="320500" y="111669"/>
                  <a:pt x="373240" y="90351"/>
                  <a:pt x="431052" y="90351"/>
                </a:cubicBezTo>
                <a:cubicBezTo>
                  <a:pt x="460465" y="90351"/>
                  <a:pt x="489878" y="95427"/>
                  <a:pt x="515234" y="106594"/>
                </a:cubicBezTo>
                <a:cubicBezTo>
                  <a:pt x="554789" y="42637"/>
                  <a:pt x="624772" y="0"/>
                  <a:pt x="702868"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 name="Freeform 70"/>
          <p:cNvSpPr>
            <a:spLocks noChangeAspect="1"/>
          </p:cNvSpPr>
          <p:nvPr/>
        </p:nvSpPr>
        <p:spPr bwMode="black">
          <a:xfrm>
            <a:off x="8708895" y="721475"/>
            <a:ext cx="303944" cy="438607"/>
          </a:xfrm>
          <a:custGeom>
            <a:avLst/>
            <a:gdLst>
              <a:gd name="T0" fmla="*/ 73 w 110"/>
              <a:gd name="T1" fmla="*/ 6 h 144"/>
              <a:gd name="T2" fmla="*/ 70 w 110"/>
              <a:gd name="T3" fmla="*/ 0 h 144"/>
              <a:gd name="T4" fmla="*/ 12 w 110"/>
              <a:gd name="T5" fmla="*/ 0 h 144"/>
              <a:gd name="T6" fmla="*/ 6 w 110"/>
              <a:gd name="T7" fmla="*/ 6 h 144"/>
              <a:gd name="T8" fmla="*/ 0 w 110"/>
              <a:gd name="T9" fmla="*/ 69 h 144"/>
              <a:gd name="T10" fmla="*/ 5 w 110"/>
              <a:gd name="T11" fmla="*/ 75 h 144"/>
              <a:gd name="T12" fmla="*/ 40 w 110"/>
              <a:gd name="T13" fmla="*/ 75 h 144"/>
              <a:gd name="T14" fmla="*/ 16 w 110"/>
              <a:gd name="T15" fmla="*/ 136 h 144"/>
              <a:gd name="T16" fmla="*/ 21 w 110"/>
              <a:gd name="T17" fmla="*/ 140 h 144"/>
              <a:gd name="T18" fmla="*/ 108 w 110"/>
              <a:gd name="T19" fmla="*/ 57 h 144"/>
              <a:gd name="T20" fmla="*/ 107 w 110"/>
              <a:gd name="T21" fmla="*/ 53 h 144"/>
              <a:gd name="T22" fmla="*/ 54 w 110"/>
              <a:gd name="T23" fmla="*/ 53 h 144"/>
              <a:gd name="T24" fmla="*/ 73 w 110"/>
              <a:gd name="T25"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44">
                <a:moveTo>
                  <a:pt x="73" y="6"/>
                </a:moveTo>
                <a:cubicBezTo>
                  <a:pt x="75" y="2"/>
                  <a:pt x="73" y="0"/>
                  <a:pt x="70" y="0"/>
                </a:cubicBezTo>
                <a:cubicBezTo>
                  <a:pt x="12" y="0"/>
                  <a:pt x="12" y="0"/>
                  <a:pt x="12" y="0"/>
                </a:cubicBezTo>
                <a:cubicBezTo>
                  <a:pt x="9" y="0"/>
                  <a:pt x="6" y="3"/>
                  <a:pt x="6" y="6"/>
                </a:cubicBezTo>
                <a:cubicBezTo>
                  <a:pt x="0" y="69"/>
                  <a:pt x="0" y="69"/>
                  <a:pt x="0" y="69"/>
                </a:cubicBezTo>
                <a:cubicBezTo>
                  <a:pt x="0" y="73"/>
                  <a:pt x="2" y="75"/>
                  <a:pt x="5" y="75"/>
                </a:cubicBezTo>
                <a:cubicBezTo>
                  <a:pt x="40" y="75"/>
                  <a:pt x="40" y="75"/>
                  <a:pt x="40" y="75"/>
                </a:cubicBezTo>
                <a:cubicBezTo>
                  <a:pt x="16" y="136"/>
                  <a:pt x="16" y="136"/>
                  <a:pt x="16" y="136"/>
                </a:cubicBezTo>
                <a:cubicBezTo>
                  <a:pt x="14" y="143"/>
                  <a:pt x="16" y="144"/>
                  <a:pt x="21" y="140"/>
                </a:cubicBezTo>
                <a:cubicBezTo>
                  <a:pt x="108" y="57"/>
                  <a:pt x="108" y="57"/>
                  <a:pt x="108" y="57"/>
                </a:cubicBezTo>
                <a:cubicBezTo>
                  <a:pt x="110" y="54"/>
                  <a:pt x="110" y="53"/>
                  <a:pt x="107" y="53"/>
                </a:cubicBezTo>
                <a:cubicBezTo>
                  <a:pt x="54" y="53"/>
                  <a:pt x="54" y="53"/>
                  <a:pt x="54" y="53"/>
                </a:cubicBezTo>
                <a:lnTo>
                  <a:pt x="73" y="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911" tIns="75929" rIns="94911" bIns="75929" numCol="1" spcCol="0" rtlCol="0" fromWordArt="0" anchor="t" anchorCtr="0" forceAA="0" compatLnSpc="1">
            <a:prstTxWarp prst="textNoShape">
              <a:avLst/>
            </a:prstTxWarp>
            <a:noAutofit/>
          </a:bodyPr>
          <a:lstStyle/>
          <a:p>
            <a:pPr marL="0" marR="0" lvl="0" indent="0" algn="ctr" defTabSz="483924" eaLnBrk="1" fontAlgn="base" latinLnBrk="0" hangingPunct="1">
              <a:lnSpc>
                <a:spcPct val="90000"/>
              </a:lnSpc>
              <a:spcBef>
                <a:spcPct val="0"/>
              </a:spcBef>
              <a:spcAft>
                <a:spcPct val="0"/>
              </a:spcAft>
              <a:buClrTx/>
              <a:buSzTx/>
              <a:buFontTx/>
              <a:buNone/>
              <a:tabLst/>
              <a:defRPr/>
            </a:pPr>
            <a:endParaRPr kumimoji="0" lang="en-US" sz="1246"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8" name="Freeform 120"/>
          <p:cNvSpPr>
            <a:spLocks noChangeAspect="1" noEditPoints="1"/>
          </p:cNvSpPr>
          <p:nvPr/>
        </p:nvSpPr>
        <p:spPr bwMode="black">
          <a:xfrm>
            <a:off x="10910393" y="491728"/>
            <a:ext cx="471240" cy="464913"/>
          </a:xfrm>
          <a:custGeom>
            <a:avLst/>
            <a:gdLst>
              <a:gd name="T0" fmla="*/ 40 w 90"/>
              <a:gd name="T1" fmla="*/ 16 h 89"/>
              <a:gd name="T2" fmla="*/ 40 w 90"/>
              <a:gd name="T3" fmla="*/ 5 h 89"/>
              <a:gd name="T4" fmla="*/ 45 w 90"/>
              <a:gd name="T5" fmla="*/ 0 h 89"/>
              <a:gd name="T6" fmla="*/ 50 w 90"/>
              <a:gd name="T7" fmla="*/ 5 h 89"/>
              <a:gd name="T8" fmla="*/ 50 w 90"/>
              <a:gd name="T9" fmla="*/ 16 h 89"/>
              <a:gd name="T10" fmla="*/ 45 w 90"/>
              <a:gd name="T11" fmla="*/ 16 h 89"/>
              <a:gd name="T12" fmla="*/ 40 w 90"/>
              <a:gd name="T13" fmla="*/ 16 h 89"/>
              <a:gd name="T14" fmla="*/ 16 w 90"/>
              <a:gd name="T15" fmla="*/ 45 h 89"/>
              <a:gd name="T16" fmla="*/ 16 w 90"/>
              <a:gd name="T17" fmla="*/ 40 h 89"/>
              <a:gd name="T18" fmla="*/ 5 w 90"/>
              <a:gd name="T19" fmla="*/ 40 h 89"/>
              <a:gd name="T20" fmla="*/ 0 w 90"/>
              <a:gd name="T21" fmla="*/ 45 h 89"/>
              <a:gd name="T22" fmla="*/ 5 w 90"/>
              <a:gd name="T23" fmla="*/ 49 h 89"/>
              <a:gd name="T24" fmla="*/ 16 w 90"/>
              <a:gd name="T25" fmla="*/ 49 h 89"/>
              <a:gd name="T26" fmla="*/ 16 w 90"/>
              <a:gd name="T27" fmla="*/ 45 h 89"/>
              <a:gd name="T28" fmla="*/ 21 w 90"/>
              <a:gd name="T29" fmla="*/ 28 h 89"/>
              <a:gd name="T30" fmla="*/ 28 w 90"/>
              <a:gd name="T31" fmla="*/ 21 h 89"/>
              <a:gd name="T32" fmla="*/ 20 w 90"/>
              <a:gd name="T33" fmla="*/ 13 h 89"/>
              <a:gd name="T34" fmla="*/ 13 w 90"/>
              <a:gd name="T35" fmla="*/ 13 h 89"/>
              <a:gd name="T36" fmla="*/ 13 w 90"/>
              <a:gd name="T37" fmla="*/ 20 h 89"/>
              <a:gd name="T38" fmla="*/ 21 w 90"/>
              <a:gd name="T39" fmla="*/ 28 h 89"/>
              <a:gd name="T40" fmla="*/ 68 w 90"/>
              <a:gd name="T41" fmla="*/ 28 h 89"/>
              <a:gd name="T42" fmla="*/ 76 w 90"/>
              <a:gd name="T43" fmla="*/ 20 h 89"/>
              <a:gd name="T44" fmla="*/ 76 w 90"/>
              <a:gd name="T45" fmla="*/ 13 h 89"/>
              <a:gd name="T46" fmla="*/ 70 w 90"/>
              <a:gd name="T47" fmla="*/ 13 h 89"/>
              <a:gd name="T48" fmla="*/ 61 w 90"/>
              <a:gd name="T49" fmla="*/ 21 h 89"/>
              <a:gd name="T50" fmla="*/ 68 w 90"/>
              <a:gd name="T51" fmla="*/ 28 h 89"/>
              <a:gd name="T52" fmla="*/ 85 w 90"/>
              <a:gd name="T53" fmla="*/ 40 h 89"/>
              <a:gd name="T54" fmla="*/ 73 w 90"/>
              <a:gd name="T55" fmla="*/ 40 h 89"/>
              <a:gd name="T56" fmla="*/ 74 w 90"/>
              <a:gd name="T57" fmla="*/ 45 h 89"/>
              <a:gd name="T58" fmla="*/ 73 w 90"/>
              <a:gd name="T59" fmla="*/ 49 h 89"/>
              <a:gd name="T60" fmla="*/ 85 w 90"/>
              <a:gd name="T61" fmla="*/ 49 h 89"/>
              <a:gd name="T62" fmla="*/ 90 w 90"/>
              <a:gd name="T63" fmla="*/ 45 h 89"/>
              <a:gd name="T64" fmla="*/ 85 w 90"/>
              <a:gd name="T65" fmla="*/ 40 h 89"/>
              <a:gd name="T66" fmla="*/ 68 w 90"/>
              <a:gd name="T67" fmla="*/ 61 h 89"/>
              <a:gd name="T68" fmla="*/ 61 w 90"/>
              <a:gd name="T69" fmla="*/ 68 h 89"/>
              <a:gd name="T70" fmla="*/ 70 w 90"/>
              <a:gd name="T71" fmla="*/ 76 h 89"/>
              <a:gd name="T72" fmla="*/ 73 w 90"/>
              <a:gd name="T73" fmla="*/ 78 h 89"/>
              <a:gd name="T74" fmla="*/ 76 w 90"/>
              <a:gd name="T75" fmla="*/ 76 h 89"/>
              <a:gd name="T76" fmla="*/ 76 w 90"/>
              <a:gd name="T77" fmla="*/ 69 h 89"/>
              <a:gd name="T78" fmla="*/ 68 w 90"/>
              <a:gd name="T79" fmla="*/ 61 h 89"/>
              <a:gd name="T80" fmla="*/ 45 w 90"/>
              <a:gd name="T81" fmla="*/ 73 h 89"/>
              <a:gd name="T82" fmla="*/ 40 w 90"/>
              <a:gd name="T83" fmla="*/ 73 h 89"/>
              <a:gd name="T84" fmla="*/ 40 w 90"/>
              <a:gd name="T85" fmla="*/ 85 h 89"/>
              <a:gd name="T86" fmla="*/ 45 w 90"/>
              <a:gd name="T87" fmla="*/ 89 h 89"/>
              <a:gd name="T88" fmla="*/ 50 w 90"/>
              <a:gd name="T89" fmla="*/ 85 h 89"/>
              <a:gd name="T90" fmla="*/ 50 w 90"/>
              <a:gd name="T91" fmla="*/ 73 h 89"/>
              <a:gd name="T92" fmla="*/ 45 w 90"/>
              <a:gd name="T93" fmla="*/ 73 h 89"/>
              <a:gd name="T94" fmla="*/ 21 w 90"/>
              <a:gd name="T95" fmla="*/ 61 h 89"/>
              <a:gd name="T96" fmla="*/ 13 w 90"/>
              <a:gd name="T97" fmla="*/ 69 h 89"/>
              <a:gd name="T98" fmla="*/ 13 w 90"/>
              <a:gd name="T99" fmla="*/ 76 h 89"/>
              <a:gd name="T100" fmla="*/ 16 w 90"/>
              <a:gd name="T101" fmla="*/ 78 h 89"/>
              <a:gd name="T102" fmla="*/ 20 w 90"/>
              <a:gd name="T103" fmla="*/ 76 h 89"/>
              <a:gd name="T104" fmla="*/ 28 w 90"/>
              <a:gd name="T105" fmla="*/ 68 h 89"/>
              <a:gd name="T106" fmla="*/ 21 w 90"/>
              <a:gd name="T107" fmla="*/ 61 h 89"/>
              <a:gd name="T108" fmla="*/ 45 w 90"/>
              <a:gd name="T109" fmla="*/ 23 h 89"/>
              <a:gd name="T110" fmla="*/ 23 w 90"/>
              <a:gd name="T111" fmla="*/ 45 h 89"/>
              <a:gd name="T112" fmla="*/ 45 w 90"/>
              <a:gd name="T113" fmla="*/ 66 h 89"/>
              <a:gd name="T114" fmla="*/ 66 w 90"/>
              <a:gd name="T115" fmla="*/ 45 h 89"/>
              <a:gd name="T116" fmla="*/ 45 w 90"/>
              <a:gd name="T117"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89">
                <a:moveTo>
                  <a:pt x="40" y="16"/>
                </a:moveTo>
                <a:cubicBezTo>
                  <a:pt x="40" y="5"/>
                  <a:pt x="40" y="5"/>
                  <a:pt x="40" y="5"/>
                </a:cubicBezTo>
                <a:cubicBezTo>
                  <a:pt x="40" y="2"/>
                  <a:pt x="42" y="0"/>
                  <a:pt x="45" y="0"/>
                </a:cubicBezTo>
                <a:cubicBezTo>
                  <a:pt x="47" y="0"/>
                  <a:pt x="50" y="2"/>
                  <a:pt x="50" y="5"/>
                </a:cubicBezTo>
                <a:cubicBezTo>
                  <a:pt x="50" y="16"/>
                  <a:pt x="50" y="16"/>
                  <a:pt x="50" y="16"/>
                </a:cubicBezTo>
                <a:cubicBezTo>
                  <a:pt x="48" y="16"/>
                  <a:pt x="46" y="16"/>
                  <a:pt x="45" y="16"/>
                </a:cubicBezTo>
                <a:cubicBezTo>
                  <a:pt x="43" y="16"/>
                  <a:pt x="42" y="16"/>
                  <a:pt x="40" y="16"/>
                </a:cubicBezTo>
                <a:close/>
                <a:moveTo>
                  <a:pt x="16" y="45"/>
                </a:moveTo>
                <a:cubicBezTo>
                  <a:pt x="16" y="43"/>
                  <a:pt x="16" y="41"/>
                  <a:pt x="16" y="40"/>
                </a:cubicBezTo>
                <a:cubicBezTo>
                  <a:pt x="5" y="40"/>
                  <a:pt x="5" y="40"/>
                  <a:pt x="5" y="40"/>
                </a:cubicBezTo>
                <a:cubicBezTo>
                  <a:pt x="2" y="40"/>
                  <a:pt x="0" y="42"/>
                  <a:pt x="0" y="45"/>
                </a:cubicBezTo>
                <a:cubicBezTo>
                  <a:pt x="0" y="47"/>
                  <a:pt x="2" y="49"/>
                  <a:pt x="5" y="49"/>
                </a:cubicBezTo>
                <a:cubicBezTo>
                  <a:pt x="16" y="49"/>
                  <a:pt x="16" y="49"/>
                  <a:pt x="16" y="49"/>
                </a:cubicBezTo>
                <a:cubicBezTo>
                  <a:pt x="16" y="48"/>
                  <a:pt x="16" y="46"/>
                  <a:pt x="16" y="45"/>
                </a:cubicBezTo>
                <a:close/>
                <a:moveTo>
                  <a:pt x="21" y="28"/>
                </a:moveTo>
                <a:cubicBezTo>
                  <a:pt x="23" y="25"/>
                  <a:pt x="25" y="23"/>
                  <a:pt x="28" y="21"/>
                </a:cubicBezTo>
                <a:cubicBezTo>
                  <a:pt x="20" y="13"/>
                  <a:pt x="20" y="13"/>
                  <a:pt x="20" y="13"/>
                </a:cubicBezTo>
                <a:cubicBezTo>
                  <a:pt x="18" y="11"/>
                  <a:pt x="15" y="11"/>
                  <a:pt x="13" y="13"/>
                </a:cubicBezTo>
                <a:cubicBezTo>
                  <a:pt x="11" y="15"/>
                  <a:pt x="11" y="18"/>
                  <a:pt x="13" y="20"/>
                </a:cubicBezTo>
                <a:lnTo>
                  <a:pt x="21" y="28"/>
                </a:lnTo>
                <a:close/>
                <a:moveTo>
                  <a:pt x="68" y="28"/>
                </a:moveTo>
                <a:cubicBezTo>
                  <a:pt x="76" y="20"/>
                  <a:pt x="76" y="20"/>
                  <a:pt x="76" y="20"/>
                </a:cubicBezTo>
                <a:cubicBezTo>
                  <a:pt x="78" y="18"/>
                  <a:pt x="78" y="15"/>
                  <a:pt x="76" y="13"/>
                </a:cubicBezTo>
                <a:cubicBezTo>
                  <a:pt x="75" y="11"/>
                  <a:pt x="72" y="11"/>
                  <a:pt x="70" y="13"/>
                </a:cubicBezTo>
                <a:cubicBezTo>
                  <a:pt x="61" y="21"/>
                  <a:pt x="61" y="21"/>
                  <a:pt x="61" y="21"/>
                </a:cubicBezTo>
                <a:cubicBezTo>
                  <a:pt x="64" y="23"/>
                  <a:pt x="66" y="25"/>
                  <a:pt x="68" y="28"/>
                </a:cubicBezTo>
                <a:close/>
                <a:moveTo>
                  <a:pt x="85" y="40"/>
                </a:moveTo>
                <a:cubicBezTo>
                  <a:pt x="73" y="40"/>
                  <a:pt x="73" y="40"/>
                  <a:pt x="73" y="40"/>
                </a:cubicBezTo>
                <a:cubicBezTo>
                  <a:pt x="73" y="41"/>
                  <a:pt x="74" y="43"/>
                  <a:pt x="74" y="45"/>
                </a:cubicBezTo>
                <a:cubicBezTo>
                  <a:pt x="74" y="46"/>
                  <a:pt x="73" y="48"/>
                  <a:pt x="73" y="49"/>
                </a:cubicBezTo>
                <a:cubicBezTo>
                  <a:pt x="85" y="49"/>
                  <a:pt x="85" y="49"/>
                  <a:pt x="85" y="49"/>
                </a:cubicBezTo>
                <a:cubicBezTo>
                  <a:pt x="87" y="49"/>
                  <a:pt x="90" y="47"/>
                  <a:pt x="90" y="45"/>
                </a:cubicBezTo>
                <a:cubicBezTo>
                  <a:pt x="90" y="42"/>
                  <a:pt x="87" y="40"/>
                  <a:pt x="85" y="40"/>
                </a:cubicBezTo>
                <a:close/>
                <a:moveTo>
                  <a:pt x="68" y="61"/>
                </a:moveTo>
                <a:cubicBezTo>
                  <a:pt x="66" y="64"/>
                  <a:pt x="64" y="66"/>
                  <a:pt x="61" y="68"/>
                </a:cubicBezTo>
                <a:cubicBezTo>
                  <a:pt x="70" y="76"/>
                  <a:pt x="70" y="76"/>
                  <a:pt x="70" y="76"/>
                </a:cubicBezTo>
                <a:cubicBezTo>
                  <a:pt x="71" y="77"/>
                  <a:pt x="72" y="78"/>
                  <a:pt x="73" y="78"/>
                </a:cubicBezTo>
                <a:cubicBezTo>
                  <a:pt x="74" y="78"/>
                  <a:pt x="75" y="77"/>
                  <a:pt x="76" y="76"/>
                </a:cubicBezTo>
                <a:cubicBezTo>
                  <a:pt x="78" y="74"/>
                  <a:pt x="78" y="71"/>
                  <a:pt x="76" y="69"/>
                </a:cubicBezTo>
                <a:lnTo>
                  <a:pt x="68" y="61"/>
                </a:lnTo>
                <a:close/>
                <a:moveTo>
                  <a:pt x="45" y="73"/>
                </a:moveTo>
                <a:cubicBezTo>
                  <a:pt x="43" y="73"/>
                  <a:pt x="42" y="73"/>
                  <a:pt x="40" y="73"/>
                </a:cubicBezTo>
                <a:cubicBezTo>
                  <a:pt x="40" y="85"/>
                  <a:pt x="40" y="85"/>
                  <a:pt x="40" y="85"/>
                </a:cubicBezTo>
                <a:cubicBezTo>
                  <a:pt x="40" y="87"/>
                  <a:pt x="42" y="89"/>
                  <a:pt x="45" y="89"/>
                </a:cubicBezTo>
                <a:cubicBezTo>
                  <a:pt x="47" y="89"/>
                  <a:pt x="50" y="87"/>
                  <a:pt x="50" y="85"/>
                </a:cubicBezTo>
                <a:cubicBezTo>
                  <a:pt x="50" y="73"/>
                  <a:pt x="50" y="73"/>
                  <a:pt x="50" y="73"/>
                </a:cubicBezTo>
                <a:cubicBezTo>
                  <a:pt x="48" y="73"/>
                  <a:pt x="46" y="73"/>
                  <a:pt x="45" y="73"/>
                </a:cubicBezTo>
                <a:close/>
                <a:moveTo>
                  <a:pt x="21" y="61"/>
                </a:moveTo>
                <a:cubicBezTo>
                  <a:pt x="13" y="69"/>
                  <a:pt x="13" y="69"/>
                  <a:pt x="13" y="69"/>
                </a:cubicBezTo>
                <a:cubicBezTo>
                  <a:pt x="11" y="71"/>
                  <a:pt x="11" y="74"/>
                  <a:pt x="13" y="76"/>
                </a:cubicBezTo>
                <a:cubicBezTo>
                  <a:pt x="14" y="77"/>
                  <a:pt x="15" y="78"/>
                  <a:pt x="16" y="78"/>
                </a:cubicBezTo>
                <a:cubicBezTo>
                  <a:pt x="18" y="78"/>
                  <a:pt x="19" y="77"/>
                  <a:pt x="20" y="76"/>
                </a:cubicBezTo>
                <a:cubicBezTo>
                  <a:pt x="28" y="68"/>
                  <a:pt x="28" y="68"/>
                  <a:pt x="28" y="68"/>
                </a:cubicBezTo>
                <a:cubicBezTo>
                  <a:pt x="25" y="66"/>
                  <a:pt x="23" y="64"/>
                  <a:pt x="21" y="61"/>
                </a:cubicBezTo>
                <a:close/>
                <a:moveTo>
                  <a:pt x="45" y="23"/>
                </a:moveTo>
                <a:cubicBezTo>
                  <a:pt x="33" y="23"/>
                  <a:pt x="23" y="33"/>
                  <a:pt x="23" y="45"/>
                </a:cubicBezTo>
                <a:cubicBezTo>
                  <a:pt x="23" y="57"/>
                  <a:pt x="33" y="66"/>
                  <a:pt x="45" y="66"/>
                </a:cubicBezTo>
                <a:cubicBezTo>
                  <a:pt x="57" y="66"/>
                  <a:pt x="66" y="57"/>
                  <a:pt x="66" y="45"/>
                </a:cubicBezTo>
                <a:cubicBezTo>
                  <a:pt x="66" y="33"/>
                  <a:pt x="57" y="23"/>
                  <a:pt x="45" y="23"/>
                </a:cubicBezTo>
                <a:close/>
              </a:path>
            </a:pathLst>
          </a:custGeom>
          <a:solidFill>
            <a:srgbClr val="FFFF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119"/>
          <p:cNvSpPr>
            <a:spLocks noChangeAspect="1"/>
          </p:cNvSpPr>
          <p:nvPr/>
        </p:nvSpPr>
        <p:spPr bwMode="black">
          <a:xfrm>
            <a:off x="2761418" y="3042374"/>
            <a:ext cx="335249" cy="398498"/>
          </a:xfrm>
          <a:custGeom>
            <a:avLst/>
            <a:gdLst>
              <a:gd name="T0" fmla="*/ 35 w 64"/>
              <a:gd name="T1" fmla="*/ 44 h 76"/>
              <a:gd name="T2" fmla="*/ 40 w 64"/>
              <a:gd name="T3" fmla="*/ 0 h 76"/>
              <a:gd name="T4" fmla="*/ 22 w 64"/>
              <a:gd name="T5" fmla="*/ 6 h 76"/>
              <a:gd name="T6" fmla="*/ 10 w 64"/>
              <a:gd name="T7" fmla="*/ 54 h 76"/>
              <a:gd name="T8" fmla="*/ 59 w 64"/>
              <a:gd name="T9" fmla="*/ 65 h 76"/>
              <a:gd name="T10" fmla="*/ 64 w 64"/>
              <a:gd name="T11" fmla="*/ 61 h 76"/>
              <a:gd name="T12" fmla="*/ 35 w 64"/>
              <a:gd name="T13" fmla="*/ 44 h 76"/>
            </a:gdLst>
            <a:ahLst/>
            <a:cxnLst>
              <a:cxn ang="0">
                <a:pos x="T0" y="T1"/>
              </a:cxn>
              <a:cxn ang="0">
                <a:pos x="T2" y="T3"/>
              </a:cxn>
              <a:cxn ang="0">
                <a:pos x="T4" y="T5"/>
              </a:cxn>
              <a:cxn ang="0">
                <a:pos x="T6" y="T7"/>
              </a:cxn>
              <a:cxn ang="0">
                <a:pos x="T8" y="T9"/>
              </a:cxn>
              <a:cxn ang="0">
                <a:pos x="T10" y="T11"/>
              </a:cxn>
              <a:cxn ang="0">
                <a:pos x="T12" y="T13"/>
              </a:cxn>
            </a:cxnLst>
            <a:rect l="0" t="0" r="r" b="b"/>
            <a:pathLst>
              <a:path w="64" h="76">
                <a:moveTo>
                  <a:pt x="35" y="44"/>
                </a:moveTo>
                <a:cubicBezTo>
                  <a:pt x="26" y="30"/>
                  <a:pt x="29" y="12"/>
                  <a:pt x="40" y="0"/>
                </a:cubicBezTo>
                <a:cubicBezTo>
                  <a:pt x="34" y="0"/>
                  <a:pt x="27" y="2"/>
                  <a:pt x="22" y="6"/>
                </a:cubicBezTo>
                <a:cubicBezTo>
                  <a:pt x="5" y="16"/>
                  <a:pt x="0" y="37"/>
                  <a:pt x="10" y="54"/>
                </a:cubicBezTo>
                <a:cubicBezTo>
                  <a:pt x="21" y="71"/>
                  <a:pt x="42" y="76"/>
                  <a:pt x="59" y="65"/>
                </a:cubicBezTo>
                <a:cubicBezTo>
                  <a:pt x="61" y="64"/>
                  <a:pt x="63" y="63"/>
                  <a:pt x="64" y="61"/>
                </a:cubicBezTo>
                <a:cubicBezTo>
                  <a:pt x="53" y="61"/>
                  <a:pt x="42" y="55"/>
                  <a:pt x="35" y="44"/>
                </a:cubicBezTo>
              </a:path>
            </a:pathLst>
          </a:custGeom>
          <a:solidFill>
            <a:srgbClr val="FFC0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p:txBody>
      </p:sp>
      <p:sp>
        <p:nvSpPr>
          <p:cNvPr id="30" name="Freeform 124"/>
          <p:cNvSpPr>
            <a:spLocks noChangeAspect="1" noEditPoints="1"/>
          </p:cNvSpPr>
          <p:nvPr/>
        </p:nvSpPr>
        <p:spPr bwMode="black">
          <a:xfrm>
            <a:off x="4887682" y="1187830"/>
            <a:ext cx="91717" cy="360544"/>
          </a:xfrm>
          <a:custGeom>
            <a:avLst/>
            <a:gdLst>
              <a:gd name="T0" fmla="*/ 16 w 17"/>
              <a:gd name="T1" fmla="*/ 0 h 69"/>
              <a:gd name="T2" fmla="*/ 14 w 17"/>
              <a:gd name="T3" fmla="*/ 47 h 69"/>
              <a:gd name="T4" fmla="*/ 2 w 17"/>
              <a:gd name="T5" fmla="*/ 47 h 69"/>
              <a:gd name="T6" fmla="*/ 0 w 17"/>
              <a:gd name="T7" fmla="*/ 0 h 69"/>
              <a:gd name="T8" fmla="*/ 16 w 17"/>
              <a:gd name="T9" fmla="*/ 0 h 69"/>
              <a:gd name="T10" fmla="*/ 17 w 17"/>
              <a:gd name="T11" fmla="*/ 61 h 69"/>
              <a:gd name="T12" fmla="*/ 15 w 17"/>
              <a:gd name="T13" fmla="*/ 67 h 69"/>
              <a:gd name="T14" fmla="*/ 8 w 17"/>
              <a:gd name="T15" fmla="*/ 69 h 69"/>
              <a:gd name="T16" fmla="*/ 2 w 17"/>
              <a:gd name="T17" fmla="*/ 67 h 69"/>
              <a:gd name="T18" fmla="*/ 0 w 17"/>
              <a:gd name="T19" fmla="*/ 61 h 69"/>
              <a:gd name="T20" fmla="*/ 2 w 17"/>
              <a:gd name="T21" fmla="*/ 56 h 69"/>
              <a:gd name="T22" fmla="*/ 8 w 17"/>
              <a:gd name="T23" fmla="*/ 54 h 69"/>
              <a:gd name="T24" fmla="*/ 14 w 17"/>
              <a:gd name="T25" fmla="*/ 56 h 69"/>
              <a:gd name="T26" fmla="*/ 17 w 17"/>
              <a:gd name="T27"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69">
                <a:moveTo>
                  <a:pt x="16" y="0"/>
                </a:moveTo>
                <a:cubicBezTo>
                  <a:pt x="14" y="47"/>
                  <a:pt x="14" y="47"/>
                  <a:pt x="14" y="47"/>
                </a:cubicBezTo>
                <a:cubicBezTo>
                  <a:pt x="2" y="47"/>
                  <a:pt x="2" y="47"/>
                  <a:pt x="2" y="47"/>
                </a:cubicBezTo>
                <a:cubicBezTo>
                  <a:pt x="0" y="0"/>
                  <a:pt x="0" y="0"/>
                  <a:pt x="0" y="0"/>
                </a:cubicBezTo>
                <a:lnTo>
                  <a:pt x="16" y="0"/>
                </a:lnTo>
                <a:close/>
                <a:moveTo>
                  <a:pt x="17" y="61"/>
                </a:moveTo>
                <a:cubicBezTo>
                  <a:pt x="17" y="64"/>
                  <a:pt x="16" y="66"/>
                  <a:pt x="15" y="67"/>
                </a:cubicBezTo>
                <a:cubicBezTo>
                  <a:pt x="13" y="69"/>
                  <a:pt x="11" y="69"/>
                  <a:pt x="8" y="69"/>
                </a:cubicBezTo>
                <a:cubicBezTo>
                  <a:pt x="6" y="69"/>
                  <a:pt x="4" y="69"/>
                  <a:pt x="2" y="67"/>
                </a:cubicBezTo>
                <a:cubicBezTo>
                  <a:pt x="0" y="65"/>
                  <a:pt x="0" y="64"/>
                  <a:pt x="0" y="61"/>
                </a:cubicBezTo>
                <a:cubicBezTo>
                  <a:pt x="0" y="59"/>
                  <a:pt x="0" y="57"/>
                  <a:pt x="2" y="56"/>
                </a:cubicBezTo>
                <a:cubicBezTo>
                  <a:pt x="4" y="54"/>
                  <a:pt x="6" y="54"/>
                  <a:pt x="8" y="54"/>
                </a:cubicBezTo>
                <a:cubicBezTo>
                  <a:pt x="11" y="54"/>
                  <a:pt x="13" y="54"/>
                  <a:pt x="14" y="56"/>
                </a:cubicBezTo>
                <a:cubicBezTo>
                  <a:pt x="16" y="57"/>
                  <a:pt x="17" y="59"/>
                  <a:pt x="17" y="61"/>
                </a:cubicBezTo>
              </a:path>
            </a:pathLst>
          </a:custGeom>
          <a:solidFill>
            <a:srgbClr val="FF000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125"/>
          <p:cNvSpPr>
            <a:spLocks noChangeAspect="1" noEditPoints="1"/>
          </p:cNvSpPr>
          <p:nvPr/>
        </p:nvSpPr>
        <p:spPr bwMode="black">
          <a:xfrm>
            <a:off x="8730176" y="3042374"/>
            <a:ext cx="268829" cy="404825"/>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solidFill>
            <a:srgbClr val="92D050"/>
          </a:solidFill>
          <a:ln>
            <a:noFill/>
          </a:ln>
        </p:spPr>
        <p:txBody>
          <a:bodyPr vert="horz" wrap="square" lIns="93278" tIns="46639" rIns="93278" bIns="4663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31"/>
          <p:cNvSpPr>
            <a:spLocks noChangeAspect="1"/>
          </p:cNvSpPr>
          <p:nvPr/>
        </p:nvSpPr>
        <p:spPr bwMode="black">
          <a:xfrm>
            <a:off x="10783921" y="3131626"/>
            <a:ext cx="257944" cy="450356"/>
          </a:xfrm>
          <a:custGeom>
            <a:avLst/>
            <a:gdLst>
              <a:gd name="connsiteX0" fmla="*/ 64175 w 285415"/>
              <a:gd name="connsiteY0" fmla="*/ 373567 h 498318"/>
              <a:gd name="connsiteX1" fmla="*/ 220714 w 285415"/>
              <a:gd name="connsiteY1" fmla="*/ 373567 h 498318"/>
              <a:gd name="connsiteX2" fmla="*/ 223350 w 285415"/>
              <a:gd name="connsiteY2" fmla="*/ 377743 h 498318"/>
              <a:gd name="connsiteX3" fmla="*/ 188563 w 285415"/>
              <a:gd name="connsiteY3" fmla="*/ 433072 h 498318"/>
              <a:gd name="connsiteX4" fmla="*/ 186982 w 285415"/>
              <a:gd name="connsiteY4" fmla="*/ 435160 h 498318"/>
              <a:gd name="connsiteX5" fmla="*/ 189617 w 285415"/>
              <a:gd name="connsiteY5" fmla="*/ 442989 h 498318"/>
              <a:gd name="connsiteX6" fmla="*/ 186455 w 285415"/>
              <a:gd name="connsiteY6" fmla="*/ 451341 h 498318"/>
              <a:gd name="connsiteX7" fmla="*/ 189617 w 285415"/>
              <a:gd name="connsiteY7" fmla="*/ 459170 h 498318"/>
              <a:gd name="connsiteX8" fmla="*/ 186455 w 285415"/>
              <a:gd name="connsiteY8" fmla="*/ 467522 h 498318"/>
              <a:gd name="connsiteX9" fmla="*/ 189617 w 285415"/>
              <a:gd name="connsiteY9" fmla="*/ 475873 h 498318"/>
              <a:gd name="connsiteX10" fmla="*/ 177495 w 285415"/>
              <a:gd name="connsiteY10" fmla="*/ 487879 h 498318"/>
              <a:gd name="connsiteX11" fmla="*/ 170116 w 285415"/>
              <a:gd name="connsiteY11" fmla="*/ 487879 h 498318"/>
              <a:gd name="connsiteX12" fmla="*/ 164318 w 285415"/>
              <a:gd name="connsiteY12" fmla="*/ 497274 h 498318"/>
              <a:gd name="connsiteX13" fmla="*/ 162210 w 285415"/>
              <a:gd name="connsiteY13" fmla="*/ 498318 h 498318"/>
              <a:gd name="connsiteX14" fmla="*/ 133748 w 285415"/>
              <a:gd name="connsiteY14" fmla="*/ 498318 h 498318"/>
              <a:gd name="connsiteX15" fmla="*/ 131640 w 285415"/>
              <a:gd name="connsiteY15" fmla="*/ 497274 h 498318"/>
              <a:gd name="connsiteX16" fmla="*/ 124788 w 285415"/>
              <a:gd name="connsiteY16" fmla="*/ 487879 h 498318"/>
              <a:gd name="connsiteX17" fmla="*/ 116355 w 285415"/>
              <a:gd name="connsiteY17" fmla="*/ 487879 h 498318"/>
              <a:gd name="connsiteX18" fmla="*/ 103706 w 285415"/>
              <a:gd name="connsiteY18" fmla="*/ 475873 h 498318"/>
              <a:gd name="connsiteX19" fmla="*/ 106868 w 285415"/>
              <a:gd name="connsiteY19" fmla="*/ 467522 h 498318"/>
              <a:gd name="connsiteX20" fmla="*/ 103706 w 285415"/>
              <a:gd name="connsiteY20" fmla="*/ 459170 h 498318"/>
              <a:gd name="connsiteX21" fmla="*/ 106868 w 285415"/>
              <a:gd name="connsiteY21" fmla="*/ 451341 h 498318"/>
              <a:gd name="connsiteX22" fmla="*/ 103706 w 285415"/>
              <a:gd name="connsiteY22" fmla="*/ 442989 h 498318"/>
              <a:gd name="connsiteX23" fmla="*/ 105814 w 285415"/>
              <a:gd name="connsiteY23" fmla="*/ 436204 h 498318"/>
              <a:gd name="connsiteX24" fmla="*/ 102651 w 285415"/>
              <a:gd name="connsiteY24" fmla="*/ 433594 h 498318"/>
              <a:gd name="connsiteX25" fmla="*/ 62067 w 285415"/>
              <a:gd name="connsiteY25" fmla="*/ 377743 h 498318"/>
              <a:gd name="connsiteX26" fmla="*/ 64175 w 285415"/>
              <a:gd name="connsiteY26" fmla="*/ 373567 h 498318"/>
              <a:gd name="connsiteX27" fmla="*/ 142707 w 285415"/>
              <a:gd name="connsiteY27" fmla="*/ 0 h 498318"/>
              <a:gd name="connsiteX28" fmla="*/ 285415 w 285415"/>
              <a:gd name="connsiteY28" fmla="*/ 143004 h 498318"/>
              <a:gd name="connsiteX29" fmla="*/ 269269 w 285415"/>
              <a:gd name="connsiteY29" fmla="*/ 209287 h 498318"/>
              <a:gd name="connsiteX30" fmla="*/ 270832 w 285415"/>
              <a:gd name="connsiteY30" fmla="*/ 208765 h 498318"/>
              <a:gd name="connsiteX31" fmla="*/ 209374 w 285415"/>
              <a:gd name="connsiteY31" fmla="*/ 349681 h 498318"/>
              <a:gd name="connsiteX32" fmla="*/ 77604 w 285415"/>
              <a:gd name="connsiteY32" fmla="*/ 349681 h 498318"/>
              <a:gd name="connsiteX33" fmla="*/ 30729 w 285415"/>
              <a:gd name="connsiteY33" fmla="*/ 231729 h 498318"/>
              <a:gd name="connsiteX34" fmla="*/ 16146 w 285415"/>
              <a:gd name="connsiteY34" fmla="*/ 209287 h 498318"/>
              <a:gd name="connsiteX35" fmla="*/ 16146 w 285415"/>
              <a:gd name="connsiteY35" fmla="*/ 208765 h 498318"/>
              <a:gd name="connsiteX36" fmla="*/ 0 w 285415"/>
              <a:gd name="connsiteY36" fmla="*/ 143004 h 498318"/>
              <a:gd name="connsiteX37" fmla="*/ 142707 w 285415"/>
              <a:gd name="connsiteY37" fmla="*/ 0 h 49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415" h="498318">
                <a:moveTo>
                  <a:pt x="64175" y="373567"/>
                </a:moveTo>
                <a:cubicBezTo>
                  <a:pt x="64175" y="373567"/>
                  <a:pt x="64175" y="373567"/>
                  <a:pt x="220714" y="373567"/>
                </a:cubicBezTo>
                <a:cubicBezTo>
                  <a:pt x="223877" y="373567"/>
                  <a:pt x="224931" y="375655"/>
                  <a:pt x="223350" y="377743"/>
                </a:cubicBezTo>
                <a:cubicBezTo>
                  <a:pt x="223350" y="377743"/>
                  <a:pt x="223350" y="377743"/>
                  <a:pt x="188563" y="433072"/>
                </a:cubicBezTo>
                <a:cubicBezTo>
                  <a:pt x="188036" y="433594"/>
                  <a:pt x="187509" y="434638"/>
                  <a:pt x="186982" y="435160"/>
                </a:cubicBezTo>
                <a:cubicBezTo>
                  <a:pt x="188563" y="437247"/>
                  <a:pt x="189617" y="440379"/>
                  <a:pt x="189617" y="442989"/>
                </a:cubicBezTo>
                <a:cubicBezTo>
                  <a:pt x="189617" y="446121"/>
                  <a:pt x="188563" y="448731"/>
                  <a:pt x="186455" y="451341"/>
                </a:cubicBezTo>
                <a:cubicBezTo>
                  <a:pt x="188563" y="453429"/>
                  <a:pt x="189617" y="456038"/>
                  <a:pt x="189617" y="459170"/>
                </a:cubicBezTo>
                <a:cubicBezTo>
                  <a:pt x="189617" y="462824"/>
                  <a:pt x="188563" y="465434"/>
                  <a:pt x="186455" y="467522"/>
                </a:cubicBezTo>
                <a:cubicBezTo>
                  <a:pt x="188563" y="469610"/>
                  <a:pt x="189617" y="472742"/>
                  <a:pt x="189617" y="475873"/>
                </a:cubicBezTo>
                <a:cubicBezTo>
                  <a:pt x="189617" y="482659"/>
                  <a:pt x="184347" y="487879"/>
                  <a:pt x="177495" y="487879"/>
                </a:cubicBezTo>
                <a:cubicBezTo>
                  <a:pt x="177495" y="487879"/>
                  <a:pt x="177495" y="487879"/>
                  <a:pt x="170116" y="487879"/>
                </a:cubicBezTo>
                <a:cubicBezTo>
                  <a:pt x="170116" y="487879"/>
                  <a:pt x="170116" y="487879"/>
                  <a:pt x="164318" y="497274"/>
                </a:cubicBezTo>
                <a:cubicBezTo>
                  <a:pt x="163791" y="497796"/>
                  <a:pt x="162737" y="498318"/>
                  <a:pt x="162210" y="498318"/>
                </a:cubicBezTo>
                <a:cubicBezTo>
                  <a:pt x="162210" y="498318"/>
                  <a:pt x="162210" y="498318"/>
                  <a:pt x="133748" y="498318"/>
                </a:cubicBezTo>
                <a:cubicBezTo>
                  <a:pt x="132694" y="498318"/>
                  <a:pt x="132167" y="497796"/>
                  <a:pt x="131640" y="497274"/>
                </a:cubicBezTo>
                <a:cubicBezTo>
                  <a:pt x="131640" y="497274"/>
                  <a:pt x="131640" y="497274"/>
                  <a:pt x="124788" y="487879"/>
                </a:cubicBezTo>
                <a:cubicBezTo>
                  <a:pt x="124788" y="487879"/>
                  <a:pt x="124788" y="487879"/>
                  <a:pt x="116355" y="487879"/>
                </a:cubicBezTo>
                <a:cubicBezTo>
                  <a:pt x="109503" y="487879"/>
                  <a:pt x="103706" y="482659"/>
                  <a:pt x="103706" y="475873"/>
                </a:cubicBezTo>
                <a:cubicBezTo>
                  <a:pt x="103706" y="472742"/>
                  <a:pt x="104760" y="469610"/>
                  <a:pt x="106868" y="467522"/>
                </a:cubicBezTo>
                <a:cubicBezTo>
                  <a:pt x="104760" y="465434"/>
                  <a:pt x="103706" y="462824"/>
                  <a:pt x="103706" y="459170"/>
                </a:cubicBezTo>
                <a:cubicBezTo>
                  <a:pt x="103706" y="456038"/>
                  <a:pt x="104760" y="453429"/>
                  <a:pt x="106868" y="451341"/>
                </a:cubicBezTo>
                <a:cubicBezTo>
                  <a:pt x="104760" y="448731"/>
                  <a:pt x="103706" y="446121"/>
                  <a:pt x="103706" y="442989"/>
                </a:cubicBezTo>
                <a:cubicBezTo>
                  <a:pt x="103706" y="440901"/>
                  <a:pt x="104760" y="438291"/>
                  <a:pt x="105814" y="436204"/>
                </a:cubicBezTo>
                <a:cubicBezTo>
                  <a:pt x="104760" y="435682"/>
                  <a:pt x="103178" y="434638"/>
                  <a:pt x="102651" y="433594"/>
                </a:cubicBezTo>
                <a:cubicBezTo>
                  <a:pt x="102651" y="433594"/>
                  <a:pt x="102651" y="433594"/>
                  <a:pt x="62067" y="377743"/>
                </a:cubicBezTo>
                <a:cubicBezTo>
                  <a:pt x="60486" y="375655"/>
                  <a:pt x="61540" y="373567"/>
                  <a:pt x="64175" y="373567"/>
                </a:cubicBezTo>
                <a:close/>
                <a:moveTo>
                  <a:pt x="142707" y="0"/>
                </a:moveTo>
                <a:cubicBezTo>
                  <a:pt x="221874" y="0"/>
                  <a:pt x="285415" y="64195"/>
                  <a:pt x="285415" y="143004"/>
                </a:cubicBezTo>
                <a:cubicBezTo>
                  <a:pt x="285415" y="167012"/>
                  <a:pt x="279686" y="189454"/>
                  <a:pt x="269269" y="209287"/>
                </a:cubicBezTo>
                <a:cubicBezTo>
                  <a:pt x="269269" y="209287"/>
                  <a:pt x="269269" y="209287"/>
                  <a:pt x="270832" y="208765"/>
                </a:cubicBezTo>
                <a:cubicBezTo>
                  <a:pt x="210936" y="297490"/>
                  <a:pt x="209374" y="341330"/>
                  <a:pt x="209374" y="349681"/>
                </a:cubicBezTo>
                <a:cubicBezTo>
                  <a:pt x="209374" y="349681"/>
                  <a:pt x="209374" y="349681"/>
                  <a:pt x="77604" y="349681"/>
                </a:cubicBezTo>
                <a:cubicBezTo>
                  <a:pt x="77604" y="342374"/>
                  <a:pt x="76041" y="305319"/>
                  <a:pt x="30729" y="231729"/>
                </a:cubicBezTo>
                <a:cubicBezTo>
                  <a:pt x="25521" y="224422"/>
                  <a:pt x="20312" y="217115"/>
                  <a:pt x="16146" y="209287"/>
                </a:cubicBezTo>
                <a:cubicBezTo>
                  <a:pt x="16146" y="209287"/>
                  <a:pt x="16146" y="208765"/>
                  <a:pt x="16146" y="208765"/>
                </a:cubicBezTo>
                <a:cubicBezTo>
                  <a:pt x="5729" y="189454"/>
                  <a:pt x="0" y="167012"/>
                  <a:pt x="0" y="143004"/>
                </a:cubicBezTo>
                <a:cubicBezTo>
                  <a:pt x="0" y="64195"/>
                  <a:pt x="64062" y="0"/>
                  <a:pt x="14270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514176">
            <a:off x="10212040" y="3891408"/>
            <a:ext cx="308874" cy="308874"/>
          </a:xfrm>
          <a:prstGeom prst="rect">
            <a:avLst/>
          </a:prstGeom>
        </p:spPr>
      </p:pic>
      <p:sp>
        <p:nvSpPr>
          <p:cNvPr id="47" name="5-Point Star 46"/>
          <p:cNvSpPr/>
          <p:nvPr/>
        </p:nvSpPr>
        <p:spPr>
          <a:xfrm rot="21429261">
            <a:off x="154322" y="3123381"/>
            <a:ext cx="3187726" cy="2358362"/>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kern="0" dirty="0" err="1">
                <a:solidFill>
                  <a:schemeClr val="bg1"/>
                </a:solidFill>
                <a:latin typeface="Comic Sans MS" panose="030F0702030302020204" pitchFamily="66" charset="0"/>
              </a:rPr>
              <a:t>Teaghlaichean</a:t>
            </a:r>
            <a:r>
              <a:rPr lang="en-GB" sz="1200" kern="0" dirty="0">
                <a:solidFill>
                  <a:schemeClr val="bg1"/>
                </a:solidFill>
                <a:latin typeface="Comic Sans MS" panose="030F0702030302020204" pitchFamily="66" charset="0"/>
              </a:rPr>
              <a:t> </a:t>
            </a:r>
            <a:r>
              <a:rPr lang="en-GB" sz="1200" kern="0" dirty="0" err="1">
                <a:solidFill>
                  <a:schemeClr val="bg1"/>
                </a:solidFill>
                <a:latin typeface="Comic Sans MS" panose="030F0702030302020204" pitchFamily="66" charset="0"/>
              </a:rPr>
              <a:t>Bhun-sgoil</a:t>
            </a:r>
            <a:r>
              <a:rPr lang="en-GB" sz="1200" kern="0" dirty="0">
                <a:solidFill>
                  <a:schemeClr val="bg1"/>
                </a:solidFill>
                <a:latin typeface="Comic Sans MS" panose="030F0702030302020204" pitchFamily="66" charset="0"/>
              </a:rPr>
              <a:t> Manor Park</a:t>
            </a:r>
          </a:p>
        </p:txBody>
      </p:sp>
      <p:sp>
        <p:nvSpPr>
          <p:cNvPr id="48" name="5-Point Star 47"/>
          <p:cNvSpPr/>
          <p:nvPr/>
        </p:nvSpPr>
        <p:spPr>
          <a:xfrm rot="20466860">
            <a:off x="3055448" y="3979325"/>
            <a:ext cx="3306716" cy="2599530"/>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gd-GB" sz="1200" kern="0" dirty="0">
                <a:solidFill>
                  <a:schemeClr val="bg1"/>
                </a:solidFill>
                <a:latin typeface="Comic Sans MS" panose="030F0702030302020204" pitchFamily="66" charset="0"/>
              </a:rPr>
              <a:t>Innleadairean bho air feadh na h-Alba airson an sgeulachdan </a:t>
            </a:r>
            <a:r>
              <a:rPr lang="gd-GB" sz="1200" kern="0" dirty="0" err="1">
                <a:solidFill>
                  <a:schemeClr val="bg1"/>
                </a:solidFill>
                <a:latin typeface="Comic Sans MS" panose="030F0702030302020204" pitchFamily="66" charset="0"/>
              </a:rPr>
              <a:t>inn</a:t>
            </a:r>
            <a:r>
              <a:rPr lang="en-GB" sz="1200" kern="0" dirty="0">
                <a:solidFill>
                  <a:schemeClr val="bg1"/>
                </a:solidFill>
                <a:latin typeface="Comic Sans MS" panose="030F0702030302020204" pitchFamily="66" charset="0"/>
              </a:rPr>
              <a:t>s</a:t>
            </a:r>
            <a:r>
              <a:rPr lang="gd-GB" sz="1200" kern="0" dirty="0">
                <a:solidFill>
                  <a:schemeClr val="bg1"/>
                </a:solidFill>
                <a:latin typeface="Comic Sans MS" panose="030F0702030302020204" pitchFamily="66" charset="0"/>
              </a:rPr>
              <a:t>e dhuinn</a:t>
            </a:r>
            <a:r>
              <a:rPr lang="en-GB" sz="1200" kern="0" dirty="0">
                <a:solidFill>
                  <a:schemeClr val="bg1"/>
                </a:solidFill>
                <a:latin typeface="Comic Sans MS" panose="030F0702030302020204" pitchFamily="66" charset="0"/>
              </a:rPr>
              <a:t> </a:t>
            </a:r>
            <a:endParaRPr lang="gd-GB" sz="1200" kern="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20825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9" name="Rounded Rectangle 8"/>
          <p:cNvSpPr/>
          <p:nvPr/>
        </p:nvSpPr>
        <p:spPr>
          <a:xfrm>
            <a:off x="9721850" y="3652838"/>
            <a:ext cx="1857085" cy="202565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5695"/>
              </a:solidFill>
              <a:effectLst/>
              <a:uLnTx/>
              <a:uFillTx/>
              <a:latin typeface="Comic Sans MS" panose="030F0702030302020204" pitchFamily="66" charset="0"/>
              <a:ea typeface="+mn-ea"/>
              <a:cs typeface="+mn-cs"/>
            </a:endParaRPr>
          </a:p>
        </p:txBody>
      </p:sp>
      <p:sp>
        <p:nvSpPr>
          <p:cNvPr id="25" name="Rounded Rectangle 24"/>
          <p:cNvSpPr/>
          <p:nvPr/>
        </p:nvSpPr>
        <p:spPr>
          <a:xfrm rot="19620000">
            <a:off x="-280723" y="385390"/>
            <a:ext cx="3585714" cy="2448344"/>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6000"/>
              </a:lnSpc>
              <a:spcBef>
                <a:spcPts val="0"/>
              </a:spcBef>
              <a:spcAft>
                <a:spcPts val="0"/>
              </a:spcAft>
              <a:buClrTx/>
              <a:buSzTx/>
              <a:buFontTx/>
              <a:buNone/>
              <a:tabLst/>
              <a:defRPr/>
            </a:pPr>
            <a:endParaRPr kumimoji="0" lang="en-US" sz="6600" b="1" i="0" u="none" strike="noStrike" kern="1200" cap="none" spc="-150" normalizeH="0" baseline="0" noProof="0" dirty="0">
              <a:ln w="38100">
                <a:solidFill>
                  <a:prstClr val="white"/>
                </a:solidFill>
              </a:ln>
              <a:solidFill>
                <a:srgbClr val="BE7600"/>
              </a:solidFill>
              <a:effectLst>
                <a:outerShdw blurRad="50800" dist="38100" dir="2700000" algn="tl" rotWithShape="0">
                  <a:srgbClr val="148DCA">
                    <a:alpha val="40000"/>
                  </a:srgbClr>
                </a:outerShdw>
              </a:effectLst>
              <a:uLnTx/>
              <a:uFillTx/>
              <a:latin typeface="Comic Sans MS" panose="030F0702030302020204" pitchFamily="66" charset="0"/>
              <a:ea typeface="+mn-ea"/>
              <a:cs typeface="+mn-cs"/>
            </a:endParaRPr>
          </a:p>
        </p:txBody>
      </p:sp>
      <p:sp>
        <p:nvSpPr>
          <p:cNvPr id="2" name="TextBox 1"/>
          <p:cNvSpPr txBox="1"/>
          <p:nvPr/>
        </p:nvSpPr>
        <p:spPr>
          <a:xfrm>
            <a:off x="3125586" y="1212769"/>
            <a:ext cx="5503025" cy="369331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Cuir</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fios</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thugainn</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aig</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defRPr/>
            </a:pP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Foghlam</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Alba</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Taigh</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Denholm</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Pàirc</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Gnìomhachais</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Almondvale</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Slighe</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Almondvale</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lang="en-GB" dirty="0" err="1">
                <a:solidFill>
                  <a:prstClr val="white"/>
                </a:solidFill>
                <a:latin typeface="Arial" panose="020B0604020202020204" pitchFamily="34" charset="0"/>
                <a:cs typeface="Arial" panose="020B0604020202020204" pitchFamily="34" charset="0"/>
              </a:rPr>
              <a:t>Baile</a:t>
            </a:r>
            <a:r>
              <a:rPr lang="en-GB" dirty="0">
                <a:solidFill>
                  <a:prstClr val="white"/>
                </a:solidFill>
                <a:latin typeface="Arial" panose="020B0604020202020204" pitchFamily="34" charset="0"/>
                <a:cs typeface="Arial" panose="020B0604020202020204" pitchFamily="34" charset="0"/>
              </a:rPr>
              <a:t> </a:t>
            </a:r>
            <a:r>
              <a:rPr lang="en-GB" dirty="0" err="1">
                <a:solidFill>
                  <a:prstClr val="white"/>
                </a:solidFill>
                <a:latin typeface="Arial" panose="020B0604020202020204" pitchFamily="34" charset="0"/>
                <a:cs typeface="Arial" panose="020B0604020202020204" pitchFamily="34" charset="0"/>
              </a:rPr>
              <a:t>Dhùn</a:t>
            </a:r>
            <a:r>
              <a:rPr lang="en-GB" dirty="0">
                <a:solidFill>
                  <a:prstClr val="white"/>
                </a:solidFill>
                <a:latin typeface="Arial" panose="020B0604020202020204" pitchFamily="34" charset="0"/>
                <a:cs typeface="Arial" panose="020B0604020202020204" pitchFamily="34" charset="0"/>
              </a:rPr>
              <a:t> </a:t>
            </a:r>
            <a:r>
              <a:rPr lang="en-GB" dirty="0" err="1">
                <a:solidFill>
                  <a:prstClr val="white"/>
                </a:solidFill>
                <a:latin typeface="Arial" panose="020B0604020202020204" pitchFamily="34" charset="0"/>
                <a:cs typeface="Arial" panose="020B0604020202020204" pitchFamily="34" charset="0"/>
              </a:rPr>
              <a:t>Lèibhe</a:t>
            </a:r>
            <a:r>
              <a:rPr lang="en-GB" dirty="0">
                <a:solidFill>
                  <a:prstClr val="white"/>
                </a:solidFill>
                <a:latin typeface="Arial" panose="020B0604020202020204" pitchFamily="34" charset="0"/>
                <a:cs typeface="Arial" panose="020B0604020202020204" pitchFamily="34" charset="0"/>
              </a:rPr>
              <a:t>,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EH54 6GA, </a:t>
            </a:r>
            <a:r>
              <a:rPr lang="en-GB" dirty="0">
                <a:solidFill>
                  <a:prstClr val="white"/>
                </a:solidFill>
                <a:latin typeface="Arial" panose="020B0604020202020204" pitchFamily="34" charset="0"/>
                <a:cs typeface="Arial" panose="020B0604020202020204" pitchFamily="34" charset="0"/>
              </a:rPr>
              <a:t>Alba</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Euphemia"/>
                <a:ea typeface="+mn-ea"/>
                <a:cs typeface="+mn-cs"/>
              </a:rPr>
              <a:t>Postd</a:t>
            </a:r>
            <a:r>
              <a:rPr kumimoji="0" lang="en-GB" sz="1800" b="0" i="0" u="none" strike="noStrike" kern="1200" cap="none" spc="0" normalizeH="0" baseline="0" noProof="0" dirty="0">
                <a:ln>
                  <a:noFill/>
                </a:ln>
                <a:solidFill>
                  <a:prstClr val="white"/>
                </a:solidFill>
                <a:effectLst/>
                <a:uLnTx/>
                <a:uFillTx/>
                <a:latin typeface="Euphemia"/>
                <a:ea typeface="+mn-ea"/>
                <a:cs typeface="+mn-cs"/>
              </a:rPr>
              <a:t>: </a:t>
            </a:r>
            <a:r>
              <a:rPr kumimoji="0" lang="en-GB" sz="1800" b="0" i="0" u="none" strike="noStrike" kern="1200" cap="none" spc="0" normalizeH="0" baseline="0" noProof="0" dirty="0" err="1">
                <a:ln>
                  <a:noFill/>
                </a:ln>
                <a:solidFill>
                  <a:prstClr val="white"/>
                </a:solidFill>
                <a:effectLst/>
                <a:uLnTx/>
                <a:uFillTx/>
                <a:latin typeface="Euphemia"/>
                <a:ea typeface="+mn-ea"/>
                <a:cs typeface="+mn-cs"/>
              </a:rPr>
              <a:t>enquiries@educationscotland.gov.scot</a:t>
            </a:r>
            <a:r>
              <a:rPr kumimoji="0" lang="en-GB" sz="1800" b="0" i="0" u="none" strike="noStrike" kern="1200" cap="none" spc="0" normalizeH="0" baseline="0" noProof="0" dirty="0">
                <a:ln>
                  <a:noFill/>
                </a:ln>
                <a:solidFill>
                  <a:prstClr val="white"/>
                </a:solidFill>
                <a:effectLst/>
                <a:uLnTx/>
                <a:uFillTx/>
                <a:latin typeface="Euphem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Euphemia"/>
                <a:ea typeface="+mn-ea"/>
                <a:cs typeface="+mn-cs"/>
              </a:rPr>
              <a:t>Fòn</a:t>
            </a:r>
            <a:r>
              <a:rPr kumimoji="0" lang="en-GB" sz="1800" b="0" i="0" u="none" strike="noStrike" kern="1200" cap="none" spc="0" normalizeH="0" baseline="0" noProof="0" dirty="0">
                <a:ln>
                  <a:noFill/>
                </a:ln>
                <a:solidFill>
                  <a:prstClr val="white"/>
                </a:solidFill>
                <a:effectLst/>
                <a:uLnTx/>
                <a:uFillTx/>
                <a:latin typeface="Euphemia"/>
                <a:ea typeface="+mn-ea"/>
                <a:cs typeface="+mn-cs"/>
              </a:rPr>
              <a:t>: +44 (0)131 244 4330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Euphemia"/>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53" y="5519023"/>
            <a:ext cx="3386335" cy="117348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123" y="5526008"/>
            <a:ext cx="2917061" cy="1166496"/>
          </a:xfrm>
          <a:prstGeom prst="rect">
            <a:avLst/>
          </a:prstGeom>
        </p:spPr>
      </p:pic>
    </p:spTree>
    <p:extLst>
      <p:ext uri="{BB962C8B-B14F-4D97-AF65-F5344CB8AC3E}">
        <p14:creationId xmlns:p14="http://schemas.microsoft.com/office/powerpoint/2010/main" val="382863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3" name="Rounded Rectangle 2"/>
          <p:cNvSpPr/>
          <p:nvPr/>
        </p:nvSpPr>
        <p:spPr>
          <a:xfrm>
            <a:off x="4250500" y="1824227"/>
            <a:ext cx="3423996" cy="4123332"/>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b="1" dirty="0">
                <a:solidFill>
                  <a:srgbClr val="7030A0"/>
                </a:solidFill>
                <a:latin typeface="Comic Sans MS" panose="030F0702030302020204" pitchFamily="66" charset="0"/>
              </a:rPr>
              <a:t>Nas sine is nas dàna</a:t>
            </a:r>
          </a:p>
          <a:p>
            <a:endParaRPr lang="gd-GB" sz="2000" b="1"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Cuir casg air na tuiltean</a:t>
            </a:r>
            <a:endParaRPr lang="gd-GB" sz="1600" dirty="0">
              <a:solidFill>
                <a:srgbClr val="002060"/>
              </a:solidFill>
              <a:latin typeface="Comic Sans MS" charset="0"/>
            </a:endParaRPr>
          </a:p>
          <a:p>
            <a:pPr marL="285750" indent="-285750">
              <a:buFont typeface="Wingdings" panose="05000000000000000000" pitchFamily="2" charset="2"/>
              <a:buChar char="Ø"/>
            </a:pPr>
            <a:r>
              <a:rPr lang="gd-GB" sz="1600" dirty="0">
                <a:solidFill>
                  <a:srgbClr val="002060"/>
                </a:solidFill>
                <a:latin typeface="Comic Sans MS" charset="0"/>
              </a:rPr>
              <a:t>Bàta fo chumhachd siabainn</a:t>
            </a:r>
          </a:p>
          <a:p>
            <a:pPr marL="285750" indent="-285750">
              <a:buFont typeface="Wingdings" panose="05000000000000000000" pitchFamily="2" charset="2"/>
              <a:buChar char="Ø"/>
            </a:pPr>
            <a:r>
              <a:rPr lang="gd-GB" sz="1600" dirty="0">
                <a:solidFill>
                  <a:srgbClr val="002060"/>
                </a:solidFill>
                <a:latin typeface="Comic Sans MS" charset="0"/>
              </a:rPr>
              <a:t>Tomhais àirde craoibh</a:t>
            </a:r>
            <a:r>
              <a:rPr lang="en-GB" sz="1600" dirty="0">
                <a:solidFill>
                  <a:srgbClr val="002060"/>
                </a:solidFill>
                <a:latin typeface="Comic Sans MS" charset="0"/>
              </a:rPr>
              <a:t>e</a:t>
            </a:r>
            <a:r>
              <a:rPr lang="gd-GB" sz="1600" dirty="0">
                <a:solidFill>
                  <a:srgbClr val="002060"/>
                </a:solidFill>
                <a:latin typeface="Comic Sans MS" charset="0"/>
              </a:rPr>
              <a:t> no togalaich – an rud as àirde faisg ort</a:t>
            </a:r>
          </a:p>
          <a:p>
            <a:pPr marL="285750" indent="-285750">
              <a:buFont typeface="Wingdings" panose="05000000000000000000" pitchFamily="2" charset="2"/>
              <a:buChar char="Ø"/>
            </a:pPr>
            <a:r>
              <a:rPr lang="gd-GB" sz="1600" dirty="0">
                <a:solidFill>
                  <a:srgbClr val="002060"/>
                </a:solidFill>
                <a:latin typeface="Comic Sans MS" charset="0"/>
              </a:rPr>
              <a:t>Suirbhidh air innealan dealain</a:t>
            </a:r>
          </a:p>
          <a:p>
            <a:pPr marL="285750" indent="-285750">
              <a:buFont typeface="Wingdings" panose="05000000000000000000" pitchFamily="2" charset="2"/>
              <a:buChar char="Ø"/>
            </a:pPr>
            <a:r>
              <a:rPr lang="gd-GB" sz="1600" dirty="0">
                <a:solidFill>
                  <a:srgbClr val="002060"/>
                </a:solidFill>
                <a:latin typeface="Comic Sans MS" charset="0"/>
              </a:rPr>
              <a:t>Nach rannsaich sinn: Dè bheir buaidh air cho àrd ’s a thèid dreallag?</a:t>
            </a:r>
          </a:p>
          <a:p>
            <a:pPr marL="285750" indent="-285750">
              <a:buFont typeface="Wingdings" panose="05000000000000000000" pitchFamily="2" charset="2"/>
              <a:buChar char="Ø"/>
            </a:pPr>
            <a:r>
              <a:rPr lang="gd-GB" sz="1600" dirty="0">
                <a:solidFill>
                  <a:srgbClr val="002060"/>
                </a:solidFill>
                <a:latin typeface="Comic Sans MS" charset="0"/>
              </a:rPr>
              <a:t>Itealain pàipeir</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Saoil…</a:t>
            </a:r>
            <a:endParaRPr lang="gd-GB" dirty="0">
              <a:solidFill>
                <a:srgbClr val="002060"/>
              </a:solidFill>
              <a:latin typeface="Comic Sans MS" panose="030F0702030302020204" pitchFamily="66" charset="0"/>
            </a:endParaRPr>
          </a:p>
          <a:p>
            <a:endParaRPr lang="gd-GB" dirty="0">
              <a:solidFill>
                <a:srgbClr val="002060"/>
              </a:solidFill>
              <a:latin typeface="Comic Sans MS" charset="0"/>
            </a:endParaRPr>
          </a:p>
          <a:p>
            <a:pPr marL="285750" indent="-285750">
              <a:buFont typeface="Wingdings" panose="05000000000000000000" pitchFamily="2" charset="2"/>
              <a:buChar char="Ø"/>
            </a:pPr>
            <a:endParaRPr lang="gd-GB" dirty="0">
              <a:solidFill>
                <a:srgbClr val="002060"/>
              </a:solidFill>
              <a:latin typeface="Comic Sans MS" charset="0"/>
            </a:endParaRPr>
          </a:p>
          <a:p>
            <a:pPr marL="285750" indent="-285750">
              <a:buFont typeface="Wingdings" panose="05000000000000000000" pitchFamily="2" charset="2"/>
              <a:buChar char="Ø"/>
            </a:pPr>
            <a:endParaRPr lang="en-GB" dirty="0">
              <a:solidFill>
                <a:srgbClr val="002060"/>
              </a:solidFill>
              <a:latin typeface="Comic Sans MS" charset="0"/>
            </a:endParaRPr>
          </a:p>
          <a:p>
            <a:pPr marL="285750" indent="-285750">
              <a:buFont typeface="Wingdings" panose="05000000000000000000" pitchFamily="2" charset="2"/>
              <a:buChar char="Ø"/>
            </a:pPr>
            <a:endParaRPr lang="en-GB" dirty="0">
              <a:solidFill>
                <a:srgbClr val="002060"/>
              </a:solidFill>
              <a:latin typeface="Comic Sans MS" charset="0"/>
            </a:endParaRPr>
          </a:p>
          <a:p>
            <a:endParaRPr lang="en-US" sz="1600" dirty="0">
              <a:solidFill>
                <a:srgbClr val="002060"/>
              </a:solidFill>
              <a:latin typeface="Comic Sans MS" charset="0"/>
            </a:endParaRPr>
          </a:p>
          <a:p>
            <a:endParaRPr lang="en-GB" sz="1600" dirty="0">
              <a:solidFill>
                <a:srgbClr val="002060"/>
              </a:solidFill>
              <a:latin typeface="Comic Sans MS" panose="030F0702030302020204" pitchFamily="66" charset="0"/>
            </a:endParaRPr>
          </a:p>
          <a:p>
            <a:endParaRPr lang="en-GB" sz="1200" b="1" dirty="0">
              <a:solidFill>
                <a:srgbClr val="005695"/>
              </a:solidFill>
              <a:latin typeface="Comic Sans MS" panose="030F0702030302020204" pitchFamily="66" charset="0"/>
            </a:endParaRPr>
          </a:p>
        </p:txBody>
      </p:sp>
      <p:sp>
        <p:nvSpPr>
          <p:cNvPr id="22" name="Rounded Rectangle 21"/>
          <p:cNvSpPr/>
          <p:nvPr/>
        </p:nvSpPr>
        <p:spPr>
          <a:xfrm rot="20538999">
            <a:off x="-409417" y="-283503"/>
            <a:ext cx="4340106" cy="2215372"/>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GB" sz="6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Clàr-innse</a:t>
            </a:r>
            <a:endParaRPr lang="en-GB" sz="60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grpSp>
        <p:nvGrpSpPr>
          <p:cNvPr id="54" name="Group 53"/>
          <p:cNvGrpSpPr/>
          <p:nvPr/>
        </p:nvGrpSpPr>
        <p:grpSpPr>
          <a:xfrm>
            <a:off x="0" y="5067811"/>
            <a:ext cx="12192000" cy="1812033"/>
            <a:chOff x="-254619" y="4258822"/>
            <a:chExt cx="15675093" cy="2745267"/>
          </a:xfrm>
        </p:grpSpPr>
        <p:pic>
          <p:nvPicPr>
            <p:cNvPr id="55" name="Picture 54"/>
            <p:cNvPicPr>
              <a:picLocks noChangeAspect="1"/>
            </p:cNvPicPr>
            <p:nvPr/>
          </p:nvPicPr>
          <p:blipFill>
            <a:blip r:embed="rId3"/>
            <a:stretch>
              <a:fillRect/>
            </a:stretch>
          </p:blipFill>
          <p:spPr>
            <a:xfrm>
              <a:off x="968704" y="4478258"/>
              <a:ext cx="573750" cy="2205000"/>
            </a:xfrm>
            <a:prstGeom prst="rect">
              <a:avLst/>
            </a:prstGeom>
          </p:spPr>
        </p:pic>
        <p:pic>
          <p:nvPicPr>
            <p:cNvPr id="56" name="Picture 55"/>
            <p:cNvPicPr>
              <a:picLocks noChangeAspect="1"/>
            </p:cNvPicPr>
            <p:nvPr/>
          </p:nvPicPr>
          <p:blipFill>
            <a:blip r:embed="rId4"/>
            <a:stretch>
              <a:fillRect/>
            </a:stretch>
          </p:blipFill>
          <p:spPr>
            <a:xfrm>
              <a:off x="1573198" y="4276939"/>
              <a:ext cx="461250" cy="2193750"/>
            </a:xfrm>
            <a:prstGeom prst="rect">
              <a:avLst/>
            </a:prstGeom>
          </p:spPr>
        </p:pic>
        <p:pic>
          <p:nvPicPr>
            <p:cNvPr id="57" name="Picture 56"/>
            <p:cNvPicPr>
              <a:picLocks noChangeAspect="1"/>
            </p:cNvPicPr>
            <p:nvPr/>
          </p:nvPicPr>
          <p:blipFill>
            <a:blip r:embed="rId5"/>
            <a:stretch>
              <a:fillRect/>
            </a:stretch>
          </p:blipFill>
          <p:spPr>
            <a:xfrm>
              <a:off x="2114050" y="4258822"/>
              <a:ext cx="573750" cy="2036250"/>
            </a:xfrm>
            <a:prstGeom prst="rect">
              <a:avLst/>
            </a:prstGeom>
          </p:spPr>
        </p:pic>
        <p:pic>
          <p:nvPicPr>
            <p:cNvPr id="58" name="Picture 57"/>
            <p:cNvPicPr>
              <a:picLocks noChangeAspect="1"/>
            </p:cNvPicPr>
            <p:nvPr/>
          </p:nvPicPr>
          <p:blipFill>
            <a:blip r:embed="rId6"/>
            <a:stretch>
              <a:fillRect/>
            </a:stretch>
          </p:blipFill>
          <p:spPr>
            <a:xfrm>
              <a:off x="78086" y="4622382"/>
              <a:ext cx="864205" cy="2193750"/>
            </a:xfrm>
            <a:prstGeom prst="rect">
              <a:avLst/>
            </a:prstGeom>
          </p:spPr>
        </p:pic>
        <p:pic>
          <p:nvPicPr>
            <p:cNvPr id="59" name="Picture 58"/>
            <p:cNvPicPr>
              <a:picLocks noChangeAspect="1"/>
            </p:cNvPicPr>
            <p:nvPr/>
          </p:nvPicPr>
          <p:blipFill>
            <a:blip r:embed="rId7"/>
            <a:stretch>
              <a:fillRect/>
            </a:stretch>
          </p:blipFill>
          <p:spPr>
            <a:xfrm>
              <a:off x="2706154" y="4827626"/>
              <a:ext cx="416250" cy="1248750"/>
            </a:xfrm>
            <a:prstGeom prst="rect">
              <a:avLst/>
            </a:prstGeom>
          </p:spPr>
        </p:pic>
        <p:pic>
          <p:nvPicPr>
            <p:cNvPr id="60" name="Picture 59"/>
            <p:cNvPicPr>
              <a:picLocks noChangeAspect="1"/>
            </p:cNvPicPr>
            <p:nvPr/>
          </p:nvPicPr>
          <p:blipFill>
            <a:blip r:embed="rId7"/>
            <a:stretch>
              <a:fillRect/>
            </a:stretch>
          </p:blipFill>
          <p:spPr>
            <a:xfrm>
              <a:off x="3183892" y="4827626"/>
              <a:ext cx="416250" cy="1248750"/>
            </a:xfrm>
            <a:prstGeom prst="rect">
              <a:avLst/>
            </a:prstGeom>
          </p:spPr>
        </p:pic>
        <p:pic>
          <p:nvPicPr>
            <p:cNvPr id="61" name="Picture 60"/>
            <p:cNvPicPr>
              <a:picLocks noChangeAspect="1"/>
            </p:cNvPicPr>
            <p:nvPr/>
          </p:nvPicPr>
          <p:blipFill>
            <a:blip r:embed="rId8"/>
            <a:stretch>
              <a:fillRect/>
            </a:stretch>
          </p:blipFill>
          <p:spPr>
            <a:xfrm>
              <a:off x="6928906" y="5686809"/>
              <a:ext cx="8491568" cy="1312606"/>
            </a:xfrm>
            <a:prstGeom prst="rect">
              <a:avLst/>
            </a:prstGeom>
          </p:spPr>
        </p:pic>
        <p:pic>
          <p:nvPicPr>
            <p:cNvPr id="62" name="Picture 61"/>
            <p:cNvPicPr>
              <a:picLocks noChangeAspect="1"/>
            </p:cNvPicPr>
            <p:nvPr/>
          </p:nvPicPr>
          <p:blipFill>
            <a:blip r:embed="rId9"/>
            <a:stretch>
              <a:fillRect/>
            </a:stretch>
          </p:blipFill>
          <p:spPr>
            <a:xfrm>
              <a:off x="11131562" y="5823528"/>
              <a:ext cx="436342" cy="736774"/>
            </a:xfrm>
            <a:prstGeom prst="rect">
              <a:avLst/>
            </a:prstGeom>
          </p:spPr>
        </p:pic>
        <p:pic>
          <p:nvPicPr>
            <p:cNvPr id="63" name="Picture 62"/>
            <p:cNvPicPr>
              <a:picLocks noChangeAspect="1"/>
            </p:cNvPicPr>
            <p:nvPr/>
          </p:nvPicPr>
          <p:blipFill>
            <a:blip r:embed="rId9"/>
            <a:stretch>
              <a:fillRect/>
            </a:stretch>
          </p:blipFill>
          <p:spPr>
            <a:xfrm>
              <a:off x="10524693" y="5465641"/>
              <a:ext cx="606869" cy="1024712"/>
            </a:xfrm>
            <a:prstGeom prst="rect">
              <a:avLst/>
            </a:prstGeom>
          </p:spPr>
        </p:pic>
        <p:pic>
          <p:nvPicPr>
            <p:cNvPr id="64" name="Picture 63"/>
            <p:cNvPicPr>
              <a:picLocks noChangeAspect="1"/>
            </p:cNvPicPr>
            <p:nvPr/>
          </p:nvPicPr>
          <p:blipFill>
            <a:blip r:embed="rId9"/>
            <a:stretch>
              <a:fillRect/>
            </a:stretch>
          </p:blipFill>
          <p:spPr>
            <a:xfrm>
              <a:off x="10048721" y="5605539"/>
              <a:ext cx="606869" cy="1024712"/>
            </a:xfrm>
            <a:prstGeom prst="rect">
              <a:avLst/>
            </a:prstGeom>
          </p:spPr>
        </p:pic>
        <p:pic>
          <p:nvPicPr>
            <p:cNvPr id="65" name="Picture 64"/>
            <p:cNvPicPr>
              <a:picLocks noChangeAspect="1"/>
            </p:cNvPicPr>
            <p:nvPr/>
          </p:nvPicPr>
          <p:blipFill>
            <a:blip r:embed="rId8"/>
            <a:stretch>
              <a:fillRect/>
            </a:stretch>
          </p:blipFill>
          <p:spPr>
            <a:xfrm>
              <a:off x="-254619" y="5976618"/>
              <a:ext cx="8169743" cy="1027471"/>
            </a:xfrm>
            <a:prstGeom prst="rect">
              <a:avLst/>
            </a:prstGeom>
          </p:spPr>
        </p:pic>
        <p:pic>
          <p:nvPicPr>
            <p:cNvPr id="66" name="Picture 65"/>
            <p:cNvPicPr>
              <a:picLocks noChangeAspect="1"/>
            </p:cNvPicPr>
            <p:nvPr/>
          </p:nvPicPr>
          <p:blipFill>
            <a:blip r:embed="rId9"/>
            <a:stretch>
              <a:fillRect/>
            </a:stretch>
          </p:blipFill>
          <p:spPr>
            <a:xfrm>
              <a:off x="3628877" y="5328163"/>
              <a:ext cx="606869" cy="1024712"/>
            </a:xfrm>
            <a:prstGeom prst="rect">
              <a:avLst/>
            </a:prstGeom>
          </p:spPr>
        </p:pic>
        <p:pic>
          <p:nvPicPr>
            <p:cNvPr id="67" name="Picture 66"/>
            <p:cNvPicPr>
              <a:picLocks noChangeAspect="1"/>
            </p:cNvPicPr>
            <p:nvPr/>
          </p:nvPicPr>
          <p:blipFill>
            <a:blip r:embed="rId10"/>
            <a:stretch>
              <a:fillRect/>
            </a:stretch>
          </p:blipFill>
          <p:spPr>
            <a:xfrm>
              <a:off x="765351" y="5786315"/>
              <a:ext cx="663750" cy="933750"/>
            </a:xfrm>
            <a:prstGeom prst="rect">
              <a:avLst/>
            </a:prstGeom>
          </p:spPr>
        </p:pic>
      </p:grpSp>
      <p:sp>
        <p:nvSpPr>
          <p:cNvPr id="2" name="TextBox 1"/>
          <p:cNvSpPr txBox="1"/>
          <p:nvPr/>
        </p:nvSpPr>
        <p:spPr>
          <a:xfrm>
            <a:off x="7489403" y="1316223"/>
            <a:ext cx="3222659" cy="5755422"/>
          </a:xfrm>
          <a:prstGeom prst="rect">
            <a:avLst/>
          </a:prstGeom>
          <a:noFill/>
        </p:spPr>
        <p:txBody>
          <a:bodyPr wrap="square" rtlCol="0">
            <a:spAutoFit/>
          </a:bodyPr>
          <a:lstStyle/>
          <a:p>
            <a:r>
              <a:rPr lang="en-GB" b="1" dirty="0" smtClean="0">
                <a:solidFill>
                  <a:schemeClr val="accent4">
                    <a:lumMod val="60000"/>
                    <a:lumOff val="40000"/>
                  </a:schemeClr>
                </a:solidFill>
                <a:latin typeface="Comic Sans MS" panose="030F0702030302020204" pitchFamily="66" charset="0"/>
              </a:rPr>
              <a:t>Cuir </a:t>
            </a:r>
            <a:r>
              <a:rPr lang="en-GB" b="1" dirty="0" err="1">
                <a:solidFill>
                  <a:schemeClr val="accent4">
                    <a:lumMod val="60000"/>
                    <a:lumOff val="40000"/>
                  </a:schemeClr>
                </a:solidFill>
                <a:latin typeface="Comic Sans MS" panose="030F0702030302020204" pitchFamily="66" charset="0"/>
              </a:rPr>
              <a:t>iongnadh</a:t>
            </a:r>
            <a:r>
              <a:rPr lang="en-GB" b="1" dirty="0">
                <a:solidFill>
                  <a:schemeClr val="accent4">
                    <a:lumMod val="60000"/>
                    <a:lumOff val="40000"/>
                  </a:schemeClr>
                </a:solidFill>
                <a:latin typeface="Comic Sans MS" panose="030F0702030302020204" pitchFamily="66" charset="0"/>
              </a:rPr>
              <a:t> air do </a:t>
            </a:r>
            <a:r>
              <a:rPr lang="en-GB" b="1" dirty="0" smtClean="0">
                <a:solidFill>
                  <a:schemeClr val="accent4">
                    <a:lumMod val="60000"/>
                    <a:lumOff val="40000"/>
                  </a:schemeClr>
                </a:solidFill>
                <a:latin typeface="Comic Sans MS" panose="030F0702030302020204" pitchFamily="66" charset="0"/>
              </a:rPr>
              <a:t>charaidean</a:t>
            </a:r>
            <a:r>
              <a:rPr lang="en-GB" b="1" dirty="0">
                <a:solidFill>
                  <a:schemeClr val="accent4">
                    <a:lumMod val="60000"/>
                    <a:lumOff val="40000"/>
                  </a:schemeClr>
                </a:solidFill>
                <a:latin typeface="Comic Sans MS" panose="030F0702030302020204" pitchFamily="66" charset="0"/>
              </a:rPr>
              <a:t>!</a:t>
            </a:r>
          </a:p>
          <a:p>
            <a:r>
              <a:rPr lang="en-GB" b="1" dirty="0">
                <a:solidFill>
                  <a:srgbClr val="002060"/>
                </a:solidFill>
                <a:latin typeface="Comic Sans MS" panose="030F0702030302020204" pitchFamily="66" charset="0"/>
              </a:rPr>
              <a:t> </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Cruthaich taic no ball-fuadain </a:t>
            </a:r>
            <a:r>
              <a:rPr lang="gd-GB" sz="1600" dirty="0" err="1">
                <a:solidFill>
                  <a:srgbClr val="002060"/>
                </a:solidFill>
                <a:latin typeface="Comic Sans MS" panose="030F0702030302020204" pitchFamily="66" charset="0"/>
              </a:rPr>
              <a:t>ròbotach</a:t>
            </a:r>
            <a:r>
              <a:rPr lang="gd-GB" sz="1600" dirty="0">
                <a:solidFill>
                  <a:srgbClr val="002060"/>
                </a:solidFill>
                <a:latin typeface="Comic Sans MS" panose="030F0702030302020204" pitchFamily="66" charset="0"/>
              </a:rPr>
              <a:t> a bheir sgil beathaich do dhaoine</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Cruthaich agus cuir fo dheuchainn </a:t>
            </a:r>
            <a:r>
              <a:rPr lang="en-GB" sz="1600" dirty="0" err="1" smtClean="0">
                <a:solidFill>
                  <a:srgbClr val="002060"/>
                </a:solidFill>
                <a:latin typeface="Comic Sans MS" panose="030F0702030302020204" pitchFamily="66" charset="0"/>
              </a:rPr>
              <a:t>soitheach</a:t>
            </a:r>
            <a:r>
              <a:rPr lang="gd-GB" sz="1600" dirty="0" smtClean="0">
                <a:solidFill>
                  <a:srgbClr val="002060"/>
                </a:solidFill>
                <a:latin typeface="Comic Sans MS" panose="030F0702030302020204" pitchFamily="66" charset="0"/>
              </a:rPr>
              <a:t> </a:t>
            </a:r>
            <a:r>
              <a:rPr lang="gd-GB" sz="1600" dirty="0">
                <a:solidFill>
                  <a:srgbClr val="002060"/>
                </a:solidFill>
                <a:latin typeface="Comic Sans MS" panose="030F0702030302020204" pitchFamily="66" charset="0"/>
              </a:rPr>
              <a:t>uigh</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Uaireadairean uisge</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An suidheachan coileanta</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Dùbhlan nan rocaidean </a:t>
            </a:r>
            <a:r>
              <a:rPr lang="gd-GB" sz="1600" dirty="0" err="1">
                <a:solidFill>
                  <a:srgbClr val="002060"/>
                </a:solidFill>
                <a:latin typeface="Comic Sans MS" panose="030F0702030302020204" pitchFamily="66" charset="0"/>
              </a:rPr>
              <a:t>stràibh</a:t>
            </a:r>
            <a:endParaRPr lang="gd-GB" sz="1600"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Dèan itealag daoimein</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Dèan sèithear à pàipear/ cairt-b</a:t>
            </a:r>
            <a:r>
              <a:rPr lang="en-GB" sz="1600" dirty="0">
                <a:solidFill>
                  <a:srgbClr val="002060"/>
                </a:solidFill>
                <a:latin typeface="Comic Sans MS" panose="030F0702030302020204" pitchFamily="66" charset="0"/>
              </a:rPr>
              <a:t>h</a:t>
            </a:r>
            <a:r>
              <a:rPr lang="gd-GB" sz="1600" dirty="0">
                <a:solidFill>
                  <a:srgbClr val="002060"/>
                </a:solidFill>
                <a:latin typeface="Comic Sans MS" panose="030F0702030302020204" pitchFamily="66" charset="0"/>
              </a:rPr>
              <a:t>ùird </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STEM san àite-obrach</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Saoil…</a:t>
            </a:r>
          </a:p>
          <a:p>
            <a:pPr marL="285750" indent="-285750">
              <a:buFont typeface="Wingdings" panose="05000000000000000000" pitchFamily="2" charset="2"/>
              <a:buChar char="Ø"/>
            </a:pPr>
            <a:endParaRPr lang="en-GB" dirty="0">
              <a:solidFill>
                <a:srgbClr val="002060"/>
              </a:solidFill>
              <a:latin typeface="Comic Sans MS" panose="030F0702030302020204" pitchFamily="66" charset="0"/>
            </a:endParaRPr>
          </a:p>
          <a:p>
            <a:pPr marL="285750" indent="-285750">
              <a:buFont typeface="Wingdings" panose="05000000000000000000" pitchFamily="2" charset="2"/>
              <a:buChar char="Ø"/>
            </a:pPr>
            <a:endParaRPr lang="en-GB" dirty="0">
              <a:solidFill>
                <a:srgbClr val="002060"/>
              </a:solidFill>
              <a:latin typeface="Comic Sans MS" panose="030F0702030302020204" pitchFamily="66" charset="0"/>
            </a:endParaRPr>
          </a:p>
          <a:p>
            <a:endParaRPr lang="en-US" dirty="0">
              <a:solidFill>
                <a:srgbClr val="002060"/>
              </a:solidFill>
              <a:latin typeface="Comic Sans MS" charset="0"/>
            </a:endParaRPr>
          </a:p>
          <a:p>
            <a:r>
              <a:rPr lang="en-GB" dirty="0">
                <a:solidFill>
                  <a:srgbClr val="005695"/>
                </a:solidFill>
                <a:latin typeface="Comic Sans MS" panose="030F0702030302020204" pitchFamily="66" charset="0"/>
              </a:rPr>
              <a:t> </a:t>
            </a:r>
          </a:p>
          <a:p>
            <a:endParaRPr lang="en-GB" dirty="0"/>
          </a:p>
        </p:txBody>
      </p:sp>
      <p:sp>
        <p:nvSpPr>
          <p:cNvPr id="5" name="TextBox 4"/>
          <p:cNvSpPr txBox="1"/>
          <p:nvPr/>
        </p:nvSpPr>
        <p:spPr>
          <a:xfrm>
            <a:off x="778813" y="1322033"/>
            <a:ext cx="3487373" cy="4031873"/>
          </a:xfrm>
          <a:prstGeom prst="rect">
            <a:avLst/>
          </a:prstGeom>
          <a:noFill/>
        </p:spPr>
        <p:txBody>
          <a:bodyPr wrap="square" rtlCol="0">
            <a:spAutoFit/>
          </a:bodyPr>
          <a:lstStyle/>
          <a:p>
            <a:r>
              <a:rPr lang="en-GB" sz="2000" b="1" dirty="0" err="1">
                <a:solidFill>
                  <a:schemeClr val="bg1"/>
                </a:solidFill>
                <a:latin typeface="Comic Sans MS" panose="030F0702030302020204" pitchFamily="66" charset="0"/>
              </a:rPr>
              <a:t>Spòrs</a:t>
            </a:r>
            <a:r>
              <a:rPr lang="en-GB" sz="2000" b="1" dirty="0">
                <a:solidFill>
                  <a:schemeClr val="bg1"/>
                </a:solidFill>
                <a:latin typeface="Comic Sans MS" panose="030F0702030302020204" pitchFamily="66" charset="0"/>
              </a:rPr>
              <a:t> le </a:t>
            </a:r>
            <a:r>
              <a:rPr lang="en-GB" sz="2000" b="1" dirty="0" err="1">
                <a:solidFill>
                  <a:schemeClr val="bg1"/>
                </a:solidFill>
                <a:latin typeface="Comic Sans MS" panose="030F0702030302020204" pitchFamily="66" charset="0"/>
              </a:rPr>
              <a:t>clànn</a:t>
            </a:r>
            <a:r>
              <a:rPr lang="en-GB" sz="2000" b="1" dirty="0">
                <a:solidFill>
                  <a:schemeClr val="bg1"/>
                </a:solidFill>
                <a:latin typeface="Comic Sans MS" panose="030F0702030302020204" pitchFamily="66" charset="0"/>
              </a:rPr>
              <a:t> </a:t>
            </a:r>
            <a:r>
              <a:rPr lang="en-GB" sz="2000" b="1" dirty="0" err="1">
                <a:solidFill>
                  <a:schemeClr val="bg1"/>
                </a:solidFill>
                <a:latin typeface="Comic Sans MS" panose="030F0702030302020204" pitchFamily="66" charset="0"/>
              </a:rPr>
              <a:t>òga</a:t>
            </a:r>
            <a:endParaRPr lang="en-GB" sz="2000" b="1" dirty="0">
              <a:solidFill>
                <a:schemeClr val="bg1"/>
              </a:solidFill>
              <a:latin typeface="Comic Sans MS" panose="030F0702030302020204" pitchFamily="66" charset="0"/>
            </a:endParaRPr>
          </a:p>
          <a:p>
            <a:endParaRPr lang="en-GB" sz="2000" b="1"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Dèan bàta a bhios a’ fleòdradh</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Tog dùn am broinn an taighe</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 an cruth as treasa airson </a:t>
            </a:r>
            <a:r>
              <a:rPr lang="gd-GB" sz="1600" dirty="0" smtClean="0">
                <a:solidFill>
                  <a:srgbClr val="002060"/>
                </a:solidFill>
                <a:latin typeface="Comic Sans MS" panose="030F0702030302020204" pitchFamily="66" charset="0"/>
              </a:rPr>
              <a:t>tùr</a:t>
            </a:r>
            <a:r>
              <a:rPr lang="en-GB" sz="1600" dirty="0" smtClean="0">
                <a:solidFill>
                  <a:srgbClr val="002060"/>
                </a:solidFill>
                <a:latin typeface="Comic Sans MS" panose="030F0702030302020204" pitchFamily="66" charset="0"/>
              </a:rPr>
              <a:t> a thogail</a:t>
            </a:r>
            <a:r>
              <a:rPr lang="gd-GB" sz="1600" dirty="0" smtClean="0">
                <a:solidFill>
                  <a:srgbClr val="002060"/>
                </a:solidFill>
                <a:latin typeface="Comic Sans MS" panose="030F0702030302020204" pitchFamily="66" charset="0"/>
              </a:rPr>
              <a:t>?</a:t>
            </a:r>
            <a:endParaRPr lang="gd-GB" sz="1600"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Dèan cnagan-bìdh eòin à stuth ath-c</a:t>
            </a:r>
            <a:r>
              <a:rPr lang="en-GB" sz="1600" dirty="0">
                <a:solidFill>
                  <a:srgbClr val="002060"/>
                </a:solidFill>
                <a:latin typeface="Comic Sans MS" panose="030F0702030302020204" pitchFamily="66" charset="0"/>
              </a:rPr>
              <a:t>h</a:t>
            </a:r>
            <a:r>
              <a:rPr lang="gd-GB" sz="1600" dirty="0" err="1">
                <a:solidFill>
                  <a:srgbClr val="002060"/>
                </a:solidFill>
                <a:latin typeface="Comic Sans MS" panose="030F0702030302020204" pitchFamily="66" charset="0"/>
              </a:rPr>
              <a:t>uairteachaidh</a:t>
            </a:r>
            <a:endParaRPr lang="gd-GB" sz="1600" dirty="0">
              <a:solidFill>
                <a:srgbClr val="002060"/>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Geama-uisge nan siorc</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Dèan heileacoptar à pàipear</a:t>
            </a:r>
          </a:p>
          <a:p>
            <a:pPr marL="285750" indent="-285750">
              <a:buFont typeface="Wingdings" panose="05000000000000000000" pitchFamily="2" charset="2"/>
              <a:buChar char="Ø"/>
            </a:pPr>
            <a:r>
              <a:rPr lang="gd-GB" sz="1600" dirty="0">
                <a:solidFill>
                  <a:srgbClr val="002060"/>
                </a:solidFill>
                <a:latin typeface="Comic Sans MS" panose="030F0702030302020204" pitchFamily="66" charset="0"/>
              </a:rPr>
              <a:t>Saoil…</a:t>
            </a:r>
          </a:p>
          <a:p>
            <a:pPr marL="285750" indent="-285750">
              <a:buFont typeface="Wingdings" panose="05000000000000000000" pitchFamily="2" charset="2"/>
              <a:buChar char="Ø"/>
            </a:pPr>
            <a:endParaRPr lang="gd-GB" dirty="0">
              <a:solidFill>
                <a:srgbClr val="002060"/>
              </a:solidFill>
              <a:latin typeface="Comic Sans MS" panose="030F0702030302020204" pitchFamily="66" charset="0"/>
            </a:endParaRPr>
          </a:p>
          <a:p>
            <a:pPr marL="285750" indent="-285750">
              <a:buFont typeface="Wingdings" panose="05000000000000000000" pitchFamily="2" charset="2"/>
              <a:buChar char="Ø"/>
            </a:pPr>
            <a:endParaRPr lang="gd-GB" dirty="0">
              <a:solidFill>
                <a:srgbClr val="002060"/>
              </a:solidFill>
              <a:latin typeface="Comic Sans MS" panose="030F0702030302020204" pitchFamily="66" charset="0"/>
            </a:endParaRPr>
          </a:p>
          <a:p>
            <a:pPr marL="285750" indent="-285750">
              <a:buFont typeface="Wingdings" panose="05000000000000000000" pitchFamily="2" charset="2"/>
              <a:buChar char="Ø"/>
            </a:pPr>
            <a:endParaRPr lang="en-GB" dirty="0">
              <a:solidFill>
                <a:srgbClr val="002060"/>
              </a:solidFill>
              <a:latin typeface="Comic Sans MS" panose="030F0702030302020204" pitchFamily="66" charset="0"/>
            </a:endParaRPr>
          </a:p>
          <a:p>
            <a:endParaRPr lang="en-GB" dirty="0"/>
          </a:p>
        </p:txBody>
      </p:sp>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067" b="97667" l="15781" r="84375">
                        <a14:foregroundMark x1="33125" y1="22067" x2="28906" y2="32200"/>
                        <a14:foregroundMark x1="33594" y1="22467" x2="37813" y2="32000"/>
                        <a14:foregroundMark x1="28906" y1="32600" x2="29297" y2="70067"/>
                        <a14:foregroundMark x1="38047" y1="32400" x2="38281" y2="63600"/>
                        <a14:foregroundMark x1="28906" y1="71067" x2="18594" y2="78267"/>
                        <a14:foregroundMark x1="17734" y1="79067" x2="16797" y2="84400"/>
                        <a14:foregroundMark x1="17266" y1="85933" x2="29063" y2="86467"/>
                        <a14:foregroundMark x1="29063" y1="87267" x2="29063" y2="94467"/>
                        <a14:foregroundMark x1="29063" y1="94667" x2="26641" y2="97333"/>
                        <a14:foregroundMark x1="27344" y1="96933" x2="40938" y2="97133"/>
                        <a14:foregroundMark x1="38281" y1="88200" x2="38281" y2="93933"/>
                        <a14:foregroundMark x1="36875" y1="87600" x2="29297" y2="94067"/>
                        <a14:foregroundMark x1="29297" y1="96000" x2="37109" y2="96000"/>
                        <a14:foregroundMark x1="61719" y1="61133" x2="58750" y2="51067"/>
                        <a14:foregroundMark x1="62109" y1="60600" x2="62109" y2="32200"/>
                        <a14:foregroundMark x1="61875" y1="32400" x2="66406" y2="21133"/>
                        <a14:foregroundMark x1="67266" y1="21933" x2="71094" y2="31800"/>
                        <a14:foregroundMark x1="70859" y1="32600" x2="71250" y2="69733"/>
                        <a14:foregroundMark x1="71094" y1="71067" x2="82031" y2="78267"/>
                        <a14:foregroundMark x1="82891" y1="85133" x2="61250" y2="87400"/>
                        <a14:foregroundMark x1="82031" y1="84200" x2="61250" y2="84600"/>
                        <a14:foregroundMark x1="82031" y1="82267" x2="83359" y2="85133"/>
                        <a14:foregroundMark x1="71250" y1="87600" x2="71094" y2="94867"/>
                        <a14:foregroundMark x1="61484" y1="88733" x2="62344" y2="94267"/>
                        <a14:foregroundMark x1="70625" y1="95067" x2="73516" y2="96933"/>
                        <a14:foregroundMark x1="71250" y1="87267" x2="62578" y2="94667"/>
                        <a14:foregroundMark x1="62109" y1="96600" x2="71484" y2="96000"/>
                        <a14:foregroundMark x1="49844" y1="96200" x2="50313" y2="71600"/>
                        <a14:foregroundMark x1="48984" y1="87400" x2="35547" y2="70867"/>
                        <a14:foregroundMark x1="17734" y1="84200" x2="38047" y2="84000"/>
                        <a14:foregroundMark x1="60781" y1="87600" x2="51641" y2="73133"/>
                        <a14:foregroundMark x1="73750" y1="81933" x2="60547" y2="70467"/>
                        <a14:foregroundMark x1="66172" y1="67067" x2="66406" y2="24600"/>
                        <a14:foregroundMark x1="46094" y1="41933" x2="53906" y2="41333"/>
                        <a14:foregroundMark x1="40703" y1="23400" x2="40000" y2="18267"/>
                        <a14:foregroundMark x1="59453" y1="21933" x2="58594" y2="15067"/>
                        <a14:foregroundMark x1="58359" y1="14667" x2="51172" y2="3067"/>
                        <a14:foregroundMark x1="40234" y1="18067" x2="48047" y2="3600"/>
                        <a14:foregroundMark x1="42031" y1="13533" x2="45156" y2="7800"/>
                        <a14:foregroundMark x1="47188" y1="33333" x2="53438" y2="34067"/>
                        <a14:foregroundMark x1="48750" y1="3400" x2="49844" y2="2867"/>
                      </a14:backgroundRemoval>
                    </a14:imgEffect>
                  </a14:imgLayer>
                </a14:imgProps>
              </a:ext>
              <a:ext uri="{28A0092B-C50C-407E-A947-70E740481C1C}">
                <a14:useLocalDpi xmlns:a14="http://schemas.microsoft.com/office/drawing/2010/main" val="0"/>
              </a:ext>
            </a:extLst>
          </a:blip>
          <a:srcRect l="16369" t="2286" r="15774" b="2286"/>
          <a:stretch/>
        </p:blipFill>
        <p:spPr>
          <a:xfrm rot="19817562">
            <a:off x="10126831" y="234311"/>
            <a:ext cx="1369251" cy="2256562"/>
          </a:xfrm>
          <a:prstGeom prst="rect">
            <a:avLst/>
          </a:prstGeom>
        </p:spPr>
      </p:pic>
      <p:sp>
        <p:nvSpPr>
          <p:cNvPr id="4" name="Cloud 3"/>
          <p:cNvSpPr/>
          <p:nvPr/>
        </p:nvSpPr>
        <p:spPr>
          <a:xfrm>
            <a:off x="11028216" y="2542282"/>
            <a:ext cx="257660" cy="3117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loud 31"/>
          <p:cNvSpPr/>
          <p:nvPr/>
        </p:nvSpPr>
        <p:spPr>
          <a:xfrm>
            <a:off x="11623960" y="2223619"/>
            <a:ext cx="257660" cy="3117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loud 32"/>
          <p:cNvSpPr/>
          <p:nvPr/>
        </p:nvSpPr>
        <p:spPr>
          <a:xfrm>
            <a:off x="11285875" y="2930212"/>
            <a:ext cx="249385" cy="26149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loud 33"/>
          <p:cNvSpPr/>
          <p:nvPr/>
        </p:nvSpPr>
        <p:spPr>
          <a:xfrm>
            <a:off x="11812346" y="2666976"/>
            <a:ext cx="249385" cy="26149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loud 34"/>
          <p:cNvSpPr/>
          <p:nvPr/>
        </p:nvSpPr>
        <p:spPr>
          <a:xfrm>
            <a:off x="11535260" y="3262726"/>
            <a:ext cx="152400" cy="1852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loud 35"/>
          <p:cNvSpPr/>
          <p:nvPr/>
        </p:nvSpPr>
        <p:spPr>
          <a:xfrm>
            <a:off x="11965243" y="3085095"/>
            <a:ext cx="152400" cy="1852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ular Callout 28"/>
          <p:cNvSpPr/>
          <p:nvPr/>
        </p:nvSpPr>
        <p:spPr>
          <a:xfrm>
            <a:off x="2429483" y="5811132"/>
            <a:ext cx="7437793" cy="894201"/>
          </a:xfrm>
          <a:prstGeom prst="wedgeRoundRectCallout">
            <a:avLst>
              <a:gd name="adj1" fmla="val 56922"/>
              <a:gd name="adj2" fmla="val -46446"/>
              <a:gd name="adj3" fmla="val 16667"/>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dirty="0">
                <a:solidFill>
                  <a:srgbClr val="7030A0"/>
                </a:solidFill>
                <a:latin typeface="Comic Sans MS" panose="030F0702030302020204" pitchFamily="66" charset="0"/>
              </a:rPr>
              <a:t>Tha an leabhar-obrach seo ann an earrainnean a rèir aois is ìre bhur leanaibh.  Seallaibh mun cuairt, </a:t>
            </a:r>
            <a:r>
              <a:rPr lang="gd-GB" sz="1400" dirty="0" err="1">
                <a:solidFill>
                  <a:srgbClr val="7030A0"/>
                </a:solidFill>
                <a:latin typeface="Comic Sans MS" panose="030F0702030302020204" pitchFamily="66" charset="0"/>
              </a:rPr>
              <a:t>faighibh</a:t>
            </a:r>
            <a:r>
              <a:rPr lang="gd-GB" sz="1400" dirty="0">
                <a:solidFill>
                  <a:srgbClr val="7030A0"/>
                </a:solidFill>
                <a:latin typeface="Comic Sans MS" panose="030F0702030302020204" pitchFamily="66" charset="0"/>
              </a:rPr>
              <a:t> a-mach, </a:t>
            </a:r>
            <a:r>
              <a:rPr lang="gd-GB" sz="1400" dirty="0" err="1">
                <a:solidFill>
                  <a:srgbClr val="7030A0"/>
                </a:solidFill>
                <a:latin typeface="Comic Sans MS" panose="030F0702030302020204" pitchFamily="66" charset="0"/>
              </a:rPr>
              <a:t>faighnichibh</a:t>
            </a:r>
            <a:r>
              <a:rPr lang="gd-GB" sz="1400" dirty="0">
                <a:solidFill>
                  <a:srgbClr val="7030A0"/>
                </a:solidFill>
                <a:latin typeface="Comic Sans MS" panose="030F0702030302020204" pitchFamily="66" charset="0"/>
              </a:rPr>
              <a:t> ceistean, feuchaibh rudan còmhla agus faicibh dè thachras. Tha innleadaireachd na spòrs </a:t>
            </a:r>
            <a:r>
              <a:rPr lang="en-GB" sz="1400" dirty="0">
                <a:solidFill>
                  <a:srgbClr val="7030A0"/>
                </a:solidFill>
                <a:latin typeface="Comic Sans MS" panose="030F0702030302020204" pitchFamily="66" charset="0"/>
              </a:rPr>
              <a:t>don </a:t>
            </a:r>
            <a:r>
              <a:rPr lang="en-GB" sz="1400" dirty="0" err="1">
                <a:solidFill>
                  <a:srgbClr val="7030A0"/>
                </a:solidFill>
                <a:latin typeface="Comic Sans MS" panose="030F0702030302020204" pitchFamily="66" charset="0"/>
              </a:rPr>
              <a:t>teaghlach</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gu</a:t>
            </a:r>
            <a:r>
              <a:rPr lang="en-GB" sz="1400" dirty="0">
                <a:solidFill>
                  <a:srgbClr val="7030A0"/>
                </a:solidFill>
                <a:latin typeface="Comic Sans MS" panose="030F0702030302020204" pitchFamily="66" charset="0"/>
              </a:rPr>
              <a:t> </a:t>
            </a:r>
            <a:r>
              <a:rPr lang="en-GB" sz="1400" dirty="0" err="1">
                <a:solidFill>
                  <a:srgbClr val="7030A0"/>
                </a:solidFill>
                <a:latin typeface="Comic Sans MS" panose="030F0702030302020204" pitchFamily="66" charset="0"/>
              </a:rPr>
              <a:t>lèir</a:t>
            </a:r>
            <a:r>
              <a:rPr lang="en-GB" sz="1400" dirty="0">
                <a:solidFill>
                  <a:srgbClr val="7030A0"/>
                </a:solidFill>
                <a:latin typeface="Comic Sans MS" panose="030F0702030302020204" pitchFamily="66" charset="0"/>
              </a:rPr>
              <a:t>!</a:t>
            </a:r>
            <a:endParaRPr lang="en-US" sz="1400" dirty="0">
              <a:solidFill>
                <a:srgbClr val="7030A0"/>
              </a:solidFill>
              <a:latin typeface="Comic Sans MS" panose="030F0702030302020204" pitchFamily="66" charset="0"/>
            </a:endParaRPr>
          </a:p>
        </p:txBody>
      </p:sp>
      <p:pic>
        <p:nvPicPr>
          <p:cNvPr id="38" name="Picture 37" descr="Hipster boy  girl 1 V3.pdf - Adobe Acrobat Reader DC"/>
          <p:cNvPicPr>
            <a:picLocks noChangeAspect="1"/>
          </p:cNvPicPr>
          <p:nvPr/>
        </p:nvPicPr>
        <p:blipFill rotWithShape="1">
          <a:blip r:embed="rId13">
            <a:extLst>
              <a:ext uri="{BEBA8EAE-BF5A-486C-A8C5-ECC9F3942E4B}">
                <a14:imgProps xmlns:a14="http://schemas.microsoft.com/office/drawing/2010/main">
                  <a14:imgLayer r:embed="rId14">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10897435" y="5381822"/>
            <a:ext cx="1668532" cy="891649"/>
          </a:xfrm>
          <a:prstGeom prst="rect">
            <a:avLst/>
          </a:prstGeom>
        </p:spPr>
      </p:pic>
      <p:pic>
        <p:nvPicPr>
          <p:cNvPr id="42" name="Picture 4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10313898" y="4993379"/>
            <a:ext cx="866056" cy="1756715"/>
          </a:xfrm>
          <a:prstGeom prst="rect">
            <a:avLst/>
          </a:prstGeom>
        </p:spPr>
      </p:pic>
    </p:spTree>
    <p:extLst>
      <p:ext uri="{BB962C8B-B14F-4D97-AF65-F5344CB8AC3E}">
        <p14:creationId xmlns:p14="http://schemas.microsoft.com/office/powerpoint/2010/main" val="355830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ular Callout 34"/>
          <p:cNvSpPr/>
          <p:nvPr/>
        </p:nvSpPr>
        <p:spPr>
          <a:xfrm>
            <a:off x="2082274" y="215152"/>
            <a:ext cx="9892012" cy="5471886"/>
          </a:xfrm>
          <a:prstGeom prst="wedgeRoundRectCallout">
            <a:avLst>
              <a:gd name="adj1" fmla="val -54294"/>
              <a:gd name="adj2" fmla="val 35226"/>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lvl="1"/>
            <a:r>
              <a:rPr lang="gd-GB" sz="1200" dirty="0">
                <a:solidFill>
                  <a:srgbClr val="7030A0"/>
                </a:solidFill>
                <a:latin typeface="Comic Sans MS" panose="030F0702030302020204" pitchFamily="66" charset="0"/>
              </a:rPr>
              <a:t>’S e innleadair dealain a th’ annam.  Bidh mi ag obair le cuairtean dealanach. Tha na cuairtean seo anns a h-uile rud dealain san taigh </a:t>
            </a:r>
            <a:r>
              <a:rPr lang="en-GB" sz="1200" dirty="0" err="1">
                <a:solidFill>
                  <a:srgbClr val="7030A0"/>
                </a:solidFill>
                <a:latin typeface="Comic Sans MS" panose="030F0702030302020204" pitchFamily="66" charset="0"/>
              </a:rPr>
              <a:t>eadar</a:t>
            </a:r>
            <a:r>
              <a:rPr lang="gd-GB" sz="1200" dirty="0">
                <a:solidFill>
                  <a:srgbClr val="7030A0"/>
                </a:solidFill>
                <a:latin typeface="Comic Sans MS" panose="030F0702030302020204" pitchFamily="66" charset="0"/>
              </a:rPr>
              <a:t> coire </a:t>
            </a:r>
            <a:r>
              <a:rPr lang="en-GB" sz="1200" dirty="0">
                <a:solidFill>
                  <a:srgbClr val="7030A0"/>
                </a:solidFill>
                <a:latin typeface="Comic Sans MS" panose="030F0702030302020204" pitchFamily="66" charset="0"/>
              </a:rPr>
              <a:t>is</a:t>
            </a:r>
            <a:r>
              <a:rPr lang="gd-GB" sz="1200" dirty="0">
                <a:solidFill>
                  <a:srgbClr val="7030A0"/>
                </a:solidFill>
                <a:latin typeface="Comic Sans MS" panose="030F0702030302020204" pitchFamily="66" charset="0"/>
              </a:rPr>
              <a:t> telebhisean no fòn tapaidh. Tha iad ann an càraichean, trèanaichean, itealain agus bàtaichean cuideachd gus an cur a’ dol!</a:t>
            </a:r>
          </a:p>
          <a:p>
            <a:pPr lvl="1"/>
            <a:r>
              <a:rPr lang="gd-GB" sz="1200" dirty="0">
                <a:solidFill>
                  <a:srgbClr val="7030A0"/>
                </a:solidFill>
                <a:latin typeface="Comic Sans MS" panose="030F0702030302020204" pitchFamily="66" charset="0"/>
              </a:rPr>
              <a:t> </a:t>
            </a:r>
          </a:p>
          <a:p>
            <a:pPr lvl="1"/>
            <a:r>
              <a:rPr lang="gd-GB" sz="1200" dirty="0">
                <a:solidFill>
                  <a:srgbClr val="7030A0"/>
                </a:solidFill>
                <a:latin typeface="Comic Sans MS" panose="030F0702030302020204" pitchFamily="66" charset="0"/>
              </a:rPr>
              <a:t>Chaidh mi nam innleadair airson gum bu toil leam saidheans is teicneòlas anns an sgoil.  Bha mi math air tuigsinn ciamar a bha rudan ag obair agus ciamar a ghabhadh an dèanamh na b’ fheàrr. Am bi thusa riamh a’ saoilsinn ciamar a tha rudan ag obair?</a:t>
            </a:r>
          </a:p>
          <a:p>
            <a:pPr lvl="1"/>
            <a:r>
              <a:rPr lang="gd-GB" sz="1200" dirty="0">
                <a:solidFill>
                  <a:srgbClr val="7030A0"/>
                </a:solidFill>
                <a:latin typeface="Comic Sans MS" panose="030F0702030302020204" pitchFamily="66" charset="0"/>
              </a:rPr>
              <a:t> </a:t>
            </a:r>
          </a:p>
          <a:p>
            <a:pPr lvl="1"/>
            <a:r>
              <a:rPr lang="gd-GB" sz="1200" dirty="0">
                <a:solidFill>
                  <a:srgbClr val="7030A0"/>
                </a:solidFill>
                <a:latin typeface="Comic Sans MS" panose="030F0702030302020204" pitchFamily="66" charset="0"/>
              </a:rPr>
              <a:t>Bidh mise a’ dèiligeadh ri uidheam iùil is conaltraidh shoithichean. Tha iùl a’ ciallachadh fios air càite bheil soithichean agus dè tha faisg orra. Thathas a’ cleachdadh uidheam conaltraidh gus innse do shoithichean eile càite a bheil thu. </a:t>
            </a:r>
          </a:p>
          <a:p>
            <a:pPr lvl="1"/>
            <a:r>
              <a:rPr lang="gd-GB" sz="1200" dirty="0">
                <a:solidFill>
                  <a:srgbClr val="7030A0"/>
                </a:solidFill>
                <a:latin typeface="Comic Sans MS" panose="030F0702030302020204" pitchFamily="66" charset="0"/>
              </a:rPr>
              <a:t> </a:t>
            </a:r>
          </a:p>
          <a:p>
            <a:pPr lvl="1"/>
            <a:r>
              <a:rPr lang="gd-GB" sz="1200" dirty="0">
                <a:solidFill>
                  <a:srgbClr val="7030A0"/>
                </a:solidFill>
                <a:latin typeface="Comic Sans MS" panose="030F0702030302020204" pitchFamily="66" charset="0"/>
              </a:rPr>
              <a:t>Feumaidh mise dèanamh cinnteach gu bheil fios aig soithichean mun aimsir agus staid na mara thar raon farsaing den chuan. An dùil carson a tha seo cudromach?</a:t>
            </a:r>
          </a:p>
          <a:p>
            <a:pPr lvl="1"/>
            <a:r>
              <a:rPr lang="gd-GB" sz="1200" dirty="0">
                <a:solidFill>
                  <a:srgbClr val="7030A0"/>
                </a:solidFill>
                <a:latin typeface="Comic Sans MS" panose="030F0702030302020204" pitchFamily="66" charset="0"/>
              </a:rPr>
              <a:t> </a:t>
            </a:r>
          </a:p>
          <a:p>
            <a:pPr lvl="1"/>
            <a:r>
              <a:rPr lang="gd-GB" sz="1200" dirty="0">
                <a:solidFill>
                  <a:srgbClr val="7030A0"/>
                </a:solidFill>
                <a:latin typeface="Comic Sans MS" panose="030F0702030302020204" pitchFamily="66" charset="0"/>
              </a:rPr>
              <a:t>‘S ann leis a’ </a:t>
            </a:r>
            <a:r>
              <a:rPr lang="gd-GB" sz="1200" dirty="0" err="1">
                <a:solidFill>
                  <a:srgbClr val="7030A0"/>
                </a:solidFill>
                <a:latin typeface="Comic Sans MS" panose="030F0702030302020204" pitchFamily="66" charset="0"/>
              </a:rPr>
              <a:t>Chabhlach</a:t>
            </a:r>
            <a:r>
              <a:rPr lang="gd-GB" sz="1200" dirty="0">
                <a:solidFill>
                  <a:srgbClr val="7030A0"/>
                </a:solidFill>
                <a:latin typeface="Comic Sans MS" panose="030F0702030302020204" pitchFamily="66" charset="0"/>
              </a:rPr>
              <a:t> Rìoghail a tha na soithichean air a bheil mise ag obair. Faodar an cleachdadh gus ar n-oirthir is dùthaich a dhìon ach mar as tric bidh iad a’ cuideachadh àiteachan far an do thachair tubaist nàdarra.  An dùil d</a:t>
            </a:r>
            <a:r>
              <a:rPr lang="en-GB" sz="1200" dirty="0">
                <a:solidFill>
                  <a:srgbClr val="7030A0"/>
                </a:solidFill>
                <a:latin typeface="Comic Sans MS" panose="030F0702030302020204" pitchFamily="66" charset="0"/>
              </a:rPr>
              <a:t>è</a:t>
            </a:r>
            <a:r>
              <a:rPr lang="gd-GB" sz="1200" dirty="0">
                <a:solidFill>
                  <a:srgbClr val="7030A0"/>
                </a:solidFill>
                <a:latin typeface="Comic Sans MS" panose="030F0702030302020204" pitchFamily="66" charset="0"/>
              </a:rPr>
              <a:t> bheir iad do dhaoine a dh’fheumas cobhair?</a:t>
            </a:r>
          </a:p>
          <a:p>
            <a:pPr lvl="1"/>
            <a:endParaRPr lang="gd-GB" sz="1200" dirty="0">
              <a:solidFill>
                <a:srgbClr val="7030A0"/>
              </a:solidFill>
              <a:latin typeface="Comic Sans MS" panose="030F0702030302020204" pitchFamily="66" charset="0"/>
            </a:endParaRPr>
          </a:p>
          <a:p>
            <a:pPr lvl="1"/>
            <a:r>
              <a:rPr lang="gd-GB" sz="1200" dirty="0">
                <a:solidFill>
                  <a:srgbClr val="7030A0"/>
                </a:solidFill>
                <a:latin typeface="Comic Sans MS" panose="030F0702030302020204" pitchFamily="66" charset="0"/>
              </a:rPr>
              <a:t>Nuair a bhios na soithichean air a bheil mise ag obair deiseil ’s e an ath obair agam a bhith a’ lorg innleadairean ùra airson phròiseactan san àm ri teachd. </a:t>
            </a:r>
          </a:p>
          <a:p>
            <a:pPr lvl="1"/>
            <a:endParaRPr lang="gd-GB" sz="1200" dirty="0">
              <a:solidFill>
                <a:srgbClr val="7030A0"/>
              </a:solidFill>
              <a:latin typeface="Comic Sans MS" panose="030F0702030302020204" pitchFamily="66" charset="0"/>
            </a:endParaRPr>
          </a:p>
          <a:p>
            <a:pPr lvl="1"/>
            <a:r>
              <a:rPr lang="gd-GB" sz="1200" dirty="0">
                <a:solidFill>
                  <a:srgbClr val="7030A0"/>
                </a:solidFill>
                <a:latin typeface="Comic Sans MS" panose="030F0702030302020204" pitchFamily="66" charset="0"/>
              </a:rPr>
              <a:t>Tha seo air leth cudromach oir tha feum againn an-còmhnaidh air innleadairean gus rudan a chur a’ dol agus rudan ùra a chruthachadh.  Is dòcha gur tusa aon de na h-innleadairean ùra seo san àm ri teachd!</a:t>
            </a:r>
            <a:endParaRPr lang="gd-GB" sz="1400" dirty="0">
              <a:solidFill>
                <a:srgbClr val="7030A0"/>
              </a:solidFill>
              <a:latin typeface="Comic Sans MS" panose="030F0702030302020204" pitchFamily="66" charset="0"/>
            </a:endParaRPr>
          </a:p>
          <a:p>
            <a:pPr lvl="1"/>
            <a:endParaRPr lang="en-GB" sz="1400" dirty="0">
              <a:solidFill>
                <a:srgbClr val="7030A0"/>
              </a:solidFill>
              <a:latin typeface="Comic Sans MS" panose="030F0702030302020204" pitchFamily="66" charset="0"/>
            </a:endParaRPr>
          </a:p>
        </p:txBody>
      </p:sp>
      <p:sp>
        <p:nvSpPr>
          <p:cNvPr id="38" name="Rounded Rectangular Callout 37"/>
          <p:cNvSpPr/>
          <p:nvPr/>
        </p:nvSpPr>
        <p:spPr>
          <a:xfrm>
            <a:off x="117565" y="1407887"/>
            <a:ext cx="1725750" cy="1348814"/>
          </a:xfrm>
          <a:prstGeom prst="wedgeRoundRectCallout">
            <a:avLst>
              <a:gd name="adj1" fmla="val -12054"/>
              <a:gd name="adj2" fmla="val 88192"/>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Halò, mise Brus agus tha mi ag obair ann an gàrradh iarrainn ann an Glaschu</a:t>
            </a:r>
            <a:r>
              <a:rPr lang="en-GB" sz="1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t>
            </a:r>
            <a:endParaRPr lang="gd-GB" sz="1400" dirty="0">
              <a:solidFill>
                <a:srgbClr val="7030A0"/>
              </a:solidFill>
              <a:latin typeface="Comic Sans MS" panose="030F0702030302020204" pitchFamily="66" charset="0"/>
            </a:endParaRPr>
          </a:p>
        </p:txBody>
      </p:sp>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022" b="65071" l="53207" r="94656">
                        <a14:backgroundMark x1="57957" y1="35264" x2="66271" y2="45340"/>
                        <a14:backgroundMark x1="58789" y1="39798" x2="64489" y2="46683"/>
                        <a14:backgroundMark x1="64846" y1="46348" x2="65677" y2="45760"/>
                      </a14:backgroundRemoval>
                    </a14:imgEffect>
                    <a14:imgEffect>
                      <a14:colorTemperature colorTemp="5900"/>
                    </a14:imgEffect>
                  </a14:imgLayer>
                </a14:imgProps>
              </a:ext>
              <a:ext uri="{28A0092B-C50C-407E-A947-70E740481C1C}">
                <a14:useLocalDpi xmlns:a14="http://schemas.microsoft.com/office/drawing/2010/main" val="0"/>
              </a:ext>
            </a:extLst>
          </a:blip>
          <a:srcRect l="48081" t="14315" b="34656"/>
          <a:stretch/>
        </p:blipFill>
        <p:spPr bwMode="auto">
          <a:xfrm>
            <a:off x="-266538" y="3200837"/>
            <a:ext cx="2348811" cy="34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49828" y="6405755"/>
            <a:ext cx="10624458" cy="461665"/>
          </a:xfrm>
          <a:prstGeom prst="rect">
            <a:avLst/>
          </a:prstGeom>
          <a:noFill/>
        </p:spPr>
        <p:txBody>
          <a:bodyPr wrap="square" rtlCol="0">
            <a:spAutoFit/>
          </a:bodyPr>
          <a:lstStyle/>
          <a:p>
            <a:r>
              <a:rPr lang="en-GB" sz="1200" dirty="0">
                <a:solidFill>
                  <a:srgbClr val="0070C0"/>
                </a:solidFill>
                <a:latin typeface="Comic Sans MS" panose="030F0702030302020204" pitchFamily="66" charset="0"/>
              </a:rPr>
              <a:t>Ma </a:t>
            </a:r>
            <a:r>
              <a:rPr lang="en-GB" sz="1200" dirty="0" err="1">
                <a:solidFill>
                  <a:srgbClr val="0070C0"/>
                </a:solidFill>
                <a:latin typeface="Comic Sans MS" panose="030F0702030302020204" pitchFamily="66" charset="0"/>
              </a:rPr>
              <a:t>tha</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thu</a:t>
            </a:r>
            <a:r>
              <a:rPr lang="en-GB" sz="1200" dirty="0">
                <a:solidFill>
                  <a:srgbClr val="0070C0"/>
                </a:solidFill>
                <a:latin typeface="Comic Sans MS" panose="030F0702030302020204" pitchFamily="66" charset="0"/>
              </a:rPr>
              <a:t> ag </a:t>
            </a:r>
            <a:r>
              <a:rPr lang="en-GB" sz="1200" dirty="0" err="1">
                <a:solidFill>
                  <a:srgbClr val="0070C0"/>
                </a:solidFill>
                <a:latin typeface="Comic Sans MS" panose="030F0702030302020204" pitchFamily="66" charset="0"/>
              </a:rPr>
              <a:t>iarraidh</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bhidio</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fhaicinn</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mun</a:t>
            </a:r>
            <a:r>
              <a:rPr lang="en-GB" sz="1200" dirty="0">
                <a:solidFill>
                  <a:srgbClr val="0070C0"/>
                </a:solidFill>
                <a:latin typeface="Comic Sans MS" panose="030F0702030302020204" pitchFamily="66" charset="0"/>
              </a:rPr>
              <a:t> t-</a:t>
            </a:r>
            <a:r>
              <a:rPr lang="en-GB" sz="1200" dirty="0" err="1">
                <a:solidFill>
                  <a:srgbClr val="0070C0"/>
                </a:solidFill>
                <a:latin typeface="Comic Sans MS" panose="030F0702030302020204" pitchFamily="66" charset="0"/>
              </a:rPr>
              <a:t>seòrsa</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innleadaireachd</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seo</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theirig</a:t>
            </a:r>
            <a:r>
              <a:rPr lang="en-GB" sz="1200" dirty="0">
                <a:solidFill>
                  <a:srgbClr val="0070C0"/>
                </a:solidFill>
                <a:latin typeface="Comic Sans MS" panose="030F0702030302020204" pitchFamily="66" charset="0"/>
              </a:rPr>
              <a:t> </a:t>
            </a:r>
            <a:r>
              <a:rPr lang="en-GB" sz="1200" dirty="0" err="1">
                <a:solidFill>
                  <a:srgbClr val="0070C0"/>
                </a:solidFill>
                <a:latin typeface="Comic Sans MS" panose="030F0702030302020204" pitchFamily="66" charset="0"/>
              </a:rPr>
              <a:t>gu</a:t>
            </a:r>
            <a:r>
              <a:rPr lang="en-GB" sz="1200" dirty="0">
                <a:solidFill>
                  <a:srgbClr val="0070C0"/>
                </a:solidFill>
                <a:latin typeface="Comic Sans MS" panose="030F0702030302020204" pitchFamily="66" charset="0"/>
              </a:rPr>
              <a:t> : The History of Electrical Engineering: Crash Course Engineering #4 air YouTube (</a:t>
            </a:r>
            <a:r>
              <a:rPr lang="en-GB" sz="1200" dirty="0">
                <a:solidFill>
                  <a:srgbClr val="0070C0"/>
                </a:solidFill>
                <a:latin typeface="Comic Sans MS" panose="030F0702030302020204" pitchFamily="66" charset="0"/>
                <a:hlinkClick r:id="rId5"/>
              </a:rPr>
              <a:t>https://www.youtube.com/watch?v=3nB1Ntku06w</a:t>
            </a:r>
            <a:r>
              <a:rPr lang="en-GB" sz="1200" dirty="0">
                <a:solidFill>
                  <a:srgbClr val="0070C0"/>
                </a:solidFill>
                <a:latin typeface="Comic Sans MS" panose="030F0702030302020204" pitchFamily="66" charset="0"/>
              </a:rPr>
              <a:t>) </a:t>
            </a:r>
          </a:p>
        </p:txBody>
      </p:sp>
    </p:spTree>
    <p:extLst>
      <p:ext uri="{BB962C8B-B14F-4D97-AF65-F5344CB8AC3E}">
        <p14:creationId xmlns:p14="http://schemas.microsoft.com/office/powerpoint/2010/main" val="409928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grpSp>
        <p:nvGrpSpPr>
          <p:cNvPr id="35" name="Group 34"/>
          <p:cNvGrpSpPr/>
          <p:nvPr/>
        </p:nvGrpSpPr>
        <p:grpSpPr>
          <a:xfrm>
            <a:off x="1" y="4635244"/>
            <a:ext cx="12192000" cy="2248689"/>
            <a:chOff x="-254619" y="4258822"/>
            <a:chExt cx="15675093" cy="2745267"/>
          </a:xfrm>
        </p:grpSpPr>
        <p:pic>
          <p:nvPicPr>
            <p:cNvPr id="36" name="Picture 35"/>
            <p:cNvPicPr>
              <a:picLocks noChangeAspect="1"/>
            </p:cNvPicPr>
            <p:nvPr/>
          </p:nvPicPr>
          <p:blipFill>
            <a:blip r:embed="rId3"/>
            <a:stretch>
              <a:fillRect/>
            </a:stretch>
          </p:blipFill>
          <p:spPr>
            <a:xfrm>
              <a:off x="968704" y="4478258"/>
              <a:ext cx="573750" cy="2205000"/>
            </a:xfrm>
            <a:prstGeom prst="rect">
              <a:avLst/>
            </a:prstGeom>
          </p:spPr>
        </p:pic>
        <p:pic>
          <p:nvPicPr>
            <p:cNvPr id="37" name="Picture 36"/>
            <p:cNvPicPr>
              <a:picLocks noChangeAspect="1"/>
            </p:cNvPicPr>
            <p:nvPr/>
          </p:nvPicPr>
          <p:blipFill>
            <a:blip r:embed="rId4"/>
            <a:stretch>
              <a:fillRect/>
            </a:stretch>
          </p:blipFill>
          <p:spPr>
            <a:xfrm>
              <a:off x="1573198" y="4276939"/>
              <a:ext cx="461250" cy="2193750"/>
            </a:xfrm>
            <a:prstGeom prst="rect">
              <a:avLst/>
            </a:prstGeom>
          </p:spPr>
        </p:pic>
        <p:pic>
          <p:nvPicPr>
            <p:cNvPr id="38" name="Picture 37"/>
            <p:cNvPicPr>
              <a:picLocks noChangeAspect="1"/>
            </p:cNvPicPr>
            <p:nvPr/>
          </p:nvPicPr>
          <p:blipFill>
            <a:blip r:embed="rId5"/>
            <a:stretch>
              <a:fillRect/>
            </a:stretch>
          </p:blipFill>
          <p:spPr>
            <a:xfrm>
              <a:off x="2114050" y="4258822"/>
              <a:ext cx="573750" cy="2036250"/>
            </a:xfrm>
            <a:prstGeom prst="rect">
              <a:avLst/>
            </a:prstGeom>
          </p:spPr>
        </p:pic>
        <p:pic>
          <p:nvPicPr>
            <p:cNvPr id="39" name="Picture 38"/>
            <p:cNvPicPr>
              <a:picLocks noChangeAspect="1"/>
            </p:cNvPicPr>
            <p:nvPr/>
          </p:nvPicPr>
          <p:blipFill>
            <a:blip r:embed="rId6"/>
            <a:stretch>
              <a:fillRect/>
            </a:stretch>
          </p:blipFill>
          <p:spPr>
            <a:xfrm>
              <a:off x="78086" y="4622382"/>
              <a:ext cx="864205" cy="2193750"/>
            </a:xfrm>
            <a:prstGeom prst="rect">
              <a:avLst/>
            </a:prstGeom>
          </p:spPr>
        </p:pic>
        <p:pic>
          <p:nvPicPr>
            <p:cNvPr id="40" name="Picture 39"/>
            <p:cNvPicPr>
              <a:picLocks noChangeAspect="1"/>
            </p:cNvPicPr>
            <p:nvPr/>
          </p:nvPicPr>
          <p:blipFill>
            <a:blip r:embed="rId7"/>
            <a:stretch>
              <a:fillRect/>
            </a:stretch>
          </p:blipFill>
          <p:spPr>
            <a:xfrm>
              <a:off x="2706154" y="4827626"/>
              <a:ext cx="416250" cy="1248750"/>
            </a:xfrm>
            <a:prstGeom prst="rect">
              <a:avLst/>
            </a:prstGeom>
          </p:spPr>
        </p:pic>
        <p:pic>
          <p:nvPicPr>
            <p:cNvPr id="41" name="Picture 40"/>
            <p:cNvPicPr>
              <a:picLocks noChangeAspect="1"/>
            </p:cNvPicPr>
            <p:nvPr/>
          </p:nvPicPr>
          <p:blipFill>
            <a:blip r:embed="rId7"/>
            <a:stretch>
              <a:fillRect/>
            </a:stretch>
          </p:blipFill>
          <p:spPr>
            <a:xfrm>
              <a:off x="3183892" y="4827626"/>
              <a:ext cx="416250" cy="1248750"/>
            </a:xfrm>
            <a:prstGeom prst="rect">
              <a:avLst/>
            </a:prstGeom>
          </p:spPr>
        </p:pic>
        <p:pic>
          <p:nvPicPr>
            <p:cNvPr id="42" name="Picture 41"/>
            <p:cNvPicPr>
              <a:picLocks noChangeAspect="1"/>
            </p:cNvPicPr>
            <p:nvPr/>
          </p:nvPicPr>
          <p:blipFill>
            <a:blip r:embed="rId8"/>
            <a:stretch>
              <a:fillRect/>
            </a:stretch>
          </p:blipFill>
          <p:spPr>
            <a:xfrm>
              <a:off x="6928906" y="5686809"/>
              <a:ext cx="8491568" cy="1312606"/>
            </a:xfrm>
            <a:prstGeom prst="rect">
              <a:avLst/>
            </a:prstGeom>
          </p:spPr>
        </p:pic>
        <p:pic>
          <p:nvPicPr>
            <p:cNvPr id="43" name="Picture 42"/>
            <p:cNvPicPr>
              <a:picLocks noChangeAspect="1"/>
            </p:cNvPicPr>
            <p:nvPr/>
          </p:nvPicPr>
          <p:blipFill>
            <a:blip r:embed="rId9"/>
            <a:stretch>
              <a:fillRect/>
            </a:stretch>
          </p:blipFill>
          <p:spPr>
            <a:xfrm>
              <a:off x="11131562" y="5823528"/>
              <a:ext cx="436342" cy="736774"/>
            </a:xfrm>
            <a:prstGeom prst="rect">
              <a:avLst/>
            </a:prstGeom>
          </p:spPr>
        </p:pic>
        <p:pic>
          <p:nvPicPr>
            <p:cNvPr id="44" name="Picture 43"/>
            <p:cNvPicPr>
              <a:picLocks noChangeAspect="1"/>
            </p:cNvPicPr>
            <p:nvPr/>
          </p:nvPicPr>
          <p:blipFill>
            <a:blip r:embed="rId9"/>
            <a:stretch>
              <a:fillRect/>
            </a:stretch>
          </p:blipFill>
          <p:spPr>
            <a:xfrm>
              <a:off x="10524693" y="5465641"/>
              <a:ext cx="606869" cy="1024712"/>
            </a:xfrm>
            <a:prstGeom prst="rect">
              <a:avLst/>
            </a:prstGeom>
          </p:spPr>
        </p:pic>
        <p:pic>
          <p:nvPicPr>
            <p:cNvPr id="45" name="Picture 44"/>
            <p:cNvPicPr>
              <a:picLocks noChangeAspect="1"/>
            </p:cNvPicPr>
            <p:nvPr/>
          </p:nvPicPr>
          <p:blipFill>
            <a:blip r:embed="rId9"/>
            <a:stretch>
              <a:fillRect/>
            </a:stretch>
          </p:blipFill>
          <p:spPr>
            <a:xfrm>
              <a:off x="10048721" y="5605539"/>
              <a:ext cx="606869" cy="1024712"/>
            </a:xfrm>
            <a:prstGeom prst="rect">
              <a:avLst/>
            </a:prstGeom>
          </p:spPr>
        </p:pic>
        <p:pic>
          <p:nvPicPr>
            <p:cNvPr id="46" name="Picture 45"/>
            <p:cNvPicPr>
              <a:picLocks noChangeAspect="1"/>
            </p:cNvPicPr>
            <p:nvPr/>
          </p:nvPicPr>
          <p:blipFill>
            <a:blip r:embed="rId8"/>
            <a:stretch>
              <a:fillRect/>
            </a:stretch>
          </p:blipFill>
          <p:spPr>
            <a:xfrm>
              <a:off x="-254619" y="5976618"/>
              <a:ext cx="8169743" cy="1027471"/>
            </a:xfrm>
            <a:prstGeom prst="rect">
              <a:avLst/>
            </a:prstGeom>
          </p:spPr>
        </p:pic>
        <p:pic>
          <p:nvPicPr>
            <p:cNvPr id="47" name="Picture 46"/>
            <p:cNvPicPr>
              <a:picLocks noChangeAspect="1"/>
            </p:cNvPicPr>
            <p:nvPr/>
          </p:nvPicPr>
          <p:blipFill>
            <a:blip r:embed="rId9"/>
            <a:stretch>
              <a:fillRect/>
            </a:stretch>
          </p:blipFill>
          <p:spPr>
            <a:xfrm>
              <a:off x="3628877" y="5328163"/>
              <a:ext cx="606869" cy="1024712"/>
            </a:xfrm>
            <a:prstGeom prst="rect">
              <a:avLst/>
            </a:prstGeom>
          </p:spPr>
        </p:pic>
        <p:pic>
          <p:nvPicPr>
            <p:cNvPr id="48" name="Picture 47"/>
            <p:cNvPicPr>
              <a:picLocks noChangeAspect="1"/>
            </p:cNvPicPr>
            <p:nvPr/>
          </p:nvPicPr>
          <p:blipFill>
            <a:blip r:embed="rId10"/>
            <a:stretch>
              <a:fillRect/>
            </a:stretch>
          </p:blipFill>
          <p:spPr>
            <a:xfrm>
              <a:off x="765351" y="5786315"/>
              <a:ext cx="663750" cy="933750"/>
            </a:xfrm>
            <a:prstGeom prst="rect">
              <a:avLst/>
            </a:prstGeom>
          </p:spPr>
        </p:pic>
      </p:grpSp>
      <p:sp>
        <p:nvSpPr>
          <p:cNvPr id="24" name="Rounded Rectangle 23"/>
          <p:cNvSpPr/>
          <p:nvPr/>
        </p:nvSpPr>
        <p:spPr>
          <a:xfrm>
            <a:off x="3217046" y="115808"/>
            <a:ext cx="8879216" cy="5659364"/>
          </a:xfrm>
          <a:prstGeom prst="roundRect">
            <a:avLst>
              <a:gd name="adj" fmla="val 68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Comic Sans MS" panose="030F0702030302020204" pitchFamily="66" charset="0"/>
            </a:endParaRPr>
          </a:p>
          <a:p>
            <a:pPr algn="ctr"/>
            <a:endParaRPr lang="en-GB" dirty="0">
              <a:solidFill>
                <a:srgbClr val="FF0000"/>
              </a:solidFill>
            </a:endParaRPr>
          </a:p>
          <a:p>
            <a:endParaRPr lang="en-GB" b="1" dirty="0">
              <a:solidFill>
                <a:srgbClr val="002060"/>
              </a:solidFill>
              <a:latin typeface="Comic Sans MS" charset="0"/>
            </a:endParaRPr>
          </a:p>
          <a:p>
            <a:endParaRPr lang="en-GB" b="1" dirty="0">
              <a:solidFill>
                <a:srgbClr val="002060"/>
              </a:solidFill>
              <a:latin typeface="Comic Sans MS" charset="0"/>
            </a:endParaRPr>
          </a:p>
          <a:p>
            <a:endParaRPr lang="en-GB" b="1" dirty="0">
              <a:solidFill>
                <a:srgbClr val="002060"/>
              </a:solidFill>
              <a:latin typeface="Comic Sans MS" charset="0"/>
            </a:endParaRPr>
          </a:p>
          <a:p>
            <a:pPr algn="ctr"/>
            <a:endParaRPr lang="en-GB" b="1" dirty="0">
              <a:solidFill>
                <a:srgbClr val="002060"/>
              </a:solidFill>
              <a:latin typeface="Comic Sans MS" charset="0"/>
            </a:endParaRPr>
          </a:p>
          <a:p>
            <a:pPr algn="ctr"/>
            <a:endParaRPr lang="en-GB" b="1" dirty="0">
              <a:solidFill>
                <a:srgbClr val="002060"/>
              </a:solidFill>
              <a:latin typeface="Comic Sans MS" charset="0"/>
            </a:endParaRPr>
          </a:p>
          <a:p>
            <a:pPr algn="ctr"/>
            <a:endParaRPr lang="en-GB" b="1" dirty="0">
              <a:solidFill>
                <a:srgbClr val="002060"/>
              </a:solidFill>
              <a:latin typeface="Comic Sans MS" charset="0"/>
            </a:endParaRPr>
          </a:p>
          <a:p>
            <a:pPr lvl="0" algn="ctr"/>
            <a:endParaRPr lang="en-GB" sz="2000" b="1" dirty="0">
              <a:solidFill>
                <a:srgbClr val="005695"/>
              </a:solidFill>
              <a:latin typeface="Comic Sans MS" panose="030F0702030302020204" pitchFamily="66" charset="0"/>
            </a:endParaRPr>
          </a:p>
          <a:p>
            <a:pPr lvl="0" algn="ctr"/>
            <a:endParaRPr lang="en-GB" sz="2000" b="1" dirty="0">
              <a:solidFill>
                <a:srgbClr val="005695"/>
              </a:solidFill>
              <a:latin typeface="Comic Sans MS" panose="030F0702030302020204" pitchFamily="66" charset="0"/>
            </a:endParaRPr>
          </a:p>
          <a:p>
            <a:pPr lvl="0" algn="ctr"/>
            <a:endParaRPr lang="en-GB" sz="2000" b="1" dirty="0">
              <a:solidFill>
                <a:srgbClr val="005695"/>
              </a:solidFill>
              <a:latin typeface="Comic Sans MS" panose="030F0702030302020204" pitchFamily="66" charset="0"/>
            </a:endParaRPr>
          </a:p>
          <a:p>
            <a:pPr lvl="0" algn="ctr"/>
            <a:endParaRPr lang="en-GB" sz="2000" b="1" dirty="0">
              <a:solidFill>
                <a:srgbClr val="005695"/>
              </a:solidFill>
              <a:latin typeface="Comic Sans MS" panose="030F0702030302020204" pitchFamily="66" charset="0"/>
            </a:endParaRPr>
          </a:p>
          <a:p>
            <a:pPr lvl="0" algn="ctr"/>
            <a:endParaRPr lang="en-GB" sz="2000" b="1" dirty="0">
              <a:solidFill>
                <a:srgbClr val="005695"/>
              </a:solidFill>
              <a:latin typeface="Comic Sans MS" panose="030F0702030302020204" pitchFamily="66" charset="0"/>
            </a:endParaRPr>
          </a:p>
          <a:p>
            <a:pPr lvl="0" algn="ctr"/>
            <a:r>
              <a:rPr lang="en-GB" sz="2000" b="1" dirty="0" err="1">
                <a:solidFill>
                  <a:srgbClr val="005695"/>
                </a:solidFill>
                <a:latin typeface="Comic Sans MS" panose="030F0702030302020204" pitchFamily="66" charset="0"/>
              </a:rPr>
              <a:t>Seo</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na</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dh’fheumas</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tu</a:t>
            </a:r>
            <a:endParaRPr lang="en-GB" sz="2000" b="1" dirty="0">
              <a:solidFill>
                <a:srgbClr val="005695"/>
              </a:solidFill>
              <a:latin typeface="Comic Sans MS" panose="030F0702030302020204" pitchFamily="66" charset="0"/>
            </a:endParaRPr>
          </a:p>
          <a:p>
            <a:pPr lvl="0"/>
            <a:endParaRPr lang="en-GB" dirty="0">
              <a:solidFill>
                <a:srgbClr val="005695"/>
              </a:solidFill>
              <a:latin typeface="Comic Sans MS" panose="030F0702030302020204" pitchFamily="66" charset="0"/>
            </a:endParaRPr>
          </a:p>
          <a:p>
            <a:pPr marL="285750" lvl="0" indent="-285750">
              <a:buFont typeface="Wingdings" panose="05000000000000000000" pitchFamily="2" charset="2"/>
              <a:buChar char="Ø"/>
            </a:pPr>
            <a:r>
              <a:rPr lang="en-GB" dirty="0" err="1">
                <a:solidFill>
                  <a:srgbClr val="005695"/>
                </a:solidFill>
                <a:latin typeface="Comic Sans MS" panose="030F0702030302020204" pitchFamily="66" charset="0"/>
              </a:rPr>
              <a:t>Pàipear</a:t>
            </a:r>
            <a:endParaRPr lang="en-GB" dirty="0">
              <a:solidFill>
                <a:srgbClr val="005695"/>
              </a:solidFill>
              <a:latin typeface="Comic Sans MS" panose="030F0702030302020204" pitchFamily="66" charset="0"/>
            </a:endParaRPr>
          </a:p>
          <a:p>
            <a:pPr marL="285750" lvl="0" indent="-285750">
              <a:buFont typeface="Wingdings" panose="05000000000000000000" pitchFamily="2" charset="2"/>
              <a:buChar char="Ø"/>
            </a:pPr>
            <a:r>
              <a:rPr lang="en-GB" dirty="0" err="1">
                <a:solidFill>
                  <a:srgbClr val="005695"/>
                </a:solidFill>
                <a:latin typeface="Comic Sans MS" panose="030F0702030302020204" pitchFamily="66" charset="0"/>
              </a:rPr>
              <a:t>Pinn</a:t>
            </a:r>
            <a:r>
              <a:rPr lang="en-GB" dirty="0">
                <a:solidFill>
                  <a:srgbClr val="005695"/>
                </a:solidFill>
                <a:latin typeface="Comic Sans MS" panose="030F0702030302020204" pitchFamily="66" charset="0"/>
              </a:rPr>
              <a:t>/</a:t>
            </a:r>
            <a:r>
              <a:rPr lang="en-GB" dirty="0" err="1">
                <a:solidFill>
                  <a:srgbClr val="005695"/>
                </a:solidFill>
                <a:latin typeface="Comic Sans MS" panose="030F0702030302020204" pitchFamily="66" charset="0"/>
              </a:rPr>
              <a:t>pionsailean</a:t>
            </a:r>
            <a:r>
              <a:rPr lang="en-GB" dirty="0">
                <a:solidFill>
                  <a:srgbClr val="005695"/>
                </a:solidFill>
                <a:latin typeface="Comic Sans MS" panose="030F0702030302020204" pitchFamily="66" charset="0"/>
              </a:rPr>
              <a:t> (son </a:t>
            </a:r>
            <a:r>
              <a:rPr lang="en-GB" dirty="0" err="1">
                <a:solidFill>
                  <a:srgbClr val="005695"/>
                </a:solidFill>
                <a:latin typeface="Comic Sans MS" panose="030F0702030302020204" pitchFamily="66" charset="0"/>
              </a:rPr>
              <a:t>sgeadachadh</a:t>
            </a:r>
            <a:r>
              <a:rPr lang="en-GB" dirty="0">
                <a:solidFill>
                  <a:srgbClr val="005695"/>
                </a:solidFill>
                <a:latin typeface="Comic Sans MS" panose="030F0702030302020204" pitchFamily="66" charset="0"/>
              </a:rPr>
              <a:t>)</a:t>
            </a:r>
          </a:p>
          <a:p>
            <a:pPr lvl="0"/>
            <a:endParaRPr lang="en-GB" dirty="0">
              <a:solidFill>
                <a:srgbClr val="005695"/>
              </a:solidFill>
              <a:latin typeface="Comic Sans MS" panose="030F0702030302020204" pitchFamily="66" charset="0"/>
            </a:endParaRPr>
          </a:p>
          <a:p>
            <a:pPr lvl="0"/>
            <a:r>
              <a:rPr lang="en-GB" b="1" dirty="0" err="1">
                <a:solidFill>
                  <a:srgbClr val="005695"/>
                </a:solidFill>
                <a:latin typeface="Comic Sans MS" panose="030F0702030302020204" pitchFamily="66" charset="0"/>
              </a:rPr>
              <a:t>Stiùireadh</a:t>
            </a:r>
            <a:r>
              <a:rPr lang="en-GB" b="1" dirty="0">
                <a:solidFill>
                  <a:srgbClr val="005695"/>
                </a:solidFill>
                <a:latin typeface="Comic Sans MS" panose="030F0702030302020204" pitchFamily="66" charset="0"/>
              </a:rPr>
              <a:t>:</a:t>
            </a:r>
          </a:p>
          <a:p>
            <a:pPr lvl="0"/>
            <a:endParaRPr lang="en-GB" sz="1600" dirty="0">
              <a:solidFill>
                <a:srgbClr val="005695"/>
              </a:solidFill>
              <a:latin typeface="Comic Sans MS" panose="030F0702030302020204" pitchFamily="66" charset="0"/>
            </a:endParaRPr>
          </a:p>
          <a:p>
            <a:pPr marL="342900" lvl="0" indent="-342900">
              <a:buAutoNum type="arabicPeriod"/>
            </a:pPr>
            <a:endParaRPr lang="en-GB" sz="1600" dirty="0">
              <a:solidFill>
                <a:srgbClr val="005695"/>
              </a:solidFill>
              <a:latin typeface="Comic Sans MS" charset="0"/>
            </a:endParaRPr>
          </a:p>
          <a:p>
            <a:pPr marL="342900" lvl="0" indent="-342900">
              <a:buAutoNum type="arabicPeriod"/>
            </a:pPr>
            <a:endParaRPr lang="en-GB" sz="1600"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5695"/>
              </a:solidFill>
              <a:latin typeface="Comic Sans MS" charset="0"/>
            </a:endParaRPr>
          </a:p>
          <a:p>
            <a:pPr lvl="0"/>
            <a:endParaRPr lang="en-GB" b="1" dirty="0">
              <a:solidFill>
                <a:srgbClr val="002060"/>
              </a:solidFill>
              <a:latin typeface="Comic Sans MS" charset="0"/>
            </a:endParaRPr>
          </a:p>
          <a:p>
            <a:endParaRPr lang="en-GB" b="1" dirty="0">
              <a:solidFill>
                <a:srgbClr val="002060"/>
              </a:solidFill>
              <a:latin typeface="Comic Sans MS" charset="0"/>
            </a:endParaRPr>
          </a:p>
          <a:p>
            <a:endParaRPr lang="en-GB" b="1" dirty="0">
              <a:solidFill>
                <a:srgbClr val="002060"/>
              </a:solidFill>
              <a:latin typeface="Comic Sans MS" charset="0"/>
            </a:endParaRPr>
          </a:p>
          <a:p>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p:txBody>
      </p:sp>
      <p:sp>
        <p:nvSpPr>
          <p:cNvPr id="22" name="Rounded Rectangle 21"/>
          <p:cNvSpPr/>
          <p:nvPr/>
        </p:nvSpPr>
        <p:spPr>
          <a:xfrm rot="20538999">
            <a:off x="-232971" y="188568"/>
            <a:ext cx="4340106" cy="3937800"/>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000"/>
              </a:lnSpc>
            </a:pPr>
            <a:r>
              <a:rPr lang="en-GB" sz="4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Spòrs</a:t>
            </a:r>
            <a:r>
              <a:rPr lang="en-GB" sz="40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 le </a:t>
            </a:r>
            <a:r>
              <a:rPr lang="en-GB" sz="4000" b="1" spc="-150" dirty="0" err="1">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rPr>
              <a:t>clann</a:t>
            </a:r>
            <a:r>
              <a:rPr lang="en-GB" sz="4000" b="1" spc="-150" dirty="0">
                <a:ln w="38100">
                  <a:solidFill>
                    <a:schemeClr val="bg1"/>
                  </a:solidFill>
                </a:ln>
                <a:solidFill>
                  <a:srgbClr val="FF0000"/>
                </a:solidFill>
                <a:effectLst>
                  <a:outerShdw blurRad="50800" dist="38100" dir="2700000" algn="tl" rotWithShape="0">
                    <a:srgbClr val="148DCA">
                      <a:alpha val="40000"/>
                    </a:srgbClr>
                  </a:outerShdw>
                </a:effectLst>
                <a:latin typeface="Comic Sans MS" panose="030F0702030302020204" pitchFamily="66" charset="0"/>
              </a:rPr>
              <a:t> </a:t>
            </a:r>
            <a:r>
              <a:rPr lang="en-GB" sz="4000" b="1" spc="-150" dirty="0" err="1">
                <a:ln w="38100">
                  <a:solidFill>
                    <a:schemeClr val="bg1"/>
                  </a:solidFill>
                </a:ln>
                <a:solidFill>
                  <a:srgbClr val="FFC000"/>
                </a:solidFill>
                <a:effectLst>
                  <a:outerShdw blurRad="50800" dist="38100" dir="2700000" algn="tl" rotWithShape="0">
                    <a:srgbClr val="148DCA">
                      <a:alpha val="40000"/>
                    </a:srgbClr>
                  </a:outerShdw>
                </a:effectLst>
                <a:latin typeface="Comic Sans MS" panose="030F0702030302020204" pitchFamily="66" charset="0"/>
              </a:rPr>
              <a:t>nas</a:t>
            </a:r>
            <a:r>
              <a:rPr lang="en-GB" sz="4000" b="1" spc="-150" dirty="0">
                <a:ln w="38100">
                  <a:solidFill>
                    <a:schemeClr val="bg1"/>
                  </a:solidFill>
                </a:ln>
                <a:solidFill>
                  <a:srgbClr val="FFC000"/>
                </a:solidFill>
                <a:effectLst>
                  <a:outerShdw blurRad="50800" dist="38100" dir="2700000" algn="tl" rotWithShape="0">
                    <a:srgbClr val="148DCA">
                      <a:alpha val="40000"/>
                    </a:srgbClr>
                  </a:outerShdw>
                </a:effectLst>
                <a:latin typeface="Comic Sans MS" panose="030F0702030302020204" pitchFamily="66" charset="0"/>
              </a:rPr>
              <a:t> </a:t>
            </a:r>
            <a:r>
              <a:rPr lang="en-GB" sz="4000" b="1" spc="-150" dirty="0" err="1">
                <a:ln w="38100">
                  <a:solidFill>
                    <a:schemeClr val="bg1"/>
                  </a:solidFill>
                </a:ln>
                <a:solidFill>
                  <a:srgbClr val="FFC000"/>
                </a:solidFill>
                <a:effectLst>
                  <a:outerShdw blurRad="50800" dist="38100" dir="2700000" algn="tl" rotWithShape="0">
                    <a:srgbClr val="148DCA">
                      <a:alpha val="40000"/>
                    </a:srgbClr>
                  </a:outerShdw>
                </a:effectLst>
                <a:latin typeface="Comic Sans MS" panose="030F0702030302020204" pitchFamily="66" charset="0"/>
              </a:rPr>
              <a:t>òige</a:t>
            </a:r>
            <a:endParaRPr lang="en-GB" sz="40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sp>
        <p:nvSpPr>
          <p:cNvPr id="6" name="Rectangle 5"/>
          <p:cNvSpPr/>
          <p:nvPr/>
        </p:nvSpPr>
        <p:spPr>
          <a:xfrm>
            <a:off x="3948794" y="1224332"/>
            <a:ext cx="8147467" cy="369332"/>
          </a:xfrm>
          <a:prstGeom prst="rect">
            <a:avLst/>
          </a:prstGeom>
        </p:spPr>
        <p:txBody>
          <a:bodyPr wrap="square">
            <a:spAutoFit/>
          </a:bodyPr>
          <a:lstStyle/>
          <a:p>
            <a:endParaRPr lang="en-GB" dirty="0">
              <a:solidFill>
                <a:srgbClr val="002060"/>
              </a:solidFill>
              <a:latin typeface="Comic Sans MS" charset="0"/>
            </a:endParaRPr>
          </a:p>
        </p:txBody>
      </p:sp>
      <p:sp>
        <p:nvSpPr>
          <p:cNvPr id="26" name="Rounded Rectangular Callout 25"/>
          <p:cNvSpPr/>
          <p:nvPr/>
        </p:nvSpPr>
        <p:spPr>
          <a:xfrm>
            <a:off x="97745" y="4003961"/>
            <a:ext cx="1717087" cy="1221043"/>
          </a:xfrm>
          <a:prstGeom prst="wedgeRoundRectCallout">
            <a:avLst>
              <a:gd name="adj1" fmla="val 63009"/>
              <a:gd name="adj2" fmla="val 45466"/>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005695"/>
                </a:solidFill>
                <a:latin typeface="Comic Sans MS" panose="030F0702030302020204" pitchFamily="66" charset="0"/>
              </a:rPr>
              <a:t>Cuidich</a:t>
            </a:r>
            <a:r>
              <a:rPr lang="en-GB" dirty="0">
                <a:solidFill>
                  <a:srgbClr val="005695"/>
                </a:solidFill>
                <a:latin typeface="Comic Sans MS" panose="030F0702030302020204" pitchFamily="66" charset="0"/>
              </a:rPr>
              <a:t> </a:t>
            </a:r>
            <a:r>
              <a:rPr lang="en-GB" dirty="0" err="1">
                <a:solidFill>
                  <a:srgbClr val="005695"/>
                </a:solidFill>
                <a:latin typeface="Comic Sans MS" panose="030F0702030302020204" pitchFamily="66" charset="0"/>
              </a:rPr>
              <a:t>Brus</a:t>
            </a:r>
            <a:r>
              <a:rPr lang="en-GB" dirty="0">
                <a:solidFill>
                  <a:srgbClr val="005695"/>
                </a:solidFill>
                <a:latin typeface="Comic Sans MS" panose="030F0702030302020204" pitchFamily="66" charset="0"/>
              </a:rPr>
              <a:t> a’ </a:t>
            </a:r>
            <a:r>
              <a:rPr lang="en-GB" dirty="0" err="1">
                <a:solidFill>
                  <a:srgbClr val="005695"/>
                </a:solidFill>
                <a:latin typeface="Comic Sans MS" panose="030F0702030302020204" pitchFamily="66" charset="0"/>
              </a:rPr>
              <a:t>dèanamh</a:t>
            </a:r>
            <a:r>
              <a:rPr lang="en-GB" dirty="0">
                <a:solidFill>
                  <a:srgbClr val="005695"/>
                </a:solidFill>
                <a:latin typeface="Comic Sans MS" panose="030F0702030302020204" pitchFamily="66" charset="0"/>
              </a:rPr>
              <a:t> </a:t>
            </a:r>
            <a:r>
              <a:rPr lang="en-GB" dirty="0" err="1">
                <a:solidFill>
                  <a:srgbClr val="005695"/>
                </a:solidFill>
                <a:latin typeface="Comic Sans MS" panose="030F0702030302020204" pitchFamily="66" charset="0"/>
              </a:rPr>
              <a:t>bàta</a:t>
            </a:r>
            <a:r>
              <a:rPr lang="en-GB" dirty="0">
                <a:solidFill>
                  <a:srgbClr val="005695"/>
                </a:solidFill>
                <a:latin typeface="Comic Sans MS" panose="030F0702030302020204" pitchFamily="66" charset="0"/>
              </a:rPr>
              <a:t> a </a:t>
            </a:r>
            <a:r>
              <a:rPr lang="en-GB" dirty="0" err="1">
                <a:solidFill>
                  <a:srgbClr val="005695"/>
                </a:solidFill>
                <a:latin typeface="Comic Sans MS" panose="030F0702030302020204" pitchFamily="66" charset="0"/>
              </a:rPr>
              <a:t>bhios</a:t>
            </a:r>
            <a:r>
              <a:rPr lang="en-GB" dirty="0">
                <a:solidFill>
                  <a:srgbClr val="005695"/>
                </a:solidFill>
                <a:latin typeface="Comic Sans MS" panose="030F0702030302020204" pitchFamily="66" charset="0"/>
              </a:rPr>
              <a:t> a’ </a:t>
            </a:r>
            <a:r>
              <a:rPr lang="en-GB" dirty="0" err="1">
                <a:solidFill>
                  <a:srgbClr val="005695"/>
                </a:solidFill>
                <a:latin typeface="Comic Sans MS" panose="030F0702030302020204" pitchFamily="66" charset="0"/>
              </a:rPr>
              <a:t>fleòdradh</a:t>
            </a:r>
            <a:endParaRPr lang="en-GB" dirty="0">
              <a:solidFill>
                <a:srgbClr val="005695"/>
              </a:solidFill>
            </a:endParaRPr>
          </a:p>
        </p:txBody>
      </p:sp>
      <p:sp>
        <p:nvSpPr>
          <p:cNvPr id="2" name="TextBox 1"/>
          <p:cNvSpPr txBox="1"/>
          <p:nvPr/>
        </p:nvSpPr>
        <p:spPr>
          <a:xfrm>
            <a:off x="8151635" y="668770"/>
            <a:ext cx="3500037"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err="1">
                <a:solidFill>
                  <a:srgbClr val="005695"/>
                </a:solidFill>
                <a:latin typeface="Comic Sans MS" panose="030F0702030302020204" pitchFamily="66" charset="0"/>
              </a:rPr>
              <a:t>Sgillinnean</a:t>
            </a:r>
            <a:r>
              <a:rPr lang="en-GB" dirty="0">
                <a:solidFill>
                  <a:srgbClr val="005695"/>
                </a:solidFill>
                <a:latin typeface="Comic Sans MS" panose="030F0702030302020204" pitchFamily="66" charset="0"/>
              </a:rPr>
              <a:t> </a:t>
            </a:r>
          </a:p>
        </p:txBody>
      </p:sp>
      <p:sp>
        <p:nvSpPr>
          <p:cNvPr id="27" name="Rounded Rectangular Callout 26"/>
          <p:cNvSpPr/>
          <p:nvPr/>
        </p:nvSpPr>
        <p:spPr>
          <a:xfrm>
            <a:off x="4002361" y="5813145"/>
            <a:ext cx="7268782" cy="940351"/>
          </a:xfrm>
          <a:prstGeom prst="wedgeRoundRectCallout">
            <a:avLst>
              <a:gd name="adj1" fmla="val -56274"/>
              <a:gd name="adj2" fmla="val -50654"/>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rgbClr val="005695"/>
                </a:solidFill>
                <a:latin typeface="Comic Sans MS" panose="030F0702030302020204" pitchFamily="66" charset="0"/>
              </a:rPr>
              <a:t>Faic dè cho math ’s a bhios do bhàta a’ fleòdradh le bhith a’ faicinn cia mheud sgillinn a chumas e. Cuir do fhreagairt an seo</a:t>
            </a:r>
            <a:r>
              <a:rPr lang="en-GB" sz="1600" dirty="0">
                <a:solidFill>
                  <a:srgbClr val="005695"/>
                </a:solidFill>
                <a:latin typeface="Comic Sans MS" panose="030F0702030302020204" pitchFamily="66" charset="0"/>
              </a:rPr>
              <a:t>: </a:t>
            </a:r>
          </a:p>
          <a:p>
            <a:pPr algn="ctr"/>
            <a:r>
              <a:rPr lang="en-GB" sz="1600" dirty="0">
                <a:solidFill>
                  <a:srgbClr val="005695"/>
                </a:solidFill>
                <a:latin typeface="Comic Sans MS" panose="030F0702030302020204" pitchFamily="66" charset="0"/>
              </a:rPr>
              <a:t>           </a:t>
            </a:r>
            <a:r>
              <a:rPr lang="en-GB" dirty="0">
                <a:solidFill>
                  <a:srgbClr val="005695"/>
                </a:solidFill>
                <a:latin typeface="Comic Sans MS" panose="030F0702030302020204" pitchFamily="66" charset="0"/>
              </a:rPr>
              <a:t>                     </a:t>
            </a:r>
            <a:endParaRPr lang="en-GB" dirty="0">
              <a:solidFill>
                <a:srgbClr val="005695"/>
              </a:solidFill>
            </a:endParaRPr>
          </a:p>
        </p:txBody>
      </p:sp>
      <p:sp>
        <p:nvSpPr>
          <p:cNvPr id="28" name="TextBox 27"/>
          <p:cNvSpPr txBox="1"/>
          <p:nvPr/>
        </p:nvSpPr>
        <p:spPr>
          <a:xfrm>
            <a:off x="9596666" y="6158038"/>
            <a:ext cx="1326604" cy="507831"/>
          </a:xfrm>
          <a:prstGeom prst="rect">
            <a:avLst/>
          </a:prstGeom>
          <a:solidFill>
            <a:schemeClr val="bg1"/>
          </a:solidFill>
        </p:spPr>
        <p:txBody>
          <a:bodyPr wrap="square" rtlCol="0">
            <a:spAutoFit/>
          </a:bodyPr>
          <a:lstStyle/>
          <a:p>
            <a:pPr>
              <a:lnSpc>
                <a:spcPct val="150000"/>
              </a:lnSpc>
            </a:pPr>
            <a:endParaRPr lang="en-GB" dirty="0"/>
          </a:p>
        </p:txBody>
      </p:sp>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1273" b="73152" l="7500" r="82455">
                        <a14:foregroundMark x1="9636" y1="44242" x2="14318" y2="44242"/>
                        <a14:foregroundMark x1="8864" y1="43939" x2="8227" y2="43939"/>
                        <a14:foregroundMark x1="47318" y1="33879" x2="46364" y2="31697"/>
                        <a14:foregroundMark x1="56318" y1="68606" x2="36636" y2="71333"/>
                      </a14:backgroundRemoval>
                    </a14:imgEffect>
                  </a14:imgLayer>
                </a14:imgProps>
              </a:ext>
              <a:ext uri="{28A0092B-C50C-407E-A947-70E740481C1C}">
                <a14:useLocalDpi xmlns:a14="http://schemas.microsoft.com/office/drawing/2010/main" val="0"/>
              </a:ext>
            </a:extLst>
          </a:blip>
          <a:srcRect l="7619" t="31429" r="17524" b="26857"/>
          <a:stretch/>
        </p:blipFill>
        <p:spPr>
          <a:xfrm rot="20819319">
            <a:off x="10879753" y="5295385"/>
            <a:ext cx="1261966" cy="527425"/>
          </a:xfrm>
          <a:prstGeom prst="rect">
            <a:avLst/>
          </a:prstGeom>
        </p:spPr>
      </p:pic>
      <p:pic>
        <p:nvPicPr>
          <p:cNvPr id="32" name="Picture 31"/>
          <p:cNvPicPr>
            <a:picLocks noChangeAspect="1"/>
          </p:cNvPicPr>
          <p:nvPr/>
        </p:nvPicPr>
        <p:blipFill rotWithShape="1">
          <a:blip r:embed="rId13">
            <a:extLst>
              <a:ext uri="{28A0092B-C50C-407E-A947-70E740481C1C}">
                <a14:useLocalDpi xmlns:a14="http://schemas.microsoft.com/office/drawing/2010/main" val="0"/>
              </a:ext>
            </a:extLst>
          </a:blip>
          <a:srcRect l="13338" t="18056" r="73046" b="67659"/>
          <a:stretch/>
        </p:blipFill>
        <p:spPr>
          <a:xfrm>
            <a:off x="7669698" y="1715970"/>
            <a:ext cx="577273" cy="860019"/>
          </a:xfrm>
          <a:prstGeom prst="rect">
            <a:avLst/>
          </a:prstGeom>
        </p:spPr>
      </p:pic>
      <p:pic>
        <p:nvPicPr>
          <p:cNvPr id="33" name="Picture 32"/>
          <p:cNvPicPr>
            <a:picLocks noChangeAspect="1"/>
          </p:cNvPicPr>
          <p:nvPr/>
        </p:nvPicPr>
        <p:blipFill rotWithShape="1">
          <a:blip r:embed="rId13">
            <a:extLst>
              <a:ext uri="{28A0092B-C50C-407E-A947-70E740481C1C}">
                <a14:useLocalDpi xmlns:a14="http://schemas.microsoft.com/office/drawing/2010/main" val="0"/>
              </a:ext>
            </a:extLst>
          </a:blip>
          <a:srcRect l="41026" t="17750" r="44443" b="67603"/>
          <a:stretch/>
        </p:blipFill>
        <p:spPr>
          <a:xfrm>
            <a:off x="11271142" y="1684855"/>
            <a:ext cx="622106" cy="890467"/>
          </a:xfrm>
          <a:prstGeom prst="rect">
            <a:avLst/>
          </a:prstGeom>
        </p:spPr>
      </p:pic>
      <p:pic>
        <p:nvPicPr>
          <p:cNvPr id="34" name="Picture 33"/>
          <p:cNvPicPr>
            <a:picLocks noChangeAspect="1"/>
          </p:cNvPicPr>
          <p:nvPr/>
        </p:nvPicPr>
        <p:blipFill rotWithShape="1">
          <a:blip r:embed="rId13">
            <a:extLst>
              <a:ext uri="{28A0092B-C50C-407E-A947-70E740481C1C}">
                <a14:useLocalDpi xmlns:a14="http://schemas.microsoft.com/office/drawing/2010/main" val="0"/>
              </a:ext>
            </a:extLst>
          </a:blip>
          <a:srcRect l="71200" t="24878" r="14533" b="67586"/>
          <a:stretch/>
        </p:blipFill>
        <p:spPr>
          <a:xfrm>
            <a:off x="11357659" y="3364262"/>
            <a:ext cx="677380" cy="508036"/>
          </a:xfrm>
          <a:prstGeom prst="rect">
            <a:avLst/>
          </a:prstGeom>
        </p:spPr>
      </p:pic>
      <p:pic>
        <p:nvPicPr>
          <p:cNvPr id="49" name="Picture 48"/>
          <p:cNvPicPr>
            <a:picLocks noChangeAspect="1"/>
          </p:cNvPicPr>
          <p:nvPr/>
        </p:nvPicPr>
        <p:blipFill rotWithShape="1">
          <a:blip r:embed="rId14">
            <a:extLst>
              <a:ext uri="{BEBA8EAE-BF5A-486C-A8C5-ECC9F3942E4B}">
                <a14:imgProps xmlns:a14="http://schemas.microsoft.com/office/drawing/2010/main">
                  <a14:imgLayer r:embed="rId15">
                    <a14:imgEffect>
                      <a14:backgroundRemoval t="36972" b="47183" l="9250" r="29750">
                        <a14:foregroundMark x1="15250" y1="43662" x2="15250" y2="43662"/>
                        <a14:foregroundMark x1="9750" y1="43662" x2="9750" y2="43662"/>
                      </a14:backgroundRemoval>
                    </a14:imgEffect>
                  </a14:imgLayer>
                </a14:imgProps>
              </a:ext>
              <a:ext uri="{28A0092B-C50C-407E-A947-70E740481C1C}">
                <a14:useLocalDpi xmlns:a14="http://schemas.microsoft.com/office/drawing/2010/main" val="0"/>
              </a:ext>
            </a:extLst>
          </a:blip>
          <a:srcRect l="9278" t="36958" r="70135" b="52833"/>
          <a:stretch/>
        </p:blipFill>
        <p:spPr>
          <a:xfrm>
            <a:off x="8246971" y="3280799"/>
            <a:ext cx="761543" cy="536298"/>
          </a:xfrm>
          <a:prstGeom prst="rect">
            <a:avLst/>
          </a:prstGeom>
        </p:spPr>
      </p:pic>
      <p:pic>
        <p:nvPicPr>
          <p:cNvPr id="50" name="Picture 49"/>
          <p:cNvPicPr>
            <a:picLocks noChangeAspect="1"/>
          </p:cNvPicPr>
          <p:nvPr/>
        </p:nvPicPr>
        <p:blipFill rotWithShape="1">
          <a:blip r:embed="rId16">
            <a:extLst>
              <a:ext uri="{BEBA8EAE-BF5A-486C-A8C5-ECC9F3942E4B}">
                <a14:imgProps xmlns:a14="http://schemas.microsoft.com/office/drawing/2010/main">
                  <a14:imgLayer r:embed="rId15">
                    <a14:imgEffect>
                      <a14:backgroundRemoval t="40669" b="47007" l="39000" r="59250">
                        <a14:foregroundMark x1="39250" y1="43838" x2="59000" y2="46655"/>
                      </a14:backgroundRemoval>
                    </a14:imgEffect>
                  </a14:imgLayer>
                </a14:imgProps>
              </a:ext>
              <a:ext uri="{28A0092B-C50C-407E-A947-70E740481C1C}">
                <a14:useLocalDpi xmlns:a14="http://schemas.microsoft.com/office/drawing/2010/main" val="0"/>
              </a:ext>
            </a:extLst>
          </a:blip>
          <a:srcRect l="39031" t="40449" r="40826" b="53091"/>
          <a:stretch/>
        </p:blipFill>
        <p:spPr>
          <a:xfrm>
            <a:off x="5316348" y="3046270"/>
            <a:ext cx="841927" cy="383393"/>
          </a:xfrm>
          <a:prstGeom prst="rect">
            <a:avLst/>
          </a:prstGeom>
        </p:spPr>
      </p:pic>
      <p:pic>
        <p:nvPicPr>
          <p:cNvPr id="51" name="Picture 50"/>
          <p:cNvPicPr>
            <a:picLocks noChangeAspect="1"/>
          </p:cNvPicPr>
          <p:nvPr/>
        </p:nvPicPr>
        <p:blipFill rotWithShape="1">
          <a:blip r:embed="rId17">
            <a:extLst>
              <a:ext uri="{BEBA8EAE-BF5A-486C-A8C5-ECC9F3942E4B}">
                <a14:imgProps xmlns:a14="http://schemas.microsoft.com/office/drawing/2010/main">
                  <a14:imgLayer r:embed="rId15">
                    <a14:imgEffect>
                      <a14:backgroundRemoval t="36268" b="49296" l="68000" r="89000">
                        <a14:foregroundMark x1="80250" y1="37148" x2="79250" y2="36620"/>
                        <a14:foregroundMark x1="72250" y1="40317" x2="78250" y2="36796"/>
                        <a14:foregroundMark x1="72000" y1="40317" x2="69500" y2="42254"/>
                      </a14:backgroundRemoval>
                    </a14:imgEffect>
                  </a14:imgLayer>
                </a14:imgProps>
              </a:ext>
              <a:ext uri="{28A0092B-C50C-407E-A947-70E740481C1C}">
                <a14:useLocalDpi xmlns:a14="http://schemas.microsoft.com/office/drawing/2010/main" val="0"/>
              </a:ext>
            </a:extLst>
          </a:blip>
          <a:srcRect l="68194" t="36545" r="11018" b="50821"/>
          <a:stretch/>
        </p:blipFill>
        <p:spPr>
          <a:xfrm>
            <a:off x="3545504" y="1855991"/>
            <a:ext cx="869566" cy="750447"/>
          </a:xfrm>
          <a:prstGeom prst="rect">
            <a:avLst/>
          </a:prstGeom>
        </p:spPr>
      </p:pic>
      <p:pic>
        <p:nvPicPr>
          <p:cNvPr id="52" name="Picture 51"/>
          <p:cNvPicPr>
            <a:picLocks noChangeAspect="1"/>
          </p:cNvPicPr>
          <p:nvPr/>
        </p:nvPicPr>
        <p:blipFill rotWithShape="1">
          <a:blip r:embed="rId18">
            <a:extLst>
              <a:ext uri="{BEBA8EAE-BF5A-486C-A8C5-ECC9F3942E4B}">
                <a14:imgProps xmlns:a14="http://schemas.microsoft.com/office/drawing/2010/main">
                  <a14:imgLayer r:embed="rId15">
                    <a14:imgEffect>
                      <a14:backgroundRemoval t="52465" b="65493" l="9000" r="30000"/>
                    </a14:imgEffect>
                  </a14:imgLayer>
                </a14:imgProps>
              </a:ext>
              <a:ext uri="{28A0092B-C50C-407E-A947-70E740481C1C}">
                <a14:useLocalDpi xmlns:a14="http://schemas.microsoft.com/office/drawing/2010/main" val="0"/>
              </a:ext>
            </a:extLst>
          </a:blip>
          <a:srcRect l="9034" t="52345" r="69712" b="34263"/>
          <a:stretch/>
        </p:blipFill>
        <p:spPr>
          <a:xfrm>
            <a:off x="5252691" y="4582321"/>
            <a:ext cx="971867" cy="869566"/>
          </a:xfrm>
          <a:prstGeom prst="rect">
            <a:avLst/>
          </a:prstGeom>
        </p:spPr>
      </p:pic>
      <p:pic>
        <p:nvPicPr>
          <p:cNvPr id="53" name="Picture 52"/>
          <p:cNvPicPr>
            <a:picLocks noChangeAspect="1"/>
          </p:cNvPicPr>
          <p:nvPr/>
        </p:nvPicPr>
        <p:blipFill rotWithShape="1">
          <a:blip r:embed="rId19">
            <a:extLst>
              <a:ext uri="{BEBA8EAE-BF5A-486C-A8C5-ECC9F3942E4B}">
                <a14:imgProps xmlns:a14="http://schemas.microsoft.com/office/drawing/2010/main">
                  <a14:imgLayer r:embed="rId15">
                    <a14:imgEffect>
                      <a14:backgroundRemoval t="55106" b="61796" l="37750" r="58750">
                        <a14:foregroundMark x1="49000" y1="59859" x2="49000" y2="59859"/>
                        <a14:foregroundMark x1="39500" y1="61092" x2="38250" y2="61796"/>
                        <a14:foregroundMark x1="38000" y1="61620" x2="39000" y2="61268"/>
                        <a14:foregroundMark x1="40000" y1="61444" x2="37750" y2="61796"/>
                        <a14:foregroundMark x1="39500" y1="61092" x2="37750" y2="61796"/>
                        <a14:backgroundMark x1="39250" y1="62148" x2="37750" y2="61972"/>
                        <a14:backgroundMark x1="39250" y1="61972" x2="38750" y2="61796"/>
                        <a14:backgroundMark x1="38500" y1="60915" x2="37500" y2="61796"/>
                        <a14:backgroundMark x1="55000" y1="61972" x2="40000" y2="61972"/>
                      </a14:backgroundRemoval>
                    </a14:imgEffect>
                  </a14:imgLayer>
                </a14:imgProps>
              </a:ext>
              <a:ext uri="{28A0092B-C50C-407E-A947-70E740481C1C}">
                <a14:useLocalDpi xmlns:a14="http://schemas.microsoft.com/office/drawing/2010/main" val="0"/>
              </a:ext>
            </a:extLst>
          </a:blip>
          <a:srcRect l="37913" t="55159" r="41328" b="38322"/>
          <a:stretch/>
        </p:blipFill>
        <p:spPr>
          <a:xfrm>
            <a:off x="6469330" y="4054115"/>
            <a:ext cx="1133891" cy="505656"/>
          </a:xfrm>
          <a:prstGeom prst="rect">
            <a:avLst/>
          </a:prstGeom>
        </p:spPr>
      </p:pic>
      <p:pic>
        <p:nvPicPr>
          <p:cNvPr id="54" name="Picture 53"/>
          <p:cNvPicPr>
            <a:picLocks noChangeAspect="1"/>
          </p:cNvPicPr>
          <p:nvPr/>
        </p:nvPicPr>
        <p:blipFill rotWithShape="1">
          <a:blip r:embed="rId20">
            <a:extLst>
              <a:ext uri="{BEBA8EAE-BF5A-486C-A8C5-ECC9F3942E4B}">
                <a14:imgProps xmlns:a14="http://schemas.microsoft.com/office/drawing/2010/main">
                  <a14:imgLayer r:embed="rId15">
                    <a14:imgEffect>
                      <a14:backgroundRemoval t="52817" b="66021" l="68750" r="89000">
                        <a14:foregroundMark x1="76250" y1="63732" x2="78750" y2="65669"/>
                        <a14:backgroundMark x1="82000" y1="54401" x2="89000" y2="58979"/>
                      </a14:backgroundRemoval>
                    </a14:imgEffect>
                  </a14:imgLayer>
                </a14:imgProps>
              </a:ext>
              <a:ext uri="{28A0092B-C50C-407E-A947-70E740481C1C}">
                <a14:useLocalDpi xmlns:a14="http://schemas.microsoft.com/office/drawing/2010/main" val="0"/>
              </a:ext>
            </a:extLst>
          </a:blip>
          <a:srcRect l="68850" t="52691" r="10959" b="34091"/>
          <a:stretch/>
        </p:blipFill>
        <p:spPr>
          <a:xfrm>
            <a:off x="8309922" y="5064472"/>
            <a:ext cx="766216" cy="712256"/>
          </a:xfrm>
          <a:prstGeom prst="rect">
            <a:avLst/>
          </a:prstGeom>
        </p:spPr>
      </p:pic>
      <p:sp>
        <p:nvSpPr>
          <p:cNvPr id="3" name="TextBox 2"/>
          <p:cNvSpPr txBox="1"/>
          <p:nvPr/>
        </p:nvSpPr>
        <p:spPr>
          <a:xfrm>
            <a:off x="5066778" y="1465529"/>
            <a:ext cx="2567736" cy="1261884"/>
          </a:xfrm>
          <a:prstGeom prst="rect">
            <a:avLst/>
          </a:prstGeom>
          <a:noFill/>
          <a:ln>
            <a:noFill/>
          </a:ln>
        </p:spPr>
        <p:txBody>
          <a:bodyPr wrap="square" rtlCol="0">
            <a:spAutoFit/>
          </a:bodyPr>
          <a:lstStyle/>
          <a:p>
            <a:pPr lvl="0"/>
            <a:r>
              <a:rPr lang="en-GB" sz="1400" b="1" dirty="0">
                <a:solidFill>
                  <a:srgbClr val="005695"/>
                </a:solidFill>
                <a:latin typeface="Comic Sans MS" charset="0"/>
              </a:rPr>
              <a:t>1</a:t>
            </a:r>
            <a:r>
              <a:rPr lang="gd-GB" sz="1200" dirty="0">
                <a:solidFill>
                  <a:srgbClr val="005695"/>
                </a:solidFill>
                <a:latin typeface="Comic Sans MS" charset="0"/>
              </a:rPr>
              <a:t>. Faigh pìos pàipeir ceart </a:t>
            </a:r>
            <a:r>
              <a:rPr lang="gd-GB" sz="1200" dirty="0" err="1">
                <a:solidFill>
                  <a:srgbClr val="005695"/>
                </a:solidFill>
                <a:latin typeface="Comic Sans MS" charset="0"/>
              </a:rPr>
              <a:t>cheàrnachail</a:t>
            </a:r>
            <a:r>
              <a:rPr lang="gd-GB" sz="1200" dirty="0">
                <a:solidFill>
                  <a:srgbClr val="005695"/>
                </a:solidFill>
                <a:latin typeface="Comic Sans MS" charset="0"/>
              </a:rPr>
              <a:t>. Ma tha thu air a sgeadachadh tòisich leis an taobh sin gu h-àrd agus bidh e ri fhaicinn air taobh a-muigh a’ bhàta</a:t>
            </a:r>
            <a:r>
              <a:rPr lang="gd-GB" sz="1400" dirty="0">
                <a:solidFill>
                  <a:srgbClr val="005695"/>
                </a:solidFill>
                <a:latin typeface="Comic Sans MS" charset="0"/>
              </a:rPr>
              <a:t>!</a:t>
            </a:r>
          </a:p>
        </p:txBody>
      </p:sp>
      <p:sp>
        <p:nvSpPr>
          <p:cNvPr id="4" name="TextBox 3"/>
          <p:cNvSpPr txBox="1"/>
          <p:nvPr/>
        </p:nvSpPr>
        <p:spPr>
          <a:xfrm>
            <a:off x="8539780" y="1519871"/>
            <a:ext cx="2438552" cy="1077218"/>
          </a:xfrm>
          <a:prstGeom prst="rect">
            <a:avLst/>
          </a:prstGeom>
          <a:noFill/>
        </p:spPr>
        <p:txBody>
          <a:bodyPr wrap="square" rtlCol="0">
            <a:spAutoFit/>
          </a:bodyPr>
          <a:lstStyle/>
          <a:p>
            <a:pPr lvl="0"/>
            <a:r>
              <a:rPr lang="en-GB" sz="1600" b="1" dirty="0">
                <a:solidFill>
                  <a:srgbClr val="005695"/>
                </a:solidFill>
                <a:latin typeface="Comic Sans MS" charset="0"/>
              </a:rPr>
              <a:t>2</a:t>
            </a:r>
            <a:r>
              <a:rPr lang="gd-GB" sz="1400" dirty="0">
                <a:solidFill>
                  <a:srgbClr val="005695"/>
                </a:solidFill>
                <a:latin typeface="Comic Sans MS" charset="0"/>
              </a:rPr>
              <a:t>. </a:t>
            </a:r>
            <a:r>
              <a:rPr lang="gd-GB" sz="1200" dirty="0">
                <a:solidFill>
                  <a:srgbClr val="005695"/>
                </a:solidFill>
                <a:latin typeface="Comic Sans MS" charset="0"/>
              </a:rPr>
              <a:t>Lùb am pàipear ann an leth bho mhullach gu bonn gus loidhne a dhèanamh tarsainn a’ mheadhain – bu choir dhut taobh bàn a’ phàipeir fhaicinn</a:t>
            </a:r>
            <a:endParaRPr lang="gd-GB" sz="1400" dirty="0">
              <a:solidFill>
                <a:srgbClr val="005695"/>
              </a:solidFill>
              <a:latin typeface="Comic Sans MS" charset="0"/>
            </a:endParaRPr>
          </a:p>
        </p:txBody>
      </p:sp>
      <p:sp>
        <p:nvSpPr>
          <p:cNvPr id="5" name="TextBox 4"/>
          <p:cNvSpPr txBox="1"/>
          <p:nvPr/>
        </p:nvSpPr>
        <p:spPr>
          <a:xfrm>
            <a:off x="8955503" y="3013127"/>
            <a:ext cx="2397418" cy="1231106"/>
          </a:xfrm>
          <a:prstGeom prst="rect">
            <a:avLst/>
          </a:prstGeom>
          <a:noFill/>
        </p:spPr>
        <p:txBody>
          <a:bodyPr wrap="square" rtlCol="0">
            <a:spAutoFit/>
          </a:bodyPr>
          <a:lstStyle/>
          <a:p>
            <a:pPr lvl="0"/>
            <a:r>
              <a:rPr lang="en-GB" sz="1400" b="1" dirty="0">
                <a:solidFill>
                  <a:srgbClr val="005695"/>
                </a:solidFill>
                <a:latin typeface="Comic Sans MS" charset="0"/>
              </a:rPr>
              <a:t>3</a:t>
            </a:r>
            <a:r>
              <a:rPr lang="en-GB" sz="1200" dirty="0">
                <a:solidFill>
                  <a:srgbClr val="005695"/>
                </a:solidFill>
                <a:latin typeface="Comic Sans MS" charset="0"/>
              </a:rPr>
              <a:t>. </a:t>
            </a:r>
            <a:r>
              <a:rPr lang="gd-GB" sz="1200" dirty="0">
                <a:solidFill>
                  <a:srgbClr val="005695"/>
                </a:solidFill>
                <a:latin typeface="Comic Sans MS" charset="0"/>
              </a:rPr>
              <a:t>Lùb na ceàrnagan mullaich a-steach don mheadhan gus an coinnich iad. Fàg mu 2 òirleach de rùm aig a’ bhonn. Seo mar bu choir dha a bhith a’ coimhead</a:t>
            </a:r>
          </a:p>
        </p:txBody>
      </p:sp>
      <p:sp>
        <p:nvSpPr>
          <p:cNvPr id="57" name="TextBox 56"/>
          <p:cNvSpPr txBox="1"/>
          <p:nvPr/>
        </p:nvSpPr>
        <p:spPr>
          <a:xfrm>
            <a:off x="6652926" y="2887208"/>
            <a:ext cx="1727200" cy="707886"/>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4</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Lùb na flapaichean aig bonn an triantain suas air gach taobh</a:t>
            </a:r>
            <a:endParaRPr lang="gd-GB" sz="1400" dirty="0">
              <a:solidFill>
                <a:srgbClr val="005695"/>
              </a:solidFill>
              <a:latin typeface="Comic Sans MS" panose="030F0702030302020204" pitchFamily="66" charset="0"/>
            </a:endParaRPr>
          </a:p>
        </p:txBody>
      </p:sp>
      <p:sp>
        <p:nvSpPr>
          <p:cNvPr id="58" name="TextBox 57"/>
          <p:cNvSpPr txBox="1"/>
          <p:nvPr/>
        </p:nvSpPr>
        <p:spPr>
          <a:xfrm>
            <a:off x="5223532" y="3502966"/>
            <a:ext cx="1727200" cy="707886"/>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5</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Sgaoil a-mach am meadhan gus cumadh aid a dhèanamh</a:t>
            </a:r>
            <a:endParaRPr lang="gd-GB" sz="1400" dirty="0">
              <a:solidFill>
                <a:srgbClr val="005695"/>
              </a:solidFill>
              <a:latin typeface="Comic Sans MS" panose="030F0702030302020204" pitchFamily="66" charset="0"/>
            </a:endParaRPr>
          </a:p>
        </p:txBody>
      </p:sp>
      <p:sp>
        <p:nvSpPr>
          <p:cNvPr id="59" name="TextBox 58"/>
          <p:cNvSpPr txBox="1"/>
          <p:nvPr/>
        </p:nvSpPr>
        <p:spPr>
          <a:xfrm>
            <a:off x="3311014" y="2626653"/>
            <a:ext cx="1727200" cy="1261884"/>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6</a:t>
            </a:r>
            <a:r>
              <a:rPr lang="gd-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Le do chorragan, fosgail an ad a-mach tuilleadh gus a bheil e ceàrnagach. Paisg oisean aon </a:t>
            </a:r>
            <a:r>
              <a:rPr lang="gd-GB" sz="1200" dirty="0" err="1">
                <a:solidFill>
                  <a:srgbClr val="005695"/>
                </a:solidFill>
                <a:latin typeface="Comic Sans MS" panose="030F0702030302020204" pitchFamily="66" charset="0"/>
              </a:rPr>
              <a:t>fhlap</a:t>
            </a:r>
            <a:r>
              <a:rPr lang="gd-GB" sz="1200" dirty="0">
                <a:solidFill>
                  <a:srgbClr val="005695"/>
                </a:solidFill>
                <a:latin typeface="Comic Sans MS" panose="030F0702030302020204" pitchFamily="66" charset="0"/>
              </a:rPr>
              <a:t> fon fhear eile</a:t>
            </a:r>
            <a:endParaRPr lang="gd-GB" sz="1400" dirty="0">
              <a:solidFill>
                <a:srgbClr val="005695"/>
              </a:solidFill>
              <a:latin typeface="Comic Sans MS" panose="030F0702030302020204" pitchFamily="66" charset="0"/>
            </a:endParaRPr>
          </a:p>
        </p:txBody>
      </p:sp>
      <p:sp>
        <p:nvSpPr>
          <p:cNvPr id="60" name="TextBox 59"/>
          <p:cNvSpPr txBox="1"/>
          <p:nvPr/>
        </p:nvSpPr>
        <p:spPr>
          <a:xfrm>
            <a:off x="3730554" y="4434715"/>
            <a:ext cx="1727200" cy="1261884"/>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7</a:t>
            </a:r>
            <a:r>
              <a:rPr lang="gd-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Tog an-àirde flapaichean </a:t>
            </a:r>
            <a:r>
              <a:rPr lang="en-GB" sz="1200" dirty="0">
                <a:solidFill>
                  <a:srgbClr val="005695"/>
                </a:solidFill>
                <a:latin typeface="Comic Sans MS" panose="030F0702030302020204" pitchFamily="66" charset="0"/>
              </a:rPr>
              <a:t>ì</a:t>
            </a:r>
            <a:r>
              <a:rPr lang="gd-GB" sz="1200" dirty="0" err="1">
                <a:solidFill>
                  <a:srgbClr val="005695"/>
                </a:solidFill>
                <a:latin typeface="Comic Sans MS" panose="030F0702030302020204" pitchFamily="66" charset="0"/>
              </a:rPr>
              <a:t>osa</a:t>
            </a:r>
            <a:r>
              <a:rPr lang="en-GB" sz="1200" dirty="0">
                <a:solidFill>
                  <a:srgbClr val="005695"/>
                </a:solidFill>
                <a:latin typeface="Comic Sans MS" panose="030F0702030302020204" pitchFamily="66" charset="0"/>
              </a:rPr>
              <a:t>l</a:t>
            </a:r>
            <a:r>
              <a:rPr lang="gd-GB" sz="1200" dirty="0">
                <a:solidFill>
                  <a:srgbClr val="005695"/>
                </a:solidFill>
                <a:latin typeface="Comic Sans MS" panose="030F0702030302020204" pitchFamily="66" charset="0"/>
              </a:rPr>
              <a:t> na ceàrnaig air an dà thaobh gus a</a:t>
            </a:r>
            <a:r>
              <a:rPr lang="en-GB" sz="1200" dirty="0">
                <a:solidFill>
                  <a:srgbClr val="005695"/>
                </a:solidFill>
                <a:latin typeface="Comic Sans MS" panose="030F0702030302020204" pitchFamily="66" charset="0"/>
              </a:rPr>
              <a:t>m</a:t>
            </a:r>
            <a:r>
              <a:rPr lang="gd-GB" sz="1200" dirty="0">
                <a:solidFill>
                  <a:srgbClr val="005695"/>
                </a:solidFill>
                <a:latin typeface="Comic Sans MS" panose="030F0702030302020204" pitchFamily="66" charset="0"/>
              </a:rPr>
              <a:t> bi cumadh triantain agad</a:t>
            </a:r>
            <a:endParaRPr lang="gd-GB" sz="1400" dirty="0">
              <a:solidFill>
                <a:srgbClr val="005695"/>
              </a:solidFill>
              <a:latin typeface="Comic Sans MS" panose="030F0702030302020204" pitchFamily="66" charset="0"/>
            </a:endParaRPr>
          </a:p>
        </p:txBody>
      </p:sp>
      <p:sp>
        <p:nvSpPr>
          <p:cNvPr id="61" name="TextBox 60"/>
          <p:cNvSpPr txBox="1"/>
          <p:nvPr/>
        </p:nvSpPr>
        <p:spPr>
          <a:xfrm>
            <a:off x="6469330" y="4696819"/>
            <a:ext cx="1727200" cy="892552"/>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8</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Dragh a-mach meadhan an triantain gus am bi ceàrnag agad</a:t>
            </a:r>
            <a:endParaRPr lang="gd-GB" sz="1400" dirty="0">
              <a:solidFill>
                <a:srgbClr val="005695"/>
              </a:solidFill>
              <a:latin typeface="Comic Sans MS" panose="030F0702030302020204" pitchFamily="66" charset="0"/>
            </a:endParaRPr>
          </a:p>
        </p:txBody>
      </p:sp>
      <p:sp>
        <p:nvSpPr>
          <p:cNvPr id="62" name="TextBox 61"/>
          <p:cNvSpPr txBox="1"/>
          <p:nvPr/>
        </p:nvSpPr>
        <p:spPr>
          <a:xfrm>
            <a:off x="8196530" y="4380902"/>
            <a:ext cx="1727200" cy="707886"/>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9</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Dragh a-mach meadhan na </a:t>
            </a:r>
          </a:p>
          <a:p>
            <a:r>
              <a:rPr lang="gd-GB" sz="1200" dirty="0">
                <a:solidFill>
                  <a:srgbClr val="005695"/>
                </a:solidFill>
                <a:latin typeface="Comic Sans MS" panose="030F0702030302020204" pitchFamily="66" charset="0"/>
              </a:rPr>
              <a:t>ceàrnaig</a:t>
            </a:r>
            <a:endParaRPr lang="gd-GB" sz="1400" dirty="0">
              <a:solidFill>
                <a:srgbClr val="005695"/>
              </a:solidFill>
              <a:latin typeface="Comic Sans MS" panose="030F0702030302020204" pitchFamily="66" charset="0"/>
            </a:endParaRPr>
          </a:p>
        </p:txBody>
      </p:sp>
      <p:sp>
        <p:nvSpPr>
          <p:cNvPr id="63" name="TextBox 62"/>
          <p:cNvSpPr txBox="1"/>
          <p:nvPr/>
        </p:nvSpPr>
        <p:spPr>
          <a:xfrm>
            <a:off x="8928509" y="5177199"/>
            <a:ext cx="1727200" cy="492443"/>
          </a:xfrm>
          <a:prstGeom prst="rect">
            <a:avLst/>
          </a:prstGeom>
          <a:noFill/>
        </p:spPr>
        <p:txBody>
          <a:bodyPr wrap="square" rtlCol="0">
            <a:spAutoFit/>
          </a:bodyPr>
          <a:lstStyle/>
          <a:p>
            <a:r>
              <a:rPr lang="en-GB" sz="1400" b="1" dirty="0">
                <a:solidFill>
                  <a:srgbClr val="005695"/>
                </a:solidFill>
                <a:latin typeface="Comic Sans MS" panose="030F0702030302020204" pitchFamily="66" charset="0"/>
              </a:rPr>
              <a:t>10</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Brùth an </a:t>
            </a:r>
          </a:p>
          <a:p>
            <a:r>
              <a:rPr lang="gd-GB" sz="1200" dirty="0">
                <a:solidFill>
                  <a:srgbClr val="005695"/>
                </a:solidFill>
                <a:latin typeface="Comic Sans MS" panose="030F0702030302020204" pitchFamily="66" charset="0"/>
              </a:rPr>
              <a:t>cumadh còmhnard</a:t>
            </a:r>
            <a:endParaRPr lang="gd-GB" sz="1400" dirty="0">
              <a:solidFill>
                <a:srgbClr val="005695"/>
              </a:solidFill>
              <a:latin typeface="Comic Sans MS" panose="030F0702030302020204" pitchFamily="66" charset="0"/>
            </a:endParaRPr>
          </a:p>
        </p:txBody>
      </p:sp>
      <p:sp>
        <p:nvSpPr>
          <p:cNvPr id="64" name="TextBox 63"/>
          <p:cNvSpPr txBox="1"/>
          <p:nvPr/>
        </p:nvSpPr>
        <p:spPr>
          <a:xfrm>
            <a:off x="10418899" y="4418447"/>
            <a:ext cx="1727200" cy="892552"/>
          </a:xfrm>
          <a:prstGeom prst="rect">
            <a:avLst/>
          </a:prstGeom>
          <a:noFill/>
        </p:spPr>
        <p:txBody>
          <a:bodyPr wrap="square" rtlCol="0">
            <a:spAutoFit/>
          </a:bodyPr>
          <a:lstStyle/>
          <a:p>
            <a:r>
              <a:rPr lang="en-GB" sz="1600" b="1" dirty="0">
                <a:solidFill>
                  <a:srgbClr val="005695"/>
                </a:solidFill>
                <a:latin typeface="Comic Sans MS" panose="030F0702030302020204" pitchFamily="66" charset="0"/>
              </a:rPr>
              <a:t>11</a:t>
            </a:r>
            <a:r>
              <a:rPr lang="en-GB" sz="1400" dirty="0">
                <a:solidFill>
                  <a:srgbClr val="005695"/>
                </a:solidFill>
                <a:latin typeface="Comic Sans MS" panose="030F0702030302020204" pitchFamily="66" charset="0"/>
              </a:rPr>
              <a:t>. </a:t>
            </a:r>
            <a:r>
              <a:rPr lang="gd-GB" sz="1200" dirty="0">
                <a:solidFill>
                  <a:srgbClr val="005695"/>
                </a:solidFill>
                <a:latin typeface="Comic Sans MS" panose="030F0702030302020204" pitchFamily="66" charset="0"/>
              </a:rPr>
              <a:t>Fosgail a-mach bhon bhonn gus cumadh bàta a chruthachadh</a:t>
            </a:r>
            <a:endParaRPr lang="gd-GB" sz="1400" dirty="0">
              <a:solidFill>
                <a:srgbClr val="005695"/>
              </a:solidFill>
              <a:latin typeface="Comic Sans MS" panose="030F0702030302020204" pitchFamily="66" charset="0"/>
            </a:endParaRPr>
          </a:p>
        </p:txBody>
      </p:sp>
      <p:pic>
        <p:nvPicPr>
          <p:cNvPr id="65" name="Picture 64"/>
          <p:cNvPicPr>
            <a:picLocks noChangeAspect="1"/>
          </p:cNvPicPr>
          <p:nvPr/>
        </p:nvPicPr>
        <p:blipFill rotWithShape="1">
          <a:blip r:embed="rId21">
            <a:extLst>
              <a:ext uri="{BEBA8EAE-BF5A-486C-A8C5-ECC9F3942E4B}">
                <a14:imgProps xmlns:a14="http://schemas.microsoft.com/office/drawing/2010/main">
                  <a14:imgLayer r:embed="rId15">
                    <a14:imgEffect>
                      <a14:backgroundRemoval t="70070" b="76585" l="9250" r="29750"/>
                    </a14:imgEffect>
                  </a14:imgLayer>
                </a14:imgProps>
              </a:ext>
              <a:ext uri="{28A0092B-C50C-407E-A947-70E740481C1C}">
                <a14:useLocalDpi xmlns:a14="http://schemas.microsoft.com/office/drawing/2010/main" val="0"/>
              </a:ext>
            </a:extLst>
          </a:blip>
          <a:srcRect l="9217" t="70142" r="70160" b="23403"/>
          <a:stretch/>
        </p:blipFill>
        <p:spPr>
          <a:xfrm>
            <a:off x="9543211" y="4506858"/>
            <a:ext cx="971404" cy="431735"/>
          </a:xfrm>
          <a:prstGeom prst="rect">
            <a:avLst/>
          </a:prstGeom>
        </p:spPr>
      </p:pic>
      <p:sp>
        <p:nvSpPr>
          <p:cNvPr id="9" name="Curved Down Arrow 8"/>
          <p:cNvSpPr/>
          <p:nvPr/>
        </p:nvSpPr>
        <p:spPr>
          <a:xfrm rot="20267205">
            <a:off x="7299445" y="4195684"/>
            <a:ext cx="211479" cy="539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Striped Right Arrow 74"/>
          <p:cNvSpPr/>
          <p:nvPr/>
        </p:nvSpPr>
        <p:spPr>
          <a:xfrm>
            <a:off x="7645450" y="1225991"/>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triped Right Arrow 75"/>
          <p:cNvSpPr/>
          <p:nvPr/>
        </p:nvSpPr>
        <p:spPr>
          <a:xfrm rot="1426996">
            <a:off x="10739766" y="1361229"/>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Striped Right Arrow 76"/>
          <p:cNvSpPr/>
          <p:nvPr/>
        </p:nvSpPr>
        <p:spPr>
          <a:xfrm rot="5400000">
            <a:off x="11354137" y="2876215"/>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triped Right Arrow 77"/>
          <p:cNvSpPr/>
          <p:nvPr/>
        </p:nvSpPr>
        <p:spPr>
          <a:xfrm rot="10800000">
            <a:off x="8256611" y="2840834"/>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Striped Right Arrow 78"/>
          <p:cNvSpPr/>
          <p:nvPr/>
        </p:nvSpPr>
        <p:spPr>
          <a:xfrm rot="10800000">
            <a:off x="5401840" y="2731519"/>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Striped Right Arrow 79"/>
          <p:cNvSpPr/>
          <p:nvPr/>
        </p:nvSpPr>
        <p:spPr>
          <a:xfrm rot="13052302">
            <a:off x="4456058" y="2446159"/>
            <a:ext cx="498617" cy="297837"/>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triped Right Arrow 80"/>
          <p:cNvSpPr/>
          <p:nvPr/>
        </p:nvSpPr>
        <p:spPr>
          <a:xfrm rot="2367906">
            <a:off x="5003646" y="4365407"/>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triped Right Arrow 81"/>
          <p:cNvSpPr/>
          <p:nvPr/>
        </p:nvSpPr>
        <p:spPr>
          <a:xfrm rot="20061718">
            <a:off x="5983425" y="4273807"/>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Striped Right Arrow 82"/>
          <p:cNvSpPr/>
          <p:nvPr/>
        </p:nvSpPr>
        <p:spPr>
          <a:xfrm rot="2367906">
            <a:off x="7709818" y="4736036"/>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Striped Right Arrow 83"/>
          <p:cNvSpPr/>
          <p:nvPr/>
        </p:nvSpPr>
        <p:spPr>
          <a:xfrm rot="20061718">
            <a:off x="9052545" y="4917399"/>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triped Right Arrow 84"/>
          <p:cNvSpPr/>
          <p:nvPr/>
        </p:nvSpPr>
        <p:spPr>
          <a:xfrm rot="301380">
            <a:off x="10341890" y="5448605"/>
            <a:ext cx="498617" cy="32378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Hipster boy  girl 1 V3.pdf - Adobe Acrobat Reader DC"/>
          <p:cNvPicPr>
            <a:picLocks noChangeAspect="1"/>
          </p:cNvPicPr>
          <p:nvPr/>
        </p:nvPicPr>
        <p:blipFill rotWithShape="1">
          <a:blip r:embed="rId22">
            <a:extLst>
              <a:ext uri="{BEBA8EAE-BF5A-486C-A8C5-ECC9F3942E4B}">
                <a14:imgProps xmlns:a14="http://schemas.microsoft.com/office/drawing/2010/main">
                  <a14:imgLayer r:embed="rId23">
                    <a14:imgEffect>
                      <a14:backgroundRemoval t="58871" b="78495" l="30029" r="50362">
                        <a14:foregroundMark x1="43777" y1="68145" x2="43994" y2="69086"/>
                        <a14:foregroundMark x1="43994" y1="71909" x2="44067" y2="73118"/>
                        <a14:foregroundMark x1="39291" y1="70161" x2="37265" y2="67339"/>
                        <a14:foregroundMark x1="38495" y1="66667" x2="37988" y2="65188"/>
                        <a14:foregroundMark x1="35456" y1="68280" x2="35456" y2="65323"/>
                        <a14:backgroundMark x1="36903" y1="64919" x2="36831" y2="65188"/>
                      </a14:backgroundRemoval>
                    </a14:imgEffect>
                  </a14:imgLayer>
                </a14:imgProps>
              </a:ext>
              <a:ext uri="{28A0092B-C50C-407E-A947-70E740481C1C}">
                <a14:useLocalDpi xmlns:a14="http://schemas.microsoft.com/office/drawing/2010/main" val="0"/>
              </a:ext>
            </a:extLst>
          </a:blip>
          <a:srcRect l="30107" t="58259" r="49642" b="21640"/>
          <a:stretch/>
        </p:blipFill>
        <p:spPr>
          <a:xfrm rot="16200000" flipV="1">
            <a:off x="1465874" y="4743930"/>
            <a:ext cx="2754855" cy="1472171"/>
          </a:xfrm>
          <a:prstGeom prst="rect">
            <a:avLst/>
          </a:prstGeom>
        </p:spPr>
      </p:pic>
      <p:sp>
        <p:nvSpPr>
          <p:cNvPr id="67" name="Rounded Rectangular Callout 66"/>
          <p:cNvSpPr/>
          <p:nvPr/>
        </p:nvSpPr>
        <p:spPr>
          <a:xfrm>
            <a:off x="108586" y="5532453"/>
            <a:ext cx="1974305" cy="1221043"/>
          </a:xfrm>
          <a:prstGeom prst="wedgeRoundRectCallout">
            <a:avLst>
              <a:gd name="adj1" fmla="val 65744"/>
              <a:gd name="adj2" fmla="val -51887"/>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005695"/>
                </a:solidFill>
                <a:latin typeface="Comic Sans MS" panose="030F0702030302020204" pitchFamily="66" charset="0"/>
              </a:rPr>
              <a:t>Nach</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dealbhaich</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thu</a:t>
            </a:r>
            <a:r>
              <a:rPr lang="en-GB" sz="1600" dirty="0">
                <a:solidFill>
                  <a:srgbClr val="005695"/>
                </a:solidFill>
                <a:latin typeface="Comic Sans MS" panose="030F0702030302020204" pitchFamily="66" charset="0"/>
              </a:rPr>
              <a:t> am fear </a:t>
            </a:r>
            <a:r>
              <a:rPr lang="en-GB" sz="1600" dirty="0" err="1">
                <a:solidFill>
                  <a:srgbClr val="005695"/>
                </a:solidFill>
                <a:latin typeface="Comic Sans MS" panose="030F0702030302020204" pitchFamily="66" charset="0"/>
              </a:rPr>
              <a:t>agad</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fhèin</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Cò</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ris</a:t>
            </a:r>
            <a:r>
              <a:rPr lang="en-GB" sz="1600" dirty="0">
                <a:solidFill>
                  <a:srgbClr val="005695"/>
                </a:solidFill>
                <a:latin typeface="Comic Sans MS" panose="030F0702030302020204" pitchFamily="66" charset="0"/>
              </a:rPr>
              <a:t> a </a:t>
            </a:r>
            <a:r>
              <a:rPr lang="en-GB" sz="1600" dirty="0" err="1">
                <a:solidFill>
                  <a:srgbClr val="005695"/>
                </a:solidFill>
                <a:latin typeface="Comic Sans MS" panose="030F0702030302020204" pitchFamily="66" charset="0"/>
              </a:rPr>
              <a:t>bhiodh</a:t>
            </a:r>
            <a:r>
              <a:rPr lang="en-GB" sz="1600" dirty="0">
                <a:solidFill>
                  <a:srgbClr val="005695"/>
                </a:solidFill>
                <a:latin typeface="Comic Sans MS" panose="030F0702030302020204" pitchFamily="66" charset="0"/>
              </a:rPr>
              <a:t> e </a:t>
            </a:r>
            <a:r>
              <a:rPr lang="en-GB" sz="1600" dirty="0" err="1">
                <a:solidFill>
                  <a:srgbClr val="005695"/>
                </a:solidFill>
                <a:latin typeface="Comic Sans MS" panose="030F0702030302020204" pitchFamily="66" charset="0"/>
              </a:rPr>
              <a:t>coltach</a:t>
            </a:r>
            <a:r>
              <a:rPr lang="en-GB" sz="1600" dirty="0">
                <a:solidFill>
                  <a:srgbClr val="005695"/>
                </a:solidFill>
                <a:latin typeface="Comic Sans MS" panose="030F0702030302020204" pitchFamily="66" charset="0"/>
              </a:rPr>
              <a:t>?</a:t>
            </a:r>
            <a:endParaRPr lang="en-GB" sz="1600" dirty="0">
              <a:solidFill>
                <a:srgbClr val="005695"/>
              </a:solidFill>
            </a:endParaRPr>
          </a:p>
        </p:txBody>
      </p:sp>
      <p:sp>
        <p:nvSpPr>
          <p:cNvPr id="7" name="Explosion 1 6"/>
          <p:cNvSpPr/>
          <p:nvPr/>
        </p:nvSpPr>
        <p:spPr>
          <a:xfrm>
            <a:off x="1182461" y="2415308"/>
            <a:ext cx="2016678" cy="1816030"/>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460850" y="2968426"/>
            <a:ext cx="1459040" cy="738664"/>
          </a:xfrm>
          <a:prstGeom prst="rect">
            <a:avLst/>
          </a:prstGeom>
          <a:noFill/>
        </p:spPr>
        <p:txBody>
          <a:bodyPr wrap="square" rtlCol="0">
            <a:spAutoFit/>
          </a:bodyPr>
          <a:lstStyle/>
          <a:p>
            <a:pPr algn="ctr"/>
            <a:r>
              <a:rPr lang="en-GB" sz="1400" b="1" dirty="0" err="1">
                <a:solidFill>
                  <a:srgbClr val="7030A0"/>
                </a:solidFill>
                <a:latin typeface="Comic Sans MS" panose="030F0702030302020204" pitchFamily="66" charset="0"/>
              </a:rPr>
              <a:t>Dèan</a:t>
            </a:r>
            <a:r>
              <a:rPr lang="en-GB" sz="1400" b="1" dirty="0">
                <a:solidFill>
                  <a:srgbClr val="7030A0"/>
                </a:solidFill>
                <a:latin typeface="Comic Sans MS" panose="030F0702030302020204" pitchFamily="66" charset="0"/>
              </a:rPr>
              <a:t> </a:t>
            </a:r>
            <a:r>
              <a:rPr lang="en-GB" sz="1400" b="1" dirty="0" err="1">
                <a:solidFill>
                  <a:srgbClr val="7030A0"/>
                </a:solidFill>
                <a:latin typeface="Comic Sans MS" panose="030F0702030302020204" pitchFamily="66" charset="0"/>
              </a:rPr>
              <a:t>bàta</a:t>
            </a:r>
            <a:r>
              <a:rPr lang="en-GB" sz="1400" b="1" dirty="0">
                <a:solidFill>
                  <a:srgbClr val="7030A0"/>
                </a:solidFill>
                <a:latin typeface="Comic Sans MS" panose="030F0702030302020204" pitchFamily="66" charset="0"/>
              </a:rPr>
              <a:t> a </a:t>
            </a:r>
            <a:r>
              <a:rPr lang="en-GB" sz="1400" b="1" dirty="0" err="1">
                <a:solidFill>
                  <a:srgbClr val="7030A0"/>
                </a:solidFill>
                <a:latin typeface="Comic Sans MS" panose="030F0702030302020204" pitchFamily="66" charset="0"/>
              </a:rPr>
              <a:t>bhios</a:t>
            </a:r>
            <a:r>
              <a:rPr lang="en-GB" sz="1400" b="1" dirty="0">
                <a:solidFill>
                  <a:srgbClr val="7030A0"/>
                </a:solidFill>
                <a:latin typeface="Comic Sans MS" panose="030F0702030302020204" pitchFamily="66" charset="0"/>
              </a:rPr>
              <a:t> a’ </a:t>
            </a:r>
            <a:r>
              <a:rPr lang="en-GB" sz="1400" b="1" dirty="0" err="1">
                <a:solidFill>
                  <a:srgbClr val="7030A0"/>
                </a:solidFill>
                <a:latin typeface="Comic Sans MS" panose="030F0702030302020204" pitchFamily="66" charset="0"/>
              </a:rPr>
              <a:t>fleòdradh</a:t>
            </a:r>
            <a:r>
              <a:rPr lang="en-GB" sz="1400" b="1" dirty="0">
                <a:solidFill>
                  <a:srgbClr val="7030A0"/>
                </a:solidFill>
                <a:latin typeface="Comic Sans MS" panose="030F0702030302020204" pitchFamily="66" charset="0"/>
              </a:rPr>
              <a:t>!</a:t>
            </a:r>
          </a:p>
        </p:txBody>
      </p:sp>
    </p:spTree>
    <p:extLst>
      <p:ext uri="{BB962C8B-B14F-4D97-AF65-F5344CB8AC3E}">
        <p14:creationId xmlns:p14="http://schemas.microsoft.com/office/powerpoint/2010/main" val="1627783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83707" y="-119074"/>
            <a:ext cx="12475707" cy="7003030"/>
          </a:xfrm>
          <a:prstGeom prst="rect">
            <a:avLst/>
          </a:prstGeom>
        </p:spPr>
      </p:pic>
      <p:sp>
        <p:nvSpPr>
          <p:cNvPr id="20" name="Rounded Rectangle 19"/>
          <p:cNvSpPr/>
          <p:nvPr/>
        </p:nvSpPr>
        <p:spPr>
          <a:xfrm>
            <a:off x="1211019" y="0"/>
            <a:ext cx="10331853" cy="5527447"/>
          </a:xfrm>
          <a:prstGeom prst="roundRect">
            <a:avLst>
              <a:gd name="adj" fmla="val 68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latin typeface="Comic Sans MS" panose="030F0702030302020204" pitchFamily="66" charset="0"/>
            </a:endParaRPr>
          </a:p>
          <a:p>
            <a:pPr algn="ctr"/>
            <a:endParaRPr lang="en-GB" dirty="0">
              <a:solidFill>
                <a:srgbClr val="C00000"/>
              </a:solidFill>
              <a:latin typeface="Comic Sans MS" panose="030F0702030302020204" pitchFamily="66" charset="0"/>
            </a:endParaRPr>
          </a:p>
          <a:p>
            <a:pPr algn="ctr"/>
            <a:endParaRPr lang="en-GB" b="1" dirty="0">
              <a:solidFill>
                <a:srgbClr val="C00000"/>
              </a:solidFill>
              <a:latin typeface="Comic Sans MS" panose="030F0702030302020204" pitchFamily="66" charset="0"/>
            </a:endParaRPr>
          </a:p>
          <a:p>
            <a:pPr algn="ctr"/>
            <a:r>
              <a:rPr lang="gd-GB" b="1" dirty="0">
                <a:solidFill>
                  <a:schemeClr val="bg1">
                    <a:lumMod val="95000"/>
                  </a:schemeClr>
                </a:solidFill>
                <a:latin typeface="Comic Sans MS" panose="030F0702030302020204" pitchFamily="66" charset="0"/>
              </a:rPr>
              <a:t>Seo na dh’fheumas tu</a:t>
            </a:r>
          </a:p>
          <a:p>
            <a:r>
              <a:rPr lang="gd-GB" sz="1600" dirty="0">
                <a:solidFill>
                  <a:schemeClr val="bg1">
                    <a:lumMod val="95000"/>
                  </a:schemeClr>
                </a:solidFill>
                <a:latin typeface="Comic Sans MS" panose="030F0702030302020204" pitchFamily="66" charset="0"/>
              </a:rPr>
              <a:t>Rud sam bith a leigeas iad leat cleachdadh san taigh! Leithid:</a:t>
            </a:r>
          </a:p>
          <a:p>
            <a:endParaRPr lang="gd-GB" sz="1600" dirty="0">
              <a:solidFill>
                <a:schemeClr val="bg1">
                  <a:lumMod val="95000"/>
                </a:schemeClr>
              </a:solidFill>
              <a:latin typeface="Comic Sans MS" panose="030F0702030302020204" pitchFamily="66" charset="0"/>
            </a:endParaRPr>
          </a:p>
          <a:p>
            <a:pPr marL="285750" indent="-285750">
              <a:buFont typeface="Wingdings" panose="05000000000000000000" pitchFamily="2" charset="2"/>
              <a:buChar char="Ø"/>
            </a:pPr>
            <a:r>
              <a:rPr lang="gd-GB" sz="1600" dirty="0">
                <a:solidFill>
                  <a:schemeClr val="bg1">
                    <a:lumMod val="95000"/>
                  </a:schemeClr>
                </a:solidFill>
                <a:latin typeface="Comic Sans MS" panose="030F0702030302020204" pitchFamily="66" charset="0"/>
              </a:rPr>
              <a:t>Plaideachan</a:t>
            </a:r>
          </a:p>
          <a:p>
            <a:pPr marL="285750" indent="-285750">
              <a:buFont typeface="Wingdings" panose="05000000000000000000" pitchFamily="2" charset="2"/>
              <a:buChar char="Ø"/>
            </a:pPr>
            <a:r>
              <a:rPr lang="gd-GB" sz="1600" dirty="0">
                <a:solidFill>
                  <a:schemeClr val="bg1">
                    <a:lumMod val="95000"/>
                  </a:schemeClr>
                </a:solidFill>
                <a:latin typeface="Comic Sans MS" panose="030F0702030302020204" pitchFamily="66" charset="0"/>
              </a:rPr>
              <a:t>Cluasagan</a:t>
            </a:r>
          </a:p>
          <a:p>
            <a:pPr marL="285750" indent="-285750">
              <a:buFont typeface="Wingdings" panose="05000000000000000000" pitchFamily="2" charset="2"/>
              <a:buChar char="Ø"/>
            </a:pPr>
            <a:r>
              <a:rPr lang="gd-GB" sz="1600" dirty="0">
                <a:solidFill>
                  <a:schemeClr val="bg1">
                    <a:lumMod val="95000"/>
                  </a:schemeClr>
                </a:solidFill>
                <a:latin typeface="Comic Sans MS" panose="030F0702030302020204" pitchFamily="66" charset="0"/>
              </a:rPr>
              <a:t>Prìnichean</a:t>
            </a:r>
            <a:r>
              <a:rPr lang="en-GB" sz="1600" dirty="0">
                <a:solidFill>
                  <a:schemeClr val="bg1">
                    <a:lumMod val="95000"/>
                  </a:schemeClr>
                </a:solidFill>
                <a:latin typeface="Comic Sans MS" panose="030F0702030302020204" pitchFamily="66" charset="0"/>
              </a:rPr>
              <a:t>-</a:t>
            </a:r>
            <a:r>
              <a:rPr lang="gd-GB" sz="1600" dirty="0">
                <a:solidFill>
                  <a:schemeClr val="bg1">
                    <a:lumMod val="95000"/>
                  </a:schemeClr>
                </a:solidFill>
                <a:latin typeface="Comic Sans MS" panose="030F0702030302020204" pitchFamily="66" charset="0"/>
              </a:rPr>
              <a:t>aodaich</a:t>
            </a:r>
          </a:p>
          <a:p>
            <a:pPr marL="285750" indent="-285750">
              <a:buFont typeface="Wingdings" panose="05000000000000000000" pitchFamily="2" charset="2"/>
              <a:buChar char="Ø"/>
            </a:pPr>
            <a:r>
              <a:rPr lang="gd-GB" sz="1600" dirty="0">
                <a:solidFill>
                  <a:schemeClr val="bg1">
                    <a:lumMod val="95000"/>
                  </a:schemeClr>
                </a:solidFill>
                <a:latin typeface="Comic Sans MS" panose="030F0702030302020204" pitchFamily="66" charset="0"/>
              </a:rPr>
              <a:t>Comaigean/leabhraichean</a:t>
            </a:r>
          </a:p>
          <a:p>
            <a:endParaRPr lang="gd-GB" sz="1600" dirty="0">
              <a:solidFill>
                <a:schemeClr val="bg1">
                  <a:lumMod val="95000"/>
                </a:schemeClr>
              </a:solidFill>
              <a:latin typeface="Comic Sans MS" panose="030F0702030302020204" pitchFamily="66" charset="0"/>
            </a:endParaRPr>
          </a:p>
          <a:p>
            <a:endParaRPr lang="gd-GB" sz="1600" dirty="0">
              <a:solidFill>
                <a:schemeClr val="bg1">
                  <a:lumMod val="95000"/>
                </a:schemeClr>
              </a:solidFill>
              <a:latin typeface="Comic Sans MS" panose="030F0702030302020204" pitchFamily="66" charset="0"/>
            </a:endParaRPr>
          </a:p>
          <a:p>
            <a:r>
              <a:rPr lang="gd-GB" sz="1600" b="1" dirty="0">
                <a:solidFill>
                  <a:schemeClr val="bg1">
                    <a:lumMod val="95000"/>
                  </a:schemeClr>
                </a:solidFill>
                <a:latin typeface="Comic Sans MS" panose="030F0702030302020204" pitchFamily="66" charset="0"/>
              </a:rPr>
              <a:t>Stiùireadh: </a:t>
            </a:r>
            <a:r>
              <a:rPr lang="gd-GB" sz="1600" dirty="0">
                <a:solidFill>
                  <a:schemeClr val="bg1">
                    <a:lumMod val="95000"/>
                  </a:schemeClr>
                </a:solidFill>
                <a:latin typeface="Comic Sans MS" panose="030F0702030302020204" pitchFamily="66" charset="0"/>
              </a:rPr>
              <a:t>Smaoinich mun chruth – feumaidh e a bhith sàbhailte, agus furasta  faighinn a-mach ’s a-steach às!</a:t>
            </a:r>
          </a:p>
          <a:p>
            <a:endParaRPr lang="gd-GB" sz="1600" dirty="0">
              <a:solidFill>
                <a:schemeClr val="bg1">
                  <a:lumMod val="95000"/>
                </a:schemeClr>
              </a:solidFill>
              <a:latin typeface="Comic Sans MS" panose="030F0702030302020204" pitchFamily="66" charset="0"/>
            </a:endParaRPr>
          </a:p>
          <a:p>
            <a:pPr marL="342900" indent="-342900">
              <a:buFont typeface="+mj-lt"/>
              <a:buAutoNum type="arabicPeriod"/>
            </a:pPr>
            <a:r>
              <a:rPr lang="gd-GB" sz="1600" dirty="0">
                <a:solidFill>
                  <a:schemeClr val="bg1">
                    <a:lumMod val="95000"/>
                  </a:schemeClr>
                </a:solidFill>
                <a:latin typeface="Comic Sans MS" panose="030F0702030302020204" pitchFamily="66" charset="0"/>
              </a:rPr>
              <a:t>Croch na cuibhrigean agus anairt leapa thairis air rudeigin mar sèithear. </a:t>
            </a:r>
          </a:p>
          <a:p>
            <a:pPr marL="342900" indent="-342900">
              <a:buFont typeface="+mj-lt"/>
              <a:buAutoNum type="arabicPeriod"/>
            </a:pPr>
            <a:r>
              <a:rPr lang="gd-GB" sz="1600" dirty="0">
                <a:solidFill>
                  <a:schemeClr val="bg1">
                    <a:lumMod val="95000"/>
                  </a:schemeClr>
                </a:solidFill>
                <a:latin typeface="Comic Sans MS" panose="030F0702030302020204" pitchFamily="66" charset="0"/>
              </a:rPr>
              <a:t>Ceangail cuibhrigean is anairt le prìnichean aodaich.</a:t>
            </a:r>
          </a:p>
          <a:p>
            <a:pPr marL="342900" indent="-342900">
              <a:buFont typeface="+mj-lt"/>
              <a:buAutoNum type="arabicPeriod"/>
            </a:pPr>
            <a:r>
              <a:rPr lang="gd-GB" sz="1600" dirty="0">
                <a:solidFill>
                  <a:schemeClr val="bg1">
                    <a:lumMod val="95000"/>
                  </a:schemeClr>
                </a:solidFill>
                <a:latin typeface="Comic Sans MS" panose="030F0702030302020204" pitchFamily="66" charset="0"/>
              </a:rPr>
              <a:t>Cuir cluasagan na bhroinn airson suidhe orra.</a:t>
            </a:r>
          </a:p>
          <a:p>
            <a:pPr marL="342900" indent="-342900">
              <a:buFont typeface="+mj-lt"/>
              <a:buAutoNum type="arabicPeriod"/>
            </a:pPr>
            <a:r>
              <a:rPr lang="gd-GB" sz="1600" dirty="0">
                <a:solidFill>
                  <a:schemeClr val="bg1">
                    <a:lumMod val="95000"/>
                  </a:schemeClr>
                </a:solidFill>
                <a:latin typeface="Comic Sans MS" panose="030F0702030302020204" pitchFamily="66" charset="0"/>
              </a:rPr>
              <a:t>Thoir a-steach dèideagan, comaigean is leabhraichean don dùn.</a:t>
            </a:r>
          </a:p>
          <a:p>
            <a:pPr marL="342900" indent="-342900">
              <a:buFont typeface="+mj-lt"/>
              <a:buAutoNum type="arabicPeriod"/>
            </a:pPr>
            <a:r>
              <a:rPr lang="gd-GB" sz="1600" dirty="0">
                <a:solidFill>
                  <a:schemeClr val="bg1">
                    <a:lumMod val="95000"/>
                  </a:schemeClr>
                </a:solidFill>
                <a:latin typeface="Comic Sans MS" panose="030F0702030302020204" pitchFamily="66" charset="0"/>
              </a:rPr>
              <a:t>Nach iarr thu air do charaidean is teaghlach a thighinn a-steach còmhla riut? </a:t>
            </a:r>
          </a:p>
          <a:p>
            <a:pPr marL="342900" indent="-342900">
              <a:buFont typeface="+mj-lt"/>
              <a:buAutoNum type="arabicPeriod"/>
            </a:pPr>
            <a:r>
              <a:rPr lang="gd-GB" sz="1600" dirty="0">
                <a:solidFill>
                  <a:schemeClr val="bg1">
                    <a:lumMod val="95000"/>
                  </a:schemeClr>
                </a:solidFill>
                <a:latin typeface="Comic Sans MS" panose="030F0702030302020204" pitchFamily="66" charset="0"/>
              </a:rPr>
              <a:t>Tog dealbh den dùn agus cuir thugainn e aig </a:t>
            </a:r>
            <a:r>
              <a:rPr lang="gd-GB" sz="1600" dirty="0" err="1">
                <a:solidFill>
                  <a:srgbClr val="C00000"/>
                </a:solidFill>
                <a:latin typeface="Comic Sans MS" panose="030F0702030302020204" pitchFamily="66" charset="0"/>
                <a:hlinkClick r:id="rId5"/>
              </a:rPr>
              <a:t>parentzone@educationscotland.gov.scot</a:t>
            </a:r>
            <a:endParaRPr lang="gd-GB" sz="1600" dirty="0">
              <a:solidFill>
                <a:srgbClr val="C00000"/>
              </a:solidFill>
            </a:endParaRPr>
          </a:p>
          <a:p>
            <a:pPr algn="ctr"/>
            <a:endParaRPr lang="gd-GB" sz="1600" dirty="0">
              <a:solidFill>
                <a:srgbClr val="C00000"/>
              </a:solidFill>
            </a:endParaRPr>
          </a:p>
          <a:p>
            <a:pPr algn="ctr"/>
            <a:endParaRPr lang="gd-GB" sz="1600" dirty="0">
              <a:solidFill>
                <a:srgbClr val="C00000"/>
              </a:solidFill>
            </a:endParaRPr>
          </a:p>
          <a:p>
            <a:pPr algn="ctr"/>
            <a:endParaRPr lang="en-GB" sz="1600" dirty="0">
              <a:solidFill>
                <a:srgbClr val="C00000"/>
              </a:solidFill>
            </a:endParaRPr>
          </a:p>
          <a:p>
            <a:endParaRPr lang="en-GB" dirty="0">
              <a:solidFill>
                <a:srgbClr val="C00000"/>
              </a:solidFill>
            </a:endParaRPr>
          </a:p>
        </p:txBody>
      </p:sp>
      <p:sp>
        <p:nvSpPr>
          <p:cNvPr id="3" name="Rounded Rectangle 2"/>
          <p:cNvSpPr/>
          <p:nvPr/>
        </p:nvSpPr>
        <p:spPr>
          <a:xfrm>
            <a:off x="3869856" y="1041111"/>
            <a:ext cx="6791325" cy="4802128"/>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omic Sans MS" panose="030F0702030302020204" pitchFamily="66" charset="0"/>
            </a:endParaRPr>
          </a:p>
        </p:txBody>
      </p:sp>
      <p:sp>
        <p:nvSpPr>
          <p:cNvPr id="56" name="Rounded Rectangular Callout 55"/>
          <p:cNvSpPr/>
          <p:nvPr/>
        </p:nvSpPr>
        <p:spPr>
          <a:xfrm>
            <a:off x="4967341" y="5625389"/>
            <a:ext cx="5456321" cy="1143029"/>
          </a:xfrm>
          <a:prstGeom prst="wedgeRoundRectCallout">
            <a:avLst>
              <a:gd name="adj1" fmla="val 55154"/>
              <a:gd name="adj2" fmla="val -40599"/>
              <a:gd name="adj3" fmla="val 16667"/>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d-GB" sz="1600" dirty="0">
                <a:solidFill>
                  <a:schemeClr val="bg1">
                    <a:lumMod val="95000"/>
                  </a:schemeClr>
                </a:solidFill>
                <a:latin typeface="Comic Sans MS"/>
              </a:rPr>
              <a:t>Cleachdaidh innleadairean am mac-meanmna gus an cuideachadh a’ cruthachadh rudan. Dìreach </a:t>
            </a:r>
            <a:endParaRPr lang="en-GB" sz="1600" dirty="0">
              <a:solidFill>
                <a:schemeClr val="bg1">
                  <a:lumMod val="95000"/>
                </a:schemeClr>
              </a:solidFill>
              <a:latin typeface="Comic Sans MS"/>
            </a:endParaRPr>
          </a:p>
          <a:p>
            <a:r>
              <a:rPr lang="gd-GB" sz="1600" dirty="0">
                <a:solidFill>
                  <a:schemeClr val="bg1">
                    <a:lumMod val="95000"/>
                  </a:schemeClr>
                </a:solidFill>
                <a:latin typeface="Comic Sans MS"/>
              </a:rPr>
              <a:t>a’ cleachdadh rudan a tha san taigh, an urrainn dhutsa dùn a thogail dhut fhèin?</a:t>
            </a:r>
          </a:p>
        </p:txBody>
      </p:sp>
      <p:sp>
        <p:nvSpPr>
          <p:cNvPr id="4" name="TextBox 3"/>
          <p:cNvSpPr txBox="1"/>
          <p:nvPr/>
        </p:nvSpPr>
        <p:spPr>
          <a:xfrm>
            <a:off x="7146278" y="1178988"/>
            <a:ext cx="5370286" cy="1354217"/>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chemeClr val="bg1">
                    <a:lumMod val="95000"/>
                  </a:schemeClr>
                </a:solidFill>
                <a:latin typeface="Comic Sans MS" panose="030F0702030302020204" pitchFamily="66" charset="0"/>
              </a:rPr>
              <a:t>Anairt</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leapa</a:t>
            </a:r>
            <a:endParaRPr lang="en-GB" sz="1600" dirty="0">
              <a:solidFill>
                <a:schemeClr val="bg1">
                  <a:lumMod val="95000"/>
                </a:schemeClr>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panose="030F0702030302020204" pitchFamily="66" charset="0"/>
              </a:rPr>
              <a:t>Dèideagan</a:t>
            </a:r>
            <a:endParaRPr lang="en-GB" sz="1600" dirty="0">
              <a:solidFill>
                <a:schemeClr val="bg1">
                  <a:lumMod val="95000"/>
                </a:schemeClr>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chemeClr val="bg1">
                    <a:lumMod val="95000"/>
                  </a:schemeClr>
                </a:solidFill>
                <a:latin typeface="Comic Sans MS" panose="030F0702030302020204" pitchFamily="66" charset="0"/>
              </a:rPr>
              <a:t>Caraidean</a:t>
            </a:r>
            <a:r>
              <a:rPr lang="en-GB" sz="1600" dirty="0">
                <a:solidFill>
                  <a:schemeClr val="bg1">
                    <a:lumMod val="95000"/>
                  </a:schemeClr>
                </a:solidFill>
                <a:latin typeface="Comic Sans MS" panose="030F0702030302020204" pitchFamily="66" charset="0"/>
              </a:rPr>
              <a:t>/</a:t>
            </a:r>
            <a:r>
              <a:rPr lang="en-GB" sz="1600" dirty="0" err="1">
                <a:solidFill>
                  <a:schemeClr val="bg1">
                    <a:lumMod val="95000"/>
                  </a:schemeClr>
                </a:solidFill>
                <a:latin typeface="Comic Sans MS" panose="030F0702030302020204" pitchFamily="66" charset="0"/>
              </a:rPr>
              <a:t>teaghlach</a:t>
            </a:r>
            <a:r>
              <a:rPr lang="en-GB" sz="1600" dirty="0">
                <a:solidFill>
                  <a:schemeClr val="bg1">
                    <a:lumMod val="95000"/>
                  </a:schemeClr>
                </a:solidFill>
                <a:latin typeface="Comic Sans MS" panose="030F0702030302020204" pitchFamily="66" charset="0"/>
              </a:rPr>
              <a:t> (le </a:t>
            </a:r>
            <a:r>
              <a:rPr lang="en-GB" sz="1600" dirty="0" err="1">
                <a:solidFill>
                  <a:schemeClr val="bg1">
                    <a:lumMod val="95000"/>
                  </a:schemeClr>
                </a:solidFill>
                <a:latin typeface="Comic Sans MS" panose="030F0702030302020204" pitchFamily="66" charset="0"/>
              </a:rPr>
              <a:t>cuireadh</a:t>
            </a:r>
            <a:r>
              <a:rPr lang="en-GB" sz="1600" dirty="0">
                <a:solidFill>
                  <a:schemeClr val="bg1">
                    <a:lumMod val="95000"/>
                  </a:schemeClr>
                </a:solidFill>
                <a:latin typeface="Comic Sans MS" panose="030F0702030302020204" pitchFamily="66" charset="0"/>
              </a:rPr>
              <a:t> a-</a:t>
            </a:r>
            <a:r>
              <a:rPr lang="en-GB" sz="1600" dirty="0" err="1">
                <a:solidFill>
                  <a:schemeClr val="bg1">
                    <a:lumMod val="95000"/>
                  </a:schemeClr>
                </a:solidFill>
                <a:latin typeface="Comic Sans MS" panose="030F0702030302020204" pitchFamily="66" charset="0"/>
              </a:rPr>
              <a:t>mhàin</a:t>
            </a:r>
            <a:r>
              <a:rPr lang="en-GB" sz="1600" dirty="0">
                <a:solidFill>
                  <a:schemeClr val="bg1">
                    <a:lumMod val="95000"/>
                  </a:schemeClr>
                </a:solidFill>
                <a:latin typeface="Comic Sans MS" panose="030F0702030302020204" pitchFamily="66" charset="0"/>
              </a:rPr>
              <a:t>)</a:t>
            </a:r>
          </a:p>
          <a:p>
            <a:pPr marL="285750" indent="-285750">
              <a:buFont typeface="Wingdings" panose="05000000000000000000" pitchFamily="2" charset="2"/>
              <a:buChar char="Ø"/>
            </a:pPr>
            <a:r>
              <a:rPr lang="en-GB" sz="1600" dirty="0" err="1">
                <a:solidFill>
                  <a:schemeClr val="bg1">
                    <a:lumMod val="95000"/>
                  </a:schemeClr>
                </a:solidFill>
                <a:latin typeface="Comic Sans MS" panose="030F0702030302020204" pitchFamily="66" charset="0"/>
              </a:rPr>
              <a:t>Sèithrichean</a:t>
            </a:r>
            <a:r>
              <a:rPr lang="en-GB" sz="1600" dirty="0">
                <a:solidFill>
                  <a:schemeClr val="bg1">
                    <a:lumMod val="95000"/>
                  </a:schemeClr>
                </a:solidFill>
                <a:latin typeface="Comic Sans MS" panose="030F0702030302020204" pitchFamily="66" charset="0"/>
              </a:rPr>
              <a:t>/</a:t>
            </a:r>
            <a:r>
              <a:rPr lang="en-GB" sz="1600" dirty="0" err="1">
                <a:solidFill>
                  <a:schemeClr val="bg1">
                    <a:lumMod val="95000"/>
                  </a:schemeClr>
                </a:solidFill>
                <a:latin typeface="Comic Sans MS" panose="030F0702030302020204" pitchFamily="66" charset="0"/>
              </a:rPr>
              <a:t>sòfa</a:t>
            </a:r>
            <a:r>
              <a:rPr lang="en-GB" sz="1600" dirty="0">
                <a:solidFill>
                  <a:schemeClr val="bg1">
                    <a:lumMod val="95000"/>
                  </a:schemeClr>
                </a:solidFill>
                <a:latin typeface="Comic Sans MS" panose="030F0702030302020204" pitchFamily="66" charset="0"/>
              </a:rPr>
              <a:t>/</a:t>
            </a:r>
            <a:r>
              <a:rPr lang="en-GB" sz="1600" dirty="0" err="1">
                <a:solidFill>
                  <a:schemeClr val="bg1">
                    <a:lumMod val="95000"/>
                  </a:schemeClr>
                </a:solidFill>
                <a:latin typeface="Comic Sans MS" panose="030F0702030302020204" pitchFamily="66" charset="0"/>
              </a:rPr>
              <a:t>leabaidh</a:t>
            </a:r>
            <a:r>
              <a:rPr lang="en-GB" sz="1600" dirty="0">
                <a:solidFill>
                  <a:schemeClr val="bg1">
                    <a:lumMod val="95000"/>
                  </a:schemeClr>
                </a:solidFill>
                <a:latin typeface="Comic Sans MS" panose="030F0702030302020204" pitchFamily="66" charset="0"/>
              </a:rPr>
              <a:t> a </a:t>
            </a:r>
            <a:r>
              <a:rPr lang="en-GB" sz="1600" dirty="0" err="1">
                <a:solidFill>
                  <a:schemeClr val="bg1">
                    <a:lumMod val="95000"/>
                  </a:schemeClr>
                </a:solidFill>
                <a:latin typeface="Comic Sans MS" panose="030F0702030302020204" pitchFamily="66" charset="0"/>
              </a:rPr>
              <a:t>thèid</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fon</a:t>
            </a:r>
            <a:r>
              <a:rPr lang="en-GB" sz="1600" dirty="0">
                <a:solidFill>
                  <a:schemeClr val="bg1">
                    <a:lumMod val="95000"/>
                  </a:schemeClr>
                </a:solidFill>
                <a:latin typeface="Comic Sans MS" panose="030F0702030302020204" pitchFamily="66" charset="0"/>
              </a:rPr>
              <a:t>  </a:t>
            </a:r>
          </a:p>
          <a:p>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anairt</a:t>
            </a:r>
            <a:r>
              <a:rPr lang="en-GB" sz="1600" dirty="0">
                <a:solidFill>
                  <a:schemeClr val="bg1">
                    <a:lumMod val="95000"/>
                  </a:schemeClr>
                </a:solidFill>
                <a:latin typeface="Comic Sans MS" panose="030F0702030302020204" pitchFamily="66" charset="0"/>
              </a:rPr>
              <a:t>/</a:t>
            </a:r>
            <a:r>
              <a:rPr lang="en-GB" sz="1600" dirty="0" err="1">
                <a:solidFill>
                  <a:schemeClr val="bg1">
                    <a:lumMod val="95000"/>
                  </a:schemeClr>
                </a:solidFill>
                <a:latin typeface="Comic Sans MS" panose="030F0702030302020204" pitchFamily="66" charset="0"/>
              </a:rPr>
              <a:t>cuibhrigean</a:t>
            </a:r>
            <a:r>
              <a:rPr lang="en-GB" sz="1600" dirty="0">
                <a:solidFill>
                  <a:schemeClr val="bg1">
                    <a:lumMod val="95000"/>
                  </a:schemeClr>
                </a:solidFill>
                <a:latin typeface="Comic Sans MS" panose="030F0702030302020204" pitchFamily="66" charset="0"/>
              </a:rPr>
              <a:t> </a:t>
            </a:r>
            <a:r>
              <a:rPr lang="en-GB" sz="1600" dirty="0" err="1">
                <a:solidFill>
                  <a:schemeClr val="bg1">
                    <a:lumMod val="95000"/>
                  </a:schemeClr>
                </a:solidFill>
                <a:latin typeface="Comic Sans MS" panose="030F0702030302020204" pitchFamily="66" charset="0"/>
              </a:rPr>
              <a:t>leapa</a:t>
            </a:r>
            <a:endParaRPr lang="en-GB" sz="1600" dirty="0">
              <a:solidFill>
                <a:schemeClr val="bg1">
                  <a:lumMod val="95000"/>
                </a:schemeClr>
              </a:solidFill>
              <a:latin typeface="Comic Sans MS" panose="030F0702030302020204" pitchFamily="66"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1628" y1="36688" x2="6718" y2="12357"/>
                        <a14:foregroundMark x1="6977" y1="12484" x2="58140" y2="1019"/>
                        <a14:foregroundMark x1="12403" y1="20127" x2="80879" y2="8025"/>
                        <a14:foregroundMark x1="30233" y1="23822" x2="89406" y2="12739"/>
                        <a14:foregroundMark x1="44961" y1="26624" x2="70801" y2="23567"/>
                        <a14:foregroundMark x1="92248" y1="20382" x2="94315" y2="34013"/>
                        <a14:foregroundMark x1="56848" y1="98217" x2="68734" y2="94395"/>
                        <a14:foregroundMark x1="29199" y1="98344" x2="42894" y2="95924"/>
                        <a14:foregroundMark x1="5426" y1="22166" x2="3359" y2="27389"/>
                        <a14:backgroundMark x1="63566" y1="65987" x2="63566" y2="65987"/>
                      </a14:backgroundRemoval>
                    </a14:imgEffect>
                  </a14:imgLayer>
                </a14:imgProps>
              </a:ext>
              <a:ext uri="{28A0092B-C50C-407E-A947-70E740481C1C}">
                <a14:useLocalDpi xmlns:a14="http://schemas.microsoft.com/office/drawing/2010/main" val="0"/>
              </a:ext>
            </a:extLst>
          </a:blip>
          <a:stretch>
            <a:fillRect/>
          </a:stretch>
        </p:blipFill>
        <p:spPr>
          <a:xfrm>
            <a:off x="10443682" y="3573922"/>
            <a:ext cx="1578802" cy="3202458"/>
          </a:xfrm>
          <a:prstGeom prst="rect">
            <a:avLst/>
          </a:prstGeom>
        </p:spPr>
      </p:pic>
      <p:sp>
        <p:nvSpPr>
          <p:cNvPr id="10" name="Explosion 1 9"/>
          <p:cNvSpPr/>
          <p:nvPr/>
        </p:nvSpPr>
        <p:spPr>
          <a:xfrm>
            <a:off x="-2073" y="-119074"/>
            <a:ext cx="1540587" cy="2238160"/>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1469" y="509500"/>
            <a:ext cx="1364786" cy="830997"/>
          </a:xfrm>
          <a:prstGeom prst="rect">
            <a:avLst/>
          </a:prstGeom>
          <a:noFill/>
        </p:spPr>
        <p:txBody>
          <a:bodyPr wrap="square" rtlCol="0">
            <a:spAutoFit/>
          </a:bodyPr>
          <a:lstStyle/>
          <a:p>
            <a:pPr algn="ctr"/>
            <a:r>
              <a:rPr lang="en-GB" sz="1600" b="1" dirty="0">
                <a:solidFill>
                  <a:srgbClr val="7030A0"/>
                </a:solidFill>
                <a:latin typeface="Comic Sans MS" panose="030F0702030302020204" pitchFamily="66" charset="0"/>
              </a:rPr>
              <a:t>Tog </a:t>
            </a:r>
            <a:r>
              <a:rPr lang="en-GB" sz="1600" b="1" dirty="0" err="1">
                <a:solidFill>
                  <a:srgbClr val="7030A0"/>
                </a:solidFill>
                <a:latin typeface="Comic Sans MS" panose="030F0702030302020204" pitchFamily="66" charset="0"/>
              </a:rPr>
              <a:t>dùn</a:t>
            </a:r>
            <a:r>
              <a:rPr lang="en-GB" sz="1600" b="1" dirty="0">
                <a:solidFill>
                  <a:srgbClr val="7030A0"/>
                </a:solidFill>
                <a:latin typeface="Comic Sans MS" panose="030F0702030302020204" pitchFamily="66" charset="0"/>
              </a:rPr>
              <a:t> </a:t>
            </a:r>
          </a:p>
          <a:p>
            <a:pPr algn="ctr"/>
            <a:r>
              <a:rPr lang="en-GB" sz="1600" b="1" dirty="0">
                <a:solidFill>
                  <a:srgbClr val="7030A0"/>
                </a:solidFill>
                <a:latin typeface="Comic Sans MS" panose="030F0702030302020204" pitchFamily="66" charset="0"/>
              </a:rPr>
              <a:t>am </a:t>
            </a:r>
            <a:r>
              <a:rPr lang="en-GB" sz="1600" b="1" dirty="0" err="1">
                <a:solidFill>
                  <a:srgbClr val="7030A0"/>
                </a:solidFill>
                <a:latin typeface="Comic Sans MS" panose="030F0702030302020204" pitchFamily="66" charset="0"/>
              </a:rPr>
              <a:t>broinn</a:t>
            </a:r>
            <a:r>
              <a:rPr lang="en-GB" sz="1600" b="1" dirty="0">
                <a:solidFill>
                  <a:srgbClr val="7030A0"/>
                </a:solidFill>
                <a:latin typeface="Comic Sans MS" panose="030F0702030302020204" pitchFamily="66" charset="0"/>
              </a:rPr>
              <a:t> an </a:t>
            </a:r>
            <a:r>
              <a:rPr lang="en-GB" sz="1600" b="1" dirty="0" err="1">
                <a:solidFill>
                  <a:srgbClr val="7030A0"/>
                </a:solidFill>
                <a:latin typeface="Comic Sans MS" panose="030F0702030302020204" pitchFamily="66" charset="0"/>
              </a:rPr>
              <a:t>taighe</a:t>
            </a:r>
            <a:r>
              <a:rPr lang="en-GB" sz="1600" b="1" dirty="0">
                <a:solidFill>
                  <a:srgbClr val="7030A0"/>
                </a:solidFill>
                <a:latin typeface="Comic Sans MS" panose="030F0702030302020204" pitchFamily="66" charset="0"/>
              </a:rPr>
              <a:t>!</a:t>
            </a:r>
          </a:p>
        </p:txBody>
      </p:sp>
    </p:spTree>
    <p:extLst>
      <p:ext uri="{BB962C8B-B14F-4D97-AF65-F5344CB8AC3E}">
        <p14:creationId xmlns:p14="http://schemas.microsoft.com/office/powerpoint/2010/main" val="323629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colorTemperature colorTemp="9512"/>
                    </a14:imgEffect>
                    <a14:imgEffect>
                      <a14:saturation sat="12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83707" y="-95536"/>
            <a:ext cx="12475707" cy="7003030"/>
          </a:xfrm>
          <a:prstGeom prst="rect">
            <a:avLst/>
          </a:prstGeom>
        </p:spPr>
      </p:pic>
      <p:sp>
        <p:nvSpPr>
          <p:cNvPr id="40" name="Rounded Rectangle 39"/>
          <p:cNvSpPr/>
          <p:nvPr/>
        </p:nvSpPr>
        <p:spPr>
          <a:xfrm rot="20538999">
            <a:off x="144493" y="626040"/>
            <a:ext cx="3713691" cy="2404754"/>
          </a:xfrm>
          <a:prstGeom prst="roundRect">
            <a:avLst>
              <a:gd name="adj" fmla="val 3334"/>
            </a:avLst>
          </a:prstGeom>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36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endParaRPr>
          </a:p>
          <a:p>
            <a:pPr algn="ctr"/>
            <a:endParaRPr lang="en-GB" sz="3600" b="1" spc="-150" dirty="0">
              <a:ln w="38100">
                <a:solidFill>
                  <a:schemeClr val="bg1"/>
                </a:solidFill>
              </a:ln>
              <a:solidFill>
                <a:srgbClr val="AAED51"/>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a:p>
            <a:pPr algn="ctr">
              <a:lnSpc>
                <a:spcPts val="6000"/>
              </a:lnSpc>
            </a:pPr>
            <a:endParaRPr lang="en-GB" sz="5400" b="1" spc="-150" dirty="0">
              <a:ln w="38100">
                <a:solidFill>
                  <a:schemeClr val="bg1"/>
                </a:solidFill>
              </a:ln>
              <a:solidFill>
                <a:srgbClr val="148DCA"/>
              </a:solidFill>
              <a:effectLst>
                <a:outerShdw blurRad="50800" dist="38100" dir="2700000" algn="tl" rotWithShape="0">
                  <a:srgbClr val="148DCA">
                    <a:alpha val="40000"/>
                  </a:srgbClr>
                </a:outerShdw>
              </a:effectLst>
              <a:latin typeface="Comic Sans MS" panose="030F0702030302020204" pitchFamily="66" charset="0"/>
            </a:endParaRPr>
          </a:p>
        </p:txBody>
      </p:sp>
      <p:sp>
        <p:nvSpPr>
          <p:cNvPr id="67" name="Oval 66"/>
          <p:cNvSpPr/>
          <p:nvPr/>
        </p:nvSpPr>
        <p:spPr>
          <a:xfrm>
            <a:off x="7500799" y="1702604"/>
            <a:ext cx="2218735" cy="153936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ular Callout 63"/>
          <p:cNvSpPr/>
          <p:nvPr/>
        </p:nvSpPr>
        <p:spPr>
          <a:xfrm>
            <a:off x="466384" y="-28301"/>
            <a:ext cx="9913257" cy="5746436"/>
          </a:xfrm>
          <a:prstGeom prst="wedgeRoundRectCallout">
            <a:avLst>
              <a:gd name="adj1" fmla="val 48654"/>
              <a:gd name="adj2" fmla="val 28327"/>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Comic Sans MS" panose="030F0702030302020204" pitchFamily="66" charset="0"/>
            </a:endParaRPr>
          </a:p>
          <a:p>
            <a:r>
              <a:rPr lang="gd-GB" sz="1700" b="1" dirty="0">
                <a:solidFill>
                  <a:srgbClr val="7030A0"/>
                </a:solidFill>
                <a:latin typeface="Comic Sans MS" panose="030F0702030302020204" pitchFamily="66" charset="0"/>
              </a:rPr>
              <a:t>Roghainn 1</a:t>
            </a:r>
          </a:p>
          <a:p>
            <a:pPr marL="285750" indent="-285750">
              <a:buFont typeface="Wingdings" panose="05000000000000000000" pitchFamily="2" charset="2"/>
              <a:buChar char="Ø"/>
            </a:pPr>
            <a:r>
              <a:rPr lang="gd-GB" sz="1700" b="1" dirty="0">
                <a:solidFill>
                  <a:srgbClr val="7030A0"/>
                </a:solidFill>
                <a:latin typeface="Comic Sans MS" panose="030F0702030302020204" pitchFamily="66" charset="0"/>
              </a:rPr>
              <a:t>Blocaichean, canastairean bìdh</a:t>
            </a:r>
          </a:p>
          <a:p>
            <a:pPr marL="285750" indent="-285750">
              <a:buFont typeface="Wingdings" panose="05000000000000000000" pitchFamily="2" charset="2"/>
              <a:buChar char="Ø"/>
            </a:pPr>
            <a:endParaRPr lang="gd-GB" sz="1700" dirty="0">
              <a:solidFill>
                <a:srgbClr val="7030A0"/>
              </a:solidFill>
              <a:latin typeface="Comic Sans MS" panose="030F0702030302020204" pitchFamily="66" charset="0"/>
            </a:endParaRPr>
          </a:p>
          <a:p>
            <a:r>
              <a:rPr lang="gd-GB" sz="1600" b="1" dirty="0">
                <a:solidFill>
                  <a:srgbClr val="7030A0"/>
                </a:solidFill>
                <a:latin typeface="Comic Sans MS" panose="030F0702030302020204" pitchFamily="66" charset="0"/>
              </a:rPr>
              <a:t>Stiùireadh: </a:t>
            </a:r>
            <a:r>
              <a:rPr lang="gd-GB" sz="1600" dirty="0">
                <a:solidFill>
                  <a:srgbClr val="7030A0"/>
                </a:solidFill>
                <a:latin typeface="Comic Sans MS" panose="030F0702030302020204" pitchFamily="66" charset="0"/>
              </a:rPr>
              <a:t>Tog tùir de dhiofar chruthan – àrd is caol no le bonn leathann (leithid biorramaid) agus faic cò am fear as àirde is as treasa. Le cuideachadh bho inbheach sgrìobh no tarraing dealbh de na lorg thu an seo</a:t>
            </a:r>
            <a:r>
              <a:rPr lang="gd-GB" sz="1700" dirty="0">
                <a:solidFill>
                  <a:srgbClr val="7030A0"/>
                </a:solidFill>
                <a:latin typeface="Comic Sans MS" panose="030F0702030302020204" pitchFamily="66" charset="0"/>
              </a:rPr>
              <a:t>:</a:t>
            </a:r>
          </a:p>
          <a:p>
            <a:pPr algn="ctr"/>
            <a:endParaRPr lang="gd-GB" sz="1700" dirty="0">
              <a:solidFill>
                <a:srgbClr val="7030A0"/>
              </a:solidFill>
              <a:latin typeface="Comic Sans MS" panose="030F0702030302020204" pitchFamily="66" charset="0"/>
            </a:endParaRPr>
          </a:p>
          <a:p>
            <a:r>
              <a:rPr lang="gd-GB" sz="1600" b="1" dirty="0" err="1">
                <a:solidFill>
                  <a:srgbClr val="7030A0"/>
                </a:solidFill>
                <a:latin typeface="Comic Sans MS" panose="030F0702030302020204" pitchFamily="66" charset="0"/>
              </a:rPr>
              <a:t>Option</a:t>
            </a:r>
            <a:r>
              <a:rPr lang="gd-GB" sz="1600" b="1" dirty="0">
                <a:solidFill>
                  <a:srgbClr val="7030A0"/>
                </a:solidFill>
                <a:latin typeface="Comic Sans MS" panose="030F0702030302020204" pitchFamily="66" charset="0"/>
              </a:rPr>
              <a:t> 2</a:t>
            </a:r>
          </a:p>
          <a:p>
            <a:pPr marL="285750" indent="-285750">
              <a:buFont typeface="Wingdings" panose="05000000000000000000" pitchFamily="2" charset="2"/>
              <a:buChar char="Ø"/>
            </a:pPr>
            <a:r>
              <a:rPr lang="gd-GB" sz="1600" b="1" dirty="0" err="1">
                <a:solidFill>
                  <a:srgbClr val="7030A0"/>
                </a:solidFill>
                <a:latin typeface="Comic Sans MS" panose="030F0702030302020204" pitchFamily="66" charset="0"/>
              </a:rPr>
              <a:t>Jelly</a:t>
            </a:r>
            <a:r>
              <a:rPr lang="gd-GB" sz="1600" b="1" dirty="0">
                <a:solidFill>
                  <a:srgbClr val="7030A0"/>
                </a:solidFill>
                <a:latin typeface="Comic Sans MS" panose="030F0702030302020204" pitchFamily="66" charset="0"/>
              </a:rPr>
              <a:t> </a:t>
            </a:r>
            <a:r>
              <a:rPr lang="gd-GB" sz="1600" b="1" dirty="0" err="1">
                <a:solidFill>
                  <a:srgbClr val="7030A0"/>
                </a:solidFill>
                <a:latin typeface="Comic Sans MS" panose="030F0702030302020204" pitchFamily="66" charset="0"/>
              </a:rPr>
              <a:t>beans</a:t>
            </a:r>
            <a:r>
              <a:rPr lang="gd-GB" sz="1600" b="1" dirty="0">
                <a:solidFill>
                  <a:srgbClr val="7030A0"/>
                </a:solidFill>
                <a:latin typeface="Comic Sans MS" panose="030F0702030302020204" pitchFamily="66" charset="0"/>
              </a:rPr>
              <a:t>, biorain </a:t>
            </a:r>
            <a:r>
              <a:rPr lang="gd-GB" sz="1600" b="1" dirty="0" err="1">
                <a:solidFill>
                  <a:srgbClr val="7030A0"/>
                </a:solidFill>
                <a:latin typeface="Comic Sans MS" panose="030F0702030302020204" pitchFamily="66" charset="0"/>
              </a:rPr>
              <a:t>cocktail</a:t>
            </a:r>
            <a:endParaRPr lang="gd-GB" sz="1600" b="1" dirty="0">
              <a:solidFill>
                <a:srgbClr val="7030A0"/>
              </a:solidFill>
              <a:latin typeface="Comic Sans MS" panose="030F0702030302020204" pitchFamily="66" charset="0"/>
            </a:endParaRPr>
          </a:p>
          <a:p>
            <a:pPr algn="ctr"/>
            <a:endParaRPr lang="gd-GB" sz="1600" dirty="0">
              <a:solidFill>
                <a:srgbClr val="7030A0"/>
              </a:solidFill>
              <a:latin typeface="Comic Sans MS" panose="030F0702030302020204" pitchFamily="66" charset="0"/>
            </a:endParaRPr>
          </a:p>
          <a:p>
            <a:r>
              <a:rPr lang="gd-GB" sz="1400" b="1" dirty="0">
                <a:solidFill>
                  <a:srgbClr val="7030A0"/>
                </a:solidFill>
                <a:latin typeface="Comic Sans MS" panose="030F0702030302020204" pitchFamily="66" charset="0"/>
              </a:rPr>
              <a:t>Stiùireadh: </a:t>
            </a:r>
            <a:r>
              <a:rPr lang="gd-GB" sz="1600" dirty="0">
                <a:solidFill>
                  <a:srgbClr val="7030A0"/>
                </a:solidFill>
                <a:latin typeface="Comic Sans MS" panose="030F0702030302020204" pitchFamily="66" charset="0"/>
              </a:rPr>
              <a:t>An toiseach, feuch ris na cruthan 2D seo a dhèanamh leis na biorain </a:t>
            </a:r>
            <a:r>
              <a:rPr lang="gd-GB" sz="1600" dirty="0" err="1">
                <a:solidFill>
                  <a:srgbClr val="7030A0"/>
                </a:solidFill>
                <a:latin typeface="Comic Sans MS" panose="030F0702030302020204" pitchFamily="66" charset="0"/>
              </a:rPr>
              <a:t>cocktail</a:t>
            </a:r>
            <a:r>
              <a:rPr lang="gd-GB" sz="1600" dirty="0">
                <a:solidFill>
                  <a:srgbClr val="7030A0"/>
                </a:solidFill>
                <a:latin typeface="Comic Sans MS" panose="030F0702030302020204" pitchFamily="66" charset="0"/>
              </a:rPr>
              <a:t> agus </a:t>
            </a:r>
            <a:r>
              <a:rPr lang="gd-GB" sz="1600" dirty="0" err="1">
                <a:solidFill>
                  <a:srgbClr val="7030A0"/>
                </a:solidFill>
                <a:latin typeface="Comic Sans MS" panose="030F0702030302020204" pitchFamily="66" charset="0"/>
              </a:rPr>
              <a:t>jelly</a:t>
            </a:r>
            <a:r>
              <a:rPr lang="gd-GB" sz="1600" dirty="0">
                <a:solidFill>
                  <a:srgbClr val="7030A0"/>
                </a:solidFill>
                <a:latin typeface="Comic Sans MS" panose="030F0702030302020204" pitchFamily="66" charset="0"/>
              </a:rPr>
              <a:t> </a:t>
            </a:r>
            <a:r>
              <a:rPr lang="gd-GB" sz="1600" dirty="0" err="1">
                <a:solidFill>
                  <a:srgbClr val="7030A0"/>
                </a:solidFill>
                <a:latin typeface="Comic Sans MS" panose="030F0702030302020204" pitchFamily="66" charset="0"/>
              </a:rPr>
              <a:t>beans</a:t>
            </a:r>
            <a:r>
              <a:rPr lang="gd-GB" sz="1600" dirty="0">
                <a:solidFill>
                  <a:srgbClr val="7030A0"/>
                </a:solidFill>
                <a:latin typeface="Comic Sans MS" panose="030F0702030302020204" pitchFamily="66" charset="0"/>
              </a:rPr>
              <a:t>: ceàrnag, a  triantan,      is còig-cheàrnach     . Fàisg gach cruth gu socair – cò am fear as treasa? Cuir do fhreagairt an seo:</a:t>
            </a:r>
          </a:p>
          <a:p>
            <a:endParaRPr lang="gd-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Nis feuch ri cruthan 3D a dhèanamh le bhith a’ cur cuid de na cruthan 2D còmhla.</a:t>
            </a:r>
          </a:p>
          <a:p>
            <a:r>
              <a:rPr lang="gd-GB" sz="1600" dirty="0">
                <a:solidFill>
                  <a:srgbClr val="7030A0"/>
                </a:solidFill>
                <a:latin typeface="Comic Sans MS" panose="030F0702030302020204" pitchFamily="66" charset="0"/>
              </a:rPr>
              <a:t>Dè cho àrd ’s as urrainn dhut tùr chruthan a thogail? Cuir do fhreagairt an seo :</a:t>
            </a:r>
          </a:p>
          <a:p>
            <a:endParaRPr lang="gd-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Feuch ris an cruth a rinn thu fhàgail greis oir thèid na </a:t>
            </a:r>
            <a:r>
              <a:rPr lang="gd-GB" sz="1600" dirty="0" err="1">
                <a:solidFill>
                  <a:srgbClr val="7030A0"/>
                </a:solidFill>
                <a:latin typeface="Comic Sans MS" panose="030F0702030302020204" pitchFamily="66" charset="0"/>
              </a:rPr>
              <a:t>jelly</a:t>
            </a:r>
            <a:r>
              <a:rPr lang="gd-GB" sz="1600" dirty="0">
                <a:solidFill>
                  <a:srgbClr val="7030A0"/>
                </a:solidFill>
                <a:latin typeface="Comic Sans MS" panose="030F0702030302020204" pitchFamily="66" charset="0"/>
              </a:rPr>
              <a:t> </a:t>
            </a:r>
            <a:r>
              <a:rPr lang="gd-GB" sz="1600" dirty="0" err="1">
                <a:solidFill>
                  <a:srgbClr val="7030A0"/>
                </a:solidFill>
                <a:latin typeface="Comic Sans MS" panose="030F0702030302020204" pitchFamily="66" charset="0"/>
              </a:rPr>
              <a:t>beans</a:t>
            </a:r>
            <a:endParaRPr lang="gd-GB" sz="1600" dirty="0">
              <a:solidFill>
                <a:srgbClr val="7030A0"/>
              </a:solidFill>
              <a:latin typeface="Comic Sans MS" panose="030F0702030302020204" pitchFamily="66" charset="0"/>
            </a:endParaRPr>
          </a:p>
          <a:p>
            <a:r>
              <a:rPr lang="gd-GB" sz="1600" dirty="0">
                <a:solidFill>
                  <a:srgbClr val="7030A0"/>
                </a:solidFill>
                <a:latin typeface="Comic Sans MS" panose="030F0702030302020204" pitchFamily="66" charset="0"/>
              </a:rPr>
              <a:t>cruaidh is nì seo an cruth nas làidire buileach!</a:t>
            </a:r>
          </a:p>
        </p:txBody>
      </p:sp>
      <p:sp>
        <p:nvSpPr>
          <p:cNvPr id="69" name="Rounded Rectangular Callout 68"/>
          <p:cNvSpPr/>
          <p:nvPr/>
        </p:nvSpPr>
        <p:spPr>
          <a:xfrm>
            <a:off x="3599543" y="6031333"/>
            <a:ext cx="6780098" cy="787248"/>
          </a:xfrm>
          <a:prstGeom prst="wedgeRoundRectCallout">
            <a:avLst>
              <a:gd name="adj1" fmla="val 53067"/>
              <a:gd name="adj2" fmla="val -102444"/>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7030A0"/>
              </a:solidFill>
              <a:latin typeface="Comic Sans MS" panose="030F0702030302020204" pitchFamily="66" charset="0"/>
            </a:endParaRPr>
          </a:p>
          <a:p>
            <a:pPr algn="ctr"/>
            <a:endParaRPr lang="en-US" sz="1600" b="1" dirty="0">
              <a:solidFill>
                <a:srgbClr val="7030A0"/>
              </a:solidFill>
              <a:latin typeface="Comic Sans MS" panose="030F0702030302020204" pitchFamily="66" charset="0"/>
            </a:endParaRPr>
          </a:p>
          <a:p>
            <a:pPr algn="ctr"/>
            <a:r>
              <a:rPr lang="gd-GB" sz="1600" dirty="0">
                <a:solidFill>
                  <a:srgbClr val="7030A0"/>
                </a:solidFill>
                <a:latin typeface="Comic Sans MS" panose="030F0702030302020204" pitchFamily="66" charset="0"/>
              </a:rPr>
              <a:t>Mar innleadair feumaidh mi smaoin</a:t>
            </a:r>
            <a:r>
              <a:rPr lang="en-GB" sz="1600" dirty="0">
                <a:solidFill>
                  <a:srgbClr val="7030A0"/>
                </a:solidFill>
                <a:latin typeface="Comic Sans MS" panose="030F0702030302020204" pitchFamily="66" charset="0"/>
              </a:rPr>
              <a:t>e</a:t>
            </a:r>
            <a:r>
              <a:rPr lang="gd-GB" sz="1600" dirty="0">
                <a:solidFill>
                  <a:srgbClr val="7030A0"/>
                </a:solidFill>
                <a:latin typeface="Comic Sans MS" panose="030F0702030302020204" pitchFamily="66" charset="0"/>
              </a:rPr>
              <a:t>achadh air ciamar a nì mi rudan làidir. Dè an cruth as treasa airson tùr?</a:t>
            </a:r>
            <a:endParaRPr lang="gd-GB" dirty="0">
              <a:solidFill>
                <a:srgbClr val="7030A0"/>
              </a:solidFill>
              <a:latin typeface="Comic Sans MS" panose="030F0702030302020204" pitchFamily="66" charset="0"/>
            </a:endParaRPr>
          </a:p>
          <a:p>
            <a:pPr algn="ctr"/>
            <a:endParaRPr lang="en-US" sz="1600" b="1" dirty="0">
              <a:solidFill>
                <a:srgbClr val="7030A0"/>
              </a:solidFill>
              <a:latin typeface="Comic Sans MS" panose="030F0702030302020204" pitchFamily="66" charset="0"/>
            </a:endParaRPr>
          </a:p>
          <a:p>
            <a:pPr algn="ctr"/>
            <a:endParaRPr lang="en-US" sz="1600" b="1" dirty="0">
              <a:solidFill>
                <a:srgbClr val="7030A0"/>
              </a:solidFill>
              <a:latin typeface="Comic Sans MS" panose="030F0702030302020204" pitchFamily="66" charset="0"/>
            </a:endParaRPr>
          </a:p>
        </p:txBody>
      </p:sp>
      <p:sp>
        <p:nvSpPr>
          <p:cNvPr id="79" name="TextBox 78"/>
          <p:cNvSpPr txBox="1"/>
          <p:nvPr/>
        </p:nvSpPr>
        <p:spPr>
          <a:xfrm>
            <a:off x="4700577" y="3629655"/>
            <a:ext cx="2289015" cy="454711"/>
          </a:xfrm>
          <a:prstGeom prst="rect">
            <a:avLst/>
          </a:prstGeom>
          <a:solidFill>
            <a:schemeClr val="bg1"/>
          </a:solidFill>
        </p:spPr>
        <p:txBody>
          <a:bodyPr wrap="square" rtlCol="0">
            <a:spAutoFit/>
          </a:bodyPr>
          <a:lstStyle/>
          <a:p>
            <a:endParaRPr lang="en-GB" sz="3600" dirty="0"/>
          </a:p>
        </p:txBody>
      </p:sp>
      <p:sp>
        <p:nvSpPr>
          <p:cNvPr id="81" name="TextBox 80"/>
          <p:cNvSpPr txBox="1"/>
          <p:nvPr/>
        </p:nvSpPr>
        <p:spPr>
          <a:xfrm>
            <a:off x="4891401" y="1954400"/>
            <a:ext cx="3341422" cy="1107996"/>
          </a:xfrm>
          <a:prstGeom prst="rect">
            <a:avLst/>
          </a:prstGeom>
          <a:solidFill>
            <a:schemeClr val="bg1"/>
          </a:solidFill>
        </p:spPr>
        <p:txBody>
          <a:bodyPr wrap="square" rtlCol="0">
            <a:spAutoFit/>
          </a:bodyPr>
          <a:lstStyle/>
          <a:p>
            <a:endParaRPr lang="en-GB" sz="6600" dirty="0"/>
          </a:p>
        </p:txBody>
      </p:sp>
      <p:sp>
        <p:nvSpPr>
          <p:cNvPr id="2" name="Rectangle 1"/>
          <p:cNvSpPr/>
          <p:nvPr/>
        </p:nvSpPr>
        <p:spPr>
          <a:xfrm>
            <a:off x="3811419" y="97330"/>
            <a:ext cx="2877712" cy="400110"/>
          </a:xfrm>
          <a:prstGeom prst="rect">
            <a:avLst/>
          </a:prstGeom>
        </p:spPr>
        <p:txBody>
          <a:bodyPr wrap="none">
            <a:spAutoFit/>
          </a:bodyPr>
          <a:lstStyle/>
          <a:p>
            <a:pPr algn="ctr"/>
            <a:r>
              <a:rPr lang="en-GB" sz="2000" b="1" dirty="0" err="1">
                <a:solidFill>
                  <a:srgbClr val="7030A0"/>
                </a:solidFill>
                <a:latin typeface="Comic Sans MS" panose="030F0702030302020204" pitchFamily="66" charset="0"/>
              </a:rPr>
              <a:t>Seo</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na</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dh’fheumas</a:t>
            </a:r>
            <a:r>
              <a:rPr lang="en-GB" sz="2000" b="1" dirty="0">
                <a:solidFill>
                  <a:srgbClr val="7030A0"/>
                </a:solidFill>
                <a:latin typeface="Comic Sans MS" panose="030F0702030302020204" pitchFamily="66" charset="0"/>
              </a:rPr>
              <a:t> </a:t>
            </a:r>
            <a:r>
              <a:rPr lang="en-GB" sz="2000" b="1" dirty="0" err="1">
                <a:solidFill>
                  <a:srgbClr val="7030A0"/>
                </a:solidFill>
                <a:latin typeface="Comic Sans MS" panose="030F0702030302020204" pitchFamily="66" charset="0"/>
              </a:rPr>
              <a:t>tu</a:t>
            </a:r>
            <a:endParaRPr lang="en-GB" sz="2000" b="1" dirty="0">
              <a:solidFill>
                <a:srgbClr val="7030A0"/>
              </a:solidFill>
              <a:latin typeface="Comic Sans MS" panose="030F0702030302020204" pitchFamily="66"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050" y="3384770"/>
            <a:ext cx="220475" cy="220475"/>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33" b="97667" l="1185" r="97630">
                        <a14:backgroundMark x1="2667" y1="6333" x2="26963" y2="44667"/>
                        <a14:backgroundMark x1="2074" y1="60333" x2="35852" y2="5833"/>
                        <a14:backgroundMark x1="94519" y1="5500" x2="76148" y2="51833"/>
                        <a14:backgroundMark x1="62667" y1="5167" x2="96593" y2="66167"/>
                      </a14:backgroundRemoval>
                    </a14:imgEffect>
                  </a14:imgLayer>
                </a14:imgProps>
              </a:ext>
              <a:ext uri="{28A0092B-C50C-407E-A947-70E740481C1C}">
                <a14:useLocalDpi xmlns:a14="http://schemas.microsoft.com/office/drawing/2010/main" val="0"/>
              </a:ext>
            </a:extLst>
          </a:blip>
          <a:srcRect l="1718" t="3364" r="2384" b="2235"/>
          <a:stretch/>
        </p:blipFill>
        <p:spPr>
          <a:xfrm>
            <a:off x="3895360" y="3384770"/>
            <a:ext cx="268559" cy="234989"/>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919" b="34409" l="53594" r="70313"/>
                    </a14:imgEffect>
                  </a14:imgLayer>
                </a14:imgProps>
              </a:ext>
              <a:ext uri="{28A0092B-C50C-407E-A947-70E740481C1C}">
                <a14:useLocalDpi xmlns:a14="http://schemas.microsoft.com/office/drawing/2010/main" val="0"/>
              </a:ext>
            </a:extLst>
          </a:blip>
          <a:srcRect l="53636" t="3024" r="29741" b="65568"/>
          <a:stretch/>
        </p:blipFill>
        <p:spPr>
          <a:xfrm>
            <a:off x="5911174" y="3373192"/>
            <a:ext cx="264423" cy="254094"/>
          </a:xfrm>
          <a:prstGeom prst="rect">
            <a:avLst/>
          </a:prstGeom>
        </p:spPr>
      </p:pic>
      <p:sp>
        <p:nvSpPr>
          <p:cNvPr id="34" name="TextBox 33"/>
          <p:cNvSpPr txBox="1"/>
          <p:nvPr/>
        </p:nvSpPr>
        <p:spPr>
          <a:xfrm>
            <a:off x="7588800" y="4647564"/>
            <a:ext cx="2107324" cy="1015663"/>
          </a:xfrm>
          <a:prstGeom prst="rect">
            <a:avLst/>
          </a:prstGeom>
          <a:solidFill>
            <a:schemeClr val="bg1"/>
          </a:solidFill>
        </p:spPr>
        <p:txBody>
          <a:bodyPr wrap="square" rtlCol="0">
            <a:spAutoFit/>
          </a:bodyPr>
          <a:lstStyle/>
          <a:p>
            <a:endParaRPr lang="en-GB" sz="6000" dirty="0"/>
          </a:p>
        </p:txBody>
      </p:sp>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3">
                        <a14:foregroundMark x1="27103" y1="67454" x2="32710" y2="66667"/>
                        <a14:foregroundMark x1="56308" y1="96982" x2="65654" y2="99081"/>
                        <a14:foregroundMark x1="39953" y1="96850" x2="28972" y2="98688"/>
                        <a14:backgroundMark x1="62617" y1="65092" x2="62617" y2="65092"/>
                      </a14:backgroundRemoval>
                    </a14:imgEffect>
                  </a14:imgLayer>
                </a14:imgProps>
              </a:ext>
              <a:ext uri="{28A0092B-C50C-407E-A947-70E740481C1C}">
                <a14:useLocalDpi xmlns:a14="http://schemas.microsoft.com/office/drawing/2010/main" val="0"/>
              </a:ext>
            </a:extLst>
          </a:blip>
          <a:stretch>
            <a:fillRect/>
          </a:stretch>
        </p:blipFill>
        <p:spPr>
          <a:xfrm>
            <a:off x="10508343" y="3857011"/>
            <a:ext cx="1594014" cy="2840789"/>
          </a:xfrm>
          <a:prstGeom prst="rect">
            <a:avLst/>
          </a:prstGeom>
        </p:spPr>
      </p:pic>
      <p:sp>
        <p:nvSpPr>
          <p:cNvPr id="16" name="Explosion 1 15"/>
          <p:cNvSpPr/>
          <p:nvPr/>
        </p:nvSpPr>
        <p:spPr>
          <a:xfrm>
            <a:off x="9719534" y="118823"/>
            <a:ext cx="2382823" cy="2665179"/>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9940835" y="903331"/>
            <a:ext cx="1858578" cy="923330"/>
          </a:xfrm>
          <a:prstGeom prst="rect">
            <a:avLst/>
          </a:prstGeom>
          <a:noFill/>
        </p:spPr>
        <p:txBody>
          <a:bodyPr wrap="square" rtlCol="0">
            <a:spAutoFit/>
          </a:bodyPr>
          <a:lstStyle/>
          <a:p>
            <a:pPr algn="ctr"/>
            <a:r>
              <a:rPr lang="en-GB" dirty="0" err="1">
                <a:solidFill>
                  <a:srgbClr val="002060"/>
                </a:solidFill>
                <a:latin typeface="Comic Sans MS" panose="030F0702030302020204" pitchFamily="66" charset="0"/>
              </a:rPr>
              <a:t>Dè</a:t>
            </a:r>
            <a:r>
              <a:rPr lang="en-GB" dirty="0">
                <a:solidFill>
                  <a:srgbClr val="002060"/>
                </a:solidFill>
                <a:latin typeface="Comic Sans MS" panose="030F0702030302020204" pitchFamily="66" charset="0"/>
              </a:rPr>
              <a:t> an </a:t>
            </a:r>
            <a:r>
              <a:rPr lang="en-GB" dirty="0" err="1">
                <a:solidFill>
                  <a:srgbClr val="002060"/>
                </a:solidFill>
                <a:latin typeface="Comic Sans MS" panose="030F0702030302020204" pitchFamily="66" charset="0"/>
              </a:rPr>
              <a:t>cruth</a:t>
            </a:r>
            <a:r>
              <a:rPr lang="en-GB" dirty="0">
                <a:solidFill>
                  <a:srgbClr val="002060"/>
                </a:solidFill>
                <a:latin typeface="Comic Sans MS" panose="030F0702030302020204" pitchFamily="66" charset="0"/>
              </a:rPr>
              <a:t> </a:t>
            </a:r>
          </a:p>
          <a:p>
            <a:pPr algn="ctr"/>
            <a:r>
              <a:rPr lang="en-GB" dirty="0">
                <a:solidFill>
                  <a:srgbClr val="002060"/>
                </a:solidFill>
                <a:latin typeface="Comic Sans MS" panose="030F0702030302020204" pitchFamily="66" charset="0"/>
              </a:rPr>
              <a:t>as </a:t>
            </a:r>
            <a:r>
              <a:rPr lang="en-GB" dirty="0" err="1">
                <a:solidFill>
                  <a:srgbClr val="002060"/>
                </a:solidFill>
                <a:latin typeface="Comic Sans MS" panose="030F0702030302020204" pitchFamily="66" charset="0"/>
              </a:rPr>
              <a:t>treasa</a:t>
            </a:r>
            <a:r>
              <a:rPr lang="en-GB" dirty="0">
                <a:solidFill>
                  <a:srgbClr val="002060"/>
                </a:solidFill>
                <a:latin typeface="Comic Sans MS" panose="030F0702030302020204" pitchFamily="66" charset="0"/>
              </a:rPr>
              <a:t> </a:t>
            </a:r>
            <a:r>
              <a:rPr lang="en-GB" dirty="0" err="1">
                <a:solidFill>
                  <a:srgbClr val="002060"/>
                </a:solidFill>
                <a:latin typeface="Comic Sans MS" panose="030F0702030302020204" pitchFamily="66" charset="0"/>
              </a:rPr>
              <a:t>airson</a:t>
            </a:r>
            <a:r>
              <a:rPr lang="en-GB" dirty="0">
                <a:solidFill>
                  <a:srgbClr val="002060"/>
                </a:solidFill>
                <a:latin typeface="Comic Sans MS" panose="030F0702030302020204" pitchFamily="66" charset="0"/>
              </a:rPr>
              <a:t> </a:t>
            </a:r>
            <a:r>
              <a:rPr lang="en-GB" dirty="0" err="1">
                <a:solidFill>
                  <a:srgbClr val="002060"/>
                </a:solidFill>
                <a:latin typeface="Comic Sans MS" panose="030F0702030302020204" pitchFamily="66" charset="0"/>
              </a:rPr>
              <a:t>tùr</a:t>
            </a:r>
            <a:r>
              <a:rPr lang="en-GB" dirty="0">
                <a:solidFill>
                  <a:srgbClr val="002060"/>
                </a:solidFill>
                <a:latin typeface="Comic Sans MS" panose="030F0702030302020204" pitchFamily="66" charset="0"/>
              </a:rPr>
              <a:t>?</a:t>
            </a:r>
            <a:endParaRPr lang="en-GB"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600597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B3EC"/>
        </a:solidFill>
        <a:effectLst/>
      </p:bgPr>
    </p:bg>
    <p:spTree>
      <p:nvGrpSpPr>
        <p:cNvPr id="1" name=""/>
        <p:cNvGrpSpPr/>
        <p:nvPr/>
      </p:nvGrpSpPr>
      <p:grpSpPr>
        <a:xfrm>
          <a:off x="0" y="0"/>
          <a:ext cx="0" cy="0"/>
          <a:chOff x="0" y="0"/>
          <a:chExt cx="0" cy="0"/>
        </a:xfrm>
      </p:grpSpPr>
      <p:sp>
        <p:nvSpPr>
          <p:cNvPr id="3" name="Rounded Rectangle 2"/>
          <p:cNvSpPr/>
          <p:nvPr/>
        </p:nvSpPr>
        <p:spPr>
          <a:xfrm>
            <a:off x="533400" y="3010427"/>
            <a:ext cx="343950" cy="340786"/>
          </a:xfrm>
          <a:prstGeom prst="roundRect">
            <a:avLst>
              <a:gd name="adj" fmla="val 33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005695"/>
              </a:solidFill>
              <a:latin typeface="Comic Sans MS" panose="030F0702030302020204" pitchFamily="66" charset="0"/>
            </a:endParaRPr>
          </a:p>
        </p:txBody>
      </p:sp>
      <p:sp>
        <p:nvSpPr>
          <p:cNvPr id="9" name="Rounded Rectangular Callout 8"/>
          <p:cNvSpPr/>
          <p:nvPr/>
        </p:nvSpPr>
        <p:spPr>
          <a:xfrm>
            <a:off x="2945945" y="52886"/>
            <a:ext cx="9071883" cy="5391645"/>
          </a:xfrm>
          <a:prstGeom prst="wedgeRoundRectCallout">
            <a:avLst>
              <a:gd name="adj1" fmla="val -47849"/>
              <a:gd name="adj2" fmla="val 25249"/>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5695"/>
              </a:solidFill>
              <a:latin typeface="Comic Sans MS" panose="030F0702030302020204" pitchFamily="66" charset="0"/>
            </a:endParaRPr>
          </a:p>
          <a:p>
            <a:pPr algn="ctr"/>
            <a:endParaRPr lang="en-US" b="1" dirty="0">
              <a:solidFill>
                <a:srgbClr val="005695"/>
              </a:solidFill>
              <a:latin typeface="Comic Sans MS" panose="030F0702030302020204" pitchFamily="66" charset="0"/>
            </a:endParaRPr>
          </a:p>
          <a:p>
            <a:pPr algn="ctr"/>
            <a:endParaRPr lang="en-US" b="1" dirty="0">
              <a:solidFill>
                <a:srgbClr val="005695"/>
              </a:solidFill>
              <a:latin typeface="Comic Sans MS" panose="030F0702030302020204" pitchFamily="66" charset="0"/>
            </a:endParaRPr>
          </a:p>
          <a:p>
            <a:pPr algn="ctr"/>
            <a:endParaRPr lang="en-US" b="1" dirty="0">
              <a:solidFill>
                <a:srgbClr val="005695"/>
              </a:solidFill>
              <a:latin typeface="Comic Sans MS" panose="030F0702030302020204" pitchFamily="66" charset="0"/>
            </a:endParaRPr>
          </a:p>
          <a:p>
            <a:pPr algn="ctr"/>
            <a:endParaRPr lang="en-US" b="1" dirty="0">
              <a:solidFill>
                <a:srgbClr val="005695"/>
              </a:solidFill>
              <a:latin typeface="Comic Sans MS" panose="030F0702030302020204" pitchFamily="66" charset="0"/>
            </a:endParaRPr>
          </a:p>
          <a:p>
            <a:pPr algn="ctr"/>
            <a:endParaRPr lang="en-US" b="1" dirty="0">
              <a:solidFill>
                <a:srgbClr val="005695"/>
              </a:solidFill>
              <a:latin typeface="Comic Sans MS" panose="030F0702030302020204" pitchFamily="66" charset="0"/>
            </a:endParaRP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Botail </a:t>
            </a:r>
            <a:r>
              <a:rPr lang="gd-GB" sz="1600" dirty="0" err="1">
                <a:solidFill>
                  <a:srgbClr val="005695"/>
                </a:solidFill>
                <a:latin typeface="Comic Sans MS" panose="030F0702030302020204" pitchFamily="66" charset="0"/>
              </a:rPr>
              <a:t>dheochannan</a:t>
            </a:r>
            <a:r>
              <a:rPr lang="gd-GB" sz="1600" dirty="0">
                <a:solidFill>
                  <a:srgbClr val="005695"/>
                </a:solidFill>
                <a:latin typeface="Comic Sans MS" panose="030F0702030302020204" pitchFamily="66" charset="0"/>
              </a:rPr>
              <a:t> plastaig</a:t>
            </a: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Uèir no sreang gàrraidh</a:t>
            </a:r>
          </a:p>
          <a:p>
            <a:pPr marL="285750" indent="-285750">
              <a:buFont typeface="Wingdings" panose="05000000000000000000" pitchFamily="2" charset="2"/>
              <a:buChar char="Ø"/>
            </a:pPr>
            <a:r>
              <a:rPr lang="gd-GB" sz="1600" dirty="0">
                <a:solidFill>
                  <a:srgbClr val="005695"/>
                </a:solidFill>
                <a:latin typeface="Comic Sans MS" panose="030F0702030302020204" pitchFamily="66" charset="0"/>
              </a:rPr>
              <a:t>Poitean </a:t>
            </a:r>
            <a:r>
              <a:rPr lang="gd-GB" sz="1600" dirty="0" err="1">
                <a:solidFill>
                  <a:srgbClr val="005695"/>
                </a:solidFill>
                <a:latin typeface="Comic Sans MS" panose="030F0702030302020204" pitchFamily="66" charset="0"/>
              </a:rPr>
              <a:t>iogairt</a:t>
            </a:r>
            <a:r>
              <a:rPr lang="gd-GB" sz="1600" dirty="0">
                <a:solidFill>
                  <a:srgbClr val="005695"/>
                </a:solidFill>
                <a:latin typeface="Comic Sans MS" panose="030F0702030302020204" pitchFamily="66" charset="0"/>
              </a:rPr>
              <a:t> no cartanan bainne (d</a:t>
            </a:r>
            <a:r>
              <a:rPr lang="en-GB" sz="1600" dirty="0">
                <a:solidFill>
                  <a:srgbClr val="005695"/>
                </a:solidFill>
                <a:latin typeface="Comic Sans MS" panose="030F0702030302020204" pitchFamily="66" charset="0"/>
              </a:rPr>
              <a:t>è</a:t>
            </a:r>
            <a:r>
              <a:rPr lang="gd-GB" sz="1600" dirty="0">
                <a:solidFill>
                  <a:srgbClr val="005695"/>
                </a:solidFill>
                <a:latin typeface="Comic Sans MS" panose="030F0702030302020204" pitchFamily="66" charset="0"/>
              </a:rPr>
              <a:t>an cinnteach gu bheil iad glan!)</a:t>
            </a:r>
          </a:p>
          <a:p>
            <a:pPr algn="ctr"/>
            <a:endParaRPr lang="gd-GB" sz="1100" b="1" dirty="0">
              <a:solidFill>
                <a:srgbClr val="FF0000"/>
              </a:solidFill>
              <a:latin typeface="Comic Sans MS" panose="030F0702030302020204" pitchFamily="66" charset="0"/>
            </a:endParaRPr>
          </a:p>
          <a:p>
            <a:r>
              <a:rPr lang="gd-GB" sz="1600" b="1" dirty="0">
                <a:solidFill>
                  <a:srgbClr val="005695"/>
                </a:solidFill>
                <a:latin typeface="Comic Sans MS" panose="030F0702030302020204" pitchFamily="66" charset="0"/>
              </a:rPr>
              <a:t>Stiùireadh: </a:t>
            </a:r>
          </a:p>
          <a:p>
            <a:endParaRPr lang="gd-GB" sz="1100" dirty="0">
              <a:solidFill>
                <a:srgbClr val="005695"/>
              </a:solidFill>
              <a:latin typeface="Comic Sans MS" panose="030F0702030302020204" pitchFamily="66" charset="0"/>
            </a:endParaRPr>
          </a:p>
          <a:p>
            <a:pPr marL="342900" indent="-342900">
              <a:buFont typeface="+mj-lt"/>
              <a:buAutoNum type="arabicPeriod"/>
            </a:pPr>
            <a:r>
              <a:rPr lang="gd-GB" sz="1600" dirty="0">
                <a:solidFill>
                  <a:srgbClr val="005695"/>
                </a:solidFill>
                <a:latin typeface="Comic Sans MS" panose="030F0702030302020204" pitchFamily="66" charset="0"/>
              </a:rPr>
              <a:t>Iarr air inbheach do chuideachadh a’ gearradh toll ann an cliathaich a’ bhotail phlastaig – feumaidh e bhith àrd gu leòr sa bhotal gus an urrainn dhut a leth lìonadh le sìol agus mòr gu leòr ’s gu</a:t>
            </a:r>
            <a:r>
              <a:rPr lang="en-GB" sz="1600" dirty="0">
                <a:solidFill>
                  <a:srgbClr val="005695"/>
                </a:solidFill>
                <a:latin typeface="Comic Sans MS" panose="030F0702030302020204" pitchFamily="66" charset="0"/>
              </a:rPr>
              <a:t>m</a:t>
            </a:r>
            <a:r>
              <a:rPr lang="gd-GB" sz="1600" dirty="0">
                <a:solidFill>
                  <a:srgbClr val="005695"/>
                </a:solidFill>
                <a:latin typeface="Comic Sans MS" panose="030F0702030302020204" pitchFamily="66" charset="0"/>
              </a:rPr>
              <a:t> faigh eun a ghob a-steach.</a:t>
            </a:r>
          </a:p>
          <a:p>
            <a:pPr marL="342900" indent="-342900">
              <a:buFont typeface="+mj-lt"/>
              <a:buAutoNum type="arabicPeriod"/>
            </a:pPr>
            <a:r>
              <a:rPr lang="gd-GB" sz="1600" dirty="0">
                <a:solidFill>
                  <a:srgbClr val="005695"/>
                </a:solidFill>
                <a:latin typeface="Comic Sans MS" panose="030F0702030302020204" pitchFamily="66" charset="0"/>
              </a:rPr>
              <a:t>Cuir toll beag eile fon chiad toll gus bioran a stobadh ann – nì seo spiris don eun!</a:t>
            </a:r>
          </a:p>
          <a:p>
            <a:pPr marL="342900" indent="-342900">
              <a:buFont typeface="+mj-lt"/>
              <a:buAutoNum type="arabicPeriod"/>
            </a:pPr>
            <a:r>
              <a:rPr lang="gd-GB" sz="1600" dirty="0">
                <a:solidFill>
                  <a:srgbClr val="005695"/>
                </a:solidFill>
                <a:latin typeface="Comic Sans MS" panose="030F0702030302020204" pitchFamily="66" charset="0"/>
              </a:rPr>
              <a:t>Iarr air inbheach do chuideachadh a’ dèanamh tuill ann am bonn a’ bhotail gus an t-uisge a leigeil a-mach.</a:t>
            </a:r>
          </a:p>
          <a:p>
            <a:pPr marL="342900" indent="-342900">
              <a:buFont typeface="+mj-lt"/>
              <a:buAutoNum type="arabicPeriod"/>
            </a:pPr>
            <a:r>
              <a:rPr lang="gd-GB" sz="1600" dirty="0">
                <a:solidFill>
                  <a:srgbClr val="005695"/>
                </a:solidFill>
                <a:latin typeface="Comic Sans MS" panose="030F0702030302020204" pitchFamily="66" charset="0"/>
              </a:rPr>
              <a:t>Dèan lùb ann an </a:t>
            </a:r>
            <a:r>
              <a:rPr lang="en-GB" sz="1600" dirty="0">
                <a:solidFill>
                  <a:srgbClr val="005695"/>
                </a:solidFill>
                <a:latin typeface="Comic Sans MS" panose="030F0702030302020204" pitchFamily="66" charset="0"/>
              </a:rPr>
              <a:t>u</a:t>
            </a:r>
            <a:r>
              <a:rPr lang="gd-GB" sz="1600" dirty="0">
                <a:solidFill>
                  <a:srgbClr val="005695"/>
                </a:solidFill>
                <a:latin typeface="Comic Sans MS" panose="030F0702030302020204" pitchFamily="66" charset="0"/>
              </a:rPr>
              <a:t>èir no sreang agus cleachd e gus an cnagan bìdh a cheangal ri craobh no sreang aodaich.</a:t>
            </a:r>
          </a:p>
          <a:p>
            <a:endParaRPr lang="gd-GB" sz="1600" dirty="0">
              <a:solidFill>
                <a:srgbClr val="005695"/>
              </a:solidFill>
              <a:latin typeface="Comic Sans MS" panose="030F0702030302020204" pitchFamily="66" charset="0"/>
            </a:endParaRPr>
          </a:p>
          <a:p>
            <a:r>
              <a:rPr lang="gd-GB" sz="1600" dirty="0">
                <a:solidFill>
                  <a:srgbClr val="005695"/>
                </a:solidFill>
                <a:latin typeface="Comic Sans MS" panose="030F0702030302020204" pitchFamily="66" charset="0"/>
              </a:rPr>
              <a:t>  Thoir fa-near: Ma dh’fhàsas clòimh-liath sa bhotal an ceann greis, feumaidh tu cnagan-bìdh eile a dhèanamh!</a:t>
            </a:r>
            <a:endParaRPr lang="gd-GB" sz="1600"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a:p>
            <a:pPr algn="ctr"/>
            <a:endParaRPr lang="en-US" sz="1600" b="1" dirty="0">
              <a:solidFill>
                <a:srgbClr val="FF0000"/>
              </a:solidFill>
              <a:latin typeface="Comic Sans MS" panose="030F0702030302020204" pitchFamily="66" charset="0"/>
            </a:endParaRPr>
          </a:p>
        </p:txBody>
      </p:sp>
      <p:grpSp>
        <p:nvGrpSpPr>
          <p:cNvPr id="55" name="Group 54"/>
          <p:cNvGrpSpPr/>
          <p:nvPr/>
        </p:nvGrpSpPr>
        <p:grpSpPr>
          <a:xfrm>
            <a:off x="-1" y="4622181"/>
            <a:ext cx="12192001" cy="2248689"/>
            <a:chOff x="-254619" y="4258822"/>
            <a:chExt cx="15675093" cy="2745267"/>
          </a:xfrm>
        </p:grpSpPr>
        <p:pic>
          <p:nvPicPr>
            <p:cNvPr id="58" name="Picture 57"/>
            <p:cNvPicPr>
              <a:picLocks noChangeAspect="1"/>
            </p:cNvPicPr>
            <p:nvPr/>
          </p:nvPicPr>
          <p:blipFill>
            <a:blip r:embed="rId3"/>
            <a:stretch>
              <a:fillRect/>
            </a:stretch>
          </p:blipFill>
          <p:spPr>
            <a:xfrm>
              <a:off x="968704" y="4478258"/>
              <a:ext cx="573750" cy="2205000"/>
            </a:xfrm>
            <a:prstGeom prst="rect">
              <a:avLst/>
            </a:prstGeom>
          </p:spPr>
        </p:pic>
        <p:pic>
          <p:nvPicPr>
            <p:cNvPr id="71" name="Picture 70"/>
            <p:cNvPicPr>
              <a:picLocks noChangeAspect="1"/>
            </p:cNvPicPr>
            <p:nvPr/>
          </p:nvPicPr>
          <p:blipFill>
            <a:blip r:embed="rId4"/>
            <a:stretch>
              <a:fillRect/>
            </a:stretch>
          </p:blipFill>
          <p:spPr>
            <a:xfrm>
              <a:off x="1573198" y="4276939"/>
              <a:ext cx="461250" cy="2193750"/>
            </a:xfrm>
            <a:prstGeom prst="rect">
              <a:avLst/>
            </a:prstGeom>
          </p:spPr>
        </p:pic>
        <p:pic>
          <p:nvPicPr>
            <p:cNvPr id="72" name="Picture 71"/>
            <p:cNvPicPr>
              <a:picLocks noChangeAspect="1"/>
            </p:cNvPicPr>
            <p:nvPr/>
          </p:nvPicPr>
          <p:blipFill>
            <a:blip r:embed="rId5"/>
            <a:stretch>
              <a:fillRect/>
            </a:stretch>
          </p:blipFill>
          <p:spPr>
            <a:xfrm>
              <a:off x="2114050" y="4258822"/>
              <a:ext cx="573750" cy="2036250"/>
            </a:xfrm>
            <a:prstGeom prst="rect">
              <a:avLst/>
            </a:prstGeom>
          </p:spPr>
        </p:pic>
        <p:pic>
          <p:nvPicPr>
            <p:cNvPr id="73" name="Picture 72"/>
            <p:cNvPicPr>
              <a:picLocks noChangeAspect="1"/>
            </p:cNvPicPr>
            <p:nvPr/>
          </p:nvPicPr>
          <p:blipFill>
            <a:blip r:embed="rId6"/>
            <a:stretch>
              <a:fillRect/>
            </a:stretch>
          </p:blipFill>
          <p:spPr>
            <a:xfrm>
              <a:off x="78086" y="4622382"/>
              <a:ext cx="864205" cy="2193750"/>
            </a:xfrm>
            <a:prstGeom prst="rect">
              <a:avLst/>
            </a:prstGeom>
          </p:spPr>
        </p:pic>
        <p:pic>
          <p:nvPicPr>
            <p:cNvPr id="74" name="Picture 73"/>
            <p:cNvPicPr>
              <a:picLocks noChangeAspect="1"/>
            </p:cNvPicPr>
            <p:nvPr/>
          </p:nvPicPr>
          <p:blipFill>
            <a:blip r:embed="rId7"/>
            <a:stretch>
              <a:fillRect/>
            </a:stretch>
          </p:blipFill>
          <p:spPr>
            <a:xfrm>
              <a:off x="2706154" y="4827626"/>
              <a:ext cx="416250" cy="1248750"/>
            </a:xfrm>
            <a:prstGeom prst="rect">
              <a:avLst/>
            </a:prstGeom>
          </p:spPr>
        </p:pic>
        <p:pic>
          <p:nvPicPr>
            <p:cNvPr id="75" name="Picture 74"/>
            <p:cNvPicPr>
              <a:picLocks noChangeAspect="1"/>
            </p:cNvPicPr>
            <p:nvPr/>
          </p:nvPicPr>
          <p:blipFill>
            <a:blip r:embed="rId7"/>
            <a:stretch>
              <a:fillRect/>
            </a:stretch>
          </p:blipFill>
          <p:spPr>
            <a:xfrm>
              <a:off x="3183892" y="4827626"/>
              <a:ext cx="416250" cy="1248750"/>
            </a:xfrm>
            <a:prstGeom prst="rect">
              <a:avLst/>
            </a:prstGeom>
          </p:spPr>
        </p:pic>
        <p:pic>
          <p:nvPicPr>
            <p:cNvPr id="76" name="Picture 75"/>
            <p:cNvPicPr>
              <a:picLocks noChangeAspect="1"/>
            </p:cNvPicPr>
            <p:nvPr/>
          </p:nvPicPr>
          <p:blipFill>
            <a:blip r:embed="rId8"/>
            <a:stretch>
              <a:fillRect/>
            </a:stretch>
          </p:blipFill>
          <p:spPr>
            <a:xfrm>
              <a:off x="6928906" y="5686809"/>
              <a:ext cx="8491568" cy="1312606"/>
            </a:xfrm>
            <a:prstGeom prst="rect">
              <a:avLst/>
            </a:prstGeom>
          </p:spPr>
        </p:pic>
        <p:pic>
          <p:nvPicPr>
            <p:cNvPr id="77" name="Picture 76"/>
            <p:cNvPicPr>
              <a:picLocks noChangeAspect="1"/>
            </p:cNvPicPr>
            <p:nvPr/>
          </p:nvPicPr>
          <p:blipFill>
            <a:blip r:embed="rId9"/>
            <a:stretch>
              <a:fillRect/>
            </a:stretch>
          </p:blipFill>
          <p:spPr>
            <a:xfrm>
              <a:off x="11131562" y="5823528"/>
              <a:ext cx="436342" cy="736774"/>
            </a:xfrm>
            <a:prstGeom prst="rect">
              <a:avLst/>
            </a:prstGeom>
          </p:spPr>
        </p:pic>
        <p:pic>
          <p:nvPicPr>
            <p:cNvPr id="78" name="Picture 77"/>
            <p:cNvPicPr>
              <a:picLocks noChangeAspect="1"/>
            </p:cNvPicPr>
            <p:nvPr/>
          </p:nvPicPr>
          <p:blipFill>
            <a:blip r:embed="rId9"/>
            <a:stretch>
              <a:fillRect/>
            </a:stretch>
          </p:blipFill>
          <p:spPr>
            <a:xfrm>
              <a:off x="10524693" y="5465641"/>
              <a:ext cx="606869" cy="1024712"/>
            </a:xfrm>
            <a:prstGeom prst="rect">
              <a:avLst/>
            </a:prstGeom>
          </p:spPr>
        </p:pic>
        <p:pic>
          <p:nvPicPr>
            <p:cNvPr id="79" name="Picture 78"/>
            <p:cNvPicPr>
              <a:picLocks noChangeAspect="1"/>
            </p:cNvPicPr>
            <p:nvPr/>
          </p:nvPicPr>
          <p:blipFill>
            <a:blip r:embed="rId9"/>
            <a:stretch>
              <a:fillRect/>
            </a:stretch>
          </p:blipFill>
          <p:spPr>
            <a:xfrm>
              <a:off x="10048721" y="5605539"/>
              <a:ext cx="606869" cy="1024712"/>
            </a:xfrm>
            <a:prstGeom prst="rect">
              <a:avLst/>
            </a:prstGeom>
          </p:spPr>
        </p:pic>
        <p:pic>
          <p:nvPicPr>
            <p:cNvPr id="80" name="Picture 79"/>
            <p:cNvPicPr>
              <a:picLocks noChangeAspect="1"/>
            </p:cNvPicPr>
            <p:nvPr/>
          </p:nvPicPr>
          <p:blipFill>
            <a:blip r:embed="rId8"/>
            <a:stretch>
              <a:fillRect/>
            </a:stretch>
          </p:blipFill>
          <p:spPr>
            <a:xfrm>
              <a:off x="-254619" y="5976618"/>
              <a:ext cx="8169743" cy="1027471"/>
            </a:xfrm>
            <a:prstGeom prst="rect">
              <a:avLst/>
            </a:prstGeom>
          </p:spPr>
        </p:pic>
        <p:pic>
          <p:nvPicPr>
            <p:cNvPr id="81" name="Picture 80"/>
            <p:cNvPicPr>
              <a:picLocks noChangeAspect="1"/>
            </p:cNvPicPr>
            <p:nvPr/>
          </p:nvPicPr>
          <p:blipFill>
            <a:blip r:embed="rId9"/>
            <a:stretch>
              <a:fillRect/>
            </a:stretch>
          </p:blipFill>
          <p:spPr>
            <a:xfrm>
              <a:off x="3628877" y="5328163"/>
              <a:ext cx="606869" cy="1024712"/>
            </a:xfrm>
            <a:prstGeom prst="rect">
              <a:avLst/>
            </a:prstGeom>
          </p:spPr>
        </p:pic>
        <p:pic>
          <p:nvPicPr>
            <p:cNvPr id="82" name="Picture 81"/>
            <p:cNvPicPr>
              <a:picLocks noChangeAspect="1"/>
            </p:cNvPicPr>
            <p:nvPr/>
          </p:nvPicPr>
          <p:blipFill>
            <a:blip r:embed="rId10"/>
            <a:stretch>
              <a:fillRect/>
            </a:stretch>
          </p:blipFill>
          <p:spPr>
            <a:xfrm>
              <a:off x="765351" y="5786315"/>
              <a:ext cx="663750" cy="933750"/>
            </a:xfrm>
            <a:prstGeom prst="rect">
              <a:avLst/>
            </a:prstGeom>
          </p:spPr>
        </p:pic>
      </p:grpSp>
      <p:pic>
        <p:nvPicPr>
          <p:cNvPr id="83" name="Picture 82" descr="Hipster boy  girl 1 V3.pdf - Adobe Acrobat Reader DC"/>
          <p:cNvPicPr>
            <a:picLocks noChangeAspect="1"/>
          </p:cNvPicPr>
          <p:nvPr/>
        </p:nvPicPr>
        <p:blipFill rotWithShape="1">
          <a:blip r:embed="rId11">
            <a:extLst>
              <a:ext uri="{BEBA8EAE-BF5A-486C-A8C5-ECC9F3942E4B}">
                <a14:imgProps xmlns:a14="http://schemas.microsoft.com/office/drawing/2010/main">
                  <a14:imgLayer r:embed="rId12">
                    <a14:imgEffect>
                      <a14:backgroundRemoval t="32124" b="51344" l="30029" r="50362">
                        <a14:foregroundMark x1="43922" y1="42070" x2="43922" y2="40860"/>
                        <a14:foregroundMark x1="44139" y1="45027" x2="43922" y2="45968"/>
                        <a14:foregroundMark x1="39508" y1="43011" x2="37265" y2="39516"/>
                        <a14:foregroundMark x1="38423" y1="39247" x2="37988" y2="38172"/>
                        <a14:foregroundMark x1="35384" y1="38172" x2="35528" y2="41129"/>
                        <a14:backgroundMark x1="36469" y1="38038" x2="37120" y2="38038"/>
                      </a14:backgroundRemoval>
                    </a14:imgEffect>
                  </a14:imgLayer>
                </a14:imgProps>
              </a:ext>
              <a:ext uri="{28A0092B-C50C-407E-A947-70E740481C1C}">
                <a14:useLocalDpi xmlns:a14="http://schemas.microsoft.com/office/drawing/2010/main" val="0"/>
              </a:ext>
            </a:extLst>
          </a:blip>
          <a:srcRect l="30107" t="31989" r="49643" b="48706"/>
          <a:stretch/>
        </p:blipFill>
        <p:spPr>
          <a:xfrm rot="16200000">
            <a:off x="-127739" y="4653248"/>
            <a:ext cx="2889584" cy="1489637"/>
          </a:xfrm>
          <a:prstGeom prst="rect">
            <a:avLst/>
          </a:prstGeom>
        </p:spPr>
      </p:pic>
      <p:sp>
        <p:nvSpPr>
          <p:cNvPr id="84" name="Rectangle 83"/>
          <p:cNvSpPr/>
          <p:nvPr/>
        </p:nvSpPr>
        <p:spPr>
          <a:xfrm>
            <a:off x="5757886" y="123993"/>
            <a:ext cx="2877712" cy="400110"/>
          </a:xfrm>
          <a:prstGeom prst="rect">
            <a:avLst/>
          </a:prstGeom>
        </p:spPr>
        <p:txBody>
          <a:bodyPr wrap="none">
            <a:spAutoFit/>
          </a:bodyPr>
          <a:lstStyle/>
          <a:p>
            <a:pPr algn="ctr"/>
            <a:r>
              <a:rPr lang="en-GB" sz="2000" b="1" dirty="0" err="1">
                <a:solidFill>
                  <a:srgbClr val="005695"/>
                </a:solidFill>
                <a:latin typeface="Comic Sans MS" panose="030F0702030302020204" pitchFamily="66" charset="0"/>
              </a:rPr>
              <a:t>Seo</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na</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dh’fheumas</a:t>
            </a:r>
            <a:r>
              <a:rPr lang="en-GB" sz="2000" b="1" dirty="0">
                <a:solidFill>
                  <a:srgbClr val="005695"/>
                </a:solidFill>
                <a:latin typeface="Comic Sans MS" panose="030F0702030302020204" pitchFamily="66" charset="0"/>
              </a:rPr>
              <a:t> </a:t>
            </a:r>
            <a:r>
              <a:rPr lang="en-GB" sz="2000" b="1" dirty="0" err="1">
                <a:solidFill>
                  <a:srgbClr val="005695"/>
                </a:solidFill>
                <a:latin typeface="Comic Sans MS" panose="030F0702030302020204" pitchFamily="66" charset="0"/>
              </a:rPr>
              <a:t>tu</a:t>
            </a:r>
            <a:endParaRPr lang="en-GB" sz="2000" b="1" dirty="0">
              <a:solidFill>
                <a:srgbClr val="005695"/>
              </a:solidFill>
              <a:latin typeface="Comic Sans MS" panose="030F0702030302020204" pitchFamily="66" charset="0"/>
            </a:endParaRPr>
          </a:p>
        </p:txBody>
      </p:sp>
      <p:sp>
        <p:nvSpPr>
          <p:cNvPr id="85" name="Rounded Rectangular Callout 84"/>
          <p:cNvSpPr/>
          <p:nvPr/>
        </p:nvSpPr>
        <p:spPr>
          <a:xfrm>
            <a:off x="11895" y="1944798"/>
            <a:ext cx="2934049" cy="1997578"/>
          </a:xfrm>
          <a:prstGeom prst="wedgeRoundRectCallout">
            <a:avLst>
              <a:gd name="adj1" fmla="val 29322"/>
              <a:gd name="adj2" fmla="val 67787"/>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sz="1600" dirty="0" err="1">
                <a:solidFill>
                  <a:srgbClr val="005695"/>
                </a:solidFill>
                <a:latin typeface="Comic Sans MS" panose="030F0702030302020204" pitchFamily="66" charset="0"/>
              </a:rPr>
              <a:t>Tha</a:t>
            </a:r>
            <a:r>
              <a:rPr lang="en-GB" sz="1600" dirty="0">
                <a:solidFill>
                  <a:srgbClr val="005695"/>
                </a:solidFill>
                <a:latin typeface="Comic Sans MS" panose="030F0702030302020204" pitchFamily="66" charset="0"/>
              </a:rPr>
              <a:t> </a:t>
            </a:r>
            <a:r>
              <a:rPr lang="gd-GB" sz="1600" dirty="0">
                <a:solidFill>
                  <a:srgbClr val="005695"/>
                </a:solidFill>
                <a:latin typeface="Comic Sans MS" panose="030F0702030302020204" pitchFamily="66" charset="0"/>
              </a:rPr>
              <a:t>innleadairean math air stuth làitheil a chleachdadh gus rudan ùra a dhèanamh. An urrainn dhutsa stuth ath-c</a:t>
            </a:r>
            <a:r>
              <a:rPr lang="en-GB" sz="1600" dirty="0">
                <a:solidFill>
                  <a:srgbClr val="005695"/>
                </a:solidFill>
                <a:latin typeface="Comic Sans MS" panose="030F0702030302020204" pitchFamily="66" charset="0"/>
              </a:rPr>
              <a:t>h</a:t>
            </a:r>
            <a:r>
              <a:rPr lang="gd-GB" sz="1600" dirty="0">
                <a:solidFill>
                  <a:srgbClr val="005695"/>
                </a:solidFill>
                <a:latin typeface="Comic Sans MS" panose="030F0702030302020204" pitchFamily="66" charset="0"/>
              </a:rPr>
              <a:t>uairteachaidh a chleachdadh gus rudeigin ùr a chruthachadh?</a:t>
            </a:r>
          </a:p>
        </p:txBody>
      </p:sp>
      <p:sp>
        <p:nvSpPr>
          <p:cNvPr id="86" name="Rounded Rectangular Callout 85"/>
          <p:cNvSpPr/>
          <p:nvPr/>
        </p:nvSpPr>
        <p:spPr>
          <a:xfrm>
            <a:off x="2074212" y="6063949"/>
            <a:ext cx="8117688" cy="631182"/>
          </a:xfrm>
          <a:prstGeom prst="wedgeRoundRectCallout">
            <a:avLst>
              <a:gd name="adj1" fmla="val -53951"/>
              <a:gd name="adj2" fmla="val -111745"/>
              <a:gd name="adj3" fmla="val 16667"/>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solidFill>
                  <a:srgbClr val="005695"/>
                </a:solidFill>
                <a:latin typeface="Comic Sans MS" panose="030F0702030302020204" pitchFamily="66" charset="0"/>
              </a:rPr>
              <a:t>Airson</a:t>
            </a:r>
            <a:r>
              <a:rPr lang="en-GB" dirty="0">
                <a:solidFill>
                  <a:srgbClr val="005695"/>
                </a:solidFill>
                <a:latin typeface="Comic Sans MS" panose="030F0702030302020204" pitchFamily="66" charset="0"/>
              </a:rPr>
              <a:t> </a:t>
            </a:r>
            <a:r>
              <a:rPr lang="en-GB" dirty="0" err="1">
                <a:solidFill>
                  <a:srgbClr val="005695"/>
                </a:solidFill>
                <a:latin typeface="Comic Sans MS" panose="030F0702030302020204" pitchFamily="66" charset="0"/>
              </a:rPr>
              <a:t>tuilleadh</a:t>
            </a:r>
            <a:r>
              <a:rPr lang="en-GB" dirty="0">
                <a:solidFill>
                  <a:srgbClr val="005695"/>
                </a:solidFill>
                <a:latin typeface="Comic Sans MS" panose="030F0702030302020204" pitchFamily="66" charset="0"/>
              </a:rPr>
              <a:t> </a:t>
            </a:r>
            <a:r>
              <a:rPr lang="en-GB" dirty="0" err="1">
                <a:solidFill>
                  <a:srgbClr val="005695"/>
                </a:solidFill>
                <a:latin typeface="Comic Sans MS" panose="030F0702030302020204" pitchFamily="66" charset="0"/>
              </a:rPr>
              <a:t>ionnsachadh</a:t>
            </a:r>
            <a:r>
              <a:rPr lang="en-GB" dirty="0">
                <a:solidFill>
                  <a:srgbClr val="005695"/>
                </a:solidFill>
                <a:latin typeface="Comic Sans MS" panose="030F0702030302020204" pitchFamily="66" charset="0"/>
              </a:rPr>
              <a:t>? </a:t>
            </a:r>
          </a:p>
          <a:p>
            <a:r>
              <a:rPr lang="en-GB">
                <a:solidFill>
                  <a:srgbClr val="005695"/>
                </a:solidFill>
                <a:latin typeface="Comic Sans MS" panose="030F0702030302020204" pitchFamily="66" charset="0"/>
              </a:rPr>
              <a:t>Faic</a:t>
            </a:r>
            <a:r>
              <a:rPr lang="en-GB" sz="1600">
                <a:solidFill>
                  <a:srgbClr val="005695"/>
                </a:solidFill>
                <a:latin typeface="Comic Sans MS" panose="030F0702030302020204" pitchFamily="66" charset="0"/>
              </a:rPr>
              <a:t>: </a:t>
            </a:r>
            <a:r>
              <a:rPr lang="en-GB" sz="1600" u="sng" dirty="0">
                <a:latin typeface="Comic Sans MS" panose="030F0702030302020204" pitchFamily="66" charset="0"/>
                <a:hlinkClick r:id="rId13"/>
              </a:rPr>
              <a:t>https://www.rspb.org.uk/fun-and-learning/for-kids/games-and-activities/</a:t>
            </a:r>
            <a:r>
              <a:rPr lang="en-GB" sz="1600" dirty="0">
                <a:latin typeface="Comic Sans MS" panose="030F0702030302020204" pitchFamily="66" charset="0"/>
              </a:rPr>
              <a:t> </a:t>
            </a:r>
            <a:r>
              <a:rPr lang="en-GB" sz="1600" b="1" dirty="0">
                <a:solidFill>
                  <a:srgbClr val="005695"/>
                </a:solidFill>
                <a:latin typeface="Comic Sans MS" panose="030F0702030302020204" pitchFamily="66" charset="0"/>
              </a:rPr>
              <a:t> </a:t>
            </a:r>
            <a:endParaRPr lang="en-US" sz="1600" b="1" dirty="0">
              <a:solidFill>
                <a:srgbClr val="005695"/>
              </a:solidFill>
              <a:latin typeface="Comic Sans MS" panose="030F0702030302020204" pitchFamily="66" charset="0"/>
            </a:endParaRPr>
          </a:p>
        </p:txBody>
      </p:sp>
      <p:sp>
        <p:nvSpPr>
          <p:cNvPr id="5" name="TextBox 4"/>
          <p:cNvSpPr txBox="1"/>
          <p:nvPr/>
        </p:nvSpPr>
        <p:spPr>
          <a:xfrm>
            <a:off x="7476239" y="595980"/>
            <a:ext cx="3830390" cy="584775"/>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rgbClr val="005695"/>
                </a:solidFill>
                <a:latin typeface="Comic Sans MS" panose="030F0702030302020204" pitchFamily="66" charset="0"/>
              </a:rPr>
              <a:t>Sìol</a:t>
            </a:r>
            <a:r>
              <a:rPr lang="en-GB" sz="1600" dirty="0">
                <a:solidFill>
                  <a:srgbClr val="005695"/>
                </a:solidFill>
                <a:latin typeface="Comic Sans MS" panose="030F0702030302020204" pitchFamily="66" charset="0"/>
              </a:rPr>
              <a:t> </a:t>
            </a:r>
            <a:r>
              <a:rPr lang="en-GB" sz="1600" dirty="0" err="1">
                <a:solidFill>
                  <a:srgbClr val="005695"/>
                </a:solidFill>
                <a:latin typeface="Comic Sans MS" panose="030F0702030302020204" pitchFamily="66" charset="0"/>
              </a:rPr>
              <a:t>eòin</a:t>
            </a:r>
            <a:endParaRPr lang="en-GB" sz="1600" dirty="0">
              <a:solidFill>
                <a:srgbClr val="005695"/>
              </a:solidFill>
              <a:latin typeface="Comic Sans MS" panose="030F0702030302020204" pitchFamily="66" charset="0"/>
            </a:endParaRPr>
          </a:p>
          <a:p>
            <a:pPr marL="285750" indent="-285750">
              <a:buFont typeface="Wingdings" panose="05000000000000000000" pitchFamily="2" charset="2"/>
              <a:buChar char="Ø"/>
            </a:pPr>
            <a:r>
              <a:rPr lang="en-GB" sz="1600" dirty="0" err="1">
                <a:solidFill>
                  <a:srgbClr val="005695"/>
                </a:solidFill>
                <a:latin typeface="Comic Sans MS" panose="030F0702030302020204" pitchFamily="66" charset="0"/>
              </a:rPr>
              <a:t>Siosair</a:t>
            </a:r>
            <a:endParaRPr lang="en-US" sz="1400" dirty="0">
              <a:solidFill>
                <a:srgbClr val="FF0000"/>
              </a:solidFill>
              <a:latin typeface="Comic Sans MS" panose="030F0702030302020204" pitchFamily="66" charset="0"/>
            </a:endParaRPr>
          </a:p>
        </p:txBody>
      </p:sp>
      <p:pic>
        <p:nvPicPr>
          <p:cNvPr id="87" name="Picture 8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370" b="80494" l="11049" r="59176">
                        <a14:foregroundMark x1="38202" y1="10864" x2="53371" y2="31605"/>
                        <a14:foregroundMark x1="57491" y1="11111" x2="56367" y2="15309"/>
                        <a14:foregroundMark x1="25655" y1="42963" x2="29401" y2="49630"/>
                        <a14:foregroundMark x1="41386" y1="58765" x2="44757" y2="60741"/>
                        <a14:backgroundMark x1="30337" y1="40494" x2="31086" y2="42469"/>
                      </a14:backgroundRemoval>
                    </a14:imgEffect>
                  </a14:imgLayer>
                </a14:imgProps>
              </a:ext>
              <a:ext uri="{28A0092B-C50C-407E-A947-70E740481C1C}">
                <a14:useLocalDpi xmlns:a14="http://schemas.microsoft.com/office/drawing/2010/main" val="0"/>
              </a:ext>
            </a:extLst>
          </a:blip>
          <a:srcRect l="11161" t="10795" r="40846" b="19287"/>
          <a:stretch/>
        </p:blipFill>
        <p:spPr>
          <a:xfrm>
            <a:off x="10298580" y="487966"/>
            <a:ext cx="1200668" cy="1326320"/>
          </a:xfrm>
          <a:prstGeom prst="rect">
            <a:avLst/>
          </a:prstGeom>
        </p:spPr>
      </p:pic>
      <p:sp>
        <p:nvSpPr>
          <p:cNvPr id="25" name="Explosion 1 24"/>
          <p:cNvSpPr/>
          <p:nvPr/>
        </p:nvSpPr>
        <p:spPr>
          <a:xfrm>
            <a:off x="343655" y="156753"/>
            <a:ext cx="2201678" cy="1887935"/>
          </a:xfrm>
          <a:prstGeom prst="irregularSeal1">
            <a:avLst/>
          </a:prstGeom>
          <a:solidFill>
            <a:srgbClr val="FFFF00"/>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26" name="TextBox 25"/>
          <p:cNvSpPr txBox="1"/>
          <p:nvPr/>
        </p:nvSpPr>
        <p:spPr>
          <a:xfrm>
            <a:off x="598715" y="674358"/>
            <a:ext cx="1701824" cy="954107"/>
          </a:xfrm>
          <a:prstGeom prst="rect">
            <a:avLst/>
          </a:prstGeom>
          <a:noFill/>
        </p:spPr>
        <p:txBody>
          <a:bodyPr wrap="square" rtlCol="0">
            <a:spAutoFit/>
          </a:bodyPr>
          <a:lstStyle/>
          <a:p>
            <a:pPr algn="ctr"/>
            <a:r>
              <a:rPr lang="en-GB" sz="1400" b="1" dirty="0" err="1">
                <a:solidFill>
                  <a:srgbClr val="7030A0"/>
                </a:solidFill>
                <a:latin typeface="Comic Sans MS" panose="030F0702030302020204" pitchFamily="66" charset="0"/>
              </a:rPr>
              <a:t>Dèan</a:t>
            </a:r>
            <a:r>
              <a:rPr lang="en-GB" sz="1400" b="1" dirty="0">
                <a:solidFill>
                  <a:srgbClr val="7030A0"/>
                </a:solidFill>
                <a:latin typeface="Comic Sans MS" panose="030F0702030302020204" pitchFamily="66" charset="0"/>
              </a:rPr>
              <a:t> </a:t>
            </a:r>
            <a:r>
              <a:rPr lang="en-GB" sz="1400" b="1" dirty="0" err="1">
                <a:solidFill>
                  <a:srgbClr val="7030A0"/>
                </a:solidFill>
                <a:latin typeface="Comic Sans MS" panose="030F0702030302020204" pitchFamily="66" charset="0"/>
              </a:rPr>
              <a:t>cnagan-bìdh</a:t>
            </a:r>
            <a:r>
              <a:rPr lang="en-GB" sz="1400" b="1" dirty="0">
                <a:solidFill>
                  <a:srgbClr val="7030A0"/>
                </a:solidFill>
                <a:latin typeface="Comic Sans MS" panose="030F0702030302020204" pitchFamily="66" charset="0"/>
              </a:rPr>
              <a:t> </a:t>
            </a:r>
            <a:r>
              <a:rPr lang="en-GB" sz="1400" b="1" dirty="0" err="1">
                <a:solidFill>
                  <a:srgbClr val="7030A0"/>
                </a:solidFill>
                <a:latin typeface="Comic Sans MS" panose="030F0702030302020204" pitchFamily="66" charset="0"/>
              </a:rPr>
              <a:t>eòin</a:t>
            </a:r>
            <a:r>
              <a:rPr lang="en-GB" sz="1400" b="1" dirty="0">
                <a:solidFill>
                  <a:srgbClr val="7030A0"/>
                </a:solidFill>
                <a:latin typeface="Comic Sans MS" panose="030F0702030302020204" pitchFamily="66" charset="0"/>
              </a:rPr>
              <a:t> à </a:t>
            </a:r>
            <a:r>
              <a:rPr lang="en-GB" sz="1400" b="1" dirty="0" err="1">
                <a:solidFill>
                  <a:srgbClr val="7030A0"/>
                </a:solidFill>
                <a:latin typeface="Comic Sans MS" panose="030F0702030302020204" pitchFamily="66" charset="0"/>
              </a:rPr>
              <a:t>stuth</a:t>
            </a:r>
            <a:r>
              <a:rPr lang="en-GB" sz="1400" b="1" dirty="0">
                <a:solidFill>
                  <a:srgbClr val="7030A0"/>
                </a:solidFill>
                <a:latin typeface="Comic Sans MS" panose="030F0702030302020204" pitchFamily="66" charset="0"/>
              </a:rPr>
              <a:t> </a:t>
            </a:r>
            <a:r>
              <a:rPr lang="en-GB" sz="1200" b="1" dirty="0" err="1">
                <a:solidFill>
                  <a:srgbClr val="7030A0"/>
                </a:solidFill>
                <a:latin typeface="Comic Sans MS" panose="030F0702030302020204" pitchFamily="66" charset="0"/>
              </a:rPr>
              <a:t>ath-chuairteachaidh</a:t>
            </a:r>
            <a:endParaRPr lang="en-GB" sz="1400" b="1" dirty="0">
              <a:solidFill>
                <a:srgbClr val="7030A0"/>
              </a:solidFill>
              <a:latin typeface="Comic Sans MS" panose="030F0702030302020204" pitchFamily="66" charset="0"/>
            </a:endParaRPr>
          </a:p>
          <a:p>
            <a:pPr algn="ctr"/>
            <a:r>
              <a:rPr lang="en-GB" sz="1600" b="1" dirty="0">
                <a:solidFill>
                  <a:srgbClr val="7030A0"/>
                </a:solidFill>
                <a:latin typeface="Comic Sans MS" panose="030F0702030302020204" pitchFamily="66" charset="0"/>
              </a:rPr>
              <a:t>!</a:t>
            </a:r>
          </a:p>
        </p:txBody>
      </p:sp>
    </p:spTree>
    <p:extLst>
      <p:ext uri="{BB962C8B-B14F-4D97-AF65-F5344CB8AC3E}">
        <p14:creationId xmlns:p14="http://schemas.microsoft.com/office/powerpoint/2010/main" val="2668666742"/>
      </p:ext>
    </p:extLst>
  </p:cSld>
  <p:clrMapOvr>
    <a:masterClrMapping/>
  </p:clrMapOvr>
</p:sld>
</file>

<file path=ppt/theme/theme1.xml><?xml version="1.0" encoding="utf-8"?>
<a:theme xmlns:a="http://schemas.openxmlformats.org/drawingml/2006/main" name="Children Happy 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909083B-3485-49E7-BBE7-EFD488C62F99}" vid="{B57F6697-5DA8-422E-86BF-20B69A74A1E0}"/>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BE93F39BCACC41B81BE1F36361FA7A" ma:contentTypeVersion="2" ma:contentTypeDescription="Create a new document." ma:contentTypeScope="" ma:versionID="84bb37f76b5b7299a24cd74032cb285e">
  <xsd:schema xmlns:xsd="http://www.w3.org/2001/XMLSchema" xmlns:xs="http://www.w3.org/2001/XMLSchema" xmlns:p="http://schemas.microsoft.com/office/2006/metadata/properties" xmlns:ns2="664372ed-5afe-4eee-9af6-92da9d5c36fc" targetNamespace="http://schemas.microsoft.com/office/2006/metadata/properties" ma:root="true" ma:fieldsID="abededbe6b79c7ff53811dc1f48a5a53" ns2:_="">
    <xsd:import namespace="664372ed-5afe-4eee-9af6-92da9d5c36f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72ed-5afe-4eee-9af6-92da9d5c36f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47B9D8-059B-410C-9DFD-55CA138E9E83}">
  <ds:schemaRefs>
    <ds:schemaRef ds:uri="http://schemas.microsoft.com/sharepoint/v3/contenttype/forms"/>
  </ds:schemaRefs>
</ds:datastoreItem>
</file>

<file path=customXml/itemProps2.xml><?xml version="1.0" encoding="utf-8"?>
<ds:datastoreItem xmlns:ds="http://schemas.openxmlformats.org/officeDocument/2006/customXml" ds:itemID="{4112ABAD-16F5-453B-B769-BE2C1AA7DAEB}">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664372ed-5afe-4eee-9af6-92da9d5c36fc"/>
    <ds:schemaRef ds:uri="http://www.w3.org/XML/1998/namespace"/>
    <ds:schemaRef ds:uri="http://purl.org/dc/elements/1.1/"/>
  </ds:schemaRefs>
</ds:datastoreItem>
</file>

<file path=customXml/itemProps3.xml><?xml version="1.0" encoding="utf-8"?>
<ds:datastoreItem xmlns:ds="http://schemas.openxmlformats.org/officeDocument/2006/customXml" ds:itemID="{93074E9B-E148-4869-A20A-EC2421F57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372ed-5afe-4eee-9af6-92da9d5c3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0</TotalTime>
  <Words>7427</Words>
  <Application>Microsoft Office PowerPoint</Application>
  <PresentationFormat>Widescreen</PresentationFormat>
  <Paragraphs>885</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Comic Sans MS</vt:lpstr>
      <vt:lpstr>Euphemia</vt:lpstr>
      <vt:lpstr>Segoe UI</vt:lpstr>
      <vt:lpstr>Symbol</vt:lpstr>
      <vt:lpstr>Times New Roman</vt:lpstr>
      <vt:lpstr>Wingdings</vt:lpstr>
      <vt:lpstr>Children Happy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33</cp:revision>
  <dcterms:created xsi:type="dcterms:W3CDTF">2016-01-18T11:03:08Z</dcterms:created>
  <dcterms:modified xsi:type="dcterms:W3CDTF">2020-08-13T14:50:54Z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TC034618839991</vt:lpwstr>
  </property>
  <property fmtid="{D5CDD505-2E9C-101B-9397-08002B2CF9AE}" pid="3" name="ContentTypeId">
    <vt:lpwstr>0x01010048BE93F39BCACC41B81BE1F36361FA7A</vt:lpwstr>
  </property>
  <property fmtid="{D5CDD505-2E9C-101B-9397-08002B2CF9AE}" pid="4" name="MSIP_Label_a8f77787-5df4-43b6-a2a8-8d8b678a318b_Enabled">
    <vt:lpwstr>True</vt:lpwstr>
  </property>
  <property fmtid="{D5CDD505-2E9C-101B-9397-08002B2CF9AE}" pid="5" name="MSIP_Label_a8f77787-5df4-43b6-a2a8-8d8b678a318b_SiteId">
    <vt:lpwstr>1ce6dd9e-b337-4088-be5e-8dbbec04b34a</vt:lpwstr>
  </property>
  <property fmtid="{D5CDD505-2E9C-101B-9397-08002B2CF9AE}" pid="6" name="MSIP_Label_a8f77787-5df4-43b6-a2a8-8d8b678a318b_Owner">
    <vt:lpwstr>galbraithj@parliament.uk</vt:lpwstr>
  </property>
  <property fmtid="{D5CDD505-2E9C-101B-9397-08002B2CF9AE}" pid="7" name="MSIP_Label_a8f77787-5df4-43b6-a2a8-8d8b678a318b_SetDate">
    <vt:lpwstr>2020-01-28T23:51:39.8414259Z</vt:lpwstr>
  </property>
  <property fmtid="{D5CDD505-2E9C-101B-9397-08002B2CF9AE}" pid="8" name="MSIP_Label_a8f77787-5df4-43b6-a2a8-8d8b678a318b_Name">
    <vt:lpwstr>Unrestricted</vt:lpwstr>
  </property>
  <property fmtid="{D5CDD505-2E9C-101B-9397-08002B2CF9AE}" pid="9" name="MSIP_Label_a8f77787-5df4-43b6-a2a8-8d8b678a318b_Application">
    <vt:lpwstr>Microsoft Azure Information Protection</vt:lpwstr>
  </property>
  <property fmtid="{D5CDD505-2E9C-101B-9397-08002B2CF9AE}" pid="10" name="MSIP_Label_a8f77787-5df4-43b6-a2a8-8d8b678a318b_ActionId">
    <vt:lpwstr>053a3380-818e-4309-aaf0-bffc26de8e73</vt:lpwstr>
  </property>
  <property fmtid="{D5CDD505-2E9C-101B-9397-08002B2CF9AE}" pid="11" name="MSIP_Label_a8f77787-5df4-43b6-a2a8-8d8b678a318b_Extended_MSFT_Method">
    <vt:lpwstr>Automatic</vt:lpwstr>
  </property>
  <property fmtid="{D5CDD505-2E9C-101B-9397-08002B2CF9AE}" pid="12" name="Sensitivity">
    <vt:lpwstr>Unrestricted</vt:lpwstr>
  </property>
</Properties>
</file>