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4"/>
  </p:notesMasterIdLst>
  <p:sldIdLst>
    <p:sldId id="264" r:id="rId6"/>
    <p:sldId id="628" r:id="rId7"/>
    <p:sldId id="616" r:id="rId8"/>
    <p:sldId id="640" r:id="rId9"/>
    <p:sldId id="579" r:id="rId10"/>
    <p:sldId id="382" r:id="rId11"/>
    <p:sldId id="642" r:id="rId12"/>
    <p:sldId id="643" r:id="rId1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4C4"/>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13BB5-36F6-420F-A4B7-B9DE64FCD2FA}" v="26" dt="2024-03-11T10:09:41.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0" autoAdjust="0"/>
    <p:restoredTop sz="86482" autoAdjust="0"/>
  </p:normalViewPr>
  <p:slideViewPr>
    <p:cSldViewPr snapToGrid="0">
      <p:cViewPr varScale="1">
        <p:scale>
          <a:sx n="75" d="100"/>
          <a:sy n="75" d="100"/>
        </p:scale>
        <p:origin x="264"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Doherty" userId="S::ltsdoherty@glow.gov.uk::b60ca41d-d205-433a-be3c-0fd0112e90a6" providerId="AD" clId="Web-{8B5B4B1E-E46E-40EC-AEDC-E14FAD3E2DBF}"/>
    <pc:docChg chg="delSld modSld">
      <pc:chgData name="Susan Doherty" userId="S::ltsdoherty@glow.gov.uk::b60ca41d-d205-433a-be3c-0fd0112e90a6" providerId="AD" clId="Web-{8B5B4B1E-E46E-40EC-AEDC-E14FAD3E2DBF}" dt="2024-03-08T13:40:52.129" v="11"/>
      <pc:docMkLst>
        <pc:docMk/>
      </pc:docMkLst>
      <pc:sldChg chg="modSp">
        <pc:chgData name="Susan Doherty" userId="S::ltsdoherty@glow.gov.uk::b60ca41d-d205-433a-be3c-0fd0112e90a6" providerId="AD" clId="Web-{8B5B4B1E-E46E-40EC-AEDC-E14FAD3E2DBF}" dt="2024-03-08T13:39:04.187" v="2"/>
        <pc:sldMkLst>
          <pc:docMk/>
          <pc:sldMk cId="1717420105" sldId="264"/>
        </pc:sldMkLst>
        <pc:spChg chg="mod">
          <ac:chgData name="Susan Doherty" userId="S::ltsdoherty@glow.gov.uk::b60ca41d-d205-433a-be3c-0fd0112e90a6" providerId="AD" clId="Web-{8B5B4B1E-E46E-40EC-AEDC-E14FAD3E2DBF}" dt="2024-03-08T13:39:04.187" v="2"/>
          <ac:spMkLst>
            <pc:docMk/>
            <pc:sldMk cId="1717420105" sldId="264"/>
            <ac:spMk id="13" creationId="{00000000-0000-0000-0000-000000000000}"/>
          </ac:spMkLst>
        </pc:spChg>
        <pc:picChg chg="mod">
          <ac:chgData name="Susan Doherty" userId="S::ltsdoherty@glow.gov.uk::b60ca41d-d205-433a-be3c-0fd0112e90a6" providerId="AD" clId="Web-{8B5B4B1E-E46E-40EC-AEDC-E14FAD3E2DBF}" dt="2024-03-08T13:38:54.827" v="1" actId="14100"/>
          <ac:picMkLst>
            <pc:docMk/>
            <pc:sldMk cId="1717420105" sldId="264"/>
            <ac:picMk id="12" creationId="{EDE474BE-7B8D-53B7-9524-A44FD67C24B9}"/>
          </ac:picMkLst>
        </pc:picChg>
      </pc:sldChg>
      <pc:sldChg chg="modSp">
        <pc:chgData name="Susan Doherty" userId="S::ltsdoherty@glow.gov.uk::b60ca41d-d205-433a-be3c-0fd0112e90a6" providerId="AD" clId="Web-{8B5B4B1E-E46E-40EC-AEDC-E14FAD3E2DBF}" dt="2024-03-08T13:40:14.471" v="10" actId="1076"/>
        <pc:sldMkLst>
          <pc:docMk/>
          <pc:sldMk cId="911779006" sldId="579"/>
        </pc:sldMkLst>
        <pc:spChg chg="mod">
          <ac:chgData name="Susan Doherty" userId="S::ltsdoherty@glow.gov.uk::b60ca41d-d205-433a-be3c-0fd0112e90a6" providerId="AD" clId="Web-{8B5B4B1E-E46E-40EC-AEDC-E14FAD3E2DBF}" dt="2024-03-08T13:39:54.173" v="7" actId="20577"/>
          <ac:spMkLst>
            <pc:docMk/>
            <pc:sldMk cId="911779006" sldId="579"/>
            <ac:spMk id="6" creationId="{00000000-0000-0000-0000-000000000000}"/>
          </ac:spMkLst>
        </pc:spChg>
        <pc:picChg chg="mod">
          <ac:chgData name="Susan Doherty" userId="S::ltsdoherty@glow.gov.uk::b60ca41d-d205-433a-be3c-0fd0112e90a6" providerId="AD" clId="Web-{8B5B4B1E-E46E-40EC-AEDC-E14FAD3E2DBF}" dt="2024-03-08T13:40:14.471" v="10" actId="1076"/>
          <ac:picMkLst>
            <pc:docMk/>
            <pc:sldMk cId="911779006" sldId="579"/>
            <ac:picMk id="17" creationId="{575B0990-478A-9BFC-0A52-C5691F7B4D0C}"/>
          </ac:picMkLst>
        </pc:picChg>
      </pc:sldChg>
      <pc:sldChg chg="del">
        <pc:chgData name="Susan Doherty" userId="S::ltsdoherty@glow.gov.uk::b60ca41d-d205-433a-be3c-0fd0112e90a6" providerId="AD" clId="Web-{8B5B4B1E-E46E-40EC-AEDC-E14FAD3E2DBF}" dt="2024-03-08T13:40:52.129" v="11"/>
        <pc:sldMkLst>
          <pc:docMk/>
          <pc:sldMk cId="959445480" sldId="637"/>
        </pc:sldMkLst>
      </pc:sldChg>
    </pc:docChg>
  </pc:docChgLst>
  <pc:docChgLst>
    <pc:chgData name="Jeremy Stevenson" userId="b951fcdf-47d4-42da-bf6c-f08c041864bc" providerId="ADAL" clId="{0C113BB5-36F6-420F-A4B7-B9DE64FCD2FA}"/>
    <pc:docChg chg="custSel modSld">
      <pc:chgData name="Jeremy Stevenson" userId="b951fcdf-47d4-42da-bf6c-f08c041864bc" providerId="ADAL" clId="{0C113BB5-36F6-420F-A4B7-B9DE64FCD2FA}" dt="2024-03-11T10:09:41.370" v="44" actId="13244"/>
      <pc:docMkLst>
        <pc:docMk/>
      </pc:docMkLst>
      <pc:sldChg chg="modSp mod">
        <pc:chgData name="Jeremy Stevenson" userId="b951fcdf-47d4-42da-bf6c-f08c041864bc" providerId="ADAL" clId="{0C113BB5-36F6-420F-A4B7-B9DE64FCD2FA}" dt="2024-03-11T10:07:36.673" v="26" actId="13244"/>
        <pc:sldMkLst>
          <pc:docMk/>
          <pc:sldMk cId="1717420105" sldId="264"/>
        </pc:sldMkLst>
        <pc:spChg chg="mod">
          <ac:chgData name="Jeremy Stevenson" userId="b951fcdf-47d4-42da-bf6c-f08c041864bc" providerId="ADAL" clId="{0C113BB5-36F6-420F-A4B7-B9DE64FCD2FA}" dt="2024-03-11T10:07:28.298" v="25" actId="13244"/>
          <ac:spMkLst>
            <pc:docMk/>
            <pc:sldMk cId="1717420105" sldId="264"/>
            <ac:spMk id="13" creationId="{00000000-0000-0000-0000-000000000000}"/>
          </ac:spMkLst>
        </pc:spChg>
        <pc:picChg chg="mod">
          <ac:chgData name="Jeremy Stevenson" userId="b951fcdf-47d4-42da-bf6c-f08c041864bc" providerId="ADAL" clId="{0C113BB5-36F6-420F-A4B7-B9DE64FCD2FA}" dt="2024-03-11T10:05:34.648" v="1" actId="962"/>
          <ac:picMkLst>
            <pc:docMk/>
            <pc:sldMk cId="1717420105" sldId="264"/>
            <ac:picMk id="5" creationId="{00000000-0000-0000-0000-000000000000}"/>
          </ac:picMkLst>
        </pc:picChg>
        <pc:picChg chg="mod">
          <ac:chgData name="Jeremy Stevenson" userId="b951fcdf-47d4-42da-bf6c-f08c041864bc" providerId="ADAL" clId="{0C113BB5-36F6-420F-A4B7-B9DE64FCD2FA}" dt="2024-03-11T10:05:30.721" v="0" actId="962"/>
          <ac:picMkLst>
            <pc:docMk/>
            <pc:sldMk cId="1717420105" sldId="264"/>
            <ac:picMk id="9" creationId="{00000000-0000-0000-0000-000000000000}"/>
          </ac:picMkLst>
        </pc:picChg>
        <pc:picChg chg="mod">
          <ac:chgData name="Jeremy Stevenson" userId="b951fcdf-47d4-42da-bf6c-f08c041864bc" providerId="ADAL" clId="{0C113BB5-36F6-420F-A4B7-B9DE64FCD2FA}" dt="2024-03-11T10:07:36.673" v="26" actId="13244"/>
          <ac:picMkLst>
            <pc:docMk/>
            <pc:sldMk cId="1717420105" sldId="264"/>
            <ac:picMk id="12" creationId="{EDE474BE-7B8D-53B7-9524-A44FD67C24B9}"/>
          </ac:picMkLst>
        </pc:picChg>
      </pc:sldChg>
      <pc:sldChg chg="delSp modSp mod">
        <pc:chgData name="Jeremy Stevenson" userId="b951fcdf-47d4-42da-bf6c-f08c041864bc" providerId="ADAL" clId="{0C113BB5-36F6-420F-A4B7-B9DE64FCD2FA}" dt="2024-03-11T10:08:39.833" v="35" actId="13244"/>
        <pc:sldMkLst>
          <pc:docMk/>
          <pc:sldMk cId="3685690390" sldId="382"/>
        </pc:sldMkLst>
        <pc:spChg chg="mod">
          <ac:chgData name="Jeremy Stevenson" userId="b951fcdf-47d4-42da-bf6c-f08c041864bc" providerId="ADAL" clId="{0C113BB5-36F6-420F-A4B7-B9DE64FCD2FA}" dt="2024-03-11T10:08:39.833" v="35" actId="13244"/>
          <ac:spMkLst>
            <pc:docMk/>
            <pc:sldMk cId="3685690390" sldId="382"/>
            <ac:spMk id="7" creationId="{00000000-0000-0000-0000-000000000000}"/>
          </ac:spMkLst>
        </pc:spChg>
        <pc:spChg chg="mod">
          <ac:chgData name="Jeremy Stevenson" userId="b951fcdf-47d4-42da-bf6c-f08c041864bc" providerId="ADAL" clId="{0C113BB5-36F6-420F-A4B7-B9DE64FCD2FA}" dt="2024-03-11T10:06:03.759" v="10" actId="962"/>
          <ac:spMkLst>
            <pc:docMk/>
            <pc:sldMk cId="3685690390" sldId="382"/>
            <ac:spMk id="8" creationId="{00000000-0000-0000-0000-000000000000}"/>
          </ac:spMkLst>
        </pc:spChg>
        <pc:spChg chg="mod">
          <ac:chgData name="Jeremy Stevenson" userId="b951fcdf-47d4-42da-bf6c-f08c041864bc" providerId="ADAL" clId="{0C113BB5-36F6-420F-A4B7-B9DE64FCD2FA}" dt="2024-03-11T10:08:35.857" v="34" actId="13244"/>
          <ac:spMkLst>
            <pc:docMk/>
            <pc:sldMk cId="3685690390" sldId="382"/>
            <ac:spMk id="9" creationId="{00000000-0000-0000-0000-000000000000}"/>
          </ac:spMkLst>
        </pc:spChg>
        <pc:spChg chg="del">
          <ac:chgData name="Jeremy Stevenson" userId="b951fcdf-47d4-42da-bf6c-f08c041864bc" providerId="ADAL" clId="{0C113BB5-36F6-420F-A4B7-B9DE64FCD2FA}" dt="2024-03-11T10:06:11.651" v="12" actId="478"/>
          <ac:spMkLst>
            <pc:docMk/>
            <pc:sldMk cId="3685690390" sldId="382"/>
            <ac:spMk id="1031" creationId="{00000000-0000-0000-0000-000000000000}"/>
          </ac:spMkLst>
        </pc:spChg>
        <pc:picChg chg="mod">
          <ac:chgData name="Jeremy Stevenson" userId="b951fcdf-47d4-42da-bf6c-f08c041864bc" providerId="ADAL" clId="{0C113BB5-36F6-420F-A4B7-B9DE64FCD2FA}" dt="2024-03-11T10:06:06.438" v="11" actId="962"/>
          <ac:picMkLst>
            <pc:docMk/>
            <pc:sldMk cId="3685690390" sldId="382"/>
            <ac:picMk id="13" creationId="{00000000-0000-0000-0000-000000000000}"/>
          </ac:picMkLst>
        </pc:picChg>
      </pc:sldChg>
      <pc:sldChg chg="modSp mod">
        <pc:chgData name="Jeremy Stevenson" userId="b951fcdf-47d4-42da-bf6c-f08c041864bc" providerId="ADAL" clId="{0C113BB5-36F6-420F-A4B7-B9DE64FCD2FA}" dt="2024-03-11T10:08:27.096" v="33" actId="13244"/>
        <pc:sldMkLst>
          <pc:docMk/>
          <pc:sldMk cId="911779006" sldId="579"/>
        </pc:sldMkLst>
        <pc:spChg chg="mod">
          <ac:chgData name="Jeremy Stevenson" userId="b951fcdf-47d4-42da-bf6c-f08c041864bc" providerId="ADAL" clId="{0C113BB5-36F6-420F-A4B7-B9DE64FCD2FA}" dt="2024-03-11T10:08:15.978" v="31" actId="13244"/>
          <ac:spMkLst>
            <pc:docMk/>
            <pc:sldMk cId="911779006" sldId="579"/>
            <ac:spMk id="3" creationId="{2D40CFEA-D49D-8EB2-FF93-F10AD05F9486}"/>
          </ac:spMkLst>
        </pc:spChg>
        <pc:spChg chg="mod">
          <ac:chgData name="Jeremy Stevenson" userId="b951fcdf-47d4-42da-bf6c-f08c041864bc" providerId="ADAL" clId="{0C113BB5-36F6-420F-A4B7-B9DE64FCD2FA}" dt="2024-03-11T10:08:27.096" v="33" actId="13244"/>
          <ac:spMkLst>
            <pc:docMk/>
            <pc:sldMk cId="911779006" sldId="579"/>
            <ac:spMk id="6" creationId="{00000000-0000-0000-0000-000000000000}"/>
          </ac:spMkLst>
        </pc:spChg>
        <pc:spChg chg="mod">
          <ac:chgData name="Jeremy Stevenson" userId="b951fcdf-47d4-42da-bf6c-f08c041864bc" providerId="ADAL" clId="{0C113BB5-36F6-420F-A4B7-B9DE64FCD2FA}" dt="2024-03-11T10:05:57.008" v="8" actId="962"/>
          <ac:spMkLst>
            <pc:docMk/>
            <pc:sldMk cId="911779006" sldId="579"/>
            <ac:spMk id="8" creationId="{00000000-0000-0000-0000-000000000000}"/>
          </ac:spMkLst>
        </pc:spChg>
        <pc:picChg chg="mod">
          <ac:chgData name="Jeremy Stevenson" userId="b951fcdf-47d4-42da-bf6c-f08c041864bc" providerId="ADAL" clId="{0C113BB5-36F6-420F-A4B7-B9DE64FCD2FA}" dt="2024-03-11T10:06:00.561" v="9" actId="962"/>
          <ac:picMkLst>
            <pc:docMk/>
            <pc:sldMk cId="911779006" sldId="579"/>
            <ac:picMk id="13" creationId="{00000000-0000-0000-0000-000000000000}"/>
          </ac:picMkLst>
        </pc:picChg>
        <pc:picChg chg="mod">
          <ac:chgData name="Jeremy Stevenson" userId="b951fcdf-47d4-42da-bf6c-f08c041864bc" providerId="ADAL" clId="{0C113BB5-36F6-420F-A4B7-B9DE64FCD2FA}" dt="2024-03-11T10:08:19.520" v="32" actId="13244"/>
          <ac:picMkLst>
            <pc:docMk/>
            <pc:sldMk cId="911779006" sldId="579"/>
            <ac:picMk id="17" creationId="{575B0990-478A-9BFC-0A52-C5691F7B4D0C}"/>
          </ac:picMkLst>
        </pc:picChg>
      </pc:sldChg>
      <pc:sldChg chg="modSp mod">
        <pc:chgData name="Jeremy Stevenson" userId="b951fcdf-47d4-42da-bf6c-f08c041864bc" providerId="ADAL" clId="{0C113BB5-36F6-420F-A4B7-B9DE64FCD2FA}" dt="2024-03-11T10:07:51.839" v="28" actId="13244"/>
        <pc:sldMkLst>
          <pc:docMk/>
          <pc:sldMk cId="2484222750" sldId="616"/>
        </pc:sldMkLst>
        <pc:spChg chg="mod">
          <ac:chgData name="Jeremy Stevenson" userId="b951fcdf-47d4-42da-bf6c-f08c041864bc" providerId="ADAL" clId="{0C113BB5-36F6-420F-A4B7-B9DE64FCD2FA}" dt="2024-03-11T10:07:45.334" v="27" actId="13244"/>
          <ac:spMkLst>
            <pc:docMk/>
            <pc:sldMk cId="2484222750" sldId="616"/>
            <ac:spMk id="3" creationId="{F16CD75C-8004-6E34-0E93-7B16D517389A}"/>
          </ac:spMkLst>
        </pc:spChg>
        <pc:spChg chg="mod">
          <ac:chgData name="Jeremy Stevenson" userId="b951fcdf-47d4-42da-bf6c-f08c041864bc" providerId="ADAL" clId="{0C113BB5-36F6-420F-A4B7-B9DE64FCD2FA}" dt="2024-03-11T10:07:51.839" v="28" actId="13244"/>
          <ac:spMkLst>
            <pc:docMk/>
            <pc:sldMk cId="2484222750" sldId="616"/>
            <ac:spMk id="4" creationId="{960AFA7C-3956-9602-F675-A65DC8BBAC05}"/>
          </ac:spMkLst>
        </pc:spChg>
        <pc:spChg chg="mod">
          <ac:chgData name="Jeremy Stevenson" userId="b951fcdf-47d4-42da-bf6c-f08c041864bc" providerId="ADAL" clId="{0C113BB5-36F6-420F-A4B7-B9DE64FCD2FA}" dt="2024-03-11T10:05:44.776" v="4" actId="962"/>
          <ac:spMkLst>
            <pc:docMk/>
            <pc:sldMk cId="2484222750" sldId="616"/>
            <ac:spMk id="8" creationId="{00000000-0000-0000-0000-000000000000}"/>
          </ac:spMkLst>
        </pc:spChg>
        <pc:picChg chg="mod">
          <ac:chgData name="Jeremy Stevenson" userId="b951fcdf-47d4-42da-bf6c-f08c041864bc" providerId="ADAL" clId="{0C113BB5-36F6-420F-A4B7-B9DE64FCD2FA}" dt="2024-03-11T10:05:47.072" v="5" actId="962"/>
          <ac:picMkLst>
            <pc:docMk/>
            <pc:sldMk cId="2484222750" sldId="616"/>
            <ac:picMk id="13" creationId="{00000000-0000-0000-0000-000000000000}"/>
          </ac:picMkLst>
        </pc:picChg>
      </pc:sldChg>
      <pc:sldChg chg="modSp mod">
        <pc:chgData name="Jeremy Stevenson" userId="b951fcdf-47d4-42da-bf6c-f08c041864bc" providerId="ADAL" clId="{0C113BB5-36F6-420F-A4B7-B9DE64FCD2FA}" dt="2024-03-11T10:05:42.323" v="3" actId="962"/>
        <pc:sldMkLst>
          <pc:docMk/>
          <pc:sldMk cId="1066691249" sldId="628"/>
        </pc:sldMkLst>
        <pc:picChg chg="mod">
          <ac:chgData name="Jeremy Stevenson" userId="b951fcdf-47d4-42da-bf6c-f08c041864bc" providerId="ADAL" clId="{0C113BB5-36F6-420F-A4B7-B9DE64FCD2FA}" dt="2024-03-11T10:05:42.323" v="3" actId="962"/>
          <ac:picMkLst>
            <pc:docMk/>
            <pc:sldMk cId="1066691249" sldId="628"/>
            <ac:picMk id="6" creationId="{16CC9ADE-2A0D-FEE4-968D-709B66CE0944}"/>
          </ac:picMkLst>
        </pc:picChg>
        <pc:picChg chg="mod">
          <ac:chgData name="Jeremy Stevenson" userId="b951fcdf-47d4-42da-bf6c-f08c041864bc" providerId="ADAL" clId="{0C113BB5-36F6-420F-A4B7-B9DE64FCD2FA}" dt="2024-03-11T10:05:39.743" v="2" actId="962"/>
          <ac:picMkLst>
            <pc:docMk/>
            <pc:sldMk cId="1066691249" sldId="628"/>
            <ac:picMk id="1032" creationId="{1B4ED0A8-5880-0569-81EA-B1998D93449C}"/>
          </ac:picMkLst>
        </pc:picChg>
      </pc:sldChg>
      <pc:sldChg chg="modSp mod">
        <pc:chgData name="Jeremy Stevenson" userId="b951fcdf-47d4-42da-bf6c-f08c041864bc" providerId="ADAL" clId="{0C113BB5-36F6-420F-A4B7-B9DE64FCD2FA}" dt="2024-03-11T10:08:02.945" v="30" actId="13244"/>
        <pc:sldMkLst>
          <pc:docMk/>
          <pc:sldMk cId="2641476151" sldId="640"/>
        </pc:sldMkLst>
        <pc:spChg chg="mod">
          <ac:chgData name="Jeremy Stevenson" userId="b951fcdf-47d4-42da-bf6c-f08c041864bc" providerId="ADAL" clId="{0C113BB5-36F6-420F-A4B7-B9DE64FCD2FA}" dt="2024-03-11T10:07:59.279" v="29" actId="13244"/>
          <ac:spMkLst>
            <pc:docMk/>
            <pc:sldMk cId="2641476151" sldId="640"/>
            <ac:spMk id="3" creationId="{CC92DBC2-740A-BD26-B59A-4EAFBFA79B02}"/>
          </ac:spMkLst>
        </pc:spChg>
        <pc:spChg chg="mod">
          <ac:chgData name="Jeremy Stevenson" userId="b951fcdf-47d4-42da-bf6c-f08c041864bc" providerId="ADAL" clId="{0C113BB5-36F6-420F-A4B7-B9DE64FCD2FA}" dt="2024-03-11T10:08:02.945" v="30" actId="13244"/>
          <ac:spMkLst>
            <pc:docMk/>
            <pc:sldMk cId="2641476151" sldId="640"/>
            <ac:spMk id="4" creationId="{960AFA7C-3956-9602-F675-A65DC8BBAC05}"/>
          </ac:spMkLst>
        </pc:spChg>
        <pc:spChg chg="mod">
          <ac:chgData name="Jeremy Stevenson" userId="b951fcdf-47d4-42da-bf6c-f08c041864bc" providerId="ADAL" clId="{0C113BB5-36F6-420F-A4B7-B9DE64FCD2FA}" dt="2024-03-11T10:05:49.464" v="6" actId="962"/>
          <ac:spMkLst>
            <pc:docMk/>
            <pc:sldMk cId="2641476151" sldId="640"/>
            <ac:spMk id="8" creationId="{00000000-0000-0000-0000-000000000000}"/>
          </ac:spMkLst>
        </pc:spChg>
        <pc:picChg chg="mod">
          <ac:chgData name="Jeremy Stevenson" userId="b951fcdf-47d4-42da-bf6c-f08c041864bc" providerId="ADAL" clId="{0C113BB5-36F6-420F-A4B7-B9DE64FCD2FA}" dt="2024-03-11T10:05:53.262" v="7" actId="962"/>
          <ac:picMkLst>
            <pc:docMk/>
            <pc:sldMk cId="2641476151" sldId="640"/>
            <ac:picMk id="13" creationId="{00000000-0000-0000-0000-000000000000}"/>
          </ac:picMkLst>
        </pc:picChg>
      </pc:sldChg>
      <pc:sldChg chg="delSp modSp mod">
        <pc:chgData name="Jeremy Stevenson" userId="b951fcdf-47d4-42da-bf6c-f08c041864bc" providerId="ADAL" clId="{0C113BB5-36F6-420F-A4B7-B9DE64FCD2FA}" dt="2024-03-11T10:06:20.673" v="14" actId="962"/>
        <pc:sldMkLst>
          <pc:docMk/>
          <pc:sldMk cId="2821784214" sldId="642"/>
        </pc:sldMkLst>
        <pc:spChg chg="del">
          <ac:chgData name="Jeremy Stevenson" userId="b951fcdf-47d4-42da-bf6c-f08c041864bc" providerId="ADAL" clId="{0C113BB5-36F6-420F-A4B7-B9DE64FCD2FA}" dt="2024-03-11T10:06:17.211" v="13" actId="478"/>
          <ac:spMkLst>
            <pc:docMk/>
            <pc:sldMk cId="2821784214" sldId="642"/>
            <ac:spMk id="1031" creationId="{00000000-0000-0000-0000-000000000000}"/>
          </ac:spMkLst>
        </pc:spChg>
        <pc:picChg chg="mod">
          <ac:chgData name="Jeremy Stevenson" userId="b951fcdf-47d4-42da-bf6c-f08c041864bc" providerId="ADAL" clId="{0C113BB5-36F6-420F-A4B7-B9DE64FCD2FA}" dt="2024-03-11T10:06:20.673" v="14" actId="962"/>
          <ac:picMkLst>
            <pc:docMk/>
            <pc:sldMk cId="2821784214" sldId="642"/>
            <ac:picMk id="11" creationId="{F4D1FAB9-8A20-7837-A04A-F9532371292E}"/>
          </ac:picMkLst>
        </pc:picChg>
      </pc:sldChg>
      <pc:sldChg chg="delSp modSp mod">
        <pc:chgData name="Jeremy Stevenson" userId="b951fcdf-47d4-42da-bf6c-f08c041864bc" providerId="ADAL" clId="{0C113BB5-36F6-420F-A4B7-B9DE64FCD2FA}" dt="2024-03-11T10:09:41.370" v="44" actId="13244"/>
        <pc:sldMkLst>
          <pc:docMk/>
          <pc:sldMk cId="1966670747" sldId="643"/>
        </pc:sldMkLst>
        <pc:spChg chg="mod">
          <ac:chgData name="Jeremy Stevenson" userId="b951fcdf-47d4-42da-bf6c-f08c041864bc" providerId="ADAL" clId="{0C113BB5-36F6-420F-A4B7-B9DE64FCD2FA}" dt="2024-03-11T10:09:21.465" v="40" actId="13244"/>
          <ac:spMkLst>
            <pc:docMk/>
            <pc:sldMk cId="1966670747" sldId="643"/>
            <ac:spMk id="6" creationId="{FB6EC853-D57D-69F9-E98A-CEACF545E1A8}"/>
          </ac:spMkLst>
        </pc:spChg>
        <pc:spChg chg="mod">
          <ac:chgData name="Jeremy Stevenson" userId="b951fcdf-47d4-42da-bf6c-f08c041864bc" providerId="ADAL" clId="{0C113BB5-36F6-420F-A4B7-B9DE64FCD2FA}" dt="2024-03-11T10:09:27.074" v="41" actId="13244"/>
          <ac:spMkLst>
            <pc:docMk/>
            <pc:sldMk cId="1966670747" sldId="643"/>
            <ac:spMk id="12" creationId="{1A56CADC-9EB9-DD1F-6402-D424E642C6BA}"/>
          </ac:spMkLst>
        </pc:spChg>
        <pc:spChg chg="del mod">
          <ac:chgData name="Jeremy Stevenson" userId="b951fcdf-47d4-42da-bf6c-f08c041864bc" providerId="ADAL" clId="{0C113BB5-36F6-420F-A4B7-B9DE64FCD2FA}" dt="2024-03-11T10:09:00.209" v="36" actId="478"/>
          <ac:spMkLst>
            <pc:docMk/>
            <pc:sldMk cId="1966670747" sldId="643"/>
            <ac:spMk id="1031" creationId="{00000000-0000-0000-0000-000000000000}"/>
          </ac:spMkLst>
        </pc:spChg>
        <pc:graphicFrameChg chg="mod">
          <ac:chgData name="Jeremy Stevenson" userId="b951fcdf-47d4-42da-bf6c-f08c041864bc" providerId="ADAL" clId="{0C113BB5-36F6-420F-A4B7-B9DE64FCD2FA}" dt="2024-03-11T10:09:41.370" v="44" actId="13244"/>
          <ac:graphicFrameMkLst>
            <pc:docMk/>
            <pc:sldMk cId="1966670747" sldId="643"/>
            <ac:graphicFrameMk id="9" creationId="{A877FD2F-829B-EC2A-83D3-A8C9A9A6E64D}"/>
          </ac:graphicFrameMkLst>
        </pc:graphicFrameChg>
        <pc:picChg chg="mod">
          <ac:chgData name="Jeremy Stevenson" userId="b951fcdf-47d4-42da-bf6c-f08c041864bc" providerId="ADAL" clId="{0C113BB5-36F6-420F-A4B7-B9DE64FCD2FA}" dt="2024-03-11T10:09:11.450" v="37" actId="13244"/>
          <ac:picMkLst>
            <pc:docMk/>
            <pc:sldMk cId="1966670747" sldId="643"/>
            <ac:picMk id="4" creationId="{986F1467-692B-7E4A-88A8-98DF399F9271}"/>
          </ac:picMkLst>
        </pc:picChg>
        <pc:picChg chg="mod">
          <ac:chgData name="Jeremy Stevenson" userId="b951fcdf-47d4-42da-bf6c-f08c041864bc" providerId="ADAL" clId="{0C113BB5-36F6-420F-A4B7-B9DE64FCD2FA}" dt="2024-03-11T10:09:13.520" v="38" actId="13244"/>
          <ac:picMkLst>
            <pc:docMk/>
            <pc:sldMk cId="1966670747" sldId="643"/>
            <ac:picMk id="5" creationId="{1BEF4FFD-A327-8421-17BB-A72AE6D9FAD5}"/>
          </ac:picMkLst>
        </pc:picChg>
        <pc:picChg chg="mod">
          <ac:chgData name="Jeremy Stevenson" userId="b951fcdf-47d4-42da-bf6c-f08c041864bc" providerId="ADAL" clId="{0C113BB5-36F6-420F-A4B7-B9DE64FCD2FA}" dt="2024-03-11T10:06:29.960" v="16" actId="962"/>
          <ac:picMkLst>
            <pc:docMk/>
            <pc:sldMk cId="1966670747" sldId="643"/>
            <ac:picMk id="11" creationId="{F4D1FAB9-8A20-7837-A04A-F9532371292E}"/>
          </ac:picMkLst>
        </pc:picChg>
      </pc:sldChg>
    </pc:docChg>
  </pc:docChgLst>
  <pc:docChgLst>
    <pc:chgData name="Beverley Ferguson" userId="4a5d90d7-4d97-43a2-9ddb-522ed5d03a7e" providerId="ADAL" clId="{DD88E130-6DEF-4ECD-B83B-AFF77C1E652F}"/>
    <pc:docChg chg="undo redo custSel addSld delSld modSld">
      <pc:chgData name="Beverley Ferguson" userId="4a5d90d7-4d97-43a2-9ddb-522ed5d03a7e" providerId="ADAL" clId="{DD88E130-6DEF-4ECD-B83B-AFF77C1E652F}" dt="2024-03-08T16:53:59.796" v="270" actId="1076"/>
      <pc:docMkLst>
        <pc:docMk/>
      </pc:docMkLst>
      <pc:sldChg chg="addSp delSp modSp del mod">
        <pc:chgData name="Beverley Ferguson" userId="4a5d90d7-4d97-43a2-9ddb-522ed5d03a7e" providerId="ADAL" clId="{DD88E130-6DEF-4ECD-B83B-AFF77C1E652F}" dt="2024-03-08T16:53:17.813" v="266" actId="47"/>
        <pc:sldMkLst>
          <pc:docMk/>
          <pc:sldMk cId="3292189690" sldId="377"/>
        </pc:sldMkLst>
        <pc:spChg chg="mod">
          <ac:chgData name="Beverley Ferguson" userId="4a5d90d7-4d97-43a2-9ddb-522ed5d03a7e" providerId="ADAL" clId="{DD88E130-6DEF-4ECD-B83B-AFF77C1E652F}" dt="2024-03-08T16:48:53.005" v="43" actId="255"/>
          <ac:spMkLst>
            <pc:docMk/>
            <pc:sldMk cId="3292189690" sldId="377"/>
            <ac:spMk id="4" creationId="{63155E44-A702-B045-4762-E6D40AC478FE}"/>
          </ac:spMkLst>
        </pc:spChg>
        <pc:spChg chg="add del">
          <ac:chgData name="Beverley Ferguson" userId="4a5d90d7-4d97-43a2-9ddb-522ed5d03a7e" providerId="ADAL" clId="{DD88E130-6DEF-4ECD-B83B-AFF77C1E652F}" dt="2024-03-08T16:50:00.545" v="49" actId="22"/>
          <ac:spMkLst>
            <pc:docMk/>
            <pc:sldMk cId="3292189690" sldId="377"/>
            <ac:spMk id="6" creationId="{9CF37CDA-BDA9-0D8B-E69E-5E1EEE323C6F}"/>
          </ac:spMkLst>
        </pc:spChg>
        <pc:spChg chg="add del mod">
          <ac:chgData name="Beverley Ferguson" userId="4a5d90d7-4d97-43a2-9ddb-522ed5d03a7e" providerId="ADAL" clId="{DD88E130-6DEF-4ECD-B83B-AFF77C1E652F}" dt="2024-03-08T16:50:06.355" v="52" actId="478"/>
          <ac:spMkLst>
            <pc:docMk/>
            <pc:sldMk cId="3292189690" sldId="377"/>
            <ac:spMk id="10" creationId="{4C90896D-566C-FDCA-7EBA-F3EE9EDF9828}"/>
          </ac:spMkLst>
        </pc:spChg>
        <pc:spChg chg="del">
          <ac:chgData name="Beverley Ferguson" userId="4a5d90d7-4d97-43a2-9ddb-522ed5d03a7e" providerId="ADAL" clId="{DD88E130-6DEF-4ECD-B83B-AFF77C1E652F}" dt="2024-03-08T16:49:47.903" v="45" actId="478"/>
          <ac:spMkLst>
            <pc:docMk/>
            <pc:sldMk cId="3292189690" sldId="377"/>
            <ac:spMk id="11" creationId="{00000000-0000-0000-0000-000000000000}"/>
          </ac:spMkLst>
        </pc:spChg>
        <pc:spChg chg="add mod">
          <ac:chgData name="Beverley Ferguson" userId="4a5d90d7-4d97-43a2-9ddb-522ed5d03a7e" providerId="ADAL" clId="{DD88E130-6DEF-4ECD-B83B-AFF77C1E652F}" dt="2024-03-08T16:50:24.670" v="53"/>
          <ac:spMkLst>
            <pc:docMk/>
            <pc:sldMk cId="3292189690" sldId="377"/>
            <ac:spMk id="14" creationId="{F7028EDC-3B10-22B3-E4C3-C75F3C44BEEF}"/>
          </ac:spMkLst>
        </pc:spChg>
        <pc:spChg chg="add del mod">
          <ac:chgData name="Beverley Ferguson" userId="4a5d90d7-4d97-43a2-9ddb-522ed5d03a7e" providerId="ADAL" clId="{DD88E130-6DEF-4ECD-B83B-AFF77C1E652F}" dt="2024-03-08T16:50:32.244" v="55" actId="478"/>
          <ac:spMkLst>
            <pc:docMk/>
            <pc:sldMk cId="3292189690" sldId="377"/>
            <ac:spMk id="15" creationId="{B3868305-D918-C852-199B-A571CB0E42BF}"/>
          </ac:spMkLst>
        </pc:spChg>
        <pc:spChg chg="del">
          <ac:chgData name="Beverley Ferguson" userId="4a5d90d7-4d97-43a2-9ddb-522ed5d03a7e" providerId="ADAL" clId="{DD88E130-6DEF-4ECD-B83B-AFF77C1E652F}" dt="2024-03-08T16:49:44.493" v="44" actId="478"/>
          <ac:spMkLst>
            <pc:docMk/>
            <pc:sldMk cId="3292189690" sldId="377"/>
            <ac:spMk id="18" creationId="{65DFFFD2-6F86-3381-940A-688C9C07B1B6}"/>
          </ac:spMkLst>
        </pc:spChg>
      </pc:sldChg>
      <pc:sldChg chg="modSp mod">
        <pc:chgData name="Beverley Ferguson" userId="4a5d90d7-4d97-43a2-9ddb-522ed5d03a7e" providerId="ADAL" clId="{DD88E130-6DEF-4ECD-B83B-AFF77C1E652F}" dt="2024-03-08T16:40:49.054" v="2" actId="12"/>
        <pc:sldMkLst>
          <pc:docMk/>
          <pc:sldMk cId="3685690390" sldId="382"/>
        </pc:sldMkLst>
        <pc:spChg chg="mod">
          <ac:chgData name="Beverley Ferguson" userId="4a5d90d7-4d97-43a2-9ddb-522ed5d03a7e" providerId="ADAL" clId="{DD88E130-6DEF-4ECD-B83B-AFF77C1E652F}" dt="2024-03-08T16:40:49.054" v="2" actId="12"/>
          <ac:spMkLst>
            <pc:docMk/>
            <pc:sldMk cId="3685690390" sldId="382"/>
            <ac:spMk id="7" creationId="{00000000-0000-0000-0000-000000000000}"/>
          </ac:spMkLst>
        </pc:spChg>
      </pc:sldChg>
      <pc:sldChg chg="addSp modSp del mod">
        <pc:chgData name="Beverley Ferguson" userId="4a5d90d7-4d97-43a2-9ddb-522ed5d03a7e" providerId="ADAL" clId="{DD88E130-6DEF-4ECD-B83B-AFF77C1E652F}" dt="2024-03-08T16:48:42.232" v="41" actId="47"/>
        <pc:sldMkLst>
          <pc:docMk/>
          <pc:sldMk cId="2218608958" sldId="472"/>
        </pc:sldMkLst>
        <pc:spChg chg="add mod">
          <ac:chgData name="Beverley Ferguson" userId="4a5d90d7-4d97-43a2-9ddb-522ed5d03a7e" providerId="ADAL" clId="{DD88E130-6DEF-4ECD-B83B-AFF77C1E652F}" dt="2024-03-08T16:42:14.028" v="6"/>
          <ac:spMkLst>
            <pc:docMk/>
            <pc:sldMk cId="2218608958" sldId="472"/>
            <ac:spMk id="2" creationId="{AC5218A3-6984-B4B4-E522-A39C155CF1B5}"/>
          </ac:spMkLst>
        </pc:spChg>
        <pc:spChg chg="mod">
          <ac:chgData name="Beverley Ferguson" userId="4a5d90d7-4d97-43a2-9ddb-522ed5d03a7e" providerId="ADAL" clId="{DD88E130-6DEF-4ECD-B83B-AFF77C1E652F}" dt="2024-03-08T16:43:20.595" v="8" actId="207"/>
          <ac:spMkLst>
            <pc:docMk/>
            <pc:sldMk cId="2218608958" sldId="472"/>
            <ac:spMk id="7" creationId="{00000000-0000-0000-0000-000000000000}"/>
          </ac:spMkLst>
        </pc:spChg>
      </pc:sldChg>
      <pc:sldChg chg="modSp mod">
        <pc:chgData name="Beverley Ferguson" userId="4a5d90d7-4d97-43a2-9ddb-522ed5d03a7e" providerId="ADAL" clId="{DD88E130-6DEF-4ECD-B83B-AFF77C1E652F}" dt="2024-03-08T16:40:08.990" v="0" actId="12"/>
        <pc:sldMkLst>
          <pc:docMk/>
          <pc:sldMk cId="2484222750" sldId="616"/>
        </pc:sldMkLst>
        <pc:spChg chg="mod">
          <ac:chgData name="Beverley Ferguson" userId="4a5d90d7-4d97-43a2-9ddb-522ed5d03a7e" providerId="ADAL" clId="{DD88E130-6DEF-4ECD-B83B-AFF77C1E652F}" dt="2024-03-08T16:40:08.990" v="0" actId="12"/>
          <ac:spMkLst>
            <pc:docMk/>
            <pc:sldMk cId="2484222750" sldId="616"/>
            <ac:spMk id="4" creationId="{960AFA7C-3956-9602-F675-A65DC8BBAC05}"/>
          </ac:spMkLst>
        </pc:spChg>
      </pc:sldChg>
      <pc:sldChg chg="modSp mod">
        <pc:chgData name="Beverley Ferguson" userId="4a5d90d7-4d97-43a2-9ddb-522ed5d03a7e" providerId="ADAL" clId="{DD88E130-6DEF-4ECD-B83B-AFF77C1E652F}" dt="2024-03-08T16:53:59.796" v="270" actId="1076"/>
        <pc:sldMkLst>
          <pc:docMk/>
          <pc:sldMk cId="1066691249" sldId="628"/>
        </pc:sldMkLst>
        <pc:spChg chg="mod">
          <ac:chgData name="Beverley Ferguson" userId="4a5d90d7-4d97-43a2-9ddb-522ed5d03a7e" providerId="ADAL" clId="{DD88E130-6DEF-4ECD-B83B-AFF77C1E652F}" dt="2024-03-08T16:53:59.796" v="270" actId="1076"/>
          <ac:spMkLst>
            <pc:docMk/>
            <pc:sldMk cId="1066691249" sldId="628"/>
            <ac:spMk id="3" creationId="{96B3C5EA-39D3-8EAA-FF4E-AD1FB70A5F39}"/>
          </ac:spMkLst>
        </pc:spChg>
      </pc:sldChg>
      <pc:sldChg chg="addSp delSp modSp add del mod">
        <pc:chgData name="Beverley Ferguson" userId="4a5d90d7-4d97-43a2-9ddb-522ed5d03a7e" providerId="ADAL" clId="{DD88E130-6DEF-4ECD-B83B-AFF77C1E652F}" dt="2024-03-08T16:53:27.999" v="267" actId="14100"/>
        <pc:sldMkLst>
          <pc:docMk/>
          <pc:sldMk cId="2821784214" sldId="642"/>
        </pc:sldMkLst>
        <pc:spChg chg="mod">
          <ac:chgData name="Beverley Ferguson" userId="4a5d90d7-4d97-43a2-9ddb-522ed5d03a7e" providerId="ADAL" clId="{DD88E130-6DEF-4ECD-B83B-AFF77C1E652F}" dt="2024-03-08T16:48:38.342" v="40" actId="1076"/>
          <ac:spMkLst>
            <pc:docMk/>
            <pc:sldMk cId="2821784214" sldId="642"/>
            <ac:spMk id="2" creationId="{00000000-0000-0000-0000-000000000000}"/>
          </ac:spMkLst>
        </pc:spChg>
        <pc:spChg chg="mod">
          <ac:chgData name="Beverley Ferguson" userId="4a5d90d7-4d97-43a2-9ddb-522ed5d03a7e" providerId="ADAL" clId="{DD88E130-6DEF-4ECD-B83B-AFF77C1E652F}" dt="2024-03-08T16:48:34.973" v="39" actId="1076"/>
          <ac:spMkLst>
            <pc:docMk/>
            <pc:sldMk cId="2821784214" sldId="642"/>
            <ac:spMk id="3" creationId="{00000000-0000-0000-0000-000000000000}"/>
          </ac:spMkLst>
        </pc:spChg>
        <pc:spChg chg="add del">
          <ac:chgData name="Beverley Ferguson" userId="4a5d90d7-4d97-43a2-9ddb-522ed5d03a7e" providerId="ADAL" clId="{DD88E130-6DEF-4ECD-B83B-AFF77C1E652F}" dt="2024-03-08T16:44:25.323" v="15" actId="22"/>
          <ac:spMkLst>
            <pc:docMk/>
            <pc:sldMk cId="2821784214" sldId="642"/>
            <ac:spMk id="5" creationId="{DF0CCCD2-AC48-DA4C-DC9B-5FD965D26797}"/>
          </ac:spMkLst>
        </pc:spChg>
        <pc:spChg chg="del">
          <ac:chgData name="Beverley Ferguson" userId="4a5d90d7-4d97-43a2-9ddb-522ed5d03a7e" providerId="ADAL" clId="{DD88E130-6DEF-4ECD-B83B-AFF77C1E652F}" dt="2024-03-08T16:45:25.074" v="29" actId="478"/>
          <ac:spMkLst>
            <pc:docMk/>
            <pc:sldMk cId="2821784214" sldId="642"/>
            <ac:spMk id="7" creationId="{A53975AB-5AAD-673B-82E8-C78F29AC4471}"/>
          </ac:spMkLst>
        </pc:spChg>
        <pc:spChg chg="add del mod">
          <ac:chgData name="Beverley Ferguson" userId="4a5d90d7-4d97-43a2-9ddb-522ed5d03a7e" providerId="ADAL" clId="{DD88E130-6DEF-4ECD-B83B-AFF77C1E652F}" dt="2024-03-08T16:45:18.765" v="28" actId="478"/>
          <ac:spMkLst>
            <pc:docMk/>
            <pc:sldMk cId="2821784214" sldId="642"/>
            <ac:spMk id="8" creationId="{7497370A-8AA7-2213-ECE7-3E7A706156E5}"/>
          </ac:spMkLst>
        </pc:spChg>
        <pc:picChg chg="del">
          <ac:chgData name="Beverley Ferguson" userId="4a5d90d7-4d97-43a2-9ddb-522ed5d03a7e" providerId="ADAL" clId="{DD88E130-6DEF-4ECD-B83B-AFF77C1E652F}" dt="2024-03-08T16:44:04.057" v="13" actId="478"/>
          <ac:picMkLst>
            <pc:docMk/>
            <pc:sldMk cId="2821784214" sldId="642"/>
            <ac:picMk id="10" creationId="{F1FD79F3-65F5-9CEE-0B27-B8B8E01C35EA}"/>
          </ac:picMkLst>
        </pc:picChg>
        <pc:picChg chg="mod">
          <ac:chgData name="Beverley Ferguson" userId="4a5d90d7-4d97-43a2-9ddb-522ed5d03a7e" providerId="ADAL" clId="{DD88E130-6DEF-4ECD-B83B-AFF77C1E652F}" dt="2024-03-08T16:53:27.999" v="267" actId="14100"/>
          <ac:picMkLst>
            <pc:docMk/>
            <pc:sldMk cId="2821784214" sldId="642"/>
            <ac:picMk id="11" creationId="{F4D1FAB9-8A20-7837-A04A-F9532371292E}"/>
          </ac:picMkLst>
        </pc:picChg>
      </pc:sldChg>
      <pc:sldChg chg="addSp delSp modSp add mod">
        <pc:chgData name="Beverley Ferguson" userId="4a5d90d7-4d97-43a2-9ddb-522ed5d03a7e" providerId="ADAL" clId="{DD88E130-6DEF-4ECD-B83B-AFF77C1E652F}" dt="2024-03-08T16:52:57.816" v="265" actId="14100"/>
        <pc:sldMkLst>
          <pc:docMk/>
          <pc:sldMk cId="1966670747" sldId="643"/>
        </pc:sldMkLst>
        <pc:spChg chg="mod">
          <ac:chgData name="Beverley Ferguson" userId="4a5d90d7-4d97-43a2-9ddb-522ed5d03a7e" providerId="ADAL" clId="{DD88E130-6DEF-4ECD-B83B-AFF77C1E652F}" dt="2024-03-08T16:50:56.369" v="89" actId="122"/>
          <ac:spMkLst>
            <pc:docMk/>
            <pc:sldMk cId="1966670747" sldId="643"/>
            <ac:spMk id="2" creationId="{00000000-0000-0000-0000-000000000000}"/>
          </ac:spMkLst>
        </pc:spChg>
        <pc:spChg chg="mod">
          <ac:chgData name="Beverley Ferguson" userId="4a5d90d7-4d97-43a2-9ddb-522ed5d03a7e" providerId="ADAL" clId="{DD88E130-6DEF-4ECD-B83B-AFF77C1E652F}" dt="2024-03-08T16:51:44.459" v="99" actId="1076"/>
          <ac:spMkLst>
            <pc:docMk/>
            <pc:sldMk cId="1966670747" sldId="643"/>
            <ac:spMk id="3" creationId="{00000000-0000-0000-0000-000000000000}"/>
          </ac:spMkLst>
        </pc:spChg>
        <pc:spChg chg="add mod">
          <ac:chgData name="Beverley Ferguson" userId="4a5d90d7-4d97-43a2-9ddb-522ed5d03a7e" providerId="ADAL" clId="{DD88E130-6DEF-4ECD-B83B-AFF77C1E652F}" dt="2024-03-08T16:52:23.038" v="213" actId="1037"/>
          <ac:spMkLst>
            <pc:docMk/>
            <pc:sldMk cId="1966670747" sldId="643"/>
            <ac:spMk id="6" creationId="{FB6EC853-D57D-69F9-E98A-CEACF545E1A8}"/>
          </ac:spMkLst>
        </pc:spChg>
        <pc:spChg chg="add del mod">
          <ac:chgData name="Beverley Ferguson" userId="4a5d90d7-4d97-43a2-9ddb-522ed5d03a7e" providerId="ADAL" clId="{DD88E130-6DEF-4ECD-B83B-AFF77C1E652F}" dt="2024-03-08T16:52:42.599" v="216" actId="478"/>
          <ac:spMkLst>
            <pc:docMk/>
            <pc:sldMk cId="1966670747" sldId="643"/>
            <ac:spMk id="8" creationId="{2A64A1CC-506D-7774-996A-212B57C42737}"/>
          </ac:spMkLst>
        </pc:spChg>
        <pc:graphicFrameChg chg="add mod">
          <ac:chgData name="Beverley Ferguson" userId="4a5d90d7-4d97-43a2-9ddb-522ed5d03a7e" providerId="ADAL" clId="{DD88E130-6DEF-4ECD-B83B-AFF77C1E652F}" dt="2024-03-08T16:52:53.690" v="264" actId="1038"/>
          <ac:graphicFrameMkLst>
            <pc:docMk/>
            <pc:sldMk cId="1966670747" sldId="643"/>
            <ac:graphicFrameMk id="9" creationId="{A877FD2F-829B-EC2A-83D3-A8C9A9A6E64D}"/>
          </ac:graphicFrameMkLst>
        </pc:graphicFrameChg>
        <pc:picChg chg="add mod">
          <ac:chgData name="Beverley Ferguson" userId="4a5d90d7-4d97-43a2-9ddb-522ed5d03a7e" providerId="ADAL" clId="{DD88E130-6DEF-4ECD-B83B-AFF77C1E652F}" dt="2024-03-08T16:51:13.311" v="91"/>
          <ac:picMkLst>
            <pc:docMk/>
            <pc:sldMk cId="1966670747" sldId="643"/>
            <ac:picMk id="4" creationId="{986F1467-692B-7E4A-88A8-98DF399F9271}"/>
          </ac:picMkLst>
        </pc:picChg>
        <pc:picChg chg="add mod">
          <ac:chgData name="Beverley Ferguson" userId="4a5d90d7-4d97-43a2-9ddb-522ed5d03a7e" providerId="ADAL" clId="{DD88E130-6DEF-4ECD-B83B-AFF77C1E652F}" dt="2024-03-08T16:51:13.311" v="91"/>
          <ac:picMkLst>
            <pc:docMk/>
            <pc:sldMk cId="1966670747" sldId="643"/>
            <ac:picMk id="5" creationId="{1BEF4FFD-A327-8421-17BB-A72AE6D9FAD5}"/>
          </ac:picMkLst>
        </pc:picChg>
        <pc:picChg chg="mod">
          <ac:chgData name="Beverley Ferguson" userId="4a5d90d7-4d97-43a2-9ddb-522ed5d03a7e" providerId="ADAL" clId="{DD88E130-6DEF-4ECD-B83B-AFF77C1E652F}" dt="2024-03-08T16:52:57.816" v="265" actId="14100"/>
          <ac:picMkLst>
            <pc:docMk/>
            <pc:sldMk cId="1966670747" sldId="643"/>
            <ac:picMk id="11" creationId="{F4D1FAB9-8A20-7837-A04A-F9532371292E}"/>
          </ac:picMkLst>
        </pc:picChg>
      </pc:sldChg>
    </pc:docChg>
  </pc:docChgLst>
  <pc:docChgLst>
    <pc:chgData name="Beverley Ferguson" userId="S::bferguson@glow.gov.uk::6f08ff6b-98d9-449c-98ea-5f46b1ed5bdb" providerId="AD" clId="Web-{F8230E39-FD6F-0518-F31C-B49E19013DBB}"/>
    <pc:docChg chg="modSld">
      <pc:chgData name="Beverley Ferguson" userId="S::bferguson@glow.gov.uk::6f08ff6b-98d9-449c-98ea-5f46b1ed5bdb" providerId="AD" clId="Web-{F8230E39-FD6F-0518-F31C-B49E19013DBB}" dt="2024-03-08T13:42:50.468" v="13"/>
      <pc:docMkLst>
        <pc:docMk/>
      </pc:docMkLst>
      <pc:sldChg chg="modSp">
        <pc:chgData name="Beverley Ferguson" userId="S::bferguson@glow.gov.uk::6f08ff6b-98d9-449c-98ea-5f46b1ed5bdb" providerId="AD" clId="Web-{F8230E39-FD6F-0518-F31C-B49E19013DBB}" dt="2024-03-08T13:39:14.554" v="2" actId="1076"/>
        <pc:sldMkLst>
          <pc:docMk/>
          <pc:sldMk cId="1717420105" sldId="264"/>
        </pc:sldMkLst>
        <pc:picChg chg="mod">
          <ac:chgData name="Beverley Ferguson" userId="S::bferguson@glow.gov.uk::6f08ff6b-98d9-449c-98ea-5f46b1ed5bdb" providerId="AD" clId="Web-{F8230E39-FD6F-0518-F31C-B49E19013DBB}" dt="2024-03-08T13:39:14.554" v="2" actId="1076"/>
          <ac:picMkLst>
            <pc:docMk/>
            <pc:sldMk cId="1717420105" sldId="264"/>
            <ac:picMk id="12" creationId="{EDE474BE-7B8D-53B7-9524-A44FD67C24B9}"/>
          </ac:picMkLst>
        </pc:picChg>
      </pc:sldChg>
      <pc:sldChg chg="modSp">
        <pc:chgData name="Beverley Ferguson" userId="S::bferguson@glow.gov.uk::6f08ff6b-98d9-449c-98ea-5f46b1ed5bdb" providerId="AD" clId="Web-{F8230E39-FD6F-0518-F31C-B49E19013DBB}" dt="2024-03-08T13:42:50.468" v="13"/>
        <pc:sldMkLst>
          <pc:docMk/>
          <pc:sldMk cId="3292189690" sldId="377"/>
        </pc:sldMkLst>
        <pc:picChg chg="mod modCrop">
          <ac:chgData name="Beverley Ferguson" userId="S::bferguson@glow.gov.uk::6f08ff6b-98d9-449c-98ea-5f46b1ed5bdb" providerId="AD" clId="Web-{F8230E39-FD6F-0518-F31C-B49E19013DBB}" dt="2024-03-08T13:42:50.468" v="13"/>
          <ac:picMkLst>
            <pc:docMk/>
            <pc:sldMk cId="3292189690" sldId="377"/>
            <ac:picMk id="2" creationId="{00000000-0000-0000-0000-000000000000}"/>
          </ac:picMkLst>
        </pc:picChg>
      </pc:sldChg>
      <pc:sldChg chg="modSp">
        <pc:chgData name="Beverley Ferguson" userId="S::bferguson@glow.gov.uk::6f08ff6b-98d9-449c-98ea-5f46b1ed5bdb" providerId="AD" clId="Web-{F8230E39-FD6F-0518-F31C-B49E19013DBB}" dt="2024-03-08T13:42:30.889" v="11" actId="20577"/>
        <pc:sldMkLst>
          <pc:docMk/>
          <pc:sldMk cId="2218608958" sldId="472"/>
        </pc:sldMkLst>
        <pc:spChg chg="mod">
          <ac:chgData name="Beverley Ferguson" userId="S::bferguson@glow.gov.uk::6f08ff6b-98d9-449c-98ea-5f46b1ed5bdb" providerId="AD" clId="Web-{F8230E39-FD6F-0518-F31C-B49E19013DBB}" dt="2024-03-08T13:42:30.889" v="11" actId="20577"/>
          <ac:spMkLst>
            <pc:docMk/>
            <pc:sldMk cId="2218608958" sldId="472"/>
            <ac:spMk id="7" creationId="{00000000-0000-0000-0000-000000000000}"/>
          </ac:spMkLst>
        </pc:spChg>
      </pc:sldChg>
      <pc:sldChg chg="modSp">
        <pc:chgData name="Beverley Ferguson" userId="S::bferguson@glow.gov.uk::6f08ff6b-98d9-449c-98ea-5f46b1ed5bdb" providerId="AD" clId="Web-{F8230E39-FD6F-0518-F31C-B49E19013DBB}" dt="2024-03-08T13:40:33.619" v="5"/>
        <pc:sldMkLst>
          <pc:docMk/>
          <pc:sldMk cId="2484222750" sldId="616"/>
        </pc:sldMkLst>
        <pc:spChg chg="mod">
          <ac:chgData name="Beverley Ferguson" userId="S::bferguson@glow.gov.uk::6f08ff6b-98d9-449c-98ea-5f46b1ed5bdb" providerId="AD" clId="Web-{F8230E39-FD6F-0518-F31C-B49E19013DBB}" dt="2024-03-08T13:40:33.619" v="5"/>
          <ac:spMkLst>
            <pc:docMk/>
            <pc:sldMk cId="2484222750" sldId="616"/>
            <ac:spMk id="4" creationId="{960AFA7C-3956-9602-F675-A65DC8BBAC05}"/>
          </ac:spMkLst>
        </pc:spChg>
      </pc:sldChg>
      <pc:sldChg chg="modSp">
        <pc:chgData name="Beverley Ferguson" userId="S::bferguson@glow.gov.uk::6f08ff6b-98d9-449c-98ea-5f46b1ed5bdb" providerId="AD" clId="Web-{F8230E39-FD6F-0518-F31C-B49E19013DBB}" dt="2024-03-08T13:39:31.226" v="3" actId="20577"/>
        <pc:sldMkLst>
          <pc:docMk/>
          <pc:sldMk cId="1066691249" sldId="628"/>
        </pc:sldMkLst>
        <pc:spChg chg="mod">
          <ac:chgData name="Beverley Ferguson" userId="S::bferguson@glow.gov.uk::6f08ff6b-98d9-449c-98ea-5f46b1ed5bdb" providerId="AD" clId="Web-{F8230E39-FD6F-0518-F31C-B49E19013DBB}" dt="2024-03-08T13:39:31.226" v="3" actId="20577"/>
          <ac:spMkLst>
            <pc:docMk/>
            <pc:sldMk cId="1066691249" sldId="628"/>
            <ac:spMk id="4" creationId="{3754B88E-108F-E8BE-8E7C-2BE950741BA3}"/>
          </ac:spMkLst>
        </pc:spChg>
      </pc:sldChg>
      <pc:sldChg chg="modSp">
        <pc:chgData name="Beverley Ferguson" userId="S::bferguson@glow.gov.uk::6f08ff6b-98d9-449c-98ea-5f46b1ed5bdb" providerId="AD" clId="Web-{F8230E39-FD6F-0518-F31C-B49E19013DBB}" dt="2024-03-08T13:40:26.009" v="4"/>
        <pc:sldMkLst>
          <pc:docMk/>
          <pc:sldMk cId="2641476151" sldId="640"/>
        </pc:sldMkLst>
        <pc:spChg chg="mod">
          <ac:chgData name="Beverley Ferguson" userId="S::bferguson@glow.gov.uk::6f08ff6b-98d9-449c-98ea-5f46b1ed5bdb" providerId="AD" clId="Web-{F8230E39-FD6F-0518-F31C-B49E19013DBB}" dt="2024-03-08T13:40:26.009" v="4"/>
          <ac:spMkLst>
            <pc:docMk/>
            <pc:sldMk cId="2641476151" sldId="640"/>
            <ac:spMk id="4" creationId="{960AFA7C-3956-9602-F675-A65DC8BBAC05}"/>
          </ac:spMkLst>
        </pc:spChg>
      </pc:sldChg>
    </pc:docChg>
  </pc:docChgLst>
  <pc:docChgLst>
    <pc:chgData name="Beverley Ferguson" userId="4a5d90d7-4d97-43a2-9ddb-522ed5d03a7e" providerId="ADAL" clId="{6C45EA9C-B0B2-41E5-8477-A2D1B4BA7431}"/>
    <pc:docChg chg="custSel modSld">
      <pc:chgData name="Beverley Ferguson" userId="4a5d90d7-4d97-43a2-9ddb-522ed5d03a7e" providerId="ADAL" clId="{6C45EA9C-B0B2-41E5-8477-A2D1B4BA7431}" dt="2024-03-06T14:39:25.619" v="154" actId="6549"/>
      <pc:docMkLst>
        <pc:docMk/>
      </pc:docMkLst>
      <pc:sldChg chg="modSp mod">
        <pc:chgData name="Beverley Ferguson" userId="4a5d90d7-4d97-43a2-9ddb-522ed5d03a7e" providerId="ADAL" clId="{6C45EA9C-B0B2-41E5-8477-A2D1B4BA7431}" dt="2024-03-06T14:26:36.391" v="1" actId="404"/>
        <pc:sldMkLst>
          <pc:docMk/>
          <pc:sldMk cId="1717420105" sldId="264"/>
        </pc:sldMkLst>
        <pc:spChg chg="mod">
          <ac:chgData name="Beverley Ferguson" userId="4a5d90d7-4d97-43a2-9ddb-522ed5d03a7e" providerId="ADAL" clId="{6C45EA9C-B0B2-41E5-8477-A2D1B4BA7431}" dt="2024-03-06T14:26:36.391" v="1" actId="404"/>
          <ac:spMkLst>
            <pc:docMk/>
            <pc:sldMk cId="1717420105" sldId="264"/>
            <ac:spMk id="11" creationId="{00000000-0000-0000-0000-000000000000}"/>
          </ac:spMkLst>
        </pc:spChg>
      </pc:sldChg>
      <pc:sldChg chg="modSp mod modNotesTx">
        <pc:chgData name="Beverley Ferguson" userId="4a5d90d7-4d97-43a2-9ddb-522ed5d03a7e" providerId="ADAL" clId="{6C45EA9C-B0B2-41E5-8477-A2D1B4BA7431}" dt="2024-03-06T14:37:47.361" v="13" actId="14100"/>
        <pc:sldMkLst>
          <pc:docMk/>
          <pc:sldMk cId="3292189690" sldId="377"/>
        </pc:sldMkLst>
        <pc:picChg chg="mod">
          <ac:chgData name="Beverley Ferguson" userId="4a5d90d7-4d97-43a2-9ddb-522ed5d03a7e" providerId="ADAL" clId="{6C45EA9C-B0B2-41E5-8477-A2D1B4BA7431}" dt="2024-03-06T14:37:47.361" v="13" actId="14100"/>
          <ac:picMkLst>
            <pc:docMk/>
            <pc:sldMk cId="3292189690" sldId="377"/>
            <ac:picMk id="13" creationId="{00000000-0000-0000-0000-000000000000}"/>
          </ac:picMkLst>
        </pc:picChg>
      </pc:sldChg>
      <pc:sldChg chg="addSp delSp modSp mod modNotesTx">
        <pc:chgData name="Beverley Ferguson" userId="4a5d90d7-4d97-43a2-9ddb-522ed5d03a7e" providerId="ADAL" clId="{6C45EA9C-B0B2-41E5-8477-A2D1B4BA7431}" dt="2024-03-06T14:30:47.245" v="11" actId="20577"/>
        <pc:sldMkLst>
          <pc:docMk/>
          <pc:sldMk cId="3685690390" sldId="382"/>
        </pc:sldMkLst>
        <pc:spChg chg="add mod">
          <ac:chgData name="Beverley Ferguson" userId="4a5d90d7-4d97-43a2-9ddb-522ed5d03a7e" providerId="ADAL" clId="{6C45EA9C-B0B2-41E5-8477-A2D1B4BA7431}" dt="2024-03-06T14:28:54.780" v="4"/>
          <ac:spMkLst>
            <pc:docMk/>
            <pc:sldMk cId="3685690390" sldId="382"/>
            <ac:spMk id="2" creationId="{5248EB5A-136D-11CA-FB58-2EE5C50B1322}"/>
          </ac:spMkLst>
        </pc:spChg>
        <pc:spChg chg="del">
          <ac:chgData name="Beverley Ferguson" userId="4a5d90d7-4d97-43a2-9ddb-522ed5d03a7e" providerId="ADAL" clId="{6C45EA9C-B0B2-41E5-8477-A2D1B4BA7431}" dt="2024-03-06T14:28:44.454" v="3" actId="478"/>
          <ac:spMkLst>
            <pc:docMk/>
            <pc:sldMk cId="3685690390" sldId="382"/>
            <ac:spMk id="18" creationId="{00000000-0000-0000-0000-000000000000}"/>
          </ac:spMkLst>
        </pc:spChg>
        <pc:picChg chg="mod">
          <ac:chgData name="Beverley Ferguson" userId="4a5d90d7-4d97-43a2-9ddb-522ed5d03a7e" providerId="ADAL" clId="{6C45EA9C-B0B2-41E5-8477-A2D1B4BA7431}" dt="2024-03-06T14:29:01.758" v="6" actId="14100"/>
          <ac:picMkLst>
            <pc:docMk/>
            <pc:sldMk cId="3685690390" sldId="382"/>
            <ac:picMk id="13" creationId="{00000000-0000-0000-0000-000000000000}"/>
          </ac:picMkLst>
        </pc:picChg>
      </pc:sldChg>
      <pc:sldChg chg="addSp delSp modSp mod">
        <pc:chgData name="Beverley Ferguson" userId="4a5d90d7-4d97-43a2-9ddb-522ed5d03a7e" providerId="ADAL" clId="{6C45EA9C-B0B2-41E5-8477-A2D1B4BA7431}" dt="2024-03-06T14:29:36.359" v="10"/>
        <pc:sldMkLst>
          <pc:docMk/>
          <pc:sldMk cId="2218608958" sldId="472"/>
        </pc:sldMkLst>
        <pc:spChg chg="del">
          <ac:chgData name="Beverley Ferguson" userId="4a5d90d7-4d97-43a2-9ddb-522ed5d03a7e" providerId="ADAL" clId="{6C45EA9C-B0B2-41E5-8477-A2D1B4BA7431}" dt="2024-03-06T14:29:35.406" v="9" actId="478"/>
          <ac:spMkLst>
            <pc:docMk/>
            <pc:sldMk cId="2218608958" sldId="472"/>
            <ac:spMk id="2" creationId="{81531D30-50CE-4716-E557-8CD9584E405A}"/>
          </ac:spMkLst>
        </pc:spChg>
        <pc:spChg chg="add mod">
          <ac:chgData name="Beverley Ferguson" userId="4a5d90d7-4d97-43a2-9ddb-522ed5d03a7e" providerId="ADAL" clId="{6C45EA9C-B0B2-41E5-8477-A2D1B4BA7431}" dt="2024-03-06T14:29:36.359" v="10"/>
          <ac:spMkLst>
            <pc:docMk/>
            <pc:sldMk cId="2218608958" sldId="472"/>
            <ac:spMk id="3" creationId="{D83F416F-E7D0-4D27-43C9-55DEC08D3C3F}"/>
          </ac:spMkLst>
        </pc:spChg>
        <pc:picChg chg="mod">
          <ac:chgData name="Beverley Ferguson" userId="4a5d90d7-4d97-43a2-9ddb-522ed5d03a7e" providerId="ADAL" clId="{6C45EA9C-B0B2-41E5-8477-A2D1B4BA7431}" dt="2024-03-06T14:29:24.579" v="8" actId="14100"/>
          <ac:picMkLst>
            <pc:docMk/>
            <pc:sldMk cId="2218608958" sldId="472"/>
            <ac:picMk id="13" creationId="{00000000-0000-0000-0000-000000000000}"/>
          </ac:picMkLst>
        </pc:picChg>
      </pc:sldChg>
      <pc:sldChg chg="modSp mod">
        <pc:chgData name="Beverley Ferguson" userId="4a5d90d7-4d97-43a2-9ddb-522ed5d03a7e" providerId="ADAL" clId="{6C45EA9C-B0B2-41E5-8477-A2D1B4BA7431}" dt="2024-03-06T14:28:31.304" v="2" actId="2711"/>
        <pc:sldMkLst>
          <pc:docMk/>
          <pc:sldMk cId="2484222750" sldId="616"/>
        </pc:sldMkLst>
        <pc:spChg chg="mod">
          <ac:chgData name="Beverley Ferguson" userId="4a5d90d7-4d97-43a2-9ddb-522ed5d03a7e" providerId="ADAL" clId="{6C45EA9C-B0B2-41E5-8477-A2D1B4BA7431}" dt="2024-03-06T14:28:31.304" v="2" actId="2711"/>
          <ac:spMkLst>
            <pc:docMk/>
            <pc:sldMk cId="2484222750" sldId="616"/>
            <ac:spMk id="10" creationId="{00000000-0000-0000-0000-000000000000}"/>
          </ac:spMkLst>
        </pc:spChg>
      </pc:sldChg>
      <pc:sldChg chg="addSp modSp mod">
        <pc:chgData name="Beverley Ferguson" userId="4a5d90d7-4d97-43a2-9ddb-522ed5d03a7e" providerId="ADAL" clId="{6C45EA9C-B0B2-41E5-8477-A2D1B4BA7431}" dt="2024-03-06T14:39:25.619" v="154" actId="6549"/>
        <pc:sldMkLst>
          <pc:docMk/>
          <pc:sldMk cId="1066691249" sldId="628"/>
        </pc:sldMkLst>
        <pc:spChg chg="add mod">
          <ac:chgData name="Beverley Ferguson" userId="4a5d90d7-4d97-43a2-9ddb-522ed5d03a7e" providerId="ADAL" clId="{6C45EA9C-B0B2-41E5-8477-A2D1B4BA7431}" dt="2024-03-06T14:39:25.619" v="154" actId="6549"/>
          <ac:spMkLst>
            <pc:docMk/>
            <pc:sldMk cId="1066691249" sldId="628"/>
            <ac:spMk id="4" creationId="{3754B88E-108F-E8BE-8E7C-2BE950741B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51E6C-F026-4BD3-BBDC-7D7674BAD479}" type="datetimeFigureOut">
              <a:rPr lang="en-GB" smtClean="0"/>
              <a:t>11/03/2024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EB6FF-7C24-47CB-A1B7-9CA9D5C53F5C}" type="slidenum">
              <a:rPr lang="en-GB" smtClean="0"/>
              <a:t>‹#›</a:t>
            </a:fld>
            <a:endParaRPr lang="en-GB"/>
          </a:p>
        </p:txBody>
      </p:sp>
    </p:spTree>
    <p:extLst>
      <p:ext uri="{BB962C8B-B14F-4D97-AF65-F5344CB8AC3E}">
        <p14:creationId xmlns:p14="http://schemas.microsoft.com/office/powerpoint/2010/main" val="80790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gov.scot/improvement/learning-resources/strategic-framework-for-parental-involvemen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spcAft>
                <a:spcPct val="0"/>
              </a:spcAft>
            </a:pPr>
            <a:r>
              <a:rPr lang="en-GB" b="1">
                <a:cs typeface="Calibri"/>
              </a:rPr>
              <a:t>Key messages</a:t>
            </a:r>
          </a:p>
          <a:p>
            <a:pPr>
              <a:spcBef>
                <a:spcPct val="20000"/>
              </a:spcBef>
              <a:spcAft>
                <a:spcPct val="0"/>
              </a:spcAft>
            </a:pPr>
            <a:endParaRPr lang="en-GB"/>
          </a:p>
          <a:p>
            <a:pPr marL="285750" indent="-285750">
              <a:spcBef>
                <a:spcPct val="20000"/>
              </a:spcBef>
              <a:spcAft>
                <a:spcPct val="0"/>
              </a:spcAft>
              <a:buFont typeface="Wingdings,Sans-Serif"/>
              <a:buChar char="Ø"/>
            </a:pPr>
            <a:r>
              <a:rPr lang="en-GB"/>
              <a:t>This Strategic Framework is for practitioners and educators who work with parents and families and/or who are involved in delivering training to the workforce.</a:t>
            </a:r>
            <a:endParaRPr lang="en-US">
              <a:cs typeface="Calibri"/>
            </a:endParaRPr>
          </a:p>
          <a:p>
            <a:pPr marL="285750" indent="-285750">
              <a:spcBef>
                <a:spcPct val="20000"/>
              </a:spcBef>
              <a:spcAft>
                <a:spcPct val="0"/>
              </a:spcAft>
              <a:buFont typeface="Wingdings,Sans-Serif"/>
              <a:buChar char="Ø"/>
            </a:pPr>
            <a:endParaRPr lang="en-GB"/>
          </a:p>
          <a:p>
            <a:pPr marL="285750" indent="-285750">
              <a:spcBef>
                <a:spcPct val="20000"/>
              </a:spcBef>
              <a:spcAft>
                <a:spcPct val="0"/>
              </a:spcAft>
              <a:buFont typeface="Wingdings,Sans-Serif"/>
              <a:buChar char="Ø"/>
            </a:pPr>
            <a:r>
              <a:rPr lang="en-GB"/>
              <a:t>Improving outcomes for learners, parents and families remains a key priority across Scotland’s political and educational landscape.</a:t>
            </a:r>
            <a:endParaRPr lang="en-US"/>
          </a:p>
          <a:p>
            <a:pPr marL="285750" indent="-285750">
              <a:spcBef>
                <a:spcPct val="20000"/>
              </a:spcBef>
              <a:spcAft>
                <a:spcPct val="0"/>
              </a:spcAft>
              <a:buFont typeface="Wingdings,Sans-Serif"/>
              <a:buChar char="Ø"/>
            </a:pPr>
            <a:endParaRPr lang="en-GB"/>
          </a:p>
          <a:p>
            <a:pPr marL="285750" indent="-285750">
              <a:spcBef>
                <a:spcPct val="20000"/>
              </a:spcBef>
              <a:spcAft>
                <a:spcPct val="0"/>
              </a:spcAft>
              <a:buFont typeface="Wingdings,Sans-Serif"/>
              <a:buChar char="Ø"/>
            </a:pPr>
            <a:r>
              <a:rPr lang="en-GB"/>
              <a:t>There is an ongoing need to ensure that the workforce has the appropriate values, competencies, skills, knowledge, experience and qualifications to work effectively with learners, parents and families.</a:t>
            </a:r>
            <a:endParaRPr lang="en-US"/>
          </a:p>
          <a:p>
            <a:pPr marL="285750" indent="-285750">
              <a:spcBef>
                <a:spcPct val="20000"/>
              </a:spcBef>
              <a:spcAft>
                <a:spcPct val="0"/>
              </a:spcAft>
              <a:buFont typeface="Wingdings,Sans-Serif"/>
              <a:buChar char="Ø"/>
            </a:pPr>
            <a:endParaRPr lang="en-GB"/>
          </a:p>
          <a:p>
            <a:pPr algn="l" rtl="0" fontAlgn="base">
              <a:buFont typeface="Arial" panose="020B0604020202020204" pitchFamily="34" charset="0"/>
              <a:buNone/>
            </a:pPr>
            <a:endParaRPr lang="en-GB" sz="1800" b="0" i="0">
              <a:solidFill>
                <a:srgbClr val="444444"/>
              </a:solidFill>
              <a:effectLst/>
              <a:latin typeface="Arial" panose="020B0604020202020204" pitchFamily="34" charset="0"/>
            </a:endParaRPr>
          </a:p>
          <a:p>
            <a:pPr algn="l" rtl="0" fontAlgn="base">
              <a:buFont typeface="Arial" panose="020B0604020202020204" pitchFamily="34" charset="0"/>
              <a:buNone/>
            </a:pPr>
            <a:r>
              <a:rPr lang="en-GB" sz="1800" b="0" i="0" u="none" strike="noStrike">
                <a:solidFill>
                  <a:srgbClr val="000000"/>
                </a:solidFill>
                <a:effectLst/>
                <a:latin typeface="Calibri" panose="020F0502020204030204" pitchFamily="34" charset="0"/>
              </a:rPr>
              <a:t>The </a:t>
            </a:r>
            <a:r>
              <a:rPr lang="en-GB" sz="1800" b="0" i="0" u="sng" strike="noStrike">
                <a:solidFill>
                  <a:srgbClr val="00C8A5"/>
                </a:solidFill>
                <a:effectLst/>
                <a:latin typeface="Calibri" panose="020F0502020204030204" pitchFamily="34" charset="0"/>
                <a:hlinkClick r:id="rId3"/>
              </a:rPr>
              <a:t>Strategic Framework</a:t>
            </a:r>
            <a:r>
              <a:rPr lang="en-GB" sz="1800" b="0" i="0" u="none" strike="noStrike">
                <a:solidFill>
                  <a:srgbClr val="000000"/>
                </a:solidFill>
                <a:effectLst/>
                <a:latin typeface="Calibri" panose="020F0502020204030204" pitchFamily="34" charset="0"/>
              </a:rPr>
              <a:t> provides a structure within which all stakeholders can engage in and deliver professional learning on parental involvement, parental engagement, family learning and learning at home.  There is a need for practitioners who support the qualification and professional learning of early years practitioners, childminders and teachers on: parental involvement, parental engagement, family learning and learning at home, to review their offer and ensure it aligns with the Strategic Framework</a:t>
            </a:r>
            <a:r>
              <a:rPr lang="en-GB" sz="1800" b="0" i="0">
                <a:solidFill>
                  <a:srgbClr val="808080"/>
                </a:solidFill>
                <a:effectLst/>
                <a:latin typeface="Calibri" panose="020F0502020204030204" pitchFamily="34" charset="0"/>
              </a:rPr>
              <a:t>​</a:t>
            </a:r>
            <a:r>
              <a:rPr lang="en-GB" sz="1800" b="0" i="0">
                <a:solidFill>
                  <a:srgbClr val="444444"/>
                </a:solidFill>
                <a:effectLst/>
                <a:latin typeface="Arial" panose="020B0604020202020204" pitchFamily="34" charset="0"/>
              </a:rPr>
              <a:t>.</a:t>
            </a:r>
            <a:endParaRPr lang="en-GB"/>
          </a:p>
          <a:p>
            <a:endParaRPr lang="en-US">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391465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127765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0484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54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98758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842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361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E7EB171-1A18-4B7E-90D9-47C9CD3165DA}"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24D614-563E-4AE2-A48F-8349FD9D6887}" type="slidenum">
              <a:rPr lang="en-GB" smtClean="0"/>
              <a:t>‹#›</a:t>
            </a:fld>
            <a:endParaRPr lang="en-GB"/>
          </a:p>
        </p:txBody>
      </p:sp>
    </p:spTree>
    <p:extLst>
      <p:ext uri="{BB962C8B-B14F-4D97-AF65-F5344CB8AC3E}">
        <p14:creationId xmlns:p14="http://schemas.microsoft.com/office/powerpoint/2010/main" val="219697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E7EB171-1A18-4B7E-90D9-47C9CD3165DA}"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24D614-563E-4AE2-A48F-8349FD9D6887}" type="slidenum">
              <a:rPr lang="en-GB" smtClean="0"/>
              <a:t>‹#›</a:t>
            </a:fld>
            <a:endParaRPr lang="en-GB"/>
          </a:p>
        </p:txBody>
      </p:sp>
    </p:spTree>
    <p:extLst>
      <p:ext uri="{BB962C8B-B14F-4D97-AF65-F5344CB8AC3E}">
        <p14:creationId xmlns:p14="http://schemas.microsoft.com/office/powerpoint/2010/main" val="17463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E7EB171-1A18-4B7E-90D9-47C9CD3165DA}"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24D614-563E-4AE2-A48F-8349FD9D6887}" type="slidenum">
              <a:rPr lang="en-GB" smtClean="0"/>
              <a:t>‹#›</a:t>
            </a:fld>
            <a:endParaRPr lang="en-GB"/>
          </a:p>
        </p:txBody>
      </p:sp>
    </p:spTree>
    <p:extLst>
      <p:ext uri="{BB962C8B-B14F-4D97-AF65-F5344CB8AC3E}">
        <p14:creationId xmlns:p14="http://schemas.microsoft.com/office/powerpoint/2010/main" val="139584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199408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41163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8311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5394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7035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715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1165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120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E7EB171-1A18-4B7E-90D9-47C9CD3165DA}"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24D614-563E-4AE2-A48F-8349FD9D6887}" type="slidenum">
              <a:rPr lang="en-GB" smtClean="0"/>
              <a:t>‹#›</a:t>
            </a:fld>
            <a:endParaRPr lang="en-GB"/>
          </a:p>
        </p:txBody>
      </p:sp>
    </p:spTree>
    <p:extLst>
      <p:ext uri="{BB962C8B-B14F-4D97-AF65-F5344CB8AC3E}">
        <p14:creationId xmlns:p14="http://schemas.microsoft.com/office/powerpoint/2010/main" val="331055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8908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8152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900690"/>
            <a:ext cx="9906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55880" y="3662998"/>
            <a:ext cx="9906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36512AA3-2E20-47C0-BA88-04677EB4993E}" type="datetimeFigureOut">
              <a:rPr lang="zh-CN" altLang="en-US" smtClean="0"/>
              <a:t>2024/3/11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54E1622-0C31-46E6-8822-D97B4C28C236}" type="slidenum">
              <a:rPr lang="zh-CN" altLang="en-US" smtClean="0"/>
              <a:t>‹#›</a:t>
            </a:fld>
            <a:endParaRPr lang="zh-CN" altLang="en-US"/>
          </a:p>
        </p:txBody>
      </p:sp>
    </p:spTree>
    <p:extLst>
      <p:ext uri="{BB962C8B-B14F-4D97-AF65-F5344CB8AC3E}">
        <p14:creationId xmlns:p14="http://schemas.microsoft.com/office/powerpoint/2010/main" val="86890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E7EB171-1A18-4B7E-90D9-47C9CD3165DA}"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24D614-563E-4AE2-A48F-8349FD9D6887}" type="slidenum">
              <a:rPr lang="en-GB" smtClean="0"/>
              <a:t>‹#›</a:t>
            </a:fld>
            <a:endParaRPr lang="en-GB"/>
          </a:p>
        </p:txBody>
      </p:sp>
    </p:spTree>
    <p:extLst>
      <p:ext uri="{BB962C8B-B14F-4D97-AF65-F5344CB8AC3E}">
        <p14:creationId xmlns:p14="http://schemas.microsoft.com/office/powerpoint/2010/main" val="316115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E7EB171-1A18-4B7E-90D9-47C9CD3165DA}"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24D614-563E-4AE2-A48F-8349FD9D6887}" type="slidenum">
              <a:rPr lang="en-GB" smtClean="0"/>
              <a:t>‹#›</a:t>
            </a:fld>
            <a:endParaRPr lang="en-GB"/>
          </a:p>
        </p:txBody>
      </p:sp>
    </p:spTree>
    <p:extLst>
      <p:ext uri="{BB962C8B-B14F-4D97-AF65-F5344CB8AC3E}">
        <p14:creationId xmlns:p14="http://schemas.microsoft.com/office/powerpoint/2010/main" val="80971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E7EB171-1A18-4B7E-90D9-47C9CD3165DA}" type="datetimeFigureOut">
              <a:rPr lang="en-GB" smtClean="0"/>
              <a:t>11/03/2024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24D614-563E-4AE2-A48F-8349FD9D6887}" type="slidenum">
              <a:rPr lang="en-GB" smtClean="0"/>
              <a:t>‹#›</a:t>
            </a:fld>
            <a:endParaRPr lang="en-GB"/>
          </a:p>
        </p:txBody>
      </p:sp>
    </p:spTree>
    <p:extLst>
      <p:ext uri="{BB962C8B-B14F-4D97-AF65-F5344CB8AC3E}">
        <p14:creationId xmlns:p14="http://schemas.microsoft.com/office/powerpoint/2010/main" val="118833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E7EB171-1A18-4B7E-90D9-47C9CD3165DA}" type="datetimeFigureOut">
              <a:rPr lang="en-GB" smtClean="0"/>
              <a:t>11/03/2024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24D614-563E-4AE2-A48F-8349FD9D6887}" type="slidenum">
              <a:rPr lang="en-GB" smtClean="0"/>
              <a:t>‹#›</a:t>
            </a:fld>
            <a:endParaRPr lang="en-GB"/>
          </a:p>
        </p:txBody>
      </p:sp>
    </p:spTree>
    <p:extLst>
      <p:ext uri="{BB962C8B-B14F-4D97-AF65-F5344CB8AC3E}">
        <p14:creationId xmlns:p14="http://schemas.microsoft.com/office/powerpoint/2010/main" val="30290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EB171-1A18-4B7E-90D9-47C9CD3165DA}" type="datetimeFigureOut">
              <a:rPr lang="en-GB" smtClean="0"/>
              <a:t>11/03/2024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24D614-563E-4AE2-A48F-8349FD9D6887}" type="slidenum">
              <a:rPr lang="en-GB" smtClean="0"/>
              <a:t>‹#›</a:t>
            </a:fld>
            <a:endParaRPr lang="en-GB"/>
          </a:p>
        </p:txBody>
      </p:sp>
    </p:spTree>
    <p:extLst>
      <p:ext uri="{BB962C8B-B14F-4D97-AF65-F5344CB8AC3E}">
        <p14:creationId xmlns:p14="http://schemas.microsoft.com/office/powerpoint/2010/main" val="208393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E7EB171-1A18-4B7E-90D9-47C9CD3165DA}"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24D614-563E-4AE2-A48F-8349FD9D6887}" type="slidenum">
              <a:rPr lang="en-GB" smtClean="0"/>
              <a:t>‹#›</a:t>
            </a:fld>
            <a:endParaRPr lang="en-GB"/>
          </a:p>
        </p:txBody>
      </p:sp>
    </p:spTree>
    <p:extLst>
      <p:ext uri="{BB962C8B-B14F-4D97-AF65-F5344CB8AC3E}">
        <p14:creationId xmlns:p14="http://schemas.microsoft.com/office/powerpoint/2010/main" val="307657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E7EB171-1A18-4B7E-90D9-47C9CD3165DA}"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24D614-563E-4AE2-A48F-8349FD9D6887}" type="slidenum">
              <a:rPr lang="en-GB" smtClean="0"/>
              <a:t>‹#›</a:t>
            </a:fld>
            <a:endParaRPr lang="en-GB"/>
          </a:p>
        </p:txBody>
      </p:sp>
    </p:spTree>
    <p:extLst>
      <p:ext uri="{BB962C8B-B14F-4D97-AF65-F5344CB8AC3E}">
        <p14:creationId xmlns:p14="http://schemas.microsoft.com/office/powerpoint/2010/main" val="261699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EB171-1A18-4B7E-90D9-47C9CD3165DA}" type="datetimeFigureOut">
              <a:rPr lang="en-GB" smtClean="0"/>
              <a:t>11/03/2024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4D614-563E-4AE2-A48F-8349FD9D6887}" type="slidenum">
              <a:rPr lang="en-GB" smtClean="0"/>
              <a:t>‹#›</a:t>
            </a:fld>
            <a:endParaRPr lang="en-GB"/>
          </a:p>
        </p:txBody>
      </p:sp>
    </p:spTree>
    <p:extLst>
      <p:ext uri="{BB962C8B-B14F-4D97-AF65-F5344CB8AC3E}">
        <p14:creationId xmlns:p14="http://schemas.microsoft.com/office/powerpoint/2010/main" val="411023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7604919" y="5892800"/>
            <a:ext cx="175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spTree>
    <p:extLst>
      <p:ext uri="{BB962C8B-B14F-4D97-AF65-F5344CB8AC3E}">
        <p14:creationId xmlns:p14="http://schemas.microsoft.com/office/powerpoint/2010/main" val="2219863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education.gov.scot/resources/strategic-framework-for-parental-involvement/" TargetMode="Externa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ra.ioe.ac.uk/2024/1/work-with-parents-nos-jan-201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hyperlink" Target="https://www.brookings.edu/research/beyond-reopening-schools-how-education-can-emerge-stronger-than-before-covid-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s://www.unicef-irc.org/publications/pdf/IRB%202020-09%20CL.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ucl.ac.uk/ioe/research-projects/2023/may/schools-engaging-families-and-communities-during-covid"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hyperlink" Target="https://uil.unesco.org/fileadmin/keydocuments/Literacy/en/learning-families.pdf" TargetMode="External"/><Relationship Id="rId4" Type="http://schemas.openxmlformats.org/officeDocument/2006/relationships/hyperlink" Target="https://www.et-foundation.co.uk/resources/resource-libra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connect.scot/" TargetMode="External"/><Relationship Id="rId5" Type="http://schemas.openxmlformats.org/officeDocument/2006/relationships/image" Target="../media/image8.jpeg"/><Relationship Id="rId4" Type="http://schemas.openxmlformats.org/officeDocument/2006/relationships/hyperlink" Target="https://www.npfs.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260541" y="1140301"/>
            <a:ext cx="9405062"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ABB5"/>
                </a:solidFill>
                <a:effectLst/>
                <a:uLnTx/>
                <a:uFillTx/>
                <a:latin typeface="+mn-lt"/>
                <a:ea typeface="+mn-ea"/>
                <a:cs typeface="+mn-cs"/>
              </a:rPr>
              <a:t>Workforce Development</a:t>
            </a:r>
            <a:endParaRPr kumimoji="0" lang="en-US" sz="3000" b="1"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11" descr="A person and a child sitting at a table">
            <a:extLst>
              <a:ext uri="{FF2B5EF4-FFF2-40B4-BE49-F238E27FC236}">
                <a16:creationId xmlns:a16="http://schemas.microsoft.com/office/drawing/2014/main" id="{EDE474BE-7B8D-53B7-9524-A44FD67C24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1248" y="2260531"/>
            <a:ext cx="4028767" cy="2695018"/>
          </a:xfrm>
          <a:prstGeom prst="rect">
            <a:avLst/>
          </a:prstGeom>
          <a:ln>
            <a:solidFill>
              <a:schemeClr val="tx1"/>
            </a:solidFill>
          </a:ln>
        </p:spPr>
      </p:pic>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9949" y="4673600"/>
            <a:ext cx="9943657" cy="2212214"/>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530" y="247091"/>
            <a:ext cx="1956606" cy="1014057"/>
          </a:xfrm>
          <a:prstGeom prst="rect">
            <a:avLst/>
          </a:prstGeom>
        </p:spPr>
      </p:pic>
      <p:sp>
        <p:nvSpPr>
          <p:cNvPr id="11" name="TextBox 10"/>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71742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1B4ED0A8-5880-0569-81EA-B1998D93449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32" y="0"/>
            <a:ext cx="9920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2DEE64-B997-E680-69B9-5F4FC7BA6383}"/>
              </a:ext>
            </a:extLst>
          </p:cNvPr>
          <p:cNvSpPr>
            <a:spLocks noGrp="1"/>
          </p:cNvSpPr>
          <p:nvPr>
            <p:ph type="ctrTitle"/>
          </p:nvPr>
        </p:nvSpPr>
        <p:spPr>
          <a:xfrm>
            <a:off x="410960" y="295088"/>
            <a:ext cx="9111731" cy="894411"/>
          </a:xfrm>
        </p:spPr>
        <p:txBody>
          <a:bodyPr/>
          <a:lstStyle/>
          <a:p>
            <a:r>
              <a:rPr lang="en-GB" sz="3200"/>
              <a:t>Spotlight on..</a:t>
            </a:r>
          </a:p>
        </p:txBody>
      </p:sp>
      <p:pic>
        <p:nvPicPr>
          <p:cNvPr id="6" name="Picture 5">
            <a:extLst>
              <a:ext uri="{FF2B5EF4-FFF2-40B4-BE49-F238E27FC236}">
                <a16:creationId xmlns:a16="http://schemas.microsoft.com/office/drawing/2014/main" id="{16CC9ADE-2A0D-FEE4-968D-709B66CE0944}"/>
              </a:ext>
              <a:ext uri="{C183D7F6-B498-43B3-948B-1728B52AA6E4}">
                <adec:decorative xmlns:adec="http://schemas.microsoft.com/office/drawing/2017/decorative" val="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63" b="100000" l="0" r="100000">
                        <a14:foregroundMark x1="399" y1="563" x2="399" y2="563"/>
                        <a14:foregroundMark x1="99867" y1="563" x2="99867" y2="563"/>
                        <a14:foregroundMark x1="266" y1="750" x2="266" y2="750"/>
                      </a14:backgroundRemoval>
                    </a14:imgEffect>
                  </a14:imgLayer>
                </a14:imgProps>
              </a:ext>
              <a:ext uri="{28A0092B-C50C-407E-A947-70E740481C1C}">
                <a14:useLocalDpi xmlns:a14="http://schemas.microsoft.com/office/drawing/2010/main"/>
              </a:ext>
            </a:extLst>
          </a:blip>
          <a:srcRect/>
          <a:stretch/>
        </p:blipFill>
        <p:spPr>
          <a:xfrm>
            <a:off x="3628874" y="2460155"/>
            <a:ext cx="3022701" cy="4283722"/>
          </a:xfrm>
          <a:prstGeom prst="rect">
            <a:avLst/>
          </a:prstGeom>
        </p:spPr>
      </p:pic>
      <p:sp>
        <p:nvSpPr>
          <p:cNvPr id="3" name="TextBox 2">
            <a:extLst>
              <a:ext uri="{FF2B5EF4-FFF2-40B4-BE49-F238E27FC236}">
                <a16:creationId xmlns:a16="http://schemas.microsoft.com/office/drawing/2014/main" id="{96B3C5EA-39D3-8EAA-FF4E-AD1FB70A5F39}"/>
              </a:ext>
            </a:extLst>
          </p:cNvPr>
          <p:cNvSpPr txBox="1"/>
          <p:nvPr/>
        </p:nvSpPr>
        <p:spPr>
          <a:xfrm>
            <a:off x="437071" y="5362583"/>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solidFill>
                  <a:srgbClr val="00C4C4"/>
                </a:solidFill>
                <a:latin typeface="Calibri"/>
                <a:cs typeface="Calibri"/>
                <a:hlinkClick r:id="rId6">
                  <a:extLst>
                    <a:ext uri="{A12FA001-AC4F-418D-AE19-62706E023703}">
                      <ahyp:hlinkClr xmlns:ahyp="http://schemas.microsoft.com/office/drawing/2018/hyperlinkcolor" val="tx"/>
                    </a:ext>
                  </a:extLst>
                </a:hlinkClick>
              </a:rPr>
              <a:t>https://education.gov.scot/resources/strategic-framework-for-parental-involvement/</a:t>
            </a:r>
            <a:r>
              <a:rPr lang="en-GB" b="1" u="sng" dirty="0">
                <a:solidFill>
                  <a:srgbClr val="00C4C4"/>
                </a:solidFill>
                <a:latin typeface="Calibri"/>
                <a:cs typeface="Calibri"/>
              </a:rPr>
              <a:t> </a:t>
            </a:r>
            <a:endParaRPr lang="en-GB" b="1" dirty="0">
              <a:solidFill>
                <a:srgbClr val="00C4C4"/>
              </a:solidFill>
            </a:endParaRPr>
          </a:p>
        </p:txBody>
      </p:sp>
      <p:sp>
        <p:nvSpPr>
          <p:cNvPr id="4" name="Title 1">
            <a:extLst>
              <a:ext uri="{FF2B5EF4-FFF2-40B4-BE49-F238E27FC236}">
                <a16:creationId xmlns:a16="http://schemas.microsoft.com/office/drawing/2014/main" id="{3754B88E-108F-E8BE-8E7C-2BE950741BA3}"/>
              </a:ext>
            </a:extLst>
          </p:cNvPr>
          <p:cNvSpPr txBox="1">
            <a:spLocks/>
          </p:cNvSpPr>
          <p:nvPr/>
        </p:nvSpPr>
        <p:spPr>
          <a:xfrm>
            <a:off x="2654710" y="134781"/>
            <a:ext cx="5220930" cy="1458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a:solidFill>
                  <a:schemeClr val="bg1"/>
                </a:solidFill>
                <a:latin typeface="Arial" panose="020B0604020202020204" pitchFamily="34" charset="0"/>
                <a:cs typeface="Arial" panose="020B0604020202020204" pitchFamily="34" charset="0"/>
              </a:rPr>
              <a:t>Strategic Framework for: Parental Involvement, Parental Engagement, Family Learning and Learning at Home</a:t>
            </a:r>
            <a:endParaRPr lang="en-US"/>
          </a:p>
        </p:txBody>
      </p:sp>
    </p:spTree>
    <p:extLst>
      <p:ext uri="{BB962C8B-B14F-4D97-AF65-F5344CB8AC3E}">
        <p14:creationId xmlns:p14="http://schemas.microsoft.com/office/powerpoint/2010/main" val="106669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6CD75C-8004-6E34-0E93-7B16D517389A}"/>
              </a:ext>
            </a:extLst>
          </p:cNvPr>
          <p:cNvSpPr txBox="1">
            <a:spLocks noGrp="1"/>
          </p:cNvSpPr>
          <p:nvPr>
            <p:ph type="title" idx="4294967295"/>
          </p:nvPr>
        </p:nvSpPr>
        <p:spPr>
          <a:xfrm>
            <a:off x="718457" y="134781"/>
            <a:ext cx="8599166" cy="834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00ABB5"/>
                </a:solidFill>
                <a:effectLst/>
                <a:uLnTx/>
                <a:uFillTx/>
                <a:latin typeface="Arial" panose="020B0604020202020204" pitchFamily="34" charset="0"/>
                <a:ea typeface="+mj-ea"/>
                <a:cs typeface="Arial" panose="020B0604020202020204" pitchFamily="34" charset="0"/>
              </a:rPr>
              <a:t>Workforce Development</a:t>
            </a:r>
          </a:p>
        </p:txBody>
      </p:sp>
      <p:sp>
        <p:nvSpPr>
          <p:cNvPr id="4" name="TextBox 3">
            <a:extLst>
              <a:ext uri="{FF2B5EF4-FFF2-40B4-BE49-F238E27FC236}">
                <a16:creationId xmlns:a16="http://schemas.microsoft.com/office/drawing/2014/main" id="{960AFA7C-3956-9602-F675-A65DC8BBAC05}"/>
              </a:ext>
            </a:extLst>
          </p:cNvPr>
          <p:cNvSpPr txBox="1"/>
          <p:nvPr/>
        </p:nvSpPr>
        <p:spPr>
          <a:xfrm>
            <a:off x="718457" y="1362269"/>
            <a:ext cx="8154955" cy="3139321"/>
          </a:xfrm>
          <a:prstGeom prst="rect">
            <a:avLst/>
          </a:prstGeom>
          <a:noFill/>
        </p:spPr>
        <p:txBody>
          <a:bodyPr wrap="square">
            <a:spAutoFit/>
          </a:bodyPr>
          <a:lstStyle/>
          <a:p>
            <a:pPr marL="285750" indent="-285750">
              <a:buClr>
                <a:srgbClr val="00ABB5"/>
              </a:buClr>
              <a:buFont typeface="Arial" panose="020B0604020202020204" pitchFamily="34" charset="0"/>
              <a:buChar char="•"/>
              <a:tabLst>
                <a:tab pos="6475730" algn="l"/>
              </a:tabLst>
            </a:pPr>
            <a:r>
              <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Equipping the workforce and ensuring they have access to, and are signposted towards professional learning opportunities, resources, case studies, research and current examples of good practice is vital.</a:t>
            </a:r>
          </a:p>
          <a:p>
            <a:pPr marL="285750" indent="-285750">
              <a:buClr>
                <a:srgbClr val="00ABB5"/>
              </a:buClr>
              <a:buFont typeface="Arial" panose="020B0604020202020204" pitchFamily="34" charset="0"/>
              <a:buChar char="•"/>
              <a:tabLst>
                <a:tab pos="6475730" algn="l"/>
              </a:tabLst>
            </a:pPr>
            <a:endParaRPr lang="en-GB"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285750" indent="-285750">
              <a:buClr>
                <a:srgbClr val="00ABB5"/>
              </a:buClr>
              <a:buFont typeface="Arial" panose="020B0604020202020204" pitchFamily="34" charset="0"/>
              <a:buChar char="•"/>
              <a:tabLst>
                <a:tab pos="6475730" algn="l"/>
              </a:tabLst>
            </a:pPr>
            <a:r>
              <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It is also important to ensure that staff have the required competencies, skills and values needed to work with parents and families to support their child’s and their own learning journey.  </a:t>
            </a:r>
          </a:p>
          <a:p>
            <a:pPr marL="285750" indent="-285750">
              <a:buClr>
                <a:srgbClr val="00ABB5"/>
              </a:buClr>
              <a:buFont typeface="Arial" panose="020B0604020202020204" pitchFamily="34" charset="0"/>
              <a:buChar char="•"/>
              <a:tabLst>
                <a:tab pos="6475730" algn="l"/>
              </a:tabLst>
            </a:pPr>
            <a:endParaRPr lang="en-GB"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pPr marL="285750" indent="-285750">
              <a:buClr>
                <a:srgbClr val="00ABB5"/>
              </a:buClr>
              <a:buFont typeface="Arial" panose="020B0604020202020204" pitchFamily="34" charset="0"/>
              <a:buChar char="•"/>
              <a:tabLst>
                <a:tab pos="6475730" algn="l"/>
              </a:tabLst>
            </a:pPr>
            <a:r>
              <a:rPr lang="en-GB"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Developing the workforce can be challenging during ever changing complex economic and financial circumstances but it is crucial to building trusting relationships.</a:t>
            </a:r>
            <a:endParaRPr lang="en-GB"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37657" y="5828876"/>
            <a:ext cx="9943657" cy="1045598"/>
          </a:xfrm>
          <a:prstGeom prst="rect">
            <a:avLst/>
          </a:prstGeom>
        </p:spPr>
      </p:pic>
      <p:sp>
        <p:nvSpPr>
          <p:cNvPr id="10" name="TextBox 9"/>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48422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92DBC2-740A-BD26-B59A-4EAFBFA79B02}"/>
              </a:ext>
            </a:extLst>
          </p:cNvPr>
          <p:cNvSpPr txBox="1">
            <a:spLocks noGrp="1"/>
          </p:cNvSpPr>
          <p:nvPr>
            <p:ph type="title" idx="4294967295"/>
          </p:nvPr>
        </p:nvSpPr>
        <p:spPr>
          <a:xfrm>
            <a:off x="380256" y="231777"/>
            <a:ext cx="8977724" cy="834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00ABB5"/>
                </a:solidFill>
                <a:effectLst/>
                <a:uLnTx/>
                <a:uFillTx/>
                <a:latin typeface="Arial" panose="020B0604020202020204" pitchFamily="34" charset="0"/>
                <a:ea typeface="+mj-ea"/>
                <a:cs typeface="Arial" panose="020B0604020202020204" pitchFamily="34" charset="0"/>
              </a:rPr>
              <a:t>Workforce Development</a:t>
            </a:r>
          </a:p>
        </p:txBody>
      </p:sp>
      <p:sp>
        <p:nvSpPr>
          <p:cNvPr id="4" name="TextBox 3">
            <a:extLst>
              <a:ext uri="{FF2B5EF4-FFF2-40B4-BE49-F238E27FC236}">
                <a16:creationId xmlns:a16="http://schemas.microsoft.com/office/drawing/2014/main" id="{960AFA7C-3956-9602-F675-A65DC8BBAC05}"/>
              </a:ext>
            </a:extLst>
          </p:cNvPr>
          <p:cNvSpPr txBox="1"/>
          <p:nvPr/>
        </p:nvSpPr>
        <p:spPr>
          <a:xfrm>
            <a:off x="444137" y="1362269"/>
            <a:ext cx="8429276" cy="4801314"/>
          </a:xfrm>
          <a:prstGeom prst="rect">
            <a:avLst/>
          </a:prstGeom>
          <a:noFill/>
        </p:spPr>
        <p:txBody>
          <a:bodyPr wrap="square">
            <a:spAutoFit/>
          </a:bodyPr>
          <a:lstStyle/>
          <a:p>
            <a:r>
              <a:rPr lang="en-GB"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National Occupational Standards (NOS) describe what a person needs to do, know and understand in order to carry out a particular job or task in a consistent way and to a nationally recognised level of competence.</a:t>
            </a:r>
          </a:p>
          <a:p>
            <a:endParaRPr lang="en-GB">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r>
              <a:rPr lang="en-GB"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Suite of </a:t>
            </a:r>
            <a:r>
              <a:rPr lang="en-GB" sz="1800" err="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NOSs</a:t>
            </a:r>
            <a:r>
              <a:rPr lang="en-GB"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which has been agreed across the four nations of the UK.  Qualifications in Scotland are underpinned by the National Occupational Standards.</a:t>
            </a:r>
          </a:p>
          <a:p>
            <a:r>
              <a:rPr lang="en-GB"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p>
          <a:p>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National Occupational Standards for Work with Parents apply to work with parents across the four nations of the UK.  They were developed in consultation with the sector and were originally approved by the United Kingdom (UK) Regulatory bodies (</a:t>
            </a:r>
            <a:r>
              <a:rPr lang="en-GB" sz="18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QCA</a:t>
            </a:r>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SQA</a:t>
            </a:r>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ACCAC</a:t>
            </a:r>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GB" sz="18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QCA</a:t>
            </a:r>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NI) in 2005.  The Standards were reviewed during 2010 and the updated version was approved by the UK regulatory body </a:t>
            </a:r>
            <a:r>
              <a:rPr lang="en-GB" sz="18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UKCES</a:t>
            </a:r>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January 2011.</a:t>
            </a:r>
            <a:r>
              <a:rPr lang="en-GB"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p>
          <a:p>
            <a:endParaRPr lang="en-GB">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r>
              <a:rPr lang="en-GB"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Information on the Work with Parents National Occupational Standards is available </a:t>
            </a:r>
            <a:r>
              <a:rPr lang="en-GB" sz="1800" u="sng">
                <a:solidFill>
                  <a:srgbClr val="000000"/>
                </a:solidFill>
                <a:effectLst/>
                <a:latin typeface="Arial" panose="020B0604020202020204" pitchFamily="34" charset="0"/>
                <a:ea typeface="MS Mincho" panose="02020609040205080304" pitchFamily="49" charset="-128"/>
                <a:cs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GB"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t>
            </a:r>
          </a:p>
        </p:txBody>
      </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10" name="TextBox 9"/>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64147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40CFEA-D49D-8EB2-FF93-F10AD05F9486}"/>
              </a:ext>
            </a:extLst>
          </p:cNvPr>
          <p:cNvSpPr txBox="1">
            <a:spLocks noGrp="1"/>
          </p:cNvSpPr>
          <p:nvPr>
            <p:ph type="title" idx="4294967295"/>
          </p:nvPr>
        </p:nvSpPr>
        <p:spPr>
          <a:xfrm>
            <a:off x="394379" y="165002"/>
            <a:ext cx="9341804" cy="834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00ABB5"/>
                </a:solidFill>
                <a:effectLst/>
                <a:uLnTx/>
                <a:uFillTx/>
                <a:latin typeface="Arial" panose="020B0604020202020204" pitchFamily="34" charset="0"/>
                <a:ea typeface="+mj-ea"/>
                <a:cs typeface="Arial" panose="020B0604020202020204" pitchFamily="34" charset="0"/>
              </a:rPr>
              <a:t>Family Learning National Occupational Standards Refresh 2023</a:t>
            </a:r>
          </a:p>
        </p:txBody>
      </p:sp>
      <p:sp>
        <p:nvSpPr>
          <p:cNvPr id="6" name="TextBox 5"/>
          <p:cNvSpPr txBox="1"/>
          <p:nvPr/>
        </p:nvSpPr>
        <p:spPr>
          <a:xfrm>
            <a:off x="394379" y="1201685"/>
            <a:ext cx="8834465" cy="1169551"/>
          </a:xfrm>
          <a:prstGeom prst="rect">
            <a:avLst/>
          </a:prstGeom>
          <a:noFill/>
        </p:spPr>
        <p:txBody>
          <a:bodyPr wrap="square" lIns="91440" tIns="45720" rIns="91440" bIns="45720" rtlCol="0" anchor="t">
            <a:spAutoFit/>
          </a:bodyPr>
          <a:lstStyle/>
          <a:p>
            <a:pPr>
              <a:defRPr/>
            </a:pPr>
            <a:r>
              <a:rPr lang="en-GB" sz="1400">
                <a:latin typeface="Arial"/>
                <a:ea typeface="+mn-lt"/>
                <a:cs typeface="Arial"/>
              </a:rPr>
              <a:t>A National Occupational Standard describes what an individual needs to do</a:t>
            </a:r>
            <a:r>
              <a:rPr kumimoji="0" lang="en-GB" sz="1400" b="0" i="0" u="none" strike="noStrike" kern="1200" cap="none" spc="0" normalizeH="0" baseline="0" noProof="0">
                <a:ln>
                  <a:noFill/>
                </a:ln>
                <a:effectLst/>
                <a:uLnTx/>
                <a:uFillTx/>
                <a:latin typeface="Arial"/>
                <a:ea typeface="+mn-lt"/>
                <a:cs typeface="Arial"/>
              </a:rPr>
              <a:t>, </a:t>
            </a:r>
            <a:r>
              <a:rPr lang="en-GB" sz="1400">
                <a:latin typeface="Arial"/>
                <a:ea typeface="+mn-lt"/>
                <a:cs typeface="Arial"/>
              </a:rPr>
              <a:t>know</a:t>
            </a:r>
            <a:r>
              <a:rPr kumimoji="0" lang="en-GB" sz="1400" b="0" i="0" u="none" strike="noStrike" kern="1200" cap="none" spc="0" normalizeH="0" baseline="0" noProof="0">
                <a:ln>
                  <a:noFill/>
                </a:ln>
                <a:effectLst/>
                <a:uLnTx/>
                <a:uFillTx/>
                <a:latin typeface="Arial"/>
                <a:ea typeface="+mn-lt"/>
                <a:cs typeface="Arial"/>
              </a:rPr>
              <a:t>, and </a:t>
            </a:r>
            <a:r>
              <a:rPr lang="en-GB" sz="1400">
                <a:latin typeface="Arial"/>
                <a:ea typeface="+mn-lt"/>
                <a:cs typeface="Arial"/>
              </a:rPr>
              <a:t>understand </a:t>
            </a:r>
            <a:r>
              <a:rPr kumimoji="0" lang="en-GB" sz="1400" b="0" i="0" u="none" strike="noStrike" kern="1200" cap="none" spc="0" normalizeH="0" baseline="0" noProof="0">
                <a:ln>
                  <a:noFill/>
                </a:ln>
                <a:effectLst/>
                <a:uLnTx/>
                <a:uFillTx/>
                <a:latin typeface="Arial"/>
                <a:ea typeface="+mn-lt"/>
                <a:cs typeface="Arial"/>
              </a:rPr>
              <a:t>in </a:t>
            </a:r>
            <a:r>
              <a:rPr lang="en-GB" sz="1400">
                <a:latin typeface="Arial"/>
                <a:ea typeface="+mn-lt"/>
                <a:cs typeface="Arial"/>
              </a:rPr>
              <a:t>order to competently carry out a particular job or function.</a:t>
            </a:r>
            <a:endParaRPr lang="en-US" sz="1400">
              <a:latin typeface="Arial"/>
              <a:cs typeface="Arial"/>
            </a:endParaRPr>
          </a:p>
          <a:p>
            <a:pPr marR="0" lvl="0" algn="l" defTabSz="914400">
              <a:lnSpc>
                <a:spcPct val="100000"/>
              </a:lnSpc>
              <a:spcBef>
                <a:spcPts val="0"/>
              </a:spcBef>
              <a:spcAft>
                <a:spcPts val="0"/>
              </a:spcAft>
              <a:buClrTx/>
              <a:buSzTx/>
              <a:tabLst/>
              <a:defRPr/>
            </a:pPr>
            <a:endParaRPr lang="en-GB"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a:defRPr/>
            </a:pPr>
            <a:endParaRPr lang="en-GB" sz="1400">
              <a:latin typeface="Arial" panose="020B0604020202020204" pitchFamily="34" charset="0"/>
              <a:cs typeface="Arial" panose="020B0604020202020204" pitchFamily="34" charset="0"/>
            </a:endParaRPr>
          </a:p>
          <a:p>
            <a:pPr>
              <a:defRPr/>
            </a:pPr>
            <a:r>
              <a:rPr lang="en-GB" sz="1400">
                <a:latin typeface="Arial" panose="020B0604020202020204" pitchFamily="34" charset="0"/>
                <a:cs typeface="Arial" panose="020B0604020202020204" pitchFamily="34" charset="0"/>
              </a:rPr>
              <a:t>Potential uses of NOS:</a:t>
            </a:r>
            <a:endParaRPr lang="en-GB"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pic>
        <p:nvPicPr>
          <p:cNvPr id="17" name="Picture 17">
            <a:extLst>
              <a:ext uri="{FF2B5EF4-FFF2-40B4-BE49-F238E27FC236}">
                <a16:creationId xmlns:a16="http://schemas.microsoft.com/office/drawing/2014/main" id="{575B0990-478A-9BFC-0A52-C5691F7B4D0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7749" y="2695525"/>
            <a:ext cx="5631981" cy="2908817"/>
          </a:xfrm>
          <a:prstGeom prst="rect">
            <a:avLst/>
          </a:prstGeom>
          <a:ln>
            <a:solidFill>
              <a:schemeClr val="tx1"/>
            </a:solidFill>
          </a:ln>
        </p:spPr>
      </p:pic>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41814"/>
            <a:ext cx="9906000" cy="1045598"/>
          </a:xfrm>
          <a:prstGeom prst="rect">
            <a:avLst/>
          </a:prstGeom>
        </p:spPr>
      </p:pic>
      <p:sp>
        <p:nvSpPr>
          <p:cNvPr id="9" name="TextBox 8"/>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91177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39899" y="134781"/>
            <a:ext cx="8977724" cy="834887"/>
          </a:xfrm>
        </p:spPr>
        <p:txBody>
          <a:bodyPr>
            <a:noAutofit/>
          </a:bodyPr>
          <a:lstStyle/>
          <a:p>
            <a:r>
              <a:rPr lang="en-GB" sz="3000" b="1" dirty="0">
                <a:solidFill>
                  <a:srgbClr val="00ABB5"/>
                </a:solidFill>
                <a:latin typeface="Arial" panose="020B0604020202020204" pitchFamily="34" charset="0"/>
                <a:cs typeface="Arial" panose="020B0604020202020204" pitchFamily="34" charset="0"/>
              </a:rPr>
              <a:t>How can we capitalise on Parental Engagement to drive improvements?</a:t>
            </a:r>
          </a:p>
        </p:txBody>
      </p:sp>
      <p:sp>
        <p:nvSpPr>
          <p:cNvPr id="7" name="Content Placeholder 3"/>
          <p:cNvSpPr>
            <a:spLocks noGrp="1"/>
          </p:cNvSpPr>
          <p:nvPr>
            <p:ph idx="1"/>
          </p:nvPr>
        </p:nvSpPr>
        <p:spPr>
          <a:xfrm>
            <a:off x="339899" y="1435444"/>
            <a:ext cx="8789562" cy="4822902"/>
          </a:xfrm>
        </p:spPr>
        <p:txBody>
          <a:bodyPr>
            <a:normAutofit/>
          </a:bodyPr>
          <a:lstStyle/>
          <a:p>
            <a:pPr>
              <a:buClr>
                <a:srgbClr val="00ABB5"/>
              </a:buClr>
            </a:pPr>
            <a:r>
              <a:rPr lang="en-GB" sz="2000" kern="1200" dirty="0">
                <a:solidFill>
                  <a:schemeClr val="tx1"/>
                </a:solidFill>
                <a:latin typeface="Arial" panose="020B0604020202020204" pitchFamily="34" charset="0"/>
                <a:cs typeface="Arial" panose="020B0604020202020204" pitchFamily="34" charset="0"/>
              </a:rPr>
              <a:t>It is ‘valuable to </a:t>
            </a:r>
            <a:r>
              <a:rPr lang="en-GB" sz="2000" b="1" i="1" kern="1200" dirty="0">
                <a:solidFill>
                  <a:schemeClr val="tx1"/>
                </a:solidFill>
                <a:latin typeface="Arial" panose="020B0604020202020204" pitchFamily="34" charset="0"/>
                <a:cs typeface="Arial" panose="020B0604020202020204" pitchFamily="34" charset="0"/>
              </a:rPr>
              <a:t>look beyond these immediate concerns to what may be possible for education on the other side of the COVID-19 pandemic</a:t>
            </a:r>
            <a:r>
              <a:rPr lang="en-GB" sz="2000" kern="1200" dirty="0">
                <a:solidFill>
                  <a:schemeClr val="tx1"/>
                </a:solidFill>
                <a:latin typeface="Arial" panose="020B0604020202020204" pitchFamily="34" charset="0"/>
                <a:cs typeface="Arial" panose="020B0604020202020204" pitchFamily="34" charset="0"/>
              </a:rPr>
              <a:t>….now is the time to chart a vision for how education can emerge stronger from this global crisis than ever before and propose a path for capitalising on education’s newfound support’ (</a:t>
            </a:r>
            <a:r>
              <a:rPr lang="en-GB" sz="2000" kern="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Brookings, 2020</a:t>
            </a:r>
            <a:r>
              <a:rPr lang="en-GB" sz="2000" kern="1200" dirty="0">
                <a:solidFill>
                  <a:schemeClr val="tx1"/>
                </a:solidFill>
                <a:latin typeface="Arial" panose="020B0604020202020204" pitchFamily="34" charset="0"/>
                <a:cs typeface="Arial" panose="020B0604020202020204" pitchFamily="34" charset="0"/>
              </a:rPr>
              <a:t>).</a:t>
            </a:r>
          </a:p>
          <a:p>
            <a:pPr>
              <a:buClr>
                <a:srgbClr val="00ABB5"/>
              </a:buClr>
            </a:pPr>
            <a:endParaRPr lang="en-GB" sz="2000" kern="1200" dirty="0">
              <a:solidFill>
                <a:schemeClr val="tx1"/>
              </a:solidFill>
              <a:latin typeface="Arial" panose="020B0604020202020204" pitchFamily="34" charset="0"/>
              <a:cs typeface="Arial" panose="020B0604020202020204" pitchFamily="34" charset="0"/>
            </a:endParaRPr>
          </a:p>
          <a:p>
            <a:pPr>
              <a:buClr>
                <a:srgbClr val="00ABB5"/>
              </a:buClr>
            </a:pPr>
            <a:r>
              <a:rPr lang="en-GB" sz="2000" dirty="0">
                <a:solidFill>
                  <a:schemeClr val="tx1"/>
                </a:solidFill>
                <a:latin typeface="Arial" panose="020B0604020202020204" pitchFamily="34" charset="0"/>
                <a:cs typeface="Arial" panose="020B0604020202020204" pitchFamily="34" charset="0"/>
              </a:rPr>
              <a:t>‘…the availability of child-oriented books at home and the </a:t>
            </a:r>
            <a:r>
              <a:rPr lang="en-GB" sz="2000" b="1" i="1" dirty="0">
                <a:solidFill>
                  <a:schemeClr val="tx1"/>
                </a:solidFill>
                <a:latin typeface="Arial" panose="020B0604020202020204" pitchFamily="34" charset="0"/>
                <a:cs typeface="Arial" panose="020B0604020202020204" pitchFamily="34" charset="0"/>
              </a:rPr>
              <a:t>engagement of parents </a:t>
            </a:r>
            <a:r>
              <a:rPr lang="en-GB" sz="2000" dirty="0">
                <a:solidFill>
                  <a:schemeClr val="tx1"/>
                </a:solidFill>
                <a:latin typeface="Arial" panose="020B0604020202020204" pitchFamily="34" charset="0"/>
                <a:cs typeface="Arial" panose="020B0604020202020204" pitchFamily="34" charset="0"/>
              </a:rPr>
              <a:t>can play an important mitigation role for continued learning, in particular in the most disadvantaged areas’ (</a:t>
            </a:r>
            <a:r>
              <a:rPr lang="en-GB" sz="2000" dirty="0" err="1">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Unicef</a:t>
            </a:r>
            <a:r>
              <a:rPr lang="en-GB" sz="20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2020</a:t>
            </a:r>
            <a:r>
              <a:rPr lang="en-GB" sz="2000" dirty="0">
                <a:solidFill>
                  <a:schemeClr val="tx1"/>
                </a:solidFill>
                <a:latin typeface="Arial" panose="020B0604020202020204" pitchFamily="34" charset="0"/>
                <a:cs typeface="Arial" panose="020B0604020202020204" pitchFamily="34" charset="0"/>
              </a:rPr>
              <a:t>).</a:t>
            </a:r>
          </a:p>
          <a:p>
            <a:endParaRPr lang="en-GB" sz="2000" kern="1200" dirty="0">
              <a:solidFill>
                <a:schemeClr val="tx1"/>
              </a:solidFill>
              <a:latin typeface="Arial" panose="020B0604020202020204" pitchFamily="34" charset="0"/>
              <a:cs typeface="Arial" panose="020B0604020202020204" pitchFamily="34" charset="0"/>
            </a:endParaRPr>
          </a:p>
          <a:p>
            <a:pPr>
              <a:buClr>
                <a:srgbClr val="00ABB5"/>
              </a:buClr>
            </a:pPr>
            <a:r>
              <a:rPr lang="en-GB" sz="2000" kern="1200" dirty="0">
                <a:solidFill>
                  <a:schemeClr val="tx1"/>
                </a:solidFill>
                <a:latin typeface="Arial" panose="020B0604020202020204" pitchFamily="34" charset="0"/>
                <a:cs typeface="Arial" panose="020B0604020202020204" pitchFamily="34" charset="0"/>
              </a:rPr>
              <a:t>‘</a:t>
            </a:r>
            <a:r>
              <a:rPr lang="en-GB" sz="2000" dirty="0">
                <a:solidFill>
                  <a:schemeClr val="tx1"/>
                </a:solidFill>
                <a:latin typeface="Arial" panose="020B0604020202020204" pitchFamily="34" charset="0"/>
                <a:cs typeface="Arial" panose="020B0604020202020204" pitchFamily="34" charset="0"/>
              </a:rPr>
              <a:t>Using </a:t>
            </a:r>
            <a:r>
              <a:rPr lang="en-GB" sz="2000" b="1" i="1" dirty="0">
                <a:solidFill>
                  <a:schemeClr val="tx1"/>
                </a:solidFill>
                <a:latin typeface="Arial" panose="020B0604020202020204" pitchFamily="34" charset="0"/>
                <a:cs typeface="Arial" panose="020B0604020202020204" pitchFamily="34" charset="0"/>
              </a:rPr>
              <a:t>existing thought patterns severely restricts</a:t>
            </a:r>
            <a:r>
              <a:rPr lang="en-GB" sz="2000" i="1" dirty="0">
                <a:solidFill>
                  <a:schemeClr val="tx1"/>
                </a:solidFill>
                <a:latin typeface="Arial" panose="020B0604020202020204" pitchFamily="34" charset="0"/>
                <a:cs typeface="Arial" panose="020B0604020202020204" pitchFamily="34" charset="0"/>
              </a:rPr>
              <a:t> </a:t>
            </a:r>
            <a:r>
              <a:rPr lang="en-GB" sz="2000" dirty="0">
                <a:solidFill>
                  <a:schemeClr val="tx1"/>
                </a:solidFill>
                <a:latin typeface="Arial" panose="020B0604020202020204" pitchFamily="34" charset="0"/>
                <a:cs typeface="Arial" panose="020B0604020202020204" pitchFamily="34" charset="0"/>
              </a:rPr>
              <a:t>the options for change people consider’ (Langley et al, 2009).</a:t>
            </a:r>
            <a:endParaRPr lang="en-GB" sz="2000" kern="1200" dirty="0">
              <a:solidFill>
                <a:schemeClr val="tx1"/>
              </a:solidFill>
              <a:latin typeface="Arial" panose="020B0604020202020204" pitchFamily="34" charset="0"/>
              <a:cs typeface="Arial" panose="020B0604020202020204" pitchFamily="34" charset="0"/>
            </a:endParaRPr>
          </a:p>
        </p:txBody>
      </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extBox 1">
            <a:extLst>
              <a:ext uri="{FF2B5EF4-FFF2-40B4-BE49-F238E27FC236}">
                <a16:creationId xmlns:a16="http://schemas.microsoft.com/office/drawing/2014/main" id="{5248EB5A-136D-11CA-FB58-2EE5C50B1322}"/>
              </a:ext>
            </a:extLst>
          </p:cNvPr>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368569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16" y="306206"/>
            <a:ext cx="9236384" cy="839150"/>
          </a:xfrm>
        </p:spPr>
        <p:txBody>
          <a:bodyPr/>
          <a:lstStyle/>
          <a:p>
            <a:r>
              <a:rPr lang="en-GB" dirty="0">
                <a:latin typeface="Arial"/>
              </a:rPr>
              <a:t>How can we capitalise on Family Learning to drive improvements?</a:t>
            </a:r>
            <a:endParaRPr lang="en-GB" kern="0" dirty="0">
              <a:latin typeface="Arial"/>
            </a:endParaRPr>
          </a:p>
        </p:txBody>
      </p:sp>
      <p:sp>
        <p:nvSpPr>
          <p:cNvPr id="3" name="TextBox 2"/>
          <p:cNvSpPr txBox="1"/>
          <p:nvPr/>
        </p:nvSpPr>
        <p:spPr>
          <a:xfrm>
            <a:off x="364816" y="1496258"/>
            <a:ext cx="8906184"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lang="en-GB" dirty="0">
                <a:solidFill>
                  <a:prstClr val="black"/>
                </a:solidFill>
                <a:latin typeface="Arial"/>
              </a:rPr>
              <a:t>Evidence that schools who had embedded family learning programmes pre lockdown had greater parental and family involvement in learning. </a:t>
            </a:r>
            <a:r>
              <a:rPr lang="en-GB" dirty="0">
                <a:hlinkClick r:id="rId3"/>
              </a:rPr>
              <a:t>Schools engaging with families and communities during COVID | IOE - Faculty of Education and Society - UCL – University College London</a:t>
            </a:r>
            <a:endParaRPr lang="en-GB"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endParaRPr lang="en-GB"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lang="en-GB" dirty="0">
                <a:solidFill>
                  <a:prstClr val="black"/>
                </a:solidFill>
                <a:latin typeface="Arial"/>
              </a:rPr>
              <a:t>Family Learning programmes increase the employability of parents/carers whilst also equipping them to support their children’s learning and development. </a:t>
            </a:r>
            <a:r>
              <a:rPr lang="en-GB" dirty="0">
                <a:hlinkClick r:id="rId4"/>
              </a:rPr>
              <a:t>(2016) Learning and Work Institute</a:t>
            </a:r>
            <a:endParaRPr lang="en-GB"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endParaRPr lang="en-GB" dirty="0">
              <a:solidFill>
                <a:prstClr val="black"/>
              </a:solidFill>
              <a:latin typeface="Arial"/>
            </a:endParaRPr>
          </a:p>
          <a:p>
            <a:pPr marL="285750" marR="0" lvl="0" indent="-285750" algn="l" defTabSz="914400" rtl="0" eaLnBrk="1" fontAlgn="auto" latinLnBrk="0" hangingPunct="1">
              <a:lnSpc>
                <a:spcPct val="100000"/>
              </a:lnSpc>
              <a:spcBef>
                <a:spcPts val="0"/>
              </a:spcBef>
              <a:spcAft>
                <a:spcPts val="0"/>
              </a:spcAft>
              <a:buClr>
                <a:srgbClr val="00ABB5"/>
              </a:buClr>
              <a:buSzTx/>
              <a:buFont typeface="Arial" panose="020B0604020202020204" pitchFamily="34" charset="0"/>
              <a:buChar char="•"/>
              <a:tabLst/>
              <a:defRPr/>
            </a:pPr>
            <a:r>
              <a:rPr lang="en-GB" dirty="0">
                <a:solidFill>
                  <a:prstClr val="black"/>
                </a:solidFill>
                <a:latin typeface="Arial"/>
              </a:rPr>
              <a:t>Family-centred literacy programmes, however, show that there are immediate benefits as well as a longer-term impact for both children and adults. </a:t>
            </a:r>
            <a:r>
              <a:rPr lang="fr-FR" dirty="0">
                <a:hlinkClick r:id="rId5"/>
              </a:rPr>
              <a:t>(Brooks et al, 2008; Carpentieri et al, 2011; Hayes, 2006; Tuckett, 2004)</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F4D1FAB9-8A20-7837-A04A-F9532371292E}"/>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3560" t="23657" r="26010" b="31599"/>
          <a:stretch/>
        </p:blipFill>
        <p:spPr>
          <a:xfrm>
            <a:off x="0" y="6102630"/>
            <a:ext cx="9906000" cy="771843"/>
          </a:xfrm>
          <a:prstGeom prst="rect">
            <a:avLst/>
          </a:prstGeom>
        </p:spPr>
      </p:pic>
      <p:sp>
        <p:nvSpPr>
          <p:cNvPr id="12" name="TextBox 11">
            <a:extLst>
              <a:ext uri="{FF2B5EF4-FFF2-40B4-BE49-F238E27FC236}">
                <a16:creationId xmlns:a16="http://schemas.microsoft.com/office/drawing/2014/main" id="{1A56CADC-9EB9-DD1F-6402-D424E642C6BA}"/>
              </a:ext>
            </a:extLst>
          </p:cNvPr>
          <p:cNvSpPr txBox="1"/>
          <p:nvPr/>
        </p:nvSpPr>
        <p:spPr>
          <a:xfrm>
            <a:off x="5842652" y="6482180"/>
            <a:ext cx="396636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For Scotland’s learners with Scotland’s educators</a:t>
            </a:r>
          </a:p>
        </p:txBody>
      </p:sp>
    </p:spTree>
    <p:extLst>
      <p:ext uri="{BB962C8B-B14F-4D97-AF65-F5344CB8AC3E}">
        <p14:creationId xmlns:p14="http://schemas.microsoft.com/office/powerpoint/2010/main" val="282178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16" y="306206"/>
            <a:ext cx="9236384" cy="839150"/>
          </a:xfrm>
        </p:spPr>
        <p:txBody>
          <a:bodyPr/>
          <a:lstStyle/>
          <a:p>
            <a:pPr algn="ctr"/>
            <a:r>
              <a:rPr lang="en-GB" dirty="0">
                <a:latin typeface="Arial"/>
              </a:rPr>
              <a:t>National Parenting Organisations</a:t>
            </a:r>
            <a:endParaRPr lang="en-GB" kern="0" dirty="0">
              <a:latin typeface="Arial"/>
            </a:endParaRPr>
          </a:p>
        </p:txBody>
      </p:sp>
      <p:pic>
        <p:nvPicPr>
          <p:cNvPr id="4" name="Picture 2" descr="the National Parent Forum of Scotland">
            <a:extLst>
              <a:ext uri="{FF2B5EF4-FFF2-40B4-BE49-F238E27FC236}">
                <a16:creationId xmlns:a16="http://schemas.microsoft.com/office/drawing/2014/main" id="{986F1467-692B-7E4A-88A8-98DF399F92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1412776"/>
            <a:ext cx="3705225" cy="771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6EC853-D57D-69F9-E98A-CEACF545E1A8}"/>
              </a:ext>
            </a:extLst>
          </p:cNvPr>
          <p:cNvSpPr txBox="1"/>
          <p:nvPr/>
        </p:nvSpPr>
        <p:spPr>
          <a:xfrm>
            <a:off x="962860" y="2501362"/>
            <a:ext cx="2713030" cy="3693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ABB5"/>
              </a:buClr>
              <a:buSzTx/>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https://www.npfs.org.uk/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5" name="Picture 4">
            <a:extLst>
              <a:ext uri="{FF2B5EF4-FFF2-40B4-BE49-F238E27FC236}">
                <a16:creationId xmlns:a16="http://schemas.microsoft.com/office/drawing/2014/main" id="{1BEF4FFD-A327-8421-17BB-A72AE6D9FAD5}"/>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497"/>
          <a:stretch/>
        </p:blipFill>
        <p:spPr>
          <a:xfrm>
            <a:off x="6166598" y="1329411"/>
            <a:ext cx="2879078" cy="981680"/>
          </a:xfrm>
          <a:prstGeom prst="rect">
            <a:avLst/>
          </a:prstGeom>
        </p:spPr>
      </p:pic>
      <p:sp>
        <p:nvSpPr>
          <p:cNvPr id="3" name="TextBox 2"/>
          <p:cNvSpPr txBox="1"/>
          <p:nvPr/>
        </p:nvSpPr>
        <p:spPr>
          <a:xfrm>
            <a:off x="6472363" y="2505975"/>
            <a:ext cx="2267548" cy="3693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ABB5"/>
              </a:buClr>
              <a:buSzTx/>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https://connect.scot/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9" name="Table 8">
            <a:extLst>
              <a:ext uri="{FF2B5EF4-FFF2-40B4-BE49-F238E27FC236}">
                <a16:creationId xmlns:a16="http://schemas.microsoft.com/office/drawing/2014/main" id="{A877FD2F-829B-EC2A-83D3-A8C9A9A6E64D}"/>
              </a:ext>
            </a:extLst>
          </p:cNvPr>
          <p:cNvGraphicFramePr>
            <a:graphicFrameLocks noGrp="1"/>
          </p:cNvGraphicFramePr>
          <p:nvPr>
            <p:extLst>
              <p:ext uri="{D42A27DB-BD31-4B8C-83A1-F6EECF244321}">
                <p14:modId xmlns:p14="http://schemas.microsoft.com/office/powerpoint/2010/main" val="2705717903"/>
              </p:ext>
            </p:extLst>
          </p:nvPr>
        </p:nvGraphicFramePr>
        <p:xfrm>
          <a:off x="640732" y="3023806"/>
          <a:ext cx="8712968" cy="3261360"/>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370840">
                <a:tc>
                  <a:txBody>
                    <a:bodyPr/>
                    <a:lstStyle/>
                    <a:p>
                      <a:r>
                        <a:rPr lang="en-GB" sz="1600" b="0" kern="1200" dirty="0">
                          <a:solidFill>
                            <a:schemeClr val="lt1"/>
                          </a:solidFill>
                          <a:effectLst/>
                          <a:latin typeface="+mn-lt"/>
                          <a:ea typeface="+mn-ea"/>
                          <a:cs typeface="+mn-cs"/>
                        </a:rPr>
                        <a:t>BEMIS Scotland</a:t>
                      </a:r>
                    </a:p>
                    <a:p>
                      <a:r>
                        <a:rPr lang="en-GB" sz="1600" b="0" kern="1200" dirty="0">
                          <a:solidFill>
                            <a:schemeClr val="lt1"/>
                          </a:solidFill>
                          <a:effectLst/>
                          <a:latin typeface="+mn-lt"/>
                          <a:ea typeface="+mn-ea"/>
                          <a:cs typeface="+mn-cs"/>
                        </a:rPr>
                        <a:t>Children in Scotland</a:t>
                      </a:r>
                    </a:p>
                    <a:p>
                      <a:r>
                        <a:rPr lang="en-GB" sz="1600" b="0" kern="1200" dirty="0" err="1">
                          <a:solidFill>
                            <a:schemeClr val="lt1"/>
                          </a:solidFill>
                          <a:effectLst/>
                          <a:latin typeface="+mn-lt"/>
                          <a:ea typeface="+mn-ea"/>
                          <a:cs typeface="+mn-cs"/>
                        </a:rPr>
                        <a:t>Comann</a:t>
                      </a:r>
                      <a:r>
                        <a:rPr lang="en-GB" sz="1600" b="0" kern="1200" dirty="0">
                          <a:solidFill>
                            <a:schemeClr val="lt1"/>
                          </a:solidFill>
                          <a:effectLst/>
                          <a:latin typeface="+mn-lt"/>
                          <a:ea typeface="+mn-ea"/>
                          <a:cs typeface="+mn-cs"/>
                        </a:rPr>
                        <a:t> </a:t>
                      </a:r>
                      <a:r>
                        <a:rPr lang="en-GB" sz="1600" b="0" kern="1200" dirty="0" err="1">
                          <a:solidFill>
                            <a:schemeClr val="lt1"/>
                          </a:solidFill>
                          <a:effectLst/>
                          <a:latin typeface="+mn-lt"/>
                          <a:ea typeface="+mn-ea"/>
                          <a:cs typeface="+mn-cs"/>
                        </a:rPr>
                        <a:t>nam</a:t>
                      </a:r>
                      <a:r>
                        <a:rPr lang="en-GB" sz="1600" b="0" kern="1200" dirty="0">
                          <a:solidFill>
                            <a:schemeClr val="lt1"/>
                          </a:solidFill>
                          <a:effectLst/>
                          <a:latin typeface="+mn-lt"/>
                          <a:ea typeface="+mn-ea"/>
                          <a:cs typeface="+mn-cs"/>
                        </a:rPr>
                        <a:t> </a:t>
                      </a:r>
                      <a:r>
                        <a:rPr lang="en-GB" sz="1600" b="0" kern="1200" dirty="0" err="1">
                          <a:solidFill>
                            <a:schemeClr val="lt1"/>
                          </a:solidFill>
                          <a:effectLst/>
                          <a:latin typeface="+mn-lt"/>
                          <a:ea typeface="+mn-ea"/>
                          <a:cs typeface="+mn-cs"/>
                        </a:rPr>
                        <a:t>Parant</a:t>
                      </a:r>
                      <a:endParaRPr lang="en-GB" sz="1600" b="0" kern="1200" dirty="0">
                        <a:solidFill>
                          <a:schemeClr val="lt1"/>
                        </a:solidFill>
                        <a:effectLst/>
                        <a:latin typeface="+mn-lt"/>
                        <a:ea typeface="+mn-ea"/>
                        <a:cs typeface="+mn-cs"/>
                      </a:endParaRPr>
                    </a:p>
                    <a:p>
                      <a:r>
                        <a:rPr lang="en-GB" sz="1600" b="0" kern="1200" dirty="0">
                          <a:solidFill>
                            <a:schemeClr val="lt1"/>
                          </a:solidFill>
                          <a:effectLst/>
                          <a:latin typeface="+mn-lt"/>
                          <a:ea typeface="+mn-ea"/>
                          <a:cs typeface="+mn-cs"/>
                        </a:rPr>
                        <a:t>Connect</a:t>
                      </a:r>
                    </a:p>
                    <a:p>
                      <a:r>
                        <a:rPr lang="en-GB" sz="1600" b="0" kern="1200" dirty="0">
                          <a:solidFill>
                            <a:schemeClr val="lt1"/>
                          </a:solidFill>
                          <a:effectLst/>
                          <a:latin typeface="+mn-lt"/>
                          <a:ea typeface="+mn-ea"/>
                          <a:cs typeface="+mn-cs"/>
                        </a:rPr>
                        <a:t>Early Years Scotland</a:t>
                      </a:r>
                    </a:p>
                    <a:p>
                      <a:r>
                        <a:rPr lang="en-GB" sz="1600" b="0" kern="1200" dirty="0">
                          <a:solidFill>
                            <a:schemeClr val="lt1"/>
                          </a:solidFill>
                          <a:effectLst/>
                          <a:latin typeface="+mn-lt"/>
                          <a:ea typeface="+mn-ea"/>
                          <a:cs typeface="+mn-cs"/>
                        </a:rPr>
                        <a:t>Enquire</a:t>
                      </a:r>
                    </a:p>
                    <a:p>
                      <a:r>
                        <a:rPr lang="en-GB" sz="1600" b="0" kern="1200" dirty="0">
                          <a:solidFill>
                            <a:schemeClr val="lt1"/>
                          </a:solidFill>
                          <a:effectLst/>
                          <a:latin typeface="+mn-lt"/>
                          <a:ea typeface="+mn-ea"/>
                          <a:cs typeface="+mn-cs"/>
                        </a:rPr>
                        <a:t>Families Outside</a:t>
                      </a:r>
                    </a:p>
                    <a:p>
                      <a:r>
                        <a:rPr lang="en-GB" sz="1600" b="0" kern="1200" dirty="0">
                          <a:solidFill>
                            <a:schemeClr val="lt1"/>
                          </a:solidFill>
                          <a:effectLst/>
                          <a:latin typeface="+mn-lt"/>
                          <a:ea typeface="+mn-ea"/>
                          <a:cs typeface="+mn-cs"/>
                        </a:rPr>
                        <a:t>Fathers Network Scotland</a:t>
                      </a:r>
                    </a:p>
                    <a:p>
                      <a:r>
                        <a:rPr lang="en-GB" sz="1600" b="0" kern="1200" dirty="0">
                          <a:solidFill>
                            <a:schemeClr val="lt1"/>
                          </a:solidFill>
                          <a:effectLst/>
                          <a:latin typeface="+mn-lt"/>
                          <a:ea typeface="+mn-ea"/>
                          <a:cs typeface="+mn-cs"/>
                        </a:rPr>
                        <a:t>Forces Children’s Education/ADES</a:t>
                      </a:r>
                    </a:p>
                    <a:p>
                      <a:r>
                        <a:rPr lang="en-GB" sz="1600" b="0" kern="1200" dirty="0">
                          <a:solidFill>
                            <a:schemeClr val="lt1"/>
                          </a:solidFill>
                          <a:effectLst/>
                          <a:latin typeface="+mn-lt"/>
                          <a:ea typeface="+mn-ea"/>
                          <a:cs typeface="+mn-cs"/>
                        </a:rPr>
                        <a:t>National Parent Forum of Scotland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lt1"/>
                          </a:solidFill>
                          <a:effectLst/>
                          <a:latin typeface="+mn-lt"/>
                          <a:ea typeface="+mn-ea"/>
                          <a:cs typeface="+mn-cs"/>
                        </a:rPr>
                        <a:t>Parent Network Scotland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lt1"/>
                          </a:solidFill>
                          <a:effectLst/>
                          <a:latin typeface="+mn-lt"/>
                          <a:ea typeface="+mn-ea"/>
                          <a:cs typeface="+mn-cs"/>
                        </a:rPr>
                        <a:t>Parenting Across Scotland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err="1">
                          <a:solidFill>
                            <a:schemeClr val="lt1"/>
                          </a:solidFill>
                          <a:effectLst/>
                          <a:latin typeface="+mn-lt"/>
                          <a:ea typeface="+mn-ea"/>
                          <a:cs typeface="+mn-cs"/>
                        </a:rPr>
                        <a:t>Peeple</a:t>
                      </a:r>
                      <a:endParaRPr lang="en-GB" sz="1600" b="0" kern="1200" dirty="0">
                        <a:solidFill>
                          <a:schemeClr val="lt1"/>
                        </a:solidFill>
                        <a:effectLst/>
                        <a:latin typeface="+mn-lt"/>
                        <a:ea typeface="+mn-ea"/>
                        <a:cs typeface="+mn-cs"/>
                      </a:endParaRPr>
                    </a:p>
                  </a:txBody>
                  <a:tcPr/>
                </a:tc>
                <a:tc>
                  <a:txBody>
                    <a:bodyPr/>
                    <a:lstStyle/>
                    <a:p>
                      <a:r>
                        <a:rPr lang="en-GB" sz="1600" b="0" kern="1200" dirty="0" err="1">
                          <a:solidFill>
                            <a:schemeClr val="lt1"/>
                          </a:solidFill>
                          <a:effectLst/>
                          <a:latin typeface="+mn-lt"/>
                          <a:ea typeface="+mn-ea"/>
                          <a:cs typeface="+mn-cs"/>
                        </a:rPr>
                        <a:t>Respectme</a:t>
                      </a:r>
                      <a:endParaRPr lang="en-GB" sz="1600" b="0" kern="1200" dirty="0">
                        <a:solidFill>
                          <a:schemeClr val="lt1"/>
                        </a:solidFill>
                        <a:effectLst/>
                        <a:latin typeface="+mn-lt"/>
                        <a:ea typeface="+mn-ea"/>
                        <a:cs typeface="+mn-cs"/>
                      </a:endParaRPr>
                    </a:p>
                    <a:p>
                      <a:r>
                        <a:rPr lang="en-GB" sz="1600" b="0" kern="1200" dirty="0">
                          <a:solidFill>
                            <a:schemeClr val="lt1"/>
                          </a:solidFill>
                          <a:effectLst/>
                          <a:latin typeface="+mn-lt"/>
                          <a:ea typeface="+mn-ea"/>
                          <a:cs typeface="+mn-cs"/>
                        </a:rPr>
                        <a:t>Royal Caledonian Education Trust</a:t>
                      </a:r>
                    </a:p>
                    <a:p>
                      <a:r>
                        <a:rPr lang="en-GB" sz="1600" b="0" kern="1200" dirty="0">
                          <a:solidFill>
                            <a:schemeClr val="lt1"/>
                          </a:solidFill>
                          <a:effectLst/>
                          <a:latin typeface="+mn-lt"/>
                          <a:ea typeface="+mn-ea"/>
                          <a:cs typeface="+mn-cs"/>
                        </a:rPr>
                        <a:t>Save the Children</a:t>
                      </a:r>
                    </a:p>
                    <a:p>
                      <a:r>
                        <a:rPr lang="en-GB" sz="1600" b="0" kern="1200" dirty="0">
                          <a:solidFill>
                            <a:schemeClr val="lt1"/>
                          </a:solidFill>
                          <a:effectLst/>
                          <a:latin typeface="+mn-lt"/>
                          <a:ea typeface="+mn-ea"/>
                          <a:cs typeface="+mn-cs"/>
                        </a:rPr>
                        <a:t>Scottish Book Trust</a:t>
                      </a:r>
                    </a:p>
                    <a:p>
                      <a:r>
                        <a:rPr lang="en-GB" sz="1600" b="0" kern="1200" dirty="0">
                          <a:solidFill>
                            <a:schemeClr val="lt1"/>
                          </a:solidFill>
                          <a:effectLst/>
                          <a:latin typeface="+mn-lt"/>
                          <a:ea typeface="+mn-ea"/>
                          <a:cs typeface="+mn-cs"/>
                        </a:rPr>
                        <a:t>Scottish Catholic Education Service</a:t>
                      </a:r>
                    </a:p>
                    <a:p>
                      <a:r>
                        <a:rPr lang="en-GB" sz="1600" b="0" kern="1200" dirty="0">
                          <a:solidFill>
                            <a:schemeClr val="lt1"/>
                          </a:solidFill>
                          <a:effectLst/>
                          <a:latin typeface="+mn-lt"/>
                          <a:ea typeface="+mn-ea"/>
                          <a:cs typeface="+mn-cs"/>
                        </a:rPr>
                        <a:t>Scottish Parental Involvement Officers Network</a:t>
                      </a:r>
                    </a:p>
                    <a:p>
                      <a:r>
                        <a:rPr lang="en-GB" sz="1600" b="0" kern="1200" dirty="0">
                          <a:solidFill>
                            <a:schemeClr val="lt1"/>
                          </a:solidFill>
                          <a:effectLst/>
                          <a:latin typeface="+mn-lt"/>
                          <a:ea typeface="+mn-ea"/>
                          <a:cs typeface="+mn-cs"/>
                        </a:rPr>
                        <a:t>Scottish Qualifications Authority</a:t>
                      </a:r>
                    </a:p>
                    <a:p>
                      <a:r>
                        <a:rPr lang="en-GB" sz="1600" b="0" kern="1200" dirty="0">
                          <a:solidFill>
                            <a:schemeClr val="lt1"/>
                          </a:solidFill>
                          <a:effectLst/>
                          <a:latin typeface="+mn-lt"/>
                          <a:ea typeface="+mn-ea"/>
                          <a:cs typeface="+mn-cs"/>
                        </a:rPr>
                        <a:t>Scottish Traveller Education Programme</a:t>
                      </a:r>
                    </a:p>
                    <a:p>
                      <a:r>
                        <a:rPr lang="en-GB" sz="1600" b="0" kern="1200" dirty="0">
                          <a:solidFill>
                            <a:schemeClr val="lt1"/>
                          </a:solidFill>
                          <a:effectLst/>
                          <a:latin typeface="+mn-lt"/>
                          <a:ea typeface="+mn-ea"/>
                          <a:cs typeface="+mn-cs"/>
                        </a:rPr>
                        <a:t>Shared Parenting</a:t>
                      </a:r>
                    </a:p>
                    <a:p>
                      <a:r>
                        <a:rPr lang="en-GB" sz="1600" b="0" kern="1200" dirty="0">
                          <a:solidFill>
                            <a:schemeClr val="lt1"/>
                          </a:solidFill>
                          <a:effectLst/>
                          <a:latin typeface="+mn-lt"/>
                          <a:ea typeface="+mn-ea"/>
                          <a:cs typeface="+mn-cs"/>
                        </a:rPr>
                        <a:t>Skills Development Scotland</a:t>
                      </a:r>
                    </a:p>
                    <a:p>
                      <a:r>
                        <a:rPr lang="en-GB" sz="1600" b="0" kern="1200" dirty="0">
                          <a:solidFill>
                            <a:schemeClr val="lt1"/>
                          </a:solidFill>
                          <a:effectLst/>
                          <a:latin typeface="+mn-lt"/>
                          <a:ea typeface="+mn-ea"/>
                          <a:cs typeface="+mn-cs"/>
                        </a:rPr>
                        <a:t>STEP (formerly Scottish Traveller Education Programme)</a:t>
                      </a:r>
                    </a:p>
                  </a:txBody>
                  <a:tcPr/>
                </a:tc>
                <a:extLst>
                  <a:ext uri="{0D108BD9-81ED-4DB2-BD59-A6C34878D82A}">
                    <a16:rowId xmlns:a16="http://schemas.microsoft.com/office/drawing/2014/main" val="10000"/>
                  </a:ext>
                </a:extLst>
              </a:tr>
            </a:tbl>
          </a:graphicData>
        </a:graphic>
      </p:graphicFrame>
      <p:pic>
        <p:nvPicPr>
          <p:cNvPr id="11" name="Picture 10">
            <a:extLst>
              <a:ext uri="{FF2B5EF4-FFF2-40B4-BE49-F238E27FC236}">
                <a16:creationId xmlns:a16="http://schemas.microsoft.com/office/drawing/2014/main" id="{F4D1FAB9-8A20-7837-A04A-F9532371292E}"/>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3560" t="23657" r="26010" b="31599"/>
          <a:stretch/>
        </p:blipFill>
        <p:spPr>
          <a:xfrm>
            <a:off x="0" y="6102630"/>
            <a:ext cx="9906000" cy="771843"/>
          </a:xfrm>
          <a:prstGeom prst="rect">
            <a:avLst/>
          </a:prstGeom>
        </p:spPr>
      </p:pic>
      <p:sp>
        <p:nvSpPr>
          <p:cNvPr id="12" name="TextBox 11">
            <a:extLst>
              <a:ext uri="{FF2B5EF4-FFF2-40B4-BE49-F238E27FC236}">
                <a16:creationId xmlns:a16="http://schemas.microsoft.com/office/drawing/2014/main" id="{1A56CADC-9EB9-DD1F-6402-D424E642C6BA}"/>
              </a:ext>
            </a:extLst>
          </p:cNvPr>
          <p:cNvSpPr txBox="1"/>
          <p:nvPr/>
        </p:nvSpPr>
        <p:spPr>
          <a:xfrm>
            <a:off x="5842652" y="6482180"/>
            <a:ext cx="396636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For Scotland’s learners with Scotland’s educators</a:t>
            </a:r>
          </a:p>
        </p:txBody>
      </p:sp>
    </p:spTree>
    <p:extLst>
      <p:ext uri="{BB962C8B-B14F-4D97-AF65-F5344CB8AC3E}">
        <p14:creationId xmlns:p14="http://schemas.microsoft.com/office/powerpoint/2010/main" val="19666707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18B69513B20C4DB06FB56AA5CFCF95" ma:contentTypeVersion="17" ma:contentTypeDescription="Create a new document." ma:contentTypeScope="" ma:versionID="40d37509bb0a4f7ad98bfc25d6aaedc4">
  <xsd:schema xmlns:xsd="http://www.w3.org/2001/XMLSchema" xmlns:xs="http://www.w3.org/2001/XMLSchema" xmlns:p="http://schemas.microsoft.com/office/2006/metadata/properties" xmlns:ns2="4be29cfe-5d74-48fa-b5d5-900aa5a0366b" xmlns:ns3="83f52adb-1e78-4da5-91d6-ad72567e95e6" targetNamespace="http://schemas.microsoft.com/office/2006/metadata/properties" ma:root="true" ma:fieldsID="baecac30b594adb6343bd7490669ed3a" ns2:_="" ns3:_="">
    <xsd:import namespace="4be29cfe-5d74-48fa-b5d5-900aa5a0366b"/>
    <xsd:import namespace="83f52adb-1e78-4da5-91d6-ad72567e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Dateand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cfe-5d74-48fa-b5d5-900aa5a0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andtime" ma:index="23" nillable="true" ma:displayName="Date and time" ma:default="[today]" ma:format="DateTime" ma:internalName="Dateand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52adb-1e78-4da5-91d6-ad72567e95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4278a89-1a58-4125-a48c-8c8746b46f25}" ma:internalName="TaxCatchAll" ma:showField="CatchAllData" ma:web="83f52adb-1e78-4da5-91d6-ad72567e95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e29cfe-5d74-48fa-b5d5-900aa5a0366b">
      <Terms xmlns="http://schemas.microsoft.com/office/infopath/2007/PartnerControls"/>
    </lcf76f155ced4ddcb4097134ff3c332f>
    <TaxCatchAll xmlns="83f52adb-1e78-4da5-91d6-ad72567e95e6" xsi:nil="true"/>
    <Dateandtime xmlns="4be29cfe-5d74-48fa-b5d5-900aa5a0366b">2024-03-08T08:55:46+00:00</Dateandtime>
  </documentManagement>
</p:properties>
</file>

<file path=customXml/itemProps1.xml><?xml version="1.0" encoding="utf-8"?>
<ds:datastoreItem xmlns:ds="http://schemas.openxmlformats.org/officeDocument/2006/customXml" ds:itemID="{7A2E0214-1222-40C3-A157-CCF0EC9CB8A5}">
  <ds:schemaRefs>
    <ds:schemaRef ds:uri="http://schemas.microsoft.com/sharepoint/v3/contenttype/forms"/>
  </ds:schemaRefs>
</ds:datastoreItem>
</file>

<file path=customXml/itemProps2.xml><?xml version="1.0" encoding="utf-8"?>
<ds:datastoreItem xmlns:ds="http://schemas.openxmlformats.org/officeDocument/2006/customXml" ds:itemID="{F7BC889C-4E10-4567-8139-6ADFE78DC514}">
  <ds:schemaRefs>
    <ds:schemaRef ds:uri="4be29cfe-5d74-48fa-b5d5-900aa5a0366b"/>
    <ds:schemaRef ds:uri="83f52adb-1e78-4da5-91d6-ad72567e9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8EF953-B96E-464A-82AA-3049B06D7948}">
  <ds:schemaRefs>
    <ds:schemaRef ds:uri="http://www.w3.org/XML/1998/namespace"/>
    <ds:schemaRef ds:uri="4be29cfe-5d74-48fa-b5d5-900aa5a0366b"/>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83f52adb-1e78-4da5-91d6-ad72567e95e6"/>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TotalTime>
  <Words>888</Words>
  <Application>Microsoft Office PowerPoint</Application>
  <PresentationFormat>A4 Paper (210x297 mm)</PresentationFormat>
  <Paragraphs>87</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Lucida Grande</vt:lpstr>
      <vt:lpstr>Wingdings</vt:lpstr>
      <vt:lpstr>Wingdings,Sans-Serif</vt:lpstr>
      <vt:lpstr>Office Theme</vt:lpstr>
      <vt:lpstr>3. Education Scotland Powerpoint Final</vt:lpstr>
      <vt:lpstr>Workforce Development</vt:lpstr>
      <vt:lpstr>Spotlight on..</vt:lpstr>
      <vt:lpstr>Workforce Development</vt:lpstr>
      <vt:lpstr>Workforce Development</vt:lpstr>
      <vt:lpstr>Family Learning National Occupational Standards Refresh 2023</vt:lpstr>
      <vt:lpstr>How can we capitalise on Parental Engagement to drive improvements?</vt:lpstr>
      <vt:lpstr>How can we capitalise on Family Learning to drive improvements?</vt:lpstr>
      <vt:lpstr>National Parenting Organisations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Workforce Development</dc:title>
  <dc:creator>Beverley Ferguson</dc:creator>
  <cp:lastModifiedBy>Jeremy Stevenson</cp:lastModifiedBy>
  <cp:revision>1</cp:revision>
  <dcterms:created xsi:type="dcterms:W3CDTF">2024-02-08T17:47:04Z</dcterms:created>
  <dcterms:modified xsi:type="dcterms:W3CDTF">2024-03-11T10:09:49Z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0x010100A618B69513B20C4DB06FB56AA5CFCF95</vt:lpwstr>
  </property>
  <property fmtid="{D5CDD505-2E9C-101B-9397-08002B2CF9AE}" pid="3" name="MediaServiceImageTags">
    <vt:lpwstr/>
  </property>
</Properties>
</file>