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4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1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7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0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9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8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8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1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29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4006-A388-454A-AAE3-90AB0B63CFD5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3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gd-GB" sz="4800" dirty="0"/>
              <a:t>Comharra</a:t>
            </a:r>
            <a:r>
              <a:rPr lang="en-GB" sz="4800" dirty="0"/>
              <a:t>n</a:t>
            </a:r>
            <a:r>
              <a:rPr lang="gd-GB" sz="4800" dirty="0"/>
              <a:t>-clèithe </a:t>
            </a:r>
            <a:r>
              <a:rPr lang="en-GB" sz="4800" dirty="0"/>
              <a:t>4</a:t>
            </a:r>
            <a:r>
              <a:rPr lang="gd-GB" sz="4800" dirty="0" smtClean="0"/>
              <a:t>-figearan</a:t>
            </a:r>
            <a:endParaRPr lang="gd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6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d-GB" dirty="0"/>
              <a:t>Mapaichean an t-Suirbhidh Òrdanais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d-GB" dirty="0"/>
              <a:t>Theirear </a:t>
            </a:r>
            <a:r>
              <a:rPr lang="gd-GB" i="1" dirty="0" smtClean="0"/>
              <a:t>loidhnichean </a:t>
            </a:r>
            <a:r>
              <a:rPr lang="gd-GB" i="1" dirty="0"/>
              <a:t>de </a:t>
            </a:r>
            <a:r>
              <a:rPr lang="gd-GB" i="1" dirty="0" smtClean="0"/>
              <a:t>dhomhan-fhad</a:t>
            </a:r>
            <a:r>
              <a:rPr lang="gd-GB" dirty="0" smtClean="0"/>
              <a:t> </a:t>
            </a:r>
            <a:r>
              <a:rPr lang="gd-GB" dirty="0"/>
              <a:t>ris na loidhnichean còmhnard a bhios a’ ruith tarsainn mapa - bidh an luach aca a’ dol am meud agus iad a’ dol suas air a’ mhapa bhon bhonn.</a:t>
            </a:r>
            <a:br>
              <a:rPr lang="gd-GB" dirty="0"/>
            </a:br>
            <a:endParaRPr lang="gd-GB" dirty="0"/>
          </a:p>
          <a:p>
            <a:r>
              <a:rPr lang="gd-GB" dirty="0"/>
              <a:t>Theirear </a:t>
            </a:r>
            <a:r>
              <a:rPr lang="gd-GB" i="1" dirty="0" smtClean="0"/>
              <a:t>loidhnichean </a:t>
            </a:r>
            <a:r>
              <a:rPr lang="gd-GB" i="1" dirty="0"/>
              <a:t>de </a:t>
            </a:r>
            <a:r>
              <a:rPr lang="gd-GB" i="1" dirty="0" smtClean="0"/>
              <a:t>dhomhan-leud</a:t>
            </a:r>
            <a:r>
              <a:rPr lang="gd-GB" dirty="0" smtClean="0"/>
              <a:t> </a:t>
            </a:r>
            <a:r>
              <a:rPr lang="gd-GB" dirty="0"/>
              <a:t>ris na loidhnichean bheartagail a bhios a’ ruith tarsainn mapa - bidh an luach aca a’ dol am meud agus iad a’ dol tarsainn a’ mhapa bho chlì gu deas.</a:t>
            </a:r>
          </a:p>
        </p:txBody>
      </p:sp>
    </p:spTree>
    <p:extLst>
      <p:ext uri="{BB962C8B-B14F-4D97-AF65-F5344CB8AC3E}">
        <p14:creationId xmlns:p14="http://schemas.microsoft.com/office/powerpoint/2010/main" val="378139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d-GB" dirty="0"/>
              <a:t>Comharra</a:t>
            </a:r>
            <a:r>
              <a:rPr lang="en-GB" dirty="0"/>
              <a:t>n</a:t>
            </a:r>
            <a:r>
              <a:rPr lang="gd-GB" dirty="0"/>
              <a:t>-clèithe </a:t>
            </a:r>
            <a:r>
              <a:rPr lang="en-GB" dirty="0"/>
              <a:t>4</a:t>
            </a:r>
            <a:r>
              <a:rPr lang="gd-GB" dirty="0" smtClean="0"/>
              <a:t>-figearan</a:t>
            </a:r>
            <a:endParaRPr lang="gd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gd-GB" dirty="0"/>
              <a:t>Tha e sìmplidh àite sònraichte a lorg le bhith a’ cleachdadh comharra-clèithe.</a:t>
            </a:r>
            <a:br>
              <a:rPr lang="gd-GB" dirty="0"/>
            </a:br>
            <a:endParaRPr lang="gd-GB" dirty="0"/>
          </a:p>
          <a:p>
            <a:pPr marL="0" indent="0">
              <a:buNone/>
            </a:pPr>
            <a:r>
              <a:rPr lang="gd-GB" dirty="0"/>
              <a:t>Tha comharran-clèithe furasta ma chumas tu an cuimhne gum feum thu daonnan a dhol </a:t>
            </a:r>
            <a:r>
              <a:rPr lang="gd-GB" b="1" dirty="0"/>
              <a:t>a-null air na trannsaichean</a:t>
            </a:r>
            <a:r>
              <a:rPr lang="gd-GB" dirty="0"/>
              <a:t> mus tèid thu </a:t>
            </a:r>
            <a:r>
              <a:rPr lang="gd-GB" b="1" dirty="0"/>
              <a:t>suas an staidhre</a:t>
            </a:r>
            <a:r>
              <a:rPr lang="gd-GB" dirty="0"/>
              <a:t>. </a:t>
            </a:r>
          </a:p>
          <a:p>
            <a:pPr marL="0" indent="0">
              <a:buNone/>
            </a:pPr>
            <a:r>
              <a:rPr lang="gd-GB" dirty="0"/>
              <a:t>- Gus àireamh ceàrnaig a lorg, an toiseach cleachd na h-</a:t>
            </a:r>
            <a:r>
              <a:rPr lang="gd-GB" i="1" dirty="0"/>
              <a:t>eastings</a:t>
            </a:r>
            <a:r>
              <a:rPr lang="gd-GB" dirty="0"/>
              <a:t> (loidhnichean de dhomhan-leud) a dhol a-null air an trannsa gus an tig thu chun a’ chòrnair ìochdraich chlì den cheàrnaig a tha thu ag iarraidh. Sgrìobh sìos an àireamh dà-fhigear seo.</a:t>
            </a:r>
          </a:p>
          <a:p>
            <a:pPr marL="0" indent="0">
              <a:buNone/>
            </a:pPr>
            <a:r>
              <a:rPr lang="gd-GB" dirty="0"/>
              <a:t>- An uair sin, cleachd an </a:t>
            </a:r>
            <a:r>
              <a:rPr lang="gd-GB" i="1" dirty="0"/>
              <a:t>northing</a:t>
            </a:r>
            <a:r>
              <a:rPr lang="gd-GB" dirty="0"/>
              <a:t> (loidhne de dhomhan-fhad) a dhol suas an staidhre gus an tig thu don aon chòrnair. Cuir an àireamh dà-fhigear seo an dèidh na ciad àireimh agad agus a-nis tha agad an comharra-clèithe ceithir-figearan.</a:t>
            </a:r>
          </a:p>
          <a:p>
            <a:pPr marL="0" indent="0">
              <a:buNone/>
            </a:pPr>
            <a:endParaRPr lang="gd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02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4538" y="1123405"/>
            <a:ext cx="4872446" cy="46242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422468" y="6048103"/>
            <a:ext cx="61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5245" y="6048103"/>
            <a:ext cx="51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799" y="5562991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52204" y="938739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6766" y="2312126"/>
            <a:ext cx="1854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13817" y="2455817"/>
            <a:ext cx="156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A= 21,37</a:t>
            </a:r>
          </a:p>
        </p:txBody>
      </p:sp>
    </p:spTree>
    <p:extLst>
      <p:ext uri="{BB962C8B-B14F-4D97-AF65-F5344CB8AC3E}">
        <p14:creationId xmlns:p14="http://schemas.microsoft.com/office/powerpoint/2010/main" val="225948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7257" y="1672046"/>
            <a:ext cx="4572000" cy="40756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833257" y="1672046"/>
            <a:ext cx="0" cy="407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2547257" y="3709852"/>
            <a:ext cx="457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81497" y="5917474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5917474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6377" y="5917474"/>
            <a:ext cx="53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5554" y="5512526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59428" y="3500845"/>
            <a:ext cx="61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59428" y="1502229"/>
            <a:ext cx="61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0274" y="2194560"/>
            <a:ext cx="992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35086" y="4232366"/>
            <a:ext cx="1018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59783" y="2090057"/>
            <a:ext cx="211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A= 13,35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59783" y="4417031"/>
            <a:ext cx="1658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B= 12,34</a:t>
            </a:r>
          </a:p>
        </p:txBody>
      </p:sp>
    </p:spTree>
    <p:extLst>
      <p:ext uri="{BB962C8B-B14F-4D97-AF65-F5344CB8AC3E}">
        <p14:creationId xmlns:p14="http://schemas.microsoft.com/office/powerpoint/2010/main" val="293521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08474" cy="810532"/>
          </a:xfrm>
        </p:spPr>
        <p:txBody>
          <a:bodyPr>
            <a:normAutofit/>
          </a:bodyPr>
          <a:lstStyle/>
          <a:p>
            <a:pPr algn="ctr"/>
            <a:r>
              <a:rPr lang="gd-GB" dirty="0"/>
              <a:t>Eacarsaich: comharran-clèithe </a:t>
            </a:r>
            <a:r>
              <a:rPr lang="en-GB" dirty="0"/>
              <a:t>4</a:t>
            </a:r>
            <a:r>
              <a:rPr lang="gd-GB" dirty="0" smtClean="0"/>
              <a:t>-figearan</a:t>
            </a:r>
            <a:endParaRPr lang="gd-GB" dirty="0"/>
          </a:p>
        </p:txBody>
      </p:sp>
      <p:sp>
        <p:nvSpPr>
          <p:cNvPr id="3" name="Rectangle 2"/>
          <p:cNvSpPr/>
          <p:nvPr/>
        </p:nvSpPr>
        <p:spPr>
          <a:xfrm>
            <a:off x="992777" y="1716814"/>
            <a:ext cx="6113417" cy="4644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3" idx="1"/>
            <a:endCxn id="3" idx="3"/>
          </p:cNvCxnSpPr>
          <p:nvPr/>
        </p:nvCxnSpPr>
        <p:spPr>
          <a:xfrm>
            <a:off x="992777" y="4039213"/>
            <a:ext cx="61134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56017" y="1716814"/>
            <a:ext cx="0" cy="464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10098" y="1690688"/>
            <a:ext cx="6531" cy="464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656218" y="1690688"/>
            <a:ext cx="16330" cy="4644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92777" y="2821578"/>
            <a:ext cx="6113417" cy="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92777" y="5170324"/>
            <a:ext cx="6113417" cy="10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Merge 29"/>
          <p:cNvSpPr/>
          <p:nvPr/>
        </p:nvSpPr>
        <p:spPr>
          <a:xfrm>
            <a:off x="2939143" y="3148149"/>
            <a:ext cx="679268" cy="66620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Merge 30"/>
          <p:cNvSpPr/>
          <p:nvPr/>
        </p:nvSpPr>
        <p:spPr>
          <a:xfrm>
            <a:off x="7889966" y="1972491"/>
            <a:ext cx="561703" cy="54864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Connector 31"/>
          <p:cNvSpPr/>
          <p:nvPr/>
        </p:nvSpPr>
        <p:spPr>
          <a:xfrm>
            <a:off x="6126480" y="4323806"/>
            <a:ext cx="535577" cy="5094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/>
          <p:cNvSpPr/>
          <p:nvPr/>
        </p:nvSpPr>
        <p:spPr>
          <a:xfrm>
            <a:off x="7968341" y="3027315"/>
            <a:ext cx="489859" cy="58129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Multiply 34"/>
          <p:cNvSpPr/>
          <p:nvPr/>
        </p:nvSpPr>
        <p:spPr>
          <a:xfrm>
            <a:off x="1410789" y="5525589"/>
            <a:ext cx="679268" cy="58782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Multiply 35"/>
          <p:cNvSpPr/>
          <p:nvPr/>
        </p:nvSpPr>
        <p:spPr>
          <a:xfrm>
            <a:off x="7824649" y="3869396"/>
            <a:ext cx="777241" cy="96386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Heart 36"/>
          <p:cNvSpPr/>
          <p:nvPr/>
        </p:nvSpPr>
        <p:spPr>
          <a:xfrm>
            <a:off x="6126480" y="2103120"/>
            <a:ext cx="535577" cy="56170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Heart 37"/>
          <p:cNvSpPr/>
          <p:nvPr/>
        </p:nvSpPr>
        <p:spPr>
          <a:xfrm>
            <a:off x="7968341" y="5170324"/>
            <a:ext cx="633549" cy="64917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822960" y="6387738"/>
            <a:ext cx="6544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03                       04                           05                          06                      07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0263" y="1550908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0264" y="2664823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0263" y="3869396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0263" y="5029200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0263" y="6217920"/>
            <a:ext cx="47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27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725989" y="1972491"/>
            <a:ext cx="2860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____, ____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725989" y="3027315"/>
            <a:ext cx="2599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____, ____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725989" y="4013087"/>
            <a:ext cx="2599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____, ____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25989" y="5170324"/>
            <a:ext cx="2599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____, ____</a:t>
            </a:r>
          </a:p>
        </p:txBody>
      </p:sp>
    </p:spTree>
    <p:extLst>
      <p:ext uri="{BB962C8B-B14F-4D97-AF65-F5344CB8AC3E}">
        <p14:creationId xmlns:p14="http://schemas.microsoft.com/office/powerpoint/2010/main" val="212159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d-GB" dirty="0"/>
              <a:t>Freagairtean airson na h-eacarsaich</a:t>
            </a:r>
          </a:p>
        </p:txBody>
      </p:sp>
      <p:sp>
        <p:nvSpPr>
          <p:cNvPr id="3" name="Flowchart: Merge 2"/>
          <p:cNvSpPr/>
          <p:nvPr/>
        </p:nvSpPr>
        <p:spPr>
          <a:xfrm>
            <a:off x="1515291" y="1933303"/>
            <a:ext cx="927463" cy="82296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Heart 3"/>
          <p:cNvSpPr/>
          <p:nvPr/>
        </p:nvSpPr>
        <p:spPr>
          <a:xfrm>
            <a:off x="1502229" y="3788229"/>
            <a:ext cx="953588" cy="90133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y 4"/>
          <p:cNvSpPr/>
          <p:nvPr/>
        </p:nvSpPr>
        <p:spPr>
          <a:xfrm>
            <a:off x="6309360" y="1690688"/>
            <a:ext cx="1018903" cy="113646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/>
          <p:cNvSpPr/>
          <p:nvPr/>
        </p:nvSpPr>
        <p:spPr>
          <a:xfrm>
            <a:off x="6505303" y="3605349"/>
            <a:ext cx="822960" cy="84908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769326" y="1933303"/>
            <a:ext cx="1410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04,29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3829" y="3931214"/>
            <a:ext cx="143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06,30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04612" y="1933303"/>
            <a:ext cx="1469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03,27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02583" y="3788229"/>
            <a:ext cx="1476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06,28 </a:t>
            </a:r>
          </a:p>
        </p:txBody>
      </p:sp>
    </p:spTree>
    <p:extLst>
      <p:ext uri="{BB962C8B-B14F-4D97-AF65-F5344CB8AC3E}">
        <p14:creationId xmlns:p14="http://schemas.microsoft.com/office/powerpoint/2010/main" val="63949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Comharran-clèithe 4-figearan</vt:lpstr>
      <vt:lpstr>Mapaichean an t-Suirbhidh Òrdanais</vt:lpstr>
      <vt:lpstr>Comharran-clèithe 4-figearan</vt:lpstr>
      <vt:lpstr>PowerPoint Presentation</vt:lpstr>
      <vt:lpstr>PowerPoint Presentation</vt:lpstr>
      <vt:lpstr>Eacarsaich: comharran-clèithe 4-figearan</vt:lpstr>
      <vt:lpstr>Freagairtean airson na h-eacarsaich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2021-01-26T09:55:04Z</dcterms:created>
  <dcterms:modified xsi:type="dcterms:W3CDTF">2021-05-27T09:53:07Z</dcterms:modified>
</cp:coreProperties>
</file>