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5" r:id="rId6"/>
  </p:sldMasterIdLst>
  <p:notesMasterIdLst>
    <p:notesMasterId r:id="rId21"/>
  </p:notesMasterIdLst>
  <p:sldIdLst>
    <p:sldId id="616" r:id="rId7"/>
    <p:sldId id="382" r:id="rId8"/>
    <p:sldId id="641" r:id="rId9"/>
    <p:sldId id="619" r:id="rId10"/>
    <p:sldId id="592" r:id="rId11"/>
    <p:sldId id="423" r:id="rId12"/>
    <p:sldId id="637" r:id="rId13"/>
    <p:sldId id="332" r:id="rId14"/>
    <p:sldId id="333" r:id="rId15"/>
    <p:sldId id="342" r:id="rId16"/>
    <p:sldId id="347" r:id="rId17"/>
    <p:sldId id="350" r:id="rId18"/>
    <p:sldId id="376" r:id="rId19"/>
    <p:sldId id="639" r:id="rId2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D4273-E770-4F7F-BCB3-A708C4F4D0B2}" v="54" dt="2024-03-11T09:14:32.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24" autoAdjust="0"/>
  </p:normalViewPr>
  <p:slideViewPr>
    <p:cSldViewPr snapToGrid="0">
      <p:cViewPr varScale="1">
        <p:scale>
          <a:sx n="82" d="100"/>
          <a:sy n="82" d="100"/>
        </p:scale>
        <p:origin x="840" y="96"/>
      </p:cViewPr>
      <p:guideLst/>
    </p:cSldViewPr>
  </p:slideViewPr>
  <p:outlineViewPr>
    <p:cViewPr>
      <p:scale>
        <a:sx n="33" d="100"/>
        <a:sy n="33" d="100"/>
      </p:scale>
      <p:origin x="0" y="-8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Ferguson" userId="4a5d90d7-4d97-43a2-9ddb-522ed5d03a7e" providerId="ADAL" clId="{6375D32F-7B72-4D7E-B7EF-EDDE1053D465}"/>
    <pc:docChg chg="modSld">
      <pc:chgData name="Beverley Ferguson" userId="4a5d90d7-4d97-43a2-9ddb-522ed5d03a7e" providerId="ADAL" clId="{6375D32F-7B72-4D7E-B7EF-EDDE1053D465}" dt="2024-02-09T18:15:14.933" v="22" actId="1037"/>
      <pc:docMkLst>
        <pc:docMk/>
      </pc:docMkLst>
      <pc:sldChg chg="modSp mod">
        <pc:chgData name="Beverley Ferguson" userId="4a5d90d7-4d97-43a2-9ddb-522ed5d03a7e" providerId="ADAL" clId="{6375D32F-7B72-4D7E-B7EF-EDDE1053D465}" dt="2024-02-09T18:14:40.399" v="19" actId="2711"/>
        <pc:sldMkLst>
          <pc:docMk/>
          <pc:sldMk cId="2578502387" sldId="332"/>
        </pc:sldMkLst>
        <pc:spChg chg="mod">
          <ac:chgData name="Beverley Ferguson" userId="4a5d90d7-4d97-43a2-9ddb-522ed5d03a7e" providerId="ADAL" clId="{6375D32F-7B72-4D7E-B7EF-EDDE1053D465}" dt="2024-02-09T18:14:40.399" v="19" actId="2711"/>
          <ac:spMkLst>
            <pc:docMk/>
            <pc:sldMk cId="2578502387" sldId="332"/>
            <ac:spMk id="7" creationId="{00000000-0000-0000-0000-000000000000}"/>
          </ac:spMkLst>
        </pc:spChg>
        <pc:picChg chg="mod">
          <ac:chgData name="Beverley Ferguson" userId="4a5d90d7-4d97-43a2-9ddb-522ed5d03a7e" providerId="ADAL" clId="{6375D32F-7B72-4D7E-B7EF-EDDE1053D465}" dt="2024-02-09T18:13:37.494" v="10" actId="14100"/>
          <ac:picMkLst>
            <pc:docMk/>
            <pc:sldMk cId="2578502387" sldId="332"/>
            <ac:picMk id="13" creationId="{00000000-0000-0000-0000-000000000000}"/>
          </ac:picMkLst>
        </pc:picChg>
      </pc:sldChg>
      <pc:sldChg chg="modSp mod">
        <pc:chgData name="Beverley Ferguson" userId="4a5d90d7-4d97-43a2-9ddb-522ed5d03a7e" providerId="ADAL" clId="{6375D32F-7B72-4D7E-B7EF-EDDE1053D465}" dt="2024-02-09T18:14:28.879" v="18" actId="2711"/>
        <pc:sldMkLst>
          <pc:docMk/>
          <pc:sldMk cId="2137356222" sldId="333"/>
        </pc:sldMkLst>
        <pc:spChg chg="mod">
          <ac:chgData name="Beverley Ferguson" userId="4a5d90d7-4d97-43a2-9ddb-522ed5d03a7e" providerId="ADAL" clId="{6375D32F-7B72-4D7E-B7EF-EDDE1053D465}" dt="2024-02-09T18:14:28.879" v="18" actId="2711"/>
          <ac:spMkLst>
            <pc:docMk/>
            <pc:sldMk cId="2137356222" sldId="333"/>
            <ac:spMk id="7" creationId="{00000000-0000-0000-0000-000000000000}"/>
          </ac:spMkLst>
        </pc:spChg>
        <pc:picChg chg="mod">
          <ac:chgData name="Beverley Ferguson" userId="4a5d90d7-4d97-43a2-9ddb-522ed5d03a7e" providerId="ADAL" clId="{6375D32F-7B72-4D7E-B7EF-EDDE1053D465}" dt="2024-02-09T18:13:47.146" v="12" actId="14100"/>
          <ac:picMkLst>
            <pc:docMk/>
            <pc:sldMk cId="2137356222" sldId="333"/>
            <ac:picMk id="13" creationId="{00000000-0000-0000-0000-000000000000}"/>
          </ac:picMkLst>
        </pc:picChg>
      </pc:sldChg>
      <pc:sldChg chg="modSp mod">
        <pc:chgData name="Beverley Ferguson" userId="4a5d90d7-4d97-43a2-9ddb-522ed5d03a7e" providerId="ADAL" clId="{6375D32F-7B72-4D7E-B7EF-EDDE1053D465}" dt="2024-02-09T18:14:19.829" v="17" actId="2711"/>
        <pc:sldMkLst>
          <pc:docMk/>
          <pc:sldMk cId="3460613217" sldId="342"/>
        </pc:sldMkLst>
        <pc:spChg chg="mod">
          <ac:chgData name="Beverley Ferguson" userId="4a5d90d7-4d97-43a2-9ddb-522ed5d03a7e" providerId="ADAL" clId="{6375D32F-7B72-4D7E-B7EF-EDDE1053D465}" dt="2024-02-09T18:14:19.829" v="17" actId="2711"/>
          <ac:spMkLst>
            <pc:docMk/>
            <pc:sldMk cId="3460613217" sldId="342"/>
            <ac:spMk id="7" creationId="{00000000-0000-0000-0000-000000000000}"/>
          </ac:spMkLst>
        </pc:spChg>
      </pc:sldChg>
      <pc:sldChg chg="modSp mod">
        <pc:chgData name="Beverley Ferguson" userId="4a5d90d7-4d97-43a2-9ddb-522ed5d03a7e" providerId="ADAL" clId="{6375D32F-7B72-4D7E-B7EF-EDDE1053D465}" dt="2024-02-09T18:14:13.994" v="16" actId="2711"/>
        <pc:sldMkLst>
          <pc:docMk/>
          <pc:sldMk cId="3683066461" sldId="347"/>
        </pc:sldMkLst>
        <pc:spChg chg="mod">
          <ac:chgData name="Beverley Ferguson" userId="4a5d90d7-4d97-43a2-9ddb-522ed5d03a7e" providerId="ADAL" clId="{6375D32F-7B72-4D7E-B7EF-EDDE1053D465}" dt="2024-02-09T18:14:13.994" v="16" actId="2711"/>
          <ac:spMkLst>
            <pc:docMk/>
            <pc:sldMk cId="3683066461" sldId="347"/>
            <ac:spMk id="7" creationId="{00000000-0000-0000-0000-000000000000}"/>
          </ac:spMkLst>
        </pc:spChg>
      </pc:sldChg>
      <pc:sldChg chg="modSp mod">
        <pc:chgData name="Beverley Ferguson" userId="4a5d90d7-4d97-43a2-9ddb-522ed5d03a7e" providerId="ADAL" clId="{6375D32F-7B72-4D7E-B7EF-EDDE1053D465}" dt="2024-02-09T18:14:07.048" v="15" actId="2711"/>
        <pc:sldMkLst>
          <pc:docMk/>
          <pc:sldMk cId="2334745173" sldId="350"/>
        </pc:sldMkLst>
        <pc:spChg chg="mod">
          <ac:chgData name="Beverley Ferguson" userId="4a5d90d7-4d97-43a2-9ddb-522ed5d03a7e" providerId="ADAL" clId="{6375D32F-7B72-4D7E-B7EF-EDDE1053D465}" dt="2024-02-09T18:14:07.048" v="15" actId="2711"/>
          <ac:spMkLst>
            <pc:docMk/>
            <pc:sldMk cId="2334745173" sldId="350"/>
            <ac:spMk id="10" creationId="{00000000-0000-0000-0000-000000000000}"/>
          </ac:spMkLst>
        </pc:spChg>
        <pc:picChg chg="mod">
          <ac:chgData name="Beverley Ferguson" userId="4a5d90d7-4d97-43a2-9ddb-522ed5d03a7e" providerId="ADAL" clId="{6375D32F-7B72-4D7E-B7EF-EDDE1053D465}" dt="2024-02-09T18:13:57.220" v="14" actId="14100"/>
          <ac:picMkLst>
            <pc:docMk/>
            <pc:sldMk cId="2334745173" sldId="350"/>
            <ac:picMk id="13" creationId="{00000000-0000-0000-0000-000000000000}"/>
          </ac:picMkLst>
        </pc:picChg>
      </pc:sldChg>
      <pc:sldChg chg="modSp mod">
        <pc:chgData name="Beverley Ferguson" userId="4a5d90d7-4d97-43a2-9ddb-522ed5d03a7e" providerId="ADAL" clId="{6375D32F-7B72-4D7E-B7EF-EDDE1053D465}" dt="2024-02-09T18:15:03.269" v="21" actId="2711"/>
        <pc:sldMkLst>
          <pc:docMk/>
          <pc:sldMk cId="1402982705" sldId="382"/>
        </pc:sldMkLst>
        <pc:spChg chg="mod">
          <ac:chgData name="Beverley Ferguson" userId="4a5d90d7-4d97-43a2-9ddb-522ed5d03a7e" providerId="ADAL" clId="{6375D32F-7B72-4D7E-B7EF-EDDE1053D465}" dt="2024-02-09T18:15:03.269" v="21" actId="2711"/>
          <ac:spMkLst>
            <pc:docMk/>
            <pc:sldMk cId="1402982705" sldId="382"/>
            <ac:spMk id="9" creationId="{00000000-0000-0000-0000-000000000000}"/>
          </ac:spMkLst>
        </pc:spChg>
        <pc:picChg chg="mod">
          <ac:chgData name="Beverley Ferguson" userId="4a5d90d7-4d97-43a2-9ddb-522ed5d03a7e" providerId="ADAL" clId="{6375D32F-7B72-4D7E-B7EF-EDDE1053D465}" dt="2024-02-09T18:13:08.634" v="5" actId="1038"/>
          <ac:picMkLst>
            <pc:docMk/>
            <pc:sldMk cId="1402982705" sldId="382"/>
            <ac:picMk id="13" creationId="{00000000-0000-0000-0000-000000000000}"/>
          </ac:picMkLst>
        </pc:picChg>
      </pc:sldChg>
      <pc:sldChg chg="modSp mod">
        <pc:chgData name="Beverley Ferguson" userId="4a5d90d7-4d97-43a2-9ddb-522ed5d03a7e" providerId="ADAL" clId="{6375D32F-7B72-4D7E-B7EF-EDDE1053D465}" dt="2024-02-09T18:13:27.767" v="8" actId="14100"/>
        <pc:sldMkLst>
          <pc:docMk/>
          <pc:sldMk cId="3438353423" sldId="592"/>
        </pc:sldMkLst>
        <pc:picChg chg="mod">
          <ac:chgData name="Beverley Ferguson" userId="4a5d90d7-4d97-43a2-9ddb-522ed5d03a7e" providerId="ADAL" clId="{6375D32F-7B72-4D7E-B7EF-EDDE1053D465}" dt="2024-02-09T18:13:27.767" v="8" actId="14100"/>
          <ac:picMkLst>
            <pc:docMk/>
            <pc:sldMk cId="3438353423" sldId="592"/>
            <ac:picMk id="13" creationId="{00000000-0000-0000-0000-000000000000}"/>
          </ac:picMkLst>
        </pc:picChg>
      </pc:sldChg>
      <pc:sldChg chg="modSp mod">
        <pc:chgData name="Beverley Ferguson" userId="4a5d90d7-4d97-43a2-9ddb-522ed5d03a7e" providerId="ADAL" clId="{6375D32F-7B72-4D7E-B7EF-EDDE1053D465}" dt="2024-02-09T18:15:14.933" v="22" actId="1037"/>
        <pc:sldMkLst>
          <pc:docMk/>
          <pc:sldMk cId="2484222750" sldId="616"/>
        </pc:sldMkLst>
        <pc:picChg chg="mod">
          <ac:chgData name="Beverley Ferguson" userId="4a5d90d7-4d97-43a2-9ddb-522ed5d03a7e" providerId="ADAL" clId="{6375D32F-7B72-4D7E-B7EF-EDDE1053D465}" dt="2024-02-09T18:15:14.933" v="22" actId="1037"/>
          <ac:picMkLst>
            <pc:docMk/>
            <pc:sldMk cId="2484222750" sldId="616"/>
            <ac:picMk id="13" creationId="{00000000-0000-0000-0000-000000000000}"/>
          </ac:picMkLst>
        </pc:picChg>
      </pc:sldChg>
      <pc:sldChg chg="modSp mod">
        <pc:chgData name="Beverley Ferguson" userId="4a5d90d7-4d97-43a2-9ddb-522ed5d03a7e" providerId="ADAL" clId="{6375D32F-7B72-4D7E-B7EF-EDDE1053D465}" dt="2024-02-09T18:14:54.113" v="20" actId="2711"/>
        <pc:sldMkLst>
          <pc:docMk/>
          <pc:sldMk cId="0" sldId="619"/>
        </pc:sldMkLst>
        <pc:spChg chg="mod">
          <ac:chgData name="Beverley Ferguson" userId="4a5d90d7-4d97-43a2-9ddb-522ed5d03a7e" providerId="ADAL" clId="{6375D32F-7B72-4D7E-B7EF-EDDE1053D465}" dt="2024-02-09T18:14:54.113" v="20" actId="2711"/>
          <ac:spMkLst>
            <pc:docMk/>
            <pc:sldMk cId="0" sldId="619"/>
            <ac:spMk id="3" creationId="{220B9757-F83E-4915-5BAD-F616685E83AF}"/>
          </ac:spMkLst>
        </pc:spChg>
        <pc:picChg chg="mod">
          <ac:chgData name="Beverley Ferguson" userId="4a5d90d7-4d97-43a2-9ddb-522ed5d03a7e" providerId="ADAL" clId="{6375D32F-7B72-4D7E-B7EF-EDDE1053D465}" dt="2024-02-09T18:13:16.979" v="6" actId="14100"/>
          <ac:picMkLst>
            <pc:docMk/>
            <pc:sldMk cId="0" sldId="619"/>
            <ac:picMk id="2" creationId="{15FD69CD-9FD3-AF9A-071F-7BD023766434}"/>
          </ac:picMkLst>
        </pc:picChg>
      </pc:sldChg>
    </pc:docChg>
  </pc:docChgLst>
  <pc:docChgLst>
    <pc:chgData name="Jeremy Stevenson" userId="b951fcdf-47d4-42da-bf6c-f08c041864bc" providerId="ADAL" clId="{599D4273-E770-4F7F-BCB3-A708C4F4D0B2}"/>
    <pc:docChg chg="custSel modSld">
      <pc:chgData name="Jeremy Stevenson" userId="b951fcdf-47d4-42da-bf6c-f08c041864bc" providerId="ADAL" clId="{599D4273-E770-4F7F-BCB3-A708C4F4D0B2}" dt="2024-03-11T09:13:51.132" v="142" actId="13244"/>
      <pc:docMkLst>
        <pc:docMk/>
      </pc:docMkLst>
      <pc:sldChg chg="modSp mod">
        <pc:chgData name="Jeremy Stevenson" userId="b951fcdf-47d4-42da-bf6c-f08c041864bc" providerId="ADAL" clId="{599D4273-E770-4F7F-BCB3-A708C4F4D0B2}" dt="2024-03-11T09:00:31.435" v="37" actId="962"/>
        <pc:sldMkLst>
          <pc:docMk/>
          <pc:sldMk cId="2578502387" sldId="332"/>
        </pc:sldMkLst>
        <pc:spChg chg="mod">
          <ac:chgData name="Jeremy Stevenson" userId="b951fcdf-47d4-42da-bf6c-f08c041864bc" providerId="ADAL" clId="{599D4273-E770-4F7F-BCB3-A708C4F4D0B2}" dt="2024-03-11T09:00:28.596" v="36" actId="962"/>
          <ac:spMkLst>
            <pc:docMk/>
            <pc:sldMk cId="2578502387" sldId="332"/>
            <ac:spMk id="8" creationId="{00000000-0000-0000-0000-000000000000}"/>
          </ac:spMkLst>
        </pc:spChg>
        <pc:picChg chg="mod">
          <ac:chgData name="Jeremy Stevenson" userId="b951fcdf-47d4-42da-bf6c-f08c041864bc" providerId="ADAL" clId="{599D4273-E770-4F7F-BCB3-A708C4F4D0B2}" dt="2024-03-11T09:00:31.435" v="37" actId="962"/>
          <ac:picMkLst>
            <pc:docMk/>
            <pc:sldMk cId="2578502387" sldId="332"/>
            <ac:picMk id="13" creationId="{00000000-0000-0000-0000-000000000000}"/>
          </ac:picMkLst>
        </pc:picChg>
      </pc:sldChg>
      <pc:sldChg chg="modSp mod">
        <pc:chgData name="Jeremy Stevenson" userId="b951fcdf-47d4-42da-bf6c-f08c041864bc" providerId="ADAL" clId="{599D4273-E770-4F7F-BCB3-A708C4F4D0B2}" dt="2024-03-11T09:12:40.902" v="136" actId="13244"/>
        <pc:sldMkLst>
          <pc:docMk/>
          <pc:sldMk cId="2137356222" sldId="333"/>
        </pc:sldMkLst>
        <pc:spChg chg="mod">
          <ac:chgData name="Jeremy Stevenson" userId="b951fcdf-47d4-42da-bf6c-f08c041864bc" providerId="ADAL" clId="{599D4273-E770-4F7F-BCB3-A708C4F4D0B2}" dt="2024-03-11T09:12:40.902" v="136" actId="13244"/>
          <ac:spMkLst>
            <pc:docMk/>
            <pc:sldMk cId="2137356222" sldId="333"/>
            <ac:spMk id="3" creationId="{00000000-0000-0000-0000-000000000000}"/>
          </ac:spMkLst>
        </pc:spChg>
        <pc:spChg chg="mod">
          <ac:chgData name="Jeremy Stevenson" userId="b951fcdf-47d4-42da-bf6c-f08c041864bc" providerId="ADAL" clId="{599D4273-E770-4F7F-BCB3-A708C4F4D0B2}" dt="2024-03-11T09:00:34.340" v="38" actId="962"/>
          <ac:spMkLst>
            <pc:docMk/>
            <pc:sldMk cId="2137356222" sldId="333"/>
            <ac:spMk id="8" creationId="{00000000-0000-0000-0000-000000000000}"/>
          </ac:spMkLst>
        </pc:spChg>
        <pc:spChg chg="mod">
          <ac:chgData name="Jeremy Stevenson" userId="b951fcdf-47d4-42da-bf6c-f08c041864bc" providerId="ADAL" clId="{599D4273-E770-4F7F-BCB3-A708C4F4D0B2}" dt="2024-03-11T09:12:35.541" v="135" actId="13244"/>
          <ac:spMkLst>
            <pc:docMk/>
            <pc:sldMk cId="2137356222" sldId="333"/>
            <ac:spMk id="11" creationId="{6FA8CAD8-18F1-2396-3A15-FEBEB017616B}"/>
          </ac:spMkLst>
        </pc:spChg>
        <pc:picChg chg="mod">
          <ac:chgData name="Jeremy Stevenson" userId="b951fcdf-47d4-42da-bf6c-f08c041864bc" providerId="ADAL" clId="{599D4273-E770-4F7F-BCB3-A708C4F4D0B2}" dt="2024-03-11T09:00:36.982" v="39" actId="962"/>
          <ac:picMkLst>
            <pc:docMk/>
            <pc:sldMk cId="2137356222" sldId="333"/>
            <ac:picMk id="13" creationId="{00000000-0000-0000-0000-000000000000}"/>
          </ac:picMkLst>
        </pc:picChg>
      </pc:sldChg>
      <pc:sldChg chg="modSp mod">
        <pc:chgData name="Jeremy Stevenson" userId="b951fcdf-47d4-42da-bf6c-f08c041864bc" providerId="ADAL" clId="{599D4273-E770-4F7F-BCB3-A708C4F4D0B2}" dt="2024-03-11T09:13:01.307" v="138" actId="13244"/>
        <pc:sldMkLst>
          <pc:docMk/>
          <pc:sldMk cId="3460613217" sldId="342"/>
        </pc:sldMkLst>
        <pc:spChg chg="mod">
          <ac:chgData name="Jeremy Stevenson" userId="b951fcdf-47d4-42da-bf6c-f08c041864bc" providerId="ADAL" clId="{599D4273-E770-4F7F-BCB3-A708C4F4D0B2}" dt="2024-03-11T09:13:01.307" v="138" actId="13244"/>
          <ac:spMkLst>
            <pc:docMk/>
            <pc:sldMk cId="3460613217" sldId="342"/>
            <ac:spMk id="3" creationId="{00000000-0000-0000-0000-000000000000}"/>
          </ac:spMkLst>
        </pc:spChg>
        <pc:spChg chg="mod">
          <ac:chgData name="Jeremy Stevenson" userId="b951fcdf-47d4-42da-bf6c-f08c041864bc" providerId="ADAL" clId="{599D4273-E770-4F7F-BCB3-A708C4F4D0B2}" dt="2024-03-11T09:12:56.067" v="137" actId="13244"/>
          <ac:spMkLst>
            <pc:docMk/>
            <pc:sldMk cId="3460613217" sldId="342"/>
            <ac:spMk id="6" creationId="{1E0750F1-B291-5739-E507-43EFDD7FE9D8}"/>
          </ac:spMkLst>
        </pc:spChg>
        <pc:spChg chg="mod">
          <ac:chgData name="Jeremy Stevenson" userId="b951fcdf-47d4-42da-bf6c-f08c041864bc" providerId="ADAL" clId="{599D4273-E770-4F7F-BCB3-A708C4F4D0B2}" dt="2024-03-11T09:00:40.100" v="40" actId="962"/>
          <ac:spMkLst>
            <pc:docMk/>
            <pc:sldMk cId="3460613217" sldId="342"/>
            <ac:spMk id="8" creationId="{00000000-0000-0000-0000-000000000000}"/>
          </ac:spMkLst>
        </pc:spChg>
        <pc:picChg chg="mod">
          <ac:chgData name="Jeremy Stevenson" userId="b951fcdf-47d4-42da-bf6c-f08c041864bc" providerId="ADAL" clId="{599D4273-E770-4F7F-BCB3-A708C4F4D0B2}" dt="2024-03-11T09:00:43.455" v="41" actId="962"/>
          <ac:picMkLst>
            <pc:docMk/>
            <pc:sldMk cId="3460613217" sldId="342"/>
            <ac:picMk id="13" creationId="{00000000-0000-0000-0000-000000000000}"/>
          </ac:picMkLst>
        </pc:picChg>
      </pc:sldChg>
      <pc:sldChg chg="modSp mod">
        <pc:chgData name="Jeremy Stevenson" userId="b951fcdf-47d4-42da-bf6c-f08c041864bc" providerId="ADAL" clId="{599D4273-E770-4F7F-BCB3-A708C4F4D0B2}" dt="2024-03-11T09:13:20.293" v="140" actId="13244"/>
        <pc:sldMkLst>
          <pc:docMk/>
          <pc:sldMk cId="3683066461" sldId="347"/>
        </pc:sldMkLst>
        <pc:spChg chg="mod">
          <ac:chgData name="Jeremy Stevenson" userId="b951fcdf-47d4-42da-bf6c-f08c041864bc" providerId="ADAL" clId="{599D4273-E770-4F7F-BCB3-A708C4F4D0B2}" dt="2024-03-11T09:13:20.293" v="140" actId="13244"/>
          <ac:spMkLst>
            <pc:docMk/>
            <pc:sldMk cId="3683066461" sldId="347"/>
            <ac:spMk id="3" creationId="{00000000-0000-0000-0000-000000000000}"/>
          </ac:spMkLst>
        </pc:spChg>
        <pc:spChg chg="mod">
          <ac:chgData name="Jeremy Stevenson" userId="b951fcdf-47d4-42da-bf6c-f08c041864bc" providerId="ADAL" clId="{599D4273-E770-4F7F-BCB3-A708C4F4D0B2}" dt="2024-03-11T09:00:45.946" v="42" actId="962"/>
          <ac:spMkLst>
            <pc:docMk/>
            <pc:sldMk cId="3683066461" sldId="347"/>
            <ac:spMk id="8" creationId="{00000000-0000-0000-0000-000000000000}"/>
          </ac:spMkLst>
        </pc:spChg>
        <pc:spChg chg="mod">
          <ac:chgData name="Jeremy Stevenson" userId="b951fcdf-47d4-42da-bf6c-f08c041864bc" providerId="ADAL" clId="{599D4273-E770-4F7F-BCB3-A708C4F4D0B2}" dt="2024-03-11T09:13:14.006" v="139" actId="13244"/>
          <ac:spMkLst>
            <pc:docMk/>
            <pc:sldMk cId="3683066461" sldId="347"/>
            <ac:spMk id="11" creationId="{6182FA07-8D7D-142B-0024-C65ACA0D7438}"/>
          </ac:spMkLst>
        </pc:spChg>
        <pc:picChg chg="mod">
          <ac:chgData name="Jeremy Stevenson" userId="b951fcdf-47d4-42da-bf6c-f08c041864bc" providerId="ADAL" clId="{599D4273-E770-4F7F-BCB3-A708C4F4D0B2}" dt="2024-03-11T09:00:48.656" v="43" actId="962"/>
          <ac:picMkLst>
            <pc:docMk/>
            <pc:sldMk cId="3683066461" sldId="347"/>
            <ac:picMk id="13" creationId="{00000000-0000-0000-0000-000000000000}"/>
          </ac:picMkLst>
        </pc:picChg>
      </pc:sldChg>
      <pc:sldChg chg="modSp mod">
        <pc:chgData name="Jeremy Stevenson" userId="b951fcdf-47d4-42da-bf6c-f08c041864bc" providerId="ADAL" clId="{599D4273-E770-4F7F-BCB3-A708C4F4D0B2}" dt="2024-03-11T09:13:51.132" v="142" actId="13244"/>
        <pc:sldMkLst>
          <pc:docMk/>
          <pc:sldMk cId="2334745173" sldId="350"/>
        </pc:sldMkLst>
        <pc:spChg chg="mod">
          <ac:chgData name="Jeremy Stevenson" userId="b951fcdf-47d4-42da-bf6c-f08c041864bc" providerId="ADAL" clId="{599D4273-E770-4F7F-BCB3-A708C4F4D0B2}" dt="2024-03-11T09:13:51.132" v="142" actId="13244"/>
          <ac:spMkLst>
            <pc:docMk/>
            <pc:sldMk cId="2334745173" sldId="350"/>
            <ac:spMk id="3" creationId="{00000000-0000-0000-0000-000000000000}"/>
          </ac:spMkLst>
        </pc:spChg>
        <pc:spChg chg="mod">
          <ac:chgData name="Jeremy Stevenson" userId="b951fcdf-47d4-42da-bf6c-f08c041864bc" providerId="ADAL" clId="{599D4273-E770-4F7F-BCB3-A708C4F4D0B2}" dt="2024-03-11T09:13:32.582" v="141" actId="13244"/>
          <ac:spMkLst>
            <pc:docMk/>
            <pc:sldMk cId="2334745173" sldId="350"/>
            <ac:spMk id="6" creationId="{73B96548-46D4-EAB4-5E26-E5F69A6DBE0B}"/>
          </ac:spMkLst>
        </pc:spChg>
        <pc:spChg chg="mod">
          <ac:chgData name="Jeremy Stevenson" userId="b951fcdf-47d4-42da-bf6c-f08c041864bc" providerId="ADAL" clId="{599D4273-E770-4F7F-BCB3-A708C4F4D0B2}" dt="2024-03-11T09:00:53.330" v="44" actId="962"/>
          <ac:spMkLst>
            <pc:docMk/>
            <pc:sldMk cId="2334745173" sldId="350"/>
            <ac:spMk id="8" creationId="{00000000-0000-0000-0000-000000000000}"/>
          </ac:spMkLst>
        </pc:spChg>
        <pc:picChg chg="mod">
          <ac:chgData name="Jeremy Stevenson" userId="b951fcdf-47d4-42da-bf6c-f08c041864bc" providerId="ADAL" clId="{599D4273-E770-4F7F-BCB3-A708C4F4D0B2}" dt="2024-03-11T09:01:20.670" v="100" actId="962"/>
          <ac:picMkLst>
            <pc:docMk/>
            <pc:sldMk cId="2334745173" sldId="350"/>
            <ac:picMk id="9" creationId="{00000000-0000-0000-0000-000000000000}"/>
          </ac:picMkLst>
        </pc:picChg>
        <pc:picChg chg="mod">
          <ac:chgData name="Jeremy Stevenson" userId="b951fcdf-47d4-42da-bf6c-f08c041864bc" providerId="ADAL" clId="{599D4273-E770-4F7F-BCB3-A708C4F4D0B2}" dt="2024-03-11T09:00:57.386" v="45" actId="962"/>
          <ac:picMkLst>
            <pc:docMk/>
            <pc:sldMk cId="2334745173" sldId="350"/>
            <ac:picMk id="13" creationId="{00000000-0000-0000-0000-000000000000}"/>
          </ac:picMkLst>
        </pc:picChg>
        <pc:picChg chg="mod">
          <ac:chgData name="Jeremy Stevenson" userId="b951fcdf-47d4-42da-bf6c-f08c041864bc" providerId="ADAL" clId="{599D4273-E770-4F7F-BCB3-A708C4F4D0B2}" dt="2024-03-11T09:01:30.895" v="101" actId="962"/>
          <ac:picMkLst>
            <pc:docMk/>
            <pc:sldMk cId="2334745173" sldId="350"/>
            <ac:picMk id="2050" creationId="{00000000-0000-0000-0000-000000000000}"/>
          </ac:picMkLst>
        </pc:picChg>
      </pc:sldChg>
      <pc:sldChg chg="delSp modSp mod">
        <pc:chgData name="Jeremy Stevenson" userId="b951fcdf-47d4-42da-bf6c-f08c041864bc" providerId="ADAL" clId="{599D4273-E770-4F7F-BCB3-A708C4F4D0B2}" dt="2024-03-11T09:01:42.996" v="104" actId="478"/>
        <pc:sldMkLst>
          <pc:docMk/>
          <pc:sldMk cId="1270041810" sldId="376"/>
        </pc:sldMkLst>
        <pc:spChg chg="mod">
          <ac:chgData name="Jeremy Stevenson" userId="b951fcdf-47d4-42da-bf6c-f08c041864bc" providerId="ADAL" clId="{599D4273-E770-4F7F-BCB3-A708C4F4D0B2}" dt="2024-03-11T09:01:33.976" v="102" actId="962"/>
          <ac:spMkLst>
            <pc:docMk/>
            <pc:sldMk cId="1270041810" sldId="376"/>
            <ac:spMk id="8" creationId="{00000000-0000-0000-0000-000000000000}"/>
          </ac:spMkLst>
        </pc:spChg>
        <pc:spChg chg="del">
          <ac:chgData name="Jeremy Stevenson" userId="b951fcdf-47d4-42da-bf6c-f08c041864bc" providerId="ADAL" clId="{599D4273-E770-4F7F-BCB3-A708C4F4D0B2}" dt="2024-03-11T09:01:42.996" v="104" actId="478"/>
          <ac:spMkLst>
            <pc:docMk/>
            <pc:sldMk cId="1270041810" sldId="376"/>
            <ac:spMk id="1031" creationId="{00000000-0000-0000-0000-000000000000}"/>
          </ac:spMkLst>
        </pc:spChg>
        <pc:picChg chg="mod">
          <ac:chgData name="Jeremy Stevenson" userId="b951fcdf-47d4-42da-bf6c-f08c041864bc" providerId="ADAL" clId="{599D4273-E770-4F7F-BCB3-A708C4F4D0B2}" dt="2024-03-11T09:01:36.122" v="103" actId="962"/>
          <ac:picMkLst>
            <pc:docMk/>
            <pc:sldMk cId="1270041810" sldId="376"/>
            <ac:picMk id="13" creationId="{00000000-0000-0000-0000-000000000000}"/>
          </ac:picMkLst>
        </pc:picChg>
      </pc:sldChg>
      <pc:sldChg chg="modSp mod">
        <pc:chgData name="Jeremy Stevenson" userId="b951fcdf-47d4-42da-bf6c-f08c041864bc" providerId="ADAL" clId="{599D4273-E770-4F7F-BCB3-A708C4F4D0B2}" dt="2024-03-11T08:59:23.181" v="19" actId="962"/>
        <pc:sldMkLst>
          <pc:docMk/>
          <pc:sldMk cId="1402982705" sldId="382"/>
        </pc:sldMkLst>
        <pc:spChg chg="mod">
          <ac:chgData name="Jeremy Stevenson" userId="b951fcdf-47d4-42da-bf6c-f08c041864bc" providerId="ADAL" clId="{599D4273-E770-4F7F-BCB3-A708C4F4D0B2}" dt="2024-03-11T08:58:57.144" v="17" actId="962"/>
          <ac:spMkLst>
            <pc:docMk/>
            <pc:sldMk cId="1402982705" sldId="382"/>
            <ac:spMk id="8" creationId="{00000000-0000-0000-0000-000000000000}"/>
          </ac:spMkLst>
        </pc:spChg>
        <pc:picChg chg="mod">
          <ac:chgData name="Jeremy Stevenson" userId="b951fcdf-47d4-42da-bf6c-f08c041864bc" providerId="ADAL" clId="{599D4273-E770-4F7F-BCB3-A708C4F4D0B2}" dt="2024-03-11T08:59:23.181" v="19" actId="962"/>
          <ac:picMkLst>
            <pc:docMk/>
            <pc:sldMk cId="1402982705" sldId="382"/>
            <ac:picMk id="7" creationId="{00000000-0000-0000-0000-000000000000}"/>
          </ac:picMkLst>
        </pc:picChg>
        <pc:picChg chg="mod">
          <ac:chgData name="Jeremy Stevenson" userId="b951fcdf-47d4-42da-bf6c-f08c041864bc" providerId="ADAL" clId="{599D4273-E770-4F7F-BCB3-A708C4F4D0B2}" dt="2024-03-11T08:59:00.041" v="18" actId="962"/>
          <ac:picMkLst>
            <pc:docMk/>
            <pc:sldMk cId="1402982705" sldId="382"/>
            <ac:picMk id="13" creationId="{00000000-0000-0000-0000-000000000000}"/>
          </ac:picMkLst>
        </pc:picChg>
      </pc:sldChg>
      <pc:sldChg chg="modSp mod">
        <pc:chgData name="Jeremy Stevenson" userId="b951fcdf-47d4-42da-bf6c-f08c041864bc" providerId="ADAL" clId="{599D4273-E770-4F7F-BCB3-A708C4F4D0B2}" dt="2024-03-11T09:12:22.848" v="134" actId="13244"/>
        <pc:sldMkLst>
          <pc:docMk/>
          <pc:sldMk cId="3595413819" sldId="423"/>
        </pc:sldMkLst>
        <pc:spChg chg="mod">
          <ac:chgData name="Jeremy Stevenson" userId="b951fcdf-47d4-42da-bf6c-f08c041864bc" providerId="ADAL" clId="{599D4273-E770-4F7F-BCB3-A708C4F4D0B2}" dt="2024-03-11T09:11:50.349" v="128" actId="13244"/>
          <ac:spMkLst>
            <pc:docMk/>
            <pc:sldMk cId="3595413819" sldId="423"/>
            <ac:spMk id="2" creationId="{00000000-0000-0000-0000-000000000000}"/>
          </ac:spMkLst>
        </pc:spChg>
        <pc:spChg chg="mod">
          <ac:chgData name="Jeremy Stevenson" userId="b951fcdf-47d4-42da-bf6c-f08c041864bc" providerId="ADAL" clId="{599D4273-E770-4F7F-BCB3-A708C4F4D0B2}" dt="2024-03-11T09:12:09.844" v="132" actId="13244"/>
          <ac:spMkLst>
            <pc:docMk/>
            <pc:sldMk cId="3595413819" sldId="423"/>
            <ac:spMk id="3" creationId="{05D9E19C-FF80-A65E-28F1-52027E0B7A11}"/>
          </ac:spMkLst>
        </pc:spChg>
        <pc:spChg chg="mod">
          <ac:chgData name="Jeremy Stevenson" userId="b951fcdf-47d4-42da-bf6c-f08c041864bc" providerId="ADAL" clId="{599D4273-E770-4F7F-BCB3-A708C4F4D0B2}" dt="2024-03-11T09:12:07.164" v="131" actId="13244"/>
          <ac:spMkLst>
            <pc:docMk/>
            <pc:sldMk cId="3595413819" sldId="423"/>
            <ac:spMk id="4" creationId="{C83289C9-A0D1-E9EA-4AE5-9312FB65F8BE}"/>
          </ac:spMkLst>
        </pc:spChg>
        <pc:spChg chg="mod">
          <ac:chgData name="Jeremy Stevenson" userId="b951fcdf-47d4-42da-bf6c-f08c041864bc" providerId="ADAL" clId="{599D4273-E770-4F7F-BCB3-A708C4F4D0B2}" dt="2024-03-11T09:12:00.381" v="130" actId="13244"/>
          <ac:spMkLst>
            <pc:docMk/>
            <pc:sldMk cId="3595413819" sldId="423"/>
            <ac:spMk id="7" creationId="{00000000-0000-0000-0000-000000000000}"/>
          </ac:spMkLst>
        </pc:spChg>
        <pc:spChg chg="mod">
          <ac:chgData name="Jeremy Stevenson" userId="b951fcdf-47d4-42da-bf6c-f08c041864bc" providerId="ADAL" clId="{599D4273-E770-4F7F-BCB3-A708C4F4D0B2}" dt="2024-03-11T09:00:12.199" v="31" actId="962"/>
          <ac:spMkLst>
            <pc:docMk/>
            <pc:sldMk cId="3595413819" sldId="423"/>
            <ac:spMk id="8" creationId="{00000000-0000-0000-0000-000000000000}"/>
          </ac:spMkLst>
        </pc:spChg>
        <pc:graphicFrameChg chg="mod">
          <ac:chgData name="Jeremy Stevenson" userId="b951fcdf-47d4-42da-bf6c-f08c041864bc" providerId="ADAL" clId="{599D4273-E770-4F7F-BCB3-A708C4F4D0B2}" dt="2024-03-11T09:12:20.628" v="133" actId="13244"/>
          <ac:graphicFrameMkLst>
            <pc:docMk/>
            <pc:sldMk cId="3595413819" sldId="423"/>
            <ac:graphicFrameMk id="5" creationId="{00000000-0000-0000-0000-000000000000}"/>
          </ac:graphicFrameMkLst>
        </pc:graphicFrameChg>
        <pc:graphicFrameChg chg="mod">
          <ac:chgData name="Jeremy Stevenson" userId="b951fcdf-47d4-42da-bf6c-f08c041864bc" providerId="ADAL" clId="{599D4273-E770-4F7F-BCB3-A708C4F4D0B2}" dt="2024-03-11T09:12:22.848" v="134" actId="13244"/>
          <ac:graphicFrameMkLst>
            <pc:docMk/>
            <pc:sldMk cId="3595413819" sldId="423"/>
            <ac:graphicFrameMk id="6" creationId="{00000000-0000-0000-0000-000000000000}"/>
          </ac:graphicFrameMkLst>
        </pc:graphicFrameChg>
        <pc:picChg chg="mod">
          <ac:chgData name="Jeremy Stevenson" userId="b951fcdf-47d4-42da-bf6c-f08c041864bc" providerId="ADAL" clId="{599D4273-E770-4F7F-BCB3-A708C4F4D0B2}" dt="2024-03-11T09:00:16.038" v="32" actId="962"/>
          <ac:picMkLst>
            <pc:docMk/>
            <pc:sldMk cId="3595413819" sldId="423"/>
            <ac:picMk id="13" creationId="{00000000-0000-0000-0000-000000000000}"/>
          </ac:picMkLst>
        </pc:picChg>
      </pc:sldChg>
      <pc:sldChg chg="modSp mod">
        <pc:chgData name="Jeremy Stevenson" userId="b951fcdf-47d4-42da-bf6c-f08c041864bc" providerId="ADAL" clId="{599D4273-E770-4F7F-BCB3-A708C4F4D0B2}" dt="2024-03-11T09:04:56.352" v="127" actId="13244"/>
        <pc:sldMkLst>
          <pc:docMk/>
          <pc:sldMk cId="3438353423" sldId="592"/>
        </pc:sldMkLst>
        <pc:spChg chg="mod">
          <ac:chgData name="Jeremy Stevenson" userId="b951fcdf-47d4-42da-bf6c-f08c041864bc" providerId="ADAL" clId="{599D4273-E770-4F7F-BCB3-A708C4F4D0B2}" dt="2024-03-11T09:03:35.976" v="116" actId="13244"/>
          <ac:spMkLst>
            <pc:docMk/>
            <pc:sldMk cId="3438353423" sldId="592"/>
            <ac:spMk id="2" creationId="{00000000-0000-0000-0000-000000000000}"/>
          </ac:spMkLst>
        </pc:spChg>
        <pc:spChg chg="mod">
          <ac:chgData name="Jeremy Stevenson" userId="b951fcdf-47d4-42da-bf6c-f08c041864bc" providerId="ADAL" clId="{599D4273-E770-4F7F-BCB3-A708C4F4D0B2}" dt="2024-03-11T08:59:45.777" v="24" actId="962"/>
          <ac:spMkLst>
            <pc:docMk/>
            <pc:sldMk cId="3438353423" sldId="592"/>
            <ac:spMk id="8" creationId="{00000000-0000-0000-0000-000000000000}"/>
          </ac:spMkLst>
        </pc:spChg>
        <pc:spChg chg="mod">
          <ac:chgData name="Jeremy Stevenson" userId="b951fcdf-47d4-42da-bf6c-f08c041864bc" providerId="ADAL" clId="{599D4273-E770-4F7F-BCB3-A708C4F4D0B2}" dt="2024-03-11T09:04:05.384" v="122" actId="13244"/>
          <ac:spMkLst>
            <pc:docMk/>
            <pc:sldMk cId="3438353423" sldId="592"/>
            <ac:spMk id="10" creationId="{00000000-0000-0000-0000-000000000000}"/>
          </ac:spMkLst>
        </pc:spChg>
        <pc:spChg chg="mod">
          <ac:chgData name="Jeremy Stevenson" userId="b951fcdf-47d4-42da-bf6c-f08c041864bc" providerId="ADAL" clId="{599D4273-E770-4F7F-BCB3-A708C4F4D0B2}" dt="2024-03-11T09:04:56.352" v="127" actId="13244"/>
          <ac:spMkLst>
            <pc:docMk/>
            <pc:sldMk cId="3438353423" sldId="592"/>
            <ac:spMk id="24" creationId="{DAF8E442-91D8-A0FC-8240-8C594BE0FC8E}"/>
          </ac:spMkLst>
        </pc:spChg>
        <pc:grpChg chg="mod">
          <ac:chgData name="Jeremy Stevenson" userId="b951fcdf-47d4-42da-bf6c-f08c041864bc" providerId="ADAL" clId="{599D4273-E770-4F7F-BCB3-A708C4F4D0B2}" dt="2024-03-11T08:59:41.790" v="23" actId="962"/>
          <ac:grpSpMkLst>
            <pc:docMk/>
            <pc:sldMk cId="3438353423" sldId="592"/>
            <ac:grpSpMk id="4" creationId="{D9417611-7D5E-83C7-9845-6C590A7BA331}"/>
          </ac:grpSpMkLst>
        </pc:grpChg>
        <pc:picChg chg="mod">
          <ac:chgData name="Jeremy Stevenson" userId="b951fcdf-47d4-42da-bf6c-f08c041864bc" providerId="ADAL" clId="{599D4273-E770-4F7F-BCB3-A708C4F4D0B2}" dt="2024-03-11T08:59:49.856" v="25" actId="962"/>
          <ac:picMkLst>
            <pc:docMk/>
            <pc:sldMk cId="3438353423" sldId="592"/>
            <ac:picMk id="13" creationId="{00000000-0000-0000-0000-000000000000}"/>
          </ac:picMkLst>
        </pc:picChg>
        <pc:picChg chg="mod">
          <ac:chgData name="Jeremy Stevenson" userId="b951fcdf-47d4-42da-bf6c-f08c041864bc" providerId="ADAL" clId="{599D4273-E770-4F7F-BCB3-A708C4F4D0B2}" dt="2024-03-11T08:59:53.447" v="26" actId="962"/>
          <ac:picMkLst>
            <pc:docMk/>
            <pc:sldMk cId="3438353423" sldId="592"/>
            <ac:picMk id="18" creationId="{0FC4B2AD-13A9-DC75-2877-BCBA34E47F3E}"/>
          </ac:picMkLst>
        </pc:picChg>
        <pc:picChg chg="mod">
          <ac:chgData name="Jeremy Stevenson" userId="b951fcdf-47d4-42da-bf6c-f08c041864bc" providerId="ADAL" clId="{599D4273-E770-4F7F-BCB3-A708C4F4D0B2}" dt="2024-03-11T08:59:56.726" v="27" actId="962"/>
          <ac:picMkLst>
            <pc:docMk/>
            <pc:sldMk cId="3438353423" sldId="592"/>
            <ac:picMk id="20" creationId="{6086CA29-8D79-1A5B-D4EC-82E5A1892A99}"/>
          </ac:picMkLst>
        </pc:picChg>
        <pc:picChg chg="mod">
          <ac:chgData name="Jeremy Stevenson" userId="b951fcdf-47d4-42da-bf6c-f08c041864bc" providerId="ADAL" clId="{599D4273-E770-4F7F-BCB3-A708C4F4D0B2}" dt="2024-03-11T09:04:18.442" v="123" actId="13244"/>
          <ac:picMkLst>
            <pc:docMk/>
            <pc:sldMk cId="3438353423" sldId="592"/>
            <ac:picMk id="21" creationId="{A3FA8DDF-B661-F3BD-DF42-12A49FE4069A}"/>
          </ac:picMkLst>
        </pc:picChg>
        <pc:picChg chg="mod">
          <ac:chgData name="Jeremy Stevenson" userId="b951fcdf-47d4-42da-bf6c-f08c041864bc" providerId="ADAL" clId="{599D4273-E770-4F7F-BCB3-A708C4F4D0B2}" dt="2024-03-11T09:04:21.969" v="124" actId="13244"/>
          <ac:picMkLst>
            <pc:docMk/>
            <pc:sldMk cId="3438353423" sldId="592"/>
            <ac:picMk id="22" creationId="{B8537634-542B-896F-5CAF-4B1B861DF766}"/>
          </ac:picMkLst>
        </pc:picChg>
        <pc:picChg chg="mod">
          <ac:chgData name="Jeremy Stevenson" userId="b951fcdf-47d4-42da-bf6c-f08c041864bc" providerId="ADAL" clId="{599D4273-E770-4F7F-BCB3-A708C4F4D0B2}" dt="2024-03-11T09:00:03.599" v="29" actId="962"/>
          <ac:picMkLst>
            <pc:docMk/>
            <pc:sldMk cId="3438353423" sldId="592"/>
            <ac:picMk id="23" creationId="{72E6DF88-E002-2405-99BA-1F7044D4B4FA}"/>
          </ac:picMkLst>
        </pc:picChg>
      </pc:sldChg>
      <pc:sldChg chg="modSp mod">
        <pc:chgData name="Jeremy Stevenson" userId="b951fcdf-47d4-42da-bf6c-f08c041864bc" providerId="ADAL" clId="{599D4273-E770-4F7F-BCB3-A708C4F4D0B2}" dt="2024-03-11T09:03:09.635" v="114" actId="13244"/>
        <pc:sldMkLst>
          <pc:docMk/>
          <pc:sldMk cId="2484222750" sldId="616"/>
        </pc:sldMkLst>
        <pc:spChg chg="mod">
          <ac:chgData name="Jeremy Stevenson" userId="b951fcdf-47d4-42da-bf6c-f08c041864bc" providerId="ADAL" clId="{599D4273-E770-4F7F-BCB3-A708C4F4D0B2}" dt="2024-03-11T09:02:55.849" v="112" actId="13244"/>
          <ac:spMkLst>
            <pc:docMk/>
            <pc:sldMk cId="2484222750" sldId="616"/>
            <ac:spMk id="3" creationId="{1324A5E7-640C-F307-CB74-FBAA8C9ACE6C}"/>
          </ac:spMkLst>
        </pc:spChg>
        <pc:spChg chg="mod">
          <ac:chgData name="Jeremy Stevenson" userId="b951fcdf-47d4-42da-bf6c-f08c041864bc" providerId="ADAL" clId="{599D4273-E770-4F7F-BCB3-A708C4F4D0B2}" dt="2024-03-11T08:58:24.751" v="0" actId="962"/>
          <ac:spMkLst>
            <pc:docMk/>
            <pc:sldMk cId="2484222750" sldId="616"/>
            <ac:spMk id="8" creationId="{00000000-0000-0000-0000-000000000000}"/>
          </ac:spMkLst>
        </pc:spChg>
        <pc:picChg chg="mod">
          <ac:chgData name="Jeremy Stevenson" userId="b951fcdf-47d4-42da-bf6c-f08c041864bc" providerId="ADAL" clId="{599D4273-E770-4F7F-BCB3-A708C4F4D0B2}" dt="2024-03-11T09:03:09.635" v="114" actId="13244"/>
          <ac:picMkLst>
            <pc:docMk/>
            <pc:sldMk cId="2484222750" sldId="616"/>
            <ac:picMk id="12" creationId="{7BF3A04F-3BF9-5805-0303-C02C830566D7}"/>
          </ac:picMkLst>
        </pc:picChg>
        <pc:picChg chg="mod">
          <ac:chgData name="Jeremy Stevenson" userId="b951fcdf-47d4-42da-bf6c-f08c041864bc" providerId="ADAL" clId="{599D4273-E770-4F7F-BCB3-A708C4F4D0B2}" dt="2024-03-11T08:58:28.327" v="1" actId="962"/>
          <ac:picMkLst>
            <pc:docMk/>
            <pc:sldMk cId="2484222750" sldId="616"/>
            <ac:picMk id="13" creationId="{00000000-0000-0000-0000-000000000000}"/>
          </ac:picMkLst>
        </pc:picChg>
        <pc:picChg chg="mod">
          <ac:chgData name="Jeremy Stevenson" userId="b951fcdf-47d4-42da-bf6c-f08c041864bc" providerId="ADAL" clId="{599D4273-E770-4F7F-BCB3-A708C4F4D0B2}" dt="2024-03-11T09:03:04.552" v="113" actId="13244"/>
          <ac:picMkLst>
            <pc:docMk/>
            <pc:sldMk cId="2484222750" sldId="616"/>
            <ac:picMk id="1026" creationId="{045A3F3D-4531-ED53-8640-7D4D6547DF68}"/>
          </ac:picMkLst>
        </pc:picChg>
      </pc:sldChg>
      <pc:sldChg chg="modSp mod">
        <pc:chgData name="Jeremy Stevenson" userId="b951fcdf-47d4-42da-bf6c-f08c041864bc" providerId="ADAL" clId="{599D4273-E770-4F7F-BCB3-A708C4F4D0B2}" dt="2024-03-11T09:03:21.671" v="115" actId="13244"/>
        <pc:sldMkLst>
          <pc:docMk/>
          <pc:sldMk cId="0" sldId="619"/>
        </pc:sldMkLst>
        <pc:spChg chg="mod">
          <ac:chgData name="Jeremy Stevenson" userId="b951fcdf-47d4-42da-bf6c-f08c041864bc" providerId="ADAL" clId="{599D4273-E770-4F7F-BCB3-A708C4F4D0B2}" dt="2024-03-11T09:03:21.671" v="115" actId="13244"/>
          <ac:spMkLst>
            <pc:docMk/>
            <pc:sldMk cId="0" sldId="619"/>
            <ac:spMk id="5" creationId="{17FFE949-3E06-E0DB-62E6-67BA3A3A68B2}"/>
          </ac:spMkLst>
        </pc:spChg>
        <pc:grpChg chg="mod">
          <ac:chgData name="Jeremy Stevenson" userId="b951fcdf-47d4-42da-bf6c-f08c041864bc" providerId="ADAL" clId="{599D4273-E770-4F7F-BCB3-A708C4F4D0B2}" dt="2024-03-11T08:59:34.625" v="21" actId="962"/>
          <ac:grpSpMkLst>
            <pc:docMk/>
            <pc:sldMk cId="0" sldId="619"/>
            <ac:grpSpMk id="135" creationId="{00000000-0000-0000-0000-000000000000}"/>
          </ac:grpSpMkLst>
        </pc:grpChg>
        <pc:picChg chg="mod">
          <ac:chgData name="Jeremy Stevenson" userId="b951fcdf-47d4-42da-bf6c-f08c041864bc" providerId="ADAL" clId="{599D4273-E770-4F7F-BCB3-A708C4F4D0B2}" dt="2024-03-11T08:59:37.392" v="22" actId="962"/>
          <ac:picMkLst>
            <pc:docMk/>
            <pc:sldMk cId="0" sldId="619"/>
            <ac:picMk id="2" creationId="{15FD69CD-9FD3-AF9A-071F-7BD023766434}"/>
          </ac:picMkLst>
        </pc:picChg>
      </pc:sldChg>
      <pc:sldChg chg="modSp mod">
        <pc:chgData name="Jeremy Stevenson" userId="b951fcdf-47d4-42da-bf6c-f08c041864bc" providerId="ADAL" clId="{599D4273-E770-4F7F-BCB3-A708C4F4D0B2}" dt="2024-03-11T09:00:25.398" v="35" actId="962"/>
        <pc:sldMkLst>
          <pc:docMk/>
          <pc:sldMk cId="959445480" sldId="637"/>
        </pc:sldMkLst>
        <pc:picChg chg="mod">
          <ac:chgData name="Jeremy Stevenson" userId="b951fcdf-47d4-42da-bf6c-f08c041864bc" providerId="ADAL" clId="{599D4273-E770-4F7F-BCB3-A708C4F4D0B2}" dt="2024-03-11T09:00:25.398" v="35" actId="962"/>
          <ac:picMkLst>
            <pc:docMk/>
            <pc:sldMk cId="959445480" sldId="637"/>
            <ac:picMk id="3" creationId="{65D71285-9423-1DAD-909E-4F3F31F7D3D3}"/>
          </ac:picMkLst>
        </pc:picChg>
      </pc:sldChg>
      <pc:sldChg chg="delSp modSp mod">
        <pc:chgData name="Jeremy Stevenson" userId="b951fcdf-47d4-42da-bf6c-f08c041864bc" providerId="ADAL" clId="{599D4273-E770-4F7F-BCB3-A708C4F4D0B2}" dt="2024-03-11T09:01:56.555" v="107" actId="478"/>
        <pc:sldMkLst>
          <pc:docMk/>
          <pc:sldMk cId="3255220000" sldId="639"/>
        </pc:sldMkLst>
        <pc:spChg chg="mod">
          <ac:chgData name="Jeremy Stevenson" userId="b951fcdf-47d4-42da-bf6c-f08c041864bc" providerId="ADAL" clId="{599D4273-E770-4F7F-BCB3-A708C4F4D0B2}" dt="2024-03-11T09:01:46.906" v="105" actId="962"/>
          <ac:spMkLst>
            <pc:docMk/>
            <pc:sldMk cId="3255220000" sldId="639"/>
            <ac:spMk id="8" creationId="{00000000-0000-0000-0000-000000000000}"/>
          </ac:spMkLst>
        </pc:spChg>
        <pc:spChg chg="del">
          <ac:chgData name="Jeremy Stevenson" userId="b951fcdf-47d4-42da-bf6c-f08c041864bc" providerId="ADAL" clId="{599D4273-E770-4F7F-BCB3-A708C4F4D0B2}" dt="2024-03-11T09:01:56.555" v="107" actId="478"/>
          <ac:spMkLst>
            <pc:docMk/>
            <pc:sldMk cId="3255220000" sldId="639"/>
            <ac:spMk id="1031" creationId="{00000000-0000-0000-0000-000000000000}"/>
          </ac:spMkLst>
        </pc:spChg>
        <pc:picChg chg="mod">
          <ac:chgData name="Jeremy Stevenson" userId="b951fcdf-47d4-42da-bf6c-f08c041864bc" providerId="ADAL" clId="{599D4273-E770-4F7F-BCB3-A708C4F4D0B2}" dt="2024-03-11T09:01:50.903" v="106" actId="962"/>
          <ac:picMkLst>
            <pc:docMk/>
            <pc:sldMk cId="3255220000" sldId="639"/>
            <ac:picMk id="13" creationId="{00000000-0000-0000-0000-000000000000}"/>
          </ac:picMkLst>
        </pc:picChg>
      </pc:sldChg>
      <pc:sldChg chg="modSp mod">
        <pc:chgData name="Jeremy Stevenson" userId="b951fcdf-47d4-42da-bf6c-f08c041864bc" providerId="ADAL" clId="{599D4273-E770-4F7F-BCB3-A708C4F4D0B2}" dt="2024-03-11T08:59:26.542" v="20" actId="962"/>
        <pc:sldMkLst>
          <pc:docMk/>
          <pc:sldMk cId="2115660180" sldId="641"/>
        </pc:sldMkLst>
        <pc:picChg chg="mod">
          <ac:chgData name="Jeremy Stevenson" userId="b951fcdf-47d4-42da-bf6c-f08c041864bc" providerId="ADAL" clId="{599D4273-E770-4F7F-BCB3-A708C4F4D0B2}" dt="2024-03-11T08:59:26.542" v="20" actId="962"/>
          <ac:picMkLst>
            <pc:docMk/>
            <pc:sldMk cId="2115660180" sldId="641"/>
            <ac:picMk id="3" creationId="{65D71285-9423-1DAD-909E-4F3F31F7D3D3}"/>
          </ac:picMkLst>
        </pc:picChg>
      </pc:sldChg>
    </pc:docChg>
  </pc:docChgLst>
  <pc:docChgLst>
    <pc:chgData name="Beverley Ferguson" userId="4a5d90d7-4d97-43a2-9ddb-522ed5d03a7e" providerId="ADAL" clId="{51033DB3-5B91-4EAA-9D60-B689566D3CAD}"/>
    <pc:docChg chg="undo redo custSel addSld delSld modSld sldOrd">
      <pc:chgData name="Beverley Ferguson" userId="4a5d90d7-4d97-43a2-9ddb-522ed5d03a7e" providerId="ADAL" clId="{51033DB3-5B91-4EAA-9D60-B689566D3CAD}" dt="2024-03-07T17:25:00.914" v="1945" actId="47"/>
      <pc:docMkLst>
        <pc:docMk/>
      </pc:docMkLst>
      <pc:sldChg chg="modSp mod modNotesTx">
        <pc:chgData name="Beverley Ferguson" userId="4a5d90d7-4d97-43a2-9ddb-522ed5d03a7e" providerId="ADAL" clId="{51033DB3-5B91-4EAA-9D60-B689566D3CAD}" dt="2024-03-07T17:09:47.849" v="1516" actId="14100"/>
        <pc:sldMkLst>
          <pc:docMk/>
          <pc:sldMk cId="2578502387" sldId="332"/>
        </pc:sldMkLst>
        <pc:spChg chg="mod">
          <ac:chgData name="Beverley Ferguson" userId="4a5d90d7-4d97-43a2-9ddb-522ed5d03a7e" providerId="ADAL" clId="{51033DB3-5B91-4EAA-9D60-B689566D3CAD}" dt="2024-03-07T17:09:47.849" v="1516" actId="14100"/>
          <ac:spMkLst>
            <pc:docMk/>
            <pc:sldMk cId="2578502387" sldId="332"/>
            <ac:spMk id="2" creationId="{00000000-0000-0000-0000-000000000000}"/>
          </ac:spMkLst>
        </pc:spChg>
      </pc:sldChg>
      <pc:sldChg chg="modSp mod modNotesTx">
        <pc:chgData name="Beverley Ferguson" userId="4a5d90d7-4d97-43a2-9ddb-522ed5d03a7e" providerId="ADAL" clId="{51033DB3-5B91-4EAA-9D60-B689566D3CAD}" dt="2024-03-07T17:09:53.973" v="1529" actId="20577"/>
        <pc:sldMkLst>
          <pc:docMk/>
          <pc:sldMk cId="2137356222" sldId="333"/>
        </pc:sldMkLst>
        <pc:spChg chg="mod">
          <ac:chgData name="Beverley Ferguson" userId="4a5d90d7-4d97-43a2-9ddb-522ed5d03a7e" providerId="ADAL" clId="{51033DB3-5B91-4EAA-9D60-B689566D3CAD}" dt="2024-03-07T17:09:53.973" v="1529" actId="20577"/>
          <ac:spMkLst>
            <pc:docMk/>
            <pc:sldMk cId="2137356222" sldId="333"/>
            <ac:spMk id="2" creationId="{00000000-0000-0000-0000-000000000000}"/>
          </ac:spMkLst>
        </pc:spChg>
      </pc:sldChg>
      <pc:sldChg chg="modSp mod modNotesTx">
        <pc:chgData name="Beverley Ferguson" userId="4a5d90d7-4d97-43a2-9ddb-522ed5d03a7e" providerId="ADAL" clId="{51033DB3-5B91-4EAA-9D60-B689566D3CAD}" dt="2024-03-07T17:10:02.204" v="1542" actId="20577"/>
        <pc:sldMkLst>
          <pc:docMk/>
          <pc:sldMk cId="3460613217" sldId="342"/>
        </pc:sldMkLst>
        <pc:spChg chg="mod">
          <ac:chgData name="Beverley Ferguson" userId="4a5d90d7-4d97-43a2-9ddb-522ed5d03a7e" providerId="ADAL" clId="{51033DB3-5B91-4EAA-9D60-B689566D3CAD}" dt="2024-03-07T17:10:02.204" v="1542" actId="20577"/>
          <ac:spMkLst>
            <pc:docMk/>
            <pc:sldMk cId="3460613217" sldId="342"/>
            <ac:spMk id="2" creationId="{00000000-0000-0000-0000-000000000000}"/>
          </ac:spMkLst>
        </pc:spChg>
        <pc:picChg chg="mod">
          <ac:chgData name="Beverley Ferguson" userId="4a5d90d7-4d97-43a2-9ddb-522ed5d03a7e" providerId="ADAL" clId="{51033DB3-5B91-4EAA-9D60-B689566D3CAD}" dt="2024-03-06T13:48:22.400" v="1" actId="14100"/>
          <ac:picMkLst>
            <pc:docMk/>
            <pc:sldMk cId="3460613217" sldId="342"/>
            <ac:picMk id="13" creationId="{00000000-0000-0000-0000-000000000000}"/>
          </ac:picMkLst>
        </pc:picChg>
      </pc:sldChg>
      <pc:sldChg chg="modSp mod modNotesTx">
        <pc:chgData name="Beverley Ferguson" userId="4a5d90d7-4d97-43a2-9ddb-522ed5d03a7e" providerId="ADAL" clId="{51033DB3-5B91-4EAA-9D60-B689566D3CAD}" dt="2024-03-07T17:10:09.074" v="1555" actId="20577"/>
        <pc:sldMkLst>
          <pc:docMk/>
          <pc:sldMk cId="3683066461" sldId="347"/>
        </pc:sldMkLst>
        <pc:spChg chg="mod">
          <ac:chgData name="Beverley Ferguson" userId="4a5d90d7-4d97-43a2-9ddb-522ed5d03a7e" providerId="ADAL" clId="{51033DB3-5B91-4EAA-9D60-B689566D3CAD}" dt="2024-03-07T17:10:09.074" v="1555" actId="20577"/>
          <ac:spMkLst>
            <pc:docMk/>
            <pc:sldMk cId="3683066461" sldId="347"/>
            <ac:spMk id="2" creationId="{00000000-0000-0000-0000-000000000000}"/>
          </ac:spMkLst>
        </pc:spChg>
        <pc:picChg chg="mod">
          <ac:chgData name="Beverley Ferguson" userId="4a5d90d7-4d97-43a2-9ddb-522ed5d03a7e" providerId="ADAL" clId="{51033DB3-5B91-4EAA-9D60-B689566D3CAD}" dt="2024-03-06T13:48:37.351" v="4" actId="14100"/>
          <ac:picMkLst>
            <pc:docMk/>
            <pc:sldMk cId="3683066461" sldId="347"/>
            <ac:picMk id="13" creationId="{00000000-0000-0000-0000-000000000000}"/>
          </ac:picMkLst>
        </pc:picChg>
      </pc:sldChg>
      <pc:sldChg chg="modSp mod modNotesTx">
        <pc:chgData name="Beverley Ferguson" userId="4a5d90d7-4d97-43a2-9ddb-522ed5d03a7e" providerId="ADAL" clId="{51033DB3-5B91-4EAA-9D60-B689566D3CAD}" dt="2024-03-07T17:10:15.031" v="1568" actId="20577"/>
        <pc:sldMkLst>
          <pc:docMk/>
          <pc:sldMk cId="2334745173" sldId="350"/>
        </pc:sldMkLst>
        <pc:spChg chg="mod">
          <ac:chgData name="Beverley Ferguson" userId="4a5d90d7-4d97-43a2-9ddb-522ed5d03a7e" providerId="ADAL" clId="{51033DB3-5B91-4EAA-9D60-B689566D3CAD}" dt="2024-03-07T17:10:15.031" v="1568" actId="20577"/>
          <ac:spMkLst>
            <pc:docMk/>
            <pc:sldMk cId="2334745173" sldId="350"/>
            <ac:spMk id="7" creationId="{00000000-0000-0000-0000-000000000000}"/>
          </ac:spMkLst>
        </pc:spChg>
      </pc:sldChg>
      <pc:sldChg chg="delSp modSp add del mod">
        <pc:chgData name="Beverley Ferguson" userId="4a5d90d7-4d97-43a2-9ddb-522ed5d03a7e" providerId="ADAL" clId="{51033DB3-5B91-4EAA-9D60-B689566D3CAD}" dt="2024-03-07T12:59:39.369" v="277" actId="20577"/>
        <pc:sldMkLst>
          <pc:docMk/>
          <pc:sldMk cId="1270041810" sldId="376"/>
        </pc:sldMkLst>
        <pc:spChg chg="mod">
          <ac:chgData name="Beverley Ferguson" userId="4a5d90d7-4d97-43a2-9ddb-522ed5d03a7e" providerId="ADAL" clId="{51033DB3-5B91-4EAA-9D60-B689566D3CAD}" dt="2024-03-07T12:54:29.265" v="118" actId="20577"/>
          <ac:spMkLst>
            <pc:docMk/>
            <pc:sldMk cId="1270041810" sldId="376"/>
            <ac:spMk id="2" creationId="{00000000-0000-0000-0000-000000000000}"/>
          </ac:spMkLst>
        </pc:spChg>
        <pc:spChg chg="mod">
          <ac:chgData name="Beverley Ferguson" userId="4a5d90d7-4d97-43a2-9ddb-522ed5d03a7e" providerId="ADAL" clId="{51033DB3-5B91-4EAA-9D60-B689566D3CAD}" dt="2024-03-07T12:59:39.369" v="277" actId="20577"/>
          <ac:spMkLst>
            <pc:docMk/>
            <pc:sldMk cId="1270041810" sldId="376"/>
            <ac:spMk id="3" creationId="{00000000-0000-0000-0000-000000000000}"/>
          </ac:spMkLst>
        </pc:spChg>
        <pc:picChg chg="del">
          <ac:chgData name="Beverley Ferguson" userId="4a5d90d7-4d97-43a2-9ddb-522ed5d03a7e" providerId="ADAL" clId="{51033DB3-5B91-4EAA-9D60-B689566D3CAD}" dt="2024-03-07T12:58:17.627" v="275" actId="478"/>
          <ac:picMkLst>
            <pc:docMk/>
            <pc:sldMk cId="1270041810" sldId="376"/>
            <ac:picMk id="9" creationId="{00000000-0000-0000-0000-000000000000}"/>
          </ac:picMkLst>
        </pc:picChg>
      </pc:sldChg>
      <pc:sldChg chg="modNotesTx">
        <pc:chgData name="Beverley Ferguson" userId="4a5d90d7-4d97-43a2-9ddb-522ed5d03a7e" providerId="ADAL" clId="{51033DB3-5B91-4EAA-9D60-B689566D3CAD}" dt="2024-03-06T13:49:21.557" v="9" actId="20577"/>
        <pc:sldMkLst>
          <pc:docMk/>
          <pc:sldMk cId="1402982705" sldId="382"/>
        </pc:sldMkLst>
      </pc:sldChg>
      <pc:sldChg chg="addSp delSp modSp add del mod">
        <pc:chgData name="Beverley Ferguson" userId="4a5d90d7-4d97-43a2-9ddb-522ed5d03a7e" providerId="ADAL" clId="{51033DB3-5B91-4EAA-9D60-B689566D3CAD}" dt="2024-03-07T13:11:30.956" v="488" actId="1037"/>
        <pc:sldMkLst>
          <pc:docMk/>
          <pc:sldMk cId="3595413819" sldId="423"/>
        </pc:sldMkLst>
        <pc:spChg chg="mod">
          <ac:chgData name="Beverley Ferguson" userId="4a5d90d7-4d97-43a2-9ddb-522ed5d03a7e" providerId="ADAL" clId="{51033DB3-5B91-4EAA-9D60-B689566D3CAD}" dt="2024-03-07T13:10:12.798" v="281"/>
          <ac:spMkLst>
            <pc:docMk/>
            <pc:sldMk cId="3595413819" sldId="423"/>
            <ac:spMk id="2" creationId="{00000000-0000-0000-0000-000000000000}"/>
          </ac:spMkLst>
        </pc:spChg>
        <pc:spChg chg="add del mod">
          <ac:chgData name="Beverley Ferguson" userId="4a5d90d7-4d97-43a2-9ddb-522ed5d03a7e" providerId="ADAL" clId="{51033DB3-5B91-4EAA-9D60-B689566D3CAD}" dt="2024-03-07T13:11:30.956" v="488" actId="1037"/>
          <ac:spMkLst>
            <pc:docMk/>
            <pc:sldMk cId="3595413819" sldId="423"/>
            <ac:spMk id="3" creationId="{05D9E19C-FF80-A65E-28F1-52027E0B7A11}"/>
          </ac:spMkLst>
        </pc:spChg>
        <pc:spChg chg="add mod">
          <ac:chgData name="Beverley Ferguson" userId="4a5d90d7-4d97-43a2-9ddb-522ed5d03a7e" providerId="ADAL" clId="{51033DB3-5B91-4EAA-9D60-B689566D3CAD}" dt="2024-03-07T13:11:19.831" v="440" actId="1038"/>
          <ac:spMkLst>
            <pc:docMk/>
            <pc:sldMk cId="3595413819" sldId="423"/>
            <ac:spMk id="4" creationId="{C83289C9-A0D1-E9EA-4AE5-9312FB65F8BE}"/>
          </ac:spMkLst>
        </pc:spChg>
        <pc:graphicFrameChg chg="mod">
          <ac:chgData name="Beverley Ferguson" userId="4a5d90d7-4d97-43a2-9ddb-522ed5d03a7e" providerId="ADAL" clId="{51033DB3-5B91-4EAA-9D60-B689566D3CAD}" dt="2024-03-07T13:10:20.741" v="292" actId="1037"/>
          <ac:graphicFrameMkLst>
            <pc:docMk/>
            <pc:sldMk cId="3595413819" sldId="423"/>
            <ac:graphicFrameMk id="5" creationId="{00000000-0000-0000-0000-000000000000}"/>
          </ac:graphicFrameMkLst>
        </pc:graphicFrameChg>
      </pc:sldChg>
      <pc:sldChg chg="delSp modSp add del mod">
        <pc:chgData name="Beverley Ferguson" userId="4a5d90d7-4d97-43a2-9ddb-522ed5d03a7e" providerId="ADAL" clId="{51033DB3-5B91-4EAA-9D60-B689566D3CAD}" dt="2024-03-07T12:58:16.054" v="274" actId="47"/>
        <pc:sldMkLst>
          <pc:docMk/>
          <pc:sldMk cId="53168412" sldId="620"/>
        </pc:sldMkLst>
        <pc:spChg chg="mod">
          <ac:chgData name="Beverley Ferguson" userId="4a5d90d7-4d97-43a2-9ddb-522ed5d03a7e" providerId="ADAL" clId="{51033DB3-5B91-4EAA-9D60-B689566D3CAD}" dt="2024-03-07T12:08:05.943" v="95" actId="20577"/>
          <ac:spMkLst>
            <pc:docMk/>
            <pc:sldMk cId="53168412" sldId="620"/>
            <ac:spMk id="3" creationId="{00000000-0000-0000-0000-000000000000}"/>
          </ac:spMkLst>
        </pc:spChg>
        <pc:spChg chg="mod">
          <ac:chgData name="Beverley Ferguson" userId="4a5d90d7-4d97-43a2-9ddb-522ed5d03a7e" providerId="ADAL" clId="{51033DB3-5B91-4EAA-9D60-B689566D3CAD}" dt="2024-03-07T12:06:38.689" v="31" actId="20577"/>
          <ac:spMkLst>
            <pc:docMk/>
            <pc:sldMk cId="53168412" sldId="620"/>
            <ac:spMk id="7" creationId="{00000000-0000-0000-0000-000000000000}"/>
          </ac:spMkLst>
        </pc:spChg>
        <pc:picChg chg="del">
          <ac:chgData name="Beverley Ferguson" userId="4a5d90d7-4d97-43a2-9ddb-522ed5d03a7e" providerId="ADAL" clId="{51033DB3-5B91-4EAA-9D60-B689566D3CAD}" dt="2024-03-07T12:06:48.552" v="32" actId="478"/>
          <ac:picMkLst>
            <pc:docMk/>
            <pc:sldMk cId="53168412" sldId="620"/>
            <ac:picMk id="9" creationId="{00000000-0000-0000-0000-000000000000}"/>
          </ac:picMkLst>
        </pc:picChg>
        <pc:picChg chg="del">
          <ac:chgData name="Beverley Ferguson" userId="4a5d90d7-4d97-43a2-9ddb-522ed5d03a7e" providerId="ADAL" clId="{51033DB3-5B91-4EAA-9D60-B689566D3CAD}" dt="2024-03-07T12:06:49.716" v="33" actId="478"/>
          <ac:picMkLst>
            <pc:docMk/>
            <pc:sldMk cId="53168412" sldId="620"/>
            <ac:picMk id="2050" creationId="{00000000-0000-0000-0000-000000000000}"/>
          </ac:picMkLst>
        </pc:picChg>
      </pc:sldChg>
      <pc:sldChg chg="add del">
        <pc:chgData name="Beverley Ferguson" userId="4a5d90d7-4d97-43a2-9ddb-522ed5d03a7e" providerId="ADAL" clId="{51033DB3-5B91-4EAA-9D60-B689566D3CAD}" dt="2024-03-07T13:10:12.860" v="282"/>
        <pc:sldMkLst>
          <pc:docMk/>
          <pc:sldMk cId="959445480" sldId="637"/>
        </pc:sldMkLst>
      </pc:sldChg>
      <pc:sldChg chg="delSp modSp add del mod">
        <pc:chgData name="Beverley Ferguson" userId="4a5d90d7-4d97-43a2-9ddb-522ed5d03a7e" providerId="ADAL" clId="{51033DB3-5B91-4EAA-9D60-B689566D3CAD}" dt="2024-03-07T13:17:21.954" v="537" actId="2696"/>
        <pc:sldMkLst>
          <pc:docMk/>
          <pc:sldMk cId="333783268" sldId="638"/>
        </pc:sldMkLst>
        <pc:spChg chg="mod">
          <ac:chgData name="Beverley Ferguson" userId="4a5d90d7-4d97-43a2-9ddb-522ed5d03a7e" providerId="ADAL" clId="{51033DB3-5B91-4EAA-9D60-B689566D3CAD}" dt="2024-03-07T13:16:23.625" v="521" actId="20577"/>
          <ac:spMkLst>
            <pc:docMk/>
            <pc:sldMk cId="333783268" sldId="638"/>
            <ac:spMk id="2" creationId="{00000000-0000-0000-0000-000000000000}"/>
          </ac:spMkLst>
        </pc:spChg>
        <pc:spChg chg="mod">
          <ac:chgData name="Beverley Ferguson" userId="4a5d90d7-4d97-43a2-9ddb-522ed5d03a7e" providerId="ADAL" clId="{51033DB3-5B91-4EAA-9D60-B689566D3CAD}" dt="2024-03-07T13:16:49.671" v="533"/>
          <ac:spMkLst>
            <pc:docMk/>
            <pc:sldMk cId="333783268" sldId="638"/>
            <ac:spMk id="11" creationId="{00000000-0000-0000-0000-000000000000}"/>
          </ac:spMkLst>
        </pc:spChg>
        <pc:picChg chg="del">
          <ac:chgData name="Beverley Ferguson" userId="4a5d90d7-4d97-43a2-9ddb-522ed5d03a7e" providerId="ADAL" clId="{51033DB3-5B91-4EAA-9D60-B689566D3CAD}" dt="2024-03-07T13:16:26.507" v="522" actId="478"/>
          <ac:picMkLst>
            <pc:docMk/>
            <pc:sldMk cId="333783268" sldId="638"/>
            <ac:picMk id="7" creationId="{00000000-0000-0000-0000-000000000000}"/>
          </ac:picMkLst>
        </pc:picChg>
      </pc:sldChg>
      <pc:sldChg chg="add del">
        <pc:chgData name="Beverley Ferguson" userId="4a5d90d7-4d97-43a2-9ddb-522ed5d03a7e" providerId="ADAL" clId="{51033DB3-5B91-4EAA-9D60-B689566D3CAD}" dt="2024-03-07T13:17:14.913" v="535"/>
        <pc:sldMkLst>
          <pc:docMk/>
          <pc:sldMk cId="688618227" sldId="639"/>
        </pc:sldMkLst>
      </pc:sldChg>
      <pc:sldChg chg="addSp modSp add mod ord">
        <pc:chgData name="Beverley Ferguson" userId="4a5d90d7-4d97-43a2-9ddb-522ed5d03a7e" providerId="ADAL" clId="{51033DB3-5B91-4EAA-9D60-B689566D3CAD}" dt="2024-03-07T17:14:13.347" v="1863" actId="1035"/>
        <pc:sldMkLst>
          <pc:docMk/>
          <pc:sldMk cId="3255220000" sldId="639"/>
        </pc:sldMkLst>
        <pc:spChg chg="mod">
          <ac:chgData name="Beverley Ferguson" userId="4a5d90d7-4d97-43a2-9ddb-522ed5d03a7e" providerId="ADAL" clId="{51033DB3-5B91-4EAA-9D60-B689566D3CAD}" dt="2024-03-07T17:13:57.843" v="1839" actId="14100"/>
          <ac:spMkLst>
            <pc:docMk/>
            <pc:sldMk cId="3255220000" sldId="639"/>
            <ac:spMk id="2" creationId="{00000000-0000-0000-0000-000000000000}"/>
          </ac:spMkLst>
        </pc:spChg>
        <pc:spChg chg="mod">
          <ac:chgData name="Beverley Ferguson" userId="4a5d90d7-4d97-43a2-9ddb-522ed5d03a7e" providerId="ADAL" clId="{51033DB3-5B91-4EAA-9D60-B689566D3CAD}" dt="2024-03-07T17:14:07.517" v="1862" actId="1036"/>
          <ac:spMkLst>
            <pc:docMk/>
            <pc:sldMk cId="3255220000" sldId="639"/>
            <ac:spMk id="3" creationId="{00000000-0000-0000-0000-000000000000}"/>
          </ac:spMkLst>
        </pc:spChg>
        <pc:picChg chg="add mod">
          <ac:chgData name="Beverley Ferguson" userId="4a5d90d7-4d97-43a2-9ddb-522ed5d03a7e" providerId="ADAL" clId="{51033DB3-5B91-4EAA-9D60-B689566D3CAD}" dt="2024-03-07T17:14:13.347" v="1863" actId="1035"/>
          <ac:picMkLst>
            <pc:docMk/>
            <pc:sldMk cId="3255220000" sldId="639"/>
            <ac:picMk id="1026" creationId="{F3A2AA5D-C948-BF05-2773-501E2283D7BE}"/>
          </ac:picMkLst>
        </pc:picChg>
      </pc:sldChg>
      <pc:sldChg chg="delSp modSp add del mod">
        <pc:chgData name="Beverley Ferguson" userId="4a5d90d7-4d97-43a2-9ddb-522ed5d03a7e" providerId="ADAL" clId="{51033DB3-5B91-4EAA-9D60-B689566D3CAD}" dt="2024-03-07T17:25:00.914" v="1945" actId="47"/>
        <pc:sldMkLst>
          <pc:docMk/>
          <pc:sldMk cId="3022961359" sldId="640"/>
        </pc:sldMkLst>
        <pc:spChg chg="mod">
          <ac:chgData name="Beverley Ferguson" userId="4a5d90d7-4d97-43a2-9ddb-522ed5d03a7e" providerId="ADAL" clId="{51033DB3-5B91-4EAA-9D60-B689566D3CAD}" dt="2024-03-07T17:18:20.784" v="1919" actId="14100"/>
          <ac:spMkLst>
            <pc:docMk/>
            <pc:sldMk cId="3022961359" sldId="640"/>
            <ac:spMk id="2" creationId="{00000000-0000-0000-0000-000000000000}"/>
          </ac:spMkLst>
        </pc:spChg>
        <pc:spChg chg="mod">
          <ac:chgData name="Beverley Ferguson" userId="4a5d90d7-4d97-43a2-9ddb-522ed5d03a7e" providerId="ADAL" clId="{51033DB3-5B91-4EAA-9D60-B689566D3CAD}" dt="2024-03-07T17:18:09.715" v="1904" actId="2711"/>
          <ac:spMkLst>
            <pc:docMk/>
            <pc:sldMk cId="3022961359" sldId="640"/>
            <ac:spMk id="11" creationId="{00000000-0000-0000-0000-000000000000}"/>
          </ac:spMkLst>
        </pc:spChg>
        <pc:picChg chg="del">
          <ac:chgData name="Beverley Ferguson" userId="4a5d90d7-4d97-43a2-9ddb-522ed5d03a7e" providerId="ADAL" clId="{51033DB3-5B91-4EAA-9D60-B689566D3CAD}" dt="2024-03-07T17:17:29.460" v="1891" actId="478"/>
          <ac:picMkLst>
            <pc:docMk/>
            <pc:sldMk cId="3022961359" sldId="640"/>
            <ac:picMk id="7" creationId="{00000000-0000-0000-0000-000000000000}"/>
          </ac:picMkLst>
        </pc:picChg>
      </pc:sldChg>
      <pc:sldChg chg="modSp add del mod ord">
        <pc:chgData name="Beverley Ferguson" userId="4a5d90d7-4d97-43a2-9ddb-522ed5d03a7e" providerId="ADAL" clId="{51033DB3-5B91-4EAA-9D60-B689566D3CAD}" dt="2024-03-07T16:46:47.695" v="1501" actId="47"/>
        <pc:sldMkLst>
          <pc:docMk/>
          <pc:sldMk cId="3230375946" sldId="640"/>
        </pc:sldMkLst>
        <pc:spChg chg="mod">
          <ac:chgData name="Beverley Ferguson" userId="4a5d90d7-4d97-43a2-9ddb-522ed5d03a7e" providerId="ADAL" clId="{51033DB3-5B91-4EAA-9D60-B689566D3CAD}" dt="2024-03-07T16:07:18.611" v="870" actId="1076"/>
          <ac:spMkLst>
            <pc:docMk/>
            <pc:sldMk cId="3230375946" sldId="640"/>
            <ac:spMk id="2" creationId="{00000000-0000-0000-0000-000000000000}"/>
          </ac:spMkLst>
        </pc:spChg>
        <pc:spChg chg="mod">
          <ac:chgData name="Beverley Ferguson" userId="4a5d90d7-4d97-43a2-9ddb-522ed5d03a7e" providerId="ADAL" clId="{51033DB3-5B91-4EAA-9D60-B689566D3CAD}" dt="2024-03-07T16:10:02.629" v="884" actId="6549"/>
          <ac:spMkLst>
            <pc:docMk/>
            <pc:sldMk cId="3230375946" sldId="640"/>
            <ac:spMk id="3" creationId="{00000000-0000-0000-0000-000000000000}"/>
          </ac:spMkLst>
        </pc:spChg>
      </pc:sldChg>
      <pc:sldChg chg="modSp add mod">
        <pc:chgData name="Beverley Ferguson" userId="4a5d90d7-4d97-43a2-9ddb-522ed5d03a7e" providerId="ADAL" clId="{51033DB3-5B91-4EAA-9D60-B689566D3CAD}" dt="2024-03-07T17:24:41.324" v="1944" actId="207"/>
        <pc:sldMkLst>
          <pc:docMk/>
          <pc:sldMk cId="2115660180" sldId="641"/>
        </pc:sldMkLst>
        <pc:spChg chg="mod">
          <ac:chgData name="Beverley Ferguson" userId="4a5d90d7-4d97-43a2-9ddb-522ed5d03a7e" providerId="ADAL" clId="{51033DB3-5B91-4EAA-9D60-B689566D3CAD}" dt="2024-03-07T17:21:17.575" v="1923"/>
          <ac:spMkLst>
            <pc:docMk/>
            <pc:sldMk cId="2115660180" sldId="641"/>
            <ac:spMk id="2" creationId="{4989E3FF-472A-B1B0-A924-FC8C388ABA77}"/>
          </ac:spMkLst>
        </pc:spChg>
        <pc:spChg chg="mod">
          <ac:chgData name="Beverley Ferguson" userId="4a5d90d7-4d97-43a2-9ddb-522ed5d03a7e" providerId="ADAL" clId="{51033DB3-5B91-4EAA-9D60-B689566D3CAD}" dt="2024-03-07T17:24:41.324" v="1944" actId="207"/>
          <ac:spMkLst>
            <pc:docMk/>
            <pc:sldMk cId="2115660180" sldId="641"/>
            <ac:spMk id="4" creationId="{FFCCC4E4-4C44-BEBC-B26B-1076EC0F1667}"/>
          </ac:spMkLst>
        </pc:spChg>
      </pc:sldChg>
      <pc:sldChg chg="add del">
        <pc:chgData name="Beverley Ferguson" userId="4a5d90d7-4d97-43a2-9ddb-522ed5d03a7e" providerId="ADAL" clId="{51033DB3-5B91-4EAA-9D60-B689566D3CAD}" dt="2024-03-07T17:21:07.276" v="1921"/>
        <pc:sldMkLst>
          <pc:docMk/>
          <pc:sldMk cId="3800962145" sldId="641"/>
        </pc:sldMkLst>
      </pc:sldChg>
      <pc:sldChg chg="modSp add del mod">
        <pc:chgData name="Beverley Ferguson" userId="4a5d90d7-4d97-43a2-9ddb-522ed5d03a7e" providerId="ADAL" clId="{51033DB3-5B91-4EAA-9D60-B689566D3CAD}" dt="2024-03-07T16:46:47.695" v="1501" actId="47"/>
        <pc:sldMkLst>
          <pc:docMk/>
          <pc:sldMk cId="4003451962" sldId="641"/>
        </pc:sldMkLst>
        <pc:spChg chg="mod">
          <ac:chgData name="Beverley Ferguson" userId="4a5d90d7-4d97-43a2-9ddb-522ed5d03a7e" providerId="ADAL" clId="{51033DB3-5B91-4EAA-9D60-B689566D3CAD}" dt="2024-03-07T16:26:17.034" v="893" actId="20577"/>
          <ac:spMkLst>
            <pc:docMk/>
            <pc:sldMk cId="4003451962" sldId="641"/>
            <ac:spMk id="2" creationId="{00000000-0000-0000-0000-000000000000}"/>
          </ac:spMkLst>
        </pc:spChg>
        <pc:spChg chg="mod">
          <ac:chgData name="Beverley Ferguson" userId="4a5d90d7-4d97-43a2-9ddb-522ed5d03a7e" providerId="ADAL" clId="{51033DB3-5B91-4EAA-9D60-B689566D3CAD}" dt="2024-03-07T16:45:25.724" v="1500" actId="6549"/>
          <ac:spMkLst>
            <pc:docMk/>
            <pc:sldMk cId="4003451962" sldId="641"/>
            <ac:spMk id="3" creationId="{00000000-0000-0000-0000-000000000000}"/>
          </ac:spMkLst>
        </pc:spChg>
      </pc:sldChg>
    </pc:docChg>
  </pc:docChgLst>
  <pc:docChgLst>
    <pc:chgData name="Beverley Ferguson" userId="4a5d90d7-4d97-43a2-9ddb-522ed5d03a7e" providerId="ADAL" clId="{4693C60E-6601-4F5A-A88C-F080A51A42CF}"/>
    <pc:docChg chg="undo custSel modSld">
      <pc:chgData name="Beverley Ferguson" userId="4a5d90d7-4d97-43a2-9ddb-522ed5d03a7e" providerId="ADAL" clId="{4693C60E-6601-4F5A-A88C-F080A51A42CF}" dt="2024-03-08T17:14:07.583" v="354" actId="12"/>
      <pc:docMkLst>
        <pc:docMk/>
      </pc:docMkLst>
      <pc:sldChg chg="modSp mod">
        <pc:chgData name="Beverley Ferguson" userId="4a5d90d7-4d97-43a2-9ddb-522ed5d03a7e" providerId="ADAL" clId="{4693C60E-6601-4F5A-A88C-F080A51A42CF}" dt="2024-03-08T17:12:33.176" v="345" actId="12"/>
        <pc:sldMkLst>
          <pc:docMk/>
          <pc:sldMk cId="2578502387" sldId="332"/>
        </pc:sldMkLst>
        <pc:spChg chg="mod">
          <ac:chgData name="Beverley Ferguson" userId="4a5d90d7-4d97-43a2-9ddb-522ed5d03a7e" providerId="ADAL" clId="{4693C60E-6601-4F5A-A88C-F080A51A42CF}" dt="2024-03-08T15:59:08.995" v="332" actId="14100"/>
          <ac:spMkLst>
            <pc:docMk/>
            <pc:sldMk cId="2578502387" sldId="332"/>
            <ac:spMk id="2" creationId="{00000000-0000-0000-0000-000000000000}"/>
          </ac:spMkLst>
        </pc:spChg>
        <pc:spChg chg="mod">
          <ac:chgData name="Beverley Ferguson" userId="4a5d90d7-4d97-43a2-9ddb-522ed5d03a7e" providerId="ADAL" clId="{4693C60E-6601-4F5A-A88C-F080A51A42CF}" dt="2024-03-08T17:12:33.176" v="345" actId="12"/>
          <ac:spMkLst>
            <pc:docMk/>
            <pc:sldMk cId="2578502387" sldId="332"/>
            <ac:spMk id="3" creationId="{00000000-0000-0000-0000-000000000000}"/>
          </ac:spMkLst>
        </pc:spChg>
      </pc:sldChg>
      <pc:sldChg chg="addSp delSp modSp mod">
        <pc:chgData name="Beverley Ferguson" userId="4a5d90d7-4d97-43a2-9ddb-522ed5d03a7e" providerId="ADAL" clId="{4693C60E-6601-4F5A-A88C-F080A51A42CF}" dt="2024-03-08T17:13:05.173" v="349" actId="12"/>
        <pc:sldMkLst>
          <pc:docMk/>
          <pc:sldMk cId="2137356222" sldId="333"/>
        </pc:sldMkLst>
        <pc:spChg chg="del">
          <ac:chgData name="Beverley Ferguson" userId="4a5d90d7-4d97-43a2-9ddb-522ed5d03a7e" providerId="ADAL" clId="{4693C60E-6601-4F5A-A88C-F080A51A42CF}" dt="2024-03-08T15:56:10.011" v="261" actId="478"/>
          <ac:spMkLst>
            <pc:docMk/>
            <pc:sldMk cId="2137356222" sldId="333"/>
            <ac:spMk id="2" creationId="{00000000-0000-0000-0000-000000000000}"/>
          </ac:spMkLst>
        </pc:spChg>
        <pc:spChg chg="mod">
          <ac:chgData name="Beverley Ferguson" userId="4a5d90d7-4d97-43a2-9ddb-522ed5d03a7e" providerId="ADAL" clId="{4693C60E-6601-4F5A-A88C-F080A51A42CF}" dt="2024-03-08T17:13:05.173" v="349" actId="12"/>
          <ac:spMkLst>
            <pc:docMk/>
            <pc:sldMk cId="2137356222" sldId="333"/>
            <ac:spMk id="3" creationId="{00000000-0000-0000-0000-000000000000}"/>
          </ac:spMkLst>
        </pc:spChg>
        <pc:spChg chg="add del mod">
          <ac:chgData name="Beverley Ferguson" userId="4a5d90d7-4d97-43a2-9ddb-522ed5d03a7e" providerId="ADAL" clId="{4693C60E-6601-4F5A-A88C-F080A51A42CF}" dt="2024-03-08T15:56:12.663" v="262" actId="478"/>
          <ac:spMkLst>
            <pc:docMk/>
            <pc:sldMk cId="2137356222" sldId="333"/>
            <ac:spMk id="5" creationId="{8D9A6143-7229-38B0-78DE-708E6B379DA6}"/>
          </ac:spMkLst>
        </pc:spChg>
        <pc:spChg chg="add del mod">
          <ac:chgData name="Beverley Ferguson" userId="4a5d90d7-4d97-43a2-9ddb-522ed5d03a7e" providerId="ADAL" clId="{4693C60E-6601-4F5A-A88C-F080A51A42CF}" dt="2024-03-08T15:58:37.742" v="327" actId="478"/>
          <ac:spMkLst>
            <pc:docMk/>
            <pc:sldMk cId="2137356222" sldId="333"/>
            <ac:spMk id="6" creationId="{F7DCF1BC-3B34-6CB0-B013-DF85913CCC88}"/>
          </ac:spMkLst>
        </pc:spChg>
        <pc:spChg chg="add del mod">
          <ac:chgData name="Beverley Ferguson" userId="4a5d90d7-4d97-43a2-9ddb-522ed5d03a7e" providerId="ADAL" clId="{4693C60E-6601-4F5A-A88C-F080A51A42CF}" dt="2024-03-08T15:58:39.160" v="328" actId="478"/>
          <ac:spMkLst>
            <pc:docMk/>
            <pc:sldMk cId="2137356222" sldId="333"/>
            <ac:spMk id="10" creationId="{83E58E6B-67AF-EA76-F736-DD35BF4D3061}"/>
          </ac:spMkLst>
        </pc:spChg>
        <pc:spChg chg="add mod">
          <ac:chgData name="Beverley Ferguson" userId="4a5d90d7-4d97-43a2-9ddb-522ed5d03a7e" providerId="ADAL" clId="{4693C60E-6601-4F5A-A88C-F080A51A42CF}" dt="2024-03-08T15:59:14.806" v="333" actId="14100"/>
          <ac:spMkLst>
            <pc:docMk/>
            <pc:sldMk cId="2137356222" sldId="333"/>
            <ac:spMk id="11" creationId="{6FA8CAD8-18F1-2396-3A15-FEBEB017616B}"/>
          </ac:spMkLst>
        </pc:spChg>
      </pc:sldChg>
      <pc:sldChg chg="addSp delSp modSp mod">
        <pc:chgData name="Beverley Ferguson" userId="4a5d90d7-4d97-43a2-9ddb-522ed5d03a7e" providerId="ADAL" clId="{4693C60E-6601-4F5A-A88C-F080A51A42CF}" dt="2024-03-08T17:13:27.268" v="351" actId="12"/>
        <pc:sldMkLst>
          <pc:docMk/>
          <pc:sldMk cId="3460613217" sldId="342"/>
        </pc:sldMkLst>
        <pc:spChg chg="del">
          <ac:chgData name="Beverley Ferguson" userId="4a5d90d7-4d97-43a2-9ddb-522ed5d03a7e" providerId="ADAL" clId="{4693C60E-6601-4F5A-A88C-F080A51A42CF}" dt="2024-03-08T15:56:25.974" v="272" actId="478"/>
          <ac:spMkLst>
            <pc:docMk/>
            <pc:sldMk cId="3460613217" sldId="342"/>
            <ac:spMk id="2" creationId="{00000000-0000-0000-0000-000000000000}"/>
          </ac:spMkLst>
        </pc:spChg>
        <pc:spChg chg="mod">
          <ac:chgData name="Beverley Ferguson" userId="4a5d90d7-4d97-43a2-9ddb-522ed5d03a7e" providerId="ADAL" clId="{4693C60E-6601-4F5A-A88C-F080A51A42CF}" dt="2024-03-08T17:13:27.268" v="351" actId="12"/>
          <ac:spMkLst>
            <pc:docMk/>
            <pc:sldMk cId="3460613217" sldId="342"/>
            <ac:spMk id="3" creationId="{00000000-0000-0000-0000-000000000000}"/>
          </ac:spMkLst>
        </pc:spChg>
        <pc:spChg chg="add del mod">
          <ac:chgData name="Beverley Ferguson" userId="4a5d90d7-4d97-43a2-9ddb-522ed5d03a7e" providerId="ADAL" clId="{4693C60E-6601-4F5A-A88C-F080A51A42CF}" dt="2024-03-08T15:56:29.571" v="273" actId="478"/>
          <ac:spMkLst>
            <pc:docMk/>
            <pc:sldMk cId="3460613217" sldId="342"/>
            <ac:spMk id="5" creationId="{076C4FEC-AC06-9427-70FA-BAC09E746808}"/>
          </ac:spMkLst>
        </pc:spChg>
        <pc:spChg chg="add mod">
          <ac:chgData name="Beverley Ferguson" userId="4a5d90d7-4d97-43a2-9ddb-522ed5d03a7e" providerId="ADAL" clId="{4693C60E-6601-4F5A-A88C-F080A51A42CF}" dt="2024-03-08T15:58:27.888" v="326" actId="14100"/>
          <ac:spMkLst>
            <pc:docMk/>
            <pc:sldMk cId="3460613217" sldId="342"/>
            <ac:spMk id="6" creationId="{1E0750F1-B291-5739-E507-43EFDD7FE9D8}"/>
          </ac:spMkLst>
        </pc:spChg>
      </pc:sldChg>
      <pc:sldChg chg="addSp delSp modSp mod">
        <pc:chgData name="Beverley Ferguson" userId="4a5d90d7-4d97-43a2-9ddb-522ed5d03a7e" providerId="ADAL" clId="{4693C60E-6601-4F5A-A88C-F080A51A42CF}" dt="2024-03-08T17:13:49.618" v="353" actId="12"/>
        <pc:sldMkLst>
          <pc:docMk/>
          <pc:sldMk cId="3683066461" sldId="347"/>
        </pc:sldMkLst>
        <pc:spChg chg="del">
          <ac:chgData name="Beverley Ferguson" userId="4a5d90d7-4d97-43a2-9ddb-522ed5d03a7e" providerId="ADAL" clId="{4693C60E-6601-4F5A-A88C-F080A51A42CF}" dt="2024-03-08T15:56:46.456" v="277" actId="478"/>
          <ac:spMkLst>
            <pc:docMk/>
            <pc:sldMk cId="3683066461" sldId="347"/>
            <ac:spMk id="2" creationId="{00000000-0000-0000-0000-000000000000}"/>
          </ac:spMkLst>
        </pc:spChg>
        <pc:spChg chg="mod">
          <ac:chgData name="Beverley Ferguson" userId="4a5d90d7-4d97-43a2-9ddb-522ed5d03a7e" providerId="ADAL" clId="{4693C60E-6601-4F5A-A88C-F080A51A42CF}" dt="2024-03-08T17:13:49.618" v="353" actId="12"/>
          <ac:spMkLst>
            <pc:docMk/>
            <pc:sldMk cId="3683066461" sldId="347"/>
            <ac:spMk id="3" creationId="{00000000-0000-0000-0000-000000000000}"/>
          </ac:spMkLst>
        </pc:spChg>
        <pc:spChg chg="add del mod">
          <ac:chgData name="Beverley Ferguson" userId="4a5d90d7-4d97-43a2-9ddb-522ed5d03a7e" providerId="ADAL" clId="{4693C60E-6601-4F5A-A88C-F080A51A42CF}" dt="2024-03-08T15:56:49.117" v="278" actId="478"/>
          <ac:spMkLst>
            <pc:docMk/>
            <pc:sldMk cId="3683066461" sldId="347"/>
            <ac:spMk id="5" creationId="{EBDBDE56-DA16-2AD4-6CB6-BBC997ABAE50}"/>
          </ac:spMkLst>
        </pc:spChg>
        <pc:spChg chg="add del mod">
          <ac:chgData name="Beverley Ferguson" userId="4a5d90d7-4d97-43a2-9ddb-522ed5d03a7e" providerId="ADAL" clId="{4693C60E-6601-4F5A-A88C-F080A51A42CF}" dt="2024-03-08T15:59:23.502" v="334" actId="478"/>
          <ac:spMkLst>
            <pc:docMk/>
            <pc:sldMk cId="3683066461" sldId="347"/>
            <ac:spMk id="6" creationId="{2F2FDF0B-3F7F-0B1B-3CE2-44FA28574D54}"/>
          </ac:spMkLst>
        </pc:spChg>
        <pc:spChg chg="add del mod">
          <ac:chgData name="Beverley Ferguson" userId="4a5d90d7-4d97-43a2-9ddb-522ed5d03a7e" providerId="ADAL" clId="{4693C60E-6601-4F5A-A88C-F080A51A42CF}" dt="2024-03-08T15:59:24.982" v="335" actId="478"/>
          <ac:spMkLst>
            <pc:docMk/>
            <pc:sldMk cId="3683066461" sldId="347"/>
            <ac:spMk id="10" creationId="{2118DBDF-FA38-C4DF-41A8-FF881D666391}"/>
          </ac:spMkLst>
        </pc:spChg>
        <pc:spChg chg="add mod">
          <ac:chgData name="Beverley Ferguson" userId="4a5d90d7-4d97-43a2-9ddb-522ed5d03a7e" providerId="ADAL" clId="{4693C60E-6601-4F5A-A88C-F080A51A42CF}" dt="2024-03-08T15:59:26.465" v="336"/>
          <ac:spMkLst>
            <pc:docMk/>
            <pc:sldMk cId="3683066461" sldId="347"/>
            <ac:spMk id="11" creationId="{6182FA07-8D7D-142B-0024-C65ACA0D7438}"/>
          </ac:spMkLst>
        </pc:spChg>
      </pc:sldChg>
      <pc:sldChg chg="addSp delSp modSp mod">
        <pc:chgData name="Beverley Ferguson" userId="4a5d90d7-4d97-43a2-9ddb-522ed5d03a7e" providerId="ADAL" clId="{4693C60E-6601-4F5A-A88C-F080A51A42CF}" dt="2024-03-08T17:14:07.583" v="354" actId="12"/>
        <pc:sldMkLst>
          <pc:docMk/>
          <pc:sldMk cId="2334745173" sldId="350"/>
        </pc:sldMkLst>
        <pc:spChg chg="add del mod">
          <ac:chgData name="Beverley Ferguson" userId="4a5d90d7-4d97-43a2-9ddb-522ed5d03a7e" providerId="ADAL" clId="{4693C60E-6601-4F5A-A88C-F080A51A42CF}" dt="2024-03-08T15:59:39.038" v="338" actId="478"/>
          <ac:spMkLst>
            <pc:docMk/>
            <pc:sldMk cId="2334745173" sldId="350"/>
            <ac:spMk id="2" creationId="{FA6F0ACE-A397-86DD-9D55-4DE346165B7B}"/>
          </ac:spMkLst>
        </pc:spChg>
        <pc:spChg chg="mod">
          <ac:chgData name="Beverley Ferguson" userId="4a5d90d7-4d97-43a2-9ddb-522ed5d03a7e" providerId="ADAL" clId="{4693C60E-6601-4F5A-A88C-F080A51A42CF}" dt="2024-03-08T17:14:07.583" v="354" actId="12"/>
          <ac:spMkLst>
            <pc:docMk/>
            <pc:sldMk cId="2334745173" sldId="350"/>
            <ac:spMk id="3" creationId="{00000000-0000-0000-0000-000000000000}"/>
          </ac:spMkLst>
        </pc:spChg>
        <pc:spChg chg="add del mod">
          <ac:chgData name="Beverley Ferguson" userId="4a5d90d7-4d97-43a2-9ddb-522ed5d03a7e" providerId="ADAL" clId="{4693C60E-6601-4F5A-A88C-F080A51A42CF}" dt="2024-03-08T15:59:42.405" v="339" actId="478"/>
          <ac:spMkLst>
            <pc:docMk/>
            <pc:sldMk cId="2334745173" sldId="350"/>
            <ac:spMk id="5" creationId="{D82E6AB7-358F-77B9-77A9-5C253D7D0695}"/>
          </ac:spMkLst>
        </pc:spChg>
        <pc:spChg chg="add mod">
          <ac:chgData name="Beverley Ferguson" userId="4a5d90d7-4d97-43a2-9ddb-522ed5d03a7e" providerId="ADAL" clId="{4693C60E-6601-4F5A-A88C-F080A51A42CF}" dt="2024-03-08T15:59:43.431" v="340"/>
          <ac:spMkLst>
            <pc:docMk/>
            <pc:sldMk cId="2334745173" sldId="350"/>
            <ac:spMk id="6" creationId="{73B96548-46D4-EAB4-5E26-E5F69A6DBE0B}"/>
          </ac:spMkLst>
        </pc:spChg>
        <pc:spChg chg="del">
          <ac:chgData name="Beverley Ferguson" userId="4a5d90d7-4d97-43a2-9ddb-522ed5d03a7e" providerId="ADAL" clId="{4693C60E-6601-4F5A-A88C-F080A51A42CF}" dt="2024-03-08T15:56:56.472" v="280" actId="478"/>
          <ac:spMkLst>
            <pc:docMk/>
            <pc:sldMk cId="2334745173" sldId="350"/>
            <ac:spMk id="7" creationId="{00000000-0000-0000-0000-000000000000}"/>
          </ac:spMkLst>
        </pc:spChg>
      </pc:sldChg>
      <pc:sldChg chg="modSp mod">
        <pc:chgData name="Beverley Ferguson" userId="4a5d90d7-4d97-43a2-9ddb-522ed5d03a7e" providerId="ADAL" clId="{4693C60E-6601-4F5A-A88C-F080A51A42CF}" dt="2024-03-08T15:49:18.068" v="84" actId="14100"/>
        <pc:sldMkLst>
          <pc:docMk/>
          <pc:sldMk cId="1402982705" sldId="382"/>
        </pc:sldMkLst>
        <pc:picChg chg="mod">
          <ac:chgData name="Beverley Ferguson" userId="4a5d90d7-4d97-43a2-9ddb-522ed5d03a7e" providerId="ADAL" clId="{4693C60E-6601-4F5A-A88C-F080A51A42CF}" dt="2024-03-08T15:49:18.068" v="84" actId="14100"/>
          <ac:picMkLst>
            <pc:docMk/>
            <pc:sldMk cId="1402982705" sldId="382"/>
            <ac:picMk id="13" creationId="{00000000-0000-0000-0000-000000000000}"/>
          </ac:picMkLst>
        </pc:picChg>
      </pc:sldChg>
      <pc:sldChg chg="addSp delSp modSp mod">
        <pc:chgData name="Beverley Ferguson" userId="4a5d90d7-4d97-43a2-9ddb-522ed5d03a7e" providerId="ADAL" clId="{4693C60E-6601-4F5A-A88C-F080A51A42CF}" dt="2024-03-08T15:48:22.023" v="83" actId="1076"/>
        <pc:sldMkLst>
          <pc:docMk/>
          <pc:sldMk cId="2484222750" sldId="616"/>
        </pc:sldMkLst>
        <pc:spChg chg="del">
          <ac:chgData name="Beverley Ferguson" userId="4a5d90d7-4d97-43a2-9ddb-522ed5d03a7e" providerId="ADAL" clId="{4693C60E-6601-4F5A-A88C-F080A51A42CF}" dt="2024-03-08T15:44:50.857" v="63" actId="478"/>
          <ac:spMkLst>
            <pc:docMk/>
            <pc:sldMk cId="2484222750" sldId="616"/>
            <ac:spMk id="2" creationId="{00000000-0000-0000-0000-000000000000}"/>
          </ac:spMkLst>
        </pc:spChg>
        <pc:spChg chg="add mod">
          <ac:chgData name="Beverley Ferguson" userId="4a5d90d7-4d97-43a2-9ddb-522ed5d03a7e" providerId="ADAL" clId="{4693C60E-6601-4F5A-A88C-F080A51A42CF}" dt="2024-03-08T15:47:58.765" v="73" actId="1076"/>
          <ac:spMkLst>
            <pc:docMk/>
            <pc:sldMk cId="2484222750" sldId="616"/>
            <ac:spMk id="3" creationId="{1324A5E7-640C-F307-CB74-FBAA8C9ACE6C}"/>
          </ac:spMkLst>
        </pc:spChg>
        <pc:spChg chg="add del mod">
          <ac:chgData name="Beverley Ferguson" userId="4a5d90d7-4d97-43a2-9ddb-522ed5d03a7e" providerId="ADAL" clId="{4693C60E-6601-4F5A-A88C-F080A51A42CF}" dt="2024-03-08T15:44:53.029" v="64" actId="478"/>
          <ac:spMkLst>
            <pc:docMk/>
            <pc:sldMk cId="2484222750" sldId="616"/>
            <ac:spMk id="5" creationId="{4AF867CD-B261-2A13-7AF8-826644B3FA7C}"/>
          </ac:spMkLst>
        </pc:spChg>
        <pc:spChg chg="add mod">
          <ac:chgData name="Beverley Ferguson" userId="4a5d90d7-4d97-43a2-9ddb-522ed5d03a7e" providerId="ADAL" clId="{4693C60E-6601-4F5A-A88C-F080A51A42CF}" dt="2024-03-08T15:46:51.985" v="68"/>
          <ac:spMkLst>
            <pc:docMk/>
            <pc:sldMk cId="2484222750" sldId="616"/>
            <ac:spMk id="6" creationId="{F972DCC7-CE5A-9E01-4DAA-6927282206B4}"/>
          </ac:spMkLst>
        </pc:spChg>
        <pc:spChg chg="add mod">
          <ac:chgData name="Beverley Ferguson" userId="4a5d90d7-4d97-43a2-9ddb-522ed5d03a7e" providerId="ADAL" clId="{4693C60E-6601-4F5A-A88C-F080A51A42CF}" dt="2024-03-08T15:46:51.985" v="68"/>
          <ac:spMkLst>
            <pc:docMk/>
            <pc:sldMk cId="2484222750" sldId="616"/>
            <ac:spMk id="7" creationId="{8800ACCD-C86F-3E01-DA84-D2ECE03AAFD8}"/>
          </ac:spMkLst>
        </pc:spChg>
        <pc:spChg chg="add mod">
          <ac:chgData name="Beverley Ferguson" userId="4a5d90d7-4d97-43a2-9ddb-522ed5d03a7e" providerId="ADAL" clId="{4693C60E-6601-4F5A-A88C-F080A51A42CF}" dt="2024-03-08T15:46:51.985" v="68"/>
          <ac:spMkLst>
            <pc:docMk/>
            <pc:sldMk cId="2484222750" sldId="616"/>
            <ac:spMk id="9" creationId="{4A45C692-6AB1-F5D4-1D1F-31B8FDAFC15F}"/>
          </ac:spMkLst>
        </pc:spChg>
        <pc:picChg chg="add mod">
          <ac:chgData name="Beverley Ferguson" userId="4a5d90d7-4d97-43a2-9ddb-522ed5d03a7e" providerId="ADAL" clId="{4693C60E-6601-4F5A-A88C-F080A51A42CF}" dt="2024-03-08T15:48:22.023" v="83" actId="1076"/>
          <ac:picMkLst>
            <pc:docMk/>
            <pc:sldMk cId="2484222750" sldId="616"/>
            <ac:picMk id="12" creationId="{7BF3A04F-3BF9-5805-0303-C02C830566D7}"/>
          </ac:picMkLst>
        </pc:picChg>
      </pc:sldChg>
      <pc:sldChg chg="addSp delSp modSp mod">
        <pc:chgData name="Beverley Ferguson" userId="4a5d90d7-4d97-43a2-9ddb-522ed5d03a7e" providerId="ADAL" clId="{4693C60E-6601-4F5A-A88C-F080A51A42CF}" dt="2024-03-08T15:55:07.171" v="260" actId="1076"/>
        <pc:sldMkLst>
          <pc:docMk/>
          <pc:sldMk cId="0" sldId="619"/>
        </pc:sldMkLst>
        <pc:spChg chg="add mod">
          <ac:chgData name="Beverley Ferguson" userId="4a5d90d7-4d97-43a2-9ddb-522ed5d03a7e" providerId="ADAL" clId="{4693C60E-6601-4F5A-A88C-F080A51A42CF}" dt="2024-03-08T15:52:36.324" v="183"/>
          <ac:spMkLst>
            <pc:docMk/>
            <pc:sldMk cId="0" sldId="619"/>
            <ac:spMk id="4" creationId="{E69E1AFC-D436-1E45-4F83-09AC4878D320}"/>
          </ac:spMkLst>
        </pc:spChg>
        <pc:spChg chg="add mod">
          <ac:chgData name="Beverley Ferguson" userId="4a5d90d7-4d97-43a2-9ddb-522ed5d03a7e" providerId="ADAL" clId="{4693C60E-6601-4F5A-A88C-F080A51A42CF}" dt="2024-03-08T15:55:07.171" v="260" actId="1076"/>
          <ac:spMkLst>
            <pc:docMk/>
            <pc:sldMk cId="0" sldId="619"/>
            <ac:spMk id="5" creationId="{17FFE949-3E06-E0DB-62E6-67BA3A3A68B2}"/>
          </ac:spMkLst>
        </pc:spChg>
        <pc:spChg chg="add del mod">
          <ac:chgData name="Beverley Ferguson" userId="4a5d90d7-4d97-43a2-9ddb-522ed5d03a7e" providerId="ADAL" clId="{4693C60E-6601-4F5A-A88C-F080A51A42CF}" dt="2024-03-08T15:54:15.646" v="192" actId="478"/>
          <ac:spMkLst>
            <pc:docMk/>
            <pc:sldMk cId="0" sldId="619"/>
            <ac:spMk id="110" creationId="{00000000-0000-0000-0000-000000000000}"/>
          </ac:spMkLst>
        </pc:spChg>
      </pc:sldChg>
      <pc:sldChg chg="modSp mod">
        <pc:chgData name="Beverley Ferguson" userId="4a5d90d7-4d97-43a2-9ddb-522ed5d03a7e" providerId="ADAL" clId="{4693C60E-6601-4F5A-A88C-F080A51A42CF}" dt="2024-03-08T17:12:14.278" v="344" actId="12"/>
        <pc:sldMkLst>
          <pc:docMk/>
          <pc:sldMk cId="959445480" sldId="637"/>
        </pc:sldMkLst>
        <pc:spChg chg="mod">
          <ac:chgData name="Beverley Ferguson" userId="4a5d90d7-4d97-43a2-9ddb-522ed5d03a7e" providerId="ADAL" clId="{4693C60E-6601-4F5A-A88C-F080A51A42CF}" dt="2024-03-08T17:12:14.278" v="344" actId="12"/>
          <ac:spMkLst>
            <pc:docMk/>
            <pc:sldMk cId="959445480" sldId="637"/>
            <ac:spMk id="4" creationId="{FFCCC4E4-4C44-BEBC-B26B-1076EC0F1667}"/>
          </ac:spMkLst>
        </pc:spChg>
      </pc:sldChg>
      <pc:sldChg chg="modSp mod">
        <pc:chgData name="Beverley Ferguson" userId="4a5d90d7-4d97-43a2-9ddb-522ed5d03a7e" providerId="ADAL" clId="{4693C60E-6601-4F5A-A88C-F080A51A42CF}" dt="2024-03-08T17:11:47.279" v="343" actId="1037"/>
        <pc:sldMkLst>
          <pc:docMk/>
          <pc:sldMk cId="2115660180" sldId="641"/>
        </pc:sldMkLst>
        <pc:spChg chg="mod">
          <ac:chgData name="Beverley Ferguson" userId="4a5d90d7-4d97-43a2-9ddb-522ed5d03a7e" providerId="ADAL" clId="{4693C60E-6601-4F5A-A88C-F080A51A42CF}" dt="2024-03-08T15:42:18.686" v="0" actId="14100"/>
          <ac:spMkLst>
            <pc:docMk/>
            <pc:sldMk cId="2115660180" sldId="641"/>
            <ac:spMk id="2" creationId="{4989E3FF-472A-B1B0-A924-FC8C388ABA77}"/>
          </ac:spMkLst>
        </pc:spChg>
        <pc:spChg chg="mod">
          <ac:chgData name="Beverley Ferguson" userId="4a5d90d7-4d97-43a2-9ddb-522ed5d03a7e" providerId="ADAL" clId="{4693C60E-6601-4F5A-A88C-F080A51A42CF}" dt="2024-03-08T17:11:47.279" v="343" actId="1037"/>
          <ac:spMkLst>
            <pc:docMk/>
            <pc:sldMk cId="2115660180" sldId="641"/>
            <ac:spMk id="4" creationId="{FFCCC4E4-4C44-BEBC-B26B-1076EC0F1667}"/>
          </ac:spMkLst>
        </pc:spChg>
      </pc:sldChg>
    </pc:docChg>
  </pc:docChgLst>
  <pc:docChgLst>
    <pc:chgData name="Beverley Ferguson" userId="S::bferguson@glow.gov.uk::6f08ff6b-98d9-449c-98ea-5f46b1ed5bdb" providerId="AD" clId="Web-{2CB8393F-4C1D-FEEB-1FBF-3E65A78BCE7E}"/>
    <pc:docChg chg="modSld">
      <pc:chgData name="Beverley Ferguson" userId="S::bferguson@glow.gov.uk::6f08ff6b-98d9-449c-98ea-5f46b1ed5bdb" providerId="AD" clId="Web-{2CB8393F-4C1D-FEEB-1FBF-3E65A78BCE7E}" dt="2024-03-08T10:55:15.166" v="7" actId="14100"/>
      <pc:docMkLst>
        <pc:docMk/>
      </pc:docMkLst>
      <pc:sldChg chg="modSp">
        <pc:chgData name="Beverley Ferguson" userId="S::bferguson@glow.gov.uk::6f08ff6b-98d9-449c-98ea-5f46b1ed5bdb" providerId="AD" clId="Web-{2CB8393F-4C1D-FEEB-1FBF-3E65A78BCE7E}" dt="2024-03-08T10:55:15.166" v="7" actId="14100"/>
        <pc:sldMkLst>
          <pc:docMk/>
          <pc:sldMk cId="2115660180" sldId="641"/>
        </pc:sldMkLst>
        <pc:spChg chg="mod">
          <ac:chgData name="Beverley Ferguson" userId="S::bferguson@glow.gov.uk::6f08ff6b-98d9-449c-98ea-5f46b1ed5bdb" providerId="AD" clId="Web-{2CB8393F-4C1D-FEEB-1FBF-3E65A78BCE7E}" dt="2024-03-08T10:55:15.166" v="7" actId="14100"/>
          <ac:spMkLst>
            <pc:docMk/>
            <pc:sldMk cId="2115660180" sldId="641"/>
            <ac:spMk id="4" creationId="{FFCCC4E4-4C44-BEBC-B26B-1076EC0F166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DBB55-96C2-44FB-A344-1FE331296CBB}"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6E049E4B-DD1A-4509-8BE8-587E16669E98}">
      <dgm:prSet phldrT="[Text]"/>
      <dgm:spPr/>
      <dgm:t>
        <a:bodyPr/>
        <a:lstStyle/>
        <a:p>
          <a:r>
            <a:rPr lang="en-US"/>
            <a:t>Involving parents</a:t>
          </a:r>
        </a:p>
      </dgm:t>
    </dgm:pt>
    <dgm:pt modelId="{F62ABF78-953E-49B8-90DF-AF3C18A423C1}" type="parTrans" cxnId="{EF6DE825-EC50-4832-B630-FAD4A62DB121}">
      <dgm:prSet/>
      <dgm:spPr/>
      <dgm:t>
        <a:bodyPr/>
        <a:lstStyle/>
        <a:p>
          <a:endParaRPr lang="en-US"/>
        </a:p>
      </dgm:t>
    </dgm:pt>
    <dgm:pt modelId="{1D355DCF-5A57-4A67-A74C-68B040C3438C}" type="sibTrans" cxnId="{EF6DE825-EC50-4832-B630-FAD4A62DB121}">
      <dgm:prSet/>
      <dgm:spPr/>
      <dgm:t>
        <a:bodyPr/>
        <a:lstStyle/>
        <a:p>
          <a:endParaRPr lang="en-US"/>
        </a:p>
      </dgm:t>
    </dgm:pt>
    <dgm:pt modelId="{AE4EEF0E-0EF4-4051-A397-C3BD3799C250}">
      <dgm:prSet phldrT="[Text]"/>
      <dgm:spPr/>
      <dgm:t>
        <a:bodyPr/>
        <a:lstStyle/>
        <a:p>
          <a:r>
            <a:rPr lang="en-US"/>
            <a:t>Vision aims rationale</a:t>
          </a:r>
        </a:p>
      </dgm:t>
    </dgm:pt>
    <dgm:pt modelId="{DDF05A9B-322D-4BC0-B8E1-8D17EAE18C36}" type="parTrans" cxnId="{0930AFC2-29D5-454F-96A8-16137D84C10A}">
      <dgm:prSet/>
      <dgm:spPr/>
      <dgm:t>
        <a:bodyPr/>
        <a:lstStyle/>
        <a:p>
          <a:endParaRPr lang="en-US"/>
        </a:p>
      </dgm:t>
    </dgm:pt>
    <dgm:pt modelId="{83EA29CB-547C-41B2-97F4-B0CB8033C5FD}" type="sibTrans" cxnId="{0930AFC2-29D5-454F-96A8-16137D84C10A}">
      <dgm:prSet/>
      <dgm:spPr/>
      <dgm:t>
        <a:bodyPr/>
        <a:lstStyle/>
        <a:p>
          <a:endParaRPr lang="en-US"/>
        </a:p>
      </dgm:t>
    </dgm:pt>
    <dgm:pt modelId="{CE69EED2-B41E-45AF-97F1-EECFE9978B07}">
      <dgm:prSet phldrT="[Text]"/>
      <dgm:spPr/>
      <dgm:t>
        <a:bodyPr/>
        <a:lstStyle/>
        <a:p>
          <a:r>
            <a:rPr lang="en-US"/>
            <a:t>Improvement planning </a:t>
          </a:r>
        </a:p>
        <a:p>
          <a:r>
            <a:rPr lang="en-US"/>
            <a:t>Self-evaluation</a:t>
          </a:r>
        </a:p>
      </dgm:t>
    </dgm:pt>
    <dgm:pt modelId="{4A3B589C-709D-48E7-8ED3-29F598AA7297}" type="parTrans" cxnId="{CA3EE03B-5EC2-492C-A6E0-B4CBA5AB0059}">
      <dgm:prSet/>
      <dgm:spPr/>
      <dgm:t>
        <a:bodyPr/>
        <a:lstStyle/>
        <a:p>
          <a:endParaRPr lang="en-US"/>
        </a:p>
      </dgm:t>
    </dgm:pt>
    <dgm:pt modelId="{402CA841-11EB-4DB5-9E1D-9E524CAB9C28}" type="sibTrans" cxnId="{CA3EE03B-5EC2-492C-A6E0-B4CBA5AB0059}">
      <dgm:prSet/>
      <dgm:spPr/>
      <dgm:t>
        <a:bodyPr/>
        <a:lstStyle/>
        <a:p>
          <a:endParaRPr lang="en-US"/>
        </a:p>
      </dgm:t>
    </dgm:pt>
    <dgm:pt modelId="{78922C61-8667-438B-9829-E79D29687E51}">
      <dgm:prSet phldrT="[Text]"/>
      <dgm:spPr/>
      <dgm:t>
        <a:bodyPr/>
        <a:lstStyle/>
        <a:p>
          <a:endParaRPr lang="en-US"/>
        </a:p>
      </dgm:t>
    </dgm:pt>
    <dgm:pt modelId="{98930556-0690-4D47-9325-4C902C34F476}" type="parTrans" cxnId="{75317D31-75CD-484C-9954-B43F8F470F68}">
      <dgm:prSet/>
      <dgm:spPr/>
      <dgm:t>
        <a:bodyPr/>
        <a:lstStyle/>
        <a:p>
          <a:endParaRPr lang="en-US"/>
        </a:p>
      </dgm:t>
    </dgm:pt>
    <dgm:pt modelId="{7E1B2D30-A3FC-496F-B1FD-B4E49C7C8B08}" type="sibTrans" cxnId="{75317D31-75CD-484C-9954-B43F8F470F68}">
      <dgm:prSet/>
      <dgm:spPr/>
      <dgm:t>
        <a:bodyPr/>
        <a:lstStyle/>
        <a:p>
          <a:endParaRPr lang="en-US"/>
        </a:p>
      </dgm:t>
    </dgm:pt>
    <dgm:pt modelId="{853D5F11-4E27-4972-85B3-B07724AD9FFB}">
      <dgm:prSet/>
      <dgm:spPr/>
      <dgm:t>
        <a:bodyPr/>
        <a:lstStyle/>
        <a:p>
          <a:endParaRPr lang="en-US"/>
        </a:p>
      </dgm:t>
    </dgm:pt>
    <dgm:pt modelId="{A8CE2607-57DD-45D6-8182-B39C2448F20B}" type="parTrans" cxnId="{36178A5F-14B4-429D-BCB4-474203B58CBF}">
      <dgm:prSet/>
      <dgm:spPr/>
      <dgm:t>
        <a:bodyPr/>
        <a:lstStyle/>
        <a:p>
          <a:endParaRPr lang="en-US"/>
        </a:p>
      </dgm:t>
    </dgm:pt>
    <dgm:pt modelId="{208938F0-E803-48F3-9A67-E45B24F77300}" type="sibTrans" cxnId="{36178A5F-14B4-429D-BCB4-474203B58CBF}">
      <dgm:prSet/>
      <dgm:spPr/>
      <dgm:t>
        <a:bodyPr/>
        <a:lstStyle/>
        <a:p>
          <a:endParaRPr lang="en-US"/>
        </a:p>
      </dgm:t>
    </dgm:pt>
    <dgm:pt modelId="{2C55F154-F49D-4163-8CF2-13C84FF3584B}">
      <dgm:prSet/>
      <dgm:spPr/>
      <dgm:t>
        <a:bodyPr/>
        <a:lstStyle/>
        <a:p>
          <a:r>
            <a:rPr lang="en-US"/>
            <a:t>DYW</a:t>
          </a:r>
        </a:p>
      </dgm:t>
    </dgm:pt>
    <dgm:pt modelId="{DBEE5BCD-9E94-43AB-8FE8-09BA70E9CA87}" type="parTrans" cxnId="{56022E60-9777-4B05-AF44-759D6372A774}">
      <dgm:prSet/>
      <dgm:spPr/>
      <dgm:t>
        <a:bodyPr/>
        <a:lstStyle/>
        <a:p>
          <a:endParaRPr lang="en-US"/>
        </a:p>
      </dgm:t>
    </dgm:pt>
    <dgm:pt modelId="{A24E8C35-1CB1-4485-BF28-5CC67939F4EB}" type="sibTrans" cxnId="{56022E60-9777-4B05-AF44-759D6372A774}">
      <dgm:prSet/>
      <dgm:spPr/>
      <dgm:t>
        <a:bodyPr/>
        <a:lstStyle/>
        <a:p>
          <a:endParaRPr lang="en-US"/>
        </a:p>
      </dgm:t>
    </dgm:pt>
    <dgm:pt modelId="{17056CE6-A737-4822-ADC4-2BB1EFFF0CC6}">
      <dgm:prSet/>
      <dgm:spPr/>
      <dgm:t>
        <a:bodyPr/>
        <a:lstStyle/>
        <a:p>
          <a:r>
            <a:rPr lang="en-US"/>
            <a:t>Enhance curriculum</a:t>
          </a:r>
        </a:p>
      </dgm:t>
    </dgm:pt>
    <dgm:pt modelId="{A263D543-875C-47DF-B368-73B43714E731}" type="parTrans" cxnId="{AF11D68D-1FF8-47F3-8DC0-E7E8846DD946}">
      <dgm:prSet/>
      <dgm:spPr/>
      <dgm:t>
        <a:bodyPr/>
        <a:lstStyle/>
        <a:p>
          <a:endParaRPr lang="en-US"/>
        </a:p>
      </dgm:t>
    </dgm:pt>
    <dgm:pt modelId="{8DEE1410-6FA0-46A9-BA21-4F6B3528FD1A}" type="sibTrans" cxnId="{AF11D68D-1FF8-47F3-8DC0-E7E8846DD946}">
      <dgm:prSet/>
      <dgm:spPr/>
      <dgm:t>
        <a:bodyPr/>
        <a:lstStyle/>
        <a:p>
          <a:endParaRPr lang="en-US"/>
        </a:p>
      </dgm:t>
    </dgm:pt>
    <dgm:pt modelId="{658C651C-52FE-46BC-AFBA-195C42A62EAA}">
      <dgm:prSet/>
      <dgm:spPr/>
      <dgm:t>
        <a:bodyPr/>
        <a:lstStyle/>
        <a:p>
          <a:r>
            <a:rPr lang="en-US"/>
            <a:t>Short-life working groups</a:t>
          </a:r>
        </a:p>
      </dgm:t>
    </dgm:pt>
    <dgm:pt modelId="{7583ED2A-7E33-4F93-BF12-7EA9FF386FB2}" type="parTrans" cxnId="{9AAF6F6B-7941-4A3E-9952-8F7C8E7561D8}">
      <dgm:prSet/>
      <dgm:spPr/>
      <dgm:t>
        <a:bodyPr/>
        <a:lstStyle/>
        <a:p>
          <a:endParaRPr lang="en-US"/>
        </a:p>
      </dgm:t>
    </dgm:pt>
    <dgm:pt modelId="{CFA1A4B6-062E-48D5-8C3D-0FEB6AB0083B}" type="sibTrans" cxnId="{9AAF6F6B-7941-4A3E-9952-8F7C8E7561D8}">
      <dgm:prSet/>
      <dgm:spPr/>
      <dgm:t>
        <a:bodyPr/>
        <a:lstStyle/>
        <a:p>
          <a:endParaRPr lang="en-US"/>
        </a:p>
      </dgm:t>
    </dgm:pt>
    <dgm:pt modelId="{E28E06FD-B147-4D8A-B249-FDE36952FC48}">
      <dgm:prSet phldrT="[Text]"/>
      <dgm:spPr/>
      <dgm:t>
        <a:bodyPr/>
        <a:lstStyle/>
        <a:p>
          <a:r>
            <a:rPr lang="en-US"/>
            <a:t>Reviewing policies</a:t>
          </a:r>
        </a:p>
      </dgm:t>
    </dgm:pt>
    <dgm:pt modelId="{0A393A9D-EBEB-4623-85B6-E92C28DA0DA4}" type="parTrans" cxnId="{DC7FE59F-9B4E-4B27-9384-416EF1FF463C}">
      <dgm:prSet/>
      <dgm:spPr/>
      <dgm:t>
        <a:bodyPr/>
        <a:lstStyle/>
        <a:p>
          <a:endParaRPr lang="en-US"/>
        </a:p>
      </dgm:t>
    </dgm:pt>
    <dgm:pt modelId="{4A9DFC68-876B-4278-84EF-1B718FF9C881}" type="sibTrans" cxnId="{DC7FE59F-9B4E-4B27-9384-416EF1FF463C}">
      <dgm:prSet/>
      <dgm:spPr/>
      <dgm:t>
        <a:bodyPr/>
        <a:lstStyle/>
        <a:p>
          <a:endParaRPr lang="en-US"/>
        </a:p>
      </dgm:t>
    </dgm:pt>
    <dgm:pt modelId="{4A102D29-C78C-49C0-89C1-F1C90AB06019}">
      <dgm:prSet phldrT="[Text]"/>
      <dgm:spPr/>
      <dgm:t>
        <a:bodyPr/>
        <a:lstStyle/>
        <a:p>
          <a:r>
            <a:rPr lang="en-US"/>
            <a:t>Fayre Discos</a:t>
          </a:r>
        </a:p>
      </dgm:t>
    </dgm:pt>
    <dgm:pt modelId="{12868576-0E72-4177-8CAF-0E2A6788DA4E}" type="parTrans" cxnId="{4C25668F-CBCC-45BE-A755-30D350779C48}">
      <dgm:prSet/>
      <dgm:spPr/>
      <dgm:t>
        <a:bodyPr/>
        <a:lstStyle/>
        <a:p>
          <a:endParaRPr lang="en-US"/>
        </a:p>
      </dgm:t>
    </dgm:pt>
    <dgm:pt modelId="{23A83D94-49DC-4D0F-8125-F157100E8011}" type="sibTrans" cxnId="{4C25668F-CBCC-45BE-A755-30D350779C48}">
      <dgm:prSet/>
      <dgm:spPr/>
      <dgm:t>
        <a:bodyPr/>
        <a:lstStyle/>
        <a:p>
          <a:endParaRPr lang="en-US"/>
        </a:p>
      </dgm:t>
    </dgm:pt>
    <dgm:pt modelId="{3BF10787-2852-4579-8C4E-60DA4FFFCA27}" type="pres">
      <dgm:prSet presAssocID="{30CDBB55-96C2-44FB-A344-1FE331296CBB}" presName="Name0" presStyleCnt="0">
        <dgm:presLayoutVars>
          <dgm:chMax val="1"/>
          <dgm:chPref val="1"/>
          <dgm:dir/>
          <dgm:animOne val="branch"/>
          <dgm:animLvl val="lvl"/>
        </dgm:presLayoutVars>
      </dgm:prSet>
      <dgm:spPr/>
    </dgm:pt>
    <dgm:pt modelId="{F2B0F864-26F9-4A34-A016-0ED9A0CA3A24}" type="pres">
      <dgm:prSet presAssocID="{6E049E4B-DD1A-4509-8BE8-587E16669E98}" presName="singleCycle" presStyleCnt="0"/>
      <dgm:spPr/>
    </dgm:pt>
    <dgm:pt modelId="{633E8C68-6276-4BA9-912E-779DA4794F41}" type="pres">
      <dgm:prSet presAssocID="{6E049E4B-DD1A-4509-8BE8-587E16669E98}" presName="singleCenter" presStyleLbl="node1" presStyleIdx="0" presStyleCnt="8">
        <dgm:presLayoutVars>
          <dgm:chMax val="7"/>
          <dgm:chPref val="7"/>
        </dgm:presLayoutVars>
      </dgm:prSet>
      <dgm:spPr/>
    </dgm:pt>
    <dgm:pt modelId="{B1C1F794-A306-4FD3-920D-9F91E9AAA137}" type="pres">
      <dgm:prSet presAssocID="{DDF05A9B-322D-4BC0-B8E1-8D17EAE18C36}" presName="Name56" presStyleLbl="parChTrans1D2" presStyleIdx="0" presStyleCnt="7"/>
      <dgm:spPr/>
    </dgm:pt>
    <dgm:pt modelId="{A687671A-EA01-4D81-B5F9-1E7CE02645D0}" type="pres">
      <dgm:prSet presAssocID="{AE4EEF0E-0EF4-4051-A397-C3BD3799C250}" presName="text0" presStyleLbl="node1" presStyleIdx="1" presStyleCnt="8">
        <dgm:presLayoutVars>
          <dgm:bulletEnabled val="1"/>
        </dgm:presLayoutVars>
      </dgm:prSet>
      <dgm:spPr/>
    </dgm:pt>
    <dgm:pt modelId="{F33ECC7B-0EDC-408A-B309-7AB14FDFD6BA}" type="pres">
      <dgm:prSet presAssocID="{4A3B589C-709D-48E7-8ED3-29F598AA7297}" presName="Name56" presStyleLbl="parChTrans1D2" presStyleIdx="1" presStyleCnt="7"/>
      <dgm:spPr/>
    </dgm:pt>
    <dgm:pt modelId="{5B7D478B-34BD-490A-A0D4-EC9B76FDC595}" type="pres">
      <dgm:prSet presAssocID="{CE69EED2-B41E-45AF-97F1-EECFE9978B07}" presName="text0" presStyleLbl="node1" presStyleIdx="2" presStyleCnt="8">
        <dgm:presLayoutVars>
          <dgm:bulletEnabled val="1"/>
        </dgm:presLayoutVars>
      </dgm:prSet>
      <dgm:spPr/>
    </dgm:pt>
    <dgm:pt modelId="{14A6E56D-A468-446D-B79D-5DE34ECDF142}" type="pres">
      <dgm:prSet presAssocID="{0A393A9D-EBEB-4623-85B6-E92C28DA0DA4}" presName="Name56" presStyleLbl="parChTrans1D2" presStyleIdx="2" presStyleCnt="7"/>
      <dgm:spPr/>
    </dgm:pt>
    <dgm:pt modelId="{EEADAD46-CBE8-4606-9EBF-7602A1A3BEF0}" type="pres">
      <dgm:prSet presAssocID="{E28E06FD-B147-4D8A-B249-FDE36952FC48}" presName="text0" presStyleLbl="node1" presStyleIdx="3" presStyleCnt="8">
        <dgm:presLayoutVars>
          <dgm:bulletEnabled val="1"/>
        </dgm:presLayoutVars>
      </dgm:prSet>
      <dgm:spPr/>
    </dgm:pt>
    <dgm:pt modelId="{D51A486C-85B5-4C79-A8CB-AF4E547C32D7}" type="pres">
      <dgm:prSet presAssocID="{12868576-0E72-4177-8CAF-0E2A6788DA4E}" presName="Name56" presStyleLbl="parChTrans1D2" presStyleIdx="3" presStyleCnt="7"/>
      <dgm:spPr/>
    </dgm:pt>
    <dgm:pt modelId="{4747AA26-B5A5-46B2-A421-EA34EEAA570D}" type="pres">
      <dgm:prSet presAssocID="{4A102D29-C78C-49C0-89C1-F1C90AB06019}" presName="text0" presStyleLbl="node1" presStyleIdx="4" presStyleCnt="8">
        <dgm:presLayoutVars>
          <dgm:bulletEnabled val="1"/>
        </dgm:presLayoutVars>
      </dgm:prSet>
      <dgm:spPr/>
    </dgm:pt>
    <dgm:pt modelId="{697BEF54-31BC-40F5-8DD1-3F35D044CA68}" type="pres">
      <dgm:prSet presAssocID="{A263D543-875C-47DF-B368-73B43714E731}" presName="Name56" presStyleLbl="parChTrans1D2" presStyleIdx="4" presStyleCnt="7"/>
      <dgm:spPr/>
    </dgm:pt>
    <dgm:pt modelId="{505B0913-82DD-4B04-A274-1A429DC2B8C7}" type="pres">
      <dgm:prSet presAssocID="{17056CE6-A737-4822-ADC4-2BB1EFFF0CC6}" presName="text0" presStyleLbl="node1" presStyleIdx="5" presStyleCnt="8">
        <dgm:presLayoutVars>
          <dgm:bulletEnabled val="1"/>
        </dgm:presLayoutVars>
      </dgm:prSet>
      <dgm:spPr/>
    </dgm:pt>
    <dgm:pt modelId="{08EBDE79-4F45-40A0-B74D-506F06847638}" type="pres">
      <dgm:prSet presAssocID="{7583ED2A-7E33-4F93-BF12-7EA9FF386FB2}" presName="Name56" presStyleLbl="parChTrans1D2" presStyleIdx="5" presStyleCnt="7"/>
      <dgm:spPr/>
    </dgm:pt>
    <dgm:pt modelId="{E1133E5D-D4B3-44C5-905C-97BF9053A868}" type="pres">
      <dgm:prSet presAssocID="{658C651C-52FE-46BC-AFBA-195C42A62EAA}" presName="text0" presStyleLbl="node1" presStyleIdx="6" presStyleCnt="8">
        <dgm:presLayoutVars>
          <dgm:bulletEnabled val="1"/>
        </dgm:presLayoutVars>
      </dgm:prSet>
      <dgm:spPr/>
    </dgm:pt>
    <dgm:pt modelId="{2128478C-C53B-43F2-ABD7-4A05DC96EC29}" type="pres">
      <dgm:prSet presAssocID="{DBEE5BCD-9E94-43AB-8FE8-09BA70E9CA87}" presName="Name56" presStyleLbl="parChTrans1D2" presStyleIdx="6" presStyleCnt="7"/>
      <dgm:spPr/>
    </dgm:pt>
    <dgm:pt modelId="{1F79EEBE-AA85-4969-9143-25AAAF5CC66D}" type="pres">
      <dgm:prSet presAssocID="{2C55F154-F49D-4163-8CF2-13C84FF3584B}" presName="text0" presStyleLbl="node1" presStyleIdx="7" presStyleCnt="8">
        <dgm:presLayoutVars>
          <dgm:bulletEnabled val="1"/>
        </dgm:presLayoutVars>
      </dgm:prSet>
      <dgm:spPr/>
    </dgm:pt>
  </dgm:ptLst>
  <dgm:cxnLst>
    <dgm:cxn modelId="{A1D26306-5A89-4572-A4CC-08BA593A6F80}" type="presOf" srcId="{E28E06FD-B147-4D8A-B249-FDE36952FC48}" destId="{EEADAD46-CBE8-4606-9EBF-7602A1A3BEF0}" srcOrd="0" destOrd="0" presId="urn:microsoft.com/office/officeart/2008/layout/RadialCluster"/>
    <dgm:cxn modelId="{BCE8B20F-CFFD-4E2C-B763-3BA5D9A53C56}" type="presOf" srcId="{AE4EEF0E-0EF4-4051-A397-C3BD3799C250}" destId="{A687671A-EA01-4D81-B5F9-1E7CE02645D0}" srcOrd="0" destOrd="0" presId="urn:microsoft.com/office/officeart/2008/layout/RadialCluster"/>
    <dgm:cxn modelId="{399B1D15-BC9E-4CEE-98DC-D9447BF0B351}" type="presOf" srcId="{4A102D29-C78C-49C0-89C1-F1C90AB06019}" destId="{4747AA26-B5A5-46B2-A421-EA34EEAA570D}" srcOrd="0" destOrd="0" presId="urn:microsoft.com/office/officeart/2008/layout/RadialCluster"/>
    <dgm:cxn modelId="{AD07A616-E006-4B5F-A241-CFA5E86372AB}" type="presOf" srcId="{30CDBB55-96C2-44FB-A344-1FE331296CBB}" destId="{3BF10787-2852-4579-8C4E-60DA4FFFCA27}" srcOrd="0" destOrd="0" presId="urn:microsoft.com/office/officeart/2008/layout/RadialCluster"/>
    <dgm:cxn modelId="{806F0F17-2BF6-4E95-8CE7-2F3C1DC17F62}" type="presOf" srcId="{CE69EED2-B41E-45AF-97F1-EECFE9978B07}" destId="{5B7D478B-34BD-490A-A0D4-EC9B76FDC595}" srcOrd="0" destOrd="0" presId="urn:microsoft.com/office/officeart/2008/layout/RadialCluster"/>
    <dgm:cxn modelId="{FFDE5F18-8841-4D6E-B502-5CC60C5023A7}" type="presOf" srcId="{A263D543-875C-47DF-B368-73B43714E731}" destId="{697BEF54-31BC-40F5-8DD1-3F35D044CA68}" srcOrd="0" destOrd="0" presId="urn:microsoft.com/office/officeart/2008/layout/RadialCluster"/>
    <dgm:cxn modelId="{EF6DE825-EC50-4832-B630-FAD4A62DB121}" srcId="{30CDBB55-96C2-44FB-A344-1FE331296CBB}" destId="{6E049E4B-DD1A-4509-8BE8-587E16669E98}" srcOrd="0" destOrd="0" parTransId="{F62ABF78-953E-49B8-90DF-AF3C18A423C1}" sibTransId="{1D355DCF-5A57-4A67-A74C-68B040C3438C}"/>
    <dgm:cxn modelId="{A1D3702C-D178-4989-AA01-F2D413AC88DF}" type="presOf" srcId="{17056CE6-A737-4822-ADC4-2BB1EFFF0CC6}" destId="{505B0913-82DD-4B04-A274-1A429DC2B8C7}" srcOrd="0" destOrd="0" presId="urn:microsoft.com/office/officeart/2008/layout/RadialCluster"/>
    <dgm:cxn modelId="{75317D31-75CD-484C-9954-B43F8F470F68}" srcId="{6E049E4B-DD1A-4509-8BE8-587E16669E98}" destId="{78922C61-8667-438B-9829-E79D29687E51}" srcOrd="8" destOrd="0" parTransId="{98930556-0690-4D47-9325-4C902C34F476}" sibTransId="{7E1B2D30-A3FC-496F-B1FD-B4E49C7C8B08}"/>
    <dgm:cxn modelId="{CA3EE03B-5EC2-492C-A6E0-B4CBA5AB0059}" srcId="{6E049E4B-DD1A-4509-8BE8-587E16669E98}" destId="{CE69EED2-B41E-45AF-97F1-EECFE9978B07}" srcOrd="1" destOrd="0" parTransId="{4A3B589C-709D-48E7-8ED3-29F598AA7297}" sibTransId="{402CA841-11EB-4DB5-9E1D-9E524CAB9C28}"/>
    <dgm:cxn modelId="{36178A5F-14B4-429D-BCB4-474203B58CBF}" srcId="{6E049E4B-DD1A-4509-8BE8-587E16669E98}" destId="{853D5F11-4E27-4972-85B3-B07724AD9FFB}" srcOrd="7" destOrd="0" parTransId="{A8CE2607-57DD-45D6-8182-B39C2448F20B}" sibTransId="{208938F0-E803-48F3-9A67-E45B24F77300}"/>
    <dgm:cxn modelId="{56022E60-9777-4B05-AF44-759D6372A774}" srcId="{6E049E4B-DD1A-4509-8BE8-587E16669E98}" destId="{2C55F154-F49D-4163-8CF2-13C84FF3584B}" srcOrd="6" destOrd="0" parTransId="{DBEE5BCD-9E94-43AB-8FE8-09BA70E9CA87}" sibTransId="{A24E8C35-1CB1-4485-BF28-5CC67939F4EB}"/>
    <dgm:cxn modelId="{037D9C41-45AA-41C0-8F10-10A00C389A29}" type="presOf" srcId="{0A393A9D-EBEB-4623-85B6-E92C28DA0DA4}" destId="{14A6E56D-A468-446D-B79D-5DE34ECDF142}" srcOrd="0" destOrd="0" presId="urn:microsoft.com/office/officeart/2008/layout/RadialCluster"/>
    <dgm:cxn modelId="{405D8F66-2DAB-425B-87BC-4930008A72B2}" type="presOf" srcId="{6E049E4B-DD1A-4509-8BE8-587E16669E98}" destId="{633E8C68-6276-4BA9-912E-779DA4794F41}" srcOrd="0" destOrd="0" presId="urn:microsoft.com/office/officeart/2008/layout/RadialCluster"/>
    <dgm:cxn modelId="{08BCBC46-F869-459E-8837-CA6DA3339887}" type="presOf" srcId="{DBEE5BCD-9E94-43AB-8FE8-09BA70E9CA87}" destId="{2128478C-C53B-43F2-ABD7-4A05DC96EC29}" srcOrd="0" destOrd="0" presId="urn:microsoft.com/office/officeart/2008/layout/RadialCluster"/>
    <dgm:cxn modelId="{9AAF6F6B-7941-4A3E-9952-8F7C8E7561D8}" srcId="{6E049E4B-DD1A-4509-8BE8-587E16669E98}" destId="{658C651C-52FE-46BC-AFBA-195C42A62EAA}" srcOrd="5" destOrd="0" parTransId="{7583ED2A-7E33-4F93-BF12-7EA9FF386FB2}" sibTransId="{CFA1A4B6-062E-48D5-8C3D-0FEB6AB0083B}"/>
    <dgm:cxn modelId="{17882158-940F-4C8D-905F-6443519BC9BF}" type="presOf" srcId="{658C651C-52FE-46BC-AFBA-195C42A62EAA}" destId="{E1133E5D-D4B3-44C5-905C-97BF9053A868}" srcOrd="0" destOrd="0" presId="urn:microsoft.com/office/officeart/2008/layout/RadialCluster"/>
    <dgm:cxn modelId="{AF11D68D-1FF8-47F3-8DC0-E7E8846DD946}" srcId="{6E049E4B-DD1A-4509-8BE8-587E16669E98}" destId="{17056CE6-A737-4822-ADC4-2BB1EFFF0CC6}" srcOrd="4" destOrd="0" parTransId="{A263D543-875C-47DF-B368-73B43714E731}" sibTransId="{8DEE1410-6FA0-46A9-BA21-4F6B3528FD1A}"/>
    <dgm:cxn modelId="{4C25668F-CBCC-45BE-A755-30D350779C48}" srcId="{6E049E4B-DD1A-4509-8BE8-587E16669E98}" destId="{4A102D29-C78C-49C0-89C1-F1C90AB06019}" srcOrd="3" destOrd="0" parTransId="{12868576-0E72-4177-8CAF-0E2A6788DA4E}" sibTransId="{23A83D94-49DC-4D0F-8125-F157100E8011}"/>
    <dgm:cxn modelId="{DC7FE59F-9B4E-4B27-9384-416EF1FF463C}" srcId="{6E049E4B-DD1A-4509-8BE8-587E16669E98}" destId="{E28E06FD-B147-4D8A-B249-FDE36952FC48}" srcOrd="2" destOrd="0" parTransId="{0A393A9D-EBEB-4623-85B6-E92C28DA0DA4}" sibTransId="{4A9DFC68-876B-4278-84EF-1B718FF9C881}"/>
    <dgm:cxn modelId="{47B230B9-AF3E-4E41-860D-8D1031F1FB63}" type="presOf" srcId="{2C55F154-F49D-4163-8CF2-13C84FF3584B}" destId="{1F79EEBE-AA85-4969-9143-25AAAF5CC66D}" srcOrd="0" destOrd="0" presId="urn:microsoft.com/office/officeart/2008/layout/RadialCluster"/>
    <dgm:cxn modelId="{0930AFC2-29D5-454F-96A8-16137D84C10A}" srcId="{6E049E4B-DD1A-4509-8BE8-587E16669E98}" destId="{AE4EEF0E-0EF4-4051-A397-C3BD3799C250}" srcOrd="0" destOrd="0" parTransId="{DDF05A9B-322D-4BC0-B8E1-8D17EAE18C36}" sibTransId="{83EA29CB-547C-41B2-97F4-B0CB8033C5FD}"/>
    <dgm:cxn modelId="{316796C6-6B80-4A08-AF87-69D01256D804}" type="presOf" srcId="{12868576-0E72-4177-8CAF-0E2A6788DA4E}" destId="{D51A486C-85B5-4C79-A8CB-AF4E547C32D7}" srcOrd="0" destOrd="0" presId="urn:microsoft.com/office/officeart/2008/layout/RadialCluster"/>
    <dgm:cxn modelId="{58323DDF-1B25-4431-9A4F-BD3F3D0C05BC}" type="presOf" srcId="{4A3B589C-709D-48E7-8ED3-29F598AA7297}" destId="{F33ECC7B-0EDC-408A-B309-7AB14FDFD6BA}" srcOrd="0" destOrd="0" presId="urn:microsoft.com/office/officeart/2008/layout/RadialCluster"/>
    <dgm:cxn modelId="{860BABE4-4ED3-4B5A-A68C-3E12DAE886DD}" type="presOf" srcId="{7583ED2A-7E33-4F93-BF12-7EA9FF386FB2}" destId="{08EBDE79-4F45-40A0-B74D-506F06847638}" srcOrd="0" destOrd="0" presId="urn:microsoft.com/office/officeart/2008/layout/RadialCluster"/>
    <dgm:cxn modelId="{1DC702F9-710B-4FE5-B40E-ED72573CE21E}" type="presOf" srcId="{DDF05A9B-322D-4BC0-B8E1-8D17EAE18C36}" destId="{B1C1F794-A306-4FD3-920D-9F91E9AAA137}" srcOrd="0" destOrd="0" presId="urn:microsoft.com/office/officeart/2008/layout/RadialCluster"/>
    <dgm:cxn modelId="{0767445C-47B0-4EE1-A7D8-8FD37497C977}" type="presParOf" srcId="{3BF10787-2852-4579-8C4E-60DA4FFFCA27}" destId="{F2B0F864-26F9-4A34-A016-0ED9A0CA3A24}" srcOrd="0" destOrd="0" presId="urn:microsoft.com/office/officeart/2008/layout/RadialCluster"/>
    <dgm:cxn modelId="{2929977F-79BD-4C6A-8DA9-C1D52C0AC543}" type="presParOf" srcId="{F2B0F864-26F9-4A34-A016-0ED9A0CA3A24}" destId="{633E8C68-6276-4BA9-912E-779DA4794F41}" srcOrd="0" destOrd="0" presId="urn:microsoft.com/office/officeart/2008/layout/RadialCluster"/>
    <dgm:cxn modelId="{6C64F80D-6213-40F7-9CF2-AAC892E610DE}" type="presParOf" srcId="{F2B0F864-26F9-4A34-A016-0ED9A0CA3A24}" destId="{B1C1F794-A306-4FD3-920D-9F91E9AAA137}" srcOrd="1" destOrd="0" presId="urn:microsoft.com/office/officeart/2008/layout/RadialCluster"/>
    <dgm:cxn modelId="{19FD7F8B-4151-4766-AB66-65562B43AF45}" type="presParOf" srcId="{F2B0F864-26F9-4A34-A016-0ED9A0CA3A24}" destId="{A687671A-EA01-4D81-B5F9-1E7CE02645D0}" srcOrd="2" destOrd="0" presId="urn:microsoft.com/office/officeart/2008/layout/RadialCluster"/>
    <dgm:cxn modelId="{FFC26F18-1350-4595-A209-B8612980204E}" type="presParOf" srcId="{F2B0F864-26F9-4A34-A016-0ED9A0CA3A24}" destId="{F33ECC7B-0EDC-408A-B309-7AB14FDFD6BA}" srcOrd="3" destOrd="0" presId="urn:microsoft.com/office/officeart/2008/layout/RadialCluster"/>
    <dgm:cxn modelId="{1B0BDA45-BDEC-44CF-892C-3665726B4AB7}" type="presParOf" srcId="{F2B0F864-26F9-4A34-A016-0ED9A0CA3A24}" destId="{5B7D478B-34BD-490A-A0D4-EC9B76FDC595}" srcOrd="4" destOrd="0" presId="urn:microsoft.com/office/officeart/2008/layout/RadialCluster"/>
    <dgm:cxn modelId="{6D6E7BB5-8AD4-4BEC-B57E-B6753EB2810C}" type="presParOf" srcId="{F2B0F864-26F9-4A34-A016-0ED9A0CA3A24}" destId="{14A6E56D-A468-446D-B79D-5DE34ECDF142}" srcOrd="5" destOrd="0" presId="urn:microsoft.com/office/officeart/2008/layout/RadialCluster"/>
    <dgm:cxn modelId="{205028F7-C71B-489A-A1F5-618CF86B8131}" type="presParOf" srcId="{F2B0F864-26F9-4A34-A016-0ED9A0CA3A24}" destId="{EEADAD46-CBE8-4606-9EBF-7602A1A3BEF0}" srcOrd="6" destOrd="0" presId="urn:microsoft.com/office/officeart/2008/layout/RadialCluster"/>
    <dgm:cxn modelId="{789E2A25-D822-497B-8351-051AEE0803BD}" type="presParOf" srcId="{F2B0F864-26F9-4A34-A016-0ED9A0CA3A24}" destId="{D51A486C-85B5-4C79-A8CB-AF4E547C32D7}" srcOrd="7" destOrd="0" presId="urn:microsoft.com/office/officeart/2008/layout/RadialCluster"/>
    <dgm:cxn modelId="{C42F5F9C-BACF-4196-B6F5-2DBB50D701C5}" type="presParOf" srcId="{F2B0F864-26F9-4A34-A016-0ED9A0CA3A24}" destId="{4747AA26-B5A5-46B2-A421-EA34EEAA570D}" srcOrd="8" destOrd="0" presId="urn:microsoft.com/office/officeart/2008/layout/RadialCluster"/>
    <dgm:cxn modelId="{09BC87A1-D522-4324-9713-58DBC221B317}" type="presParOf" srcId="{F2B0F864-26F9-4A34-A016-0ED9A0CA3A24}" destId="{697BEF54-31BC-40F5-8DD1-3F35D044CA68}" srcOrd="9" destOrd="0" presId="urn:microsoft.com/office/officeart/2008/layout/RadialCluster"/>
    <dgm:cxn modelId="{F0962975-3BE4-4132-A2A2-279AF9626A2C}" type="presParOf" srcId="{F2B0F864-26F9-4A34-A016-0ED9A0CA3A24}" destId="{505B0913-82DD-4B04-A274-1A429DC2B8C7}" srcOrd="10" destOrd="0" presId="urn:microsoft.com/office/officeart/2008/layout/RadialCluster"/>
    <dgm:cxn modelId="{80FEE41D-333A-47DF-BDCC-E55E53BDE311}" type="presParOf" srcId="{F2B0F864-26F9-4A34-A016-0ED9A0CA3A24}" destId="{08EBDE79-4F45-40A0-B74D-506F06847638}" srcOrd="11" destOrd="0" presId="urn:microsoft.com/office/officeart/2008/layout/RadialCluster"/>
    <dgm:cxn modelId="{4B1CAE99-9437-4634-9089-072BC58066C1}" type="presParOf" srcId="{F2B0F864-26F9-4A34-A016-0ED9A0CA3A24}" destId="{E1133E5D-D4B3-44C5-905C-97BF9053A868}" srcOrd="12" destOrd="0" presId="urn:microsoft.com/office/officeart/2008/layout/RadialCluster"/>
    <dgm:cxn modelId="{8B4F1F05-9A04-4486-8410-A1BB0B7BDEA2}" type="presParOf" srcId="{F2B0F864-26F9-4A34-A016-0ED9A0CA3A24}" destId="{2128478C-C53B-43F2-ABD7-4A05DC96EC29}" srcOrd="13" destOrd="0" presId="urn:microsoft.com/office/officeart/2008/layout/RadialCluster"/>
    <dgm:cxn modelId="{47FD6B94-5173-432B-953E-7D54917D1DAB}" type="presParOf" srcId="{F2B0F864-26F9-4A34-A016-0ED9A0CA3A24}" destId="{1F79EEBE-AA85-4969-9143-25AAAF5CC66D}"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DE99F-15C6-4A44-8F50-4335D13348ED}"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69F24A49-8EDB-411A-BDAD-38233061C6CB}">
      <dgm:prSet phldrT="[Text]"/>
      <dgm:spPr/>
      <dgm:t>
        <a:bodyPr/>
        <a:lstStyle/>
        <a:p>
          <a:r>
            <a:rPr lang="en-US"/>
            <a:t>Face to face</a:t>
          </a:r>
        </a:p>
      </dgm:t>
    </dgm:pt>
    <dgm:pt modelId="{AC74FA3B-A921-4FD2-8F7F-7375DA54D323}" type="parTrans" cxnId="{68C1F8D6-E154-4A19-831C-DB2EBE5DC011}">
      <dgm:prSet/>
      <dgm:spPr/>
      <dgm:t>
        <a:bodyPr/>
        <a:lstStyle/>
        <a:p>
          <a:endParaRPr lang="en-US"/>
        </a:p>
      </dgm:t>
    </dgm:pt>
    <dgm:pt modelId="{343A6D39-BA0B-43B3-83FF-9FF9F6141151}" type="sibTrans" cxnId="{68C1F8D6-E154-4A19-831C-DB2EBE5DC011}">
      <dgm:prSet/>
      <dgm:spPr/>
      <dgm:t>
        <a:bodyPr/>
        <a:lstStyle/>
        <a:p>
          <a:r>
            <a:rPr lang="en-US"/>
            <a:t>Digital / Apps</a:t>
          </a:r>
        </a:p>
      </dgm:t>
    </dgm:pt>
    <dgm:pt modelId="{6DE5F5E2-6FF9-4EF4-953E-05E5C104225F}">
      <dgm:prSet phldrT="[Text]"/>
      <dgm:spPr/>
      <dgm:t>
        <a:bodyPr/>
        <a:lstStyle/>
        <a:p>
          <a:r>
            <a:rPr lang="en-US"/>
            <a:t>Blogs</a:t>
          </a:r>
        </a:p>
      </dgm:t>
    </dgm:pt>
    <dgm:pt modelId="{D510A9F5-EA68-4E6D-B38C-C1B8EA092416}" type="parTrans" cxnId="{F454F509-5507-47C7-9DD9-1992F8A8D81A}">
      <dgm:prSet/>
      <dgm:spPr/>
      <dgm:t>
        <a:bodyPr/>
        <a:lstStyle/>
        <a:p>
          <a:endParaRPr lang="en-US"/>
        </a:p>
      </dgm:t>
    </dgm:pt>
    <dgm:pt modelId="{4EC74D2F-0D9D-4E4F-83CE-3773F6EAAEE0}" type="sibTrans" cxnId="{F454F509-5507-47C7-9DD9-1992F8A8D81A}">
      <dgm:prSet/>
      <dgm:spPr/>
      <dgm:t>
        <a:bodyPr/>
        <a:lstStyle/>
        <a:p>
          <a:r>
            <a:rPr lang="en-US"/>
            <a:t>Social media</a:t>
          </a:r>
        </a:p>
      </dgm:t>
    </dgm:pt>
    <dgm:pt modelId="{118450AE-3F80-48C1-B9F9-40523326FA74}">
      <dgm:prSet phldrT="[Text]" custT="1"/>
      <dgm:spPr/>
      <dgm:t>
        <a:bodyPr/>
        <a:lstStyle/>
        <a:p>
          <a:r>
            <a:rPr lang="en-US" sz="1100"/>
            <a:t>Question-</a:t>
          </a:r>
          <a:r>
            <a:rPr lang="en-US" sz="1100" err="1"/>
            <a:t>naires</a:t>
          </a:r>
          <a:r>
            <a:rPr lang="en-US" sz="1100"/>
            <a:t> / focus groups / short life working groups</a:t>
          </a:r>
        </a:p>
      </dgm:t>
    </dgm:pt>
    <dgm:pt modelId="{FEE126C7-FAC7-4870-88D4-8B7DD573F10D}" type="parTrans" cxnId="{E4FEC800-986F-4E9C-A8DE-B07E59B1D620}">
      <dgm:prSet/>
      <dgm:spPr/>
      <dgm:t>
        <a:bodyPr/>
        <a:lstStyle/>
        <a:p>
          <a:endParaRPr lang="en-US"/>
        </a:p>
      </dgm:t>
    </dgm:pt>
    <dgm:pt modelId="{D5CD2773-B9C7-4801-B031-BEFCC9178B66}" type="sibTrans" cxnId="{E4FEC800-986F-4E9C-A8DE-B07E59B1D620}">
      <dgm:prSet custT="1"/>
      <dgm:spPr/>
      <dgm:t>
        <a:bodyPr/>
        <a:lstStyle/>
        <a:p>
          <a:r>
            <a:rPr lang="en-US" sz="1800"/>
            <a:t>Teams / Zoom / Skype</a:t>
          </a:r>
        </a:p>
      </dgm:t>
    </dgm:pt>
    <dgm:pt modelId="{B1570F76-D990-4828-8DB0-6744C15330B9}" type="pres">
      <dgm:prSet presAssocID="{628DE99F-15C6-4A44-8F50-4335D13348ED}" presName="Name0" presStyleCnt="0">
        <dgm:presLayoutVars>
          <dgm:chMax/>
          <dgm:chPref/>
          <dgm:dir/>
          <dgm:animLvl val="lvl"/>
        </dgm:presLayoutVars>
      </dgm:prSet>
      <dgm:spPr/>
    </dgm:pt>
    <dgm:pt modelId="{54783295-955A-4A7D-B2DC-2422ACBB8256}" type="pres">
      <dgm:prSet presAssocID="{69F24A49-8EDB-411A-BDAD-38233061C6CB}" presName="composite" presStyleCnt="0"/>
      <dgm:spPr/>
    </dgm:pt>
    <dgm:pt modelId="{15AE901D-67E0-4081-A584-5767D7D6B762}" type="pres">
      <dgm:prSet presAssocID="{69F24A49-8EDB-411A-BDAD-38233061C6CB}" presName="Parent1" presStyleLbl="node1" presStyleIdx="0" presStyleCnt="6">
        <dgm:presLayoutVars>
          <dgm:chMax val="1"/>
          <dgm:chPref val="1"/>
          <dgm:bulletEnabled val="1"/>
        </dgm:presLayoutVars>
      </dgm:prSet>
      <dgm:spPr/>
    </dgm:pt>
    <dgm:pt modelId="{154306F5-4BA5-4074-ACF7-BC7D83AB24A8}" type="pres">
      <dgm:prSet presAssocID="{69F24A49-8EDB-411A-BDAD-38233061C6CB}" presName="Childtext1" presStyleLbl="revTx" presStyleIdx="0" presStyleCnt="3">
        <dgm:presLayoutVars>
          <dgm:chMax val="0"/>
          <dgm:chPref val="0"/>
          <dgm:bulletEnabled val="1"/>
        </dgm:presLayoutVars>
      </dgm:prSet>
      <dgm:spPr/>
    </dgm:pt>
    <dgm:pt modelId="{1775412D-5969-4D49-876D-3120D9BFD2C5}" type="pres">
      <dgm:prSet presAssocID="{69F24A49-8EDB-411A-BDAD-38233061C6CB}" presName="BalanceSpacing" presStyleCnt="0"/>
      <dgm:spPr/>
    </dgm:pt>
    <dgm:pt modelId="{73BEF251-163B-42FD-A008-50CF45CAEB68}" type="pres">
      <dgm:prSet presAssocID="{69F24A49-8EDB-411A-BDAD-38233061C6CB}" presName="BalanceSpacing1" presStyleCnt="0"/>
      <dgm:spPr/>
    </dgm:pt>
    <dgm:pt modelId="{EBFE6B5D-B97D-4480-A629-76311F9389B3}" type="pres">
      <dgm:prSet presAssocID="{343A6D39-BA0B-43B3-83FF-9FF9F6141151}" presName="Accent1Text" presStyleLbl="node1" presStyleIdx="1" presStyleCnt="6"/>
      <dgm:spPr/>
    </dgm:pt>
    <dgm:pt modelId="{B3CD4311-E123-498B-B310-DFF6878EF624}" type="pres">
      <dgm:prSet presAssocID="{343A6D39-BA0B-43B3-83FF-9FF9F6141151}" presName="spaceBetweenRectangles" presStyleCnt="0"/>
      <dgm:spPr/>
    </dgm:pt>
    <dgm:pt modelId="{1993C6B3-F509-474D-8948-DEA5726ED887}" type="pres">
      <dgm:prSet presAssocID="{6DE5F5E2-6FF9-4EF4-953E-05E5C104225F}" presName="composite" presStyleCnt="0"/>
      <dgm:spPr/>
    </dgm:pt>
    <dgm:pt modelId="{34648EF8-0718-4DD3-9A9E-74D0AF4B473F}" type="pres">
      <dgm:prSet presAssocID="{6DE5F5E2-6FF9-4EF4-953E-05E5C104225F}" presName="Parent1" presStyleLbl="node1" presStyleIdx="2" presStyleCnt="6">
        <dgm:presLayoutVars>
          <dgm:chMax val="1"/>
          <dgm:chPref val="1"/>
          <dgm:bulletEnabled val="1"/>
        </dgm:presLayoutVars>
      </dgm:prSet>
      <dgm:spPr/>
    </dgm:pt>
    <dgm:pt modelId="{875336F8-FAC3-43DE-84D3-916AFF09C2A6}" type="pres">
      <dgm:prSet presAssocID="{6DE5F5E2-6FF9-4EF4-953E-05E5C104225F}" presName="Childtext1" presStyleLbl="revTx" presStyleIdx="1" presStyleCnt="3">
        <dgm:presLayoutVars>
          <dgm:chMax val="0"/>
          <dgm:chPref val="0"/>
          <dgm:bulletEnabled val="1"/>
        </dgm:presLayoutVars>
      </dgm:prSet>
      <dgm:spPr/>
    </dgm:pt>
    <dgm:pt modelId="{D83072D8-C1AE-42CB-B54F-605621291CCE}" type="pres">
      <dgm:prSet presAssocID="{6DE5F5E2-6FF9-4EF4-953E-05E5C104225F}" presName="BalanceSpacing" presStyleCnt="0"/>
      <dgm:spPr/>
    </dgm:pt>
    <dgm:pt modelId="{B0EFB56B-4F02-422C-94A8-1147480D71C1}" type="pres">
      <dgm:prSet presAssocID="{6DE5F5E2-6FF9-4EF4-953E-05E5C104225F}" presName="BalanceSpacing1" presStyleCnt="0"/>
      <dgm:spPr/>
    </dgm:pt>
    <dgm:pt modelId="{6594FDE7-C7BC-4B60-B594-7EA8C3668B72}" type="pres">
      <dgm:prSet presAssocID="{4EC74D2F-0D9D-4E4F-83CE-3773F6EAAEE0}" presName="Accent1Text" presStyleLbl="node1" presStyleIdx="3" presStyleCnt="6"/>
      <dgm:spPr/>
    </dgm:pt>
    <dgm:pt modelId="{AB753556-04F7-4F46-9830-29E75FA4FC53}" type="pres">
      <dgm:prSet presAssocID="{4EC74D2F-0D9D-4E4F-83CE-3773F6EAAEE0}" presName="spaceBetweenRectangles" presStyleCnt="0"/>
      <dgm:spPr/>
    </dgm:pt>
    <dgm:pt modelId="{1BA12BAF-49BA-45CF-8FD5-05850DA4D92C}" type="pres">
      <dgm:prSet presAssocID="{118450AE-3F80-48C1-B9F9-40523326FA74}" presName="composite" presStyleCnt="0"/>
      <dgm:spPr/>
    </dgm:pt>
    <dgm:pt modelId="{63F72D72-4973-4997-9BF4-542DAF8A9553}" type="pres">
      <dgm:prSet presAssocID="{118450AE-3F80-48C1-B9F9-40523326FA74}" presName="Parent1" presStyleLbl="node1" presStyleIdx="4" presStyleCnt="6">
        <dgm:presLayoutVars>
          <dgm:chMax val="1"/>
          <dgm:chPref val="1"/>
          <dgm:bulletEnabled val="1"/>
        </dgm:presLayoutVars>
      </dgm:prSet>
      <dgm:spPr/>
    </dgm:pt>
    <dgm:pt modelId="{8A6B65AC-821A-4AD3-B4C2-0844EB3B7C9E}" type="pres">
      <dgm:prSet presAssocID="{118450AE-3F80-48C1-B9F9-40523326FA74}" presName="Childtext1" presStyleLbl="revTx" presStyleIdx="2" presStyleCnt="3">
        <dgm:presLayoutVars>
          <dgm:chMax val="0"/>
          <dgm:chPref val="0"/>
          <dgm:bulletEnabled val="1"/>
        </dgm:presLayoutVars>
      </dgm:prSet>
      <dgm:spPr/>
    </dgm:pt>
    <dgm:pt modelId="{64E5C680-FEA1-49CA-A32D-2B539566DD5B}" type="pres">
      <dgm:prSet presAssocID="{118450AE-3F80-48C1-B9F9-40523326FA74}" presName="BalanceSpacing" presStyleCnt="0"/>
      <dgm:spPr/>
    </dgm:pt>
    <dgm:pt modelId="{EA1E0F1F-D6DC-451B-A049-FED219A34ACB}" type="pres">
      <dgm:prSet presAssocID="{118450AE-3F80-48C1-B9F9-40523326FA74}" presName="BalanceSpacing1" presStyleCnt="0"/>
      <dgm:spPr/>
    </dgm:pt>
    <dgm:pt modelId="{04718C4A-2B13-4C0E-9BCE-72468231690B}" type="pres">
      <dgm:prSet presAssocID="{D5CD2773-B9C7-4801-B031-BEFCC9178B66}" presName="Accent1Text" presStyleLbl="node1" presStyleIdx="5" presStyleCnt="6"/>
      <dgm:spPr/>
    </dgm:pt>
  </dgm:ptLst>
  <dgm:cxnLst>
    <dgm:cxn modelId="{E4FEC800-986F-4E9C-A8DE-B07E59B1D620}" srcId="{628DE99F-15C6-4A44-8F50-4335D13348ED}" destId="{118450AE-3F80-48C1-B9F9-40523326FA74}" srcOrd="2" destOrd="0" parTransId="{FEE126C7-FAC7-4870-88D4-8B7DD573F10D}" sibTransId="{D5CD2773-B9C7-4801-B031-BEFCC9178B66}"/>
    <dgm:cxn modelId="{F454F509-5507-47C7-9DD9-1992F8A8D81A}" srcId="{628DE99F-15C6-4A44-8F50-4335D13348ED}" destId="{6DE5F5E2-6FF9-4EF4-953E-05E5C104225F}" srcOrd="1" destOrd="0" parTransId="{D510A9F5-EA68-4E6D-B38C-C1B8EA092416}" sibTransId="{4EC74D2F-0D9D-4E4F-83CE-3773F6EAAEE0}"/>
    <dgm:cxn modelId="{CE457E47-6776-4FCA-B02E-456C175BDBBB}" type="presOf" srcId="{628DE99F-15C6-4A44-8F50-4335D13348ED}" destId="{B1570F76-D990-4828-8DB0-6744C15330B9}" srcOrd="0" destOrd="0" presId="urn:microsoft.com/office/officeart/2008/layout/AlternatingHexagons"/>
    <dgm:cxn modelId="{9CA37981-8E51-4B65-891D-E62C5022EDB8}" type="presOf" srcId="{6DE5F5E2-6FF9-4EF4-953E-05E5C104225F}" destId="{34648EF8-0718-4DD3-9A9E-74D0AF4B473F}" srcOrd="0" destOrd="0" presId="urn:microsoft.com/office/officeart/2008/layout/AlternatingHexagons"/>
    <dgm:cxn modelId="{8D737B88-47C8-4474-B2B2-BFFAAE229184}" type="presOf" srcId="{D5CD2773-B9C7-4801-B031-BEFCC9178B66}" destId="{04718C4A-2B13-4C0E-9BCE-72468231690B}" srcOrd="0" destOrd="0" presId="urn:microsoft.com/office/officeart/2008/layout/AlternatingHexagons"/>
    <dgm:cxn modelId="{28208B9B-7DBE-43DA-AB4B-76CE1923F321}" type="presOf" srcId="{118450AE-3F80-48C1-B9F9-40523326FA74}" destId="{63F72D72-4973-4997-9BF4-542DAF8A9553}" srcOrd="0" destOrd="0" presId="urn:microsoft.com/office/officeart/2008/layout/AlternatingHexagons"/>
    <dgm:cxn modelId="{C74B44D5-25CC-4755-8AF1-6A37132EB0D5}" type="presOf" srcId="{4EC74D2F-0D9D-4E4F-83CE-3773F6EAAEE0}" destId="{6594FDE7-C7BC-4B60-B594-7EA8C3668B72}" srcOrd="0" destOrd="0" presId="urn:microsoft.com/office/officeart/2008/layout/AlternatingHexagons"/>
    <dgm:cxn modelId="{68C1F8D6-E154-4A19-831C-DB2EBE5DC011}" srcId="{628DE99F-15C6-4A44-8F50-4335D13348ED}" destId="{69F24A49-8EDB-411A-BDAD-38233061C6CB}" srcOrd="0" destOrd="0" parTransId="{AC74FA3B-A921-4FD2-8F7F-7375DA54D323}" sibTransId="{343A6D39-BA0B-43B3-83FF-9FF9F6141151}"/>
    <dgm:cxn modelId="{6B840BEF-3488-4C7F-9DE2-9CC5EE33FDA6}" type="presOf" srcId="{69F24A49-8EDB-411A-BDAD-38233061C6CB}" destId="{15AE901D-67E0-4081-A584-5767D7D6B762}" srcOrd="0" destOrd="0" presId="urn:microsoft.com/office/officeart/2008/layout/AlternatingHexagons"/>
    <dgm:cxn modelId="{A54E26F8-0D27-4563-B314-F698F563AF95}" type="presOf" srcId="{343A6D39-BA0B-43B3-83FF-9FF9F6141151}" destId="{EBFE6B5D-B97D-4480-A629-76311F9389B3}" srcOrd="0" destOrd="0" presId="urn:microsoft.com/office/officeart/2008/layout/AlternatingHexagons"/>
    <dgm:cxn modelId="{F903CBCD-7780-417A-B226-81407FC9AD3C}" type="presParOf" srcId="{B1570F76-D990-4828-8DB0-6744C15330B9}" destId="{54783295-955A-4A7D-B2DC-2422ACBB8256}" srcOrd="0" destOrd="0" presId="urn:microsoft.com/office/officeart/2008/layout/AlternatingHexagons"/>
    <dgm:cxn modelId="{60ADACE2-45C2-4758-B759-202EE017649F}" type="presParOf" srcId="{54783295-955A-4A7D-B2DC-2422ACBB8256}" destId="{15AE901D-67E0-4081-A584-5767D7D6B762}" srcOrd="0" destOrd="0" presId="urn:microsoft.com/office/officeart/2008/layout/AlternatingHexagons"/>
    <dgm:cxn modelId="{A9ED3943-D2B0-483A-9EAD-18A23D42EA04}" type="presParOf" srcId="{54783295-955A-4A7D-B2DC-2422ACBB8256}" destId="{154306F5-4BA5-4074-ACF7-BC7D83AB24A8}" srcOrd="1" destOrd="0" presId="urn:microsoft.com/office/officeart/2008/layout/AlternatingHexagons"/>
    <dgm:cxn modelId="{15002638-D166-41A7-B54F-CE9B9A14C4B8}" type="presParOf" srcId="{54783295-955A-4A7D-B2DC-2422ACBB8256}" destId="{1775412D-5969-4D49-876D-3120D9BFD2C5}" srcOrd="2" destOrd="0" presId="urn:microsoft.com/office/officeart/2008/layout/AlternatingHexagons"/>
    <dgm:cxn modelId="{2BBF9861-6DF3-4761-B195-9DABDEDBBFC5}" type="presParOf" srcId="{54783295-955A-4A7D-B2DC-2422ACBB8256}" destId="{73BEF251-163B-42FD-A008-50CF45CAEB68}" srcOrd="3" destOrd="0" presId="urn:microsoft.com/office/officeart/2008/layout/AlternatingHexagons"/>
    <dgm:cxn modelId="{D8957BC2-2184-4F51-9553-D655E8E3E297}" type="presParOf" srcId="{54783295-955A-4A7D-B2DC-2422ACBB8256}" destId="{EBFE6B5D-B97D-4480-A629-76311F9389B3}" srcOrd="4" destOrd="0" presId="urn:microsoft.com/office/officeart/2008/layout/AlternatingHexagons"/>
    <dgm:cxn modelId="{AD3C8DDD-2540-43BC-B2B7-7E96E3B825F6}" type="presParOf" srcId="{B1570F76-D990-4828-8DB0-6744C15330B9}" destId="{B3CD4311-E123-498B-B310-DFF6878EF624}" srcOrd="1" destOrd="0" presId="urn:microsoft.com/office/officeart/2008/layout/AlternatingHexagons"/>
    <dgm:cxn modelId="{D13E992F-2190-41F7-9D7B-6C567E4BF2FA}" type="presParOf" srcId="{B1570F76-D990-4828-8DB0-6744C15330B9}" destId="{1993C6B3-F509-474D-8948-DEA5726ED887}" srcOrd="2" destOrd="0" presId="urn:microsoft.com/office/officeart/2008/layout/AlternatingHexagons"/>
    <dgm:cxn modelId="{70CFF936-FA19-48EE-9C25-506A33129876}" type="presParOf" srcId="{1993C6B3-F509-474D-8948-DEA5726ED887}" destId="{34648EF8-0718-4DD3-9A9E-74D0AF4B473F}" srcOrd="0" destOrd="0" presId="urn:microsoft.com/office/officeart/2008/layout/AlternatingHexagons"/>
    <dgm:cxn modelId="{3EEA552D-1823-44EB-8ADF-7B49AA8FF7F1}" type="presParOf" srcId="{1993C6B3-F509-474D-8948-DEA5726ED887}" destId="{875336F8-FAC3-43DE-84D3-916AFF09C2A6}" srcOrd="1" destOrd="0" presId="urn:microsoft.com/office/officeart/2008/layout/AlternatingHexagons"/>
    <dgm:cxn modelId="{36316117-DE8A-4EE1-9649-243BDC6BE3A6}" type="presParOf" srcId="{1993C6B3-F509-474D-8948-DEA5726ED887}" destId="{D83072D8-C1AE-42CB-B54F-605621291CCE}" srcOrd="2" destOrd="0" presId="urn:microsoft.com/office/officeart/2008/layout/AlternatingHexagons"/>
    <dgm:cxn modelId="{4A25E8AF-1388-4501-9689-0D03ACB78A27}" type="presParOf" srcId="{1993C6B3-F509-474D-8948-DEA5726ED887}" destId="{B0EFB56B-4F02-422C-94A8-1147480D71C1}" srcOrd="3" destOrd="0" presId="urn:microsoft.com/office/officeart/2008/layout/AlternatingHexagons"/>
    <dgm:cxn modelId="{E2DCE5C3-DF52-4E03-A243-B65EE8AF4772}" type="presParOf" srcId="{1993C6B3-F509-474D-8948-DEA5726ED887}" destId="{6594FDE7-C7BC-4B60-B594-7EA8C3668B72}" srcOrd="4" destOrd="0" presId="urn:microsoft.com/office/officeart/2008/layout/AlternatingHexagons"/>
    <dgm:cxn modelId="{2A0E595C-40EE-44E2-809C-B48900AE7598}" type="presParOf" srcId="{B1570F76-D990-4828-8DB0-6744C15330B9}" destId="{AB753556-04F7-4F46-9830-29E75FA4FC53}" srcOrd="3" destOrd="0" presId="urn:microsoft.com/office/officeart/2008/layout/AlternatingHexagons"/>
    <dgm:cxn modelId="{9C75AFCD-562B-4DE5-9EDD-321E07147C89}" type="presParOf" srcId="{B1570F76-D990-4828-8DB0-6744C15330B9}" destId="{1BA12BAF-49BA-45CF-8FD5-05850DA4D92C}" srcOrd="4" destOrd="0" presId="urn:microsoft.com/office/officeart/2008/layout/AlternatingHexagons"/>
    <dgm:cxn modelId="{B2400B8A-6A58-4ECD-9593-A083E27E17DD}" type="presParOf" srcId="{1BA12BAF-49BA-45CF-8FD5-05850DA4D92C}" destId="{63F72D72-4973-4997-9BF4-542DAF8A9553}" srcOrd="0" destOrd="0" presId="urn:microsoft.com/office/officeart/2008/layout/AlternatingHexagons"/>
    <dgm:cxn modelId="{F0FE4174-735A-4296-97E3-7F9372D924D1}" type="presParOf" srcId="{1BA12BAF-49BA-45CF-8FD5-05850DA4D92C}" destId="{8A6B65AC-821A-4AD3-B4C2-0844EB3B7C9E}" srcOrd="1" destOrd="0" presId="urn:microsoft.com/office/officeart/2008/layout/AlternatingHexagons"/>
    <dgm:cxn modelId="{6A826ACA-DF8E-4938-B280-498D92B932E1}" type="presParOf" srcId="{1BA12BAF-49BA-45CF-8FD5-05850DA4D92C}" destId="{64E5C680-FEA1-49CA-A32D-2B539566DD5B}" srcOrd="2" destOrd="0" presId="urn:microsoft.com/office/officeart/2008/layout/AlternatingHexagons"/>
    <dgm:cxn modelId="{E853C1EC-960A-4184-95DC-E2BF11034AEA}" type="presParOf" srcId="{1BA12BAF-49BA-45CF-8FD5-05850DA4D92C}" destId="{EA1E0F1F-D6DC-451B-A049-FED219A34ACB}" srcOrd="3" destOrd="0" presId="urn:microsoft.com/office/officeart/2008/layout/AlternatingHexagons"/>
    <dgm:cxn modelId="{54AD05FB-CD78-4F28-B70C-CF2761ED5358}" type="presParOf" srcId="{1BA12BAF-49BA-45CF-8FD5-05850DA4D92C}" destId="{04718C4A-2B13-4C0E-9BCE-72468231690B}"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E8C68-6276-4BA9-912E-779DA4794F41}">
      <dsp:nvSpPr>
        <dsp:cNvPr id="0" name=""/>
        <dsp:cNvSpPr/>
      </dsp:nvSpPr>
      <dsp:spPr>
        <a:xfrm>
          <a:off x="2508792" y="1565518"/>
          <a:ext cx="1268362" cy="12683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Involving parents</a:t>
          </a:r>
        </a:p>
      </dsp:txBody>
      <dsp:txXfrm>
        <a:off x="2570708" y="1627434"/>
        <a:ext cx="1144530" cy="1144530"/>
      </dsp:txXfrm>
    </dsp:sp>
    <dsp:sp modelId="{B1C1F794-A306-4FD3-920D-9F91E9AAA137}">
      <dsp:nvSpPr>
        <dsp:cNvPr id="0" name=""/>
        <dsp:cNvSpPr/>
      </dsp:nvSpPr>
      <dsp:spPr>
        <a:xfrm rot="16200000">
          <a:off x="2806502" y="1229047"/>
          <a:ext cx="672942" cy="0"/>
        </a:xfrm>
        <a:custGeom>
          <a:avLst/>
          <a:gdLst/>
          <a:ahLst/>
          <a:cxnLst/>
          <a:rect l="0" t="0" r="0" b="0"/>
          <a:pathLst>
            <a:path>
              <a:moveTo>
                <a:pt x="0" y="0"/>
              </a:moveTo>
              <a:lnTo>
                <a:pt x="67294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87671A-EA01-4D81-B5F9-1E7CE02645D0}">
      <dsp:nvSpPr>
        <dsp:cNvPr id="0" name=""/>
        <dsp:cNvSpPr/>
      </dsp:nvSpPr>
      <dsp:spPr>
        <a:xfrm>
          <a:off x="2718072" y="42773"/>
          <a:ext cx="849802" cy="8498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a:t>Vision aims rationale</a:t>
          </a:r>
        </a:p>
      </dsp:txBody>
      <dsp:txXfrm>
        <a:off x="2759556" y="84257"/>
        <a:ext cx="766834" cy="766834"/>
      </dsp:txXfrm>
    </dsp:sp>
    <dsp:sp modelId="{F33ECC7B-0EDC-408A-B309-7AB14FDFD6BA}">
      <dsp:nvSpPr>
        <dsp:cNvPr id="0" name=""/>
        <dsp:cNvSpPr/>
      </dsp:nvSpPr>
      <dsp:spPr>
        <a:xfrm rot="19285714">
          <a:off x="3735986" y="1576302"/>
          <a:ext cx="377407" cy="0"/>
        </a:xfrm>
        <a:custGeom>
          <a:avLst/>
          <a:gdLst/>
          <a:ahLst/>
          <a:cxnLst/>
          <a:rect l="0" t="0" r="0" b="0"/>
          <a:pathLst>
            <a:path>
              <a:moveTo>
                <a:pt x="0" y="0"/>
              </a:moveTo>
              <a:lnTo>
                <a:pt x="37740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D478B-34BD-490A-A0D4-EC9B76FDC595}">
      <dsp:nvSpPr>
        <dsp:cNvPr id="0" name=""/>
        <dsp:cNvSpPr/>
      </dsp:nvSpPr>
      <dsp:spPr>
        <a:xfrm>
          <a:off x="4072224" y="694898"/>
          <a:ext cx="849802" cy="84980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a:t>Improvement planning </a:t>
          </a:r>
        </a:p>
        <a:p>
          <a:pPr marL="0" lvl="0" indent="0" algn="ctr" defTabSz="400050">
            <a:lnSpc>
              <a:spcPct val="90000"/>
            </a:lnSpc>
            <a:spcBef>
              <a:spcPct val="0"/>
            </a:spcBef>
            <a:spcAft>
              <a:spcPct val="35000"/>
            </a:spcAft>
            <a:buNone/>
          </a:pPr>
          <a:r>
            <a:rPr lang="en-US" sz="900" kern="1200"/>
            <a:t>Self-evaluation</a:t>
          </a:r>
        </a:p>
      </dsp:txBody>
      <dsp:txXfrm>
        <a:off x="4113708" y="736382"/>
        <a:ext cx="766834" cy="766834"/>
      </dsp:txXfrm>
    </dsp:sp>
    <dsp:sp modelId="{14A6E56D-A468-446D-B79D-5DE34ECDF142}">
      <dsp:nvSpPr>
        <dsp:cNvPr id="0" name=""/>
        <dsp:cNvSpPr/>
      </dsp:nvSpPr>
      <dsp:spPr>
        <a:xfrm rot="771429">
          <a:off x="3769060" y="2416288"/>
          <a:ext cx="645705" cy="0"/>
        </a:xfrm>
        <a:custGeom>
          <a:avLst/>
          <a:gdLst/>
          <a:ahLst/>
          <a:cxnLst/>
          <a:rect l="0" t="0" r="0" b="0"/>
          <a:pathLst>
            <a:path>
              <a:moveTo>
                <a:pt x="0" y="0"/>
              </a:moveTo>
              <a:lnTo>
                <a:pt x="64570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ADAD46-CBE8-4606-9EBF-7602A1A3BEF0}">
      <dsp:nvSpPr>
        <dsp:cNvPr id="0" name=""/>
        <dsp:cNvSpPr/>
      </dsp:nvSpPr>
      <dsp:spPr>
        <a:xfrm>
          <a:off x="4406672" y="2160210"/>
          <a:ext cx="849802" cy="84980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Reviewing policies</a:t>
          </a:r>
        </a:p>
      </dsp:txBody>
      <dsp:txXfrm>
        <a:off x="4448156" y="2201694"/>
        <a:ext cx="766834" cy="766834"/>
      </dsp:txXfrm>
    </dsp:sp>
    <dsp:sp modelId="{D51A486C-85B5-4C79-A8CB-AF4E547C32D7}">
      <dsp:nvSpPr>
        <dsp:cNvPr id="0" name=""/>
        <dsp:cNvSpPr/>
      </dsp:nvSpPr>
      <dsp:spPr>
        <a:xfrm rot="3857143">
          <a:off x="3290848" y="3084589"/>
          <a:ext cx="556531" cy="0"/>
        </a:xfrm>
        <a:custGeom>
          <a:avLst/>
          <a:gdLst/>
          <a:ahLst/>
          <a:cxnLst/>
          <a:rect l="0" t="0" r="0" b="0"/>
          <a:pathLst>
            <a:path>
              <a:moveTo>
                <a:pt x="0" y="0"/>
              </a:moveTo>
              <a:lnTo>
                <a:pt x="55653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47AA26-B5A5-46B2-A421-EA34EEAA570D}">
      <dsp:nvSpPr>
        <dsp:cNvPr id="0" name=""/>
        <dsp:cNvSpPr/>
      </dsp:nvSpPr>
      <dsp:spPr>
        <a:xfrm>
          <a:off x="3469570" y="3335298"/>
          <a:ext cx="849802" cy="84980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Fayre Discos</a:t>
          </a:r>
        </a:p>
      </dsp:txBody>
      <dsp:txXfrm>
        <a:off x="3511054" y="3376782"/>
        <a:ext cx="766834" cy="766834"/>
      </dsp:txXfrm>
    </dsp:sp>
    <dsp:sp modelId="{697BEF54-31BC-40F5-8DD1-3F35D044CA68}">
      <dsp:nvSpPr>
        <dsp:cNvPr id="0" name=""/>
        <dsp:cNvSpPr/>
      </dsp:nvSpPr>
      <dsp:spPr>
        <a:xfrm rot="6942857">
          <a:off x="2438567" y="3084589"/>
          <a:ext cx="556531" cy="0"/>
        </a:xfrm>
        <a:custGeom>
          <a:avLst/>
          <a:gdLst/>
          <a:ahLst/>
          <a:cxnLst/>
          <a:rect l="0" t="0" r="0" b="0"/>
          <a:pathLst>
            <a:path>
              <a:moveTo>
                <a:pt x="0" y="0"/>
              </a:moveTo>
              <a:lnTo>
                <a:pt x="55653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B0913-82DD-4B04-A274-1A429DC2B8C7}">
      <dsp:nvSpPr>
        <dsp:cNvPr id="0" name=""/>
        <dsp:cNvSpPr/>
      </dsp:nvSpPr>
      <dsp:spPr>
        <a:xfrm>
          <a:off x="1966575" y="3335298"/>
          <a:ext cx="849802" cy="8498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Enhance curriculum</a:t>
          </a:r>
        </a:p>
      </dsp:txBody>
      <dsp:txXfrm>
        <a:off x="2008059" y="3376782"/>
        <a:ext cx="766834" cy="766834"/>
      </dsp:txXfrm>
    </dsp:sp>
    <dsp:sp modelId="{08EBDE79-4F45-40A0-B74D-506F06847638}">
      <dsp:nvSpPr>
        <dsp:cNvPr id="0" name=""/>
        <dsp:cNvSpPr/>
      </dsp:nvSpPr>
      <dsp:spPr>
        <a:xfrm rot="10028571">
          <a:off x="1871181" y="2416288"/>
          <a:ext cx="645705" cy="0"/>
        </a:xfrm>
        <a:custGeom>
          <a:avLst/>
          <a:gdLst/>
          <a:ahLst/>
          <a:cxnLst/>
          <a:rect l="0" t="0" r="0" b="0"/>
          <a:pathLst>
            <a:path>
              <a:moveTo>
                <a:pt x="0" y="0"/>
              </a:moveTo>
              <a:lnTo>
                <a:pt x="64570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133E5D-D4B3-44C5-905C-97BF9053A868}">
      <dsp:nvSpPr>
        <dsp:cNvPr id="0" name=""/>
        <dsp:cNvSpPr/>
      </dsp:nvSpPr>
      <dsp:spPr>
        <a:xfrm>
          <a:off x="1029473" y="2160210"/>
          <a:ext cx="849802" cy="8498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a:t>Short-life working groups</a:t>
          </a:r>
        </a:p>
      </dsp:txBody>
      <dsp:txXfrm>
        <a:off x="1070957" y="2201694"/>
        <a:ext cx="766834" cy="766834"/>
      </dsp:txXfrm>
    </dsp:sp>
    <dsp:sp modelId="{2128478C-C53B-43F2-ABD7-4A05DC96EC29}">
      <dsp:nvSpPr>
        <dsp:cNvPr id="0" name=""/>
        <dsp:cNvSpPr/>
      </dsp:nvSpPr>
      <dsp:spPr>
        <a:xfrm rot="13114286">
          <a:off x="2172554" y="1576302"/>
          <a:ext cx="377407" cy="0"/>
        </a:xfrm>
        <a:custGeom>
          <a:avLst/>
          <a:gdLst/>
          <a:ahLst/>
          <a:cxnLst/>
          <a:rect l="0" t="0" r="0" b="0"/>
          <a:pathLst>
            <a:path>
              <a:moveTo>
                <a:pt x="0" y="0"/>
              </a:moveTo>
              <a:lnTo>
                <a:pt x="37740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79EEBE-AA85-4969-9143-25AAAF5CC66D}">
      <dsp:nvSpPr>
        <dsp:cNvPr id="0" name=""/>
        <dsp:cNvSpPr/>
      </dsp:nvSpPr>
      <dsp:spPr>
        <a:xfrm>
          <a:off x="1363920" y="694898"/>
          <a:ext cx="849802" cy="84980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a:t>DYW</a:t>
          </a:r>
        </a:p>
      </dsp:txBody>
      <dsp:txXfrm>
        <a:off x="1405404" y="736382"/>
        <a:ext cx="766834" cy="766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E901D-67E0-4081-A584-5767D7D6B762}">
      <dsp:nvSpPr>
        <dsp:cNvPr id="0" name=""/>
        <dsp:cNvSpPr/>
      </dsp:nvSpPr>
      <dsp:spPr>
        <a:xfrm rot="5400000">
          <a:off x="2391056" y="102932"/>
          <a:ext cx="1554086" cy="1352055"/>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Face to face</a:t>
          </a:r>
        </a:p>
      </dsp:txBody>
      <dsp:txXfrm rot="-5400000">
        <a:off x="2702766" y="244095"/>
        <a:ext cx="930665" cy="1069730"/>
      </dsp:txXfrm>
    </dsp:sp>
    <dsp:sp modelId="{154306F5-4BA5-4074-ACF7-BC7D83AB24A8}">
      <dsp:nvSpPr>
        <dsp:cNvPr id="0" name=""/>
        <dsp:cNvSpPr/>
      </dsp:nvSpPr>
      <dsp:spPr>
        <a:xfrm>
          <a:off x="3885155" y="312734"/>
          <a:ext cx="1734360" cy="932452"/>
        </a:xfrm>
        <a:prstGeom prst="rect">
          <a:avLst/>
        </a:prstGeom>
        <a:noFill/>
        <a:ln>
          <a:noFill/>
        </a:ln>
        <a:effectLst/>
      </dsp:spPr>
      <dsp:style>
        <a:lnRef idx="0">
          <a:scrgbClr r="0" g="0" b="0"/>
        </a:lnRef>
        <a:fillRef idx="0">
          <a:scrgbClr r="0" g="0" b="0"/>
        </a:fillRef>
        <a:effectRef idx="0">
          <a:scrgbClr r="0" g="0" b="0"/>
        </a:effectRef>
        <a:fontRef idx="minor"/>
      </dsp:style>
    </dsp:sp>
    <dsp:sp modelId="{EBFE6B5D-B97D-4480-A629-76311F9389B3}">
      <dsp:nvSpPr>
        <dsp:cNvPr id="0" name=""/>
        <dsp:cNvSpPr/>
      </dsp:nvSpPr>
      <dsp:spPr>
        <a:xfrm rot="5400000">
          <a:off x="930836" y="102932"/>
          <a:ext cx="1554086" cy="1352055"/>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t>Digital / Apps</a:t>
          </a:r>
        </a:p>
      </dsp:txBody>
      <dsp:txXfrm rot="-5400000">
        <a:off x="1242546" y="244095"/>
        <a:ext cx="930665" cy="1069730"/>
      </dsp:txXfrm>
    </dsp:sp>
    <dsp:sp modelId="{34648EF8-0718-4DD3-9A9E-74D0AF4B473F}">
      <dsp:nvSpPr>
        <dsp:cNvPr id="0" name=""/>
        <dsp:cNvSpPr/>
      </dsp:nvSpPr>
      <dsp:spPr>
        <a:xfrm rot="5400000">
          <a:off x="1658149" y="1422041"/>
          <a:ext cx="1554086" cy="1352055"/>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Blogs</a:t>
          </a:r>
        </a:p>
      </dsp:txBody>
      <dsp:txXfrm rot="-5400000">
        <a:off x="1969859" y="1563204"/>
        <a:ext cx="930665" cy="1069730"/>
      </dsp:txXfrm>
    </dsp:sp>
    <dsp:sp modelId="{875336F8-FAC3-43DE-84D3-916AFF09C2A6}">
      <dsp:nvSpPr>
        <dsp:cNvPr id="0" name=""/>
        <dsp:cNvSpPr/>
      </dsp:nvSpPr>
      <dsp:spPr>
        <a:xfrm>
          <a:off x="24804" y="1631843"/>
          <a:ext cx="1678413" cy="932452"/>
        </a:xfrm>
        <a:prstGeom prst="rect">
          <a:avLst/>
        </a:prstGeom>
        <a:noFill/>
        <a:ln>
          <a:noFill/>
        </a:ln>
        <a:effectLst/>
      </dsp:spPr>
      <dsp:style>
        <a:lnRef idx="0">
          <a:scrgbClr r="0" g="0" b="0"/>
        </a:lnRef>
        <a:fillRef idx="0">
          <a:scrgbClr r="0" g="0" b="0"/>
        </a:fillRef>
        <a:effectRef idx="0">
          <a:scrgbClr r="0" g="0" b="0"/>
        </a:effectRef>
        <a:fontRef idx="minor"/>
      </dsp:style>
    </dsp:sp>
    <dsp:sp modelId="{6594FDE7-C7BC-4B60-B594-7EA8C3668B72}">
      <dsp:nvSpPr>
        <dsp:cNvPr id="0" name=""/>
        <dsp:cNvSpPr/>
      </dsp:nvSpPr>
      <dsp:spPr>
        <a:xfrm rot="5400000">
          <a:off x="3118369" y="1422041"/>
          <a:ext cx="1554086" cy="1352055"/>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t>Social media</a:t>
          </a:r>
        </a:p>
      </dsp:txBody>
      <dsp:txXfrm rot="-5400000">
        <a:off x="3430079" y="1563204"/>
        <a:ext cx="930665" cy="1069730"/>
      </dsp:txXfrm>
    </dsp:sp>
    <dsp:sp modelId="{63F72D72-4973-4997-9BF4-542DAF8A9553}">
      <dsp:nvSpPr>
        <dsp:cNvPr id="0" name=""/>
        <dsp:cNvSpPr/>
      </dsp:nvSpPr>
      <dsp:spPr>
        <a:xfrm rot="5400000">
          <a:off x="2391056" y="2741150"/>
          <a:ext cx="1554086" cy="1352055"/>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Question-</a:t>
          </a:r>
          <a:r>
            <a:rPr lang="en-US" sz="1100" kern="1200" err="1"/>
            <a:t>naires</a:t>
          </a:r>
          <a:r>
            <a:rPr lang="en-US" sz="1100" kern="1200"/>
            <a:t> / focus groups / short life working groups</a:t>
          </a:r>
        </a:p>
      </dsp:txBody>
      <dsp:txXfrm rot="-5400000">
        <a:off x="2702766" y="2882313"/>
        <a:ext cx="930665" cy="1069730"/>
      </dsp:txXfrm>
    </dsp:sp>
    <dsp:sp modelId="{8A6B65AC-821A-4AD3-B4C2-0844EB3B7C9E}">
      <dsp:nvSpPr>
        <dsp:cNvPr id="0" name=""/>
        <dsp:cNvSpPr/>
      </dsp:nvSpPr>
      <dsp:spPr>
        <a:xfrm>
          <a:off x="3885155" y="2950952"/>
          <a:ext cx="1734360" cy="932452"/>
        </a:xfrm>
        <a:prstGeom prst="rect">
          <a:avLst/>
        </a:prstGeom>
        <a:noFill/>
        <a:ln>
          <a:noFill/>
        </a:ln>
        <a:effectLst/>
      </dsp:spPr>
      <dsp:style>
        <a:lnRef idx="0">
          <a:scrgbClr r="0" g="0" b="0"/>
        </a:lnRef>
        <a:fillRef idx="0">
          <a:scrgbClr r="0" g="0" b="0"/>
        </a:fillRef>
        <a:effectRef idx="0">
          <a:scrgbClr r="0" g="0" b="0"/>
        </a:effectRef>
        <a:fontRef idx="minor"/>
      </dsp:style>
    </dsp:sp>
    <dsp:sp modelId="{04718C4A-2B13-4C0E-9BCE-72468231690B}">
      <dsp:nvSpPr>
        <dsp:cNvPr id="0" name=""/>
        <dsp:cNvSpPr/>
      </dsp:nvSpPr>
      <dsp:spPr>
        <a:xfrm rot="5400000">
          <a:off x="930836" y="2741150"/>
          <a:ext cx="1554086" cy="1352055"/>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t>Teams / Zoom / Skype</a:t>
          </a:r>
        </a:p>
      </dsp:txBody>
      <dsp:txXfrm rot="-5400000">
        <a:off x="1242546" y="2882313"/>
        <a:ext cx="930665" cy="106973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023E5-EEAC-4F19-BA17-BA9B74E91CBE}" type="datetimeFigureOut">
              <a:rPr lang="en-GB" smtClean="0"/>
              <a:t>11/03/2024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C76CC-AD49-4760-BD64-A7E28F40A6E2}" type="slidenum">
              <a:rPr lang="en-GB" smtClean="0"/>
              <a:t>‹#›</a:t>
            </a:fld>
            <a:endParaRPr lang="en-GB"/>
          </a:p>
        </p:txBody>
      </p:sp>
    </p:spTree>
    <p:extLst>
      <p:ext uri="{BB962C8B-B14F-4D97-AF65-F5344CB8AC3E}">
        <p14:creationId xmlns:p14="http://schemas.microsoft.com/office/powerpoint/2010/main" val="2553769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agepub.com/sites/default/files/upm-binaries/6799_epstein_ch_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651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84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247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r>
              <a:rPr lang="en-GB"/>
              <a:t>Ontological</a:t>
            </a:r>
            <a:r>
              <a:rPr lang="en-GB" baseline="0"/>
              <a:t> - </a:t>
            </a:r>
            <a:r>
              <a:rPr lang="en-GB"/>
              <a:t>the nature of existence or being as such.  </a:t>
            </a:r>
            <a:r>
              <a:rPr lang="en-GB">
                <a:solidFill>
                  <a:schemeClr val="tx1"/>
                </a:solidFill>
              </a:rPr>
              <a:t>Showing the relations</a:t>
            </a:r>
            <a:r>
              <a:rPr lang="en-GB" baseline="0">
                <a:solidFill>
                  <a:schemeClr val="tx1"/>
                </a:solidFill>
              </a:rPr>
              <a:t> between the concepts and categories in a subject area or domain.</a:t>
            </a: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16185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algn="l" rtl="0" fontAlgn="base"/>
            <a:r>
              <a:rPr lang="en-GB" b="0" i="0" u="none" strike="noStrike">
                <a:solidFill>
                  <a:srgbClr val="000000"/>
                </a:solidFill>
                <a:effectLst/>
                <a:latin typeface="Calibri" panose="020F0502020204030204" pitchFamily="34" charset="0"/>
              </a:rPr>
              <a:t>Epstein (2009, </a:t>
            </a:r>
            <a:r>
              <a:rPr lang="en-GB" b="0" i="0" u="none" strike="noStrike" err="1">
                <a:solidFill>
                  <a:srgbClr val="000000"/>
                </a:solidFill>
                <a:effectLst/>
                <a:latin typeface="Calibri" panose="020F0502020204030204" pitchFamily="34" charset="0"/>
              </a:rPr>
              <a:t>p11</a:t>
            </a:r>
            <a:r>
              <a:rPr lang="en-GB" b="0" i="0" u="none" strike="noStrike">
                <a:solidFill>
                  <a:srgbClr val="000000"/>
                </a:solidFill>
                <a:effectLst/>
                <a:latin typeface="Calibri" panose="020F0502020204030204" pitchFamily="34" charset="0"/>
              </a:rPr>
              <a:t>) In some settings/schools practitioners still say 'If the family would do its job, we could do our job'.  Some families say 'I raised this child, now it is your job to educate them'.  These words embody a view of separate spheres of influence.  Other practitioners say 'I cannot do my job without the help of the child's families and the community'.  Some parents say 'I really need to know what is happening in my child's setting/school in order to help my child'.  These phrases embody the theory of overlapping spheres of influence.</a:t>
            </a:r>
            <a:r>
              <a:rPr lang="en-GB" b="0" i="0">
                <a:solidFill>
                  <a:srgbClr val="808080"/>
                </a:solidFill>
                <a:effectLst/>
                <a:latin typeface="Calibri" panose="020F0502020204030204" pitchFamily="34" charset="0"/>
              </a:rPr>
              <a:t>​</a:t>
            </a:r>
            <a:endParaRPr lang="en-GB" b="0" i="0">
              <a:solidFill>
                <a:srgbClr val="444444"/>
              </a:solidFill>
              <a:effectLst/>
              <a:latin typeface="Calibri" panose="020F0502020204030204" pitchFamily="34" charset="0"/>
            </a:endParaRPr>
          </a:p>
          <a:p>
            <a:pPr algn="l" rtl="0" fontAlgn="base"/>
            <a:r>
              <a:rPr lang="en-GB" b="0" i="0">
                <a:solidFill>
                  <a:srgbClr val="808080"/>
                </a:solidFill>
                <a:effectLst/>
                <a:latin typeface="Calibri" panose="020F0502020204030204" pitchFamily="34" charset="0"/>
              </a:rPr>
              <a:t>​</a:t>
            </a:r>
            <a:endParaRPr lang="en-GB" b="0" i="0">
              <a:solidFill>
                <a:srgbClr val="444444"/>
              </a:solidFill>
              <a:effectLst/>
              <a:latin typeface="Calibri" panose="020F0502020204030204" pitchFamily="34" charset="0"/>
            </a:endParaRPr>
          </a:p>
          <a:p>
            <a:pPr algn="l" rtl="0" fontAlgn="base"/>
            <a:r>
              <a:rPr lang="en-GB" b="0" i="0" u="none" strike="noStrike">
                <a:solidFill>
                  <a:srgbClr val="000000"/>
                </a:solidFill>
                <a:effectLst/>
                <a:latin typeface="Calibri" panose="020F0502020204030204" pitchFamily="34" charset="0"/>
              </a:rPr>
              <a:t>In the model of school, family and community partnerships the child is at the centre of these spheres of influence.  The greater the overlap between them, the more streamlined is the experience for the child.  Needs to be clear and comprehensive communication between all the partners.  When settings/schools and families are on the same page, are talking the same language, are clear about the goals and the focus, the child benefits and everybody's task is made easier.</a:t>
            </a:r>
            <a:r>
              <a:rPr lang="en-US" b="0" i="0">
                <a:solidFill>
                  <a:srgbClr val="80808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GB" b="0" i="0">
                <a:solidFill>
                  <a:srgbClr val="808080"/>
                </a:solidFill>
                <a:effectLst/>
                <a:latin typeface="Calibri" panose="020F0502020204030204" pitchFamily="34" charset="0"/>
              </a:rPr>
              <a:t>​</a:t>
            </a:r>
            <a:endParaRPr lang="en-GB" b="0" i="0">
              <a:solidFill>
                <a:srgbClr val="444444"/>
              </a:solidFill>
              <a:effectLst/>
              <a:latin typeface="Calibri" panose="020F0502020204030204" pitchFamily="34" charset="0"/>
            </a:endParaRPr>
          </a:p>
          <a:p>
            <a:pPr algn="l" rtl="0" fontAlgn="base"/>
            <a:r>
              <a:rPr lang="en-GB" b="0" i="0" u="none" strike="noStrike">
                <a:solidFill>
                  <a:srgbClr val="000000"/>
                </a:solidFill>
                <a:effectLst/>
                <a:latin typeface="Calibri" panose="020F0502020204030204" pitchFamily="34" charset="0"/>
              </a:rPr>
              <a:t>Epstein’s (1987, 1995) theory of overlapping spheres of influence, for example, identifies schools, families, and communities as major institutions that socialize and educate children. A central principle of the theory is that certain goals, such as pupil academic success, are of interest to each of these institutions and are best achieved through their cooperative action and support.</a:t>
            </a:r>
            <a:r>
              <a:rPr lang="en-US" b="0" i="0">
                <a:solidFill>
                  <a:srgbClr val="80808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GB" b="0" i="0">
                <a:solidFill>
                  <a:srgbClr val="808080"/>
                </a:solidFill>
                <a:effectLst/>
                <a:latin typeface="Calibri" panose="020F0502020204030204" pitchFamily="34" charset="0"/>
              </a:rPr>
              <a:t>​</a:t>
            </a:r>
            <a:endParaRPr lang="en-GB" b="0" i="0">
              <a:solidFill>
                <a:srgbClr val="444444"/>
              </a:solidFill>
              <a:effectLst/>
              <a:latin typeface="Calibri" panose="020F0502020204030204" pitchFamily="34" charset="0"/>
            </a:endParaRPr>
          </a:p>
          <a:p>
            <a:pPr algn="l" rtl="0" fontAlgn="base"/>
            <a:r>
              <a:rPr lang="en-GB" b="0" i="0" u="sng" strike="noStrike">
                <a:solidFill>
                  <a:srgbClr val="00C8A5"/>
                </a:solidFill>
                <a:effectLst/>
                <a:latin typeface="Calibri" panose="020F0502020204030204" pitchFamily="34" charset="0"/>
                <a:hlinkClick r:id="rId3"/>
              </a:rPr>
              <a:t>Epstein </a:t>
            </a:r>
            <a:r>
              <a:rPr lang="en-GB" b="0" i="0" u="sng" strike="noStrike" err="1">
                <a:solidFill>
                  <a:srgbClr val="00C8A5"/>
                </a:solidFill>
                <a:effectLst/>
                <a:latin typeface="Calibri" panose="020F0502020204030204" pitchFamily="34" charset="0"/>
                <a:hlinkClick r:id="rId3"/>
              </a:rPr>
              <a:t>FM.qxd</a:t>
            </a:r>
            <a:r>
              <a:rPr lang="en-GB" b="0" i="0" u="sng" strike="noStrike">
                <a:solidFill>
                  <a:srgbClr val="00C8A5"/>
                </a:solidFill>
                <a:effectLst/>
                <a:latin typeface="Calibri" panose="020F0502020204030204" pitchFamily="34" charset="0"/>
                <a:hlinkClick r:id="rId3"/>
              </a:rPr>
              <a:t> (sagepub.com)</a:t>
            </a:r>
            <a:endParaRPr lang="en-GB"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455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70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ADC591E-C03D-4340-AB40-6082292122D2}"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3C5CA0-21FC-4FBA-88A8-CAA2D3A4ACE3}" type="slidenum">
              <a:rPr lang="en-GB" smtClean="0"/>
              <a:t>‹#›</a:t>
            </a:fld>
            <a:endParaRPr lang="en-GB"/>
          </a:p>
        </p:txBody>
      </p:sp>
    </p:spTree>
    <p:extLst>
      <p:ext uri="{BB962C8B-B14F-4D97-AF65-F5344CB8AC3E}">
        <p14:creationId xmlns:p14="http://schemas.microsoft.com/office/powerpoint/2010/main" val="228547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ADC591E-C03D-4340-AB40-6082292122D2}"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3C5CA0-21FC-4FBA-88A8-CAA2D3A4ACE3}" type="slidenum">
              <a:rPr lang="en-GB" smtClean="0"/>
              <a:t>‹#›</a:t>
            </a:fld>
            <a:endParaRPr lang="en-GB"/>
          </a:p>
        </p:txBody>
      </p:sp>
    </p:spTree>
    <p:extLst>
      <p:ext uri="{BB962C8B-B14F-4D97-AF65-F5344CB8AC3E}">
        <p14:creationId xmlns:p14="http://schemas.microsoft.com/office/powerpoint/2010/main" val="30250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ADC591E-C03D-4340-AB40-6082292122D2}"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3C5CA0-21FC-4FBA-88A8-CAA2D3A4ACE3}" type="slidenum">
              <a:rPr lang="en-GB" smtClean="0"/>
              <a:t>‹#›</a:t>
            </a:fld>
            <a:endParaRPr lang="en-GB"/>
          </a:p>
        </p:txBody>
      </p:sp>
    </p:spTree>
    <p:extLst>
      <p:ext uri="{BB962C8B-B14F-4D97-AF65-F5344CB8AC3E}">
        <p14:creationId xmlns:p14="http://schemas.microsoft.com/office/powerpoint/2010/main" val="161805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599185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87242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411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658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9717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533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0335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036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ADC591E-C03D-4340-AB40-6082292122D2}"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3C5CA0-21FC-4FBA-88A8-CAA2D3A4ACE3}" type="slidenum">
              <a:rPr lang="en-GB" smtClean="0"/>
              <a:t>‹#›</a:t>
            </a:fld>
            <a:endParaRPr lang="en-GB"/>
          </a:p>
        </p:txBody>
      </p:sp>
    </p:spTree>
    <p:extLst>
      <p:ext uri="{BB962C8B-B14F-4D97-AF65-F5344CB8AC3E}">
        <p14:creationId xmlns:p14="http://schemas.microsoft.com/office/powerpoint/2010/main" val="1056198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7153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9178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430254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87846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893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1427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73659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4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3265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100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ADC591E-C03D-4340-AB40-6082292122D2}"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3C5CA0-21FC-4FBA-88A8-CAA2D3A4ACE3}" type="slidenum">
              <a:rPr lang="en-GB" smtClean="0"/>
              <a:t>‹#›</a:t>
            </a:fld>
            <a:endParaRPr lang="en-GB"/>
          </a:p>
        </p:txBody>
      </p:sp>
    </p:spTree>
    <p:extLst>
      <p:ext uri="{BB962C8B-B14F-4D97-AF65-F5344CB8AC3E}">
        <p14:creationId xmlns:p14="http://schemas.microsoft.com/office/powerpoint/2010/main" val="3998565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9386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5231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900690"/>
            <a:ext cx="9906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55880" y="3662998"/>
            <a:ext cx="9906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36512AA3-2E20-47C0-BA88-04677EB4993E}" type="datetimeFigureOut">
              <a:rPr lang="zh-CN" altLang="en-US" smtClean="0"/>
              <a:t>2024/3/11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54E1622-0C31-46E6-8822-D97B4C28C236}" type="slidenum">
              <a:rPr lang="zh-CN" altLang="en-US" smtClean="0"/>
              <a:t>‹#›</a:t>
            </a:fld>
            <a:endParaRPr lang="zh-CN" altLang="en-US"/>
          </a:p>
        </p:txBody>
      </p:sp>
    </p:spTree>
    <p:extLst>
      <p:ext uri="{BB962C8B-B14F-4D97-AF65-F5344CB8AC3E}">
        <p14:creationId xmlns:p14="http://schemas.microsoft.com/office/powerpoint/2010/main" val="235725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ADC591E-C03D-4340-AB40-6082292122D2}"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3C5CA0-21FC-4FBA-88A8-CAA2D3A4ACE3}" type="slidenum">
              <a:rPr lang="en-GB" smtClean="0"/>
              <a:t>‹#›</a:t>
            </a:fld>
            <a:endParaRPr lang="en-GB"/>
          </a:p>
        </p:txBody>
      </p:sp>
    </p:spTree>
    <p:extLst>
      <p:ext uri="{BB962C8B-B14F-4D97-AF65-F5344CB8AC3E}">
        <p14:creationId xmlns:p14="http://schemas.microsoft.com/office/powerpoint/2010/main" val="391341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ADC591E-C03D-4340-AB40-6082292122D2}" type="datetimeFigureOut">
              <a:rPr lang="en-GB" smtClean="0"/>
              <a:t>11/03/2024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3C5CA0-21FC-4FBA-88A8-CAA2D3A4ACE3}" type="slidenum">
              <a:rPr lang="en-GB" smtClean="0"/>
              <a:t>‹#›</a:t>
            </a:fld>
            <a:endParaRPr lang="en-GB"/>
          </a:p>
        </p:txBody>
      </p:sp>
    </p:spTree>
    <p:extLst>
      <p:ext uri="{BB962C8B-B14F-4D97-AF65-F5344CB8AC3E}">
        <p14:creationId xmlns:p14="http://schemas.microsoft.com/office/powerpoint/2010/main" val="334155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ADC591E-C03D-4340-AB40-6082292122D2}" type="datetimeFigureOut">
              <a:rPr lang="en-GB" smtClean="0"/>
              <a:t>11/03/2024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3C5CA0-21FC-4FBA-88A8-CAA2D3A4ACE3}" type="slidenum">
              <a:rPr lang="en-GB" smtClean="0"/>
              <a:t>‹#›</a:t>
            </a:fld>
            <a:endParaRPr lang="en-GB"/>
          </a:p>
        </p:txBody>
      </p:sp>
    </p:spTree>
    <p:extLst>
      <p:ext uri="{BB962C8B-B14F-4D97-AF65-F5344CB8AC3E}">
        <p14:creationId xmlns:p14="http://schemas.microsoft.com/office/powerpoint/2010/main" val="57447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C591E-C03D-4340-AB40-6082292122D2}" type="datetimeFigureOut">
              <a:rPr lang="en-GB" smtClean="0"/>
              <a:t>11/03/2024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3C5CA0-21FC-4FBA-88A8-CAA2D3A4ACE3}" type="slidenum">
              <a:rPr lang="en-GB" smtClean="0"/>
              <a:t>‹#›</a:t>
            </a:fld>
            <a:endParaRPr lang="en-GB"/>
          </a:p>
        </p:txBody>
      </p:sp>
    </p:spTree>
    <p:extLst>
      <p:ext uri="{BB962C8B-B14F-4D97-AF65-F5344CB8AC3E}">
        <p14:creationId xmlns:p14="http://schemas.microsoft.com/office/powerpoint/2010/main" val="390840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ADC591E-C03D-4340-AB40-6082292122D2}"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3C5CA0-21FC-4FBA-88A8-CAA2D3A4ACE3}" type="slidenum">
              <a:rPr lang="en-GB" smtClean="0"/>
              <a:t>‹#›</a:t>
            </a:fld>
            <a:endParaRPr lang="en-GB"/>
          </a:p>
        </p:txBody>
      </p:sp>
    </p:spTree>
    <p:extLst>
      <p:ext uri="{BB962C8B-B14F-4D97-AF65-F5344CB8AC3E}">
        <p14:creationId xmlns:p14="http://schemas.microsoft.com/office/powerpoint/2010/main" val="343378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ADC591E-C03D-4340-AB40-6082292122D2}"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3C5CA0-21FC-4FBA-88A8-CAA2D3A4ACE3}" type="slidenum">
              <a:rPr lang="en-GB" smtClean="0"/>
              <a:t>‹#›</a:t>
            </a:fld>
            <a:endParaRPr lang="en-GB"/>
          </a:p>
        </p:txBody>
      </p:sp>
    </p:spTree>
    <p:extLst>
      <p:ext uri="{BB962C8B-B14F-4D97-AF65-F5344CB8AC3E}">
        <p14:creationId xmlns:p14="http://schemas.microsoft.com/office/powerpoint/2010/main" val="401625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C591E-C03D-4340-AB40-6082292122D2}" type="datetimeFigureOut">
              <a:rPr lang="en-GB" smtClean="0"/>
              <a:t>11/03/2024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C5CA0-21FC-4FBA-88A8-CAA2D3A4ACE3}" type="slidenum">
              <a:rPr lang="en-GB" smtClean="0"/>
              <a:t>‹#›</a:t>
            </a:fld>
            <a:endParaRPr lang="en-GB"/>
          </a:p>
        </p:txBody>
      </p:sp>
    </p:spTree>
    <p:extLst>
      <p:ext uri="{BB962C8B-B14F-4D97-AF65-F5344CB8AC3E}">
        <p14:creationId xmlns:p14="http://schemas.microsoft.com/office/powerpoint/2010/main" val="5105659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17593415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7604919" y="5892800"/>
            <a:ext cx="175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spTree>
    <p:extLst>
      <p:ext uri="{BB962C8B-B14F-4D97-AF65-F5344CB8AC3E}">
        <p14:creationId xmlns:p14="http://schemas.microsoft.com/office/powerpoint/2010/main" val="5047213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www.mind.org.uk/for-young-people/information-for-parents/" TargetMode="External"/><Relationship Id="rId3" Type="http://schemas.openxmlformats.org/officeDocument/2006/relationships/image" Target="../media/image3.emf"/><Relationship Id="rId7" Type="http://schemas.openxmlformats.org/officeDocument/2006/relationships/hyperlink" Target="https://www.samh.org.uk/about-mental-health/children-and-young-peopl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respectme.org.uk/adults/online-safety-for-parents-and-carers/" TargetMode="External"/><Relationship Id="rId5" Type="http://schemas.openxmlformats.org/officeDocument/2006/relationships/hyperlink" Target="https://respectme.org.uk/adults/bullying-a-guide-for-parents-and-carers/" TargetMode="External"/><Relationship Id="rId4" Type="http://schemas.openxmlformats.org/officeDocument/2006/relationships/hyperlink" Target="https://www.parentclub.scot/topics/wellbeing-and-mental-health" TargetMode="External"/><Relationship Id="rId9" Type="http://schemas.openxmlformats.org/officeDocument/2006/relationships/hyperlink" Target="https://www.bbc.co.uk/bitesize/subjects/zv6sr8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hyperlink" Target="https://www.brookings.edu/articles/conversation-starter-too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gov.scot/publications/national-improvement-framework-parent-communication-plan/"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e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education.gov.scot/media/1uij4p20/section-3-involving-all-parents.pdf"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24A5E7-640C-F307-CB74-FBAA8C9ACE6C}"/>
              </a:ext>
            </a:extLst>
          </p:cNvPr>
          <p:cNvSpPr>
            <a:spLocks noGrp="1"/>
          </p:cNvSpPr>
          <p:nvPr>
            <p:ph type="title" idx="4294967295"/>
          </p:nvPr>
        </p:nvSpPr>
        <p:spPr>
          <a:xfrm>
            <a:off x="1264158" y="1268779"/>
            <a:ext cx="7082119"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ABB5"/>
                </a:solidFill>
                <a:effectLst/>
                <a:uLnTx/>
                <a:uFillTx/>
                <a:latin typeface="+mn-lt"/>
                <a:ea typeface="+mn-ea"/>
                <a:cs typeface="+mn-cs"/>
              </a:rPr>
              <a:t>How can I better involve and engage parents and families?</a:t>
            </a:r>
          </a:p>
        </p:txBody>
      </p:sp>
      <p:pic>
        <p:nvPicPr>
          <p:cNvPr id="1026" name="Picture 2">
            <a:extLst>
              <a:ext uri="{FF2B5EF4-FFF2-40B4-BE49-F238E27FC236}">
                <a16:creationId xmlns:a16="http://schemas.microsoft.com/office/drawing/2014/main" id="{045A3F3D-4531-ED53-8640-7D4D6547DF6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4388" y="216746"/>
            <a:ext cx="18288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hild playing a board game">
            <a:extLst>
              <a:ext uri="{FF2B5EF4-FFF2-40B4-BE49-F238E27FC236}">
                <a16:creationId xmlns:a16="http://schemas.microsoft.com/office/drawing/2014/main" id="{7BF3A04F-3BF9-5805-0303-C02C830566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9217" y="2726795"/>
            <a:ext cx="4572000" cy="3051048"/>
          </a:xfrm>
          <a:prstGeom prst="rect">
            <a:avLst/>
          </a:prstGeom>
          <a:ln>
            <a:solidFill>
              <a:schemeClr val="tx1"/>
            </a:solidFill>
          </a:ln>
        </p:spPr>
      </p:pic>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10" name="TextBox 9"/>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2484222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0750F1-B291-5739-E507-43EFDD7FE9D8}"/>
              </a:ext>
            </a:extLst>
          </p:cNvPr>
          <p:cNvSpPr>
            <a:spLocks noGrp="1"/>
          </p:cNvSpPr>
          <p:nvPr>
            <p:ph type="title"/>
          </p:nvPr>
        </p:nvSpPr>
        <p:spPr>
          <a:xfrm>
            <a:off x="447061" y="235383"/>
            <a:ext cx="9167994" cy="1063146"/>
          </a:xfrm>
        </p:spPr>
        <p:txBody>
          <a:bodyPr>
            <a:normAutofit/>
          </a:bodyPr>
          <a:lstStyle/>
          <a:p>
            <a:r>
              <a:rPr lang="en-GB" sz="3000" b="1" dirty="0">
                <a:solidFill>
                  <a:srgbClr val="00ABB5"/>
                </a:solidFill>
                <a:latin typeface="Arial" panose="020B0604020202020204" pitchFamily="34" charset="0"/>
                <a:cs typeface="Arial" panose="020B0604020202020204" pitchFamily="34" charset="0"/>
              </a:rPr>
              <a:t>Effectively engaging parents and families (Cont.)</a:t>
            </a:r>
          </a:p>
        </p:txBody>
      </p:sp>
      <p:sp>
        <p:nvSpPr>
          <p:cNvPr id="3" name="Content Placeholder 2"/>
          <p:cNvSpPr>
            <a:spLocks noGrp="1"/>
          </p:cNvSpPr>
          <p:nvPr>
            <p:ph idx="1"/>
          </p:nvPr>
        </p:nvSpPr>
        <p:spPr>
          <a:xfrm>
            <a:off x="447061" y="1433060"/>
            <a:ext cx="8720684" cy="4931553"/>
          </a:xfrm>
        </p:spPr>
        <p:txBody>
          <a:bodyPr>
            <a:normAutofit fontScale="70000" lnSpcReduction="20000"/>
          </a:bodyPr>
          <a:lstStyle/>
          <a:p>
            <a:pPr marL="296863" indent="-285750">
              <a:lnSpc>
                <a:spcPct val="120000"/>
              </a:lnSpc>
              <a:spcBef>
                <a:spcPts val="0"/>
              </a:spcBef>
              <a:buClr>
                <a:srgbClr val="00ABB5"/>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Programmes that merely encourage parents to work with their children at home (i.e. without direct support or skills training) or seek to improve parent–child relationships appear to be ineffective. If neither the parent nor the child knows how to improve a skill like reading comprehension, then mere aspiration or motivation is not going to help. </a:t>
            </a:r>
          </a:p>
          <a:p>
            <a:pPr marL="296863" indent="-285750">
              <a:lnSpc>
                <a:spcPct val="120000"/>
              </a:lnSpc>
              <a:spcBef>
                <a:spcPts val="0"/>
              </a:spcBef>
              <a:buClr>
                <a:srgbClr val="00ABB5"/>
              </a:buCl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296863" indent="-285750">
              <a:lnSpc>
                <a:spcPct val="120000"/>
              </a:lnSpc>
              <a:spcBef>
                <a:spcPts val="0"/>
              </a:spcBef>
              <a:buClr>
                <a:srgbClr val="00ABB5"/>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Merely increasing parental involvement is not the answer in itself.  Effective parental engagement is not just about getting parents to be interested in their child’s education or to help them with their school work. Many parents from all socio-economic backgrounds already routinely help with their child’s schoolwork. Low-income families just as likely to be involved as those from higher income homes. Such involvement does not significantly affect children’s performance. </a:t>
            </a:r>
          </a:p>
          <a:p>
            <a:pPr marL="0" indent="0" algn="r">
              <a:lnSpc>
                <a:spcPct val="120000"/>
              </a:lnSpc>
              <a:spcBef>
                <a:spcPts val="0"/>
              </a:spcBef>
              <a:buNone/>
            </a:pPr>
            <a:r>
              <a:rPr lang="en-GB" b="1" dirty="0">
                <a:solidFill>
                  <a:schemeClr val="tx1"/>
                </a:solidFill>
                <a:latin typeface="Arial" panose="020B0604020202020204" pitchFamily="34" charset="0"/>
                <a:cs typeface="Arial" panose="020B0604020202020204" pitchFamily="34" charset="0"/>
              </a:rPr>
              <a:t>(</a:t>
            </a:r>
            <a:r>
              <a:rPr lang="en-GB" b="1" dirty="0" err="1">
                <a:solidFill>
                  <a:schemeClr val="tx1"/>
                </a:solidFill>
                <a:latin typeface="Arial" panose="020B0604020202020204" pitchFamily="34" charset="0"/>
                <a:cs typeface="Arial" panose="020B0604020202020204" pitchFamily="34" charset="0"/>
              </a:rPr>
              <a:t>Huat</a:t>
            </a:r>
            <a:r>
              <a:rPr lang="en-GB" b="1" dirty="0">
                <a:solidFill>
                  <a:schemeClr val="tx1"/>
                </a:solidFill>
                <a:latin typeface="Arial" panose="020B0604020202020204" pitchFamily="34" charset="0"/>
                <a:cs typeface="Arial" panose="020B0604020202020204" pitchFamily="34" charset="0"/>
              </a:rPr>
              <a:t> See and </a:t>
            </a:r>
            <a:r>
              <a:rPr lang="en-GB" b="1" dirty="0" err="1">
                <a:solidFill>
                  <a:schemeClr val="tx1"/>
                </a:solidFill>
                <a:latin typeface="Arial" panose="020B0604020202020204" pitchFamily="34" charset="0"/>
                <a:cs typeface="Arial" panose="020B0604020202020204" pitchFamily="34" charset="0"/>
              </a:rPr>
              <a:t>Gorard</a:t>
            </a:r>
            <a:r>
              <a:rPr lang="en-GB" b="1" dirty="0">
                <a:solidFill>
                  <a:schemeClr val="tx1"/>
                </a:solidFill>
                <a:latin typeface="Arial" panose="020B0604020202020204" pitchFamily="34" charset="0"/>
                <a:cs typeface="Arial" panose="020B0604020202020204" pitchFamily="34" charset="0"/>
              </a:rPr>
              <a:t> 2014)</a:t>
            </a:r>
            <a:endParaRPr lang="en-GB" b="1" i="1" dirty="0">
              <a:solidFill>
                <a:schemeClr val="tx1"/>
              </a:solidFill>
              <a:latin typeface="Arial" panose="020B0604020202020204" pitchFamily="34" charset="0"/>
              <a:cs typeface="Arial" panose="020B0604020202020204" pitchFamily="34" charset="0"/>
            </a:endParaRPr>
          </a:p>
          <a:p>
            <a:pPr marL="342900" indent="-342900">
              <a:lnSpc>
                <a:spcPct val="120000"/>
              </a:lnSpc>
              <a:spcBef>
                <a:spcPts val="0"/>
              </a:spcBef>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p:txBody>
      </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346061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182FA07-8D7D-142B-0024-C65ACA0D7438}"/>
              </a:ext>
            </a:extLst>
          </p:cNvPr>
          <p:cNvSpPr>
            <a:spLocks noGrp="1"/>
          </p:cNvSpPr>
          <p:nvPr>
            <p:ph type="title"/>
          </p:nvPr>
        </p:nvSpPr>
        <p:spPr>
          <a:xfrm>
            <a:off x="447061" y="235383"/>
            <a:ext cx="9167994" cy="1063146"/>
          </a:xfrm>
        </p:spPr>
        <p:txBody>
          <a:bodyPr>
            <a:normAutofit/>
          </a:bodyPr>
          <a:lstStyle/>
          <a:p>
            <a:r>
              <a:rPr lang="en-GB" sz="3000" b="1" dirty="0">
                <a:solidFill>
                  <a:srgbClr val="00ABB5"/>
                </a:solidFill>
                <a:latin typeface="Arial" panose="020B0604020202020204" pitchFamily="34" charset="0"/>
                <a:cs typeface="Arial" panose="020B0604020202020204" pitchFamily="34" charset="0"/>
              </a:rPr>
              <a:t>Effectively engaging parents and families (Cont.)</a:t>
            </a:r>
          </a:p>
        </p:txBody>
      </p:sp>
      <p:sp>
        <p:nvSpPr>
          <p:cNvPr id="3" name="Content Placeholder 2"/>
          <p:cNvSpPr>
            <a:spLocks noGrp="1"/>
          </p:cNvSpPr>
          <p:nvPr>
            <p:ph idx="1"/>
          </p:nvPr>
        </p:nvSpPr>
        <p:spPr>
          <a:xfrm>
            <a:off x="447062" y="1417767"/>
            <a:ext cx="8298444" cy="4194115"/>
          </a:xfrm>
        </p:spPr>
        <p:txBody>
          <a:bodyPr>
            <a:normAutofit/>
          </a:bodyPr>
          <a:lstStyle/>
          <a:p>
            <a:pPr marL="0" indent="0">
              <a:buNone/>
            </a:pPr>
            <a:r>
              <a:rPr lang="en-GB" sz="2400" dirty="0">
                <a:solidFill>
                  <a:schemeClr val="tx1"/>
                </a:solidFill>
                <a:latin typeface="Arial" panose="020B0604020202020204" pitchFamily="34" charset="0"/>
                <a:cs typeface="Arial" panose="020B0604020202020204" pitchFamily="34" charset="0"/>
              </a:rPr>
              <a:t>Practitioners working with families may wish to consider continuous professional development in:</a:t>
            </a:r>
          </a:p>
          <a:p>
            <a:endParaRPr lang="en-GB" sz="2400" dirty="0">
              <a:solidFill>
                <a:schemeClr val="tx1"/>
              </a:solidFill>
              <a:latin typeface="Arial" panose="020B0604020202020204" pitchFamily="34" charset="0"/>
              <a:cs typeface="Arial" panose="020B0604020202020204" pitchFamily="34" charset="0"/>
            </a:endParaRPr>
          </a:p>
          <a:p>
            <a:pPr marL="342900" indent="-342900">
              <a:buClr>
                <a:srgbClr val="00ABB5"/>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family learning</a:t>
            </a:r>
          </a:p>
          <a:p>
            <a:pPr marL="342900" indent="-342900">
              <a:buClr>
                <a:srgbClr val="00ABB5"/>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adult learning approaches</a:t>
            </a:r>
          </a:p>
          <a:p>
            <a:pPr marL="342900" indent="-342900">
              <a:buClr>
                <a:srgbClr val="00ABB5"/>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engaging parents</a:t>
            </a:r>
          </a:p>
          <a:p>
            <a:pPr marL="342900" indent="-342900">
              <a:buClr>
                <a:srgbClr val="00ABB5"/>
              </a:buClr>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other relevant training</a:t>
            </a:r>
          </a:p>
          <a:p>
            <a:pPr marL="342900" indent="-342900">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p:txBody>
      </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 y="5828876"/>
            <a:ext cx="9906001" cy="1045598"/>
          </a:xfrm>
          <a:prstGeom prst="rect">
            <a:avLst/>
          </a:prstGeom>
        </p:spPr>
      </p:pic>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368306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96548-46D4-EAB4-5E26-E5F69A6DBE0B}"/>
              </a:ext>
            </a:extLst>
          </p:cNvPr>
          <p:cNvSpPr>
            <a:spLocks noGrp="1"/>
          </p:cNvSpPr>
          <p:nvPr>
            <p:ph type="title"/>
          </p:nvPr>
        </p:nvSpPr>
        <p:spPr>
          <a:xfrm>
            <a:off x="447061" y="235383"/>
            <a:ext cx="9167994" cy="1063146"/>
          </a:xfrm>
        </p:spPr>
        <p:txBody>
          <a:bodyPr>
            <a:normAutofit/>
          </a:bodyPr>
          <a:lstStyle/>
          <a:p>
            <a:r>
              <a:rPr lang="en-GB" sz="3000" b="1" dirty="0">
                <a:solidFill>
                  <a:srgbClr val="00ABB5"/>
                </a:solidFill>
                <a:latin typeface="Arial" panose="020B0604020202020204" pitchFamily="34" charset="0"/>
                <a:cs typeface="Arial" panose="020B0604020202020204" pitchFamily="34" charset="0"/>
              </a:rPr>
              <a:t>Effectively engaging parents and families (Cont.)</a:t>
            </a:r>
          </a:p>
        </p:txBody>
      </p:sp>
      <p:sp>
        <p:nvSpPr>
          <p:cNvPr id="3" name="Content Placeholder 2"/>
          <p:cNvSpPr>
            <a:spLocks noGrp="1"/>
          </p:cNvSpPr>
          <p:nvPr>
            <p:ph idx="1"/>
          </p:nvPr>
        </p:nvSpPr>
        <p:spPr>
          <a:xfrm>
            <a:off x="459116" y="1440873"/>
            <a:ext cx="8917786" cy="3173775"/>
          </a:xfrm>
        </p:spPr>
        <p:txBody>
          <a:bodyPr>
            <a:normAutofit/>
          </a:bodyPr>
          <a:lstStyle/>
          <a:p>
            <a:pPr marL="0" indent="0">
              <a:lnSpc>
                <a:spcPct val="110000"/>
              </a:lnSpc>
              <a:spcBef>
                <a:spcPts val="0"/>
              </a:spcBef>
              <a:buNone/>
            </a:pPr>
            <a:r>
              <a:rPr lang="en-GB" sz="2000" dirty="0">
                <a:solidFill>
                  <a:schemeClr val="tx1"/>
                </a:solidFill>
                <a:latin typeface="Arial" panose="020B0604020202020204" pitchFamily="34" charset="0"/>
                <a:cs typeface="Arial" panose="020B0604020202020204" pitchFamily="34" charset="0"/>
              </a:rPr>
              <a:t>The Growing up Scotland study (2010) review of early interventions concluded:</a:t>
            </a:r>
          </a:p>
          <a:p>
            <a:pPr>
              <a:lnSpc>
                <a:spcPct val="110000"/>
              </a:lnSpc>
              <a:spcBef>
                <a:spcPts val="0"/>
              </a:spcBef>
            </a:pPr>
            <a:endParaRPr lang="en-GB" sz="2000" dirty="0">
              <a:solidFill>
                <a:schemeClr val="tx1"/>
              </a:solidFill>
              <a:latin typeface="Arial" panose="020B0604020202020204" pitchFamily="34" charset="0"/>
              <a:cs typeface="Arial" panose="020B0604020202020204" pitchFamily="34" charset="0"/>
            </a:endParaRPr>
          </a:p>
          <a:p>
            <a:pPr marL="342900" indent="-342900">
              <a:lnSpc>
                <a:spcPct val="110000"/>
              </a:lnSpc>
              <a:spcBef>
                <a:spcPts val="0"/>
              </a:spcBef>
              <a:buClr>
                <a:srgbClr val="00ABB5"/>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to gain the most impact, interventions should include both parent and child together, with a focus on enhancing the quality and quantity of parent/child interactions</a:t>
            </a:r>
          </a:p>
          <a:p>
            <a:pPr marL="342900" indent="-342900">
              <a:lnSpc>
                <a:spcPct val="110000"/>
              </a:lnSpc>
              <a:spcBef>
                <a:spcPts val="0"/>
              </a:spcBef>
              <a:buClr>
                <a:srgbClr val="00ABB5"/>
              </a:buClr>
              <a:buFont typeface="Arial" panose="020B0604020202020204" pitchFamily="34" charset="0"/>
              <a:buChar char="•"/>
            </a:pPr>
            <a:endParaRPr lang="en-GB" sz="2000" dirty="0">
              <a:solidFill>
                <a:schemeClr val="tx1"/>
              </a:solidFill>
              <a:latin typeface="Arial" panose="020B0604020202020204" pitchFamily="34" charset="0"/>
              <a:cs typeface="Arial" panose="020B0604020202020204" pitchFamily="34" charset="0"/>
            </a:endParaRPr>
          </a:p>
          <a:p>
            <a:pPr marL="342900" indent="-342900">
              <a:lnSpc>
                <a:spcPct val="110000"/>
              </a:lnSpc>
              <a:spcBef>
                <a:spcPts val="0"/>
              </a:spcBef>
              <a:buClr>
                <a:srgbClr val="00ABB5"/>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parenting behaviours are learnable and changes in parenting are associated with improved child development</a:t>
            </a:r>
          </a:p>
        </p:txBody>
      </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pic>
        <p:nvPicPr>
          <p:cNvPr id="9" name="Content Placeholder 3">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4953000" y="4871061"/>
            <a:ext cx="2983832" cy="1079500"/>
          </a:xfrm>
          <a:prstGeom prst="rect">
            <a:avLst/>
          </a:prstGeom>
          <a:noFill/>
          <a:ln w="9525">
            <a:noFill/>
            <a:miter lim="800000"/>
            <a:headEnd/>
            <a:tailEnd/>
          </a:ln>
        </p:spPr>
      </p:pic>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9116" y="4732236"/>
            <a:ext cx="2740345"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33474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218706"/>
            <a:ext cx="9236384" cy="782320"/>
          </a:xfrm>
        </p:spPr>
        <p:txBody>
          <a:bodyPr/>
          <a:lstStyle/>
          <a:p>
            <a:r>
              <a:rPr lang="en-GB" dirty="0">
                <a:solidFill>
                  <a:srgbClr val="00ABB5"/>
                </a:solidFill>
              </a:rPr>
              <a:t>Health and Wellbeing</a:t>
            </a:r>
          </a:p>
        </p:txBody>
      </p:sp>
      <p:sp>
        <p:nvSpPr>
          <p:cNvPr id="18" name="TextBox 17"/>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
        <p:nvSpPr>
          <p:cNvPr id="3" name="TextBox 2"/>
          <p:cNvSpPr txBox="1"/>
          <p:nvPr/>
        </p:nvSpPr>
        <p:spPr>
          <a:xfrm>
            <a:off x="364816" y="1238672"/>
            <a:ext cx="8906184" cy="4370427"/>
          </a:xfrm>
          <a:prstGeom prst="rect">
            <a:avLst/>
          </a:prstGeom>
          <a:noFill/>
        </p:spPr>
        <p:txBody>
          <a:bodyPr wrap="square" rtlCol="0">
            <a:spAutoFit/>
          </a:bodyPr>
          <a:lstStyle/>
          <a:p>
            <a:r>
              <a:rPr kumimoji="0" lang="en-GB" sz="1800" b="1" i="0" u="none" strike="noStrike" kern="1200" cap="none" spc="0" normalizeH="0" baseline="0" noProof="0">
                <a:ln>
                  <a:noFill/>
                </a:ln>
                <a:solidFill>
                  <a:prstClr val="black"/>
                </a:solidFill>
                <a:effectLst/>
                <a:uLnTx/>
                <a:uFillTx/>
                <a:ea typeface="+mn-ea"/>
                <a:cs typeface="+mn-cs"/>
              </a:rPr>
              <a:t>Links to websites which may be useful for parents and families to improve their health and wellbeing and social and emotional related matters</a:t>
            </a:r>
          </a:p>
          <a:p>
            <a:endParaRPr kumimoji="0" lang="en-GB" sz="1800" b="1" i="0" u="none" strike="noStrike" kern="1200" cap="none" spc="0" normalizeH="0" baseline="0" noProof="0">
              <a:ln>
                <a:noFill/>
              </a:ln>
              <a:solidFill>
                <a:prstClr val="black"/>
              </a:solidFill>
              <a:effectLst/>
              <a:uLnTx/>
              <a:uFillTx/>
              <a:ea typeface="+mn-ea"/>
              <a:cs typeface="+mn-cs"/>
            </a:endParaRPr>
          </a:p>
          <a:p>
            <a:r>
              <a:rPr kumimoji="0" lang="en-GB" sz="1800" b="1" i="0" u="none" strike="noStrike" kern="1200" cap="none" spc="0" normalizeH="0" baseline="0" noProof="0">
                <a:ln>
                  <a:noFill/>
                </a:ln>
                <a:solidFill>
                  <a:prstClr val="black"/>
                </a:solidFill>
                <a:effectLst/>
                <a:uLnTx/>
                <a:uFillTx/>
                <a:ea typeface="+mn-ea"/>
                <a:cs typeface="+mn-cs"/>
              </a:rPr>
              <a:t>​</a:t>
            </a:r>
            <a:r>
              <a:rPr lang="en-GB" sz="1800" u="sng">
                <a:solidFill>
                  <a:srgbClr val="000000"/>
                </a:solidFill>
                <a:effectLst/>
                <a:ea typeface="Times New Roman" panose="02020603050405020304" pitchFamily="18" charset="0"/>
                <a:hlinkClick r:id="rId4"/>
              </a:rPr>
              <a:t>https://www.parentclub.scot/topics/wellbeing-and-mental-health</a:t>
            </a:r>
            <a:endParaRPr lang="en-GB" sz="1600">
              <a:effectLst/>
              <a:ea typeface="Calibri" panose="020F0502020204030204" pitchFamily="34" charset="0"/>
            </a:endParaRPr>
          </a:p>
          <a:p>
            <a:r>
              <a:rPr lang="en-GB" sz="1600">
                <a:effectLst/>
                <a:ea typeface="Times New Roman" panose="02020603050405020304" pitchFamily="18" charset="0"/>
              </a:rPr>
              <a:t> </a:t>
            </a:r>
            <a:endParaRPr lang="en-GB" sz="1600">
              <a:effectLst/>
              <a:ea typeface="Calibri" panose="020F0502020204030204" pitchFamily="34" charset="0"/>
            </a:endParaRPr>
          </a:p>
          <a:p>
            <a:r>
              <a:rPr lang="en-GB" sz="1800" u="sng">
                <a:solidFill>
                  <a:srgbClr val="000000"/>
                </a:solidFill>
                <a:effectLst/>
                <a:ea typeface="Times New Roman" panose="02020603050405020304" pitchFamily="18" charset="0"/>
                <a:hlinkClick r:id="rId5"/>
              </a:rPr>
              <a:t>https://respectme.org.uk/adults/bullying-a-guide-for-parents-and-carers/</a:t>
            </a:r>
            <a:endParaRPr lang="en-GB" sz="1800" u="sng">
              <a:solidFill>
                <a:srgbClr val="000000"/>
              </a:solidFill>
              <a:effectLst/>
              <a:ea typeface="Times New Roman" panose="02020603050405020304" pitchFamily="18" charset="0"/>
            </a:endParaRPr>
          </a:p>
          <a:p>
            <a:endParaRPr lang="en-GB" sz="1600">
              <a:effectLst/>
              <a:ea typeface="Calibri" panose="020F0502020204030204" pitchFamily="34" charset="0"/>
            </a:endParaRPr>
          </a:p>
          <a:p>
            <a:r>
              <a:rPr lang="en-GB" sz="1800" u="sng">
                <a:solidFill>
                  <a:srgbClr val="000000"/>
                </a:solidFill>
                <a:effectLst/>
                <a:ea typeface="Times New Roman" panose="02020603050405020304" pitchFamily="18" charset="0"/>
                <a:hlinkClick r:id="rId6"/>
              </a:rPr>
              <a:t>https://respectme.org.uk/adults/online-safety-for-parents-and-carers/</a:t>
            </a:r>
            <a:endParaRPr lang="en-GB" sz="1600">
              <a:effectLst/>
              <a:ea typeface="Calibri" panose="020F0502020204030204" pitchFamily="34" charset="0"/>
            </a:endParaRPr>
          </a:p>
          <a:p>
            <a:r>
              <a:rPr lang="en-GB" sz="1600">
                <a:effectLst/>
                <a:ea typeface="Times New Roman" panose="02020603050405020304" pitchFamily="18" charset="0"/>
              </a:rPr>
              <a:t> </a:t>
            </a:r>
            <a:endParaRPr lang="en-GB" sz="1600">
              <a:effectLst/>
              <a:ea typeface="Calibri" panose="020F0502020204030204" pitchFamily="34" charset="0"/>
            </a:endParaRPr>
          </a:p>
          <a:p>
            <a:r>
              <a:rPr lang="en-GB" sz="1800" u="sng">
                <a:solidFill>
                  <a:srgbClr val="000000"/>
                </a:solidFill>
                <a:effectLst/>
                <a:ea typeface="Times New Roman" panose="02020603050405020304" pitchFamily="18" charset="0"/>
                <a:hlinkClick r:id="rId7"/>
              </a:rPr>
              <a:t>https://www.samh.org.uk/about-mental-health/children-and-young-people</a:t>
            </a:r>
            <a:endParaRPr lang="en-GB" sz="1600">
              <a:effectLst/>
              <a:ea typeface="Calibri" panose="020F0502020204030204" pitchFamily="34" charset="0"/>
            </a:endParaRPr>
          </a:p>
          <a:p>
            <a:r>
              <a:rPr lang="en-GB" sz="1600">
                <a:effectLst/>
                <a:ea typeface="Times New Roman" panose="02020603050405020304" pitchFamily="18" charset="0"/>
              </a:rPr>
              <a:t> </a:t>
            </a:r>
            <a:endParaRPr lang="en-GB" sz="1600">
              <a:effectLst/>
              <a:ea typeface="Calibri" panose="020F0502020204030204" pitchFamily="34" charset="0"/>
            </a:endParaRPr>
          </a:p>
          <a:p>
            <a:r>
              <a:rPr lang="en-GB" sz="1800" u="sng">
                <a:solidFill>
                  <a:srgbClr val="000000"/>
                </a:solidFill>
                <a:effectLst/>
                <a:ea typeface="Times New Roman" panose="02020603050405020304" pitchFamily="18" charset="0"/>
                <a:hlinkClick r:id="rId8"/>
              </a:rPr>
              <a:t>https://www.mind.org.uk/for-young-people/information-for-parents/</a:t>
            </a:r>
            <a:endParaRPr lang="en-GB" sz="1600">
              <a:effectLst/>
              <a:ea typeface="Calibri" panose="020F0502020204030204" pitchFamily="34" charset="0"/>
            </a:endParaRPr>
          </a:p>
          <a:p>
            <a:r>
              <a:rPr lang="en-GB" sz="1600">
                <a:effectLst/>
                <a:ea typeface="Times New Roman" panose="02020603050405020304" pitchFamily="18" charset="0"/>
              </a:rPr>
              <a:t> </a:t>
            </a:r>
            <a:endParaRPr lang="en-GB" sz="1600">
              <a:effectLst/>
              <a:ea typeface="Calibri" panose="020F0502020204030204" pitchFamily="34" charset="0"/>
            </a:endParaRPr>
          </a:p>
          <a:p>
            <a:r>
              <a:rPr lang="en-GB" sz="1800" u="sng">
                <a:solidFill>
                  <a:srgbClr val="000000"/>
                </a:solidFill>
                <a:effectLst/>
                <a:ea typeface="Times New Roman" panose="02020603050405020304" pitchFamily="18" charset="0"/>
                <a:hlinkClick r:id="rId9"/>
              </a:rPr>
              <a:t>https://www.bbc.co.uk/bitesize/subjects/zv6sr82</a:t>
            </a:r>
            <a:endParaRPr lang="en-GB" sz="160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27004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218706"/>
            <a:ext cx="7081013" cy="1730756"/>
          </a:xfrm>
        </p:spPr>
        <p:txBody>
          <a:bodyPr/>
          <a:lstStyle/>
          <a:p>
            <a:r>
              <a:rPr lang="en-GB" dirty="0">
                <a:solidFill>
                  <a:srgbClr val="00ABB5"/>
                </a:solidFill>
                <a:latin typeface="+mn-lt"/>
              </a:rPr>
              <a:t>Conversation Starter Tools: A Participatory Research Guide to Building Stronger Family, School, and Community Partnerships</a:t>
            </a:r>
          </a:p>
        </p:txBody>
      </p:sp>
      <p:sp>
        <p:nvSpPr>
          <p:cNvPr id="18" name="TextBox 17"/>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
        <p:nvSpPr>
          <p:cNvPr id="3" name="TextBox 2"/>
          <p:cNvSpPr txBox="1"/>
          <p:nvPr/>
        </p:nvSpPr>
        <p:spPr>
          <a:xfrm>
            <a:off x="522514" y="2556997"/>
            <a:ext cx="8687525" cy="3416320"/>
          </a:xfrm>
          <a:prstGeom prst="rect">
            <a:avLst/>
          </a:prstGeom>
          <a:noFill/>
        </p:spPr>
        <p:txBody>
          <a:bodyPr wrap="square" rtlCol="0">
            <a:spAutoFit/>
          </a:bodyPr>
          <a:lstStyle/>
          <a:p>
            <a:pPr rtl="0"/>
            <a:r>
              <a:rPr lang="en-GB" sz="1800">
                <a:effectLst/>
                <a:latin typeface="Arial" panose="020B0604020202020204" pitchFamily="34" charset="0"/>
                <a:cs typeface="Arial" panose="020B0604020202020204" pitchFamily="34" charset="0"/>
              </a:rPr>
              <a:t>Brookings Institute have launched the Conversation Starter Tools.  These are a set of surveys, conversation guides, and other protocols that can be used by schools, local authorities, and/or community organisations to conduct participatory and community-driven research within schools.</a:t>
            </a:r>
          </a:p>
          <a:p>
            <a:pPr rtl="0"/>
            <a:endParaRPr lang="en-GB">
              <a:latin typeface="Arial" panose="020B0604020202020204" pitchFamily="34" charset="0"/>
              <a:cs typeface="Arial" panose="020B0604020202020204" pitchFamily="34" charset="0"/>
            </a:endParaRPr>
          </a:p>
          <a:p>
            <a:pPr rtl="0"/>
            <a:r>
              <a:rPr lang="en-GB" sz="1800">
                <a:effectLst/>
                <a:latin typeface="Arial" panose="020B0604020202020204" pitchFamily="34" charset="0"/>
                <a:cs typeface="Arial" panose="020B0604020202020204" pitchFamily="34" charset="0"/>
              </a:rPr>
              <a:t>The Conversation Starter Tools provide schools and community teams with a methodology for examining the landscape of family, school, and community engagement in their context, and a process by which they can develop greater relational trust and create a shared vision of how to build stronger family, school, and community partnerships.</a:t>
            </a:r>
            <a:endParaRPr lang="en-GB">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4"/>
              </a:rPr>
              <a:t>https://www.brookings.edu/articles/conversation-starter-tools/</a:t>
            </a: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1026" name="Picture 2" descr="A lightbulb and cloud rise out a box surrounded by symbols of learning tools, including gear, books, pencils, ladders, rocketships, and rulers.">
            <a:extLst>
              <a:ext uri="{FF2B5EF4-FFF2-40B4-BE49-F238E27FC236}">
                <a16:creationId xmlns:a16="http://schemas.microsoft.com/office/drawing/2014/main" id="{F3A2AA5D-C948-BF05-2773-501E2283D7B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24206" y="-457"/>
            <a:ext cx="2381794" cy="173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2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15331" cy="1045598"/>
          </a:xfrm>
          <a:prstGeom prst="rect">
            <a:avLst/>
          </a:prstGeom>
        </p:spPr>
      </p:pic>
      <p:sp>
        <p:nvSpPr>
          <p:cNvPr id="2" name="Title 1"/>
          <p:cNvSpPr>
            <a:spLocks noGrp="1"/>
          </p:cNvSpPr>
          <p:nvPr>
            <p:ph type="title"/>
          </p:nvPr>
        </p:nvSpPr>
        <p:spPr>
          <a:xfrm>
            <a:off x="578438" y="182234"/>
            <a:ext cx="8977724" cy="921352"/>
          </a:xfrm>
        </p:spPr>
        <p:txBody>
          <a:bodyPr/>
          <a:lstStyle/>
          <a:p>
            <a:r>
              <a:rPr lang="en-GB" b="1">
                <a:solidFill>
                  <a:srgbClr val="00ABB5"/>
                </a:solidFill>
                <a:latin typeface="Arial" panose="020B0604020202020204" pitchFamily="34" charset="0"/>
                <a:cs typeface="Arial" panose="020B0604020202020204" pitchFamily="34" charset="0"/>
              </a:rPr>
              <a:t>The future</a:t>
            </a:r>
          </a:p>
        </p:txBody>
      </p:sp>
      <p:sp>
        <p:nvSpPr>
          <p:cNvPr id="11" name="Rectangle 10"/>
          <p:cNvSpPr/>
          <p:nvPr/>
        </p:nvSpPr>
        <p:spPr>
          <a:xfrm>
            <a:off x="652947" y="2251236"/>
            <a:ext cx="8756524" cy="3000821"/>
          </a:xfrm>
          <a:prstGeom prst="rect">
            <a:avLst/>
          </a:prstGeom>
        </p:spPr>
        <p:txBody>
          <a:bodyPr wrap="square">
            <a:spAutoFit/>
          </a:bodyPr>
          <a:lstStyle/>
          <a:p>
            <a:pPr marL="11113">
              <a:lnSpc>
                <a:spcPct val="150000"/>
              </a:lnSpc>
            </a:pPr>
            <a:r>
              <a:rPr lang="en-GB">
                <a:latin typeface="Arial" panose="020B0604020202020204" pitchFamily="34" charset="0"/>
                <a:cs typeface="Arial" panose="020B0604020202020204" pitchFamily="34" charset="0"/>
              </a:rPr>
              <a:t>‘One of the tasks of the progressive educator, through a serious, correct political analysis is to unveil </a:t>
            </a:r>
            <a:r>
              <a:rPr lang="en-GB" u="sng">
                <a:latin typeface="Arial" panose="020B0604020202020204" pitchFamily="34" charset="0"/>
                <a:cs typeface="Arial" panose="020B0604020202020204" pitchFamily="34" charset="0"/>
              </a:rPr>
              <a:t>opportunities for hope</a:t>
            </a:r>
            <a:r>
              <a:rPr lang="en-GB">
                <a:latin typeface="Arial" panose="020B0604020202020204" pitchFamily="34" charset="0"/>
                <a:cs typeface="Arial" panose="020B0604020202020204" pitchFamily="34" charset="0"/>
              </a:rPr>
              <a:t>, no matter what the obstacles may be. After all, without hope there is little we can do. For hope is an ontological need...The attempt to do without hope in the struggle to improve the world, as if that struggle could be reduced to calculated acts alone, or a purely scientific approach, is a frivolous illusion’.</a:t>
            </a:r>
          </a:p>
          <a:p>
            <a:pPr marL="11113" algn="r">
              <a:lnSpc>
                <a:spcPct val="150000"/>
              </a:lnSpc>
            </a:pPr>
            <a:r>
              <a:rPr lang="en-GB" b="1">
                <a:latin typeface="Arial" panose="020B0604020202020204" pitchFamily="34" charset="0"/>
                <a:cs typeface="Arial" panose="020B0604020202020204" pitchFamily="34" charset="0"/>
              </a:rPr>
              <a:t>(</a:t>
            </a:r>
            <a:r>
              <a:rPr lang="en-GB" b="1" err="1">
                <a:latin typeface="Arial" panose="020B0604020202020204" pitchFamily="34" charset="0"/>
                <a:cs typeface="Arial" panose="020B0604020202020204" pitchFamily="34" charset="0"/>
              </a:rPr>
              <a:t>Freire</a:t>
            </a:r>
            <a:r>
              <a:rPr lang="en-GB" b="1">
                <a:latin typeface="Arial" panose="020B0604020202020204" pitchFamily="34" charset="0"/>
                <a:cs typeface="Arial" panose="020B0604020202020204" pitchFamily="34" charset="0"/>
              </a:rPr>
              <a:t>, 1994)</a:t>
            </a:r>
          </a:p>
        </p:txBody>
      </p:sp>
      <p:pic>
        <p:nvPicPr>
          <p:cNvPr id="7" name="Picture 4">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7274" y="233759"/>
            <a:ext cx="2456216" cy="16374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40298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E3FF-472A-B1B0-A924-FC8C388ABA77}"/>
              </a:ext>
            </a:extLst>
          </p:cNvPr>
          <p:cNvSpPr>
            <a:spLocks noGrp="1"/>
          </p:cNvSpPr>
          <p:nvPr>
            <p:ph type="title"/>
          </p:nvPr>
        </p:nvSpPr>
        <p:spPr>
          <a:xfrm>
            <a:off x="436758" y="150588"/>
            <a:ext cx="8591676" cy="1045598"/>
          </a:xfrm>
        </p:spPr>
        <p:txBody>
          <a:bodyPr/>
          <a:lstStyle/>
          <a:p>
            <a:r>
              <a:rPr lang="en-GB" sz="3200" b="1" dirty="0">
                <a:solidFill>
                  <a:srgbClr val="00ABB5"/>
                </a:solidFill>
                <a:latin typeface="Arial" panose="020B0604020202020204" pitchFamily="34" charset="0"/>
                <a:cs typeface="Arial" panose="020B0604020202020204" pitchFamily="34" charset="0"/>
              </a:rPr>
              <a:t>Communicating with parents and families</a:t>
            </a:r>
            <a:endParaRPr lang="en-GB" sz="2800" dirty="0"/>
          </a:p>
        </p:txBody>
      </p:sp>
      <p:sp>
        <p:nvSpPr>
          <p:cNvPr id="4" name="TextBox 3">
            <a:extLst>
              <a:ext uri="{FF2B5EF4-FFF2-40B4-BE49-F238E27FC236}">
                <a16:creationId xmlns:a16="http://schemas.microsoft.com/office/drawing/2014/main" id="{FFCCC4E4-4C44-BEBC-B26B-1076EC0F1667}"/>
              </a:ext>
            </a:extLst>
          </p:cNvPr>
          <p:cNvSpPr txBox="1"/>
          <p:nvPr/>
        </p:nvSpPr>
        <p:spPr>
          <a:xfrm>
            <a:off x="427522" y="1566996"/>
            <a:ext cx="8591676" cy="4093428"/>
          </a:xfrm>
          <a:prstGeom prst="rect">
            <a:avLst/>
          </a:prstGeom>
          <a:noFill/>
        </p:spPr>
        <p:txBody>
          <a:bodyPr wrap="square" lIns="91440" tIns="45720" rIns="91440" bIns="45720" rtlCol="0" anchor="t">
            <a:spAutoFit/>
          </a:bodyPr>
          <a:lstStyle/>
          <a:p>
            <a:pPr marL="10795">
              <a:lnSpc>
                <a:spcPct val="150000"/>
              </a:lnSpc>
            </a:pPr>
            <a:r>
              <a:rPr lang="en-GB" sz="2000" b="0" i="0" dirty="0">
                <a:effectLst/>
                <a:latin typeface="Arial"/>
                <a:cs typeface="Arial"/>
              </a:rPr>
              <a:t>This </a:t>
            </a:r>
            <a:r>
              <a:rPr lang="en-GB" sz="2000" dirty="0">
                <a:latin typeface="Arial"/>
                <a:cs typeface="Arial"/>
              </a:rPr>
              <a:t>Parent</a:t>
            </a:r>
            <a:r>
              <a:rPr lang="en-GB" sz="2000" b="0" i="0" dirty="0">
                <a:effectLst/>
                <a:latin typeface="Arial"/>
                <a:cs typeface="Arial"/>
              </a:rPr>
              <a:t> </a:t>
            </a:r>
            <a:r>
              <a:rPr lang="en-GB" sz="2000" dirty="0">
                <a:latin typeface="Arial"/>
                <a:cs typeface="Arial"/>
              </a:rPr>
              <a:t>Communication</a:t>
            </a:r>
            <a:r>
              <a:rPr lang="en-GB" sz="2000" b="0" i="0" dirty="0">
                <a:effectLst/>
                <a:latin typeface="Arial"/>
                <a:cs typeface="Arial"/>
              </a:rPr>
              <a:t> </a:t>
            </a:r>
            <a:r>
              <a:rPr lang="en-GB" sz="2000" dirty="0">
                <a:latin typeface="Arial"/>
                <a:cs typeface="Arial"/>
              </a:rPr>
              <a:t>Plan</a:t>
            </a:r>
            <a:r>
              <a:rPr lang="en-GB" sz="2000" b="0" i="0" dirty="0">
                <a:effectLst/>
                <a:latin typeface="Arial"/>
                <a:cs typeface="Arial"/>
              </a:rPr>
              <a:t> sets out the principles that should underpin all communication with parents, carers and families about the improvement framework. Although this is a national plan, the principles will be relevant at local authority and school level.</a:t>
            </a:r>
            <a:endParaRPr lang="en-US" sz="2000" dirty="0">
              <a:latin typeface="Arial"/>
              <a:cs typeface="Arial"/>
            </a:endParaRPr>
          </a:p>
          <a:p>
            <a:pPr marL="10795">
              <a:lnSpc>
                <a:spcPct val="150000"/>
              </a:lnSpc>
            </a:pPr>
            <a:endParaRPr lang="en-GB" sz="2000" dirty="0">
              <a:latin typeface="Arial" panose="020B0604020202020204" pitchFamily="34" charset="0"/>
              <a:cs typeface="Arial" panose="020B0604020202020204" pitchFamily="34" charset="0"/>
            </a:endParaRPr>
          </a:p>
          <a:p>
            <a:pPr marL="10795">
              <a:lnSpc>
                <a:spcPct val="150000"/>
              </a:lnSpc>
            </a:pPr>
            <a:endParaRPr lang="en-GB" sz="2000" b="0" i="0" dirty="0">
              <a:solidFill>
                <a:srgbClr val="333333"/>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prstClr val="black"/>
                </a:solidFill>
                <a:effectLst/>
                <a:uLnTx/>
                <a:uFillTx/>
                <a:latin typeface="Arial"/>
                <a:ea typeface="+mn-ea"/>
                <a:cs typeface="Arial"/>
                <a:hlinkClick r:id="rId2"/>
              </a:rPr>
              <a:t>https://www.gov.scot/publications/national-improvement-framework-parent-communication-plan/</a:t>
            </a:r>
            <a:endParaRPr kumimoji="0" lang="en-GB" sz="200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Arial"/>
              <a:ea typeface="+mn-ea"/>
              <a:cs typeface="Arial"/>
            </a:endParaRPr>
          </a:p>
        </p:txBody>
      </p:sp>
      <p:pic>
        <p:nvPicPr>
          <p:cNvPr id="3" name="Picture 2">
            <a:extLst>
              <a:ext uri="{FF2B5EF4-FFF2-40B4-BE49-F238E27FC236}">
                <a16:creationId xmlns:a16="http://schemas.microsoft.com/office/drawing/2014/main" id="{65D71285-9423-1DAD-909E-4F3F31F7D3D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 y="5828876"/>
            <a:ext cx="9906001" cy="1045598"/>
          </a:xfrm>
          <a:prstGeom prst="rect">
            <a:avLst/>
          </a:prstGeom>
        </p:spPr>
      </p:pic>
      <p:sp>
        <p:nvSpPr>
          <p:cNvPr id="5" name="TextBox 4">
            <a:extLst>
              <a:ext uri="{FF2B5EF4-FFF2-40B4-BE49-F238E27FC236}">
                <a16:creationId xmlns:a16="http://schemas.microsoft.com/office/drawing/2014/main" id="{1AABC7B1-0929-D7E6-34F4-C8603E298CBC}"/>
              </a:ext>
            </a:extLst>
          </p:cNvPr>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211566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Page-1"/>
        <p:cNvGrpSpPr/>
        <p:nvPr/>
      </p:nvGrpSpPr>
      <p:grpSpPr>
        <a:xfrm>
          <a:off x="0" y="0"/>
          <a:ext cx="0" cy="0"/>
          <a:chOff x="0" y="0"/>
          <a:chExt cx="0" cy="0"/>
        </a:xfrm>
      </p:grpSpPr>
      <p:sp>
        <p:nvSpPr>
          <p:cNvPr id="5" name="Title 4">
            <a:extLst>
              <a:ext uri="{FF2B5EF4-FFF2-40B4-BE49-F238E27FC236}">
                <a16:creationId xmlns:a16="http://schemas.microsoft.com/office/drawing/2014/main" id="{17FFE949-3E06-E0DB-62E6-67BA3A3A68B2}"/>
              </a:ext>
            </a:extLst>
          </p:cNvPr>
          <p:cNvSpPr txBox="1">
            <a:spLocks noGrp="1"/>
          </p:cNvSpPr>
          <p:nvPr>
            <p:ph type="title" idx="4294967295"/>
          </p:nvPr>
        </p:nvSpPr>
        <p:spPr>
          <a:xfrm>
            <a:off x="803466" y="147748"/>
            <a:ext cx="8299067"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Involving and Engaging Parents and Families Roadmap</a:t>
            </a:r>
          </a:p>
        </p:txBody>
      </p:sp>
      <p:grpSp>
        <p:nvGrpSpPr>
          <p:cNvPr id="135" name="Group135">
            <a:extLst>
              <a:ext uri="{C183D7F6-B498-43B3-948B-1728B52AA6E4}">
                <adec:decorative xmlns:adec="http://schemas.microsoft.com/office/drawing/2017/decorative" val="1"/>
              </a:ext>
            </a:extLst>
          </p:cNvPr>
          <p:cNvGrpSpPr/>
          <p:nvPr/>
        </p:nvGrpSpPr>
        <p:grpSpPr>
          <a:xfrm>
            <a:off x="798897" y="1001320"/>
            <a:ext cx="8710862" cy="5523215"/>
            <a:chOff x="417897" y="1027446"/>
            <a:chExt cx="8710862" cy="5523215"/>
          </a:xfrm>
        </p:grpSpPr>
        <p:sp>
          <p:nvSpPr>
            <p:cNvPr id="155" name="Ring"/>
            <p:cNvSpPr/>
            <p:nvPr/>
          </p:nvSpPr>
          <p:spPr>
            <a:xfrm>
              <a:off x="2594024" y="1765736"/>
              <a:ext cx="3465600" cy="3465600"/>
            </a:xfrm>
            <a:custGeom>
              <a:avLst/>
              <a:gdLst>
                <a:gd name="connsiteX0" fmla="*/ 0 w 3465600"/>
                <a:gd name="connsiteY0" fmla="*/ 1732800 h 3465600"/>
                <a:gd name="connsiteX1" fmla="*/ 1732800 w 3465600"/>
                <a:gd name="connsiteY1" fmla="*/ 0 h 3465600"/>
                <a:gd name="connsiteX2" fmla="*/ 3465600 w 3465600"/>
                <a:gd name="connsiteY2" fmla="*/ 1732800 h 3465600"/>
                <a:gd name="connsiteX3" fmla="*/ 1732800 w 3465600"/>
                <a:gd name="connsiteY3" fmla="*/ 3465600 h 3465600"/>
              </a:gdLst>
              <a:ahLst/>
              <a:cxnLst>
                <a:cxn ang="0">
                  <a:pos x="connsiteX0" y="connsiteY0"/>
                </a:cxn>
                <a:cxn ang="0">
                  <a:pos x="connsiteX1" y="connsiteY1"/>
                </a:cxn>
                <a:cxn ang="0">
                  <a:pos x="connsiteX2" y="connsiteY2"/>
                </a:cxn>
                <a:cxn ang="0">
                  <a:pos x="connsiteX3" y="connsiteY3"/>
                </a:cxn>
              </a:cxnLst>
              <a:rect l="l" t="t" r="r" b="b"/>
              <a:pathLst>
                <a:path w="3465600" h="3465600" stroke="0">
                  <a:moveTo>
                    <a:pt x="3465600" y="1732800"/>
                  </a:moveTo>
                  <a:cubicBezTo>
                    <a:pt x="3465600" y="2689799"/>
                    <a:pt x="2689799" y="3465600"/>
                    <a:pt x="1732800" y="3465600"/>
                  </a:cubicBezTo>
                  <a:cubicBezTo>
                    <a:pt x="775801" y="3465600"/>
                    <a:pt x="0" y="2689799"/>
                    <a:pt x="0" y="1732800"/>
                  </a:cubicBezTo>
                  <a:cubicBezTo>
                    <a:pt x="0" y="775801"/>
                    <a:pt x="775801" y="0"/>
                    <a:pt x="1732800" y="0"/>
                  </a:cubicBezTo>
                  <a:cubicBezTo>
                    <a:pt x="2689799" y="0"/>
                    <a:pt x="3465600" y="775801"/>
                    <a:pt x="3465600" y="1732800"/>
                  </a:cubicBezTo>
                  <a:close/>
                  <a:moveTo>
                    <a:pt x="410400" y="1732800"/>
                  </a:moveTo>
                  <a:cubicBezTo>
                    <a:pt x="410400" y="2463141"/>
                    <a:pt x="1002459" y="3055200"/>
                    <a:pt x="1732800" y="3055200"/>
                  </a:cubicBezTo>
                  <a:cubicBezTo>
                    <a:pt x="2463141" y="3055200"/>
                    <a:pt x="3055200" y="2463141"/>
                    <a:pt x="3055200" y="1732800"/>
                  </a:cubicBezTo>
                  <a:cubicBezTo>
                    <a:pt x="3055200" y="1002459"/>
                    <a:pt x="2463141" y="410400"/>
                    <a:pt x="1732800" y="410400"/>
                  </a:cubicBezTo>
                  <a:cubicBezTo>
                    <a:pt x="1002459" y="410400"/>
                    <a:pt x="410400" y="1002459"/>
                    <a:pt x="410400" y="1732800"/>
                  </a:cubicBezTo>
                  <a:close/>
                </a:path>
                <a:path w="3465600" h="3465600" fill="none">
                  <a:moveTo>
                    <a:pt x="3465600" y="1732800"/>
                  </a:moveTo>
                  <a:cubicBezTo>
                    <a:pt x="3465600" y="2689799"/>
                    <a:pt x="2689799" y="3465600"/>
                    <a:pt x="1732800" y="3465600"/>
                  </a:cubicBezTo>
                  <a:cubicBezTo>
                    <a:pt x="775801" y="3465600"/>
                    <a:pt x="0" y="2689799"/>
                    <a:pt x="0" y="1732800"/>
                  </a:cubicBezTo>
                  <a:cubicBezTo>
                    <a:pt x="0" y="775801"/>
                    <a:pt x="775801" y="0"/>
                    <a:pt x="1732800" y="0"/>
                  </a:cubicBezTo>
                  <a:cubicBezTo>
                    <a:pt x="2689799" y="0"/>
                    <a:pt x="3465600" y="775801"/>
                    <a:pt x="3465600" y="1732800"/>
                  </a:cubicBezTo>
                  <a:close/>
                  <a:moveTo>
                    <a:pt x="410400" y="1732800"/>
                  </a:moveTo>
                  <a:cubicBezTo>
                    <a:pt x="410400" y="2463141"/>
                    <a:pt x="1002459" y="3055200"/>
                    <a:pt x="1732800" y="3055200"/>
                  </a:cubicBezTo>
                  <a:cubicBezTo>
                    <a:pt x="2463141" y="3055200"/>
                    <a:pt x="3055200" y="2463141"/>
                    <a:pt x="3055200" y="1732800"/>
                  </a:cubicBezTo>
                  <a:cubicBezTo>
                    <a:pt x="3055200" y="1002459"/>
                    <a:pt x="2463141" y="410400"/>
                    <a:pt x="1732800" y="410400"/>
                  </a:cubicBezTo>
                  <a:cubicBezTo>
                    <a:pt x="1002459" y="410400"/>
                    <a:pt x="410400" y="1002459"/>
                    <a:pt x="410400" y="1732800"/>
                  </a:cubicBezTo>
                  <a:close/>
                </a:path>
              </a:pathLst>
            </a:custGeom>
            <a:solidFill>
              <a:srgbClr val="595959"/>
            </a:solidFill>
            <a:ln w="7600" cap="flat">
              <a:noFill/>
              <a:miter/>
            </a:ln>
          </p:spPr>
          <p:txBody>
            <a:bodyPr/>
            <a:lstStyle/>
            <a:p>
              <a:endParaRPr lang="en-GB"/>
            </a:p>
          </p:txBody>
        </p:sp>
        <p:sp>
          <p:nvSpPr>
            <p:cNvPr id="156" name="Circle"/>
            <p:cNvSpPr/>
            <p:nvPr/>
          </p:nvSpPr>
          <p:spPr>
            <a:xfrm>
              <a:off x="2784024" y="1958396"/>
              <a:ext cx="3085600" cy="3085600"/>
            </a:xfrm>
            <a:custGeom>
              <a:avLst/>
              <a:gdLst>
                <a:gd name="connsiteX0" fmla="*/ 0 w 3085600"/>
                <a:gd name="connsiteY0" fmla="*/ 1542800 h 3085600"/>
                <a:gd name="connsiteX1" fmla="*/ 1542800 w 3085600"/>
                <a:gd name="connsiteY1" fmla="*/ 0 h 3085600"/>
                <a:gd name="connsiteX2" fmla="*/ 3085600 w 3085600"/>
                <a:gd name="connsiteY2" fmla="*/ 1542800 h 3085600"/>
                <a:gd name="connsiteX3" fmla="*/ 1542800 w 3085600"/>
                <a:gd name="connsiteY3" fmla="*/ 3085600 h 3085600"/>
              </a:gdLst>
              <a:ahLst/>
              <a:cxnLst>
                <a:cxn ang="0">
                  <a:pos x="connsiteX0" y="connsiteY0"/>
                </a:cxn>
                <a:cxn ang="0">
                  <a:pos x="connsiteX1" y="connsiteY1"/>
                </a:cxn>
                <a:cxn ang="0">
                  <a:pos x="connsiteX2" y="connsiteY2"/>
                </a:cxn>
                <a:cxn ang="0">
                  <a:pos x="connsiteX3" y="connsiteY3"/>
                </a:cxn>
              </a:cxnLst>
              <a:rect l="l" t="t" r="r" b="b"/>
              <a:pathLst>
                <a:path w="3085600" h="3085600" stroke="0">
                  <a:moveTo>
                    <a:pt x="0" y="1542800"/>
                  </a:moveTo>
                  <a:cubicBezTo>
                    <a:pt x="0" y="690736"/>
                    <a:pt x="690736" y="0"/>
                    <a:pt x="1542800" y="0"/>
                  </a:cubicBezTo>
                  <a:cubicBezTo>
                    <a:pt x="2394866" y="0"/>
                    <a:pt x="3085600" y="690736"/>
                    <a:pt x="3085600" y="1542800"/>
                  </a:cubicBezTo>
                  <a:cubicBezTo>
                    <a:pt x="3085600" y="2394866"/>
                    <a:pt x="2394866" y="3085600"/>
                    <a:pt x="1542800" y="3085600"/>
                  </a:cubicBezTo>
                  <a:cubicBezTo>
                    <a:pt x="690736" y="3085600"/>
                    <a:pt x="0" y="2394866"/>
                    <a:pt x="0" y="1542800"/>
                  </a:cubicBezTo>
                  <a:close/>
                </a:path>
                <a:path w="3085600" h="3085600" fill="none">
                  <a:moveTo>
                    <a:pt x="0" y="1542800"/>
                  </a:moveTo>
                  <a:cubicBezTo>
                    <a:pt x="0" y="690736"/>
                    <a:pt x="690736" y="0"/>
                    <a:pt x="1542800" y="0"/>
                  </a:cubicBezTo>
                  <a:cubicBezTo>
                    <a:pt x="2394866" y="0"/>
                    <a:pt x="3085600" y="690736"/>
                    <a:pt x="3085600" y="1542800"/>
                  </a:cubicBezTo>
                  <a:cubicBezTo>
                    <a:pt x="3085600" y="2394866"/>
                    <a:pt x="2394866" y="3085600"/>
                    <a:pt x="1542800" y="3085600"/>
                  </a:cubicBezTo>
                  <a:cubicBezTo>
                    <a:pt x="690736" y="3085600"/>
                    <a:pt x="0" y="2394866"/>
                    <a:pt x="0" y="1542800"/>
                  </a:cubicBezTo>
                  <a:close/>
                </a:path>
              </a:pathLst>
            </a:custGeom>
            <a:noFill/>
            <a:ln w="7600" cap="flat">
              <a:solidFill>
                <a:srgbClr val="FFFFFF"/>
              </a:solidFill>
              <a:custDash>
                <a:ds d="1100000" sp="500000"/>
              </a:custDash>
              <a:miter/>
            </a:ln>
          </p:spPr>
          <p:txBody>
            <a:bodyPr/>
            <a:lstStyle/>
            <a:p>
              <a:endParaRPr lang="en-GB"/>
            </a:p>
          </p:txBody>
        </p:sp>
        <p:sp>
          <p:nvSpPr>
            <p:cNvPr id="157" name="Circle"/>
            <p:cNvSpPr/>
            <p:nvPr/>
          </p:nvSpPr>
          <p:spPr>
            <a:xfrm>
              <a:off x="2905624" y="2651136"/>
              <a:ext cx="121600" cy="125400"/>
            </a:xfrm>
            <a:custGeom>
              <a:avLst/>
              <a:gdLst>
                <a:gd name="connsiteX0" fmla="*/ 0 w 121600"/>
                <a:gd name="connsiteY0" fmla="*/ 62700 h 125400"/>
                <a:gd name="connsiteX1" fmla="*/ 60800 w 121600"/>
                <a:gd name="connsiteY1" fmla="*/ 0 h 125400"/>
                <a:gd name="connsiteX2" fmla="*/ 121600 w 121600"/>
                <a:gd name="connsiteY2" fmla="*/ 62700 h 125400"/>
                <a:gd name="connsiteX3" fmla="*/ 60800 w 121600"/>
                <a:gd name="connsiteY3" fmla="*/ 125400 h 125400"/>
              </a:gdLst>
              <a:ahLst/>
              <a:cxnLst>
                <a:cxn ang="0">
                  <a:pos x="connsiteX0" y="connsiteY0"/>
                </a:cxn>
                <a:cxn ang="0">
                  <a:pos x="connsiteX1" y="connsiteY1"/>
                </a:cxn>
                <a:cxn ang="0">
                  <a:pos x="connsiteX2" y="connsiteY2"/>
                </a:cxn>
                <a:cxn ang="0">
                  <a:pos x="connsiteX3" y="connsiteY3"/>
                </a:cxn>
              </a:cxnLst>
              <a:rect l="l" t="t" r="r" b="b"/>
              <a:pathLst>
                <a:path w="121600" h="125400" stroke="0">
                  <a:moveTo>
                    <a:pt x="0" y="62700"/>
                  </a:moveTo>
                  <a:cubicBezTo>
                    <a:pt x="0" y="28072"/>
                    <a:pt x="27221" y="0"/>
                    <a:pt x="60800" y="0"/>
                  </a:cubicBezTo>
                  <a:cubicBezTo>
                    <a:pt x="94379" y="0"/>
                    <a:pt x="121600" y="28072"/>
                    <a:pt x="121600" y="62700"/>
                  </a:cubicBezTo>
                  <a:cubicBezTo>
                    <a:pt x="121600" y="97328"/>
                    <a:pt x="94379" y="125400"/>
                    <a:pt x="60800" y="125400"/>
                  </a:cubicBezTo>
                  <a:cubicBezTo>
                    <a:pt x="27221" y="125400"/>
                    <a:pt x="0" y="97328"/>
                    <a:pt x="0" y="62700"/>
                  </a:cubicBezTo>
                  <a:close/>
                </a:path>
                <a:path w="121600" h="125400" fill="none">
                  <a:moveTo>
                    <a:pt x="0" y="62700"/>
                  </a:moveTo>
                  <a:cubicBezTo>
                    <a:pt x="0" y="28072"/>
                    <a:pt x="27221" y="0"/>
                    <a:pt x="60800" y="0"/>
                  </a:cubicBezTo>
                  <a:cubicBezTo>
                    <a:pt x="94379" y="0"/>
                    <a:pt x="121600" y="28072"/>
                    <a:pt x="121600" y="62700"/>
                  </a:cubicBezTo>
                  <a:cubicBezTo>
                    <a:pt x="121600" y="97328"/>
                    <a:pt x="94379" y="125400"/>
                    <a:pt x="60800" y="125400"/>
                  </a:cubicBezTo>
                  <a:cubicBezTo>
                    <a:pt x="27221" y="125400"/>
                    <a:pt x="0" y="97328"/>
                    <a:pt x="0" y="62700"/>
                  </a:cubicBezTo>
                  <a:close/>
                </a:path>
              </a:pathLst>
            </a:custGeom>
            <a:solidFill>
              <a:srgbClr val="567BEA"/>
            </a:solidFill>
            <a:ln w="7600" cap="flat">
              <a:solidFill>
                <a:srgbClr val="567BEA"/>
              </a:solidFill>
              <a:miter/>
            </a:ln>
          </p:spPr>
          <p:txBody>
            <a:bodyPr/>
            <a:lstStyle/>
            <a:p>
              <a:endParaRPr lang="en-GB"/>
            </a:p>
          </p:txBody>
        </p:sp>
        <p:sp>
          <p:nvSpPr>
            <p:cNvPr id="158" name="Circle"/>
            <p:cNvSpPr/>
            <p:nvPr/>
          </p:nvSpPr>
          <p:spPr>
            <a:xfrm>
              <a:off x="2746024" y="3718937"/>
              <a:ext cx="136800" cy="144398"/>
            </a:xfrm>
            <a:custGeom>
              <a:avLst/>
              <a:gdLst>
                <a:gd name="connsiteX0" fmla="*/ 0 w 136800"/>
                <a:gd name="connsiteY0" fmla="*/ 72199 h 144398"/>
                <a:gd name="connsiteX1" fmla="*/ 68400 w 136800"/>
                <a:gd name="connsiteY1" fmla="*/ 0 h 144398"/>
                <a:gd name="connsiteX2" fmla="*/ 136800 w 136800"/>
                <a:gd name="connsiteY2" fmla="*/ 72199 h 144398"/>
                <a:gd name="connsiteX3" fmla="*/ 68400 w 136800"/>
                <a:gd name="connsiteY3" fmla="*/ 144398 h 144398"/>
              </a:gdLst>
              <a:ahLst/>
              <a:cxnLst>
                <a:cxn ang="0">
                  <a:pos x="connsiteX0" y="connsiteY0"/>
                </a:cxn>
                <a:cxn ang="0">
                  <a:pos x="connsiteX1" y="connsiteY1"/>
                </a:cxn>
                <a:cxn ang="0">
                  <a:pos x="connsiteX2" y="connsiteY2"/>
                </a:cxn>
                <a:cxn ang="0">
                  <a:pos x="connsiteX3" y="connsiteY3"/>
                </a:cxn>
              </a:cxnLst>
              <a:rect l="l" t="t" r="r" b="b"/>
              <a:pathLst>
                <a:path w="136800" h="144398" stroke="0">
                  <a:moveTo>
                    <a:pt x="0" y="72199"/>
                  </a:moveTo>
                  <a:cubicBezTo>
                    <a:pt x="0" y="32325"/>
                    <a:pt x="30624" y="0"/>
                    <a:pt x="68400" y="0"/>
                  </a:cubicBezTo>
                  <a:cubicBezTo>
                    <a:pt x="106177" y="0"/>
                    <a:pt x="136800" y="32325"/>
                    <a:pt x="136800" y="72199"/>
                  </a:cubicBezTo>
                  <a:cubicBezTo>
                    <a:pt x="136800" y="112073"/>
                    <a:pt x="106177" y="144398"/>
                    <a:pt x="68400" y="144398"/>
                  </a:cubicBezTo>
                  <a:cubicBezTo>
                    <a:pt x="30624" y="144398"/>
                    <a:pt x="0" y="112073"/>
                    <a:pt x="0" y="72199"/>
                  </a:cubicBezTo>
                  <a:close/>
                </a:path>
                <a:path w="136800" h="144398" fill="none">
                  <a:moveTo>
                    <a:pt x="0" y="72199"/>
                  </a:moveTo>
                  <a:cubicBezTo>
                    <a:pt x="0" y="32325"/>
                    <a:pt x="30624" y="0"/>
                    <a:pt x="68400" y="0"/>
                  </a:cubicBezTo>
                  <a:cubicBezTo>
                    <a:pt x="106177" y="0"/>
                    <a:pt x="136800" y="32325"/>
                    <a:pt x="136800" y="72199"/>
                  </a:cubicBezTo>
                  <a:cubicBezTo>
                    <a:pt x="136800" y="112073"/>
                    <a:pt x="106177" y="144398"/>
                    <a:pt x="68400" y="144398"/>
                  </a:cubicBezTo>
                  <a:cubicBezTo>
                    <a:pt x="30624" y="144398"/>
                    <a:pt x="0" y="112073"/>
                    <a:pt x="0" y="72199"/>
                  </a:cubicBezTo>
                  <a:close/>
                </a:path>
              </a:pathLst>
            </a:custGeom>
            <a:solidFill>
              <a:srgbClr val="4565AB"/>
            </a:solidFill>
            <a:ln w="7600" cap="flat">
              <a:solidFill>
                <a:srgbClr val="FFFFFF"/>
              </a:solidFill>
              <a:miter/>
            </a:ln>
          </p:spPr>
          <p:txBody>
            <a:bodyPr/>
            <a:lstStyle/>
            <a:p>
              <a:endParaRPr lang="en-GB"/>
            </a:p>
          </p:txBody>
        </p:sp>
        <p:sp>
          <p:nvSpPr>
            <p:cNvPr id="159" name="Circle"/>
            <p:cNvSpPr/>
            <p:nvPr/>
          </p:nvSpPr>
          <p:spPr>
            <a:xfrm>
              <a:off x="3274222" y="4629038"/>
              <a:ext cx="130541" cy="138697"/>
            </a:xfrm>
            <a:custGeom>
              <a:avLst/>
              <a:gdLst>
                <a:gd name="connsiteX0" fmla="*/ 0 w 130541"/>
                <a:gd name="connsiteY0" fmla="*/ 69348 h 138697"/>
                <a:gd name="connsiteX1" fmla="*/ 65270 w 130541"/>
                <a:gd name="connsiteY1" fmla="*/ 0 h 138697"/>
                <a:gd name="connsiteX2" fmla="*/ 130541 w 130541"/>
                <a:gd name="connsiteY2" fmla="*/ 69348 h 138697"/>
                <a:gd name="connsiteX3" fmla="*/ 65270 w 130541"/>
                <a:gd name="connsiteY3" fmla="*/ 138697 h 138697"/>
              </a:gdLst>
              <a:ahLst/>
              <a:cxnLst>
                <a:cxn ang="0">
                  <a:pos x="connsiteX0" y="connsiteY0"/>
                </a:cxn>
                <a:cxn ang="0">
                  <a:pos x="connsiteX1" y="connsiteY1"/>
                </a:cxn>
                <a:cxn ang="0">
                  <a:pos x="connsiteX2" y="connsiteY2"/>
                </a:cxn>
                <a:cxn ang="0">
                  <a:pos x="connsiteX3" y="connsiteY3"/>
                </a:cxn>
              </a:cxnLst>
              <a:rect l="l" t="t" r="r" b="b"/>
              <a:pathLst>
                <a:path w="130541" h="138697" stroke="0">
                  <a:moveTo>
                    <a:pt x="0" y="69348"/>
                  </a:moveTo>
                  <a:cubicBezTo>
                    <a:pt x="0" y="31048"/>
                    <a:pt x="29223" y="0"/>
                    <a:pt x="65270" y="0"/>
                  </a:cubicBezTo>
                  <a:cubicBezTo>
                    <a:pt x="101318" y="0"/>
                    <a:pt x="130541" y="31048"/>
                    <a:pt x="130541" y="69348"/>
                  </a:cubicBezTo>
                  <a:cubicBezTo>
                    <a:pt x="130541" y="107649"/>
                    <a:pt x="101318" y="138697"/>
                    <a:pt x="65270" y="138697"/>
                  </a:cubicBezTo>
                  <a:cubicBezTo>
                    <a:pt x="29223" y="138697"/>
                    <a:pt x="0" y="107649"/>
                    <a:pt x="0" y="69348"/>
                  </a:cubicBezTo>
                  <a:close/>
                </a:path>
                <a:path w="130541" h="138697" fill="none">
                  <a:moveTo>
                    <a:pt x="0" y="69348"/>
                  </a:moveTo>
                  <a:cubicBezTo>
                    <a:pt x="0" y="31048"/>
                    <a:pt x="29223" y="0"/>
                    <a:pt x="65270" y="0"/>
                  </a:cubicBezTo>
                  <a:cubicBezTo>
                    <a:pt x="101318" y="0"/>
                    <a:pt x="130541" y="31048"/>
                    <a:pt x="130541" y="69348"/>
                  </a:cubicBezTo>
                  <a:cubicBezTo>
                    <a:pt x="130541" y="107649"/>
                    <a:pt x="101318" y="138697"/>
                    <a:pt x="65270" y="138697"/>
                  </a:cubicBezTo>
                  <a:cubicBezTo>
                    <a:pt x="29223" y="138697"/>
                    <a:pt x="0" y="107649"/>
                    <a:pt x="0" y="69348"/>
                  </a:cubicBezTo>
                  <a:close/>
                </a:path>
              </a:pathLst>
            </a:custGeom>
            <a:solidFill>
              <a:srgbClr val="30487D"/>
            </a:solidFill>
            <a:ln w="7600" cap="flat">
              <a:solidFill>
                <a:srgbClr val="30487D"/>
              </a:solidFill>
              <a:miter/>
            </a:ln>
          </p:spPr>
          <p:txBody>
            <a:bodyPr/>
            <a:lstStyle/>
            <a:p>
              <a:endParaRPr lang="en-GB"/>
            </a:p>
          </p:txBody>
        </p:sp>
        <p:sp>
          <p:nvSpPr>
            <p:cNvPr id="160" name="Circle"/>
            <p:cNvSpPr/>
            <p:nvPr/>
          </p:nvSpPr>
          <p:spPr>
            <a:xfrm>
              <a:off x="4381924" y="4959086"/>
              <a:ext cx="134900" cy="139253"/>
            </a:xfrm>
            <a:custGeom>
              <a:avLst/>
              <a:gdLst>
                <a:gd name="connsiteX0" fmla="*/ 0 w 134900"/>
                <a:gd name="connsiteY0" fmla="*/ 69627 h 139253"/>
                <a:gd name="connsiteX1" fmla="*/ 67450 w 134900"/>
                <a:gd name="connsiteY1" fmla="*/ 0 h 139253"/>
                <a:gd name="connsiteX2" fmla="*/ 134900 w 134900"/>
                <a:gd name="connsiteY2" fmla="*/ 69627 h 139253"/>
                <a:gd name="connsiteX3" fmla="*/ 67450 w 134900"/>
                <a:gd name="connsiteY3" fmla="*/ 139253 h 139253"/>
              </a:gdLst>
              <a:ahLst/>
              <a:cxnLst>
                <a:cxn ang="0">
                  <a:pos x="connsiteX0" y="connsiteY0"/>
                </a:cxn>
                <a:cxn ang="0">
                  <a:pos x="connsiteX1" y="connsiteY1"/>
                </a:cxn>
                <a:cxn ang="0">
                  <a:pos x="connsiteX2" y="connsiteY2"/>
                </a:cxn>
                <a:cxn ang="0">
                  <a:pos x="connsiteX3" y="connsiteY3"/>
                </a:cxn>
              </a:cxnLst>
              <a:rect l="l" t="t" r="r" b="b"/>
              <a:pathLst>
                <a:path w="134900" h="139253" stroke="0">
                  <a:moveTo>
                    <a:pt x="0" y="69627"/>
                  </a:moveTo>
                  <a:cubicBezTo>
                    <a:pt x="0" y="31173"/>
                    <a:pt x="30198" y="0"/>
                    <a:pt x="67450" y="0"/>
                  </a:cubicBezTo>
                  <a:cubicBezTo>
                    <a:pt x="104701" y="0"/>
                    <a:pt x="134900" y="31173"/>
                    <a:pt x="134900" y="69627"/>
                  </a:cubicBezTo>
                  <a:cubicBezTo>
                    <a:pt x="134900" y="108080"/>
                    <a:pt x="104701" y="139253"/>
                    <a:pt x="67450" y="139253"/>
                  </a:cubicBezTo>
                  <a:cubicBezTo>
                    <a:pt x="30198" y="139253"/>
                    <a:pt x="0" y="108080"/>
                    <a:pt x="0" y="69627"/>
                  </a:cubicBezTo>
                  <a:close/>
                </a:path>
                <a:path w="134900" h="139253" fill="none">
                  <a:moveTo>
                    <a:pt x="0" y="69627"/>
                  </a:moveTo>
                  <a:cubicBezTo>
                    <a:pt x="0" y="31173"/>
                    <a:pt x="30198" y="0"/>
                    <a:pt x="67450" y="0"/>
                  </a:cubicBezTo>
                  <a:cubicBezTo>
                    <a:pt x="104701" y="0"/>
                    <a:pt x="134900" y="31173"/>
                    <a:pt x="134900" y="69627"/>
                  </a:cubicBezTo>
                  <a:cubicBezTo>
                    <a:pt x="134900" y="108080"/>
                    <a:pt x="104701" y="139253"/>
                    <a:pt x="67450" y="139253"/>
                  </a:cubicBezTo>
                  <a:cubicBezTo>
                    <a:pt x="30198" y="139253"/>
                    <a:pt x="0" y="108080"/>
                    <a:pt x="0" y="69627"/>
                  </a:cubicBezTo>
                  <a:close/>
                </a:path>
              </a:pathLst>
            </a:custGeom>
            <a:solidFill>
              <a:srgbClr val="7A98D8"/>
            </a:solidFill>
            <a:ln w="7600" cap="flat">
              <a:solidFill>
                <a:srgbClr val="7A98D8"/>
              </a:solidFill>
              <a:miter/>
            </a:ln>
          </p:spPr>
          <p:txBody>
            <a:bodyPr/>
            <a:lstStyle/>
            <a:p>
              <a:endParaRPr lang="en-GB"/>
            </a:p>
          </p:txBody>
        </p:sp>
        <p:sp>
          <p:nvSpPr>
            <p:cNvPr id="161" name="Circle"/>
            <p:cNvSpPr/>
            <p:nvPr/>
          </p:nvSpPr>
          <p:spPr>
            <a:xfrm>
              <a:off x="5398424" y="4478939"/>
              <a:ext cx="121600" cy="117459"/>
            </a:xfrm>
            <a:custGeom>
              <a:avLst/>
              <a:gdLst>
                <a:gd name="connsiteX0" fmla="*/ 0 w 121600"/>
                <a:gd name="connsiteY0" fmla="*/ 58729 h 117459"/>
                <a:gd name="connsiteX1" fmla="*/ 60800 w 121600"/>
                <a:gd name="connsiteY1" fmla="*/ 0 h 117459"/>
                <a:gd name="connsiteX2" fmla="*/ 121600 w 121600"/>
                <a:gd name="connsiteY2" fmla="*/ 58729 h 117459"/>
                <a:gd name="connsiteX3" fmla="*/ 60800 w 121600"/>
                <a:gd name="connsiteY3" fmla="*/ 117459 h 117459"/>
              </a:gdLst>
              <a:ahLst/>
              <a:cxnLst>
                <a:cxn ang="0">
                  <a:pos x="connsiteX0" y="connsiteY0"/>
                </a:cxn>
                <a:cxn ang="0">
                  <a:pos x="connsiteX1" y="connsiteY1"/>
                </a:cxn>
                <a:cxn ang="0">
                  <a:pos x="connsiteX2" y="connsiteY2"/>
                </a:cxn>
                <a:cxn ang="0">
                  <a:pos x="connsiteX3" y="connsiteY3"/>
                </a:cxn>
              </a:cxnLst>
              <a:rect l="l" t="t" r="r" b="b"/>
              <a:pathLst>
                <a:path w="121600" h="117459" stroke="0">
                  <a:moveTo>
                    <a:pt x="0" y="58729"/>
                  </a:moveTo>
                  <a:cubicBezTo>
                    <a:pt x="0" y="26294"/>
                    <a:pt x="27221" y="0"/>
                    <a:pt x="60800" y="0"/>
                  </a:cubicBezTo>
                  <a:cubicBezTo>
                    <a:pt x="94379" y="0"/>
                    <a:pt x="121600" y="26294"/>
                    <a:pt x="121600" y="58729"/>
                  </a:cubicBezTo>
                  <a:cubicBezTo>
                    <a:pt x="121600" y="91165"/>
                    <a:pt x="94379" y="117459"/>
                    <a:pt x="60800" y="117459"/>
                  </a:cubicBezTo>
                  <a:cubicBezTo>
                    <a:pt x="27221" y="117459"/>
                    <a:pt x="0" y="91165"/>
                    <a:pt x="0" y="58729"/>
                  </a:cubicBezTo>
                  <a:close/>
                </a:path>
                <a:path w="121600" h="117459" fill="none">
                  <a:moveTo>
                    <a:pt x="0" y="58729"/>
                  </a:moveTo>
                  <a:cubicBezTo>
                    <a:pt x="0" y="26294"/>
                    <a:pt x="27221" y="0"/>
                    <a:pt x="60800" y="0"/>
                  </a:cubicBezTo>
                  <a:cubicBezTo>
                    <a:pt x="94379" y="0"/>
                    <a:pt x="121600" y="26294"/>
                    <a:pt x="121600" y="58729"/>
                  </a:cubicBezTo>
                  <a:cubicBezTo>
                    <a:pt x="121600" y="91165"/>
                    <a:pt x="94379" y="117459"/>
                    <a:pt x="60800" y="117459"/>
                  </a:cubicBezTo>
                  <a:cubicBezTo>
                    <a:pt x="27221" y="117459"/>
                    <a:pt x="0" y="91165"/>
                    <a:pt x="0" y="58729"/>
                  </a:cubicBezTo>
                  <a:close/>
                </a:path>
              </a:pathLst>
            </a:custGeom>
            <a:solidFill>
              <a:srgbClr val="D7DDF0"/>
            </a:solidFill>
            <a:ln w="7600" cap="flat">
              <a:solidFill>
                <a:srgbClr val="D7DDF0"/>
              </a:solidFill>
              <a:miter/>
            </a:ln>
          </p:spPr>
          <p:txBody>
            <a:bodyPr/>
            <a:lstStyle/>
            <a:p>
              <a:endParaRPr lang="en-GB"/>
            </a:p>
          </p:txBody>
        </p:sp>
        <p:sp>
          <p:nvSpPr>
            <p:cNvPr id="162" name="Circle"/>
            <p:cNvSpPr/>
            <p:nvPr/>
          </p:nvSpPr>
          <p:spPr>
            <a:xfrm>
              <a:off x="5805024" y="3532142"/>
              <a:ext cx="125400" cy="125994"/>
            </a:xfrm>
            <a:custGeom>
              <a:avLst/>
              <a:gdLst>
                <a:gd name="connsiteX0" fmla="*/ 0 w 125400"/>
                <a:gd name="connsiteY0" fmla="*/ 62997 h 125994"/>
                <a:gd name="connsiteX1" fmla="*/ 62700 w 125400"/>
                <a:gd name="connsiteY1" fmla="*/ 0 h 125994"/>
                <a:gd name="connsiteX2" fmla="*/ 125400 w 125400"/>
                <a:gd name="connsiteY2" fmla="*/ 62997 h 125994"/>
                <a:gd name="connsiteX3" fmla="*/ 62700 w 125400"/>
                <a:gd name="connsiteY3" fmla="*/ 125994 h 125994"/>
              </a:gdLst>
              <a:ahLst/>
              <a:cxnLst>
                <a:cxn ang="0">
                  <a:pos x="connsiteX0" y="connsiteY0"/>
                </a:cxn>
                <a:cxn ang="0">
                  <a:pos x="connsiteX1" y="connsiteY1"/>
                </a:cxn>
                <a:cxn ang="0">
                  <a:pos x="connsiteX2" y="connsiteY2"/>
                </a:cxn>
                <a:cxn ang="0">
                  <a:pos x="connsiteX3" y="connsiteY3"/>
                </a:cxn>
              </a:cxnLst>
              <a:rect l="l" t="t" r="r" b="b"/>
              <a:pathLst>
                <a:path w="125400" h="125994" stroke="0">
                  <a:moveTo>
                    <a:pt x="0" y="62997"/>
                  </a:moveTo>
                  <a:cubicBezTo>
                    <a:pt x="0" y="28205"/>
                    <a:pt x="28072" y="0"/>
                    <a:pt x="62700" y="0"/>
                  </a:cubicBezTo>
                  <a:cubicBezTo>
                    <a:pt x="97328" y="0"/>
                    <a:pt x="125400" y="28205"/>
                    <a:pt x="125400" y="62997"/>
                  </a:cubicBezTo>
                  <a:cubicBezTo>
                    <a:pt x="125400" y="97790"/>
                    <a:pt x="97328" y="125994"/>
                    <a:pt x="62700" y="125994"/>
                  </a:cubicBezTo>
                  <a:cubicBezTo>
                    <a:pt x="28072" y="125994"/>
                    <a:pt x="0" y="97790"/>
                    <a:pt x="0" y="62997"/>
                  </a:cubicBezTo>
                  <a:close/>
                </a:path>
                <a:path w="125400" h="125994" fill="none">
                  <a:moveTo>
                    <a:pt x="0" y="62997"/>
                  </a:moveTo>
                  <a:cubicBezTo>
                    <a:pt x="0" y="28205"/>
                    <a:pt x="28072" y="0"/>
                    <a:pt x="62700" y="0"/>
                  </a:cubicBezTo>
                  <a:cubicBezTo>
                    <a:pt x="97328" y="0"/>
                    <a:pt x="125400" y="28205"/>
                    <a:pt x="125400" y="62997"/>
                  </a:cubicBezTo>
                  <a:cubicBezTo>
                    <a:pt x="125400" y="97790"/>
                    <a:pt x="97328" y="125994"/>
                    <a:pt x="62700" y="125994"/>
                  </a:cubicBezTo>
                  <a:cubicBezTo>
                    <a:pt x="28072" y="125994"/>
                    <a:pt x="0" y="97790"/>
                    <a:pt x="0" y="62997"/>
                  </a:cubicBezTo>
                  <a:close/>
                </a:path>
              </a:pathLst>
            </a:custGeom>
            <a:solidFill>
              <a:srgbClr val="C7D47D"/>
            </a:solidFill>
            <a:ln w="7600" cap="flat">
              <a:solidFill>
                <a:srgbClr val="C7D47D"/>
              </a:solidFill>
              <a:miter/>
            </a:ln>
          </p:spPr>
          <p:txBody>
            <a:bodyPr/>
            <a:lstStyle/>
            <a:p>
              <a:endParaRPr lang="en-GB"/>
            </a:p>
          </p:txBody>
        </p:sp>
        <p:sp>
          <p:nvSpPr>
            <p:cNvPr id="163" name="Circle"/>
            <p:cNvSpPr/>
            <p:nvPr/>
          </p:nvSpPr>
          <p:spPr>
            <a:xfrm>
              <a:off x="5512424" y="2540936"/>
              <a:ext cx="121600" cy="125400"/>
            </a:xfrm>
            <a:custGeom>
              <a:avLst/>
              <a:gdLst>
                <a:gd name="connsiteX0" fmla="*/ 0 w 121600"/>
                <a:gd name="connsiteY0" fmla="*/ 62700 h 125400"/>
                <a:gd name="connsiteX1" fmla="*/ 60800 w 121600"/>
                <a:gd name="connsiteY1" fmla="*/ 0 h 125400"/>
                <a:gd name="connsiteX2" fmla="*/ 121600 w 121600"/>
                <a:gd name="connsiteY2" fmla="*/ 62700 h 125400"/>
                <a:gd name="connsiteX3" fmla="*/ 60800 w 121600"/>
                <a:gd name="connsiteY3" fmla="*/ 125400 h 125400"/>
              </a:gdLst>
              <a:ahLst/>
              <a:cxnLst>
                <a:cxn ang="0">
                  <a:pos x="connsiteX0" y="connsiteY0"/>
                </a:cxn>
                <a:cxn ang="0">
                  <a:pos x="connsiteX1" y="connsiteY1"/>
                </a:cxn>
                <a:cxn ang="0">
                  <a:pos x="connsiteX2" y="connsiteY2"/>
                </a:cxn>
                <a:cxn ang="0">
                  <a:pos x="connsiteX3" y="connsiteY3"/>
                </a:cxn>
              </a:cxnLst>
              <a:rect l="l" t="t" r="r" b="b"/>
              <a:pathLst>
                <a:path w="121600" h="125400" stroke="0">
                  <a:moveTo>
                    <a:pt x="0" y="62700"/>
                  </a:moveTo>
                  <a:cubicBezTo>
                    <a:pt x="0" y="28072"/>
                    <a:pt x="27221" y="0"/>
                    <a:pt x="60800" y="0"/>
                  </a:cubicBezTo>
                  <a:cubicBezTo>
                    <a:pt x="94379" y="0"/>
                    <a:pt x="121600" y="28072"/>
                    <a:pt x="121600" y="62700"/>
                  </a:cubicBezTo>
                  <a:cubicBezTo>
                    <a:pt x="121600" y="97328"/>
                    <a:pt x="94379" y="125400"/>
                    <a:pt x="60800" y="125400"/>
                  </a:cubicBezTo>
                  <a:cubicBezTo>
                    <a:pt x="27221" y="125400"/>
                    <a:pt x="0" y="97328"/>
                    <a:pt x="0" y="62700"/>
                  </a:cubicBezTo>
                  <a:close/>
                </a:path>
                <a:path w="121600" h="125400" fill="none">
                  <a:moveTo>
                    <a:pt x="0" y="62700"/>
                  </a:moveTo>
                  <a:cubicBezTo>
                    <a:pt x="0" y="28072"/>
                    <a:pt x="27221" y="0"/>
                    <a:pt x="60800" y="0"/>
                  </a:cubicBezTo>
                  <a:cubicBezTo>
                    <a:pt x="94379" y="0"/>
                    <a:pt x="121600" y="28072"/>
                    <a:pt x="121600" y="62700"/>
                  </a:cubicBezTo>
                  <a:cubicBezTo>
                    <a:pt x="121600" y="97328"/>
                    <a:pt x="94379" y="125400"/>
                    <a:pt x="60800" y="125400"/>
                  </a:cubicBezTo>
                  <a:cubicBezTo>
                    <a:pt x="27221" y="125400"/>
                    <a:pt x="0" y="97328"/>
                    <a:pt x="0" y="62700"/>
                  </a:cubicBezTo>
                  <a:close/>
                </a:path>
              </a:pathLst>
            </a:custGeom>
            <a:solidFill>
              <a:srgbClr val="B6C716"/>
            </a:solidFill>
            <a:ln w="7600" cap="flat">
              <a:solidFill>
                <a:srgbClr val="FFFFFF"/>
              </a:solidFill>
              <a:miter/>
            </a:ln>
          </p:spPr>
          <p:txBody>
            <a:bodyPr/>
            <a:lstStyle/>
            <a:p>
              <a:endParaRPr lang="en-GB"/>
            </a:p>
          </p:txBody>
        </p:sp>
        <p:sp>
          <p:nvSpPr>
            <p:cNvPr id="164" name="Circle"/>
            <p:cNvSpPr/>
            <p:nvPr/>
          </p:nvSpPr>
          <p:spPr>
            <a:xfrm>
              <a:off x="4775224" y="1958396"/>
              <a:ext cx="129200" cy="129200"/>
            </a:xfrm>
            <a:custGeom>
              <a:avLst/>
              <a:gdLst>
                <a:gd name="connsiteX0" fmla="*/ 0 w 129200"/>
                <a:gd name="connsiteY0" fmla="*/ 64600 h 129200"/>
                <a:gd name="connsiteX1" fmla="*/ 64600 w 129200"/>
                <a:gd name="connsiteY1" fmla="*/ 0 h 129200"/>
                <a:gd name="connsiteX2" fmla="*/ 129200 w 129200"/>
                <a:gd name="connsiteY2" fmla="*/ 64600 h 129200"/>
                <a:gd name="connsiteX3" fmla="*/ 64600 w 129200"/>
                <a:gd name="connsiteY3" fmla="*/ 129200 h 129200"/>
              </a:gdLst>
              <a:ahLst/>
              <a:cxnLst>
                <a:cxn ang="0">
                  <a:pos x="connsiteX0" y="connsiteY0"/>
                </a:cxn>
                <a:cxn ang="0">
                  <a:pos x="connsiteX1" y="connsiteY1"/>
                </a:cxn>
                <a:cxn ang="0">
                  <a:pos x="connsiteX2" y="connsiteY2"/>
                </a:cxn>
                <a:cxn ang="0">
                  <a:pos x="connsiteX3" y="connsiteY3"/>
                </a:cxn>
              </a:cxnLst>
              <a:rect l="l" t="t" r="r" b="b"/>
              <a:pathLst>
                <a:path w="129200" h="129200" stroke="0">
                  <a:moveTo>
                    <a:pt x="0" y="64600"/>
                  </a:moveTo>
                  <a:cubicBezTo>
                    <a:pt x="0" y="28922"/>
                    <a:pt x="28922" y="0"/>
                    <a:pt x="64600" y="0"/>
                  </a:cubicBezTo>
                  <a:cubicBezTo>
                    <a:pt x="100277" y="0"/>
                    <a:pt x="129200" y="28922"/>
                    <a:pt x="129200" y="64600"/>
                  </a:cubicBezTo>
                  <a:cubicBezTo>
                    <a:pt x="129200" y="100277"/>
                    <a:pt x="100277" y="129200"/>
                    <a:pt x="64600" y="129200"/>
                  </a:cubicBezTo>
                  <a:cubicBezTo>
                    <a:pt x="28922" y="129200"/>
                    <a:pt x="0" y="100277"/>
                    <a:pt x="0" y="64600"/>
                  </a:cubicBezTo>
                  <a:close/>
                </a:path>
                <a:path w="129200" h="129200" fill="none">
                  <a:moveTo>
                    <a:pt x="0" y="64600"/>
                  </a:moveTo>
                  <a:cubicBezTo>
                    <a:pt x="0" y="28922"/>
                    <a:pt x="28922" y="0"/>
                    <a:pt x="64600" y="0"/>
                  </a:cubicBezTo>
                  <a:cubicBezTo>
                    <a:pt x="100277" y="0"/>
                    <a:pt x="129200" y="28922"/>
                    <a:pt x="129200" y="64600"/>
                  </a:cubicBezTo>
                  <a:cubicBezTo>
                    <a:pt x="129200" y="100277"/>
                    <a:pt x="100277" y="129200"/>
                    <a:pt x="64600" y="129200"/>
                  </a:cubicBezTo>
                  <a:cubicBezTo>
                    <a:pt x="28922" y="129200"/>
                    <a:pt x="0" y="100277"/>
                    <a:pt x="0" y="64600"/>
                  </a:cubicBezTo>
                  <a:close/>
                </a:path>
              </a:pathLst>
            </a:custGeom>
            <a:solidFill>
              <a:srgbClr val="30487D"/>
            </a:solidFill>
            <a:ln w="7600" cap="flat">
              <a:solidFill>
                <a:srgbClr val="30487D"/>
              </a:solidFill>
              <a:miter/>
            </a:ln>
          </p:spPr>
          <p:txBody>
            <a:bodyPr/>
            <a:lstStyle/>
            <a:p>
              <a:endParaRPr lang="en-GB"/>
            </a:p>
          </p:txBody>
        </p:sp>
        <p:sp>
          <p:nvSpPr>
            <p:cNvPr id="165" name="Circle"/>
            <p:cNvSpPr/>
            <p:nvPr/>
          </p:nvSpPr>
          <p:spPr>
            <a:xfrm>
              <a:off x="3589624" y="2027936"/>
              <a:ext cx="129200" cy="129200"/>
            </a:xfrm>
            <a:custGeom>
              <a:avLst/>
              <a:gdLst>
                <a:gd name="connsiteX0" fmla="*/ 0 w 129200"/>
                <a:gd name="connsiteY0" fmla="*/ 64600 h 129200"/>
                <a:gd name="connsiteX1" fmla="*/ 64600 w 129200"/>
                <a:gd name="connsiteY1" fmla="*/ 0 h 129200"/>
                <a:gd name="connsiteX2" fmla="*/ 129200 w 129200"/>
                <a:gd name="connsiteY2" fmla="*/ 64600 h 129200"/>
                <a:gd name="connsiteX3" fmla="*/ 64600 w 129200"/>
                <a:gd name="connsiteY3" fmla="*/ 129200 h 129200"/>
              </a:gdLst>
              <a:ahLst/>
              <a:cxnLst>
                <a:cxn ang="0">
                  <a:pos x="connsiteX0" y="connsiteY0"/>
                </a:cxn>
                <a:cxn ang="0">
                  <a:pos x="connsiteX1" y="connsiteY1"/>
                </a:cxn>
                <a:cxn ang="0">
                  <a:pos x="connsiteX2" y="connsiteY2"/>
                </a:cxn>
                <a:cxn ang="0">
                  <a:pos x="connsiteX3" y="connsiteY3"/>
                </a:cxn>
              </a:cxnLst>
              <a:rect l="l" t="t" r="r" b="b"/>
              <a:pathLst>
                <a:path w="129200" h="129200" stroke="0">
                  <a:moveTo>
                    <a:pt x="0" y="64600"/>
                  </a:moveTo>
                  <a:cubicBezTo>
                    <a:pt x="0" y="28922"/>
                    <a:pt x="28922" y="0"/>
                    <a:pt x="64600" y="0"/>
                  </a:cubicBezTo>
                  <a:cubicBezTo>
                    <a:pt x="100277" y="0"/>
                    <a:pt x="129200" y="28922"/>
                    <a:pt x="129200" y="64600"/>
                  </a:cubicBezTo>
                  <a:cubicBezTo>
                    <a:pt x="129200" y="100277"/>
                    <a:pt x="100277" y="129200"/>
                    <a:pt x="64600" y="129200"/>
                  </a:cubicBezTo>
                  <a:cubicBezTo>
                    <a:pt x="28922" y="129200"/>
                    <a:pt x="0" y="100277"/>
                    <a:pt x="0" y="64600"/>
                  </a:cubicBezTo>
                  <a:close/>
                </a:path>
                <a:path w="129200" h="129200" fill="none">
                  <a:moveTo>
                    <a:pt x="0" y="64600"/>
                  </a:moveTo>
                  <a:cubicBezTo>
                    <a:pt x="0" y="28922"/>
                    <a:pt x="28922" y="0"/>
                    <a:pt x="64600" y="0"/>
                  </a:cubicBezTo>
                  <a:cubicBezTo>
                    <a:pt x="100277" y="0"/>
                    <a:pt x="129200" y="28922"/>
                    <a:pt x="129200" y="64600"/>
                  </a:cubicBezTo>
                  <a:cubicBezTo>
                    <a:pt x="129200" y="100277"/>
                    <a:pt x="100277" y="129200"/>
                    <a:pt x="64600" y="129200"/>
                  </a:cubicBezTo>
                  <a:cubicBezTo>
                    <a:pt x="28922" y="129200"/>
                    <a:pt x="0" y="100277"/>
                    <a:pt x="0" y="64600"/>
                  </a:cubicBezTo>
                  <a:close/>
                </a:path>
              </a:pathLst>
            </a:custGeom>
            <a:solidFill>
              <a:srgbClr val="FFCD55"/>
            </a:solidFill>
            <a:ln w="7600" cap="flat">
              <a:solidFill>
                <a:srgbClr val="FFFFFF"/>
              </a:solidFill>
              <a:miter/>
            </a:ln>
          </p:spPr>
          <p:txBody>
            <a:bodyPr/>
            <a:lstStyle/>
            <a:p>
              <a:endParaRPr lang="en-GB"/>
            </a:p>
          </p:txBody>
        </p:sp>
        <p:sp>
          <p:nvSpPr>
            <p:cNvPr id="166" name="Rectangle"/>
            <p:cNvSpPr/>
            <p:nvPr/>
          </p:nvSpPr>
          <p:spPr>
            <a:xfrm>
              <a:off x="2594024" y="1044688"/>
              <a:ext cx="1003200" cy="206148"/>
            </a:xfrm>
            <a:custGeom>
              <a:avLst/>
              <a:gdLst>
                <a:gd name="connsiteX0" fmla="*/ 0 w 1003200"/>
                <a:gd name="connsiteY0" fmla="*/ 121600 h 243200"/>
                <a:gd name="connsiteX1" fmla="*/ 501600 w 1003200"/>
                <a:gd name="connsiteY1" fmla="*/ 0 h 243200"/>
                <a:gd name="connsiteX2" fmla="*/ 1003200 w 1003200"/>
                <a:gd name="connsiteY2" fmla="*/ 121600 h 243200"/>
                <a:gd name="connsiteX3" fmla="*/ 501600 w 1003200"/>
                <a:gd name="connsiteY3" fmla="*/ 243200 h 243200"/>
              </a:gdLst>
              <a:ahLst/>
              <a:cxnLst>
                <a:cxn ang="0">
                  <a:pos x="connsiteX0" y="connsiteY0"/>
                </a:cxn>
                <a:cxn ang="0">
                  <a:pos x="connsiteX1" y="connsiteY1"/>
                </a:cxn>
                <a:cxn ang="0">
                  <a:pos x="connsiteX2" y="connsiteY2"/>
                </a:cxn>
                <a:cxn ang="0">
                  <a:pos x="connsiteX3" y="connsiteY3"/>
                </a:cxn>
              </a:cxnLst>
              <a:rect l="l" t="t" r="r" b="b"/>
              <a:pathLst>
                <a:path w="1003200" h="243200" stroke="0">
                  <a:moveTo>
                    <a:pt x="1003200" y="243200"/>
                  </a:moveTo>
                  <a:lnTo>
                    <a:pt x="1003200" y="0"/>
                  </a:lnTo>
                  <a:lnTo>
                    <a:pt x="0" y="0"/>
                  </a:lnTo>
                  <a:lnTo>
                    <a:pt x="0" y="243200"/>
                  </a:lnTo>
                  <a:lnTo>
                    <a:pt x="1003200" y="243200"/>
                  </a:lnTo>
                  <a:close/>
                </a:path>
                <a:path w="1003200" h="243200" fill="none">
                  <a:moveTo>
                    <a:pt x="1003200" y="243200"/>
                  </a:moveTo>
                  <a:lnTo>
                    <a:pt x="1003200" y="0"/>
                  </a:lnTo>
                  <a:lnTo>
                    <a:pt x="0" y="0"/>
                  </a:lnTo>
                  <a:lnTo>
                    <a:pt x="0" y="243200"/>
                  </a:lnTo>
                  <a:lnTo>
                    <a:pt x="1003200" y="243200"/>
                  </a:lnTo>
                  <a:close/>
                </a:path>
              </a:pathLst>
            </a:custGeom>
            <a:solidFill>
              <a:srgbClr val="F56582"/>
            </a:solidFill>
            <a:ln w="7600" cap="flat">
              <a:solidFill>
                <a:srgbClr val="FFCD55"/>
              </a:solidFill>
              <a:miter/>
            </a:ln>
          </p:spPr>
          <p:txBody>
            <a:bodyPr wrap="square" lIns="38100" tIns="38100" rIns="38100" bIns="38100" rtlCol="0" anchor="ctr"/>
            <a:lstStyle/>
            <a:p>
              <a:pPr algn="ctr"/>
              <a:r>
                <a:rPr lang="zh-CN" altLang="en-US" sz="912" b="1">
                  <a:solidFill>
                    <a:srgbClr val="000000"/>
                  </a:solidFill>
                  <a:latin typeface="Arial"/>
                  <a:ea typeface="Arial"/>
                  <a:cs typeface="Arial"/>
                </a:rPr>
                <a:t>Conclusion</a:t>
              </a:r>
            </a:p>
          </p:txBody>
        </p:sp>
        <p:sp>
          <p:nvSpPr>
            <p:cNvPr id="167" name="Rectangle"/>
            <p:cNvSpPr/>
            <p:nvPr/>
          </p:nvSpPr>
          <p:spPr>
            <a:xfrm>
              <a:off x="1043624" y="1250836"/>
              <a:ext cx="2553600" cy="577600"/>
            </a:xfrm>
            <a:custGeom>
              <a:avLst/>
              <a:gdLst/>
              <a:ahLst/>
              <a:cxnLst/>
              <a:rect l="l" t="t" r="r" b="b"/>
              <a:pathLst>
                <a:path w="2553600" h="577600" stroke="0">
                  <a:moveTo>
                    <a:pt x="0" y="0"/>
                  </a:moveTo>
                  <a:lnTo>
                    <a:pt x="2553600" y="0"/>
                  </a:lnTo>
                  <a:lnTo>
                    <a:pt x="2553600" y="577600"/>
                  </a:lnTo>
                  <a:lnTo>
                    <a:pt x="0" y="577600"/>
                  </a:lnTo>
                  <a:lnTo>
                    <a:pt x="0" y="0"/>
                  </a:lnTo>
                  <a:close/>
                </a:path>
                <a:path w="2553600" h="577600" fill="none">
                  <a:moveTo>
                    <a:pt x="0" y="0"/>
                  </a:moveTo>
                  <a:lnTo>
                    <a:pt x="2553600" y="0"/>
                  </a:lnTo>
                  <a:lnTo>
                    <a:pt x="2553600" y="577600"/>
                  </a:lnTo>
                  <a:lnTo>
                    <a:pt x="0" y="577600"/>
                  </a:lnTo>
                  <a:lnTo>
                    <a:pt x="0" y="0"/>
                  </a:lnTo>
                  <a:close/>
                </a:path>
              </a:pathLst>
            </a:custGeom>
            <a:noFill/>
            <a:ln w="7600" cap="flat">
              <a:noFill/>
              <a:miter/>
            </a:ln>
          </p:spPr>
          <p:txBody>
            <a:bodyPr wrap="square" lIns="38100" tIns="38100" rIns="38100" bIns="38100" rtlCol="0" anchor="ctr"/>
            <a:lstStyle/>
            <a:p>
              <a:r>
                <a:rPr lang="zh-CN" altLang="en-US" sz="800">
                  <a:solidFill>
                    <a:srgbClr val="454545"/>
                  </a:solidFill>
                  <a:ea typeface="Calibri"/>
                  <a:cs typeface="Calibri"/>
                </a:rPr>
                <a:t>Remember: involving and engaging parents and families is absolutely vital to improving their child's and their own learning and breaking the cycle of poverty.</a:t>
              </a:r>
            </a:p>
          </p:txBody>
        </p:sp>
        <p:sp>
          <p:nvSpPr>
            <p:cNvPr id="168" name="Rectangle"/>
            <p:cNvSpPr/>
            <p:nvPr/>
          </p:nvSpPr>
          <p:spPr>
            <a:xfrm>
              <a:off x="678824" y="2084595"/>
              <a:ext cx="1915200" cy="214465"/>
            </a:xfrm>
            <a:custGeom>
              <a:avLst/>
              <a:gdLst>
                <a:gd name="connsiteX0" fmla="*/ 0 w 1915200"/>
                <a:gd name="connsiteY0" fmla="*/ 121600 h 243200"/>
                <a:gd name="connsiteX1" fmla="*/ 957600 w 1915200"/>
                <a:gd name="connsiteY1" fmla="*/ 0 h 243200"/>
                <a:gd name="connsiteX2" fmla="*/ 1915200 w 1915200"/>
                <a:gd name="connsiteY2" fmla="*/ 121600 h 243200"/>
                <a:gd name="connsiteX3" fmla="*/ 957600 w 1915200"/>
                <a:gd name="connsiteY3" fmla="*/ 243200 h 243200"/>
              </a:gdLst>
              <a:ahLst/>
              <a:cxnLst>
                <a:cxn ang="0">
                  <a:pos x="connsiteX0" y="connsiteY0"/>
                </a:cxn>
                <a:cxn ang="0">
                  <a:pos x="connsiteX1" y="connsiteY1"/>
                </a:cxn>
                <a:cxn ang="0">
                  <a:pos x="connsiteX2" y="connsiteY2"/>
                </a:cxn>
                <a:cxn ang="0">
                  <a:pos x="connsiteX3" y="connsiteY3"/>
                </a:cxn>
              </a:cxnLst>
              <a:rect l="l" t="t" r="r" b="b"/>
              <a:pathLst>
                <a:path w="1915200" h="243200" stroke="0">
                  <a:moveTo>
                    <a:pt x="1915200" y="243200"/>
                  </a:moveTo>
                  <a:lnTo>
                    <a:pt x="1915200" y="0"/>
                  </a:lnTo>
                  <a:lnTo>
                    <a:pt x="0" y="0"/>
                  </a:lnTo>
                  <a:lnTo>
                    <a:pt x="0" y="243200"/>
                  </a:lnTo>
                  <a:lnTo>
                    <a:pt x="1915200" y="243200"/>
                  </a:lnTo>
                  <a:close/>
                </a:path>
                <a:path w="1915200" h="243200" fill="none">
                  <a:moveTo>
                    <a:pt x="1915200" y="243200"/>
                  </a:moveTo>
                  <a:lnTo>
                    <a:pt x="1915200" y="0"/>
                  </a:lnTo>
                  <a:lnTo>
                    <a:pt x="0" y="0"/>
                  </a:lnTo>
                  <a:lnTo>
                    <a:pt x="0" y="243200"/>
                  </a:lnTo>
                  <a:lnTo>
                    <a:pt x="1915200" y="243200"/>
                  </a:lnTo>
                  <a:close/>
                </a:path>
              </a:pathLst>
            </a:custGeom>
            <a:solidFill>
              <a:schemeClr val="accent4">
                <a:lumMod val="40000"/>
                <a:lumOff val="60000"/>
              </a:schemeClr>
            </a:solidFill>
            <a:ln w="7600" cap="flat">
              <a:solidFill>
                <a:srgbClr val="567BEA"/>
              </a:solidFill>
              <a:miter/>
            </a:ln>
          </p:spPr>
          <p:txBody>
            <a:bodyPr wrap="square" lIns="38100" tIns="38100" rIns="38100" bIns="38100" rtlCol="0" anchor="ctr"/>
            <a:lstStyle/>
            <a:p>
              <a:pPr algn="ctr"/>
              <a:r>
                <a:rPr lang="zh-CN" altLang="en-US" sz="912" b="1">
                  <a:solidFill>
                    <a:srgbClr val="000000"/>
                  </a:solidFill>
                  <a:latin typeface="Arial"/>
                  <a:ea typeface="Arial"/>
                  <a:cs typeface="Arial"/>
                </a:rPr>
                <a:t>Who are you trying to engage?</a:t>
              </a:r>
            </a:p>
          </p:txBody>
        </p:sp>
        <p:sp>
          <p:nvSpPr>
            <p:cNvPr id="169" name="Rectangle"/>
            <p:cNvSpPr/>
            <p:nvPr/>
          </p:nvSpPr>
          <p:spPr>
            <a:xfrm>
              <a:off x="417897" y="2404136"/>
              <a:ext cx="2160927" cy="1033600"/>
            </a:xfrm>
            <a:custGeom>
              <a:avLst/>
              <a:gdLst/>
              <a:ahLst/>
              <a:cxnLst/>
              <a:rect l="l" t="t" r="r" b="b"/>
              <a:pathLst>
                <a:path w="1998800" h="1033600" stroke="0">
                  <a:moveTo>
                    <a:pt x="0" y="0"/>
                  </a:moveTo>
                  <a:lnTo>
                    <a:pt x="1998800" y="0"/>
                  </a:lnTo>
                  <a:lnTo>
                    <a:pt x="1998800" y="1033600"/>
                  </a:lnTo>
                  <a:lnTo>
                    <a:pt x="0" y="1033600"/>
                  </a:lnTo>
                  <a:lnTo>
                    <a:pt x="0" y="0"/>
                  </a:lnTo>
                  <a:close/>
                </a:path>
                <a:path w="1998800" h="1033600" fill="none">
                  <a:moveTo>
                    <a:pt x="0" y="0"/>
                  </a:moveTo>
                  <a:lnTo>
                    <a:pt x="1998800" y="0"/>
                  </a:lnTo>
                  <a:lnTo>
                    <a:pt x="1998800" y="1033600"/>
                  </a:lnTo>
                  <a:lnTo>
                    <a:pt x="0" y="1033600"/>
                  </a:lnTo>
                  <a:lnTo>
                    <a:pt x="0" y="0"/>
                  </a:lnTo>
                  <a:close/>
                </a:path>
              </a:pathLst>
            </a:custGeom>
            <a:noFill/>
            <a:ln w="7600" cap="flat">
              <a:noFill/>
              <a:miter/>
            </a:ln>
          </p:spPr>
          <p:txBody>
            <a:bodyPr wrap="square" lIns="38100" tIns="38100" rIns="38100" bIns="38100" rtlCol="0" anchor="ctr"/>
            <a:lstStyle/>
            <a:p>
              <a:pPr marL="150000" indent="-150000">
                <a:buFont typeface="Wingdings" pitchFamily="2" charset="2"/>
                <a:buChar char="l"/>
              </a:pPr>
              <a:r>
                <a:rPr lang="zh-CN" altLang="en-US" sz="800">
                  <a:solidFill>
                    <a:srgbClr val="454545"/>
                  </a:solidFill>
                  <a:ea typeface="Calibri"/>
                  <a:cs typeface="Calibri"/>
                </a:rPr>
                <a:t>Parents and families come from diverse and fluid family structures.  They are not a homogeneous group. Carefully consider which group of parents and families you are trying to involve and engage and why</a:t>
              </a:r>
            </a:p>
            <a:p>
              <a:pPr marL="150000" indent="-150000">
                <a:buFont typeface="Wingdings" pitchFamily="2" charset="2"/>
                <a:buChar char="l"/>
              </a:pPr>
              <a:r>
                <a:rPr lang="zh-CN" altLang="en-US" sz="800">
                  <a:solidFill>
                    <a:srgbClr val="454545"/>
                  </a:solidFill>
                  <a:ea typeface="Calibri"/>
                  <a:cs typeface="Calibri"/>
                </a:rPr>
                <a:t>What opportunities can I provide to engage parents and families?</a:t>
              </a:r>
            </a:p>
            <a:p>
              <a:pPr marL="150000" indent="-150000">
                <a:buFont typeface="Wingdings" pitchFamily="2" charset="2"/>
                <a:buChar char="l"/>
              </a:pPr>
              <a:r>
                <a:rPr lang="zh-CN" altLang="en-US" sz="800">
                  <a:solidFill>
                    <a:srgbClr val="454545"/>
                  </a:solidFill>
                  <a:ea typeface="Calibri"/>
                  <a:cs typeface="Calibri"/>
                </a:rPr>
                <a:t>How are you measuring engagement?</a:t>
              </a:r>
            </a:p>
          </p:txBody>
        </p:sp>
        <p:sp>
          <p:nvSpPr>
            <p:cNvPr id="170" name="Rectangle"/>
            <p:cNvSpPr/>
            <p:nvPr/>
          </p:nvSpPr>
          <p:spPr>
            <a:xfrm>
              <a:off x="671224" y="3636858"/>
              <a:ext cx="1727100" cy="198548"/>
            </a:xfrm>
            <a:custGeom>
              <a:avLst/>
              <a:gdLst>
                <a:gd name="connsiteX0" fmla="*/ 0 w 1455400"/>
                <a:gd name="connsiteY0" fmla="*/ 138700 h 277400"/>
                <a:gd name="connsiteX1" fmla="*/ 727700 w 1455400"/>
                <a:gd name="connsiteY1" fmla="*/ 0 h 277400"/>
                <a:gd name="connsiteX2" fmla="*/ 1455400 w 1455400"/>
                <a:gd name="connsiteY2" fmla="*/ 138700 h 277400"/>
                <a:gd name="connsiteX3" fmla="*/ 727700 w 1455400"/>
                <a:gd name="connsiteY3" fmla="*/ 277400 h 277400"/>
              </a:gdLst>
              <a:ahLst/>
              <a:cxnLst>
                <a:cxn ang="0">
                  <a:pos x="connsiteX0" y="connsiteY0"/>
                </a:cxn>
                <a:cxn ang="0">
                  <a:pos x="connsiteX1" y="connsiteY1"/>
                </a:cxn>
                <a:cxn ang="0">
                  <a:pos x="connsiteX2" y="connsiteY2"/>
                </a:cxn>
                <a:cxn ang="0">
                  <a:pos x="connsiteX3" y="connsiteY3"/>
                </a:cxn>
              </a:cxnLst>
              <a:rect l="l" t="t" r="r" b="b"/>
              <a:pathLst>
                <a:path w="1455400" h="277400" stroke="0">
                  <a:moveTo>
                    <a:pt x="1455400" y="277400"/>
                  </a:moveTo>
                  <a:lnTo>
                    <a:pt x="1455400" y="0"/>
                  </a:lnTo>
                  <a:lnTo>
                    <a:pt x="0" y="0"/>
                  </a:lnTo>
                  <a:lnTo>
                    <a:pt x="0" y="277400"/>
                  </a:lnTo>
                  <a:lnTo>
                    <a:pt x="1455400" y="277400"/>
                  </a:lnTo>
                  <a:close/>
                </a:path>
                <a:path w="1455400" h="277400" fill="none">
                  <a:moveTo>
                    <a:pt x="1455400" y="277400"/>
                  </a:moveTo>
                  <a:lnTo>
                    <a:pt x="1455400" y="0"/>
                  </a:lnTo>
                  <a:lnTo>
                    <a:pt x="0" y="0"/>
                  </a:lnTo>
                  <a:lnTo>
                    <a:pt x="0" y="277400"/>
                  </a:lnTo>
                  <a:lnTo>
                    <a:pt x="1455400" y="277400"/>
                  </a:lnTo>
                  <a:close/>
                </a:path>
              </a:pathLst>
            </a:custGeom>
            <a:solidFill>
              <a:srgbClr val="F4996B"/>
            </a:solidFill>
            <a:ln w="7600" cap="flat">
              <a:solidFill>
                <a:srgbClr val="4565AB"/>
              </a:solidFill>
              <a:miter/>
            </a:ln>
          </p:spPr>
          <p:txBody>
            <a:bodyPr wrap="square" lIns="38100" tIns="38100" rIns="38100" bIns="38100" rtlCol="0" anchor="ctr"/>
            <a:lstStyle/>
            <a:p>
              <a:pPr algn="ctr"/>
              <a:r>
                <a:rPr lang="zh-CN" altLang="en-US" sz="912" b="1">
                  <a:solidFill>
                    <a:srgbClr val="000000"/>
                  </a:solidFill>
                  <a:latin typeface="Arial"/>
                  <a:ea typeface="Arial"/>
                  <a:cs typeface="Arial"/>
                </a:rPr>
                <a:t>Parental and family barriers</a:t>
              </a:r>
            </a:p>
          </p:txBody>
        </p:sp>
        <p:sp>
          <p:nvSpPr>
            <p:cNvPr id="171" name="Rectangle"/>
            <p:cNvSpPr/>
            <p:nvPr/>
          </p:nvSpPr>
          <p:spPr>
            <a:xfrm>
              <a:off x="417897" y="3943136"/>
              <a:ext cx="2160927" cy="758196"/>
            </a:xfrm>
            <a:custGeom>
              <a:avLst/>
              <a:gdLst/>
              <a:ahLst/>
              <a:cxnLst/>
              <a:rect l="l" t="t" r="r" b="b"/>
              <a:pathLst>
                <a:path w="1998800" h="691600" stroke="0">
                  <a:moveTo>
                    <a:pt x="0" y="0"/>
                  </a:moveTo>
                  <a:lnTo>
                    <a:pt x="1998800" y="0"/>
                  </a:lnTo>
                  <a:lnTo>
                    <a:pt x="1998800" y="691600"/>
                  </a:lnTo>
                  <a:lnTo>
                    <a:pt x="0" y="691600"/>
                  </a:lnTo>
                  <a:lnTo>
                    <a:pt x="0" y="0"/>
                  </a:lnTo>
                  <a:close/>
                </a:path>
                <a:path w="1998800" h="691600" fill="none">
                  <a:moveTo>
                    <a:pt x="0" y="0"/>
                  </a:moveTo>
                  <a:lnTo>
                    <a:pt x="1998800" y="0"/>
                  </a:lnTo>
                  <a:lnTo>
                    <a:pt x="1998800" y="691600"/>
                  </a:lnTo>
                  <a:lnTo>
                    <a:pt x="0" y="691600"/>
                  </a:lnTo>
                  <a:lnTo>
                    <a:pt x="0" y="0"/>
                  </a:lnTo>
                  <a:close/>
                </a:path>
              </a:pathLst>
            </a:custGeom>
            <a:noFill/>
            <a:ln w="7600" cap="flat">
              <a:noFill/>
              <a:miter/>
            </a:ln>
          </p:spPr>
          <p:txBody>
            <a:bodyPr wrap="square" lIns="38100" tIns="38100" rIns="38100" bIns="38100" rtlCol="0" anchor="ctr"/>
            <a:lstStyle/>
            <a:p>
              <a:pPr algn="l"/>
              <a:r>
                <a:rPr lang="zh-CN" altLang="en-US" sz="800">
                  <a:solidFill>
                    <a:srgbClr val="454545"/>
                  </a:solidFill>
                  <a:ea typeface="Calibri"/>
                  <a:cs typeface="Calibri"/>
                </a:rPr>
                <a:t>Literacy, language, confidence, cost, time, childcare, health, travel, not aware of or no opportunities, work, age, culture, societal, additional support needs, digital, previous experience, age, expectations, low self-esteem</a:t>
              </a:r>
            </a:p>
          </p:txBody>
        </p:sp>
        <p:sp>
          <p:nvSpPr>
            <p:cNvPr id="172" name="Rectangle"/>
            <p:cNvSpPr/>
            <p:nvPr/>
          </p:nvSpPr>
          <p:spPr>
            <a:xfrm>
              <a:off x="1294784" y="4891788"/>
              <a:ext cx="1455400" cy="206148"/>
            </a:xfrm>
            <a:custGeom>
              <a:avLst/>
              <a:gdLst>
                <a:gd name="connsiteX0" fmla="*/ 0 w 1455400"/>
                <a:gd name="connsiteY0" fmla="*/ 131100 h 262200"/>
                <a:gd name="connsiteX1" fmla="*/ 727700 w 1455400"/>
                <a:gd name="connsiteY1" fmla="*/ 0 h 262200"/>
                <a:gd name="connsiteX2" fmla="*/ 1455400 w 1455400"/>
                <a:gd name="connsiteY2" fmla="*/ 131100 h 262200"/>
                <a:gd name="connsiteX3" fmla="*/ 727700 w 1455400"/>
                <a:gd name="connsiteY3" fmla="*/ 262200 h 262200"/>
              </a:gdLst>
              <a:ahLst/>
              <a:cxnLst>
                <a:cxn ang="0">
                  <a:pos x="connsiteX0" y="connsiteY0"/>
                </a:cxn>
                <a:cxn ang="0">
                  <a:pos x="connsiteX1" y="connsiteY1"/>
                </a:cxn>
                <a:cxn ang="0">
                  <a:pos x="connsiteX2" y="connsiteY2"/>
                </a:cxn>
                <a:cxn ang="0">
                  <a:pos x="connsiteX3" y="connsiteY3"/>
                </a:cxn>
              </a:cxnLst>
              <a:rect l="l" t="t" r="r" b="b"/>
              <a:pathLst>
                <a:path w="1455400" h="262200" stroke="0">
                  <a:moveTo>
                    <a:pt x="1455400" y="262200"/>
                  </a:moveTo>
                  <a:lnTo>
                    <a:pt x="1455400" y="0"/>
                  </a:lnTo>
                  <a:lnTo>
                    <a:pt x="0" y="0"/>
                  </a:lnTo>
                  <a:lnTo>
                    <a:pt x="0" y="262200"/>
                  </a:lnTo>
                  <a:lnTo>
                    <a:pt x="1455400" y="262200"/>
                  </a:lnTo>
                  <a:close/>
                </a:path>
                <a:path w="1455400" h="262200" fill="none">
                  <a:moveTo>
                    <a:pt x="1455400" y="262200"/>
                  </a:moveTo>
                  <a:lnTo>
                    <a:pt x="1455400" y="0"/>
                  </a:lnTo>
                  <a:lnTo>
                    <a:pt x="0" y="0"/>
                  </a:lnTo>
                  <a:lnTo>
                    <a:pt x="0" y="262200"/>
                  </a:lnTo>
                  <a:lnTo>
                    <a:pt x="1455400" y="262200"/>
                  </a:lnTo>
                  <a:close/>
                </a:path>
              </a:pathLst>
            </a:custGeom>
            <a:solidFill>
              <a:srgbClr val="F1C3DC"/>
            </a:solidFill>
            <a:ln w="7600" cap="flat">
              <a:solidFill>
                <a:srgbClr val="30487D"/>
              </a:solidFill>
              <a:miter/>
            </a:ln>
          </p:spPr>
          <p:txBody>
            <a:bodyPr wrap="square" lIns="38100" tIns="38100" rIns="38100" bIns="38100" rtlCol="0" anchor="ctr"/>
            <a:lstStyle/>
            <a:p>
              <a:pPr algn="ctr"/>
              <a:r>
                <a:rPr lang="zh-CN" altLang="en-US" sz="912" b="1">
                  <a:solidFill>
                    <a:srgbClr val="000000"/>
                  </a:solidFill>
                  <a:latin typeface="Arial"/>
                  <a:ea typeface="Arial"/>
                  <a:cs typeface="Arial"/>
                </a:rPr>
                <a:t>Supporting all families</a:t>
              </a:r>
            </a:p>
          </p:txBody>
        </p:sp>
        <p:sp>
          <p:nvSpPr>
            <p:cNvPr id="173" name="Rectangle"/>
            <p:cNvSpPr/>
            <p:nvPr/>
          </p:nvSpPr>
          <p:spPr>
            <a:xfrm>
              <a:off x="756433" y="5056841"/>
              <a:ext cx="2234400" cy="1375600"/>
            </a:xfrm>
            <a:custGeom>
              <a:avLst/>
              <a:gdLst/>
              <a:ahLst/>
              <a:cxnLst/>
              <a:rect l="l" t="t" r="r" b="b"/>
              <a:pathLst>
                <a:path w="2234400" h="1375600" stroke="0">
                  <a:moveTo>
                    <a:pt x="0" y="0"/>
                  </a:moveTo>
                  <a:lnTo>
                    <a:pt x="2234400" y="0"/>
                  </a:lnTo>
                  <a:lnTo>
                    <a:pt x="2234400" y="1375600"/>
                  </a:lnTo>
                  <a:lnTo>
                    <a:pt x="0" y="1375600"/>
                  </a:lnTo>
                  <a:lnTo>
                    <a:pt x="0" y="0"/>
                  </a:lnTo>
                  <a:close/>
                </a:path>
                <a:path w="2234400" h="1375600" fill="none">
                  <a:moveTo>
                    <a:pt x="0" y="0"/>
                  </a:moveTo>
                  <a:lnTo>
                    <a:pt x="2234400" y="0"/>
                  </a:lnTo>
                  <a:lnTo>
                    <a:pt x="2234400" y="1375600"/>
                  </a:lnTo>
                  <a:lnTo>
                    <a:pt x="0" y="1375600"/>
                  </a:lnTo>
                  <a:lnTo>
                    <a:pt x="0" y="0"/>
                  </a:lnTo>
                  <a:close/>
                </a:path>
              </a:pathLst>
            </a:custGeom>
            <a:noFill/>
            <a:ln w="7600" cap="flat">
              <a:noFill/>
              <a:miter/>
            </a:ln>
          </p:spPr>
          <p:txBody>
            <a:bodyPr wrap="square" lIns="38100" tIns="38100" rIns="38100" bIns="38100" rtlCol="0" anchor="ctr"/>
            <a:lstStyle/>
            <a:p>
              <a:pPr algn="l"/>
              <a:r>
                <a:rPr lang="zh-CN" altLang="en-US" sz="800">
                  <a:solidFill>
                    <a:srgbClr val="454545"/>
                  </a:solidFill>
                  <a:ea typeface="Calibri"/>
                  <a:cs typeface="Calibri"/>
                </a:rPr>
                <a:t>Potential approaches to consider when supporting parents and families:</a:t>
              </a:r>
            </a:p>
            <a:p>
              <a:pPr marL="150000" indent="-150000">
                <a:buFont typeface="Wingdings" pitchFamily="2" charset="2"/>
                <a:buChar char="l"/>
              </a:pPr>
              <a:r>
                <a:rPr lang="zh-CN" altLang="en-US" sz="800">
                  <a:solidFill>
                    <a:srgbClr val="454545"/>
                  </a:solidFill>
                  <a:ea typeface="Calibri"/>
                  <a:cs typeface="Calibri"/>
                </a:rPr>
                <a:t>Universal support</a:t>
              </a:r>
            </a:p>
            <a:p>
              <a:pPr marL="150000" indent="-150000">
                <a:buFont typeface="Wingdings" pitchFamily="2" charset="2"/>
                <a:buChar char="l"/>
              </a:pPr>
              <a:r>
                <a:rPr lang="zh-CN" altLang="en-US" sz="800">
                  <a:solidFill>
                    <a:srgbClr val="454545"/>
                  </a:solidFill>
                  <a:ea typeface="Calibri"/>
                  <a:cs typeface="Calibri"/>
                </a:rPr>
                <a:t>Early Intervention</a:t>
              </a:r>
            </a:p>
            <a:p>
              <a:pPr marL="150000" indent="-150000">
                <a:buFont typeface="Wingdings" pitchFamily="2" charset="2"/>
                <a:buChar char="l"/>
              </a:pPr>
              <a:r>
                <a:rPr lang="zh-CN" altLang="en-US" sz="800">
                  <a:solidFill>
                    <a:srgbClr val="454545"/>
                  </a:solidFill>
                  <a:ea typeface="Calibri"/>
                  <a:cs typeface="Calibri"/>
                </a:rPr>
                <a:t>Intensive Support</a:t>
              </a:r>
            </a:p>
            <a:p>
              <a:pPr marL="150000" indent="-150000">
                <a:buFont typeface="Wingdings" pitchFamily="2" charset="2"/>
                <a:buChar char="l"/>
              </a:pPr>
              <a:r>
                <a:rPr lang="zh-CN" altLang="en-US" sz="800">
                  <a:solidFill>
                    <a:srgbClr val="454545"/>
                  </a:solidFill>
                  <a:ea typeface="Calibri"/>
                  <a:cs typeface="Calibri"/>
                </a:rPr>
                <a:t>Specialist</a:t>
              </a:r>
            </a:p>
            <a:p>
              <a:pPr marL="150000" indent="-150000">
                <a:buFont typeface="Wingdings" pitchFamily="2" charset="2"/>
                <a:buChar char="l"/>
              </a:pPr>
              <a:r>
                <a:rPr lang="zh-CN" altLang="en-US" sz="800">
                  <a:solidFill>
                    <a:srgbClr val="454545"/>
                  </a:solidFill>
                  <a:ea typeface="Calibri"/>
                  <a:cs typeface="Calibri"/>
                </a:rPr>
                <a:t>Family Learning</a:t>
              </a:r>
            </a:p>
            <a:p>
              <a:pPr marL="150000" indent="-150000">
                <a:buFont typeface="Wingdings" pitchFamily="2" charset="2"/>
                <a:buChar char="l"/>
              </a:pPr>
              <a:r>
                <a:rPr lang="zh-CN" altLang="en-US" sz="800">
                  <a:solidFill>
                    <a:srgbClr val="454545"/>
                  </a:solidFill>
                  <a:ea typeface="Calibri"/>
                  <a:cs typeface="Calibri"/>
                </a:rPr>
                <a:t>Community Learning &amp; Development</a:t>
              </a:r>
            </a:p>
            <a:p>
              <a:pPr marL="150000" indent="-150000">
                <a:buFont typeface="Wingdings" pitchFamily="2" charset="2"/>
                <a:buChar char="l"/>
              </a:pPr>
              <a:r>
                <a:rPr lang="zh-CN" altLang="en-US" sz="800">
                  <a:solidFill>
                    <a:srgbClr val="454545"/>
                  </a:solidFill>
                  <a:ea typeface="Calibri"/>
                  <a:cs typeface="Calibri"/>
                </a:rPr>
                <a:t>Parenting Support</a:t>
              </a:r>
            </a:p>
          </p:txBody>
        </p:sp>
        <p:sp>
          <p:nvSpPr>
            <p:cNvPr id="174" name="Rectangle"/>
            <p:cNvSpPr/>
            <p:nvPr/>
          </p:nvSpPr>
          <p:spPr>
            <a:xfrm>
              <a:off x="3392024" y="5501861"/>
              <a:ext cx="1869600" cy="186200"/>
            </a:xfrm>
            <a:custGeom>
              <a:avLst/>
              <a:gdLst>
                <a:gd name="connsiteX0" fmla="*/ 0 w 1869600"/>
                <a:gd name="connsiteY0" fmla="*/ 93100 h 186200"/>
                <a:gd name="connsiteX1" fmla="*/ 934800 w 1869600"/>
                <a:gd name="connsiteY1" fmla="*/ 0 h 186200"/>
                <a:gd name="connsiteX2" fmla="*/ 1869600 w 1869600"/>
                <a:gd name="connsiteY2" fmla="*/ 93100 h 186200"/>
                <a:gd name="connsiteX3" fmla="*/ 934800 w 1869600"/>
                <a:gd name="connsiteY3" fmla="*/ 186200 h 186200"/>
              </a:gdLst>
              <a:ahLst/>
              <a:cxnLst>
                <a:cxn ang="0">
                  <a:pos x="connsiteX0" y="connsiteY0"/>
                </a:cxn>
                <a:cxn ang="0">
                  <a:pos x="connsiteX1" y="connsiteY1"/>
                </a:cxn>
                <a:cxn ang="0">
                  <a:pos x="connsiteX2" y="connsiteY2"/>
                </a:cxn>
                <a:cxn ang="0">
                  <a:pos x="connsiteX3" y="connsiteY3"/>
                </a:cxn>
              </a:cxnLst>
              <a:rect l="l" t="t" r="r" b="b"/>
              <a:pathLst>
                <a:path w="1869600" h="186200" stroke="0">
                  <a:moveTo>
                    <a:pt x="1869600" y="186200"/>
                  </a:moveTo>
                  <a:lnTo>
                    <a:pt x="1869600" y="0"/>
                  </a:lnTo>
                  <a:lnTo>
                    <a:pt x="0" y="0"/>
                  </a:lnTo>
                  <a:lnTo>
                    <a:pt x="0" y="186200"/>
                  </a:lnTo>
                  <a:lnTo>
                    <a:pt x="1869600" y="186200"/>
                  </a:lnTo>
                  <a:close/>
                </a:path>
                <a:path w="1869600" h="186200" fill="none">
                  <a:moveTo>
                    <a:pt x="1869600" y="186200"/>
                  </a:moveTo>
                  <a:lnTo>
                    <a:pt x="1869600" y="0"/>
                  </a:lnTo>
                  <a:lnTo>
                    <a:pt x="0" y="0"/>
                  </a:lnTo>
                  <a:lnTo>
                    <a:pt x="0" y="186200"/>
                  </a:lnTo>
                  <a:lnTo>
                    <a:pt x="1869600" y="186200"/>
                  </a:lnTo>
                  <a:close/>
                </a:path>
              </a:pathLst>
            </a:custGeom>
            <a:solidFill>
              <a:srgbClr val="66E3FF"/>
            </a:solidFill>
            <a:ln w="7600" cap="flat">
              <a:solidFill>
                <a:srgbClr val="7A98D8"/>
              </a:solidFill>
              <a:miter/>
            </a:ln>
          </p:spPr>
          <p:txBody>
            <a:bodyPr wrap="square" lIns="38100" tIns="38100" rIns="38100" bIns="38100" rtlCol="0" anchor="ctr"/>
            <a:lstStyle/>
            <a:p>
              <a:pPr algn="ctr"/>
              <a:r>
                <a:rPr lang="zh-CN" altLang="en-US" sz="912" b="1">
                  <a:solidFill>
                    <a:srgbClr val="000000"/>
                  </a:solidFill>
                  <a:latin typeface="Arial"/>
                  <a:ea typeface="Arial"/>
                  <a:cs typeface="Arial"/>
                </a:rPr>
                <a:t>Knowledge and Understanding</a:t>
              </a:r>
            </a:p>
          </p:txBody>
        </p:sp>
        <p:sp>
          <p:nvSpPr>
            <p:cNvPr id="175" name="Rectangle"/>
            <p:cNvSpPr/>
            <p:nvPr/>
          </p:nvSpPr>
          <p:spPr>
            <a:xfrm>
              <a:off x="3034824" y="5745061"/>
              <a:ext cx="2538400" cy="805600"/>
            </a:xfrm>
            <a:custGeom>
              <a:avLst/>
              <a:gdLst/>
              <a:ahLst/>
              <a:cxnLst/>
              <a:rect l="l" t="t" r="r" b="b"/>
              <a:pathLst>
                <a:path w="2538400" h="805600" stroke="0">
                  <a:moveTo>
                    <a:pt x="0" y="0"/>
                  </a:moveTo>
                  <a:lnTo>
                    <a:pt x="2538400" y="0"/>
                  </a:lnTo>
                  <a:lnTo>
                    <a:pt x="2538400" y="805600"/>
                  </a:lnTo>
                  <a:lnTo>
                    <a:pt x="0" y="805600"/>
                  </a:lnTo>
                  <a:lnTo>
                    <a:pt x="0" y="0"/>
                  </a:lnTo>
                  <a:close/>
                </a:path>
                <a:path w="2538400" h="805600" fill="none">
                  <a:moveTo>
                    <a:pt x="0" y="0"/>
                  </a:moveTo>
                  <a:lnTo>
                    <a:pt x="2538400" y="0"/>
                  </a:lnTo>
                  <a:lnTo>
                    <a:pt x="2538400" y="805600"/>
                  </a:lnTo>
                  <a:lnTo>
                    <a:pt x="0" y="805600"/>
                  </a:lnTo>
                  <a:lnTo>
                    <a:pt x="0" y="0"/>
                  </a:lnTo>
                  <a:close/>
                </a:path>
              </a:pathLst>
            </a:custGeom>
            <a:noFill/>
            <a:ln w="7600" cap="flat">
              <a:noFill/>
              <a:miter/>
            </a:ln>
          </p:spPr>
          <p:txBody>
            <a:bodyPr wrap="square" lIns="38100" tIns="38100" rIns="38100" bIns="38100" rtlCol="0" anchor="ctr"/>
            <a:lstStyle/>
            <a:p>
              <a:pPr algn="l"/>
              <a:r>
                <a:rPr lang="zh-CN" altLang="en-US" sz="800">
                  <a:solidFill>
                    <a:srgbClr val="454545"/>
                  </a:solidFill>
                  <a:ea typeface="Calibri"/>
                  <a:cs typeface="Calibri"/>
                </a:rPr>
                <a:t>What do I know/believe about the community I work in? Am I familiar with the demographics and statistics eg:</a:t>
              </a:r>
            </a:p>
            <a:p>
              <a:pPr marL="150000" indent="-150000">
                <a:buFont typeface="Wingdings" pitchFamily="2" charset="2"/>
                <a:buChar char="l"/>
              </a:pPr>
              <a:r>
                <a:rPr lang="zh-CN" altLang="en-US" sz="800">
                  <a:solidFill>
                    <a:srgbClr val="454545"/>
                  </a:solidFill>
                  <a:ea typeface="Calibri"/>
                  <a:cs typeface="Calibri"/>
                </a:rPr>
                <a:t>Parental Involvement and Engagement Strategy and Census</a:t>
              </a:r>
            </a:p>
            <a:p>
              <a:pPr marL="150000" indent="-150000">
                <a:buFont typeface="Wingdings" pitchFamily="2" charset="2"/>
                <a:buChar char="l"/>
              </a:pPr>
              <a:r>
                <a:rPr lang="zh-CN" altLang="en-US" sz="800">
                  <a:solidFill>
                    <a:srgbClr val="454545"/>
                  </a:solidFill>
                  <a:ea typeface="Calibri"/>
                  <a:cs typeface="Calibri"/>
                </a:rPr>
                <a:t>Neighbourhood statistics</a:t>
              </a:r>
            </a:p>
            <a:p>
              <a:pPr marL="150000" indent="-150000">
                <a:buFont typeface="Wingdings" pitchFamily="2" charset="2"/>
                <a:buChar char="l"/>
              </a:pPr>
              <a:r>
                <a:rPr lang="zh-CN" altLang="en-US" sz="800">
                  <a:solidFill>
                    <a:srgbClr val="454545"/>
                  </a:solidFill>
                  <a:ea typeface="Calibri"/>
                  <a:cs typeface="Calibri"/>
                </a:rPr>
                <a:t>Housing</a:t>
              </a:r>
            </a:p>
          </p:txBody>
        </p:sp>
        <p:sp>
          <p:nvSpPr>
            <p:cNvPr id="176" name="Rectangle"/>
            <p:cNvSpPr/>
            <p:nvPr/>
          </p:nvSpPr>
          <p:spPr>
            <a:xfrm>
              <a:off x="6295224" y="3647486"/>
              <a:ext cx="1421200" cy="201400"/>
            </a:xfrm>
            <a:custGeom>
              <a:avLst/>
              <a:gdLst>
                <a:gd name="connsiteX0" fmla="*/ 0 w 1421200"/>
                <a:gd name="connsiteY0" fmla="*/ 127300 h 254600"/>
                <a:gd name="connsiteX1" fmla="*/ 710600 w 1421200"/>
                <a:gd name="connsiteY1" fmla="*/ 0 h 254600"/>
                <a:gd name="connsiteX2" fmla="*/ 1421200 w 1421200"/>
                <a:gd name="connsiteY2" fmla="*/ 127300 h 254600"/>
                <a:gd name="connsiteX3" fmla="*/ 710600 w 1421200"/>
                <a:gd name="connsiteY3" fmla="*/ 254600 h 254600"/>
              </a:gdLst>
              <a:ahLst/>
              <a:cxnLst>
                <a:cxn ang="0">
                  <a:pos x="connsiteX0" y="connsiteY0"/>
                </a:cxn>
                <a:cxn ang="0">
                  <a:pos x="connsiteX1" y="connsiteY1"/>
                </a:cxn>
                <a:cxn ang="0">
                  <a:pos x="connsiteX2" y="connsiteY2"/>
                </a:cxn>
                <a:cxn ang="0">
                  <a:pos x="connsiteX3" y="connsiteY3"/>
                </a:cxn>
              </a:cxnLst>
              <a:rect l="l" t="t" r="r" b="b"/>
              <a:pathLst>
                <a:path w="1421200" h="254600" stroke="0">
                  <a:moveTo>
                    <a:pt x="1421200" y="254600"/>
                  </a:moveTo>
                  <a:lnTo>
                    <a:pt x="1421200" y="0"/>
                  </a:lnTo>
                  <a:lnTo>
                    <a:pt x="0" y="0"/>
                  </a:lnTo>
                  <a:lnTo>
                    <a:pt x="0" y="254600"/>
                  </a:lnTo>
                  <a:lnTo>
                    <a:pt x="1421200" y="254600"/>
                  </a:lnTo>
                  <a:close/>
                </a:path>
                <a:path w="1421200" h="254600" fill="none">
                  <a:moveTo>
                    <a:pt x="1421200" y="254600"/>
                  </a:moveTo>
                  <a:lnTo>
                    <a:pt x="1421200" y="0"/>
                  </a:lnTo>
                  <a:lnTo>
                    <a:pt x="0" y="0"/>
                  </a:lnTo>
                  <a:lnTo>
                    <a:pt x="0" y="254600"/>
                  </a:lnTo>
                  <a:lnTo>
                    <a:pt x="1421200" y="254600"/>
                  </a:lnTo>
                  <a:close/>
                </a:path>
              </a:pathLst>
            </a:custGeom>
            <a:solidFill>
              <a:srgbClr val="D7DDF0"/>
            </a:solidFill>
            <a:ln w="7600" cap="flat">
              <a:solidFill>
                <a:srgbClr val="D7DDF0"/>
              </a:solidFill>
              <a:miter/>
            </a:ln>
          </p:spPr>
          <p:txBody>
            <a:bodyPr wrap="square" lIns="38100" tIns="38100" rIns="38100" bIns="38100" rtlCol="0" anchor="ctr"/>
            <a:lstStyle/>
            <a:p>
              <a:pPr algn="ctr"/>
              <a:r>
                <a:rPr lang="zh-CN" altLang="en-US" sz="912" b="1">
                  <a:solidFill>
                    <a:srgbClr val="000000"/>
                  </a:solidFill>
                  <a:latin typeface="Arial"/>
                  <a:ea typeface="Arial"/>
                  <a:cs typeface="Arial"/>
                </a:rPr>
                <a:t>Personal Reflection</a:t>
              </a:r>
            </a:p>
          </p:txBody>
        </p:sp>
        <p:sp>
          <p:nvSpPr>
            <p:cNvPr id="177" name="Rectangle"/>
            <p:cNvSpPr/>
            <p:nvPr/>
          </p:nvSpPr>
          <p:spPr>
            <a:xfrm>
              <a:off x="6279612" y="3884132"/>
              <a:ext cx="2849147" cy="1603600"/>
            </a:xfrm>
            <a:custGeom>
              <a:avLst/>
              <a:gdLst/>
              <a:ahLst/>
              <a:cxnLst/>
              <a:rect l="l" t="t" r="r" b="b"/>
              <a:pathLst>
                <a:path w="2568800" h="1603600" stroke="0">
                  <a:moveTo>
                    <a:pt x="0" y="0"/>
                  </a:moveTo>
                  <a:lnTo>
                    <a:pt x="2568800" y="0"/>
                  </a:lnTo>
                  <a:lnTo>
                    <a:pt x="2568800" y="1603600"/>
                  </a:lnTo>
                  <a:lnTo>
                    <a:pt x="0" y="1603600"/>
                  </a:lnTo>
                  <a:lnTo>
                    <a:pt x="0" y="0"/>
                  </a:lnTo>
                  <a:close/>
                </a:path>
                <a:path w="2568800" h="1603600" fill="none">
                  <a:moveTo>
                    <a:pt x="0" y="0"/>
                  </a:moveTo>
                  <a:lnTo>
                    <a:pt x="2568800" y="0"/>
                  </a:lnTo>
                  <a:lnTo>
                    <a:pt x="2568800" y="1603600"/>
                  </a:lnTo>
                  <a:lnTo>
                    <a:pt x="0" y="1603600"/>
                  </a:lnTo>
                  <a:lnTo>
                    <a:pt x="0" y="0"/>
                  </a:lnTo>
                  <a:close/>
                </a:path>
              </a:pathLst>
            </a:custGeom>
            <a:noFill/>
            <a:ln w="7600" cap="flat">
              <a:noFill/>
              <a:miter/>
            </a:ln>
          </p:spPr>
          <p:txBody>
            <a:bodyPr wrap="square" lIns="38100" tIns="38100" rIns="38100" bIns="38100" rtlCol="0" anchor="ctr"/>
            <a:lstStyle/>
            <a:p>
              <a:pPr algn="l"/>
              <a:r>
                <a:rPr lang="zh-CN" altLang="en-US" sz="800">
                  <a:solidFill>
                    <a:srgbClr val="454545"/>
                  </a:solidFill>
                  <a:ea typeface="Calibri"/>
                  <a:cs typeface="Calibri"/>
                </a:rPr>
                <a:t>Areas to consider:</a:t>
              </a:r>
            </a:p>
            <a:p>
              <a:pPr marL="150000" indent="-150000">
                <a:buFont typeface="Wingdings" pitchFamily="2" charset="2"/>
                <a:buChar char="l"/>
              </a:pPr>
              <a:r>
                <a:rPr lang="zh-CN" altLang="en-US" sz="800">
                  <a:solidFill>
                    <a:srgbClr val="454545"/>
                  </a:solidFill>
                  <a:ea typeface="Calibri"/>
                  <a:cs typeface="Calibri"/>
                </a:rPr>
                <a:t>Personal beliefs, unconscious bias</a:t>
              </a:r>
            </a:p>
            <a:p>
              <a:pPr marL="150000" indent="-150000">
                <a:buFont typeface="Wingdings" pitchFamily="2" charset="2"/>
                <a:buChar char="l"/>
              </a:pPr>
              <a:r>
                <a:rPr lang="zh-CN" altLang="en-US" sz="800">
                  <a:solidFill>
                    <a:srgbClr val="454545"/>
                  </a:solidFill>
                  <a:ea typeface="Calibri"/>
                  <a:cs typeface="Calibri"/>
                </a:rPr>
                <a:t>Attitudes towards parents and familiesand how this is a critical part of encouraging and nurtuing parental involvement and engagement</a:t>
              </a:r>
            </a:p>
            <a:p>
              <a:pPr marL="150000" indent="-150000">
                <a:buFont typeface="Wingdings" pitchFamily="2" charset="2"/>
                <a:buChar char="l"/>
              </a:pPr>
              <a:r>
                <a:rPr lang="zh-CN" altLang="en-US" sz="800">
                  <a:solidFill>
                    <a:srgbClr val="454545"/>
                  </a:solidFill>
                  <a:ea typeface="Calibri"/>
                  <a:cs typeface="Calibri"/>
                </a:rPr>
                <a:t>Anxiety levels / confidence in working with parents and families</a:t>
              </a:r>
            </a:p>
            <a:p>
              <a:pPr marL="150000" indent="-150000">
                <a:buFont typeface="Wingdings" pitchFamily="2" charset="2"/>
                <a:buChar char="l"/>
              </a:pPr>
              <a:r>
                <a:rPr lang="zh-CN" altLang="en-US" sz="800">
                  <a:solidFill>
                    <a:srgbClr val="454545"/>
                  </a:solidFill>
                  <a:ea typeface="Calibri"/>
                  <a:cs typeface="Calibri"/>
                </a:rPr>
                <a:t>Knowledge / awareness of the importance and legal duties to involve and engage parents and families</a:t>
              </a:r>
            </a:p>
            <a:p>
              <a:pPr marL="150000" indent="-150000">
                <a:buFont typeface="Wingdings" pitchFamily="2" charset="2"/>
                <a:buChar char="l"/>
              </a:pPr>
              <a:r>
                <a:rPr lang="zh-CN" altLang="en-US" sz="800">
                  <a:solidFill>
                    <a:srgbClr val="454545"/>
                  </a:solidFill>
                  <a:ea typeface="Calibri"/>
                  <a:cs typeface="Calibri"/>
                </a:rPr>
                <a:t>Understand the complexities and implications of engaging parents and families</a:t>
              </a:r>
            </a:p>
            <a:p>
              <a:pPr marL="150000" indent="-150000">
                <a:buFont typeface="Wingdings" pitchFamily="2" charset="2"/>
                <a:buChar char="l"/>
              </a:pPr>
              <a:r>
                <a:rPr lang="zh-CN" altLang="en-US" sz="800">
                  <a:solidFill>
                    <a:srgbClr val="454545"/>
                  </a:solidFill>
                  <a:ea typeface="Calibri"/>
                  <a:cs typeface="Calibri"/>
                </a:rPr>
                <a:t>What role do I believe parents should play in their child's and their own learning?</a:t>
              </a:r>
            </a:p>
          </p:txBody>
        </p:sp>
        <p:sp>
          <p:nvSpPr>
            <p:cNvPr id="178" name="Rectangle"/>
            <p:cNvSpPr/>
            <p:nvPr/>
          </p:nvSpPr>
          <p:spPr>
            <a:xfrm>
              <a:off x="6003421" y="5603940"/>
              <a:ext cx="1299600" cy="194752"/>
            </a:xfrm>
            <a:custGeom>
              <a:avLst/>
              <a:gdLst>
                <a:gd name="connsiteX0" fmla="*/ 0 w 1299600"/>
                <a:gd name="connsiteY0" fmla="*/ 125400 h 250800"/>
                <a:gd name="connsiteX1" fmla="*/ 649800 w 1299600"/>
                <a:gd name="connsiteY1" fmla="*/ 0 h 250800"/>
                <a:gd name="connsiteX2" fmla="*/ 1299600 w 1299600"/>
                <a:gd name="connsiteY2" fmla="*/ 125400 h 250800"/>
                <a:gd name="connsiteX3" fmla="*/ 649800 w 1299600"/>
                <a:gd name="connsiteY3" fmla="*/ 250800 h 250800"/>
              </a:gdLst>
              <a:ahLst/>
              <a:cxnLst>
                <a:cxn ang="0">
                  <a:pos x="connsiteX0" y="connsiteY0"/>
                </a:cxn>
                <a:cxn ang="0">
                  <a:pos x="connsiteX1" y="connsiteY1"/>
                </a:cxn>
                <a:cxn ang="0">
                  <a:pos x="connsiteX2" y="connsiteY2"/>
                </a:cxn>
                <a:cxn ang="0">
                  <a:pos x="connsiteX3" y="connsiteY3"/>
                </a:cxn>
              </a:cxnLst>
              <a:rect l="l" t="t" r="r" b="b"/>
              <a:pathLst>
                <a:path w="1299600" h="250800" stroke="0">
                  <a:moveTo>
                    <a:pt x="1299600" y="250800"/>
                  </a:moveTo>
                  <a:lnTo>
                    <a:pt x="1299600" y="0"/>
                  </a:lnTo>
                  <a:lnTo>
                    <a:pt x="0" y="0"/>
                  </a:lnTo>
                  <a:lnTo>
                    <a:pt x="0" y="250800"/>
                  </a:lnTo>
                  <a:lnTo>
                    <a:pt x="1299600" y="250800"/>
                  </a:lnTo>
                  <a:close/>
                </a:path>
                <a:path w="1299600" h="250800" fill="none">
                  <a:moveTo>
                    <a:pt x="1299600" y="250800"/>
                  </a:moveTo>
                  <a:lnTo>
                    <a:pt x="1299600" y="0"/>
                  </a:lnTo>
                  <a:lnTo>
                    <a:pt x="0" y="0"/>
                  </a:lnTo>
                  <a:lnTo>
                    <a:pt x="0" y="250800"/>
                  </a:lnTo>
                  <a:lnTo>
                    <a:pt x="1299600" y="250800"/>
                  </a:lnTo>
                  <a:close/>
                </a:path>
              </a:pathLst>
            </a:custGeom>
            <a:solidFill>
              <a:srgbClr val="FFEDD1"/>
            </a:solidFill>
            <a:ln w="7600" cap="flat">
              <a:solidFill>
                <a:srgbClr val="C7D47D"/>
              </a:solidFill>
              <a:miter/>
            </a:ln>
          </p:spPr>
          <p:txBody>
            <a:bodyPr wrap="square" lIns="38100" tIns="38100" rIns="38100" bIns="38100" rtlCol="0" anchor="ctr"/>
            <a:lstStyle/>
            <a:p>
              <a:pPr algn="ctr"/>
              <a:r>
                <a:rPr lang="zh-CN" altLang="en-US" sz="912" b="1">
                  <a:solidFill>
                    <a:srgbClr val="000000"/>
                  </a:solidFill>
                  <a:latin typeface="Arial"/>
                  <a:ea typeface="Arial"/>
                  <a:cs typeface="Arial"/>
                </a:rPr>
                <a:t>Settings / Schools</a:t>
              </a:r>
            </a:p>
          </p:txBody>
        </p:sp>
        <p:sp>
          <p:nvSpPr>
            <p:cNvPr id="179" name="Rectangle"/>
            <p:cNvSpPr/>
            <p:nvPr/>
          </p:nvSpPr>
          <p:spPr>
            <a:xfrm>
              <a:off x="5976024" y="5639186"/>
              <a:ext cx="2447200" cy="638400"/>
            </a:xfrm>
            <a:custGeom>
              <a:avLst/>
              <a:gdLst/>
              <a:ahLst/>
              <a:cxnLst/>
              <a:rect l="l" t="t" r="r" b="b"/>
              <a:pathLst>
                <a:path w="2447200" h="638400" stroke="0">
                  <a:moveTo>
                    <a:pt x="0" y="0"/>
                  </a:moveTo>
                  <a:lnTo>
                    <a:pt x="2447200" y="0"/>
                  </a:lnTo>
                  <a:lnTo>
                    <a:pt x="2447200" y="638400"/>
                  </a:lnTo>
                  <a:lnTo>
                    <a:pt x="0" y="638400"/>
                  </a:lnTo>
                  <a:lnTo>
                    <a:pt x="0" y="0"/>
                  </a:lnTo>
                  <a:close/>
                </a:path>
                <a:path w="2447200" h="638400" fill="none">
                  <a:moveTo>
                    <a:pt x="0" y="0"/>
                  </a:moveTo>
                  <a:lnTo>
                    <a:pt x="2447200" y="0"/>
                  </a:lnTo>
                  <a:lnTo>
                    <a:pt x="2447200" y="638400"/>
                  </a:lnTo>
                  <a:lnTo>
                    <a:pt x="0" y="638400"/>
                  </a:lnTo>
                  <a:lnTo>
                    <a:pt x="0" y="0"/>
                  </a:lnTo>
                  <a:close/>
                </a:path>
              </a:pathLst>
            </a:custGeom>
            <a:noFill/>
            <a:ln w="7600" cap="flat">
              <a:noFill/>
              <a:miter/>
            </a:ln>
          </p:spPr>
          <p:txBody>
            <a:bodyPr wrap="square" lIns="38100" tIns="38100" rIns="38100" bIns="38100" rtlCol="0" anchor="ctr"/>
            <a:lstStyle/>
            <a:p>
              <a:pPr algn="l"/>
              <a:r>
                <a:rPr lang="zh-CN" altLang="en-US" sz="800">
                  <a:solidFill>
                    <a:srgbClr val="454545"/>
                  </a:solidFill>
                  <a:ea typeface="Calibri"/>
                  <a:cs typeface="Calibri"/>
                </a:rPr>
                <a:t>Are there any setting or school factors which may deter parents from getting involved and engaged?</a:t>
              </a:r>
            </a:p>
          </p:txBody>
        </p:sp>
        <p:sp>
          <p:nvSpPr>
            <p:cNvPr id="180" name="Rectangle"/>
            <p:cNvSpPr/>
            <p:nvPr/>
          </p:nvSpPr>
          <p:spPr>
            <a:xfrm>
              <a:off x="6122949" y="2126643"/>
              <a:ext cx="1687200" cy="194320"/>
            </a:xfrm>
            <a:custGeom>
              <a:avLst/>
              <a:gdLst>
                <a:gd name="connsiteX0" fmla="*/ 0 w 1687200"/>
                <a:gd name="connsiteY0" fmla="*/ 121600 h 243200"/>
                <a:gd name="connsiteX1" fmla="*/ 843600 w 1687200"/>
                <a:gd name="connsiteY1" fmla="*/ 0 h 243200"/>
                <a:gd name="connsiteX2" fmla="*/ 1687200 w 1687200"/>
                <a:gd name="connsiteY2" fmla="*/ 121600 h 243200"/>
                <a:gd name="connsiteX3" fmla="*/ 843600 w 1687200"/>
                <a:gd name="connsiteY3" fmla="*/ 243200 h 243200"/>
              </a:gdLst>
              <a:ahLst/>
              <a:cxnLst>
                <a:cxn ang="0">
                  <a:pos x="connsiteX0" y="connsiteY0"/>
                </a:cxn>
                <a:cxn ang="0">
                  <a:pos x="connsiteX1" y="connsiteY1"/>
                </a:cxn>
                <a:cxn ang="0">
                  <a:pos x="connsiteX2" y="connsiteY2"/>
                </a:cxn>
                <a:cxn ang="0">
                  <a:pos x="connsiteX3" y="connsiteY3"/>
                </a:cxn>
              </a:cxnLst>
              <a:rect l="l" t="t" r="r" b="b"/>
              <a:pathLst>
                <a:path w="1687200" h="243200" stroke="0">
                  <a:moveTo>
                    <a:pt x="1687200" y="243200"/>
                  </a:moveTo>
                  <a:lnTo>
                    <a:pt x="1687200" y="0"/>
                  </a:lnTo>
                  <a:lnTo>
                    <a:pt x="0" y="0"/>
                  </a:lnTo>
                  <a:lnTo>
                    <a:pt x="0" y="243200"/>
                  </a:lnTo>
                  <a:lnTo>
                    <a:pt x="1687200" y="243200"/>
                  </a:lnTo>
                  <a:close/>
                </a:path>
                <a:path w="1687200" h="243200" fill="none">
                  <a:moveTo>
                    <a:pt x="1687200" y="243200"/>
                  </a:moveTo>
                  <a:lnTo>
                    <a:pt x="1687200" y="0"/>
                  </a:lnTo>
                  <a:lnTo>
                    <a:pt x="0" y="0"/>
                  </a:lnTo>
                  <a:lnTo>
                    <a:pt x="0" y="243200"/>
                  </a:lnTo>
                  <a:lnTo>
                    <a:pt x="1687200" y="243200"/>
                  </a:lnTo>
                  <a:close/>
                </a:path>
              </a:pathLst>
            </a:custGeom>
            <a:solidFill>
              <a:srgbClr val="83EBDC"/>
            </a:solidFill>
            <a:ln w="7600" cap="flat">
              <a:solidFill>
                <a:srgbClr val="B6C716"/>
              </a:solidFill>
              <a:miter/>
            </a:ln>
          </p:spPr>
          <p:txBody>
            <a:bodyPr wrap="square" lIns="38100" tIns="38100" rIns="38100" bIns="38100" rtlCol="0" anchor="ctr"/>
            <a:lstStyle/>
            <a:p>
              <a:pPr algn="ctr"/>
              <a:r>
                <a:rPr lang="zh-CN" altLang="en-US" sz="912" b="1">
                  <a:solidFill>
                    <a:srgbClr val="000000"/>
                  </a:solidFill>
                  <a:latin typeface="Arial"/>
                  <a:ea typeface="Arial"/>
                  <a:cs typeface="Arial"/>
                </a:rPr>
                <a:t>Workforce Development</a:t>
              </a:r>
            </a:p>
          </p:txBody>
        </p:sp>
        <p:sp>
          <p:nvSpPr>
            <p:cNvPr id="181" name="Rectangle"/>
            <p:cNvSpPr/>
            <p:nvPr/>
          </p:nvSpPr>
          <p:spPr>
            <a:xfrm>
              <a:off x="6117374" y="2347136"/>
              <a:ext cx="2698000" cy="1147600"/>
            </a:xfrm>
            <a:custGeom>
              <a:avLst/>
              <a:gdLst/>
              <a:ahLst/>
              <a:cxnLst/>
              <a:rect l="l" t="t" r="r" b="b"/>
              <a:pathLst>
                <a:path w="2698000" h="1147600" stroke="0">
                  <a:moveTo>
                    <a:pt x="0" y="0"/>
                  </a:moveTo>
                  <a:lnTo>
                    <a:pt x="2698000" y="0"/>
                  </a:lnTo>
                  <a:lnTo>
                    <a:pt x="2698000" y="1147600"/>
                  </a:lnTo>
                  <a:lnTo>
                    <a:pt x="0" y="1147600"/>
                  </a:lnTo>
                  <a:lnTo>
                    <a:pt x="0" y="0"/>
                  </a:lnTo>
                  <a:close/>
                </a:path>
                <a:path w="2698000" h="1147600" fill="none">
                  <a:moveTo>
                    <a:pt x="0" y="0"/>
                  </a:moveTo>
                  <a:lnTo>
                    <a:pt x="2698000" y="0"/>
                  </a:lnTo>
                  <a:lnTo>
                    <a:pt x="2698000" y="1147600"/>
                  </a:lnTo>
                  <a:lnTo>
                    <a:pt x="0" y="1147600"/>
                  </a:lnTo>
                  <a:lnTo>
                    <a:pt x="0" y="0"/>
                  </a:lnTo>
                  <a:close/>
                </a:path>
              </a:pathLst>
            </a:custGeom>
            <a:noFill/>
            <a:ln w="7600" cap="flat">
              <a:noFill/>
              <a:miter/>
            </a:ln>
          </p:spPr>
          <p:txBody>
            <a:bodyPr wrap="square" lIns="38100" tIns="38100" rIns="38100" bIns="38100" rtlCol="0" anchor="ctr"/>
            <a:lstStyle/>
            <a:p>
              <a:pPr algn="l"/>
              <a:r>
                <a:rPr lang="zh-CN" altLang="en-US" sz="800">
                  <a:solidFill>
                    <a:srgbClr val="454545"/>
                  </a:solidFill>
                  <a:ea typeface="Calibri"/>
                  <a:cs typeface="Calibri"/>
                </a:rPr>
                <a:t>Working with parents and families requires a range of skills, competencies and standards which are built up over a period of time.  Have you accessed:</a:t>
              </a:r>
            </a:p>
            <a:p>
              <a:pPr marL="150000" indent="-150000">
                <a:buFont typeface="Wingdings" pitchFamily="2" charset="2"/>
                <a:buChar char="l"/>
              </a:pPr>
              <a:r>
                <a:rPr lang="zh-CN" altLang="en-US" sz="800">
                  <a:solidFill>
                    <a:srgbClr val="454545"/>
                  </a:solidFill>
                  <a:ea typeface="Calibri"/>
                  <a:cs typeface="Calibri"/>
                </a:rPr>
                <a:t>the necessary foundation blocks for learning to work with parents and families?</a:t>
              </a:r>
            </a:p>
            <a:p>
              <a:pPr marL="150000" indent="-150000">
                <a:buFont typeface="Wingdings" pitchFamily="2" charset="2"/>
                <a:buChar char="l"/>
              </a:pPr>
              <a:r>
                <a:rPr lang="zh-CN" altLang="en-US" sz="800">
                  <a:solidFill>
                    <a:srgbClr val="454545"/>
                  </a:solidFill>
                  <a:ea typeface="Calibri"/>
                  <a:cs typeface="Calibri"/>
                </a:rPr>
                <a:t>professional learning opportunities in your local authority?</a:t>
              </a:r>
            </a:p>
            <a:p>
              <a:pPr marL="150000" indent="-150000">
                <a:buFont typeface="Wingdings" pitchFamily="2" charset="2"/>
                <a:buChar char="l"/>
              </a:pPr>
              <a:r>
                <a:rPr lang="zh-CN" altLang="en-US" sz="800">
                  <a:solidFill>
                    <a:srgbClr val="454545"/>
                  </a:solidFill>
                  <a:ea typeface="Calibri"/>
                  <a:cs typeface="Calibri"/>
                </a:rPr>
                <a:t>National Occupational Standards for 'Family Learning' and for 'Work with Parents'?</a:t>
              </a:r>
            </a:p>
          </p:txBody>
        </p:sp>
        <p:sp>
          <p:nvSpPr>
            <p:cNvPr id="182" name="Rectangle"/>
            <p:cNvSpPr/>
            <p:nvPr/>
          </p:nvSpPr>
          <p:spPr>
            <a:xfrm>
              <a:off x="4775224" y="1027446"/>
              <a:ext cx="1155200" cy="202156"/>
            </a:xfrm>
            <a:custGeom>
              <a:avLst/>
              <a:gdLst>
                <a:gd name="connsiteX0" fmla="*/ 0 w 1155200"/>
                <a:gd name="connsiteY0" fmla="*/ 121600 h 243200"/>
                <a:gd name="connsiteX1" fmla="*/ 577600 w 1155200"/>
                <a:gd name="connsiteY1" fmla="*/ 0 h 243200"/>
                <a:gd name="connsiteX2" fmla="*/ 1155200 w 1155200"/>
                <a:gd name="connsiteY2" fmla="*/ 121600 h 243200"/>
                <a:gd name="connsiteX3" fmla="*/ 577600 w 1155200"/>
                <a:gd name="connsiteY3" fmla="*/ 243200 h 243200"/>
              </a:gdLst>
              <a:ahLst/>
              <a:cxnLst>
                <a:cxn ang="0">
                  <a:pos x="connsiteX0" y="connsiteY0"/>
                </a:cxn>
                <a:cxn ang="0">
                  <a:pos x="connsiteX1" y="connsiteY1"/>
                </a:cxn>
                <a:cxn ang="0">
                  <a:pos x="connsiteX2" y="connsiteY2"/>
                </a:cxn>
                <a:cxn ang="0">
                  <a:pos x="connsiteX3" y="connsiteY3"/>
                </a:cxn>
              </a:cxnLst>
              <a:rect l="l" t="t" r="r" b="b"/>
              <a:pathLst>
                <a:path w="1155200" h="243200" stroke="0">
                  <a:moveTo>
                    <a:pt x="1155200" y="243200"/>
                  </a:moveTo>
                  <a:lnTo>
                    <a:pt x="1155200" y="0"/>
                  </a:lnTo>
                  <a:lnTo>
                    <a:pt x="0" y="0"/>
                  </a:lnTo>
                  <a:lnTo>
                    <a:pt x="0" y="243200"/>
                  </a:lnTo>
                  <a:lnTo>
                    <a:pt x="1155200" y="243200"/>
                  </a:lnTo>
                  <a:close/>
                </a:path>
                <a:path w="1155200" h="243200" fill="none">
                  <a:moveTo>
                    <a:pt x="1155200" y="243200"/>
                  </a:moveTo>
                  <a:lnTo>
                    <a:pt x="1155200" y="0"/>
                  </a:lnTo>
                  <a:lnTo>
                    <a:pt x="0" y="0"/>
                  </a:lnTo>
                  <a:lnTo>
                    <a:pt x="0" y="243200"/>
                  </a:lnTo>
                  <a:lnTo>
                    <a:pt x="1155200" y="243200"/>
                  </a:lnTo>
                  <a:close/>
                </a:path>
              </a:pathLst>
            </a:custGeom>
            <a:solidFill>
              <a:srgbClr val="00B050"/>
            </a:solidFill>
            <a:ln w="7600" cap="flat">
              <a:solidFill>
                <a:srgbClr val="EA8125"/>
              </a:solidFill>
              <a:miter/>
            </a:ln>
          </p:spPr>
          <p:txBody>
            <a:bodyPr wrap="square" lIns="38100" tIns="38100" rIns="38100" bIns="38100" rtlCol="0" anchor="ctr"/>
            <a:lstStyle/>
            <a:p>
              <a:pPr algn="ctr"/>
              <a:r>
                <a:rPr lang="zh-CN" altLang="en-US" sz="912" b="1">
                  <a:solidFill>
                    <a:srgbClr val="000000"/>
                  </a:solidFill>
                  <a:latin typeface="Arial"/>
                  <a:ea typeface="Arial"/>
                  <a:cs typeface="Arial"/>
                </a:rPr>
                <a:t>Starting Point</a:t>
              </a:r>
            </a:p>
          </p:txBody>
        </p:sp>
        <p:sp>
          <p:nvSpPr>
            <p:cNvPr id="183" name="Rectangle"/>
            <p:cNvSpPr/>
            <p:nvPr/>
          </p:nvSpPr>
          <p:spPr>
            <a:xfrm>
              <a:off x="4775224" y="1243236"/>
              <a:ext cx="2781600" cy="638400"/>
            </a:xfrm>
            <a:custGeom>
              <a:avLst/>
              <a:gdLst/>
              <a:ahLst/>
              <a:cxnLst/>
              <a:rect l="l" t="t" r="r" b="b"/>
              <a:pathLst>
                <a:path w="2781600" h="638400" stroke="0">
                  <a:moveTo>
                    <a:pt x="0" y="0"/>
                  </a:moveTo>
                  <a:lnTo>
                    <a:pt x="2781600" y="0"/>
                  </a:lnTo>
                  <a:lnTo>
                    <a:pt x="2781600" y="638400"/>
                  </a:lnTo>
                  <a:lnTo>
                    <a:pt x="0" y="638400"/>
                  </a:lnTo>
                  <a:lnTo>
                    <a:pt x="0" y="0"/>
                  </a:lnTo>
                  <a:close/>
                </a:path>
                <a:path w="2781600" h="638400" fill="none">
                  <a:moveTo>
                    <a:pt x="0" y="0"/>
                  </a:moveTo>
                  <a:lnTo>
                    <a:pt x="2781600" y="0"/>
                  </a:lnTo>
                  <a:lnTo>
                    <a:pt x="2781600" y="638400"/>
                  </a:lnTo>
                  <a:lnTo>
                    <a:pt x="0" y="638400"/>
                  </a:lnTo>
                  <a:lnTo>
                    <a:pt x="0" y="0"/>
                  </a:lnTo>
                  <a:close/>
                </a:path>
              </a:pathLst>
            </a:custGeom>
            <a:noFill/>
            <a:ln w="7600" cap="flat">
              <a:noFill/>
              <a:miter/>
            </a:ln>
          </p:spPr>
          <p:txBody>
            <a:bodyPr wrap="square" lIns="38100" tIns="38100" rIns="38100" bIns="38100" rtlCol="0" anchor="ctr"/>
            <a:lstStyle/>
            <a:p>
              <a:pPr algn="l"/>
              <a:r>
                <a:rPr lang="zh-CN" altLang="en-US" sz="800">
                  <a:solidFill>
                    <a:srgbClr val="454545"/>
                  </a:solidFill>
                  <a:latin typeface="Arial" panose="020B0604020202020204" pitchFamily="34" charset="0"/>
                  <a:ea typeface="Calibri"/>
                  <a:cs typeface="Arial" panose="020B0604020202020204" pitchFamily="34" charset="0"/>
                </a:rPr>
                <a:t>Practitioners and educators should begin their journey here to involving parents in the wider life of the setting/school and engaging them in their children's and their own learning.</a:t>
              </a:r>
            </a:p>
          </p:txBody>
        </p:sp>
        <p:sp>
          <p:nvSpPr>
            <p:cNvPr id="184" name="Rectangle"/>
            <p:cNvSpPr/>
            <p:nvPr/>
          </p:nvSpPr>
          <p:spPr>
            <a:xfrm>
              <a:off x="3266624" y="2495360"/>
              <a:ext cx="2112800" cy="562400"/>
            </a:xfrm>
            <a:custGeom>
              <a:avLst/>
              <a:gdLst/>
              <a:ahLst/>
              <a:cxnLst/>
              <a:rect l="l" t="t" r="r" b="b"/>
              <a:pathLst>
                <a:path w="2112800" h="562400" stroke="0">
                  <a:moveTo>
                    <a:pt x="0" y="0"/>
                  </a:moveTo>
                  <a:lnTo>
                    <a:pt x="2112800" y="0"/>
                  </a:lnTo>
                  <a:lnTo>
                    <a:pt x="2112800" y="562400"/>
                  </a:lnTo>
                  <a:lnTo>
                    <a:pt x="0" y="562400"/>
                  </a:lnTo>
                  <a:lnTo>
                    <a:pt x="0" y="0"/>
                  </a:lnTo>
                  <a:close/>
                </a:path>
                <a:path w="2112800" h="562400" fill="none">
                  <a:moveTo>
                    <a:pt x="0" y="0"/>
                  </a:moveTo>
                  <a:lnTo>
                    <a:pt x="2112800" y="0"/>
                  </a:lnTo>
                  <a:lnTo>
                    <a:pt x="2112800" y="562400"/>
                  </a:lnTo>
                  <a:lnTo>
                    <a:pt x="0" y="562400"/>
                  </a:lnTo>
                  <a:lnTo>
                    <a:pt x="0" y="0"/>
                  </a:lnTo>
                  <a:close/>
                </a:path>
              </a:pathLst>
            </a:custGeom>
            <a:noFill/>
            <a:ln w="7600" cap="flat">
              <a:noFill/>
              <a:miter/>
            </a:ln>
          </p:spPr>
          <p:txBody>
            <a:bodyPr wrap="square" lIns="38100" tIns="38100" rIns="38100" bIns="38100" rtlCol="0" anchor="ctr"/>
            <a:lstStyle/>
            <a:p>
              <a:pPr algn="ctr"/>
              <a:r>
                <a:rPr lang="zh-CN" altLang="en-US" sz="1368" b="1">
                  <a:solidFill>
                    <a:srgbClr val="454545"/>
                  </a:solidFill>
                  <a:latin typeface="Calibri"/>
                  <a:ea typeface="Calibri"/>
                  <a:cs typeface="Calibri"/>
                </a:rPr>
                <a:t>Identifying Barriers Roadmap</a:t>
              </a:r>
            </a:p>
          </p:txBody>
        </p:sp>
        <p:sp>
          <p:nvSpPr>
            <p:cNvPr id="185" name="Rectangle"/>
            <p:cNvSpPr/>
            <p:nvPr/>
          </p:nvSpPr>
          <p:spPr>
            <a:xfrm>
              <a:off x="3274224" y="3220186"/>
              <a:ext cx="2105200" cy="1172300"/>
            </a:xfrm>
            <a:custGeom>
              <a:avLst/>
              <a:gdLst/>
              <a:ahLst/>
              <a:cxnLst/>
              <a:rect l="l" t="t" r="r" b="b"/>
              <a:pathLst>
                <a:path w="2105200" h="1172300" stroke="0">
                  <a:moveTo>
                    <a:pt x="0" y="0"/>
                  </a:moveTo>
                  <a:lnTo>
                    <a:pt x="2105200" y="0"/>
                  </a:lnTo>
                  <a:lnTo>
                    <a:pt x="2105200" y="1172300"/>
                  </a:lnTo>
                  <a:lnTo>
                    <a:pt x="0" y="1172300"/>
                  </a:lnTo>
                  <a:lnTo>
                    <a:pt x="0" y="0"/>
                  </a:lnTo>
                  <a:close/>
                </a:path>
                <a:path w="2105200" h="1172300" fill="none">
                  <a:moveTo>
                    <a:pt x="0" y="0"/>
                  </a:moveTo>
                  <a:lnTo>
                    <a:pt x="2105200" y="0"/>
                  </a:lnTo>
                  <a:lnTo>
                    <a:pt x="2105200" y="1172300"/>
                  </a:lnTo>
                  <a:lnTo>
                    <a:pt x="0" y="1172300"/>
                  </a:lnTo>
                  <a:lnTo>
                    <a:pt x="0" y="0"/>
                  </a:lnTo>
                  <a:close/>
                </a:path>
              </a:pathLst>
            </a:custGeom>
            <a:noFill/>
            <a:ln w="7600" cap="flat">
              <a:noFill/>
              <a:miter/>
            </a:ln>
          </p:spPr>
          <p:txBody>
            <a:bodyPr wrap="square" lIns="38100" tIns="38100" rIns="38100" bIns="38100" rtlCol="0" anchor="ctr"/>
            <a:lstStyle/>
            <a:p>
              <a:pPr algn="ctr"/>
              <a:r>
                <a:rPr lang="zh-CN" altLang="en-US" sz="1064">
                  <a:solidFill>
                    <a:srgbClr val="454545"/>
                  </a:solidFill>
                  <a:latin typeface="Calibri"/>
                  <a:ea typeface="Calibri"/>
                  <a:cs typeface="Calibri"/>
                </a:rPr>
                <a:t>The purpose of this Roadmap is to provide practitioners and educators with suggestions to identify potential barriers to effectively and meaningfully </a:t>
              </a:r>
              <a:r>
                <a:rPr lang="en-GB" altLang="zh-CN" sz="1064">
                  <a:solidFill>
                    <a:srgbClr val="454545"/>
                  </a:solidFill>
                  <a:latin typeface="Calibri"/>
                  <a:ea typeface="Calibri"/>
                  <a:cs typeface="Calibri"/>
                </a:rPr>
                <a:t>involve and </a:t>
              </a:r>
              <a:r>
                <a:rPr lang="zh-CN" altLang="en-US" sz="1064">
                  <a:solidFill>
                    <a:srgbClr val="454545"/>
                  </a:solidFill>
                  <a:latin typeface="Calibri"/>
                  <a:ea typeface="Calibri"/>
                  <a:cs typeface="Calibri"/>
                </a:rPr>
                <a:t>engag</a:t>
              </a:r>
              <a:r>
                <a:rPr lang="en-GB" altLang="zh-CN" sz="1064">
                  <a:solidFill>
                    <a:srgbClr val="454545"/>
                  </a:solidFill>
                  <a:latin typeface="Calibri"/>
                  <a:ea typeface="Calibri"/>
                  <a:cs typeface="Calibri"/>
                </a:rPr>
                <a:t>e</a:t>
              </a:r>
              <a:r>
                <a:rPr lang="zh-CN" altLang="en-US" sz="1064">
                  <a:solidFill>
                    <a:srgbClr val="454545"/>
                  </a:solidFill>
                  <a:latin typeface="Calibri"/>
                  <a:ea typeface="Calibri"/>
                  <a:cs typeface="Calibri"/>
                </a:rPr>
                <a:t> parents and families </a:t>
              </a:r>
              <a:r>
                <a:rPr lang="en-GB" altLang="zh-CN" sz="1064">
                  <a:solidFill>
                    <a:srgbClr val="454545"/>
                  </a:solidFill>
                  <a:latin typeface="Calibri"/>
                  <a:ea typeface="Calibri"/>
                  <a:cs typeface="Calibri"/>
                </a:rPr>
                <a:t>in their setting or school</a:t>
              </a:r>
              <a:r>
                <a:rPr lang="zh-CN" altLang="en-US" sz="1064">
                  <a:solidFill>
                    <a:srgbClr val="454545"/>
                  </a:solidFill>
                  <a:latin typeface="Calibri"/>
                  <a:ea typeface="Calibri"/>
                  <a:cs typeface="Calibri"/>
                </a:rPr>
                <a:t>. </a:t>
              </a:r>
            </a:p>
          </p:txBody>
        </p:sp>
      </p:grpSp>
      <p:pic>
        <p:nvPicPr>
          <p:cNvPr id="2" name="Picture 1">
            <a:extLst>
              <a:ext uri="{FF2B5EF4-FFF2-40B4-BE49-F238E27FC236}">
                <a16:creationId xmlns:a16="http://schemas.microsoft.com/office/drawing/2014/main" id="{15FD69CD-9FD3-AF9A-071F-7BD023766434}"/>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3560" t="23657" r="26010" b="31599"/>
          <a:stretch/>
        </p:blipFill>
        <p:spPr>
          <a:xfrm>
            <a:off x="0" y="6226936"/>
            <a:ext cx="9906000" cy="647538"/>
          </a:xfrm>
          <a:prstGeom prst="rect">
            <a:avLst/>
          </a:prstGeom>
        </p:spPr>
      </p:pic>
      <p:sp>
        <p:nvSpPr>
          <p:cNvPr id="3" name="TextBox 2">
            <a:extLst>
              <a:ext uri="{FF2B5EF4-FFF2-40B4-BE49-F238E27FC236}">
                <a16:creationId xmlns:a16="http://schemas.microsoft.com/office/drawing/2014/main" id="{220B9757-F83E-4915-5BAD-F616685E83AF}"/>
              </a:ext>
            </a:extLst>
          </p:cNvPr>
          <p:cNvSpPr txBox="1"/>
          <p:nvPr/>
        </p:nvSpPr>
        <p:spPr>
          <a:xfrm>
            <a:off x="5840224" y="6505391"/>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83" y="231777"/>
            <a:ext cx="8977724" cy="782320"/>
          </a:xfrm>
        </p:spPr>
        <p:txBody>
          <a:bodyPr>
            <a:normAutofit fontScale="90000"/>
          </a:bodyPr>
          <a:lstStyle/>
          <a:p>
            <a:r>
              <a:rPr lang="en-GB" b="1" dirty="0">
                <a:latin typeface="Arial" panose="020B0604020202020204" pitchFamily="34" charset="0"/>
                <a:cs typeface="Arial" panose="020B0604020202020204" pitchFamily="34" charset="0"/>
              </a:rPr>
              <a:t>Spheres of Influence – Epstein 2009</a:t>
            </a:r>
            <a:endParaRPr lang="en-GB" b="1" dirty="0">
              <a:solidFill>
                <a:srgbClr val="00ABB5"/>
              </a:solidFill>
              <a:latin typeface="Arial" panose="020B0604020202020204" pitchFamily="34" charset="0"/>
              <a:cs typeface="Arial" panose="020B0604020202020204" pitchFamily="34" charset="0"/>
            </a:endParaRPr>
          </a:p>
        </p:txBody>
      </p:sp>
      <p:grpSp>
        <p:nvGrpSpPr>
          <p:cNvPr id="4" name="Group133">
            <a:extLst>
              <a:ext uri="{FF2B5EF4-FFF2-40B4-BE49-F238E27FC236}">
                <a16:creationId xmlns:a16="http://schemas.microsoft.com/office/drawing/2014/main" id="{D9417611-7D5E-83C7-9845-6C590A7BA331}"/>
              </a:ext>
              <a:ext uri="{C183D7F6-B498-43B3-948B-1728B52AA6E4}">
                <adec:decorative xmlns:adec="http://schemas.microsoft.com/office/drawing/2017/decorative" val="1"/>
              </a:ext>
            </a:extLst>
          </p:cNvPr>
          <p:cNvGrpSpPr/>
          <p:nvPr/>
        </p:nvGrpSpPr>
        <p:grpSpPr>
          <a:xfrm>
            <a:off x="2948424" y="1474390"/>
            <a:ext cx="3820603" cy="3316146"/>
            <a:chOff x="2567424" y="1474390"/>
            <a:chExt cx="3820603" cy="3316146"/>
          </a:xfrm>
        </p:grpSpPr>
        <p:sp>
          <p:nvSpPr>
            <p:cNvPr id="5" name="Freeform: Shape 164">
              <a:extLst>
                <a:ext uri="{FF2B5EF4-FFF2-40B4-BE49-F238E27FC236}">
                  <a16:creationId xmlns:a16="http://schemas.microsoft.com/office/drawing/2014/main" id="{81B970E7-ABA9-DC83-DBF7-97EBE3484DA4}"/>
                </a:ext>
              </a:extLst>
            </p:cNvPr>
            <p:cNvSpPr/>
            <p:nvPr/>
          </p:nvSpPr>
          <p:spPr>
            <a:xfrm>
              <a:off x="3507620" y="1474390"/>
              <a:ext cx="2162960" cy="2102745"/>
            </a:xfrm>
            <a:custGeom>
              <a:avLst/>
              <a:gdLst/>
              <a:ahLst/>
              <a:cxnLst/>
              <a:rect l="l" t="t" r="r" b="b"/>
              <a:pathLst>
                <a:path w="2162960" h="2102745" stroke="0">
                  <a:moveTo>
                    <a:pt x="0" y="1081480"/>
                  </a:moveTo>
                  <a:cubicBezTo>
                    <a:pt x="0" y="484195"/>
                    <a:pt x="484195" y="0"/>
                    <a:pt x="1081480" y="0"/>
                  </a:cubicBezTo>
                  <a:cubicBezTo>
                    <a:pt x="1678764" y="0"/>
                    <a:pt x="2162960" y="484195"/>
                    <a:pt x="2162960" y="1081480"/>
                  </a:cubicBezTo>
                  <a:cubicBezTo>
                    <a:pt x="2162960" y="1126062"/>
                    <a:pt x="2160262" y="1170012"/>
                    <a:pt x="2155018" y="1213180"/>
                  </a:cubicBezTo>
                  <a:cubicBezTo>
                    <a:pt x="2043511" y="1174314"/>
                    <a:pt x="1923682" y="1153186"/>
                    <a:pt x="1798920" y="1153186"/>
                  </a:cubicBezTo>
                  <a:cubicBezTo>
                    <a:pt x="1525244" y="1153186"/>
                    <a:pt x="1275303" y="1254844"/>
                    <a:pt x="1084816" y="1422454"/>
                  </a:cubicBezTo>
                  <a:cubicBezTo>
                    <a:pt x="1276739" y="1594146"/>
                    <a:pt x="1406996" y="1833340"/>
                    <a:pt x="1438254" y="2102745"/>
                  </a:cubicBezTo>
                  <a:cubicBezTo>
                    <a:pt x="1438239" y="2102745"/>
                    <a:pt x="1438224" y="2102745"/>
                    <a:pt x="1438201" y="2102745"/>
                  </a:cubicBezTo>
                  <a:cubicBezTo>
                    <a:pt x="1406851" y="1833082"/>
                    <a:pt x="1276633" y="1594047"/>
                    <a:pt x="1084816" y="1422454"/>
                  </a:cubicBezTo>
                  <a:cubicBezTo>
                    <a:pt x="893502" y="1251325"/>
                    <a:pt x="640923" y="1147266"/>
                    <a:pt x="364040" y="1147266"/>
                  </a:cubicBezTo>
                  <a:cubicBezTo>
                    <a:pt x="239026" y="1147266"/>
                    <a:pt x="118967" y="1168477"/>
                    <a:pt x="7264" y="1207503"/>
                  </a:cubicBezTo>
                  <a:cubicBezTo>
                    <a:pt x="2466" y="1166159"/>
                    <a:pt x="0" y="1124108"/>
                    <a:pt x="0" y="1081480"/>
                  </a:cubicBezTo>
                  <a:close/>
                </a:path>
                <a:path w="2162960" h="2102745" fill="none">
                  <a:moveTo>
                    <a:pt x="0" y="1081480"/>
                  </a:moveTo>
                  <a:cubicBezTo>
                    <a:pt x="0" y="484195"/>
                    <a:pt x="484195" y="0"/>
                    <a:pt x="1081480" y="0"/>
                  </a:cubicBezTo>
                  <a:cubicBezTo>
                    <a:pt x="1678764" y="0"/>
                    <a:pt x="2162960" y="484195"/>
                    <a:pt x="2162960" y="1081480"/>
                  </a:cubicBezTo>
                  <a:cubicBezTo>
                    <a:pt x="2162960" y="1126062"/>
                    <a:pt x="2160262" y="1170012"/>
                    <a:pt x="2155018" y="1213180"/>
                  </a:cubicBezTo>
                  <a:cubicBezTo>
                    <a:pt x="2043511" y="1174314"/>
                    <a:pt x="1923682" y="1153186"/>
                    <a:pt x="1798920" y="1153186"/>
                  </a:cubicBezTo>
                  <a:cubicBezTo>
                    <a:pt x="1525244" y="1153186"/>
                    <a:pt x="1275303" y="1254844"/>
                    <a:pt x="1084816" y="1422454"/>
                  </a:cubicBezTo>
                  <a:cubicBezTo>
                    <a:pt x="1276739" y="1594146"/>
                    <a:pt x="1406996" y="1833340"/>
                    <a:pt x="1438254" y="2102745"/>
                  </a:cubicBezTo>
                  <a:cubicBezTo>
                    <a:pt x="1438239" y="2102745"/>
                    <a:pt x="1438224" y="2102745"/>
                    <a:pt x="1438201" y="2102745"/>
                  </a:cubicBezTo>
                  <a:cubicBezTo>
                    <a:pt x="1406851" y="1833082"/>
                    <a:pt x="1276633" y="1594047"/>
                    <a:pt x="1084816" y="1422454"/>
                  </a:cubicBezTo>
                  <a:cubicBezTo>
                    <a:pt x="893502" y="1251325"/>
                    <a:pt x="640923" y="1147266"/>
                    <a:pt x="364040" y="1147266"/>
                  </a:cubicBezTo>
                  <a:cubicBezTo>
                    <a:pt x="239026" y="1147266"/>
                    <a:pt x="118967" y="1168477"/>
                    <a:pt x="7264" y="1207503"/>
                  </a:cubicBezTo>
                  <a:cubicBezTo>
                    <a:pt x="2466" y="1166159"/>
                    <a:pt x="0" y="1124108"/>
                    <a:pt x="0" y="1081480"/>
                  </a:cubicBezTo>
                  <a:close/>
                </a:path>
              </a:pathLst>
            </a:custGeom>
            <a:noFill/>
            <a:ln w="30400" cap="flat">
              <a:solidFill>
                <a:srgbClr val="3BA9B3"/>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Freeform: Shape 167">
              <a:extLst>
                <a:ext uri="{FF2B5EF4-FFF2-40B4-BE49-F238E27FC236}">
                  <a16:creationId xmlns:a16="http://schemas.microsoft.com/office/drawing/2014/main" id="{D0F22949-5A29-5E77-D76F-4BC31244B0CD}"/>
                </a:ext>
              </a:extLst>
            </p:cNvPr>
            <p:cNvSpPr/>
            <p:nvPr/>
          </p:nvSpPr>
          <p:spPr>
            <a:xfrm>
              <a:off x="4585771" y="2687570"/>
              <a:ext cx="1802256" cy="2102966"/>
            </a:xfrm>
            <a:custGeom>
              <a:avLst/>
              <a:gdLst/>
              <a:ahLst/>
              <a:cxnLst/>
              <a:rect l="l" t="t" r="r" b="b"/>
              <a:pathLst>
                <a:path w="1802256" h="2102966" stroke="0">
                  <a:moveTo>
                    <a:pt x="1076874" y="0"/>
                  </a:moveTo>
                  <a:cubicBezTo>
                    <a:pt x="1499214" y="147217"/>
                    <a:pt x="1802256" y="548961"/>
                    <a:pt x="1802256" y="1021486"/>
                  </a:cubicBezTo>
                  <a:cubicBezTo>
                    <a:pt x="1802256" y="1618770"/>
                    <a:pt x="1318060" y="2102966"/>
                    <a:pt x="720773" y="2102966"/>
                  </a:cubicBezTo>
                  <a:cubicBezTo>
                    <a:pt x="443889" y="2102966"/>
                    <a:pt x="191309" y="1998914"/>
                    <a:pt x="0" y="1827777"/>
                  </a:cubicBezTo>
                  <a:cubicBezTo>
                    <a:pt x="225242" y="1629584"/>
                    <a:pt x="367373" y="1339173"/>
                    <a:pt x="367373" y="1015565"/>
                  </a:cubicBezTo>
                  <a:cubicBezTo>
                    <a:pt x="367373" y="973020"/>
                    <a:pt x="364916" y="931046"/>
                    <a:pt x="360137" y="889785"/>
                  </a:cubicBezTo>
                  <a:cubicBezTo>
                    <a:pt x="742273" y="756059"/>
                    <a:pt x="1026600" y="414113"/>
                    <a:pt x="1076874" y="0"/>
                  </a:cubicBezTo>
                  <a:close/>
                </a:path>
                <a:path w="1802256" h="2102966" fill="none">
                  <a:moveTo>
                    <a:pt x="1076874" y="0"/>
                  </a:moveTo>
                  <a:cubicBezTo>
                    <a:pt x="1499214" y="147217"/>
                    <a:pt x="1802256" y="548961"/>
                    <a:pt x="1802256" y="1021486"/>
                  </a:cubicBezTo>
                  <a:cubicBezTo>
                    <a:pt x="1802256" y="1618770"/>
                    <a:pt x="1318060" y="2102966"/>
                    <a:pt x="720773" y="2102966"/>
                  </a:cubicBezTo>
                  <a:cubicBezTo>
                    <a:pt x="443889" y="2102966"/>
                    <a:pt x="191309" y="1998914"/>
                    <a:pt x="0" y="1827777"/>
                  </a:cubicBezTo>
                  <a:cubicBezTo>
                    <a:pt x="225242" y="1629584"/>
                    <a:pt x="367373" y="1339173"/>
                    <a:pt x="367373" y="1015565"/>
                  </a:cubicBezTo>
                  <a:cubicBezTo>
                    <a:pt x="367373" y="973020"/>
                    <a:pt x="364916" y="931046"/>
                    <a:pt x="360137" y="889785"/>
                  </a:cubicBezTo>
                  <a:cubicBezTo>
                    <a:pt x="742273" y="756059"/>
                    <a:pt x="1026600" y="414113"/>
                    <a:pt x="1076874" y="0"/>
                  </a:cubicBezTo>
                  <a:close/>
                </a:path>
              </a:pathLst>
            </a:custGeom>
            <a:noFill/>
            <a:ln w="30400" cap="flat">
              <a:solidFill>
                <a:srgbClr val="FF000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166">
              <a:extLst>
                <a:ext uri="{FF2B5EF4-FFF2-40B4-BE49-F238E27FC236}">
                  <a16:creationId xmlns:a16="http://schemas.microsoft.com/office/drawing/2014/main" id="{C3CF6C67-0FE5-09FE-1F87-53CCC88BECD8}"/>
                </a:ext>
              </a:extLst>
            </p:cNvPr>
            <p:cNvSpPr/>
            <p:nvPr/>
          </p:nvSpPr>
          <p:spPr>
            <a:xfrm>
              <a:off x="2790180" y="2681893"/>
              <a:ext cx="2155725" cy="2102730"/>
            </a:xfrm>
            <a:custGeom>
              <a:avLst/>
              <a:gdLst/>
              <a:ahLst/>
              <a:cxnLst/>
              <a:rect l="l" t="t" r="r" b="b"/>
              <a:pathLst>
                <a:path w="2155725" h="2102730" stroke="0">
                  <a:moveTo>
                    <a:pt x="0" y="1021250"/>
                  </a:moveTo>
                  <a:cubicBezTo>
                    <a:pt x="0" y="548977"/>
                    <a:pt x="302719" y="147410"/>
                    <a:pt x="724704" y="0"/>
                  </a:cubicBezTo>
                  <a:cubicBezTo>
                    <a:pt x="773087" y="416915"/>
                    <a:pt x="1058581" y="761528"/>
                    <a:pt x="1442822" y="895462"/>
                  </a:cubicBezTo>
                  <a:cubicBezTo>
                    <a:pt x="1437578" y="938630"/>
                    <a:pt x="1434880" y="982581"/>
                    <a:pt x="1434880" y="1027163"/>
                  </a:cubicBezTo>
                  <a:cubicBezTo>
                    <a:pt x="1434880" y="1347564"/>
                    <a:pt x="1574211" y="1635421"/>
                    <a:pt x="1795584" y="1833454"/>
                  </a:cubicBezTo>
                  <a:cubicBezTo>
                    <a:pt x="1605097" y="2001072"/>
                    <a:pt x="1355156" y="2102730"/>
                    <a:pt x="1081480" y="2102730"/>
                  </a:cubicBezTo>
                  <a:cubicBezTo>
                    <a:pt x="484195" y="2102730"/>
                    <a:pt x="0" y="1618534"/>
                    <a:pt x="0" y="1021250"/>
                  </a:cubicBezTo>
                  <a:close/>
                </a:path>
                <a:path w="2155725" h="2102730" stroke="0">
                  <a:moveTo>
                    <a:pt x="2155725" y="895242"/>
                  </a:moveTo>
                  <a:cubicBezTo>
                    <a:pt x="2155725" y="895318"/>
                    <a:pt x="2155725" y="895386"/>
                    <a:pt x="2155725" y="895462"/>
                  </a:cubicBezTo>
                  <a:cubicBezTo>
                    <a:pt x="2155725" y="895462"/>
                    <a:pt x="2155725" y="895462"/>
                    <a:pt x="2155725" y="895462"/>
                  </a:cubicBezTo>
                  <a:cubicBezTo>
                    <a:pt x="2155725" y="895462"/>
                    <a:pt x="2155725" y="895462"/>
                    <a:pt x="2155725" y="895462"/>
                  </a:cubicBezTo>
                  <a:cubicBezTo>
                    <a:pt x="2155725" y="895462"/>
                    <a:pt x="2155725" y="895462"/>
                    <a:pt x="2155725" y="895462"/>
                  </a:cubicBezTo>
                  <a:cubicBezTo>
                    <a:pt x="2155725" y="895462"/>
                    <a:pt x="2155725" y="895455"/>
                    <a:pt x="2155725" y="895455"/>
                  </a:cubicBezTo>
                  <a:cubicBezTo>
                    <a:pt x="2155725" y="895379"/>
                    <a:pt x="2155725" y="895303"/>
                    <a:pt x="2155725" y="895227"/>
                  </a:cubicBezTo>
                  <a:cubicBezTo>
                    <a:pt x="2155725" y="895227"/>
                    <a:pt x="2155725" y="895234"/>
                    <a:pt x="2155725" y="895234"/>
                  </a:cubicBezTo>
                  <a:cubicBezTo>
                    <a:pt x="2155725" y="895242"/>
                    <a:pt x="2155725" y="895242"/>
                    <a:pt x="2155725" y="895242"/>
                  </a:cubicBezTo>
                  <a:close/>
                </a:path>
                <a:path w="2155725" h="2102730" fill="none">
                  <a:moveTo>
                    <a:pt x="0" y="1021250"/>
                  </a:moveTo>
                  <a:cubicBezTo>
                    <a:pt x="0" y="548977"/>
                    <a:pt x="302719" y="147410"/>
                    <a:pt x="724704" y="0"/>
                  </a:cubicBezTo>
                  <a:cubicBezTo>
                    <a:pt x="773087" y="416915"/>
                    <a:pt x="1058581" y="761528"/>
                    <a:pt x="1442822" y="895462"/>
                  </a:cubicBezTo>
                  <a:cubicBezTo>
                    <a:pt x="1437578" y="938630"/>
                    <a:pt x="1434880" y="982581"/>
                    <a:pt x="1434880" y="1027163"/>
                  </a:cubicBezTo>
                  <a:cubicBezTo>
                    <a:pt x="1434880" y="1347564"/>
                    <a:pt x="1574211" y="1635421"/>
                    <a:pt x="1795584" y="1833454"/>
                  </a:cubicBezTo>
                  <a:cubicBezTo>
                    <a:pt x="1605097" y="2001072"/>
                    <a:pt x="1355156" y="2102730"/>
                    <a:pt x="1081480" y="2102730"/>
                  </a:cubicBezTo>
                  <a:cubicBezTo>
                    <a:pt x="484195" y="2102730"/>
                    <a:pt x="0" y="1618534"/>
                    <a:pt x="0" y="1021250"/>
                  </a:cubicBezTo>
                  <a:close/>
                </a:path>
                <a:path w="2155725" h="2102730" fill="none">
                  <a:moveTo>
                    <a:pt x="2155725" y="895242"/>
                  </a:moveTo>
                  <a:cubicBezTo>
                    <a:pt x="2155725" y="895318"/>
                    <a:pt x="2155725" y="895386"/>
                    <a:pt x="2155725" y="895462"/>
                  </a:cubicBezTo>
                  <a:cubicBezTo>
                    <a:pt x="2155725" y="895462"/>
                    <a:pt x="2155725" y="895462"/>
                    <a:pt x="2155725" y="895462"/>
                  </a:cubicBezTo>
                  <a:cubicBezTo>
                    <a:pt x="2155725" y="895462"/>
                    <a:pt x="2155725" y="895462"/>
                    <a:pt x="2155725" y="895462"/>
                  </a:cubicBezTo>
                  <a:cubicBezTo>
                    <a:pt x="2155725" y="895462"/>
                    <a:pt x="2155725" y="895462"/>
                    <a:pt x="2155725" y="895462"/>
                  </a:cubicBezTo>
                  <a:cubicBezTo>
                    <a:pt x="2155725" y="895462"/>
                    <a:pt x="2155725" y="895455"/>
                    <a:pt x="2155725" y="895455"/>
                  </a:cubicBezTo>
                  <a:cubicBezTo>
                    <a:pt x="2155725" y="895379"/>
                    <a:pt x="2155725" y="895303"/>
                    <a:pt x="2155725" y="895227"/>
                  </a:cubicBezTo>
                  <a:cubicBezTo>
                    <a:pt x="2155725" y="895227"/>
                    <a:pt x="2155725" y="895234"/>
                    <a:pt x="2155725" y="895234"/>
                  </a:cubicBezTo>
                  <a:cubicBezTo>
                    <a:pt x="2155725" y="895242"/>
                    <a:pt x="2155725" y="895242"/>
                    <a:pt x="2155725" y="895242"/>
                  </a:cubicBezTo>
                  <a:close/>
                </a:path>
              </a:pathLst>
            </a:custGeom>
            <a:noFill/>
            <a:ln w="30400" cap="flat">
              <a:solidFill>
                <a:srgbClr val="00007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Shape 159">
              <a:extLst>
                <a:ext uri="{FF2B5EF4-FFF2-40B4-BE49-F238E27FC236}">
                  <a16:creationId xmlns:a16="http://schemas.microsoft.com/office/drawing/2014/main" id="{18F1741E-BA3A-3835-3526-E6AC69CF3A10}"/>
                </a:ext>
              </a:extLst>
            </p:cNvPr>
            <p:cNvSpPr/>
            <p:nvPr/>
          </p:nvSpPr>
          <p:spPr>
            <a:xfrm>
              <a:off x="4232996" y="2896849"/>
              <a:ext cx="712878" cy="740503"/>
            </a:xfrm>
            <a:custGeom>
              <a:avLst/>
              <a:gdLst/>
              <a:ahLst/>
              <a:cxnLst/>
              <a:rect l="l" t="t" r="r" b="b"/>
              <a:pathLst>
                <a:path w="712878" h="740503" stroke="0">
                  <a:moveTo>
                    <a:pt x="712878" y="680271"/>
                  </a:moveTo>
                  <a:cubicBezTo>
                    <a:pt x="601175" y="719291"/>
                    <a:pt x="481116" y="740503"/>
                    <a:pt x="356439" y="740503"/>
                  </a:cubicBezTo>
                  <a:cubicBezTo>
                    <a:pt x="231339" y="740503"/>
                    <a:pt x="111512" y="719376"/>
                    <a:pt x="0" y="680506"/>
                  </a:cubicBezTo>
                  <a:cubicBezTo>
                    <a:pt x="32801" y="410335"/>
                    <a:pt x="165223" y="170888"/>
                    <a:pt x="359435" y="0"/>
                  </a:cubicBezTo>
                  <a:cubicBezTo>
                    <a:pt x="551358" y="171685"/>
                    <a:pt x="681614" y="410884"/>
                    <a:pt x="712878" y="680271"/>
                  </a:cubicBezTo>
                  <a:close/>
                </a:path>
                <a:path w="712878" h="740503" fill="none">
                  <a:moveTo>
                    <a:pt x="712878" y="680271"/>
                  </a:moveTo>
                  <a:cubicBezTo>
                    <a:pt x="601175" y="719291"/>
                    <a:pt x="481116" y="740503"/>
                    <a:pt x="356439" y="740503"/>
                  </a:cubicBezTo>
                  <a:cubicBezTo>
                    <a:pt x="231339" y="740503"/>
                    <a:pt x="111512" y="719376"/>
                    <a:pt x="0" y="680506"/>
                  </a:cubicBezTo>
                  <a:cubicBezTo>
                    <a:pt x="32801" y="410335"/>
                    <a:pt x="165223" y="170888"/>
                    <a:pt x="359435" y="0"/>
                  </a:cubicBezTo>
                  <a:cubicBezTo>
                    <a:pt x="551358" y="171685"/>
                    <a:pt x="681614" y="410884"/>
                    <a:pt x="712878" y="680271"/>
                  </a:cubicBezTo>
                  <a:close/>
                </a:path>
              </a:pathLst>
            </a:custGeom>
            <a:noFill/>
            <a:ln w="30400" cap="flat">
              <a:solidFill>
                <a:srgbClr val="00000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a:extLst>
                <a:ext uri="{FF2B5EF4-FFF2-40B4-BE49-F238E27FC236}">
                  <a16:creationId xmlns:a16="http://schemas.microsoft.com/office/drawing/2014/main" id="{EB8A2282-ACC4-293B-CFA7-3B583FEA8021}"/>
                </a:ext>
              </a:extLst>
            </p:cNvPr>
            <p:cNvSpPr/>
            <p:nvPr/>
          </p:nvSpPr>
          <p:spPr>
            <a:xfrm>
              <a:off x="3856755" y="1829082"/>
              <a:ext cx="1475330" cy="734654"/>
            </a:xfrm>
            <a:custGeom>
              <a:avLst/>
              <a:gdLst/>
              <a:ahLst/>
              <a:cxnLst/>
              <a:rect l="l" t="t" r="r" b="b"/>
              <a:pathLst>
                <a:path w="1475330" h="734654" stroke="0">
                  <a:moveTo>
                    <a:pt x="0" y="0"/>
                  </a:moveTo>
                  <a:lnTo>
                    <a:pt x="1475330" y="0"/>
                  </a:lnTo>
                  <a:lnTo>
                    <a:pt x="1475330" y="734654"/>
                  </a:lnTo>
                  <a:lnTo>
                    <a:pt x="0" y="734654"/>
                  </a:lnTo>
                  <a:lnTo>
                    <a:pt x="0" y="0"/>
                  </a:lnTo>
                  <a:close/>
                </a:path>
                <a:path w="1475330" h="734654" fill="none">
                  <a:moveTo>
                    <a:pt x="0" y="0"/>
                  </a:moveTo>
                  <a:lnTo>
                    <a:pt x="1475330" y="0"/>
                  </a:lnTo>
                  <a:lnTo>
                    <a:pt x="1475330" y="734654"/>
                  </a:lnTo>
                  <a:lnTo>
                    <a:pt x="0" y="734654"/>
                  </a:lnTo>
                  <a:lnTo>
                    <a:pt x="0" y="0"/>
                  </a:lnTo>
                  <a:close/>
                </a:path>
              </a:pathLst>
            </a:custGeom>
            <a:noFill/>
            <a:ln w="7600" cap="flat">
              <a:no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368" b="1" i="0" u="none" strike="noStrike" kern="1200" cap="none" spc="0" normalizeH="0" baseline="0" noProof="0">
                  <a:ln>
                    <a:noFill/>
                  </a:ln>
                  <a:solidFill>
                    <a:srgbClr val="454545"/>
                  </a:solidFill>
                  <a:effectLst/>
                  <a:uLnTx/>
                  <a:uFillTx/>
                  <a:latin typeface="Arial"/>
                  <a:ea typeface="Arial"/>
                  <a:cs typeface="Arial"/>
                </a:rPr>
                <a:t>Parents and Families</a:t>
              </a:r>
            </a:p>
          </p:txBody>
        </p:sp>
        <p:sp>
          <p:nvSpPr>
            <p:cNvPr id="15" name="Rectangle">
              <a:extLst>
                <a:ext uri="{FF2B5EF4-FFF2-40B4-BE49-F238E27FC236}">
                  <a16:creationId xmlns:a16="http://schemas.microsoft.com/office/drawing/2014/main" id="{264114E4-7DA5-0A7F-1496-5B857E9235B2}"/>
                </a:ext>
              </a:extLst>
            </p:cNvPr>
            <p:cNvSpPr/>
            <p:nvPr/>
          </p:nvSpPr>
          <p:spPr>
            <a:xfrm>
              <a:off x="2567424" y="3366045"/>
              <a:ext cx="1862000" cy="1071600"/>
            </a:xfrm>
            <a:custGeom>
              <a:avLst/>
              <a:gdLst/>
              <a:ahLst/>
              <a:cxnLst/>
              <a:rect l="l" t="t" r="r" b="b"/>
              <a:pathLst>
                <a:path w="1862000" h="1071600" stroke="0">
                  <a:moveTo>
                    <a:pt x="0" y="0"/>
                  </a:moveTo>
                  <a:lnTo>
                    <a:pt x="1862000" y="0"/>
                  </a:lnTo>
                  <a:lnTo>
                    <a:pt x="1862000" y="1071600"/>
                  </a:lnTo>
                  <a:lnTo>
                    <a:pt x="0" y="1071600"/>
                  </a:lnTo>
                  <a:lnTo>
                    <a:pt x="0" y="0"/>
                  </a:lnTo>
                  <a:close/>
                </a:path>
                <a:path w="1862000" h="1071600" fill="none">
                  <a:moveTo>
                    <a:pt x="0" y="0"/>
                  </a:moveTo>
                  <a:lnTo>
                    <a:pt x="1862000" y="0"/>
                  </a:lnTo>
                  <a:lnTo>
                    <a:pt x="1862000" y="1071600"/>
                  </a:lnTo>
                  <a:lnTo>
                    <a:pt x="0" y="1071600"/>
                  </a:lnTo>
                  <a:lnTo>
                    <a:pt x="0" y="0"/>
                  </a:lnTo>
                  <a:close/>
                </a:path>
              </a:pathLst>
            </a:custGeom>
            <a:noFill/>
            <a:ln w="7600" cap="flat">
              <a:no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368" b="1" i="0" u="none" strike="noStrike" kern="1200" cap="none" spc="0" normalizeH="0" baseline="0" noProof="0">
                  <a:ln>
                    <a:noFill/>
                  </a:ln>
                  <a:solidFill>
                    <a:srgbClr val="454545"/>
                  </a:solidFill>
                  <a:effectLst/>
                  <a:uLnTx/>
                  <a:uFillTx/>
                  <a:latin typeface="Arial"/>
                  <a:ea typeface="Arial"/>
                  <a:cs typeface="Arial"/>
                </a:rPr>
                <a:t>Communities</a:t>
              </a:r>
            </a:p>
          </p:txBody>
        </p:sp>
        <p:sp>
          <p:nvSpPr>
            <p:cNvPr id="16" name="Rectangle">
              <a:extLst>
                <a:ext uri="{FF2B5EF4-FFF2-40B4-BE49-F238E27FC236}">
                  <a16:creationId xmlns:a16="http://schemas.microsoft.com/office/drawing/2014/main" id="{44C682D5-9B78-B955-C52E-69FDA3F04CAB}"/>
                </a:ext>
              </a:extLst>
            </p:cNvPr>
            <p:cNvSpPr/>
            <p:nvPr/>
          </p:nvSpPr>
          <p:spPr>
            <a:xfrm>
              <a:off x="5278724" y="3510445"/>
              <a:ext cx="893000" cy="927200"/>
            </a:xfrm>
            <a:custGeom>
              <a:avLst/>
              <a:gdLst/>
              <a:ahLst/>
              <a:cxnLst/>
              <a:rect l="l" t="t" r="r" b="b"/>
              <a:pathLst>
                <a:path w="893000" h="927200" stroke="0">
                  <a:moveTo>
                    <a:pt x="0" y="0"/>
                  </a:moveTo>
                  <a:lnTo>
                    <a:pt x="893000" y="0"/>
                  </a:lnTo>
                  <a:lnTo>
                    <a:pt x="893000" y="927200"/>
                  </a:lnTo>
                  <a:lnTo>
                    <a:pt x="0" y="927200"/>
                  </a:lnTo>
                  <a:lnTo>
                    <a:pt x="0" y="0"/>
                  </a:lnTo>
                  <a:close/>
                </a:path>
                <a:path w="893000" h="927200" fill="none">
                  <a:moveTo>
                    <a:pt x="0" y="0"/>
                  </a:moveTo>
                  <a:lnTo>
                    <a:pt x="893000" y="0"/>
                  </a:lnTo>
                  <a:lnTo>
                    <a:pt x="893000" y="927200"/>
                  </a:lnTo>
                  <a:lnTo>
                    <a:pt x="0" y="927200"/>
                  </a:lnTo>
                  <a:lnTo>
                    <a:pt x="0" y="0"/>
                  </a:lnTo>
                  <a:close/>
                </a:path>
              </a:pathLst>
            </a:custGeom>
            <a:noFill/>
            <a:ln w="7600" cap="flat">
              <a:no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368" b="1" i="0" u="none" strike="noStrike" kern="1200" cap="none" spc="0" normalizeH="0" baseline="0" noProof="0">
                  <a:ln>
                    <a:noFill/>
                  </a:ln>
                  <a:solidFill>
                    <a:srgbClr val="454545"/>
                  </a:solidFill>
                  <a:effectLst/>
                  <a:uLnTx/>
                  <a:uFillTx/>
                  <a:latin typeface="Arial"/>
                  <a:ea typeface="Arial"/>
                  <a:cs typeface="Arial"/>
                </a:rPr>
                <a:t>Settings / Schools</a:t>
              </a:r>
            </a:p>
          </p:txBody>
        </p:sp>
      </p:gr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pic>
        <p:nvPicPr>
          <p:cNvPr id="22" name="Picture 21">
            <a:extLst>
              <a:ext uri="{FF2B5EF4-FFF2-40B4-BE49-F238E27FC236}">
                <a16:creationId xmlns:a16="http://schemas.microsoft.com/office/drawing/2014/main" id="{B8537634-542B-896F-5CAF-4B1B861DF76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757" y="1346991"/>
            <a:ext cx="2188446" cy="1550339"/>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A3FA8DDF-B661-F3BD-DF42-12A49FE4069A}"/>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85543" y="1346991"/>
            <a:ext cx="2223135" cy="1465128"/>
          </a:xfrm>
          <a:prstGeom prst="rect">
            <a:avLst/>
          </a:prstGeom>
          <a:ln>
            <a:solidFill>
              <a:srgbClr val="002060"/>
            </a:solid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0FC4B2AD-13A9-DC75-2877-BCBA34E47F3E}"/>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6780" y="4124838"/>
            <a:ext cx="2184400" cy="1564005"/>
          </a:xfrm>
          <a:prstGeom prst="rect">
            <a:avLst/>
          </a:prstGeom>
          <a:ln>
            <a:solidFill>
              <a:srgbClr val="002060"/>
            </a:solid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6086CA29-8D79-1A5B-D4EC-82E5A1892A99}"/>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85543" y="4138504"/>
            <a:ext cx="2226310" cy="1458595"/>
          </a:xfrm>
          <a:prstGeom prst="rect">
            <a:avLst/>
          </a:prstGeom>
          <a:ln>
            <a:solidFill>
              <a:srgbClr val="002060"/>
            </a:solid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72E6DF88-E002-2405-99BA-1F7044D4B4FA}"/>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46277" y="2663533"/>
            <a:ext cx="1551053" cy="13931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
        <p:nvSpPr>
          <p:cNvPr id="24" name="TextBox 23">
            <a:extLst>
              <a:ext uri="{FF2B5EF4-FFF2-40B4-BE49-F238E27FC236}">
                <a16:creationId xmlns:a16="http://schemas.microsoft.com/office/drawing/2014/main" id="{DAF8E442-91D8-A0FC-8240-8C594BE0FC8E}"/>
              </a:ext>
            </a:extLst>
          </p:cNvPr>
          <p:cNvSpPr txBox="1"/>
          <p:nvPr/>
        </p:nvSpPr>
        <p:spPr>
          <a:xfrm>
            <a:off x="4666577" y="3655712"/>
            <a:ext cx="7617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Child</a:t>
            </a:r>
          </a:p>
        </p:txBody>
      </p:sp>
    </p:spTree>
    <p:extLst>
      <p:ext uri="{BB962C8B-B14F-4D97-AF65-F5344CB8AC3E}">
        <p14:creationId xmlns:p14="http://schemas.microsoft.com/office/powerpoint/2010/main" val="343835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88" y="182234"/>
            <a:ext cx="8977724" cy="424256"/>
          </a:xfrm>
        </p:spPr>
        <p:txBody>
          <a:bodyPr/>
          <a:lstStyle/>
          <a:p>
            <a:pPr algn="ctr"/>
            <a:r>
              <a:rPr lang="en-GB" sz="2800" dirty="0"/>
              <a:t>Involving and engaging parents</a:t>
            </a:r>
            <a:endParaRPr lang="en-GB" sz="2800" dirty="0">
              <a:solidFill>
                <a:srgbClr val="00ABB5"/>
              </a:solidFill>
            </a:endParaRPr>
          </a:p>
        </p:txBody>
      </p:sp>
      <p:sp>
        <p:nvSpPr>
          <p:cNvPr id="3" name="Title 1">
            <a:extLst>
              <a:ext uri="{FF2B5EF4-FFF2-40B4-BE49-F238E27FC236}">
                <a16:creationId xmlns:a16="http://schemas.microsoft.com/office/drawing/2014/main" id="{05D9E19C-FF80-A65E-28F1-52027E0B7A11}"/>
              </a:ext>
            </a:extLst>
          </p:cNvPr>
          <p:cNvSpPr txBox="1">
            <a:spLocks/>
          </p:cNvSpPr>
          <p:nvPr/>
        </p:nvSpPr>
        <p:spPr bwMode="auto">
          <a:xfrm>
            <a:off x="716971" y="724919"/>
            <a:ext cx="3512127" cy="47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a:ln>
                  <a:noFill/>
                </a:ln>
                <a:solidFill>
                  <a:srgbClr val="00ABB5"/>
                </a:solidFill>
                <a:effectLst/>
                <a:uLnTx/>
                <a:uFillTx/>
                <a:latin typeface="Arial"/>
                <a:ea typeface="+mj-ea"/>
                <a:cs typeface="+mj-cs"/>
              </a:rPr>
              <a:t>Opportunities</a:t>
            </a:r>
          </a:p>
        </p:txBody>
      </p:sp>
      <p:sp>
        <p:nvSpPr>
          <p:cNvPr id="4" name="Title 1">
            <a:extLst>
              <a:ext uri="{FF2B5EF4-FFF2-40B4-BE49-F238E27FC236}">
                <a16:creationId xmlns:a16="http://schemas.microsoft.com/office/drawing/2014/main" id="{C83289C9-A0D1-E9EA-4AE5-9312FB65F8BE}"/>
              </a:ext>
            </a:extLst>
          </p:cNvPr>
          <p:cNvSpPr txBox="1">
            <a:spLocks/>
          </p:cNvSpPr>
          <p:nvPr/>
        </p:nvSpPr>
        <p:spPr bwMode="auto">
          <a:xfrm>
            <a:off x="5919355" y="721454"/>
            <a:ext cx="3512127" cy="47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a:ln>
                  <a:noFill/>
                </a:ln>
                <a:solidFill>
                  <a:srgbClr val="00ABB5"/>
                </a:solidFill>
                <a:effectLst/>
                <a:uLnTx/>
                <a:uFillTx/>
                <a:latin typeface="Arial"/>
                <a:ea typeface="+mj-ea"/>
                <a:cs typeface="+mj-cs"/>
              </a:rPr>
              <a:t>How?</a:t>
            </a:r>
          </a:p>
        </p:txBody>
      </p:sp>
      <p:graphicFrame>
        <p:nvGraphicFramePr>
          <p:cNvPr id="5" name="Diagram 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7028218"/>
              </p:ext>
            </p:extLst>
          </p:nvPr>
        </p:nvGraphicFramePr>
        <p:xfrm>
          <a:off x="-734244" y="1550504"/>
          <a:ext cx="6285948" cy="422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7172946"/>
              </p:ext>
            </p:extLst>
          </p:nvPr>
        </p:nvGraphicFramePr>
        <p:xfrm>
          <a:off x="5181599" y="1366938"/>
          <a:ext cx="5644321" cy="41961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7" name="TextBox 6"/>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359541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E3FF-472A-B1B0-A924-FC8C388ABA77}"/>
              </a:ext>
            </a:extLst>
          </p:cNvPr>
          <p:cNvSpPr>
            <a:spLocks noGrp="1"/>
          </p:cNvSpPr>
          <p:nvPr>
            <p:ph type="title"/>
          </p:nvPr>
        </p:nvSpPr>
        <p:spPr>
          <a:xfrm>
            <a:off x="608334" y="150588"/>
            <a:ext cx="8420100" cy="1045598"/>
          </a:xfrm>
        </p:spPr>
        <p:txBody>
          <a:bodyPr/>
          <a:lstStyle/>
          <a:p>
            <a:r>
              <a:rPr lang="en-GB" sz="2800"/>
              <a:t>Developing effective partnerships with parents and families</a:t>
            </a:r>
          </a:p>
        </p:txBody>
      </p:sp>
      <p:sp>
        <p:nvSpPr>
          <p:cNvPr id="4" name="TextBox 3">
            <a:extLst>
              <a:ext uri="{FF2B5EF4-FFF2-40B4-BE49-F238E27FC236}">
                <a16:creationId xmlns:a16="http://schemas.microsoft.com/office/drawing/2014/main" id="{FFCCC4E4-4C44-BEBC-B26B-1076EC0F1667}"/>
              </a:ext>
            </a:extLst>
          </p:cNvPr>
          <p:cNvSpPr txBox="1"/>
          <p:nvPr/>
        </p:nvSpPr>
        <p:spPr>
          <a:xfrm>
            <a:off x="608334" y="1216014"/>
            <a:ext cx="8837117" cy="526297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Questions from this activity could be shared with parents to gather their views. The activity could be carried out again throughout the session to measure the changes and impact of effective partnerships with parents.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Reflective questions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How are parents involved in identifying which topics are of concern or interest to them? Are all parents involved in this process in ways that are accessible and inclusive?</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How are parents made aware that they can raise matters that are of concern to them?</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In what ways are all parents given the opportunity to contribute?</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What information is available in the languages used by parents of the children and young people and/or those living in the community?</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How are parents made aware that they can get access to supports such as translators to help them be involved?</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What arrangements are there to include parents who do not live together or those who live/work a distance away or in a rural setting?</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How are parents made aware that they can they can contribute in many different ways – such as text, email, phone, leaving comments and suggestions at the school or setting, as well as through meetings?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How are people who are less confident, or less experienced encouraged to take part?</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How will people know if their ideas and views have led to changes?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How are community groups involved?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hlinkClick r:id="rId2"/>
              </a:rPr>
              <a:t>https://education.gov.scot/media/1uij4p20/section-3-involving-all-parents.pdf</a:t>
            </a:r>
            <a:r>
              <a:rPr kumimoji="0" lang="en-GB" sz="1400" b="0" i="0" u="none" strike="noStrike" kern="1200" cap="none" spc="0" normalizeH="0" baseline="0" noProof="0" dirty="0">
                <a:ln>
                  <a:noFill/>
                </a:ln>
                <a:solidFill>
                  <a:prstClr val="black"/>
                </a:solidFill>
                <a:effectLst/>
                <a:uLnTx/>
                <a:uFillTx/>
                <a:latin typeface="Arial"/>
                <a:ea typeface="+mn-ea"/>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2060"/>
              </a:solidFill>
              <a:effectLst/>
              <a:uLnTx/>
              <a:uFillTx/>
              <a:latin typeface="Arial"/>
              <a:ea typeface="+mn-ea"/>
              <a:cs typeface="Arial"/>
            </a:endParaRPr>
          </a:p>
        </p:txBody>
      </p:sp>
      <p:pic>
        <p:nvPicPr>
          <p:cNvPr id="3" name="Picture 2">
            <a:extLst>
              <a:ext uri="{FF2B5EF4-FFF2-40B4-BE49-F238E27FC236}">
                <a16:creationId xmlns:a16="http://schemas.microsoft.com/office/drawing/2014/main" id="{65D71285-9423-1DAD-909E-4F3F31F7D3D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 y="5828876"/>
            <a:ext cx="9906001" cy="1045598"/>
          </a:xfrm>
          <a:prstGeom prst="rect">
            <a:avLst/>
          </a:prstGeom>
        </p:spPr>
      </p:pic>
      <p:sp>
        <p:nvSpPr>
          <p:cNvPr id="5" name="TextBox 4">
            <a:extLst>
              <a:ext uri="{FF2B5EF4-FFF2-40B4-BE49-F238E27FC236}">
                <a16:creationId xmlns:a16="http://schemas.microsoft.com/office/drawing/2014/main" id="{1AABC7B1-0929-D7E6-34F4-C8603E298CBC}"/>
              </a:ext>
            </a:extLst>
          </p:cNvPr>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95944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531845" y="235383"/>
            <a:ext cx="8913027" cy="1063146"/>
          </a:xfrm>
        </p:spPr>
        <p:txBody>
          <a:bodyPr>
            <a:normAutofit/>
          </a:bodyPr>
          <a:lstStyle/>
          <a:p>
            <a:r>
              <a:rPr lang="en-GB" sz="3000" b="1" dirty="0">
                <a:solidFill>
                  <a:srgbClr val="00ABB5"/>
                </a:solidFill>
                <a:latin typeface="Arial" panose="020B0604020202020204" pitchFamily="34" charset="0"/>
                <a:cs typeface="Arial" panose="020B0604020202020204" pitchFamily="34" charset="0"/>
              </a:rPr>
              <a:t>Effectively engaging parents and families</a:t>
            </a:r>
          </a:p>
        </p:txBody>
      </p:sp>
      <p:sp>
        <p:nvSpPr>
          <p:cNvPr id="3" name="Content Placeholder 2"/>
          <p:cNvSpPr>
            <a:spLocks noGrp="1"/>
          </p:cNvSpPr>
          <p:nvPr>
            <p:ph idx="1"/>
          </p:nvPr>
        </p:nvSpPr>
        <p:spPr>
          <a:xfrm>
            <a:off x="531845" y="1417767"/>
            <a:ext cx="8213661" cy="4194115"/>
          </a:xfrm>
        </p:spPr>
        <p:txBody>
          <a:bodyPr>
            <a:normAutofit fontScale="70000" lnSpcReduction="20000"/>
          </a:bodyPr>
          <a:lstStyle/>
          <a:p>
            <a:pPr marL="0" indent="0">
              <a:lnSpc>
                <a:spcPct val="120000"/>
              </a:lnSpc>
              <a:spcBef>
                <a:spcPts val="0"/>
              </a:spcBef>
              <a:buNone/>
            </a:pPr>
            <a:r>
              <a:rPr lang="en-GB" dirty="0">
                <a:solidFill>
                  <a:schemeClr val="tx1"/>
                </a:solidFill>
                <a:latin typeface="Arial" panose="020B0604020202020204" pitchFamily="34" charset="0"/>
                <a:cs typeface="Arial" panose="020B0604020202020204" pitchFamily="34" charset="0"/>
              </a:rPr>
              <a:t>It is important for practitioners to:</a:t>
            </a:r>
          </a:p>
          <a:p>
            <a:pPr>
              <a:lnSpc>
                <a:spcPct val="120000"/>
              </a:lnSpc>
              <a:spcBef>
                <a:spcPts val="0"/>
              </a:spcBef>
            </a:pPr>
            <a:endParaRPr lang="en-GB" dirty="0">
              <a:solidFill>
                <a:schemeClr val="tx1"/>
              </a:solidFill>
              <a:latin typeface="Arial" panose="020B0604020202020204" pitchFamily="34" charset="0"/>
              <a:cs typeface="Arial" panose="020B0604020202020204" pitchFamily="34" charset="0"/>
            </a:endParaRPr>
          </a:p>
          <a:p>
            <a:pPr marL="342900" indent="-342900">
              <a:lnSpc>
                <a:spcPct val="120000"/>
              </a:lnSpc>
              <a:spcBef>
                <a:spcPts val="0"/>
              </a:spcBef>
              <a:buClr>
                <a:srgbClr val="00ABB5"/>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take time to understand the individual needs of families and community demographics</a:t>
            </a:r>
          </a:p>
          <a:p>
            <a:pPr marL="342900" indent="-342900">
              <a:lnSpc>
                <a:spcPct val="120000"/>
              </a:lnSpc>
              <a:spcBef>
                <a:spcPts val="0"/>
              </a:spcBef>
              <a:buClr>
                <a:srgbClr val="00ABB5"/>
              </a:buCl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342900" indent="-342900">
              <a:lnSpc>
                <a:spcPct val="120000"/>
              </a:lnSpc>
              <a:spcBef>
                <a:spcPts val="0"/>
              </a:spcBef>
              <a:buClr>
                <a:srgbClr val="00ABB5"/>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allow time and space to develop and build relationships - the relationship between parents and practitioners is key to encouraging learning at home (Hunt et al, 2011)</a:t>
            </a:r>
          </a:p>
          <a:p>
            <a:pPr marL="342900" indent="-342900">
              <a:lnSpc>
                <a:spcPct val="120000"/>
              </a:lnSpc>
              <a:spcBef>
                <a:spcPts val="0"/>
              </a:spcBef>
              <a:buClr>
                <a:srgbClr val="00ABB5"/>
              </a:buCl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342900" indent="-342900">
              <a:lnSpc>
                <a:spcPct val="120000"/>
              </a:lnSpc>
              <a:spcBef>
                <a:spcPts val="0"/>
              </a:spcBef>
              <a:buClr>
                <a:srgbClr val="00ABB5"/>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not make assumptions about parents and families without having a holistic overview of their individual circumstances</a:t>
            </a:r>
          </a:p>
          <a:p>
            <a:pPr marL="342900" indent="-342900">
              <a:lnSpc>
                <a:spcPct val="120000"/>
              </a:lnSpc>
              <a:spcBef>
                <a:spcPts val="0"/>
              </a:spcBef>
              <a:buClr>
                <a:srgbClr val="00ABB5"/>
              </a:buCl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342900" indent="-342900">
              <a:lnSpc>
                <a:spcPct val="120000"/>
              </a:lnSpc>
              <a:spcBef>
                <a:spcPts val="0"/>
              </a:spcBef>
              <a:buClr>
                <a:srgbClr val="00ABB5"/>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ensure families feel valued, understood and listened to</a:t>
            </a:r>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578502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FA8CAD8-18F1-2396-3A15-FEBEB017616B}"/>
              </a:ext>
            </a:extLst>
          </p:cNvPr>
          <p:cNvSpPr>
            <a:spLocks noGrp="1"/>
          </p:cNvSpPr>
          <p:nvPr>
            <p:ph type="title"/>
          </p:nvPr>
        </p:nvSpPr>
        <p:spPr>
          <a:xfrm>
            <a:off x="382555" y="235383"/>
            <a:ext cx="9232500" cy="1063146"/>
          </a:xfrm>
        </p:spPr>
        <p:txBody>
          <a:bodyPr>
            <a:normAutofit/>
          </a:bodyPr>
          <a:lstStyle/>
          <a:p>
            <a:r>
              <a:rPr lang="en-GB" sz="3000" b="1" dirty="0">
                <a:solidFill>
                  <a:srgbClr val="00ABB5"/>
                </a:solidFill>
                <a:latin typeface="Arial" panose="020B0604020202020204" pitchFamily="34" charset="0"/>
                <a:cs typeface="Arial" panose="020B0604020202020204" pitchFamily="34" charset="0"/>
              </a:rPr>
              <a:t>Effectively engaging parents and families (Cont.)</a:t>
            </a:r>
          </a:p>
        </p:txBody>
      </p:sp>
      <p:sp>
        <p:nvSpPr>
          <p:cNvPr id="3" name="Content Placeholder 2"/>
          <p:cNvSpPr>
            <a:spLocks noGrp="1"/>
          </p:cNvSpPr>
          <p:nvPr>
            <p:ph idx="1"/>
          </p:nvPr>
        </p:nvSpPr>
        <p:spPr>
          <a:xfrm>
            <a:off x="382555" y="1417767"/>
            <a:ext cx="8789437" cy="4194115"/>
          </a:xfrm>
        </p:spPr>
        <p:txBody>
          <a:bodyPr>
            <a:normAutofit fontScale="85000" lnSpcReduction="10000"/>
          </a:bodyPr>
          <a:lstStyle/>
          <a:p>
            <a:pPr marL="342900" indent="-342900">
              <a:lnSpc>
                <a:spcPct val="120000"/>
              </a:lnSpc>
              <a:spcBef>
                <a:spcPts val="0"/>
              </a:spcBef>
              <a:buClr>
                <a:srgbClr val="00ABB5"/>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Focus on helping parents to use appropriate strategies to support their child’s learning at home (</a:t>
            </a:r>
            <a:r>
              <a:rPr lang="en-GB" dirty="0" err="1">
                <a:solidFill>
                  <a:schemeClr val="tx1"/>
                </a:solidFill>
                <a:latin typeface="Arial" panose="020B0604020202020204" pitchFamily="34" charset="0"/>
                <a:cs typeface="Arial" panose="020B0604020202020204" pitchFamily="34" charset="0"/>
              </a:rPr>
              <a:t>Sosu</a:t>
            </a:r>
            <a:r>
              <a:rPr lang="en-GB" dirty="0">
                <a:solidFill>
                  <a:schemeClr val="tx1"/>
                </a:solidFill>
                <a:latin typeface="Arial" panose="020B0604020202020204" pitchFamily="34" charset="0"/>
                <a:cs typeface="Arial" panose="020B0604020202020204" pitchFamily="34" charset="0"/>
              </a:rPr>
              <a:t> and Ellis, 2014)</a:t>
            </a:r>
          </a:p>
          <a:p>
            <a:pPr marL="342900" indent="-342900">
              <a:lnSpc>
                <a:spcPct val="120000"/>
              </a:lnSpc>
              <a:spcBef>
                <a:spcPts val="0"/>
              </a:spcBef>
              <a:buClr>
                <a:srgbClr val="00ABB5"/>
              </a:buCl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342900" indent="-342900">
              <a:lnSpc>
                <a:spcPct val="120000"/>
              </a:lnSpc>
              <a:spcBef>
                <a:spcPts val="0"/>
              </a:spcBef>
              <a:buClr>
                <a:srgbClr val="00ABB5"/>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Reinforce the message with parents about the importance of learning at home</a:t>
            </a:r>
          </a:p>
          <a:p>
            <a:pPr marL="342900" indent="-342900">
              <a:lnSpc>
                <a:spcPct val="120000"/>
              </a:lnSpc>
              <a:spcBef>
                <a:spcPts val="0"/>
              </a:spcBef>
              <a:buClr>
                <a:srgbClr val="00ABB5"/>
              </a:buCl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342900" indent="-342900">
              <a:lnSpc>
                <a:spcPct val="120000"/>
              </a:lnSpc>
              <a:spcBef>
                <a:spcPts val="0"/>
              </a:spcBef>
              <a:buClr>
                <a:srgbClr val="00ABB5"/>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Provide an explanation of the range and variety of learning at home activities at different ages and stages</a:t>
            </a:r>
          </a:p>
          <a:p>
            <a:pPr marL="342900" indent="-342900">
              <a:lnSpc>
                <a:spcPct val="120000"/>
              </a:lnSpc>
              <a:spcBef>
                <a:spcPts val="0"/>
              </a:spcBef>
              <a:buClr>
                <a:srgbClr val="00ABB5"/>
              </a:buCl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342900" indent="-342900">
              <a:lnSpc>
                <a:spcPct val="120000"/>
              </a:lnSpc>
              <a:spcBef>
                <a:spcPts val="0"/>
              </a:spcBef>
              <a:buClr>
                <a:srgbClr val="00ABB5"/>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Regularly share children’s learning with parents</a:t>
            </a:r>
          </a:p>
          <a:p>
            <a:pPr marL="342900" indent="-342900">
              <a:lnSpc>
                <a:spcPct val="120000"/>
              </a:lnSpc>
              <a:spcBef>
                <a:spcPts val="0"/>
              </a:spcBef>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p:txBody>
      </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137356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18B69513B20C4DB06FB56AA5CFCF95" ma:contentTypeVersion="17" ma:contentTypeDescription="Create a new document." ma:contentTypeScope="" ma:versionID="40d37509bb0a4f7ad98bfc25d6aaedc4">
  <xsd:schema xmlns:xsd="http://www.w3.org/2001/XMLSchema" xmlns:xs="http://www.w3.org/2001/XMLSchema" xmlns:p="http://schemas.microsoft.com/office/2006/metadata/properties" xmlns:ns2="4be29cfe-5d74-48fa-b5d5-900aa5a0366b" xmlns:ns3="83f52adb-1e78-4da5-91d6-ad72567e95e6" targetNamespace="http://schemas.microsoft.com/office/2006/metadata/properties" ma:root="true" ma:fieldsID="baecac30b594adb6343bd7490669ed3a" ns2:_="" ns3:_="">
    <xsd:import namespace="4be29cfe-5d74-48fa-b5d5-900aa5a0366b"/>
    <xsd:import namespace="83f52adb-1e78-4da5-91d6-ad72567e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Dateand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cfe-5d74-48fa-b5d5-900aa5a0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andtime" ma:index="23" nillable="true" ma:displayName="Date and time" ma:default="[today]" ma:format="DateTime" ma:internalName="Dateand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52adb-1e78-4da5-91d6-ad72567e95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4278a89-1a58-4125-a48c-8c8746b46f25}" ma:internalName="TaxCatchAll" ma:showField="CatchAllData" ma:web="83f52adb-1e78-4da5-91d6-ad72567e95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e29cfe-5d74-48fa-b5d5-900aa5a0366b">
      <Terms xmlns="http://schemas.microsoft.com/office/infopath/2007/PartnerControls"/>
    </lcf76f155ced4ddcb4097134ff3c332f>
    <TaxCatchAll xmlns="83f52adb-1e78-4da5-91d6-ad72567e95e6" xsi:nil="true"/>
    <Dateandtime xmlns="4be29cfe-5d74-48fa-b5d5-900aa5a0366b">2024-03-08T08:55:31+00:00</Dateandtime>
  </documentManagement>
</p:properties>
</file>

<file path=customXml/itemProps1.xml><?xml version="1.0" encoding="utf-8"?>
<ds:datastoreItem xmlns:ds="http://schemas.openxmlformats.org/officeDocument/2006/customXml" ds:itemID="{34767740-3A75-429F-A597-CC5C3BB2BA01}">
  <ds:schemaRefs>
    <ds:schemaRef ds:uri="4be29cfe-5d74-48fa-b5d5-900aa5a0366b"/>
    <ds:schemaRef ds:uri="83f52adb-1e78-4da5-91d6-ad72567e9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C91D2BA-4CE3-4D11-ADE5-080AB022B9FB}">
  <ds:schemaRefs>
    <ds:schemaRef ds:uri="http://schemas.microsoft.com/sharepoint/v3/contenttype/forms"/>
  </ds:schemaRefs>
</ds:datastoreItem>
</file>

<file path=customXml/itemProps3.xml><?xml version="1.0" encoding="utf-8"?>
<ds:datastoreItem xmlns:ds="http://schemas.openxmlformats.org/officeDocument/2006/customXml" ds:itemID="{0E4858E0-E9A5-4224-9B5D-D4E5DDAB75E4}">
  <ds:schemaRefs>
    <ds:schemaRef ds:uri="http://purl.org/dc/terms/"/>
    <ds:schemaRef ds:uri="http://schemas.openxmlformats.org/package/2006/metadata/core-properties"/>
    <ds:schemaRef ds:uri="http://schemas.microsoft.com/office/infopath/2007/PartnerControls"/>
    <ds:schemaRef ds:uri="http://purl.org/dc/dcmitype/"/>
    <ds:schemaRef ds:uri="http://purl.org/dc/elements/1.1/"/>
    <ds:schemaRef ds:uri="http://www.w3.org/XML/1998/namespace"/>
    <ds:schemaRef ds:uri="4be29cfe-5d74-48fa-b5d5-900aa5a0366b"/>
    <ds:schemaRef ds:uri="http://schemas.microsoft.com/office/2006/metadata/properties"/>
    <ds:schemaRef ds:uri="http://schemas.microsoft.com/office/2006/documentManagement/types"/>
    <ds:schemaRef ds:uri="83f52adb-1e78-4da5-91d6-ad72567e95e6"/>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23</TotalTime>
  <Words>3864</Words>
  <Application>Microsoft Office PowerPoint</Application>
  <PresentationFormat>A4 Paper (210x297 mm)</PresentationFormat>
  <Paragraphs>178</Paragraphs>
  <Slides>14</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Lucida Grande</vt:lpstr>
      <vt:lpstr>Wingdings</vt:lpstr>
      <vt:lpstr>Office Theme</vt:lpstr>
      <vt:lpstr>3. Education Scotland Powerpoint Final</vt:lpstr>
      <vt:lpstr>1_3. Education Scotland Powerpoint Final</vt:lpstr>
      <vt:lpstr>How can I better involve and engage parents and families?</vt:lpstr>
      <vt:lpstr>The future</vt:lpstr>
      <vt:lpstr>Communicating with parents and families</vt:lpstr>
      <vt:lpstr>Involving and Engaging Parents and Families Roadmap</vt:lpstr>
      <vt:lpstr>Spheres of Influence – Epstein 2009</vt:lpstr>
      <vt:lpstr>Involving and engaging parents</vt:lpstr>
      <vt:lpstr>Developing effective partnerships with parents and families</vt:lpstr>
      <vt:lpstr>Effectively engaging parents and families</vt:lpstr>
      <vt:lpstr>Effectively engaging parents and families (Cont.)</vt:lpstr>
      <vt:lpstr>Effectively engaging parents and families (Cont.)</vt:lpstr>
      <vt:lpstr>Effectively engaging parents and families (Cont.)</vt:lpstr>
      <vt:lpstr>Effectively engaging parents and families (Cont.)</vt:lpstr>
      <vt:lpstr>Health and Wellbeing</vt:lpstr>
      <vt:lpstr>Conversation Starter Tools: A Participatory Research Guide to Building Stronger Family, School, and Community Partnerships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better involve and engage parents and families?</dc:title>
  <dc:creator>Beverley Ferguson</dc:creator>
  <cp:lastModifiedBy>Jeremy Stevenson</cp:lastModifiedBy>
  <cp:revision>1</cp:revision>
  <dcterms:created xsi:type="dcterms:W3CDTF">2024-02-08T17:04:35Z</dcterms:created>
  <dcterms:modified xsi:type="dcterms:W3CDTF">2024-03-11T09:14:35Z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0x010100A618B69513B20C4DB06FB56AA5CFCF95</vt:lpwstr>
  </property>
  <property fmtid="{D5CDD505-2E9C-101B-9397-08002B2CF9AE}" pid="3" name="MediaServiceImageTags">
    <vt:lpwstr/>
  </property>
</Properties>
</file>