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embeddedFontLst>
    <p:embeddedFont>
      <p:font typeface="Bebas Neue" panose="020B0606020202050201" pitchFamily="34" charset="0"/>
      <p:regular r:id="rId39"/>
    </p:embeddedFont>
    <p:embeddedFont>
      <p:font typeface="Calibri" panose="020F0502020204030204" pitchFamily="34" charset="0"/>
      <p:regular r:id="rId40"/>
      <p:bold r:id="rId41"/>
      <p:italic r:id="rId42"/>
      <p:boldItalic r:id="rId43"/>
    </p:embeddedFont>
    <p:embeddedFont>
      <p:font typeface="Nunito Light" pitchFamily="2" charset="0"/>
      <p:regular r:id="rId44"/>
      <p:italic r:id="rId45"/>
    </p:embeddedFont>
    <p:embeddedFont>
      <p:font typeface="Open Sans" panose="020B0606030504020204" pitchFamily="34" charset="0"/>
      <p:regular r:id="rId46"/>
      <p:bold r:id="rId47"/>
      <p:italic r:id="rId48"/>
      <p:boldItalic r:id="rId49"/>
    </p:embeddedFont>
    <p:embeddedFont>
      <p:font typeface="Open Sans Light" panose="020B0306030504020204" pitchFamily="34" charset="0"/>
      <p:regular r:id="rId50"/>
      <p:italic r:id="rId51"/>
    </p:embeddedFont>
    <p:embeddedFont>
      <p:font typeface="Playfair Display" panose="00000500000000000000" pitchFamily="2" charset="0"/>
      <p:regular r:id="rId52"/>
      <p:bold r:id="rId53"/>
      <p:italic r:id="rId54"/>
      <p:boldItalic r:id="rId55"/>
    </p:embeddedFont>
    <p:embeddedFont>
      <p:font typeface="Playfair Display Medium" panose="020B0604020202020204" charset="0"/>
      <p:regular r:id="rId56"/>
      <p:bold r:id="rId57"/>
      <p:italic r:id="rId58"/>
      <p:boldItalic r:id="rId59"/>
    </p:embeddedFont>
    <p:embeddedFont>
      <p:font typeface="Roboto" panose="02000000000000000000"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jHAesK0Ol0B5NR/FUguG5ZhKxAF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aire Collins" initials="" lastIdx="2" clrIdx="0"/>
  <p:cmAuthor id="1" name="Allison Skerrett"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346F5F-BA5E-4D2A-98B7-4016F13DF7AA}" v="79" dt="2023-09-29T09:51:55.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5" autoAdjust="0"/>
    <p:restoredTop sz="86449" autoAdjust="0"/>
  </p:normalViewPr>
  <p:slideViewPr>
    <p:cSldViewPr snapToGrid="0" snapToObjects="1">
      <p:cViewPr varScale="1">
        <p:scale>
          <a:sx n="61" d="100"/>
          <a:sy n="61" d="100"/>
        </p:scale>
        <p:origin x="-211" y="302"/>
      </p:cViewPr>
      <p:guideLst/>
    </p:cSldViewPr>
  </p:slideViewPr>
  <p:outlineViewPr>
    <p:cViewPr>
      <p:scale>
        <a:sx n="33" d="100"/>
        <a:sy n="33" d="100"/>
      </p:scale>
      <p:origin x="0" y="-1774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3.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 Id="rId34" Type="http://schemas.openxmlformats.org/officeDocument/2006/relationships/slide" Target="slides/slide33.xml"/><Relationship Id="rId50" Type="http://schemas.openxmlformats.org/officeDocument/2006/relationships/font" Target="fonts/font12.fntdata"/><Relationship Id="rId55"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3" name="Google Shape;94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7" name="Google Shape;100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l" rtl="0">
              <a:lnSpc>
                <a:spcPct val="100000"/>
              </a:lnSpc>
              <a:spcBef>
                <a:spcPts val="0"/>
              </a:spcBef>
              <a:spcAft>
                <a:spcPts val="0"/>
              </a:spcAft>
              <a:buClr>
                <a:srgbClr val="333333"/>
              </a:buClr>
              <a:buSzPts val="1100"/>
              <a:buFont typeface="Roboto"/>
              <a:buChar char="•"/>
            </a:pPr>
            <a:r>
              <a:rPr lang="en-US" sz="1100" b="0" i="0" u="none" strike="noStrike" cap="none">
                <a:solidFill>
                  <a:srgbClr val="333333"/>
                </a:solidFill>
                <a:latin typeface="Roboto"/>
                <a:ea typeface="Roboto"/>
                <a:cs typeface="Roboto"/>
                <a:sym typeface="Roboto"/>
              </a:rPr>
              <a:t>Successful learners</a:t>
            </a:r>
            <a:endParaRPr/>
          </a:p>
          <a:p>
            <a:pPr marL="0" marR="0" lvl="0" indent="-69850" algn="l" rtl="0">
              <a:lnSpc>
                <a:spcPct val="100000"/>
              </a:lnSpc>
              <a:spcBef>
                <a:spcPts val="0"/>
              </a:spcBef>
              <a:spcAft>
                <a:spcPts val="0"/>
              </a:spcAft>
              <a:buClr>
                <a:srgbClr val="333333"/>
              </a:buClr>
              <a:buSzPts val="1100"/>
              <a:buFont typeface="Roboto"/>
              <a:buChar char="•"/>
            </a:pPr>
            <a:r>
              <a:rPr lang="en-US" sz="1100" b="0" i="0" u="none" strike="noStrike" cap="none">
                <a:solidFill>
                  <a:srgbClr val="333333"/>
                </a:solidFill>
                <a:latin typeface="Roboto"/>
                <a:ea typeface="Roboto"/>
                <a:cs typeface="Roboto"/>
                <a:sym typeface="Roboto"/>
              </a:rPr>
              <a:t>Confident individuals</a:t>
            </a:r>
            <a:endParaRPr/>
          </a:p>
          <a:p>
            <a:pPr marL="0" marR="0" lvl="0" indent="-69850" algn="l" rtl="0">
              <a:lnSpc>
                <a:spcPct val="100000"/>
              </a:lnSpc>
              <a:spcBef>
                <a:spcPts val="0"/>
              </a:spcBef>
              <a:spcAft>
                <a:spcPts val="0"/>
              </a:spcAft>
              <a:buClr>
                <a:srgbClr val="333333"/>
              </a:buClr>
              <a:buSzPts val="1100"/>
              <a:buFont typeface="Roboto"/>
              <a:buChar char="•"/>
            </a:pPr>
            <a:r>
              <a:rPr lang="en-US" sz="1100" b="0" i="0" u="none" strike="noStrike" cap="none">
                <a:solidFill>
                  <a:srgbClr val="333333"/>
                </a:solidFill>
                <a:latin typeface="Roboto"/>
                <a:ea typeface="Roboto"/>
                <a:cs typeface="Roboto"/>
                <a:sym typeface="Roboto"/>
              </a:rPr>
              <a:t>Responsible citizens</a:t>
            </a:r>
            <a:endParaRPr/>
          </a:p>
          <a:p>
            <a:pPr marL="0" marR="0" lvl="0" indent="-69850" algn="l" rtl="0">
              <a:lnSpc>
                <a:spcPct val="100000"/>
              </a:lnSpc>
              <a:spcBef>
                <a:spcPts val="0"/>
              </a:spcBef>
              <a:spcAft>
                <a:spcPts val="0"/>
              </a:spcAft>
              <a:buClr>
                <a:srgbClr val="333333"/>
              </a:buClr>
              <a:buSzPts val="1100"/>
              <a:buFont typeface="Roboto"/>
              <a:buChar char="•"/>
            </a:pPr>
            <a:r>
              <a:rPr lang="en-US" sz="1100" b="0" i="0" u="none" strike="noStrike" cap="none">
                <a:solidFill>
                  <a:srgbClr val="333333"/>
                </a:solidFill>
                <a:latin typeface="Roboto"/>
                <a:ea typeface="Roboto"/>
                <a:cs typeface="Roboto"/>
                <a:sym typeface="Roboto"/>
              </a:rPr>
              <a:t>Effective contributors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6" name="Google Shape;101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l" rtl="0">
              <a:lnSpc>
                <a:spcPct val="100000"/>
              </a:lnSpc>
              <a:spcBef>
                <a:spcPts val="0"/>
              </a:spcBef>
              <a:spcAft>
                <a:spcPts val="0"/>
              </a:spcAft>
              <a:buClr>
                <a:srgbClr val="333333"/>
              </a:buClr>
              <a:buSzPts val="1100"/>
              <a:buFont typeface="Roboto"/>
              <a:buChar char="•"/>
            </a:pPr>
            <a:r>
              <a:rPr lang="en-US" sz="1100" b="0" i="0" u="none" strike="noStrike" cap="none">
                <a:solidFill>
                  <a:srgbClr val="333333"/>
                </a:solidFill>
                <a:latin typeface="Roboto"/>
                <a:ea typeface="Roboto"/>
                <a:cs typeface="Roboto"/>
                <a:sym typeface="Roboto"/>
              </a:rPr>
              <a:t>Successful Learners Confident individuals Responsible citizens Effective contributors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3" name="Google Shape;102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0" name="Google Shape;103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6" name="Google Shape;103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50800" algn="l" rtl="0">
              <a:lnSpc>
                <a:spcPct val="90000"/>
              </a:lnSpc>
              <a:spcBef>
                <a:spcPts val="0"/>
              </a:spcBef>
              <a:spcAft>
                <a:spcPts val="0"/>
              </a:spcAft>
              <a:buClr>
                <a:srgbClr val="212121"/>
              </a:buClr>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3" name="Google Shape;104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Identities matter in educating for social justice (Skerrett &amp; Smagorinsky, 2022).</a:t>
            </a:r>
            <a:endParaRPr/>
          </a:p>
          <a:p>
            <a:pPr marL="914400" lvl="1" indent="-298450" algn="l" rtl="0">
              <a:lnSpc>
                <a:spcPct val="100000"/>
              </a:lnSpc>
              <a:spcBef>
                <a:spcPts val="0"/>
              </a:spcBef>
              <a:spcAft>
                <a:spcPts val="0"/>
              </a:spcAft>
              <a:buSzPts val="1100"/>
              <a:buChar char="○"/>
            </a:pPr>
            <a:r>
              <a:rPr lang="en-US"/>
              <a:t>Examining multiple and intersecting identities</a:t>
            </a:r>
            <a:endParaRPr/>
          </a:p>
          <a:p>
            <a:pPr marL="914400" lvl="1" indent="-298450" algn="l" rtl="0">
              <a:lnSpc>
                <a:spcPct val="100000"/>
              </a:lnSpc>
              <a:spcBef>
                <a:spcPts val="0"/>
              </a:spcBef>
              <a:spcAft>
                <a:spcPts val="0"/>
              </a:spcAft>
              <a:buSzPts val="1100"/>
              <a:buChar char="○"/>
            </a:pPr>
            <a:r>
              <a:rPr lang="en-US"/>
              <a:t>Identities in relation to local and global communities and for being in classroom community</a:t>
            </a:r>
            <a:endParaRPr/>
          </a:p>
          <a:p>
            <a:pPr marL="914400" lvl="1" indent="-298450" algn="l" rtl="0">
              <a:lnSpc>
                <a:spcPct val="100000"/>
              </a:lnSpc>
              <a:spcBef>
                <a:spcPts val="0"/>
              </a:spcBef>
              <a:spcAft>
                <a:spcPts val="0"/>
              </a:spcAft>
              <a:buSzPts val="1100"/>
              <a:buChar char="○"/>
            </a:pPr>
            <a:r>
              <a:rPr lang="en-US"/>
              <a:t>Identities as they intersect with power, privilege, and oppression</a:t>
            </a:r>
            <a:endParaRPr/>
          </a:p>
          <a:p>
            <a:pPr marL="457200" lvl="0" indent="-298450" algn="l" rtl="0">
              <a:lnSpc>
                <a:spcPct val="100000"/>
              </a:lnSpc>
              <a:spcBef>
                <a:spcPts val="0"/>
              </a:spcBef>
              <a:spcAft>
                <a:spcPts val="0"/>
              </a:spcAft>
              <a:buSzPts val="1100"/>
              <a:buChar char="●"/>
            </a:pPr>
            <a:r>
              <a:rPr lang="en-US"/>
              <a:t>The creation of justice-oriented classroom communities sets the stage for students and teachers to engage in new forms of learning and action that constitute a justice-focused, relevant literacy education. </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1044" name="Google Shape;1044;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2" name="Google Shape;105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8" name="Google Shape;105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5" name="Google Shape;106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2830c4b0af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2830c4b0af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Colleagues at Education Scotland: Jim Fanning, Ollie Bray, Graeme Wallace, and Andy Creamer</a:t>
            </a:r>
            <a:endParaRPr/>
          </a:p>
          <a:p>
            <a:pPr marL="0" lvl="0" indent="0" algn="l" rtl="0">
              <a:lnSpc>
                <a:spcPct val="100000"/>
              </a:lnSpc>
              <a:spcBef>
                <a:spcPts val="0"/>
              </a:spcBef>
              <a:spcAft>
                <a:spcPts val="0"/>
              </a:spcAft>
              <a:buSzPts val="1100"/>
              <a:buNone/>
            </a:pPr>
            <a:r>
              <a:rPr lang="en-US"/>
              <a:t>Colleagues in the International Council of Education Advisers</a:t>
            </a:r>
            <a:endParaRPr/>
          </a:p>
        </p:txBody>
      </p:sp>
      <p:sp>
        <p:nvSpPr>
          <p:cNvPr id="949" name="Google Shape;94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9" name="Google Shape;107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7" name="Google Shape;108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Anti-racism in Education Programme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4" name="Google Shape;109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How have you encountered the concept of racial literacy in your professional and/or personal life? How are you thinking at this moment about racial literacy as a form of curricular knowledge for teaching and learning.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1" name="Google Shape;110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1" name="Google Shape;111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8" name="Google Shape;111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5" name="Google Shape;112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1" name="Google Shape;113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Read from identity and biography in book—ESL teachers in Canada and my own teaching experiences</a:t>
            </a:r>
            <a:endParaRPr/>
          </a:p>
        </p:txBody>
      </p:sp>
      <p:sp>
        <p:nvSpPr>
          <p:cNvPr id="1132" name="Google Shape;1132;p3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9" name="Google Shape;1139;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1140" name="Google Shape;1140;p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Ms. Mary Grady of Boston Public Schools, Massachusetts, USA leads her students in investigating their transnational identities with a focus on social justice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6" name="Google Shape;95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4" name="Google Shape;115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1" name="Google Shape;116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7" name="Google Shape;1167;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Network for Social and Educational Equity housed at the University of Glasgow. This project involved a collaboration between learners in Scotland and Chile investigating climate change at local and global levels. Thanks to Dr. Chris Chapman of University of Glasgow for sharing about this work with me.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5" name="Google Shape;117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For teachers and students</a:t>
            </a:r>
            <a:endParaRPr/>
          </a:p>
        </p:txBody>
      </p:sp>
      <p:sp>
        <p:nvSpPr>
          <p:cNvPr id="1176" name="Google Shape;1176;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2" name="Google Shape;118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9" name="Google Shape;1189;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a:t>Recent Paper prepared for Education Scotland by the Notosh Group (Augst, 2022). Reflects on the continued relevance of the 4 Capacities that drive CfE</a:t>
            </a:r>
            <a:endParaRPr sz="1100"/>
          </a:p>
          <a:p>
            <a:pPr marL="457200" lvl="0" indent="-298450" algn="l" rtl="0">
              <a:lnSpc>
                <a:spcPct val="100000"/>
              </a:lnSpc>
              <a:spcBef>
                <a:spcPts val="0"/>
              </a:spcBef>
              <a:spcAft>
                <a:spcPts val="0"/>
              </a:spcAft>
              <a:buSzPts val="1100"/>
              <a:buChar char="●"/>
            </a:pPr>
            <a:r>
              <a:rPr lang="en-US" sz="1100"/>
              <a:t>School matters because it allows us to gain social skills and make</a:t>
            </a:r>
            <a:endParaRPr/>
          </a:p>
          <a:p>
            <a:pPr marL="457200" lvl="0" indent="-298450" algn="l" rtl="0">
              <a:lnSpc>
                <a:spcPct val="100000"/>
              </a:lnSpc>
              <a:spcBef>
                <a:spcPts val="0"/>
              </a:spcBef>
              <a:spcAft>
                <a:spcPts val="0"/>
              </a:spcAft>
              <a:buSzPts val="1100"/>
              <a:buChar char="●"/>
            </a:pPr>
            <a:r>
              <a:rPr lang="en-US" sz="1100" i="1">
                <a:solidFill>
                  <a:srgbClr val="0070C0"/>
                </a:solidFill>
              </a:rPr>
              <a:t>friends</a:t>
            </a:r>
            <a:r>
              <a:rPr lang="en-US" sz="1100"/>
              <a:t>.</a:t>
            </a:r>
            <a:endParaRPr/>
          </a:p>
          <a:p>
            <a:pPr marL="457200" lvl="0" indent="-298450" algn="l" rtl="0">
              <a:lnSpc>
                <a:spcPct val="100000"/>
              </a:lnSpc>
              <a:spcBef>
                <a:spcPts val="0"/>
              </a:spcBef>
              <a:spcAft>
                <a:spcPts val="0"/>
              </a:spcAft>
              <a:buSzPts val="1100"/>
              <a:buChar char="●"/>
            </a:pPr>
            <a:r>
              <a:rPr lang="en-US" sz="1100"/>
              <a:t>A school is a </a:t>
            </a:r>
            <a:r>
              <a:rPr lang="en-US" sz="1100" i="1">
                <a:solidFill>
                  <a:srgbClr val="0070C0"/>
                </a:solidFill>
              </a:rPr>
              <a:t>safe place </a:t>
            </a:r>
            <a:r>
              <a:rPr lang="en-US" sz="1100"/>
              <a:t>for many people.</a:t>
            </a:r>
            <a:endParaRPr/>
          </a:p>
          <a:p>
            <a:pPr marL="457200" lvl="0" indent="-298450" algn="l" rtl="0">
              <a:lnSpc>
                <a:spcPct val="100000"/>
              </a:lnSpc>
              <a:spcBef>
                <a:spcPts val="0"/>
              </a:spcBef>
              <a:spcAft>
                <a:spcPts val="0"/>
              </a:spcAft>
              <a:buSzPts val="1100"/>
              <a:buChar char="●"/>
            </a:pPr>
            <a:r>
              <a:rPr lang="en-US" sz="1100"/>
              <a:t>School matters to me because it is setting you up for life.</a:t>
            </a:r>
            <a:endParaRPr/>
          </a:p>
          <a:p>
            <a:pPr marL="457200" lvl="0" indent="-298450" algn="l" rtl="0">
              <a:lnSpc>
                <a:spcPct val="100000"/>
              </a:lnSpc>
              <a:spcBef>
                <a:spcPts val="0"/>
              </a:spcBef>
              <a:spcAft>
                <a:spcPts val="0"/>
              </a:spcAft>
              <a:buSzPts val="1100"/>
              <a:buChar char="●"/>
            </a:pPr>
            <a:r>
              <a:rPr lang="en-US" sz="1100"/>
              <a:t>I go to school to </a:t>
            </a:r>
            <a:r>
              <a:rPr lang="en-US" sz="1100" i="1">
                <a:solidFill>
                  <a:srgbClr val="0070C0"/>
                </a:solidFill>
              </a:rPr>
              <a:t>be active </a:t>
            </a:r>
            <a:r>
              <a:rPr lang="en-US" sz="1100"/>
              <a:t>and have a better understanding of things.</a:t>
            </a:r>
            <a:endParaRPr/>
          </a:p>
          <a:p>
            <a:pPr marL="457200" lvl="0" indent="-298450" algn="l" rtl="0">
              <a:lnSpc>
                <a:spcPct val="100000"/>
              </a:lnSpc>
              <a:spcBef>
                <a:spcPts val="0"/>
              </a:spcBef>
              <a:spcAft>
                <a:spcPts val="0"/>
              </a:spcAft>
              <a:buSzPts val="1100"/>
              <a:buChar char="●"/>
            </a:pPr>
            <a:r>
              <a:rPr lang="en-US" sz="1100" b="1" i="1">
                <a:solidFill>
                  <a:srgbClr val="0070C0"/>
                </a:solidFill>
              </a:rPr>
              <a:t>School matters to people around the world </a:t>
            </a:r>
            <a:r>
              <a:rPr lang="en-US" sz="1100"/>
              <a:t>so they can learn, achieve</a:t>
            </a:r>
            <a:endParaRPr/>
          </a:p>
          <a:p>
            <a:pPr marL="457200" lvl="0" indent="-298450" algn="l" rtl="0">
              <a:lnSpc>
                <a:spcPct val="100000"/>
              </a:lnSpc>
              <a:spcBef>
                <a:spcPts val="0"/>
              </a:spcBef>
              <a:spcAft>
                <a:spcPts val="0"/>
              </a:spcAft>
              <a:buSzPts val="1100"/>
              <a:buChar char="●"/>
            </a:pPr>
            <a:r>
              <a:rPr lang="en-US" sz="1100"/>
              <a:t>their </a:t>
            </a:r>
            <a:r>
              <a:rPr lang="en-US" sz="1100" i="1">
                <a:solidFill>
                  <a:srgbClr val="0070C0"/>
                </a:solidFill>
              </a:rPr>
              <a:t>dream</a:t>
            </a:r>
            <a:r>
              <a:rPr lang="en-US" sz="1100"/>
              <a:t>, work hard for the job they want, and get the stuff they</a:t>
            </a:r>
            <a:endParaRPr/>
          </a:p>
          <a:p>
            <a:pPr marL="457200" lvl="0" indent="-298450" algn="l" rtl="0">
              <a:lnSpc>
                <a:spcPct val="100000"/>
              </a:lnSpc>
              <a:spcBef>
                <a:spcPts val="0"/>
              </a:spcBef>
              <a:spcAft>
                <a:spcPts val="0"/>
              </a:spcAft>
              <a:buSzPts val="1100"/>
              <a:buChar char="●"/>
            </a:pPr>
            <a:r>
              <a:rPr lang="en-US" sz="1100"/>
              <a:t>need.</a:t>
            </a:r>
            <a:endParaRPr/>
          </a:p>
          <a:p>
            <a:pPr marL="457200" lvl="0" indent="-298450" algn="l" rtl="0">
              <a:lnSpc>
                <a:spcPct val="100000"/>
              </a:lnSpc>
              <a:spcBef>
                <a:spcPts val="0"/>
              </a:spcBef>
              <a:spcAft>
                <a:spcPts val="0"/>
              </a:spcAft>
              <a:buSzPts val="1100"/>
              <a:buChar char="●"/>
            </a:pPr>
            <a:r>
              <a:rPr lang="en-US" sz="1100"/>
              <a:t>So I can live </a:t>
            </a:r>
            <a:r>
              <a:rPr lang="en-US" sz="1100" i="1">
                <a:solidFill>
                  <a:srgbClr val="0070C0"/>
                </a:solidFill>
              </a:rPr>
              <a:t>a good life</a:t>
            </a:r>
            <a:r>
              <a:rPr lang="en-US" sz="1100"/>
              <a:t>.</a:t>
            </a:r>
            <a:endParaRPr/>
          </a:p>
          <a:p>
            <a:pPr marL="457200" lvl="0" indent="-298450" algn="l" rtl="0">
              <a:lnSpc>
                <a:spcPct val="100000"/>
              </a:lnSpc>
              <a:spcBef>
                <a:spcPts val="0"/>
              </a:spcBef>
              <a:spcAft>
                <a:spcPts val="0"/>
              </a:spcAft>
              <a:buSzPts val="1100"/>
              <a:buChar char="●"/>
            </a:pPr>
            <a:r>
              <a:rPr lang="en-US" sz="1100"/>
              <a:t>If everybody gets a good education, they can do great things and</a:t>
            </a:r>
            <a:endParaRPr/>
          </a:p>
          <a:p>
            <a:pPr marL="457200" lvl="0" indent="-298450" algn="l" rtl="0">
              <a:lnSpc>
                <a:spcPct val="100000"/>
              </a:lnSpc>
              <a:spcBef>
                <a:spcPts val="0"/>
              </a:spcBef>
              <a:spcAft>
                <a:spcPts val="0"/>
              </a:spcAft>
              <a:buSzPts val="1100"/>
              <a:buChar char="●"/>
            </a:pPr>
            <a:r>
              <a:rPr lang="en-US" sz="1100" i="1">
                <a:solidFill>
                  <a:srgbClr val="0070C0"/>
                </a:solidFill>
              </a:rPr>
              <a:t>change the world.</a:t>
            </a:r>
            <a:endParaRPr/>
          </a:p>
          <a:p>
            <a:pPr marL="457200" lvl="0" indent="-298450" algn="l" rtl="0">
              <a:lnSpc>
                <a:spcPct val="100000"/>
              </a:lnSpc>
              <a:spcBef>
                <a:spcPts val="0"/>
              </a:spcBef>
              <a:spcAft>
                <a:spcPts val="0"/>
              </a:spcAft>
              <a:buSzPts val="1100"/>
              <a:buChar char="●"/>
            </a:pPr>
            <a:r>
              <a:rPr lang="en-US" sz="1100"/>
              <a:t>I think school matters to my parents because they want me to try my</a:t>
            </a:r>
            <a:endParaRPr/>
          </a:p>
          <a:p>
            <a:pPr marL="457200" lvl="0" indent="-298450" algn="l" rtl="0">
              <a:lnSpc>
                <a:spcPct val="100000"/>
              </a:lnSpc>
              <a:spcBef>
                <a:spcPts val="0"/>
              </a:spcBef>
              <a:spcAft>
                <a:spcPts val="0"/>
              </a:spcAft>
              <a:buSzPts val="1100"/>
              <a:buChar char="●"/>
            </a:pPr>
            <a:r>
              <a:rPr lang="en-US" sz="1100"/>
              <a:t>hardest to achieve my future </a:t>
            </a:r>
            <a:r>
              <a:rPr lang="en-US" sz="1100" i="1">
                <a:solidFill>
                  <a:srgbClr val="0070C0"/>
                </a:solidFill>
              </a:rPr>
              <a:t>dreams</a:t>
            </a:r>
            <a:r>
              <a:rPr lang="en-US" sz="1100"/>
              <a:t> and </a:t>
            </a:r>
            <a:r>
              <a:rPr lang="en-US" sz="1100" i="1">
                <a:solidFill>
                  <a:srgbClr val="0070C0"/>
                </a:solidFill>
              </a:rPr>
              <a:t>be happy</a:t>
            </a:r>
            <a:r>
              <a:rPr lang="en-US" sz="1100"/>
              <a:t>.</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22f7ed956a2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6" name="Google Shape;1196;g22f7ed956a2_1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qr code!!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3" name="Google Shape;96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9" name="Google Shape;96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7" name="Google Shape;97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4" name="Google Shape;98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0" name="Google Shape;100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g238da2a9079_0_3"/>
          <p:cNvSpPr/>
          <p:nvPr/>
        </p:nvSpPr>
        <p:spPr>
          <a:xfrm>
            <a:off x="9875233" y="1593999"/>
            <a:ext cx="4290900" cy="42912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0;g238da2a9079_0_3"/>
          <p:cNvSpPr/>
          <p:nvPr/>
        </p:nvSpPr>
        <p:spPr>
          <a:xfrm>
            <a:off x="1263700" y="-1013967"/>
            <a:ext cx="2240400" cy="22404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g238da2a9079_0_3"/>
          <p:cNvSpPr/>
          <p:nvPr/>
        </p:nvSpPr>
        <p:spPr>
          <a:xfrm>
            <a:off x="-245100" y="877367"/>
            <a:ext cx="1508700" cy="15087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g238da2a9079_0_3"/>
          <p:cNvSpPr txBox="1">
            <a:spLocks noGrp="1"/>
          </p:cNvSpPr>
          <p:nvPr>
            <p:ph type="ctrTitle"/>
          </p:nvPr>
        </p:nvSpPr>
        <p:spPr>
          <a:xfrm>
            <a:off x="2323933" y="1751000"/>
            <a:ext cx="7449300" cy="2793300"/>
          </a:xfrm>
          <a:prstGeom prst="rect">
            <a:avLst/>
          </a:prstGeom>
          <a:noFill/>
          <a:ln>
            <a:noFill/>
          </a:ln>
        </p:spPr>
        <p:txBody>
          <a:bodyPr spcFirstLastPara="1" wrap="square" lIns="121900" tIns="121900" rIns="121900" bIns="121900" anchor="b" anchorCtr="0">
            <a:noAutofit/>
          </a:bodyPr>
          <a:lstStyle>
            <a:lvl1pPr lvl="0" algn="l">
              <a:lnSpc>
                <a:spcPct val="80000"/>
              </a:lnSpc>
              <a:spcBef>
                <a:spcPts val="0"/>
              </a:spcBef>
              <a:spcAft>
                <a:spcPts val="0"/>
              </a:spcAft>
              <a:buClr>
                <a:srgbClr val="191919"/>
              </a:buClr>
              <a:buSzPts val="6900"/>
              <a:buNone/>
              <a:defRPr sz="6700">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Clr>
                <a:srgbClr val="191919"/>
              </a:buClr>
              <a:buSzPts val="6900"/>
              <a:buNone/>
              <a:defRPr sz="6900">
                <a:solidFill>
                  <a:srgbClr val="191919"/>
                </a:solidFill>
              </a:defRPr>
            </a:lvl2pPr>
            <a:lvl3pPr lvl="2" algn="ctr">
              <a:lnSpc>
                <a:spcPct val="100000"/>
              </a:lnSpc>
              <a:spcBef>
                <a:spcPts val="0"/>
              </a:spcBef>
              <a:spcAft>
                <a:spcPts val="0"/>
              </a:spcAft>
              <a:buClr>
                <a:srgbClr val="191919"/>
              </a:buClr>
              <a:buSzPts val="6900"/>
              <a:buNone/>
              <a:defRPr sz="6900">
                <a:solidFill>
                  <a:srgbClr val="191919"/>
                </a:solidFill>
              </a:defRPr>
            </a:lvl3pPr>
            <a:lvl4pPr lvl="3" algn="ctr">
              <a:lnSpc>
                <a:spcPct val="100000"/>
              </a:lnSpc>
              <a:spcBef>
                <a:spcPts val="0"/>
              </a:spcBef>
              <a:spcAft>
                <a:spcPts val="0"/>
              </a:spcAft>
              <a:buClr>
                <a:srgbClr val="191919"/>
              </a:buClr>
              <a:buSzPts val="6900"/>
              <a:buNone/>
              <a:defRPr sz="6900">
                <a:solidFill>
                  <a:srgbClr val="191919"/>
                </a:solidFill>
              </a:defRPr>
            </a:lvl4pPr>
            <a:lvl5pPr lvl="4" algn="ctr">
              <a:lnSpc>
                <a:spcPct val="100000"/>
              </a:lnSpc>
              <a:spcBef>
                <a:spcPts val="0"/>
              </a:spcBef>
              <a:spcAft>
                <a:spcPts val="0"/>
              </a:spcAft>
              <a:buClr>
                <a:srgbClr val="191919"/>
              </a:buClr>
              <a:buSzPts val="6900"/>
              <a:buNone/>
              <a:defRPr sz="6900">
                <a:solidFill>
                  <a:srgbClr val="191919"/>
                </a:solidFill>
              </a:defRPr>
            </a:lvl5pPr>
            <a:lvl6pPr lvl="5" algn="ctr">
              <a:lnSpc>
                <a:spcPct val="100000"/>
              </a:lnSpc>
              <a:spcBef>
                <a:spcPts val="0"/>
              </a:spcBef>
              <a:spcAft>
                <a:spcPts val="0"/>
              </a:spcAft>
              <a:buClr>
                <a:srgbClr val="191919"/>
              </a:buClr>
              <a:buSzPts val="6900"/>
              <a:buNone/>
              <a:defRPr sz="6900">
                <a:solidFill>
                  <a:srgbClr val="191919"/>
                </a:solidFill>
              </a:defRPr>
            </a:lvl6pPr>
            <a:lvl7pPr lvl="6" algn="ctr">
              <a:lnSpc>
                <a:spcPct val="100000"/>
              </a:lnSpc>
              <a:spcBef>
                <a:spcPts val="0"/>
              </a:spcBef>
              <a:spcAft>
                <a:spcPts val="0"/>
              </a:spcAft>
              <a:buClr>
                <a:srgbClr val="191919"/>
              </a:buClr>
              <a:buSzPts val="6900"/>
              <a:buNone/>
              <a:defRPr sz="6900">
                <a:solidFill>
                  <a:srgbClr val="191919"/>
                </a:solidFill>
              </a:defRPr>
            </a:lvl7pPr>
            <a:lvl8pPr lvl="7" algn="ctr">
              <a:lnSpc>
                <a:spcPct val="100000"/>
              </a:lnSpc>
              <a:spcBef>
                <a:spcPts val="0"/>
              </a:spcBef>
              <a:spcAft>
                <a:spcPts val="0"/>
              </a:spcAft>
              <a:buClr>
                <a:srgbClr val="191919"/>
              </a:buClr>
              <a:buSzPts val="6900"/>
              <a:buNone/>
              <a:defRPr sz="6900">
                <a:solidFill>
                  <a:srgbClr val="191919"/>
                </a:solidFill>
              </a:defRPr>
            </a:lvl8pPr>
            <a:lvl9pPr lvl="8" algn="ctr">
              <a:lnSpc>
                <a:spcPct val="100000"/>
              </a:lnSpc>
              <a:spcBef>
                <a:spcPts val="0"/>
              </a:spcBef>
              <a:spcAft>
                <a:spcPts val="0"/>
              </a:spcAft>
              <a:buClr>
                <a:srgbClr val="191919"/>
              </a:buClr>
              <a:buSzPts val="6900"/>
              <a:buNone/>
              <a:defRPr sz="6900">
                <a:solidFill>
                  <a:srgbClr val="191919"/>
                </a:solidFill>
              </a:defRPr>
            </a:lvl9pPr>
          </a:lstStyle>
          <a:p>
            <a:endParaRPr/>
          </a:p>
        </p:txBody>
      </p:sp>
      <p:sp>
        <p:nvSpPr>
          <p:cNvPr id="13" name="Google Shape;13;g238da2a9079_0_3"/>
          <p:cNvSpPr txBox="1">
            <a:spLocks noGrp="1"/>
          </p:cNvSpPr>
          <p:nvPr>
            <p:ph type="subTitle" idx="1"/>
          </p:nvPr>
        </p:nvSpPr>
        <p:spPr>
          <a:xfrm>
            <a:off x="2323933" y="5128967"/>
            <a:ext cx="7449300" cy="634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None/>
              <a:defRPr sz="1900">
                <a:solidFill>
                  <a:schemeClr val="dk1"/>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grpSp>
        <p:nvGrpSpPr>
          <p:cNvPr id="14" name="Google Shape;14;g238da2a9079_0_3"/>
          <p:cNvGrpSpPr/>
          <p:nvPr/>
        </p:nvGrpSpPr>
        <p:grpSpPr>
          <a:xfrm>
            <a:off x="474099" y="3568313"/>
            <a:ext cx="471261" cy="2812702"/>
            <a:chOff x="847075" y="2267575"/>
            <a:chExt cx="260351" cy="1553893"/>
          </a:xfrm>
        </p:grpSpPr>
        <p:sp>
          <p:nvSpPr>
            <p:cNvPr id="15" name="Google Shape;15;g238da2a9079_0_3"/>
            <p:cNvSpPr/>
            <p:nvPr/>
          </p:nvSpPr>
          <p:spPr>
            <a:xfrm>
              <a:off x="847075"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g238da2a9079_0_3"/>
            <p:cNvSpPr/>
            <p:nvPr/>
          </p:nvSpPr>
          <p:spPr>
            <a:xfrm>
              <a:off x="1007526"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g238da2a9079_0_3"/>
            <p:cNvSpPr/>
            <p:nvPr/>
          </p:nvSpPr>
          <p:spPr>
            <a:xfrm>
              <a:off x="847075"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g238da2a9079_0_3"/>
            <p:cNvSpPr/>
            <p:nvPr/>
          </p:nvSpPr>
          <p:spPr>
            <a:xfrm>
              <a:off x="1007526"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g238da2a9079_0_3"/>
            <p:cNvSpPr/>
            <p:nvPr/>
          </p:nvSpPr>
          <p:spPr>
            <a:xfrm>
              <a:off x="847075"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g238da2a9079_0_3"/>
            <p:cNvSpPr/>
            <p:nvPr/>
          </p:nvSpPr>
          <p:spPr>
            <a:xfrm>
              <a:off x="1007526"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g238da2a9079_0_3"/>
            <p:cNvSpPr/>
            <p:nvPr/>
          </p:nvSpPr>
          <p:spPr>
            <a:xfrm>
              <a:off x="847075"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g238da2a9079_0_3"/>
            <p:cNvSpPr/>
            <p:nvPr/>
          </p:nvSpPr>
          <p:spPr>
            <a:xfrm>
              <a:off x="1007526"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g238da2a9079_0_3"/>
            <p:cNvSpPr/>
            <p:nvPr/>
          </p:nvSpPr>
          <p:spPr>
            <a:xfrm>
              <a:off x="847075"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g238da2a9079_0_3"/>
            <p:cNvSpPr/>
            <p:nvPr/>
          </p:nvSpPr>
          <p:spPr>
            <a:xfrm>
              <a:off x="1007526"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g238da2a9079_0_3"/>
            <p:cNvSpPr/>
            <p:nvPr/>
          </p:nvSpPr>
          <p:spPr>
            <a:xfrm>
              <a:off x="847075"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g238da2a9079_0_3"/>
            <p:cNvSpPr/>
            <p:nvPr/>
          </p:nvSpPr>
          <p:spPr>
            <a:xfrm>
              <a:off x="1007526"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g238da2a9079_0_3"/>
            <p:cNvSpPr/>
            <p:nvPr/>
          </p:nvSpPr>
          <p:spPr>
            <a:xfrm>
              <a:off x="847075"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g238da2a9079_0_3"/>
            <p:cNvSpPr/>
            <p:nvPr/>
          </p:nvSpPr>
          <p:spPr>
            <a:xfrm>
              <a:off x="1007526"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g238da2a9079_0_3"/>
            <p:cNvSpPr/>
            <p:nvPr/>
          </p:nvSpPr>
          <p:spPr>
            <a:xfrm>
              <a:off x="847075"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g238da2a9079_0_3"/>
            <p:cNvSpPr/>
            <p:nvPr/>
          </p:nvSpPr>
          <p:spPr>
            <a:xfrm>
              <a:off x="1007526"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g238da2a9079_0_3"/>
            <p:cNvSpPr/>
            <p:nvPr/>
          </p:nvSpPr>
          <p:spPr>
            <a:xfrm>
              <a:off x="847075"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g238da2a9079_0_3"/>
            <p:cNvSpPr/>
            <p:nvPr/>
          </p:nvSpPr>
          <p:spPr>
            <a:xfrm>
              <a:off x="1007526"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 name="Google Shape;33;g238da2a9079_0_3"/>
          <p:cNvGrpSpPr/>
          <p:nvPr/>
        </p:nvGrpSpPr>
        <p:grpSpPr>
          <a:xfrm rot="5400000">
            <a:off x="10809005" y="-75694"/>
            <a:ext cx="471261" cy="1491533"/>
            <a:chOff x="7914125" y="539500"/>
            <a:chExt cx="260351" cy="824006"/>
          </a:xfrm>
        </p:grpSpPr>
        <p:sp>
          <p:nvSpPr>
            <p:cNvPr id="34" name="Google Shape;34;g238da2a9079_0_3"/>
            <p:cNvSpPr/>
            <p:nvPr/>
          </p:nvSpPr>
          <p:spPr>
            <a:xfrm>
              <a:off x="7914125"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g238da2a9079_0_3"/>
            <p:cNvSpPr/>
            <p:nvPr/>
          </p:nvSpPr>
          <p:spPr>
            <a:xfrm>
              <a:off x="8074576"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g238da2a9079_0_3"/>
            <p:cNvSpPr/>
            <p:nvPr/>
          </p:nvSpPr>
          <p:spPr>
            <a:xfrm>
              <a:off x="7914125"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g238da2a9079_0_3"/>
            <p:cNvSpPr/>
            <p:nvPr/>
          </p:nvSpPr>
          <p:spPr>
            <a:xfrm>
              <a:off x="8074576"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g238da2a9079_0_3"/>
            <p:cNvSpPr/>
            <p:nvPr/>
          </p:nvSpPr>
          <p:spPr>
            <a:xfrm>
              <a:off x="7914125"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g238da2a9079_0_3"/>
            <p:cNvSpPr/>
            <p:nvPr/>
          </p:nvSpPr>
          <p:spPr>
            <a:xfrm>
              <a:off x="8074576"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g238da2a9079_0_3"/>
            <p:cNvSpPr/>
            <p:nvPr/>
          </p:nvSpPr>
          <p:spPr>
            <a:xfrm>
              <a:off x="7914125"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g238da2a9079_0_3"/>
            <p:cNvSpPr/>
            <p:nvPr/>
          </p:nvSpPr>
          <p:spPr>
            <a:xfrm>
              <a:off x="8074576"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g238da2a9079_0_3"/>
            <p:cNvSpPr/>
            <p:nvPr/>
          </p:nvSpPr>
          <p:spPr>
            <a:xfrm>
              <a:off x="7914125"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g238da2a9079_0_3"/>
            <p:cNvSpPr/>
            <p:nvPr/>
          </p:nvSpPr>
          <p:spPr>
            <a:xfrm>
              <a:off x="8074576"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 name="Google Shape;44;g238da2a9079_0_3"/>
          <p:cNvGrpSpPr/>
          <p:nvPr/>
        </p:nvGrpSpPr>
        <p:grpSpPr>
          <a:xfrm>
            <a:off x="64582" y="71165"/>
            <a:ext cx="12062532" cy="6715499"/>
            <a:chOff x="48438" y="53375"/>
            <a:chExt cx="9047125" cy="5036750"/>
          </a:xfrm>
        </p:grpSpPr>
        <p:sp>
          <p:nvSpPr>
            <p:cNvPr id="45" name="Google Shape;45;g238da2a9079_0_3"/>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g238da2a9079_0_3"/>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g238da2a9079_0_3"/>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g238da2a9079_0_3"/>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9" name="Google Shape;49;g238da2a9079_0_3"/>
            <p:cNvCxnSpPr>
              <a:stCxn id="45" idx="3"/>
              <a:endCxn id="46"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50" name="Google Shape;50;g238da2a9079_0_3"/>
            <p:cNvCxnSpPr>
              <a:stCxn id="45" idx="2"/>
              <a:endCxn id="47"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51" name="Google Shape;51;g238da2a9079_0_3"/>
            <p:cNvCxnSpPr>
              <a:stCxn id="47" idx="3"/>
              <a:endCxn id="48"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52" name="Google Shape;52;g238da2a9079_0_3"/>
            <p:cNvCxnSpPr>
              <a:stCxn id="48" idx="0"/>
              <a:endCxn id="46"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4"/>
        <p:cNvGrpSpPr/>
        <p:nvPr/>
      </p:nvGrpSpPr>
      <p:grpSpPr>
        <a:xfrm>
          <a:off x="0" y="0"/>
          <a:ext cx="0" cy="0"/>
          <a:chOff x="0" y="0"/>
          <a:chExt cx="0" cy="0"/>
        </a:xfrm>
      </p:grpSpPr>
      <p:grpSp>
        <p:nvGrpSpPr>
          <p:cNvPr id="245" name="Google Shape;245;g238da2a9079_0_276"/>
          <p:cNvGrpSpPr/>
          <p:nvPr/>
        </p:nvGrpSpPr>
        <p:grpSpPr>
          <a:xfrm rot="5400000">
            <a:off x="9599115" y="4732279"/>
            <a:ext cx="471261" cy="2812702"/>
            <a:chOff x="847075" y="2267575"/>
            <a:chExt cx="260351" cy="1553893"/>
          </a:xfrm>
        </p:grpSpPr>
        <p:sp>
          <p:nvSpPr>
            <p:cNvPr id="246" name="Google Shape;246;g238da2a9079_0_276"/>
            <p:cNvSpPr/>
            <p:nvPr/>
          </p:nvSpPr>
          <p:spPr>
            <a:xfrm>
              <a:off x="847075"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g238da2a9079_0_276"/>
            <p:cNvSpPr/>
            <p:nvPr/>
          </p:nvSpPr>
          <p:spPr>
            <a:xfrm>
              <a:off x="1007526"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g238da2a9079_0_276"/>
            <p:cNvSpPr/>
            <p:nvPr/>
          </p:nvSpPr>
          <p:spPr>
            <a:xfrm>
              <a:off x="847075"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g238da2a9079_0_276"/>
            <p:cNvSpPr/>
            <p:nvPr/>
          </p:nvSpPr>
          <p:spPr>
            <a:xfrm>
              <a:off x="1007526"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g238da2a9079_0_276"/>
            <p:cNvSpPr/>
            <p:nvPr/>
          </p:nvSpPr>
          <p:spPr>
            <a:xfrm>
              <a:off x="847075"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g238da2a9079_0_276"/>
            <p:cNvSpPr/>
            <p:nvPr/>
          </p:nvSpPr>
          <p:spPr>
            <a:xfrm>
              <a:off x="1007526"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g238da2a9079_0_276"/>
            <p:cNvSpPr/>
            <p:nvPr/>
          </p:nvSpPr>
          <p:spPr>
            <a:xfrm>
              <a:off x="847075"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g238da2a9079_0_276"/>
            <p:cNvSpPr/>
            <p:nvPr/>
          </p:nvSpPr>
          <p:spPr>
            <a:xfrm>
              <a:off x="1007526"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238da2a9079_0_276"/>
            <p:cNvSpPr/>
            <p:nvPr/>
          </p:nvSpPr>
          <p:spPr>
            <a:xfrm>
              <a:off x="847075"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g238da2a9079_0_276"/>
            <p:cNvSpPr/>
            <p:nvPr/>
          </p:nvSpPr>
          <p:spPr>
            <a:xfrm>
              <a:off x="1007526"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g238da2a9079_0_276"/>
            <p:cNvSpPr/>
            <p:nvPr/>
          </p:nvSpPr>
          <p:spPr>
            <a:xfrm>
              <a:off x="847075"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238da2a9079_0_276"/>
            <p:cNvSpPr/>
            <p:nvPr/>
          </p:nvSpPr>
          <p:spPr>
            <a:xfrm>
              <a:off x="1007526"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g238da2a9079_0_276"/>
            <p:cNvSpPr/>
            <p:nvPr/>
          </p:nvSpPr>
          <p:spPr>
            <a:xfrm>
              <a:off x="847075"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g238da2a9079_0_276"/>
            <p:cNvSpPr/>
            <p:nvPr/>
          </p:nvSpPr>
          <p:spPr>
            <a:xfrm>
              <a:off x="1007526"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g238da2a9079_0_276"/>
            <p:cNvSpPr/>
            <p:nvPr/>
          </p:nvSpPr>
          <p:spPr>
            <a:xfrm>
              <a:off x="847075"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g238da2a9079_0_276"/>
            <p:cNvSpPr/>
            <p:nvPr/>
          </p:nvSpPr>
          <p:spPr>
            <a:xfrm>
              <a:off x="1007526"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238da2a9079_0_276"/>
            <p:cNvSpPr/>
            <p:nvPr/>
          </p:nvSpPr>
          <p:spPr>
            <a:xfrm>
              <a:off x="847075"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238da2a9079_0_276"/>
            <p:cNvSpPr/>
            <p:nvPr/>
          </p:nvSpPr>
          <p:spPr>
            <a:xfrm>
              <a:off x="1007526"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4" name="Google Shape;264;g238da2a9079_0_276"/>
          <p:cNvGrpSpPr/>
          <p:nvPr/>
        </p:nvGrpSpPr>
        <p:grpSpPr>
          <a:xfrm rot="5400000">
            <a:off x="2121815" y="-687054"/>
            <a:ext cx="471261" cy="2812702"/>
            <a:chOff x="847075" y="2267575"/>
            <a:chExt cx="260351" cy="1553893"/>
          </a:xfrm>
        </p:grpSpPr>
        <p:sp>
          <p:nvSpPr>
            <p:cNvPr id="265" name="Google Shape;265;g238da2a9079_0_276"/>
            <p:cNvSpPr/>
            <p:nvPr/>
          </p:nvSpPr>
          <p:spPr>
            <a:xfrm>
              <a:off x="847075"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238da2a9079_0_276"/>
            <p:cNvSpPr/>
            <p:nvPr/>
          </p:nvSpPr>
          <p:spPr>
            <a:xfrm>
              <a:off x="1007526"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g238da2a9079_0_276"/>
            <p:cNvSpPr/>
            <p:nvPr/>
          </p:nvSpPr>
          <p:spPr>
            <a:xfrm>
              <a:off x="847075"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238da2a9079_0_276"/>
            <p:cNvSpPr/>
            <p:nvPr/>
          </p:nvSpPr>
          <p:spPr>
            <a:xfrm>
              <a:off x="1007526"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g238da2a9079_0_276"/>
            <p:cNvSpPr/>
            <p:nvPr/>
          </p:nvSpPr>
          <p:spPr>
            <a:xfrm>
              <a:off x="847075"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g238da2a9079_0_276"/>
            <p:cNvSpPr/>
            <p:nvPr/>
          </p:nvSpPr>
          <p:spPr>
            <a:xfrm>
              <a:off x="1007526"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g238da2a9079_0_276"/>
            <p:cNvSpPr/>
            <p:nvPr/>
          </p:nvSpPr>
          <p:spPr>
            <a:xfrm>
              <a:off x="847075"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238da2a9079_0_276"/>
            <p:cNvSpPr/>
            <p:nvPr/>
          </p:nvSpPr>
          <p:spPr>
            <a:xfrm>
              <a:off x="1007526"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238da2a9079_0_276"/>
            <p:cNvSpPr/>
            <p:nvPr/>
          </p:nvSpPr>
          <p:spPr>
            <a:xfrm>
              <a:off x="847075"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g238da2a9079_0_276"/>
            <p:cNvSpPr/>
            <p:nvPr/>
          </p:nvSpPr>
          <p:spPr>
            <a:xfrm>
              <a:off x="1007526"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g238da2a9079_0_276"/>
            <p:cNvSpPr/>
            <p:nvPr/>
          </p:nvSpPr>
          <p:spPr>
            <a:xfrm>
              <a:off x="847075"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g238da2a9079_0_276"/>
            <p:cNvSpPr/>
            <p:nvPr/>
          </p:nvSpPr>
          <p:spPr>
            <a:xfrm>
              <a:off x="1007526"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g238da2a9079_0_276"/>
            <p:cNvSpPr/>
            <p:nvPr/>
          </p:nvSpPr>
          <p:spPr>
            <a:xfrm>
              <a:off x="847075"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g238da2a9079_0_276"/>
            <p:cNvSpPr/>
            <p:nvPr/>
          </p:nvSpPr>
          <p:spPr>
            <a:xfrm>
              <a:off x="1007526"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g238da2a9079_0_276"/>
            <p:cNvSpPr/>
            <p:nvPr/>
          </p:nvSpPr>
          <p:spPr>
            <a:xfrm>
              <a:off x="847075"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g238da2a9079_0_276"/>
            <p:cNvSpPr/>
            <p:nvPr/>
          </p:nvSpPr>
          <p:spPr>
            <a:xfrm>
              <a:off x="1007526"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238da2a9079_0_276"/>
            <p:cNvSpPr/>
            <p:nvPr/>
          </p:nvSpPr>
          <p:spPr>
            <a:xfrm>
              <a:off x="847075"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g238da2a9079_0_276"/>
            <p:cNvSpPr/>
            <p:nvPr/>
          </p:nvSpPr>
          <p:spPr>
            <a:xfrm>
              <a:off x="1007526"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3" name="Google Shape;283;g238da2a9079_0_276"/>
          <p:cNvSpPr/>
          <p:nvPr/>
        </p:nvSpPr>
        <p:spPr>
          <a:xfrm>
            <a:off x="694833" y="5815551"/>
            <a:ext cx="2092800" cy="20928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g238da2a9079_0_276"/>
          <p:cNvSpPr/>
          <p:nvPr/>
        </p:nvSpPr>
        <p:spPr>
          <a:xfrm>
            <a:off x="-786500" y="3820867"/>
            <a:ext cx="1529700" cy="15297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g238da2a9079_0_276"/>
          <p:cNvSpPr/>
          <p:nvPr/>
        </p:nvSpPr>
        <p:spPr>
          <a:xfrm>
            <a:off x="11241033" y="716067"/>
            <a:ext cx="1905600" cy="1905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g238da2a9079_0_276"/>
          <p:cNvSpPr txBox="1">
            <a:spLocks noGrp="1"/>
          </p:cNvSpPr>
          <p:nvPr>
            <p:ph type="title" hasCustomPrompt="1"/>
          </p:nvPr>
        </p:nvSpPr>
        <p:spPr>
          <a:xfrm>
            <a:off x="1447200" y="1974467"/>
            <a:ext cx="9297600" cy="2313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12800"/>
              <a:buNone/>
              <a:defRPr sz="10500"/>
            </a:lvl1pPr>
            <a:lvl2pPr lvl="1" algn="ctr">
              <a:lnSpc>
                <a:spcPct val="100000"/>
              </a:lnSpc>
              <a:spcBef>
                <a:spcPts val="0"/>
              </a:spcBef>
              <a:spcAft>
                <a:spcPts val="0"/>
              </a:spcAft>
              <a:buSzPts val="12800"/>
              <a:buNone/>
              <a:defRPr sz="12800"/>
            </a:lvl2pPr>
            <a:lvl3pPr lvl="2" algn="ctr">
              <a:lnSpc>
                <a:spcPct val="100000"/>
              </a:lnSpc>
              <a:spcBef>
                <a:spcPts val="0"/>
              </a:spcBef>
              <a:spcAft>
                <a:spcPts val="0"/>
              </a:spcAft>
              <a:buSzPts val="12800"/>
              <a:buNone/>
              <a:defRPr sz="12800"/>
            </a:lvl3pPr>
            <a:lvl4pPr lvl="3" algn="ctr">
              <a:lnSpc>
                <a:spcPct val="100000"/>
              </a:lnSpc>
              <a:spcBef>
                <a:spcPts val="0"/>
              </a:spcBef>
              <a:spcAft>
                <a:spcPts val="0"/>
              </a:spcAft>
              <a:buSzPts val="12800"/>
              <a:buNone/>
              <a:defRPr sz="12800"/>
            </a:lvl4pPr>
            <a:lvl5pPr lvl="4" algn="ctr">
              <a:lnSpc>
                <a:spcPct val="100000"/>
              </a:lnSpc>
              <a:spcBef>
                <a:spcPts val="0"/>
              </a:spcBef>
              <a:spcAft>
                <a:spcPts val="0"/>
              </a:spcAft>
              <a:buSzPts val="12800"/>
              <a:buNone/>
              <a:defRPr sz="12800"/>
            </a:lvl5pPr>
            <a:lvl6pPr lvl="5" algn="ctr">
              <a:lnSpc>
                <a:spcPct val="100000"/>
              </a:lnSpc>
              <a:spcBef>
                <a:spcPts val="0"/>
              </a:spcBef>
              <a:spcAft>
                <a:spcPts val="0"/>
              </a:spcAft>
              <a:buSzPts val="12800"/>
              <a:buNone/>
              <a:defRPr sz="12800"/>
            </a:lvl6pPr>
            <a:lvl7pPr lvl="6" algn="ctr">
              <a:lnSpc>
                <a:spcPct val="100000"/>
              </a:lnSpc>
              <a:spcBef>
                <a:spcPts val="0"/>
              </a:spcBef>
              <a:spcAft>
                <a:spcPts val="0"/>
              </a:spcAft>
              <a:buSzPts val="12800"/>
              <a:buNone/>
              <a:defRPr sz="12800"/>
            </a:lvl7pPr>
            <a:lvl8pPr lvl="7" algn="ctr">
              <a:lnSpc>
                <a:spcPct val="100000"/>
              </a:lnSpc>
              <a:spcBef>
                <a:spcPts val="0"/>
              </a:spcBef>
              <a:spcAft>
                <a:spcPts val="0"/>
              </a:spcAft>
              <a:buSzPts val="12800"/>
              <a:buNone/>
              <a:defRPr sz="12800"/>
            </a:lvl8pPr>
            <a:lvl9pPr lvl="8" algn="ctr">
              <a:lnSpc>
                <a:spcPct val="100000"/>
              </a:lnSpc>
              <a:spcBef>
                <a:spcPts val="0"/>
              </a:spcBef>
              <a:spcAft>
                <a:spcPts val="0"/>
              </a:spcAft>
              <a:buSzPts val="12800"/>
              <a:buNone/>
              <a:defRPr sz="12800"/>
            </a:lvl9pPr>
          </a:lstStyle>
          <a:p>
            <a:r>
              <a:t>xx%</a:t>
            </a:r>
          </a:p>
        </p:txBody>
      </p:sp>
      <p:sp>
        <p:nvSpPr>
          <p:cNvPr id="287" name="Google Shape;287;g238da2a9079_0_276"/>
          <p:cNvSpPr txBox="1">
            <a:spLocks noGrp="1"/>
          </p:cNvSpPr>
          <p:nvPr>
            <p:ph type="subTitle" idx="1"/>
          </p:nvPr>
        </p:nvSpPr>
        <p:spPr>
          <a:xfrm>
            <a:off x="1447200" y="4287900"/>
            <a:ext cx="9297600" cy="595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100"/>
              <a:buNone/>
              <a:defRPr sz="1900"/>
            </a:lvl1pPr>
            <a:lvl2pPr lvl="1" algn="ctr">
              <a:lnSpc>
                <a:spcPct val="100000"/>
              </a:lnSpc>
              <a:spcBef>
                <a:spcPts val="0"/>
              </a:spcBef>
              <a:spcAft>
                <a:spcPts val="0"/>
              </a:spcAft>
              <a:buSzPts val="2100"/>
              <a:buNone/>
              <a:defRPr sz="2100"/>
            </a:lvl2pPr>
            <a:lvl3pPr lvl="2" algn="ctr">
              <a:lnSpc>
                <a:spcPct val="100000"/>
              </a:lnSpc>
              <a:spcBef>
                <a:spcPts val="2100"/>
              </a:spcBef>
              <a:spcAft>
                <a:spcPts val="0"/>
              </a:spcAft>
              <a:buSzPts val="2100"/>
              <a:buNone/>
              <a:defRPr sz="2100"/>
            </a:lvl3pPr>
            <a:lvl4pPr lvl="3" algn="ctr">
              <a:lnSpc>
                <a:spcPct val="100000"/>
              </a:lnSpc>
              <a:spcBef>
                <a:spcPts val="2100"/>
              </a:spcBef>
              <a:spcAft>
                <a:spcPts val="0"/>
              </a:spcAft>
              <a:buSzPts val="2100"/>
              <a:buNone/>
              <a:defRPr sz="2100"/>
            </a:lvl4pPr>
            <a:lvl5pPr lvl="4" algn="ctr">
              <a:lnSpc>
                <a:spcPct val="100000"/>
              </a:lnSpc>
              <a:spcBef>
                <a:spcPts val="2100"/>
              </a:spcBef>
              <a:spcAft>
                <a:spcPts val="0"/>
              </a:spcAft>
              <a:buSzPts val="2100"/>
              <a:buNone/>
              <a:defRPr sz="2100"/>
            </a:lvl5pPr>
            <a:lvl6pPr lvl="5" algn="ctr">
              <a:lnSpc>
                <a:spcPct val="100000"/>
              </a:lnSpc>
              <a:spcBef>
                <a:spcPts val="2100"/>
              </a:spcBef>
              <a:spcAft>
                <a:spcPts val="0"/>
              </a:spcAft>
              <a:buSzPts val="2100"/>
              <a:buNone/>
              <a:defRPr sz="2100"/>
            </a:lvl6pPr>
            <a:lvl7pPr lvl="6" algn="ctr">
              <a:lnSpc>
                <a:spcPct val="100000"/>
              </a:lnSpc>
              <a:spcBef>
                <a:spcPts val="2100"/>
              </a:spcBef>
              <a:spcAft>
                <a:spcPts val="0"/>
              </a:spcAft>
              <a:buSzPts val="2100"/>
              <a:buNone/>
              <a:defRPr sz="2100"/>
            </a:lvl7pPr>
            <a:lvl8pPr lvl="7" algn="ctr">
              <a:lnSpc>
                <a:spcPct val="100000"/>
              </a:lnSpc>
              <a:spcBef>
                <a:spcPts val="2100"/>
              </a:spcBef>
              <a:spcAft>
                <a:spcPts val="0"/>
              </a:spcAft>
              <a:buSzPts val="2100"/>
              <a:buNone/>
              <a:defRPr sz="2100"/>
            </a:lvl8pPr>
            <a:lvl9pPr lvl="8" algn="ctr">
              <a:lnSpc>
                <a:spcPct val="100000"/>
              </a:lnSpc>
              <a:spcBef>
                <a:spcPts val="2100"/>
              </a:spcBef>
              <a:spcAft>
                <a:spcPts val="2100"/>
              </a:spcAft>
              <a:buSzPts val="2100"/>
              <a:buNone/>
              <a:defRPr sz="2100"/>
            </a:lvl9pPr>
          </a:lstStyle>
          <a:p>
            <a:endParaRPr/>
          </a:p>
        </p:txBody>
      </p:sp>
      <p:grpSp>
        <p:nvGrpSpPr>
          <p:cNvPr id="288" name="Google Shape;288;g238da2a9079_0_276"/>
          <p:cNvGrpSpPr/>
          <p:nvPr/>
        </p:nvGrpSpPr>
        <p:grpSpPr>
          <a:xfrm>
            <a:off x="64582" y="71165"/>
            <a:ext cx="12062532" cy="6715499"/>
            <a:chOff x="48438" y="53375"/>
            <a:chExt cx="9047125" cy="5036750"/>
          </a:xfrm>
        </p:grpSpPr>
        <p:sp>
          <p:nvSpPr>
            <p:cNvPr id="289" name="Google Shape;289;g238da2a9079_0_276"/>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g238da2a9079_0_276"/>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g238da2a9079_0_276"/>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g238da2a9079_0_276"/>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93" name="Google Shape;293;g238da2a9079_0_276"/>
            <p:cNvCxnSpPr>
              <a:stCxn id="289" idx="3"/>
              <a:endCxn id="290"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294" name="Google Shape;294;g238da2a9079_0_276"/>
            <p:cNvCxnSpPr>
              <a:stCxn id="289" idx="2"/>
              <a:endCxn id="291"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295" name="Google Shape;295;g238da2a9079_0_276"/>
            <p:cNvCxnSpPr>
              <a:stCxn id="291" idx="3"/>
              <a:endCxn id="292"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296" name="Google Shape;296;g238da2a9079_0_276"/>
            <p:cNvCxnSpPr>
              <a:stCxn id="292" idx="0"/>
              <a:endCxn id="290"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97"/>
        <p:cNvGrpSpPr/>
        <p:nvPr/>
      </p:nvGrpSpPr>
      <p:grpSpPr>
        <a:xfrm>
          <a:off x="0" y="0"/>
          <a:ext cx="0" cy="0"/>
          <a:chOff x="0" y="0"/>
          <a:chExt cx="0" cy="0"/>
        </a:xfrm>
      </p:grpSpPr>
      <p:sp>
        <p:nvSpPr>
          <p:cNvPr id="298" name="Google Shape;298;g238da2a9079_0_330"/>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299" name="Google Shape;299;g238da2a9079_0_330"/>
          <p:cNvSpPr txBox="1">
            <a:spLocks noGrp="1"/>
          </p:cNvSpPr>
          <p:nvPr>
            <p:ph type="title" idx="2"/>
          </p:nvPr>
        </p:nvSpPr>
        <p:spPr>
          <a:xfrm>
            <a:off x="1344867" y="1974500"/>
            <a:ext cx="824700" cy="5967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lvl1pPr lvl="0" algn="l">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00" name="Google Shape;300;g238da2a9079_0_330"/>
          <p:cNvSpPr txBox="1">
            <a:spLocks noGrp="1"/>
          </p:cNvSpPr>
          <p:nvPr>
            <p:ph type="title" idx="3"/>
          </p:nvPr>
        </p:nvSpPr>
        <p:spPr>
          <a:xfrm>
            <a:off x="1344867" y="4190533"/>
            <a:ext cx="824700" cy="5967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lvl1pPr lvl="0" algn="l">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01" name="Google Shape;301;g238da2a9079_0_330"/>
          <p:cNvSpPr txBox="1">
            <a:spLocks noGrp="1"/>
          </p:cNvSpPr>
          <p:nvPr>
            <p:ph type="title" idx="4"/>
          </p:nvPr>
        </p:nvSpPr>
        <p:spPr>
          <a:xfrm>
            <a:off x="4943900" y="1974500"/>
            <a:ext cx="824700" cy="5967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lvl1pPr lvl="0" algn="l">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02" name="Google Shape;302;g238da2a9079_0_330"/>
          <p:cNvSpPr txBox="1">
            <a:spLocks noGrp="1"/>
          </p:cNvSpPr>
          <p:nvPr>
            <p:ph type="title" idx="5"/>
          </p:nvPr>
        </p:nvSpPr>
        <p:spPr>
          <a:xfrm>
            <a:off x="4943900" y="4190533"/>
            <a:ext cx="824700" cy="5967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lvl1pPr lvl="0" algn="l">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03" name="Google Shape;303;g238da2a9079_0_330"/>
          <p:cNvSpPr txBox="1">
            <a:spLocks noGrp="1"/>
          </p:cNvSpPr>
          <p:nvPr>
            <p:ph type="title" idx="6"/>
          </p:nvPr>
        </p:nvSpPr>
        <p:spPr>
          <a:xfrm>
            <a:off x="8542933" y="1974500"/>
            <a:ext cx="784800" cy="5967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lvl1pPr lvl="0" algn="l">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04" name="Google Shape;304;g238da2a9079_0_330"/>
          <p:cNvSpPr txBox="1">
            <a:spLocks noGrp="1"/>
          </p:cNvSpPr>
          <p:nvPr>
            <p:ph type="title" idx="7"/>
          </p:nvPr>
        </p:nvSpPr>
        <p:spPr>
          <a:xfrm>
            <a:off x="8542933" y="4190533"/>
            <a:ext cx="824700" cy="5967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lvl1pPr lvl="0" algn="l">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05" name="Google Shape;305;g238da2a9079_0_330"/>
          <p:cNvSpPr txBox="1">
            <a:spLocks noGrp="1"/>
          </p:cNvSpPr>
          <p:nvPr>
            <p:ph type="subTitle" idx="1"/>
          </p:nvPr>
        </p:nvSpPr>
        <p:spPr>
          <a:xfrm>
            <a:off x="1344867" y="2945300"/>
            <a:ext cx="2546700" cy="5259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l">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l">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l">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l">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l">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l">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l">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l">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306" name="Google Shape;306;g238da2a9079_0_330"/>
          <p:cNvSpPr txBox="1">
            <a:spLocks noGrp="1"/>
          </p:cNvSpPr>
          <p:nvPr>
            <p:ph type="subTitle" idx="8"/>
          </p:nvPr>
        </p:nvSpPr>
        <p:spPr>
          <a:xfrm>
            <a:off x="4943900" y="2945300"/>
            <a:ext cx="2546700" cy="5259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l">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l">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l">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l">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l">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l">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l">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l">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307" name="Google Shape;307;g238da2a9079_0_330"/>
          <p:cNvSpPr txBox="1">
            <a:spLocks noGrp="1"/>
          </p:cNvSpPr>
          <p:nvPr>
            <p:ph type="subTitle" idx="9"/>
          </p:nvPr>
        </p:nvSpPr>
        <p:spPr>
          <a:xfrm>
            <a:off x="8542933" y="2945300"/>
            <a:ext cx="2546700" cy="5259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l">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l">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l">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l">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l">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l">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l">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l">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308" name="Google Shape;308;g238da2a9079_0_330"/>
          <p:cNvSpPr txBox="1">
            <a:spLocks noGrp="1"/>
          </p:cNvSpPr>
          <p:nvPr>
            <p:ph type="subTitle" idx="13"/>
          </p:nvPr>
        </p:nvSpPr>
        <p:spPr>
          <a:xfrm>
            <a:off x="1344867" y="5161400"/>
            <a:ext cx="2546700" cy="5259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l">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l">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l">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l">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l">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l">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l">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l">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309" name="Google Shape;309;g238da2a9079_0_330"/>
          <p:cNvSpPr txBox="1">
            <a:spLocks noGrp="1"/>
          </p:cNvSpPr>
          <p:nvPr>
            <p:ph type="subTitle" idx="14"/>
          </p:nvPr>
        </p:nvSpPr>
        <p:spPr>
          <a:xfrm>
            <a:off x="4943900" y="5161400"/>
            <a:ext cx="2546700" cy="5259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l">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l">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l">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l">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l">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l">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l">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l">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310" name="Google Shape;310;g238da2a9079_0_330"/>
          <p:cNvSpPr txBox="1">
            <a:spLocks noGrp="1"/>
          </p:cNvSpPr>
          <p:nvPr>
            <p:ph type="subTitle" idx="15"/>
          </p:nvPr>
        </p:nvSpPr>
        <p:spPr>
          <a:xfrm>
            <a:off x="8542933" y="5161400"/>
            <a:ext cx="2546700" cy="5259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l">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l">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l">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l">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l">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l">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l">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l">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311" name="Google Shape;311;g238da2a9079_0_330"/>
          <p:cNvSpPr/>
          <p:nvPr/>
        </p:nvSpPr>
        <p:spPr>
          <a:xfrm>
            <a:off x="950967" y="-707067"/>
            <a:ext cx="1426500" cy="14265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g238da2a9079_0_330"/>
          <p:cNvSpPr/>
          <p:nvPr/>
        </p:nvSpPr>
        <p:spPr>
          <a:xfrm>
            <a:off x="8367600" y="6138667"/>
            <a:ext cx="1426500" cy="14265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13" name="Google Shape;313;g238da2a9079_0_330"/>
          <p:cNvGrpSpPr/>
          <p:nvPr/>
        </p:nvGrpSpPr>
        <p:grpSpPr>
          <a:xfrm>
            <a:off x="64582" y="71165"/>
            <a:ext cx="12062532" cy="6715499"/>
            <a:chOff x="48438" y="53375"/>
            <a:chExt cx="9047125" cy="5036750"/>
          </a:xfrm>
        </p:grpSpPr>
        <p:sp>
          <p:nvSpPr>
            <p:cNvPr id="314" name="Google Shape;314;g238da2a9079_0_330"/>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g238da2a9079_0_330"/>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g238da2a9079_0_330"/>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g238da2a9079_0_330"/>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18" name="Google Shape;318;g238da2a9079_0_330"/>
            <p:cNvCxnSpPr>
              <a:stCxn id="314" idx="3"/>
              <a:endCxn id="315"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319" name="Google Shape;319;g238da2a9079_0_330"/>
            <p:cNvCxnSpPr>
              <a:stCxn id="314" idx="2"/>
              <a:endCxn id="316"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320" name="Google Shape;320;g238da2a9079_0_330"/>
            <p:cNvCxnSpPr>
              <a:stCxn id="316" idx="3"/>
              <a:endCxn id="317"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321" name="Google Shape;321;g238da2a9079_0_330"/>
            <p:cNvCxnSpPr>
              <a:stCxn id="317" idx="0"/>
              <a:endCxn id="315"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322"/>
        <p:cNvGrpSpPr/>
        <p:nvPr/>
      </p:nvGrpSpPr>
      <p:grpSpPr>
        <a:xfrm>
          <a:off x="0" y="0"/>
          <a:ext cx="0" cy="0"/>
          <a:chOff x="0" y="0"/>
          <a:chExt cx="0" cy="0"/>
        </a:xfrm>
      </p:grpSpPr>
      <p:sp>
        <p:nvSpPr>
          <p:cNvPr id="323" name="Google Shape;323;g238da2a9079_0_355"/>
          <p:cNvSpPr/>
          <p:nvPr/>
        </p:nvSpPr>
        <p:spPr>
          <a:xfrm>
            <a:off x="755503" y="-843869"/>
            <a:ext cx="1563300" cy="15633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g238da2a9079_0_355"/>
          <p:cNvSpPr/>
          <p:nvPr/>
        </p:nvSpPr>
        <p:spPr>
          <a:xfrm>
            <a:off x="8961766" y="6051101"/>
            <a:ext cx="2084100" cy="20841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g238da2a9079_0_355"/>
          <p:cNvSpPr txBox="1">
            <a:spLocks noGrp="1"/>
          </p:cNvSpPr>
          <p:nvPr>
            <p:ph type="title"/>
          </p:nvPr>
        </p:nvSpPr>
        <p:spPr>
          <a:xfrm>
            <a:off x="950968" y="2470000"/>
            <a:ext cx="3938700" cy="7635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326" name="Google Shape;326;g238da2a9079_0_355"/>
          <p:cNvSpPr txBox="1">
            <a:spLocks noGrp="1"/>
          </p:cNvSpPr>
          <p:nvPr>
            <p:ph type="subTitle" idx="1"/>
          </p:nvPr>
        </p:nvSpPr>
        <p:spPr>
          <a:xfrm>
            <a:off x="950967" y="3233600"/>
            <a:ext cx="3938700" cy="11544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grpSp>
        <p:nvGrpSpPr>
          <p:cNvPr id="327" name="Google Shape;327;g238da2a9079_0_355"/>
          <p:cNvGrpSpPr/>
          <p:nvPr/>
        </p:nvGrpSpPr>
        <p:grpSpPr>
          <a:xfrm>
            <a:off x="64582" y="71165"/>
            <a:ext cx="12062532" cy="6715499"/>
            <a:chOff x="48438" y="53375"/>
            <a:chExt cx="9047125" cy="5036750"/>
          </a:xfrm>
        </p:grpSpPr>
        <p:sp>
          <p:nvSpPr>
            <p:cNvPr id="328" name="Google Shape;328;g238da2a9079_0_355"/>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g238da2a9079_0_355"/>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g238da2a9079_0_355"/>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g238da2a9079_0_355"/>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32" name="Google Shape;332;g238da2a9079_0_355"/>
            <p:cNvCxnSpPr>
              <a:stCxn id="328" idx="3"/>
              <a:endCxn id="329"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333" name="Google Shape;333;g238da2a9079_0_355"/>
            <p:cNvCxnSpPr>
              <a:stCxn id="328" idx="2"/>
              <a:endCxn id="330"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334" name="Google Shape;334;g238da2a9079_0_355"/>
            <p:cNvCxnSpPr>
              <a:stCxn id="330" idx="3"/>
              <a:endCxn id="331"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335" name="Google Shape;335;g238da2a9079_0_355"/>
            <p:cNvCxnSpPr>
              <a:stCxn id="331" idx="0"/>
              <a:endCxn id="329"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grpSp>
        <p:nvGrpSpPr>
          <p:cNvPr id="336" name="Google Shape;336;g238da2a9079_0_355"/>
          <p:cNvGrpSpPr/>
          <p:nvPr/>
        </p:nvGrpSpPr>
        <p:grpSpPr>
          <a:xfrm rot="5400000">
            <a:off x="2121815" y="4732279"/>
            <a:ext cx="471261" cy="2812702"/>
            <a:chOff x="847075" y="2267575"/>
            <a:chExt cx="260351" cy="1553893"/>
          </a:xfrm>
        </p:grpSpPr>
        <p:sp>
          <p:nvSpPr>
            <p:cNvPr id="337" name="Google Shape;337;g238da2a9079_0_355"/>
            <p:cNvSpPr/>
            <p:nvPr/>
          </p:nvSpPr>
          <p:spPr>
            <a:xfrm>
              <a:off x="847075"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g238da2a9079_0_355"/>
            <p:cNvSpPr/>
            <p:nvPr/>
          </p:nvSpPr>
          <p:spPr>
            <a:xfrm>
              <a:off x="1007526"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g238da2a9079_0_355"/>
            <p:cNvSpPr/>
            <p:nvPr/>
          </p:nvSpPr>
          <p:spPr>
            <a:xfrm>
              <a:off x="847075"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g238da2a9079_0_355"/>
            <p:cNvSpPr/>
            <p:nvPr/>
          </p:nvSpPr>
          <p:spPr>
            <a:xfrm>
              <a:off x="1007526"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g238da2a9079_0_355"/>
            <p:cNvSpPr/>
            <p:nvPr/>
          </p:nvSpPr>
          <p:spPr>
            <a:xfrm>
              <a:off x="847075"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g238da2a9079_0_355"/>
            <p:cNvSpPr/>
            <p:nvPr/>
          </p:nvSpPr>
          <p:spPr>
            <a:xfrm>
              <a:off x="1007526"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g238da2a9079_0_355"/>
            <p:cNvSpPr/>
            <p:nvPr/>
          </p:nvSpPr>
          <p:spPr>
            <a:xfrm>
              <a:off x="847075"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g238da2a9079_0_355"/>
            <p:cNvSpPr/>
            <p:nvPr/>
          </p:nvSpPr>
          <p:spPr>
            <a:xfrm>
              <a:off x="1007526"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g238da2a9079_0_355"/>
            <p:cNvSpPr/>
            <p:nvPr/>
          </p:nvSpPr>
          <p:spPr>
            <a:xfrm>
              <a:off x="847075"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g238da2a9079_0_355"/>
            <p:cNvSpPr/>
            <p:nvPr/>
          </p:nvSpPr>
          <p:spPr>
            <a:xfrm>
              <a:off x="1007526"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38da2a9079_0_355"/>
            <p:cNvSpPr/>
            <p:nvPr/>
          </p:nvSpPr>
          <p:spPr>
            <a:xfrm>
              <a:off x="847075"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38da2a9079_0_355"/>
            <p:cNvSpPr/>
            <p:nvPr/>
          </p:nvSpPr>
          <p:spPr>
            <a:xfrm>
              <a:off x="1007526"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38da2a9079_0_355"/>
            <p:cNvSpPr/>
            <p:nvPr/>
          </p:nvSpPr>
          <p:spPr>
            <a:xfrm>
              <a:off x="847075"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38da2a9079_0_355"/>
            <p:cNvSpPr/>
            <p:nvPr/>
          </p:nvSpPr>
          <p:spPr>
            <a:xfrm>
              <a:off x="1007526"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g238da2a9079_0_355"/>
            <p:cNvSpPr/>
            <p:nvPr/>
          </p:nvSpPr>
          <p:spPr>
            <a:xfrm>
              <a:off x="847075"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g238da2a9079_0_355"/>
            <p:cNvSpPr/>
            <p:nvPr/>
          </p:nvSpPr>
          <p:spPr>
            <a:xfrm>
              <a:off x="1007526"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g238da2a9079_0_355"/>
            <p:cNvSpPr/>
            <p:nvPr/>
          </p:nvSpPr>
          <p:spPr>
            <a:xfrm>
              <a:off x="847075"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238da2a9079_0_355"/>
            <p:cNvSpPr/>
            <p:nvPr/>
          </p:nvSpPr>
          <p:spPr>
            <a:xfrm>
              <a:off x="1007526"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5" name="Google Shape;355;g238da2a9079_0_355"/>
          <p:cNvGrpSpPr/>
          <p:nvPr/>
        </p:nvGrpSpPr>
        <p:grpSpPr>
          <a:xfrm rot="5400000">
            <a:off x="10259639" y="-26709"/>
            <a:ext cx="471261" cy="1491533"/>
            <a:chOff x="7914125" y="539500"/>
            <a:chExt cx="260351" cy="824006"/>
          </a:xfrm>
        </p:grpSpPr>
        <p:sp>
          <p:nvSpPr>
            <p:cNvPr id="356" name="Google Shape;356;g238da2a9079_0_355"/>
            <p:cNvSpPr/>
            <p:nvPr/>
          </p:nvSpPr>
          <p:spPr>
            <a:xfrm>
              <a:off x="7914125"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g238da2a9079_0_355"/>
            <p:cNvSpPr/>
            <p:nvPr/>
          </p:nvSpPr>
          <p:spPr>
            <a:xfrm>
              <a:off x="8074576"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g238da2a9079_0_355"/>
            <p:cNvSpPr/>
            <p:nvPr/>
          </p:nvSpPr>
          <p:spPr>
            <a:xfrm>
              <a:off x="7914125"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238da2a9079_0_355"/>
            <p:cNvSpPr/>
            <p:nvPr/>
          </p:nvSpPr>
          <p:spPr>
            <a:xfrm>
              <a:off x="8074576"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g238da2a9079_0_355"/>
            <p:cNvSpPr/>
            <p:nvPr/>
          </p:nvSpPr>
          <p:spPr>
            <a:xfrm>
              <a:off x="7914125"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g238da2a9079_0_355"/>
            <p:cNvSpPr/>
            <p:nvPr/>
          </p:nvSpPr>
          <p:spPr>
            <a:xfrm>
              <a:off x="8074576"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g238da2a9079_0_355"/>
            <p:cNvSpPr/>
            <p:nvPr/>
          </p:nvSpPr>
          <p:spPr>
            <a:xfrm>
              <a:off x="7914125"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g238da2a9079_0_355"/>
            <p:cNvSpPr/>
            <p:nvPr/>
          </p:nvSpPr>
          <p:spPr>
            <a:xfrm>
              <a:off x="8074576"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g238da2a9079_0_355"/>
            <p:cNvSpPr/>
            <p:nvPr/>
          </p:nvSpPr>
          <p:spPr>
            <a:xfrm>
              <a:off x="7914125"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g238da2a9079_0_355"/>
            <p:cNvSpPr/>
            <p:nvPr/>
          </p:nvSpPr>
          <p:spPr>
            <a:xfrm>
              <a:off x="8074576"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66"/>
        <p:cNvGrpSpPr/>
        <p:nvPr/>
      </p:nvGrpSpPr>
      <p:grpSpPr>
        <a:xfrm>
          <a:off x="0" y="0"/>
          <a:ext cx="0" cy="0"/>
          <a:chOff x="0" y="0"/>
          <a:chExt cx="0" cy="0"/>
        </a:xfrm>
      </p:grpSpPr>
      <p:sp>
        <p:nvSpPr>
          <p:cNvPr id="367" name="Google Shape;367;g238da2a9079_0_399"/>
          <p:cNvSpPr/>
          <p:nvPr/>
        </p:nvSpPr>
        <p:spPr>
          <a:xfrm>
            <a:off x="11446800" y="4664717"/>
            <a:ext cx="1491600" cy="14916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g238da2a9079_0_399"/>
          <p:cNvSpPr/>
          <p:nvPr/>
        </p:nvSpPr>
        <p:spPr>
          <a:xfrm>
            <a:off x="835234" y="6121002"/>
            <a:ext cx="1491600" cy="14916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g238da2a9079_0_399"/>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370" name="Google Shape;370;g238da2a9079_0_399"/>
          <p:cNvSpPr txBox="1">
            <a:spLocks noGrp="1"/>
          </p:cNvSpPr>
          <p:nvPr>
            <p:ph type="subTitle" idx="1"/>
          </p:nvPr>
        </p:nvSpPr>
        <p:spPr>
          <a:xfrm>
            <a:off x="1250167" y="4045738"/>
            <a:ext cx="2900400" cy="1948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371" name="Google Shape;371;g238da2a9079_0_399"/>
          <p:cNvSpPr txBox="1">
            <a:spLocks noGrp="1"/>
          </p:cNvSpPr>
          <p:nvPr>
            <p:ph type="subTitle" idx="2"/>
          </p:nvPr>
        </p:nvSpPr>
        <p:spPr>
          <a:xfrm>
            <a:off x="4645798" y="4045738"/>
            <a:ext cx="2900400" cy="1948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372" name="Google Shape;372;g238da2a9079_0_399"/>
          <p:cNvSpPr txBox="1">
            <a:spLocks noGrp="1"/>
          </p:cNvSpPr>
          <p:nvPr>
            <p:ph type="subTitle" idx="3"/>
          </p:nvPr>
        </p:nvSpPr>
        <p:spPr>
          <a:xfrm>
            <a:off x="8041433" y="4045738"/>
            <a:ext cx="2900400" cy="1948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373" name="Google Shape;373;g238da2a9079_0_399"/>
          <p:cNvSpPr txBox="1">
            <a:spLocks noGrp="1"/>
          </p:cNvSpPr>
          <p:nvPr>
            <p:ph type="subTitle" idx="4"/>
          </p:nvPr>
        </p:nvSpPr>
        <p:spPr>
          <a:xfrm>
            <a:off x="1258133" y="3321231"/>
            <a:ext cx="2900400" cy="7035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374" name="Google Shape;374;g238da2a9079_0_399"/>
          <p:cNvSpPr txBox="1">
            <a:spLocks noGrp="1"/>
          </p:cNvSpPr>
          <p:nvPr>
            <p:ph type="subTitle" idx="5"/>
          </p:nvPr>
        </p:nvSpPr>
        <p:spPr>
          <a:xfrm>
            <a:off x="4653764" y="3321231"/>
            <a:ext cx="2900400" cy="7035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375" name="Google Shape;375;g238da2a9079_0_399"/>
          <p:cNvSpPr txBox="1">
            <a:spLocks noGrp="1"/>
          </p:cNvSpPr>
          <p:nvPr>
            <p:ph type="subTitle" idx="6"/>
          </p:nvPr>
        </p:nvSpPr>
        <p:spPr>
          <a:xfrm>
            <a:off x="8041433" y="3321231"/>
            <a:ext cx="2900400" cy="7035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grpSp>
        <p:nvGrpSpPr>
          <p:cNvPr id="376" name="Google Shape;376;g238da2a9079_0_399"/>
          <p:cNvGrpSpPr/>
          <p:nvPr/>
        </p:nvGrpSpPr>
        <p:grpSpPr>
          <a:xfrm>
            <a:off x="64582" y="71165"/>
            <a:ext cx="12062532" cy="6715499"/>
            <a:chOff x="48438" y="53375"/>
            <a:chExt cx="9047125" cy="5036750"/>
          </a:xfrm>
        </p:grpSpPr>
        <p:sp>
          <p:nvSpPr>
            <p:cNvPr id="377" name="Google Shape;377;g238da2a9079_0_399"/>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g238da2a9079_0_399"/>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g238da2a9079_0_399"/>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g238da2a9079_0_399"/>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81" name="Google Shape;381;g238da2a9079_0_399"/>
            <p:cNvCxnSpPr>
              <a:stCxn id="377" idx="3"/>
              <a:endCxn id="378"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382" name="Google Shape;382;g238da2a9079_0_399"/>
            <p:cNvCxnSpPr>
              <a:stCxn id="377" idx="2"/>
              <a:endCxn id="379"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383" name="Google Shape;383;g238da2a9079_0_399"/>
            <p:cNvCxnSpPr>
              <a:stCxn id="379" idx="3"/>
              <a:endCxn id="380"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384" name="Google Shape;384;g238da2a9079_0_399"/>
            <p:cNvCxnSpPr>
              <a:stCxn id="380" idx="0"/>
              <a:endCxn id="378"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grpSp>
        <p:nvGrpSpPr>
          <p:cNvPr id="385" name="Google Shape;385;g238da2a9079_0_399"/>
          <p:cNvGrpSpPr/>
          <p:nvPr/>
        </p:nvGrpSpPr>
        <p:grpSpPr>
          <a:xfrm rot="5400000">
            <a:off x="972905" y="-26709"/>
            <a:ext cx="471261" cy="1491533"/>
            <a:chOff x="7914125" y="539500"/>
            <a:chExt cx="260351" cy="824006"/>
          </a:xfrm>
        </p:grpSpPr>
        <p:sp>
          <p:nvSpPr>
            <p:cNvPr id="386" name="Google Shape;386;g238da2a9079_0_399"/>
            <p:cNvSpPr/>
            <p:nvPr/>
          </p:nvSpPr>
          <p:spPr>
            <a:xfrm>
              <a:off x="7914125"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g238da2a9079_0_399"/>
            <p:cNvSpPr/>
            <p:nvPr/>
          </p:nvSpPr>
          <p:spPr>
            <a:xfrm>
              <a:off x="8074576"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g238da2a9079_0_399"/>
            <p:cNvSpPr/>
            <p:nvPr/>
          </p:nvSpPr>
          <p:spPr>
            <a:xfrm>
              <a:off x="7914125"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g238da2a9079_0_399"/>
            <p:cNvSpPr/>
            <p:nvPr/>
          </p:nvSpPr>
          <p:spPr>
            <a:xfrm>
              <a:off x="8074576"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g238da2a9079_0_399"/>
            <p:cNvSpPr/>
            <p:nvPr/>
          </p:nvSpPr>
          <p:spPr>
            <a:xfrm>
              <a:off x="7914125"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g238da2a9079_0_399"/>
            <p:cNvSpPr/>
            <p:nvPr/>
          </p:nvSpPr>
          <p:spPr>
            <a:xfrm>
              <a:off x="8074576"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g238da2a9079_0_399"/>
            <p:cNvSpPr/>
            <p:nvPr/>
          </p:nvSpPr>
          <p:spPr>
            <a:xfrm>
              <a:off x="7914125"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g238da2a9079_0_399"/>
            <p:cNvSpPr/>
            <p:nvPr/>
          </p:nvSpPr>
          <p:spPr>
            <a:xfrm>
              <a:off x="8074576"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g238da2a9079_0_399"/>
            <p:cNvSpPr/>
            <p:nvPr/>
          </p:nvSpPr>
          <p:spPr>
            <a:xfrm>
              <a:off x="7914125"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g238da2a9079_0_399"/>
            <p:cNvSpPr/>
            <p:nvPr/>
          </p:nvSpPr>
          <p:spPr>
            <a:xfrm>
              <a:off x="8074576"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396"/>
        <p:cNvGrpSpPr/>
        <p:nvPr/>
      </p:nvGrpSpPr>
      <p:grpSpPr>
        <a:xfrm>
          <a:off x="0" y="0"/>
          <a:ext cx="0" cy="0"/>
          <a:chOff x="0" y="0"/>
          <a:chExt cx="0" cy="0"/>
        </a:xfrm>
      </p:grpSpPr>
      <p:sp>
        <p:nvSpPr>
          <p:cNvPr id="397" name="Google Shape;397;g238da2a9079_0_429"/>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398" name="Google Shape;398;g238da2a9079_0_429"/>
          <p:cNvSpPr txBox="1">
            <a:spLocks noGrp="1"/>
          </p:cNvSpPr>
          <p:nvPr>
            <p:ph type="subTitle" idx="1"/>
          </p:nvPr>
        </p:nvSpPr>
        <p:spPr>
          <a:xfrm>
            <a:off x="5440433" y="2258268"/>
            <a:ext cx="5791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399" name="Google Shape;399;g238da2a9079_0_429"/>
          <p:cNvSpPr txBox="1">
            <a:spLocks noGrp="1"/>
          </p:cNvSpPr>
          <p:nvPr>
            <p:ph type="subTitle" idx="2"/>
          </p:nvPr>
        </p:nvSpPr>
        <p:spPr>
          <a:xfrm>
            <a:off x="5440433" y="3747969"/>
            <a:ext cx="5791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400" name="Google Shape;400;g238da2a9079_0_429"/>
          <p:cNvSpPr txBox="1">
            <a:spLocks noGrp="1"/>
          </p:cNvSpPr>
          <p:nvPr>
            <p:ph type="subTitle" idx="3"/>
          </p:nvPr>
        </p:nvSpPr>
        <p:spPr>
          <a:xfrm>
            <a:off x="5440433" y="5237650"/>
            <a:ext cx="5791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401" name="Google Shape;401;g238da2a9079_0_429"/>
          <p:cNvSpPr txBox="1">
            <a:spLocks noGrp="1"/>
          </p:cNvSpPr>
          <p:nvPr>
            <p:ph type="subTitle" idx="4"/>
          </p:nvPr>
        </p:nvSpPr>
        <p:spPr>
          <a:xfrm>
            <a:off x="5440433" y="1659850"/>
            <a:ext cx="5791500" cy="7035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402" name="Google Shape;402;g238da2a9079_0_429"/>
          <p:cNvSpPr txBox="1">
            <a:spLocks noGrp="1"/>
          </p:cNvSpPr>
          <p:nvPr>
            <p:ph type="subTitle" idx="5"/>
          </p:nvPr>
        </p:nvSpPr>
        <p:spPr>
          <a:xfrm>
            <a:off x="5440433" y="3149545"/>
            <a:ext cx="5791500" cy="7035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403" name="Google Shape;403;g238da2a9079_0_429"/>
          <p:cNvSpPr txBox="1">
            <a:spLocks noGrp="1"/>
          </p:cNvSpPr>
          <p:nvPr>
            <p:ph type="subTitle" idx="6"/>
          </p:nvPr>
        </p:nvSpPr>
        <p:spPr>
          <a:xfrm>
            <a:off x="5440433" y="4639240"/>
            <a:ext cx="5791500" cy="7035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grpSp>
        <p:nvGrpSpPr>
          <p:cNvPr id="404" name="Google Shape;404;g238da2a9079_0_429"/>
          <p:cNvGrpSpPr/>
          <p:nvPr/>
        </p:nvGrpSpPr>
        <p:grpSpPr>
          <a:xfrm>
            <a:off x="64582" y="71165"/>
            <a:ext cx="12062532" cy="6715499"/>
            <a:chOff x="48438" y="53375"/>
            <a:chExt cx="9047125" cy="5036750"/>
          </a:xfrm>
        </p:grpSpPr>
        <p:sp>
          <p:nvSpPr>
            <p:cNvPr id="405" name="Google Shape;405;g238da2a9079_0_429"/>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238da2a9079_0_429"/>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g238da2a9079_0_429"/>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g238da2a9079_0_429"/>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09" name="Google Shape;409;g238da2a9079_0_429"/>
            <p:cNvCxnSpPr>
              <a:stCxn id="405" idx="3"/>
              <a:endCxn id="406"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410" name="Google Shape;410;g238da2a9079_0_429"/>
            <p:cNvCxnSpPr>
              <a:stCxn id="405" idx="2"/>
              <a:endCxn id="407"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411" name="Google Shape;411;g238da2a9079_0_429"/>
            <p:cNvCxnSpPr>
              <a:stCxn id="407" idx="3"/>
              <a:endCxn id="408"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412" name="Google Shape;412;g238da2a9079_0_429"/>
            <p:cNvCxnSpPr>
              <a:stCxn id="408" idx="0"/>
              <a:endCxn id="406"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grpSp>
        <p:nvGrpSpPr>
          <p:cNvPr id="413" name="Google Shape;413;g238da2a9079_0_429"/>
          <p:cNvGrpSpPr/>
          <p:nvPr/>
        </p:nvGrpSpPr>
        <p:grpSpPr>
          <a:xfrm rot="5400000">
            <a:off x="1206105" y="5392624"/>
            <a:ext cx="471261" cy="1491533"/>
            <a:chOff x="7914125" y="539500"/>
            <a:chExt cx="260351" cy="824006"/>
          </a:xfrm>
        </p:grpSpPr>
        <p:sp>
          <p:nvSpPr>
            <p:cNvPr id="414" name="Google Shape;414;g238da2a9079_0_429"/>
            <p:cNvSpPr/>
            <p:nvPr/>
          </p:nvSpPr>
          <p:spPr>
            <a:xfrm>
              <a:off x="7914125"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238da2a9079_0_429"/>
            <p:cNvSpPr/>
            <p:nvPr/>
          </p:nvSpPr>
          <p:spPr>
            <a:xfrm>
              <a:off x="8074576"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g238da2a9079_0_429"/>
            <p:cNvSpPr/>
            <p:nvPr/>
          </p:nvSpPr>
          <p:spPr>
            <a:xfrm>
              <a:off x="7914125"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g238da2a9079_0_429"/>
            <p:cNvSpPr/>
            <p:nvPr/>
          </p:nvSpPr>
          <p:spPr>
            <a:xfrm>
              <a:off x="8074576"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g238da2a9079_0_429"/>
            <p:cNvSpPr/>
            <p:nvPr/>
          </p:nvSpPr>
          <p:spPr>
            <a:xfrm>
              <a:off x="7914125"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g238da2a9079_0_429"/>
            <p:cNvSpPr/>
            <p:nvPr/>
          </p:nvSpPr>
          <p:spPr>
            <a:xfrm>
              <a:off x="8074576"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g238da2a9079_0_429"/>
            <p:cNvSpPr/>
            <p:nvPr/>
          </p:nvSpPr>
          <p:spPr>
            <a:xfrm>
              <a:off x="7914125"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g238da2a9079_0_429"/>
            <p:cNvSpPr/>
            <p:nvPr/>
          </p:nvSpPr>
          <p:spPr>
            <a:xfrm>
              <a:off x="8074576"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g238da2a9079_0_429"/>
            <p:cNvSpPr/>
            <p:nvPr/>
          </p:nvSpPr>
          <p:spPr>
            <a:xfrm>
              <a:off x="7914125"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g238da2a9079_0_429"/>
            <p:cNvSpPr/>
            <p:nvPr/>
          </p:nvSpPr>
          <p:spPr>
            <a:xfrm>
              <a:off x="8074576"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4" name="Google Shape;424;g238da2a9079_0_429"/>
          <p:cNvGrpSpPr/>
          <p:nvPr/>
        </p:nvGrpSpPr>
        <p:grpSpPr>
          <a:xfrm>
            <a:off x="11382815" y="719244"/>
            <a:ext cx="471261" cy="2812702"/>
            <a:chOff x="847075" y="2267575"/>
            <a:chExt cx="260351" cy="1553893"/>
          </a:xfrm>
        </p:grpSpPr>
        <p:sp>
          <p:nvSpPr>
            <p:cNvPr id="425" name="Google Shape;425;g238da2a9079_0_429"/>
            <p:cNvSpPr/>
            <p:nvPr/>
          </p:nvSpPr>
          <p:spPr>
            <a:xfrm>
              <a:off x="847075"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g238da2a9079_0_429"/>
            <p:cNvSpPr/>
            <p:nvPr/>
          </p:nvSpPr>
          <p:spPr>
            <a:xfrm>
              <a:off x="1007526"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g238da2a9079_0_429"/>
            <p:cNvSpPr/>
            <p:nvPr/>
          </p:nvSpPr>
          <p:spPr>
            <a:xfrm>
              <a:off x="847075"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g238da2a9079_0_429"/>
            <p:cNvSpPr/>
            <p:nvPr/>
          </p:nvSpPr>
          <p:spPr>
            <a:xfrm>
              <a:off x="1007526"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g238da2a9079_0_429"/>
            <p:cNvSpPr/>
            <p:nvPr/>
          </p:nvSpPr>
          <p:spPr>
            <a:xfrm>
              <a:off x="847075"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g238da2a9079_0_429"/>
            <p:cNvSpPr/>
            <p:nvPr/>
          </p:nvSpPr>
          <p:spPr>
            <a:xfrm>
              <a:off x="1007526"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g238da2a9079_0_429"/>
            <p:cNvSpPr/>
            <p:nvPr/>
          </p:nvSpPr>
          <p:spPr>
            <a:xfrm>
              <a:off x="847075"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g238da2a9079_0_429"/>
            <p:cNvSpPr/>
            <p:nvPr/>
          </p:nvSpPr>
          <p:spPr>
            <a:xfrm>
              <a:off x="1007526"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g238da2a9079_0_429"/>
            <p:cNvSpPr/>
            <p:nvPr/>
          </p:nvSpPr>
          <p:spPr>
            <a:xfrm>
              <a:off x="847075"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g238da2a9079_0_429"/>
            <p:cNvSpPr/>
            <p:nvPr/>
          </p:nvSpPr>
          <p:spPr>
            <a:xfrm>
              <a:off x="1007526"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g238da2a9079_0_429"/>
            <p:cNvSpPr/>
            <p:nvPr/>
          </p:nvSpPr>
          <p:spPr>
            <a:xfrm>
              <a:off x="847075"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g238da2a9079_0_429"/>
            <p:cNvSpPr/>
            <p:nvPr/>
          </p:nvSpPr>
          <p:spPr>
            <a:xfrm>
              <a:off x="1007526"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g238da2a9079_0_429"/>
            <p:cNvSpPr/>
            <p:nvPr/>
          </p:nvSpPr>
          <p:spPr>
            <a:xfrm>
              <a:off x="847075"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g238da2a9079_0_429"/>
            <p:cNvSpPr/>
            <p:nvPr/>
          </p:nvSpPr>
          <p:spPr>
            <a:xfrm>
              <a:off x="1007526"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g238da2a9079_0_429"/>
            <p:cNvSpPr/>
            <p:nvPr/>
          </p:nvSpPr>
          <p:spPr>
            <a:xfrm>
              <a:off x="847075"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g238da2a9079_0_429"/>
            <p:cNvSpPr/>
            <p:nvPr/>
          </p:nvSpPr>
          <p:spPr>
            <a:xfrm>
              <a:off x="1007526"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g238da2a9079_0_429"/>
            <p:cNvSpPr/>
            <p:nvPr/>
          </p:nvSpPr>
          <p:spPr>
            <a:xfrm>
              <a:off x="847075"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g238da2a9079_0_429"/>
            <p:cNvSpPr/>
            <p:nvPr/>
          </p:nvSpPr>
          <p:spPr>
            <a:xfrm>
              <a:off x="1007526"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443"/>
        <p:cNvGrpSpPr/>
        <p:nvPr/>
      </p:nvGrpSpPr>
      <p:grpSpPr>
        <a:xfrm>
          <a:off x="0" y="0"/>
          <a:ext cx="0" cy="0"/>
          <a:chOff x="0" y="0"/>
          <a:chExt cx="0" cy="0"/>
        </a:xfrm>
      </p:grpSpPr>
      <p:sp>
        <p:nvSpPr>
          <p:cNvPr id="444" name="Google Shape;444;g238da2a9079_0_476"/>
          <p:cNvSpPr/>
          <p:nvPr/>
        </p:nvSpPr>
        <p:spPr>
          <a:xfrm>
            <a:off x="8258533" y="6322422"/>
            <a:ext cx="1502100" cy="15021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45" name="Google Shape;445;g238da2a9079_0_476"/>
          <p:cNvGrpSpPr/>
          <p:nvPr/>
        </p:nvGrpSpPr>
        <p:grpSpPr>
          <a:xfrm rot="5400000">
            <a:off x="1571015" y="-687054"/>
            <a:ext cx="471261" cy="2812702"/>
            <a:chOff x="847075" y="2267575"/>
            <a:chExt cx="260351" cy="1553893"/>
          </a:xfrm>
        </p:grpSpPr>
        <p:sp>
          <p:nvSpPr>
            <p:cNvPr id="446" name="Google Shape;446;g238da2a9079_0_476"/>
            <p:cNvSpPr/>
            <p:nvPr/>
          </p:nvSpPr>
          <p:spPr>
            <a:xfrm>
              <a:off x="847075"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g238da2a9079_0_476"/>
            <p:cNvSpPr/>
            <p:nvPr/>
          </p:nvSpPr>
          <p:spPr>
            <a:xfrm>
              <a:off x="1007526"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g238da2a9079_0_476"/>
            <p:cNvSpPr/>
            <p:nvPr/>
          </p:nvSpPr>
          <p:spPr>
            <a:xfrm>
              <a:off x="847075"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g238da2a9079_0_476"/>
            <p:cNvSpPr/>
            <p:nvPr/>
          </p:nvSpPr>
          <p:spPr>
            <a:xfrm>
              <a:off x="1007526"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g238da2a9079_0_476"/>
            <p:cNvSpPr/>
            <p:nvPr/>
          </p:nvSpPr>
          <p:spPr>
            <a:xfrm>
              <a:off x="847075"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g238da2a9079_0_476"/>
            <p:cNvSpPr/>
            <p:nvPr/>
          </p:nvSpPr>
          <p:spPr>
            <a:xfrm>
              <a:off x="1007526"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g238da2a9079_0_476"/>
            <p:cNvSpPr/>
            <p:nvPr/>
          </p:nvSpPr>
          <p:spPr>
            <a:xfrm>
              <a:off x="847075"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238da2a9079_0_476"/>
            <p:cNvSpPr/>
            <p:nvPr/>
          </p:nvSpPr>
          <p:spPr>
            <a:xfrm>
              <a:off x="1007526"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g238da2a9079_0_476"/>
            <p:cNvSpPr/>
            <p:nvPr/>
          </p:nvSpPr>
          <p:spPr>
            <a:xfrm>
              <a:off x="847075"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g238da2a9079_0_476"/>
            <p:cNvSpPr/>
            <p:nvPr/>
          </p:nvSpPr>
          <p:spPr>
            <a:xfrm>
              <a:off x="1007526"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g238da2a9079_0_476"/>
            <p:cNvSpPr/>
            <p:nvPr/>
          </p:nvSpPr>
          <p:spPr>
            <a:xfrm>
              <a:off x="847075"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g238da2a9079_0_476"/>
            <p:cNvSpPr/>
            <p:nvPr/>
          </p:nvSpPr>
          <p:spPr>
            <a:xfrm>
              <a:off x="1007526"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g238da2a9079_0_476"/>
            <p:cNvSpPr/>
            <p:nvPr/>
          </p:nvSpPr>
          <p:spPr>
            <a:xfrm>
              <a:off x="847075"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g238da2a9079_0_476"/>
            <p:cNvSpPr/>
            <p:nvPr/>
          </p:nvSpPr>
          <p:spPr>
            <a:xfrm>
              <a:off x="1007526"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60" name="Google Shape;460;g238da2a9079_0_476"/>
            <p:cNvSpPr/>
            <p:nvPr/>
          </p:nvSpPr>
          <p:spPr>
            <a:xfrm>
              <a:off x="847075"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g238da2a9079_0_476"/>
            <p:cNvSpPr/>
            <p:nvPr/>
          </p:nvSpPr>
          <p:spPr>
            <a:xfrm>
              <a:off x="847075"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g238da2a9079_0_476"/>
            <p:cNvSpPr/>
            <p:nvPr/>
          </p:nvSpPr>
          <p:spPr>
            <a:xfrm>
              <a:off x="1007526"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g238da2a9079_0_476"/>
            <p:cNvSpPr/>
            <p:nvPr/>
          </p:nvSpPr>
          <p:spPr>
            <a:xfrm>
              <a:off x="1007526"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64" name="Google Shape;464;g238da2a9079_0_476"/>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465" name="Google Shape;465;g238da2a9079_0_476"/>
          <p:cNvSpPr txBox="1">
            <a:spLocks noGrp="1"/>
          </p:cNvSpPr>
          <p:nvPr>
            <p:ph type="subTitle" idx="1"/>
          </p:nvPr>
        </p:nvSpPr>
        <p:spPr>
          <a:xfrm>
            <a:off x="2280567" y="2433467"/>
            <a:ext cx="3686700" cy="1273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466" name="Google Shape;466;g238da2a9079_0_476"/>
          <p:cNvSpPr txBox="1">
            <a:spLocks noGrp="1"/>
          </p:cNvSpPr>
          <p:nvPr>
            <p:ph type="subTitle" idx="2"/>
          </p:nvPr>
        </p:nvSpPr>
        <p:spPr>
          <a:xfrm>
            <a:off x="6224667" y="2433467"/>
            <a:ext cx="3686700" cy="12732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467" name="Google Shape;467;g238da2a9079_0_476"/>
          <p:cNvSpPr txBox="1">
            <a:spLocks noGrp="1"/>
          </p:cNvSpPr>
          <p:nvPr>
            <p:ph type="subTitle" idx="3"/>
          </p:nvPr>
        </p:nvSpPr>
        <p:spPr>
          <a:xfrm>
            <a:off x="2280567" y="4647567"/>
            <a:ext cx="3686700" cy="1273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468" name="Google Shape;468;g238da2a9079_0_476"/>
          <p:cNvSpPr txBox="1">
            <a:spLocks noGrp="1"/>
          </p:cNvSpPr>
          <p:nvPr>
            <p:ph type="subTitle" idx="4"/>
          </p:nvPr>
        </p:nvSpPr>
        <p:spPr>
          <a:xfrm>
            <a:off x="6224667" y="4647567"/>
            <a:ext cx="3686700" cy="12732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469" name="Google Shape;469;g238da2a9079_0_476"/>
          <p:cNvSpPr txBox="1">
            <a:spLocks noGrp="1"/>
          </p:cNvSpPr>
          <p:nvPr>
            <p:ph type="subTitle" idx="5"/>
          </p:nvPr>
        </p:nvSpPr>
        <p:spPr>
          <a:xfrm>
            <a:off x="2280568" y="1884367"/>
            <a:ext cx="3686700" cy="5592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470" name="Google Shape;470;g238da2a9079_0_476"/>
          <p:cNvSpPr txBox="1">
            <a:spLocks noGrp="1"/>
          </p:cNvSpPr>
          <p:nvPr>
            <p:ph type="subTitle" idx="6"/>
          </p:nvPr>
        </p:nvSpPr>
        <p:spPr>
          <a:xfrm>
            <a:off x="2280568" y="4098533"/>
            <a:ext cx="3686700" cy="5592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471" name="Google Shape;471;g238da2a9079_0_476"/>
          <p:cNvSpPr txBox="1">
            <a:spLocks noGrp="1"/>
          </p:cNvSpPr>
          <p:nvPr>
            <p:ph type="subTitle" idx="7"/>
          </p:nvPr>
        </p:nvSpPr>
        <p:spPr>
          <a:xfrm>
            <a:off x="6224633" y="1884367"/>
            <a:ext cx="3686700" cy="559200"/>
          </a:xfrm>
          <a:prstGeom prst="rect">
            <a:avLst/>
          </a:prstGeom>
          <a:noFill/>
          <a:ln>
            <a:noFill/>
          </a:ln>
        </p:spPr>
        <p:txBody>
          <a:bodyPr spcFirstLastPara="1" wrap="square" lIns="121900" tIns="121900" rIns="121900" bIns="121900" anchor="b" anchorCtr="0">
            <a:noAutofit/>
          </a:bodyPr>
          <a:lstStyle>
            <a:lvl1pPr lvl="0" algn="r">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472" name="Google Shape;472;g238da2a9079_0_476"/>
          <p:cNvSpPr txBox="1">
            <a:spLocks noGrp="1"/>
          </p:cNvSpPr>
          <p:nvPr>
            <p:ph type="subTitle" idx="8"/>
          </p:nvPr>
        </p:nvSpPr>
        <p:spPr>
          <a:xfrm>
            <a:off x="6224633" y="4098533"/>
            <a:ext cx="3686700" cy="559200"/>
          </a:xfrm>
          <a:prstGeom prst="rect">
            <a:avLst/>
          </a:prstGeom>
          <a:noFill/>
          <a:ln>
            <a:noFill/>
          </a:ln>
        </p:spPr>
        <p:txBody>
          <a:bodyPr spcFirstLastPara="1" wrap="square" lIns="121900" tIns="121900" rIns="121900" bIns="121900" anchor="b" anchorCtr="0">
            <a:noAutofit/>
          </a:bodyPr>
          <a:lstStyle>
            <a:lvl1pPr lvl="0" algn="r">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grpSp>
        <p:nvGrpSpPr>
          <p:cNvPr id="473" name="Google Shape;473;g238da2a9079_0_476"/>
          <p:cNvGrpSpPr/>
          <p:nvPr/>
        </p:nvGrpSpPr>
        <p:grpSpPr>
          <a:xfrm>
            <a:off x="64582" y="71165"/>
            <a:ext cx="12062532" cy="6715499"/>
            <a:chOff x="48438" y="53375"/>
            <a:chExt cx="9047125" cy="5036750"/>
          </a:xfrm>
        </p:grpSpPr>
        <p:sp>
          <p:nvSpPr>
            <p:cNvPr id="474" name="Google Shape;474;g238da2a9079_0_476"/>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g238da2a9079_0_476"/>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g238da2a9079_0_476"/>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g238da2a9079_0_476"/>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78" name="Google Shape;478;g238da2a9079_0_476"/>
            <p:cNvCxnSpPr>
              <a:stCxn id="474" idx="3"/>
              <a:endCxn id="475"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479" name="Google Shape;479;g238da2a9079_0_476"/>
            <p:cNvCxnSpPr>
              <a:stCxn id="474" idx="2"/>
              <a:endCxn id="476"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480" name="Google Shape;480;g238da2a9079_0_476"/>
            <p:cNvCxnSpPr>
              <a:stCxn id="476" idx="3"/>
              <a:endCxn id="477"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481" name="Google Shape;481;g238da2a9079_0_476"/>
            <p:cNvCxnSpPr>
              <a:stCxn id="477" idx="0"/>
              <a:endCxn id="475"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82"/>
        <p:cNvGrpSpPr/>
        <p:nvPr/>
      </p:nvGrpSpPr>
      <p:grpSpPr>
        <a:xfrm>
          <a:off x="0" y="0"/>
          <a:ext cx="0" cy="0"/>
          <a:chOff x="0" y="0"/>
          <a:chExt cx="0" cy="0"/>
        </a:xfrm>
      </p:grpSpPr>
      <p:sp>
        <p:nvSpPr>
          <p:cNvPr id="483" name="Google Shape;483;g238da2a9079_0_515"/>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484" name="Google Shape;484;g238da2a9079_0_515"/>
          <p:cNvSpPr txBox="1">
            <a:spLocks noGrp="1"/>
          </p:cNvSpPr>
          <p:nvPr>
            <p:ph type="subTitle" idx="1"/>
          </p:nvPr>
        </p:nvSpPr>
        <p:spPr>
          <a:xfrm>
            <a:off x="960000" y="2291258"/>
            <a:ext cx="2648100" cy="14736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485" name="Google Shape;485;g238da2a9079_0_515"/>
          <p:cNvSpPr txBox="1">
            <a:spLocks noGrp="1"/>
          </p:cNvSpPr>
          <p:nvPr>
            <p:ph type="subTitle" idx="2"/>
          </p:nvPr>
        </p:nvSpPr>
        <p:spPr>
          <a:xfrm>
            <a:off x="4773300" y="2291258"/>
            <a:ext cx="2648100" cy="14736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486" name="Google Shape;486;g238da2a9079_0_515"/>
          <p:cNvSpPr txBox="1">
            <a:spLocks noGrp="1"/>
          </p:cNvSpPr>
          <p:nvPr>
            <p:ph type="subTitle" idx="3"/>
          </p:nvPr>
        </p:nvSpPr>
        <p:spPr>
          <a:xfrm>
            <a:off x="960000" y="4587267"/>
            <a:ext cx="2648100" cy="14736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487" name="Google Shape;487;g238da2a9079_0_515"/>
          <p:cNvSpPr txBox="1">
            <a:spLocks noGrp="1"/>
          </p:cNvSpPr>
          <p:nvPr>
            <p:ph type="subTitle" idx="4"/>
          </p:nvPr>
        </p:nvSpPr>
        <p:spPr>
          <a:xfrm>
            <a:off x="4773300" y="4587267"/>
            <a:ext cx="2648100" cy="14736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488" name="Google Shape;488;g238da2a9079_0_515"/>
          <p:cNvSpPr txBox="1">
            <a:spLocks noGrp="1"/>
          </p:cNvSpPr>
          <p:nvPr>
            <p:ph type="subTitle" idx="5"/>
          </p:nvPr>
        </p:nvSpPr>
        <p:spPr>
          <a:xfrm>
            <a:off x="8591046" y="2291258"/>
            <a:ext cx="2648100" cy="14736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489" name="Google Shape;489;g238da2a9079_0_515"/>
          <p:cNvSpPr txBox="1">
            <a:spLocks noGrp="1"/>
          </p:cNvSpPr>
          <p:nvPr>
            <p:ph type="subTitle" idx="6"/>
          </p:nvPr>
        </p:nvSpPr>
        <p:spPr>
          <a:xfrm>
            <a:off x="8591046" y="4587267"/>
            <a:ext cx="2648100" cy="14736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490" name="Google Shape;490;g238da2a9079_0_515"/>
          <p:cNvSpPr txBox="1">
            <a:spLocks noGrp="1"/>
          </p:cNvSpPr>
          <p:nvPr>
            <p:ph type="subTitle" idx="7"/>
          </p:nvPr>
        </p:nvSpPr>
        <p:spPr>
          <a:xfrm>
            <a:off x="960000" y="1700500"/>
            <a:ext cx="2648100" cy="5841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491" name="Google Shape;491;g238da2a9079_0_515"/>
          <p:cNvSpPr txBox="1">
            <a:spLocks noGrp="1"/>
          </p:cNvSpPr>
          <p:nvPr>
            <p:ph type="subTitle" idx="8"/>
          </p:nvPr>
        </p:nvSpPr>
        <p:spPr>
          <a:xfrm>
            <a:off x="4775250" y="1700500"/>
            <a:ext cx="2648100" cy="5841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492" name="Google Shape;492;g238da2a9079_0_515"/>
          <p:cNvSpPr txBox="1">
            <a:spLocks noGrp="1"/>
          </p:cNvSpPr>
          <p:nvPr>
            <p:ph type="subTitle" idx="9"/>
          </p:nvPr>
        </p:nvSpPr>
        <p:spPr>
          <a:xfrm>
            <a:off x="8591046" y="1700500"/>
            <a:ext cx="2648100" cy="5841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493" name="Google Shape;493;g238da2a9079_0_515"/>
          <p:cNvSpPr txBox="1">
            <a:spLocks noGrp="1"/>
          </p:cNvSpPr>
          <p:nvPr>
            <p:ph type="subTitle" idx="13"/>
          </p:nvPr>
        </p:nvSpPr>
        <p:spPr>
          <a:xfrm>
            <a:off x="960000" y="4003200"/>
            <a:ext cx="2648100" cy="5841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494" name="Google Shape;494;g238da2a9079_0_515"/>
          <p:cNvSpPr txBox="1">
            <a:spLocks noGrp="1"/>
          </p:cNvSpPr>
          <p:nvPr>
            <p:ph type="subTitle" idx="14"/>
          </p:nvPr>
        </p:nvSpPr>
        <p:spPr>
          <a:xfrm>
            <a:off x="4773300" y="4003200"/>
            <a:ext cx="2648100" cy="5841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495" name="Google Shape;495;g238da2a9079_0_515"/>
          <p:cNvSpPr txBox="1">
            <a:spLocks noGrp="1"/>
          </p:cNvSpPr>
          <p:nvPr>
            <p:ph type="subTitle" idx="15"/>
          </p:nvPr>
        </p:nvSpPr>
        <p:spPr>
          <a:xfrm>
            <a:off x="8591046" y="4003200"/>
            <a:ext cx="2648100" cy="5841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grpSp>
        <p:nvGrpSpPr>
          <p:cNvPr id="496" name="Google Shape;496;g238da2a9079_0_515"/>
          <p:cNvGrpSpPr/>
          <p:nvPr/>
        </p:nvGrpSpPr>
        <p:grpSpPr>
          <a:xfrm>
            <a:off x="64582" y="71165"/>
            <a:ext cx="12062532" cy="6715499"/>
            <a:chOff x="48438" y="53375"/>
            <a:chExt cx="9047125" cy="5036750"/>
          </a:xfrm>
        </p:grpSpPr>
        <p:sp>
          <p:nvSpPr>
            <p:cNvPr id="497" name="Google Shape;497;g238da2a9079_0_515"/>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g238da2a9079_0_515"/>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g238da2a9079_0_515"/>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g238da2a9079_0_515"/>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01" name="Google Shape;501;g238da2a9079_0_515"/>
            <p:cNvCxnSpPr>
              <a:stCxn id="497" idx="3"/>
              <a:endCxn id="498"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502" name="Google Shape;502;g238da2a9079_0_515"/>
            <p:cNvCxnSpPr>
              <a:stCxn id="497" idx="2"/>
              <a:endCxn id="499"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503" name="Google Shape;503;g238da2a9079_0_515"/>
            <p:cNvCxnSpPr>
              <a:stCxn id="499" idx="3"/>
              <a:endCxn id="500"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504" name="Google Shape;504;g238da2a9079_0_515"/>
            <p:cNvCxnSpPr>
              <a:stCxn id="500" idx="0"/>
              <a:endCxn id="498"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grpSp>
        <p:nvGrpSpPr>
          <p:cNvPr id="505" name="Google Shape;505;g238da2a9079_0_515"/>
          <p:cNvGrpSpPr/>
          <p:nvPr/>
        </p:nvGrpSpPr>
        <p:grpSpPr>
          <a:xfrm rot="5400000">
            <a:off x="10707405" y="-32276"/>
            <a:ext cx="471261" cy="1491533"/>
            <a:chOff x="7914125" y="539500"/>
            <a:chExt cx="260351" cy="824006"/>
          </a:xfrm>
        </p:grpSpPr>
        <p:sp>
          <p:nvSpPr>
            <p:cNvPr id="506" name="Google Shape;506;g238da2a9079_0_515"/>
            <p:cNvSpPr/>
            <p:nvPr/>
          </p:nvSpPr>
          <p:spPr>
            <a:xfrm>
              <a:off x="7914125"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g238da2a9079_0_515"/>
            <p:cNvSpPr/>
            <p:nvPr/>
          </p:nvSpPr>
          <p:spPr>
            <a:xfrm>
              <a:off x="8074576"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g238da2a9079_0_515"/>
            <p:cNvSpPr/>
            <p:nvPr/>
          </p:nvSpPr>
          <p:spPr>
            <a:xfrm>
              <a:off x="7914125"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g238da2a9079_0_515"/>
            <p:cNvSpPr/>
            <p:nvPr/>
          </p:nvSpPr>
          <p:spPr>
            <a:xfrm>
              <a:off x="8074576"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g238da2a9079_0_515"/>
            <p:cNvSpPr/>
            <p:nvPr/>
          </p:nvSpPr>
          <p:spPr>
            <a:xfrm>
              <a:off x="7914125"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g238da2a9079_0_515"/>
            <p:cNvSpPr/>
            <p:nvPr/>
          </p:nvSpPr>
          <p:spPr>
            <a:xfrm>
              <a:off x="8074576"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g238da2a9079_0_515"/>
            <p:cNvSpPr/>
            <p:nvPr/>
          </p:nvSpPr>
          <p:spPr>
            <a:xfrm>
              <a:off x="7914125"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g238da2a9079_0_515"/>
            <p:cNvSpPr/>
            <p:nvPr/>
          </p:nvSpPr>
          <p:spPr>
            <a:xfrm>
              <a:off x="8074576"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g238da2a9079_0_515"/>
            <p:cNvSpPr/>
            <p:nvPr/>
          </p:nvSpPr>
          <p:spPr>
            <a:xfrm>
              <a:off x="7914125"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g238da2a9079_0_515"/>
            <p:cNvSpPr/>
            <p:nvPr/>
          </p:nvSpPr>
          <p:spPr>
            <a:xfrm>
              <a:off x="8074576"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6" name="Google Shape;516;g238da2a9079_0_515"/>
          <p:cNvGrpSpPr/>
          <p:nvPr/>
        </p:nvGrpSpPr>
        <p:grpSpPr>
          <a:xfrm>
            <a:off x="324805" y="4647094"/>
            <a:ext cx="471261" cy="1491533"/>
            <a:chOff x="7914125" y="539500"/>
            <a:chExt cx="260351" cy="824006"/>
          </a:xfrm>
        </p:grpSpPr>
        <p:sp>
          <p:nvSpPr>
            <p:cNvPr id="517" name="Google Shape;517;g238da2a9079_0_515"/>
            <p:cNvSpPr/>
            <p:nvPr/>
          </p:nvSpPr>
          <p:spPr>
            <a:xfrm>
              <a:off x="7914125"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g238da2a9079_0_515"/>
            <p:cNvSpPr/>
            <p:nvPr/>
          </p:nvSpPr>
          <p:spPr>
            <a:xfrm>
              <a:off x="8074576"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g238da2a9079_0_515"/>
            <p:cNvSpPr/>
            <p:nvPr/>
          </p:nvSpPr>
          <p:spPr>
            <a:xfrm>
              <a:off x="7914125"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g238da2a9079_0_515"/>
            <p:cNvSpPr/>
            <p:nvPr/>
          </p:nvSpPr>
          <p:spPr>
            <a:xfrm>
              <a:off x="8074576"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g238da2a9079_0_515"/>
            <p:cNvSpPr/>
            <p:nvPr/>
          </p:nvSpPr>
          <p:spPr>
            <a:xfrm>
              <a:off x="7914125"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g238da2a9079_0_515"/>
            <p:cNvSpPr/>
            <p:nvPr/>
          </p:nvSpPr>
          <p:spPr>
            <a:xfrm>
              <a:off x="8074576"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g238da2a9079_0_515"/>
            <p:cNvSpPr/>
            <p:nvPr/>
          </p:nvSpPr>
          <p:spPr>
            <a:xfrm>
              <a:off x="7914125"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g238da2a9079_0_515"/>
            <p:cNvSpPr/>
            <p:nvPr/>
          </p:nvSpPr>
          <p:spPr>
            <a:xfrm>
              <a:off x="8074576"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g238da2a9079_0_515"/>
            <p:cNvSpPr/>
            <p:nvPr/>
          </p:nvSpPr>
          <p:spPr>
            <a:xfrm>
              <a:off x="7914125"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g238da2a9079_0_515"/>
            <p:cNvSpPr/>
            <p:nvPr/>
          </p:nvSpPr>
          <p:spPr>
            <a:xfrm>
              <a:off x="8074576"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527"/>
        <p:cNvGrpSpPr/>
        <p:nvPr/>
      </p:nvGrpSpPr>
      <p:grpSpPr>
        <a:xfrm>
          <a:off x="0" y="0"/>
          <a:ext cx="0" cy="0"/>
          <a:chOff x="0" y="0"/>
          <a:chExt cx="0" cy="0"/>
        </a:xfrm>
      </p:grpSpPr>
      <p:sp>
        <p:nvSpPr>
          <p:cNvPr id="528" name="Google Shape;528;g238da2a9079_0_560"/>
          <p:cNvSpPr/>
          <p:nvPr/>
        </p:nvSpPr>
        <p:spPr>
          <a:xfrm>
            <a:off x="-1147567" y="1657612"/>
            <a:ext cx="2359500" cy="23595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g238da2a9079_0_560"/>
          <p:cNvSpPr/>
          <p:nvPr/>
        </p:nvSpPr>
        <p:spPr>
          <a:xfrm>
            <a:off x="10898067" y="4332799"/>
            <a:ext cx="1913700" cy="19137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g238da2a9079_0_560"/>
          <p:cNvSpPr txBox="1">
            <a:spLocks noGrp="1"/>
          </p:cNvSpPr>
          <p:nvPr>
            <p:ph type="title"/>
          </p:nvPr>
        </p:nvSpPr>
        <p:spPr>
          <a:xfrm>
            <a:off x="3130583" y="857600"/>
            <a:ext cx="5930700" cy="1411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11300"/>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531" name="Google Shape;531;g238da2a9079_0_560"/>
          <p:cNvSpPr txBox="1">
            <a:spLocks noGrp="1"/>
          </p:cNvSpPr>
          <p:nvPr>
            <p:ph type="subTitle" idx="1"/>
          </p:nvPr>
        </p:nvSpPr>
        <p:spPr>
          <a:xfrm>
            <a:off x="3130700" y="2269200"/>
            <a:ext cx="5930700" cy="1411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sp>
        <p:nvSpPr>
          <p:cNvPr id="532" name="Google Shape;532;g238da2a9079_0_560"/>
          <p:cNvSpPr txBox="1"/>
          <p:nvPr/>
        </p:nvSpPr>
        <p:spPr>
          <a:xfrm>
            <a:off x="2798800" y="4815933"/>
            <a:ext cx="6594300" cy="741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400"/>
              </a:spcBef>
              <a:spcAft>
                <a:spcPts val="0"/>
              </a:spcAft>
              <a:buClr>
                <a:srgbClr val="000000"/>
              </a:buClr>
              <a:buSzPts val="1600"/>
              <a:buFont typeface="Arial"/>
              <a:buNone/>
            </a:pPr>
            <a:r>
              <a:rPr lang="en-US" sz="1600" b="0" i="0" u="none" strike="noStrike" cap="none">
                <a:solidFill>
                  <a:schemeClr val="dk1"/>
                </a:solidFill>
                <a:latin typeface="Open Sans"/>
                <a:ea typeface="Open Sans"/>
                <a:cs typeface="Open Sans"/>
                <a:sym typeface="Open Sans"/>
              </a:rPr>
              <a:t>CREDITS: Diese Präsentationsvorlage wurde von </a:t>
            </a:r>
            <a:r>
              <a:rPr lang="en-US" sz="1600" b="1" i="0" u="none" strike="noStrike" cap="none">
                <a:solidFill>
                  <a:schemeClr val="dk1"/>
                </a:solidFill>
                <a:latin typeface="Open Sans"/>
                <a:ea typeface="Open Sans"/>
                <a:cs typeface="Open Sans"/>
                <a:sym typeface="Open Sans"/>
              </a:rPr>
              <a:t>Slidesgo</a:t>
            </a:r>
            <a:r>
              <a:rPr lang="en-US" sz="1600" b="0" i="0" u="none" strike="noStrike" cap="none">
                <a:solidFill>
                  <a:schemeClr val="dk1"/>
                </a:solidFill>
                <a:latin typeface="Open Sans"/>
                <a:ea typeface="Open Sans"/>
                <a:cs typeface="Open Sans"/>
                <a:sym typeface="Open Sans"/>
              </a:rPr>
              <a:t> erstellt, inklusive Icons von </a:t>
            </a:r>
            <a:r>
              <a:rPr lang="en-US" sz="1600" b="1" i="0" u="none" strike="noStrike" cap="none">
                <a:solidFill>
                  <a:schemeClr val="dk1"/>
                </a:solidFill>
                <a:latin typeface="Open Sans"/>
                <a:ea typeface="Open Sans"/>
                <a:cs typeface="Open Sans"/>
                <a:sym typeface="Open Sans"/>
              </a:rPr>
              <a:t>Flaticon</a:t>
            </a:r>
            <a:r>
              <a:rPr lang="en-US" sz="1600" b="0" i="0" u="none" strike="noStrike" cap="none">
                <a:solidFill>
                  <a:schemeClr val="dk1"/>
                </a:solidFill>
                <a:latin typeface="Open Sans"/>
                <a:ea typeface="Open Sans"/>
                <a:cs typeface="Open Sans"/>
                <a:sym typeface="Open Sans"/>
              </a:rPr>
              <a:t> und Infografiken &amp; Bilder von </a:t>
            </a:r>
            <a:r>
              <a:rPr lang="en-US" sz="1600" b="1" i="0" u="none" strike="noStrike" cap="none">
                <a:solidFill>
                  <a:schemeClr val="dk1"/>
                </a:solidFill>
                <a:latin typeface="Open Sans"/>
                <a:ea typeface="Open Sans"/>
                <a:cs typeface="Open Sans"/>
                <a:sym typeface="Open Sans"/>
              </a:rPr>
              <a:t>Freepik</a:t>
            </a:r>
            <a:endParaRPr sz="1600" b="1" i="0" u="none" strike="noStrike" cap="none">
              <a:solidFill>
                <a:schemeClr val="dk1"/>
              </a:solidFill>
              <a:latin typeface="Open Sans"/>
              <a:ea typeface="Open Sans"/>
              <a:cs typeface="Open Sans"/>
              <a:sym typeface="Open Sans"/>
            </a:endParaRPr>
          </a:p>
        </p:txBody>
      </p:sp>
      <p:grpSp>
        <p:nvGrpSpPr>
          <p:cNvPr id="533" name="Google Shape;533;g238da2a9079_0_560"/>
          <p:cNvGrpSpPr/>
          <p:nvPr/>
        </p:nvGrpSpPr>
        <p:grpSpPr>
          <a:xfrm>
            <a:off x="64582" y="71165"/>
            <a:ext cx="12062532" cy="6715499"/>
            <a:chOff x="48438" y="53375"/>
            <a:chExt cx="9047125" cy="5036750"/>
          </a:xfrm>
        </p:grpSpPr>
        <p:sp>
          <p:nvSpPr>
            <p:cNvPr id="534" name="Google Shape;534;g238da2a9079_0_560"/>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g238da2a9079_0_560"/>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g238da2a9079_0_560"/>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g238da2a9079_0_560"/>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38" name="Google Shape;538;g238da2a9079_0_560"/>
            <p:cNvCxnSpPr>
              <a:stCxn id="534" idx="3"/>
              <a:endCxn id="535"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539" name="Google Shape;539;g238da2a9079_0_560"/>
            <p:cNvCxnSpPr>
              <a:stCxn id="534" idx="2"/>
              <a:endCxn id="536"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540" name="Google Shape;540;g238da2a9079_0_560"/>
            <p:cNvCxnSpPr>
              <a:stCxn id="536" idx="3"/>
              <a:endCxn id="537"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541" name="Google Shape;541;g238da2a9079_0_560"/>
            <p:cNvCxnSpPr>
              <a:stCxn id="537" idx="0"/>
              <a:endCxn id="535"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grpSp>
        <p:nvGrpSpPr>
          <p:cNvPr id="542" name="Google Shape;542;g238da2a9079_0_560"/>
          <p:cNvGrpSpPr/>
          <p:nvPr/>
        </p:nvGrpSpPr>
        <p:grpSpPr>
          <a:xfrm>
            <a:off x="364615" y="3325844"/>
            <a:ext cx="471261" cy="2812702"/>
            <a:chOff x="847075" y="2267575"/>
            <a:chExt cx="260351" cy="1553893"/>
          </a:xfrm>
        </p:grpSpPr>
        <p:sp>
          <p:nvSpPr>
            <p:cNvPr id="543" name="Google Shape;543;g238da2a9079_0_560"/>
            <p:cNvSpPr/>
            <p:nvPr/>
          </p:nvSpPr>
          <p:spPr>
            <a:xfrm>
              <a:off x="847075"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g238da2a9079_0_560"/>
            <p:cNvSpPr/>
            <p:nvPr/>
          </p:nvSpPr>
          <p:spPr>
            <a:xfrm>
              <a:off x="1007526"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g238da2a9079_0_560"/>
            <p:cNvSpPr/>
            <p:nvPr/>
          </p:nvSpPr>
          <p:spPr>
            <a:xfrm>
              <a:off x="847075"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g238da2a9079_0_560"/>
            <p:cNvSpPr/>
            <p:nvPr/>
          </p:nvSpPr>
          <p:spPr>
            <a:xfrm>
              <a:off x="1007526"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g238da2a9079_0_560"/>
            <p:cNvSpPr/>
            <p:nvPr/>
          </p:nvSpPr>
          <p:spPr>
            <a:xfrm>
              <a:off x="847075"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g238da2a9079_0_560"/>
            <p:cNvSpPr/>
            <p:nvPr/>
          </p:nvSpPr>
          <p:spPr>
            <a:xfrm>
              <a:off x="1007526"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g238da2a9079_0_560"/>
            <p:cNvSpPr/>
            <p:nvPr/>
          </p:nvSpPr>
          <p:spPr>
            <a:xfrm>
              <a:off x="847075"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g238da2a9079_0_560"/>
            <p:cNvSpPr/>
            <p:nvPr/>
          </p:nvSpPr>
          <p:spPr>
            <a:xfrm>
              <a:off x="1007526"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g238da2a9079_0_560"/>
            <p:cNvSpPr/>
            <p:nvPr/>
          </p:nvSpPr>
          <p:spPr>
            <a:xfrm>
              <a:off x="847075"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g238da2a9079_0_560"/>
            <p:cNvSpPr/>
            <p:nvPr/>
          </p:nvSpPr>
          <p:spPr>
            <a:xfrm>
              <a:off x="1007526"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g238da2a9079_0_560"/>
            <p:cNvSpPr/>
            <p:nvPr/>
          </p:nvSpPr>
          <p:spPr>
            <a:xfrm>
              <a:off x="847075"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g238da2a9079_0_560"/>
            <p:cNvSpPr/>
            <p:nvPr/>
          </p:nvSpPr>
          <p:spPr>
            <a:xfrm>
              <a:off x="1007526"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g238da2a9079_0_560"/>
            <p:cNvSpPr/>
            <p:nvPr/>
          </p:nvSpPr>
          <p:spPr>
            <a:xfrm>
              <a:off x="847075"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g238da2a9079_0_560"/>
            <p:cNvSpPr/>
            <p:nvPr/>
          </p:nvSpPr>
          <p:spPr>
            <a:xfrm>
              <a:off x="1007526"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g238da2a9079_0_560"/>
            <p:cNvSpPr/>
            <p:nvPr/>
          </p:nvSpPr>
          <p:spPr>
            <a:xfrm>
              <a:off x="847075"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g238da2a9079_0_560"/>
            <p:cNvSpPr/>
            <p:nvPr/>
          </p:nvSpPr>
          <p:spPr>
            <a:xfrm>
              <a:off x="1007526"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g238da2a9079_0_560"/>
            <p:cNvSpPr/>
            <p:nvPr/>
          </p:nvSpPr>
          <p:spPr>
            <a:xfrm>
              <a:off x="847075"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g238da2a9079_0_560"/>
            <p:cNvSpPr/>
            <p:nvPr/>
          </p:nvSpPr>
          <p:spPr>
            <a:xfrm>
              <a:off x="1007526"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61" name="Google Shape;561;g238da2a9079_0_560"/>
          <p:cNvGrpSpPr/>
          <p:nvPr/>
        </p:nvGrpSpPr>
        <p:grpSpPr>
          <a:xfrm rot="5400000">
            <a:off x="10707405" y="-32276"/>
            <a:ext cx="471261" cy="1491533"/>
            <a:chOff x="7914125" y="539500"/>
            <a:chExt cx="260351" cy="824006"/>
          </a:xfrm>
        </p:grpSpPr>
        <p:sp>
          <p:nvSpPr>
            <p:cNvPr id="562" name="Google Shape;562;g238da2a9079_0_560"/>
            <p:cNvSpPr/>
            <p:nvPr/>
          </p:nvSpPr>
          <p:spPr>
            <a:xfrm>
              <a:off x="7914125"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g238da2a9079_0_560"/>
            <p:cNvSpPr/>
            <p:nvPr/>
          </p:nvSpPr>
          <p:spPr>
            <a:xfrm>
              <a:off x="8074576"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238da2a9079_0_560"/>
            <p:cNvSpPr/>
            <p:nvPr/>
          </p:nvSpPr>
          <p:spPr>
            <a:xfrm>
              <a:off x="7914125"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238da2a9079_0_560"/>
            <p:cNvSpPr/>
            <p:nvPr/>
          </p:nvSpPr>
          <p:spPr>
            <a:xfrm>
              <a:off x="8074576"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66" name="Google Shape;566;g238da2a9079_0_560"/>
            <p:cNvSpPr/>
            <p:nvPr/>
          </p:nvSpPr>
          <p:spPr>
            <a:xfrm>
              <a:off x="7914125"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g238da2a9079_0_560"/>
            <p:cNvSpPr/>
            <p:nvPr/>
          </p:nvSpPr>
          <p:spPr>
            <a:xfrm>
              <a:off x="8074576"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g238da2a9079_0_560"/>
            <p:cNvSpPr/>
            <p:nvPr/>
          </p:nvSpPr>
          <p:spPr>
            <a:xfrm>
              <a:off x="7914125"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g238da2a9079_0_560"/>
            <p:cNvSpPr/>
            <p:nvPr/>
          </p:nvSpPr>
          <p:spPr>
            <a:xfrm>
              <a:off x="8074576"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g238da2a9079_0_560"/>
            <p:cNvSpPr/>
            <p:nvPr/>
          </p:nvSpPr>
          <p:spPr>
            <a:xfrm>
              <a:off x="7914125"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g238da2a9079_0_560"/>
            <p:cNvSpPr/>
            <p:nvPr/>
          </p:nvSpPr>
          <p:spPr>
            <a:xfrm>
              <a:off x="8074576"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572"/>
        <p:cNvGrpSpPr/>
        <p:nvPr/>
      </p:nvGrpSpPr>
      <p:grpSpPr>
        <a:xfrm>
          <a:off x="0" y="0"/>
          <a:ext cx="0" cy="0"/>
          <a:chOff x="0" y="0"/>
          <a:chExt cx="0" cy="0"/>
        </a:xfrm>
      </p:grpSpPr>
      <p:sp>
        <p:nvSpPr>
          <p:cNvPr id="573" name="Google Shape;573;g238da2a9079_0_605"/>
          <p:cNvSpPr/>
          <p:nvPr/>
        </p:nvSpPr>
        <p:spPr>
          <a:xfrm>
            <a:off x="5206200" y="6258100"/>
            <a:ext cx="1779600" cy="1779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g238da2a9079_0_605"/>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grpSp>
        <p:nvGrpSpPr>
          <p:cNvPr id="575" name="Google Shape;575;g238da2a9079_0_605"/>
          <p:cNvGrpSpPr/>
          <p:nvPr/>
        </p:nvGrpSpPr>
        <p:grpSpPr>
          <a:xfrm>
            <a:off x="64582" y="71165"/>
            <a:ext cx="12062532" cy="6715499"/>
            <a:chOff x="48438" y="53375"/>
            <a:chExt cx="9047125" cy="5036750"/>
          </a:xfrm>
        </p:grpSpPr>
        <p:sp>
          <p:nvSpPr>
            <p:cNvPr id="576" name="Google Shape;576;g238da2a9079_0_605"/>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g238da2a9079_0_605"/>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g238da2a9079_0_605"/>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g238da2a9079_0_605"/>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80" name="Google Shape;580;g238da2a9079_0_605"/>
            <p:cNvCxnSpPr>
              <a:stCxn id="576" idx="3"/>
              <a:endCxn id="577"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581" name="Google Shape;581;g238da2a9079_0_605"/>
            <p:cNvCxnSpPr>
              <a:stCxn id="576" idx="2"/>
              <a:endCxn id="578"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582" name="Google Shape;582;g238da2a9079_0_605"/>
            <p:cNvCxnSpPr>
              <a:stCxn id="578" idx="3"/>
              <a:endCxn id="579"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583" name="Google Shape;583;g238da2a9079_0_605"/>
            <p:cNvCxnSpPr>
              <a:stCxn id="579" idx="0"/>
              <a:endCxn id="577"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grpSp>
        <p:nvGrpSpPr>
          <p:cNvPr id="584" name="Google Shape;584;g238da2a9079_0_605"/>
          <p:cNvGrpSpPr/>
          <p:nvPr/>
        </p:nvGrpSpPr>
        <p:grpSpPr>
          <a:xfrm rot="10800000">
            <a:off x="347942" y="719391"/>
            <a:ext cx="471261" cy="1491533"/>
            <a:chOff x="7914125" y="539500"/>
            <a:chExt cx="260351" cy="824006"/>
          </a:xfrm>
        </p:grpSpPr>
        <p:sp>
          <p:nvSpPr>
            <p:cNvPr id="585" name="Google Shape;585;g238da2a9079_0_605"/>
            <p:cNvSpPr/>
            <p:nvPr/>
          </p:nvSpPr>
          <p:spPr>
            <a:xfrm>
              <a:off x="7914125"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g238da2a9079_0_605"/>
            <p:cNvSpPr/>
            <p:nvPr/>
          </p:nvSpPr>
          <p:spPr>
            <a:xfrm>
              <a:off x="8074576"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g238da2a9079_0_605"/>
            <p:cNvSpPr/>
            <p:nvPr/>
          </p:nvSpPr>
          <p:spPr>
            <a:xfrm>
              <a:off x="7914125"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g238da2a9079_0_605"/>
            <p:cNvSpPr/>
            <p:nvPr/>
          </p:nvSpPr>
          <p:spPr>
            <a:xfrm>
              <a:off x="8074576"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g238da2a9079_0_605"/>
            <p:cNvSpPr/>
            <p:nvPr/>
          </p:nvSpPr>
          <p:spPr>
            <a:xfrm>
              <a:off x="7914125"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g238da2a9079_0_605"/>
            <p:cNvSpPr/>
            <p:nvPr/>
          </p:nvSpPr>
          <p:spPr>
            <a:xfrm>
              <a:off x="8074576"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g238da2a9079_0_605"/>
            <p:cNvSpPr/>
            <p:nvPr/>
          </p:nvSpPr>
          <p:spPr>
            <a:xfrm>
              <a:off x="7914125"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g238da2a9079_0_605"/>
            <p:cNvSpPr/>
            <p:nvPr/>
          </p:nvSpPr>
          <p:spPr>
            <a:xfrm>
              <a:off x="8074576"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g238da2a9079_0_605"/>
            <p:cNvSpPr/>
            <p:nvPr/>
          </p:nvSpPr>
          <p:spPr>
            <a:xfrm>
              <a:off x="7914125"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g238da2a9079_0_605"/>
            <p:cNvSpPr/>
            <p:nvPr/>
          </p:nvSpPr>
          <p:spPr>
            <a:xfrm>
              <a:off x="8074576"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95" name="Google Shape;595;g238da2a9079_0_605"/>
          <p:cNvGrpSpPr/>
          <p:nvPr/>
        </p:nvGrpSpPr>
        <p:grpSpPr>
          <a:xfrm>
            <a:off x="11384450" y="4319337"/>
            <a:ext cx="471226" cy="1819182"/>
            <a:chOff x="8538551" y="3239583"/>
            <a:chExt cx="353428" cy="1364421"/>
          </a:xfrm>
        </p:grpSpPr>
        <p:sp>
          <p:nvSpPr>
            <p:cNvPr id="596" name="Google Shape;596;g238da2a9079_0_605"/>
            <p:cNvSpPr/>
            <p:nvPr/>
          </p:nvSpPr>
          <p:spPr>
            <a:xfrm rot="10800000">
              <a:off x="8756379" y="446840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g238da2a9079_0_605"/>
            <p:cNvSpPr/>
            <p:nvPr/>
          </p:nvSpPr>
          <p:spPr>
            <a:xfrm rot="10800000">
              <a:off x="8538551" y="446840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g238da2a9079_0_605"/>
            <p:cNvSpPr/>
            <p:nvPr/>
          </p:nvSpPr>
          <p:spPr>
            <a:xfrm rot="10800000">
              <a:off x="8756379" y="4222637"/>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g238da2a9079_0_605"/>
            <p:cNvSpPr/>
            <p:nvPr/>
          </p:nvSpPr>
          <p:spPr>
            <a:xfrm rot="10800000">
              <a:off x="8538551" y="4222637"/>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g238da2a9079_0_605"/>
            <p:cNvSpPr/>
            <p:nvPr/>
          </p:nvSpPr>
          <p:spPr>
            <a:xfrm rot="10800000">
              <a:off x="8756379" y="3976877"/>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g238da2a9079_0_605"/>
            <p:cNvSpPr/>
            <p:nvPr/>
          </p:nvSpPr>
          <p:spPr>
            <a:xfrm rot="10800000">
              <a:off x="8538551" y="3976877"/>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g238da2a9079_0_605"/>
            <p:cNvSpPr/>
            <p:nvPr/>
          </p:nvSpPr>
          <p:spPr>
            <a:xfrm rot="10800000">
              <a:off x="8756379" y="3731118"/>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g238da2a9079_0_605"/>
            <p:cNvSpPr/>
            <p:nvPr/>
          </p:nvSpPr>
          <p:spPr>
            <a:xfrm rot="10800000">
              <a:off x="8538551" y="3731118"/>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g238da2a9079_0_605"/>
            <p:cNvSpPr/>
            <p:nvPr/>
          </p:nvSpPr>
          <p:spPr>
            <a:xfrm rot="10800000">
              <a:off x="8756379" y="3485358"/>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g238da2a9079_0_605"/>
            <p:cNvSpPr/>
            <p:nvPr/>
          </p:nvSpPr>
          <p:spPr>
            <a:xfrm rot="10800000">
              <a:off x="8538551" y="3485358"/>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g238da2a9079_0_605"/>
            <p:cNvSpPr/>
            <p:nvPr/>
          </p:nvSpPr>
          <p:spPr>
            <a:xfrm rot="10800000">
              <a:off x="8756379" y="3239583"/>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g238da2a9079_0_605"/>
            <p:cNvSpPr/>
            <p:nvPr/>
          </p:nvSpPr>
          <p:spPr>
            <a:xfrm rot="10800000">
              <a:off x="8538551" y="3239583"/>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608"/>
        <p:cNvGrpSpPr/>
        <p:nvPr/>
      </p:nvGrpSpPr>
      <p:grpSpPr>
        <a:xfrm>
          <a:off x="0" y="0"/>
          <a:ext cx="0" cy="0"/>
          <a:chOff x="0" y="0"/>
          <a:chExt cx="0" cy="0"/>
        </a:xfrm>
      </p:grpSpPr>
      <p:sp>
        <p:nvSpPr>
          <p:cNvPr id="609" name="Google Shape;609;g238da2a9079_0_641"/>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grpSp>
        <p:nvGrpSpPr>
          <p:cNvPr id="610" name="Google Shape;610;g238da2a9079_0_641"/>
          <p:cNvGrpSpPr/>
          <p:nvPr/>
        </p:nvGrpSpPr>
        <p:grpSpPr>
          <a:xfrm>
            <a:off x="64582" y="71165"/>
            <a:ext cx="12062532" cy="6715499"/>
            <a:chOff x="48438" y="53375"/>
            <a:chExt cx="9047125" cy="5036750"/>
          </a:xfrm>
        </p:grpSpPr>
        <p:sp>
          <p:nvSpPr>
            <p:cNvPr id="611" name="Google Shape;611;g238da2a9079_0_641"/>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g238da2a9079_0_641"/>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g238da2a9079_0_641"/>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g238da2a9079_0_641"/>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15" name="Google Shape;615;g238da2a9079_0_641"/>
            <p:cNvCxnSpPr>
              <a:stCxn id="611" idx="3"/>
              <a:endCxn id="612"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616" name="Google Shape;616;g238da2a9079_0_641"/>
            <p:cNvCxnSpPr>
              <a:stCxn id="611" idx="2"/>
              <a:endCxn id="613"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617" name="Google Shape;617;g238da2a9079_0_641"/>
            <p:cNvCxnSpPr>
              <a:stCxn id="613" idx="3"/>
              <a:endCxn id="614"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618" name="Google Shape;618;g238da2a9079_0_641"/>
            <p:cNvCxnSpPr>
              <a:stCxn id="614" idx="0"/>
              <a:endCxn id="612"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grpSp>
        <p:nvGrpSpPr>
          <p:cNvPr id="619" name="Google Shape;619;g238da2a9079_0_641"/>
          <p:cNvGrpSpPr/>
          <p:nvPr/>
        </p:nvGrpSpPr>
        <p:grpSpPr>
          <a:xfrm>
            <a:off x="346448" y="718146"/>
            <a:ext cx="471261" cy="2812702"/>
            <a:chOff x="847075" y="2267575"/>
            <a:chExt cx="260351" cy="1553893"/>
          </a:xfrm>
        </p:grpSpPr>
        <p:sp>
          <p:nvSpPr>
            <p:cNvPr id="620" name="Google Shape;620;g238da2a9079_0_641"/>
            <p:cNvSpPr/>
            <p:nvPr/>
          </p:nvSpPr>
          <p:spPr>
            <a:xfrm>
              <a:off x="847075"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g238da2a9079_0_641"/>
            <p:cNvSpPr/>
            <p:nvPr/>
          </p:nvSpPr>
          <p:spPr>
            <a:xfrm>
              <a:off x="1007526"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g238da2a9079_0_641"/>
            <p:cNvSpPr/>
            <p:nvPr/>
          </p:nvSpPr>
          <p:spPr>
            <a:xfrm>
              <a:off x="847075"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g238da2a9079_0_641"/>
            <p:cNvSpPr/>
            <p:nvPr/>
          </p:nvSpPr>
          <p:spPr>
            <a:xfrm>
              <a:off x="1007526"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g238da2a9079_0_641"/>
            <p:cNvSpPr/>
            <p:nvPr/>
          </p:nvSpPr>
          <p:spPr>
            <a:xfrm>
              <a:off x="847075"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g238da2a9079_0_641"/>
            <p:cNvSpPr/>
            <p:nvPr/>
          </p:nvSpPr>
          <p:spPr>
            <a:xfrm>
              <a:off x="1007526"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g238da2a9079_0_641"/>
            <p:cNvSpPr/>
            <p:nvPr/>
          </p:nvSpPr>
          <p:spPr>
            <a:xfrm>
              <a:off x="847075"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g238da2a9079_0_641"/>
            <p:cNvSpPr/>
            <p:nvPr/>
          </p:nvSpPr>
          <p:spPr>
            <a:xfrm>
              <a:off x="1007526"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g238da2a9079_0_641"/>
            <p:cNvSpPr/>
            <p:nvPr/>
          </p:nvSpPr>
          <p:spPr>
            <a:xfrm>
              <a:off x="847075"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g238da2a9079_0_641"/>
            <p:cNvSpPr/>
            <p:nvPr/>
          </p:nvSpPr>
          <p:spPr>
            <a:xfrm>
              <a:off x="1007526"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g238da2a9079_0_641"/>
            <p:cNvSpPr/>
            <p:nvPr/>
          </p:nvSpPr>
          <p:spPr>
            <a:xfrm>
              <a:off x="847075"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g238da2a9079_0_641"/>
            <p:cNvSpPr/>
            <p:nvPr/>
          </p:nvSpPr>
          <p:spPr>
            <a:xfrm>
              <a:off x="1007526"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g238da2a9079_0_641"/>
            <p:cNvSpPr/>
            <p:nvPr/>
          </p:nvSpPr>
          <p:spPr>
            <a:xfrm>
              <a:off x="847075"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g238da2a9079_0_641"/>
            <p:cNvSpPr/>
            <p:nvPr/>
          </p:nvSpPr>
          <p:spPr>
            <a:xfrm>
              <a:off x="1007526"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g238da2a9079_0_641"/>
            <p:cNvSpPr/>
            <p:nvPr/>
          </p:nvSpPr>
          <p:spPr>
            <a:xfrm>
              <a:off x="847075"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g238da2a9079_0_641"/>
            <p:cNvSpPr/>
            <p:nvPr/>
          </p:nvSpPr>
          <p:spPr>
            <a:xfrm>
              <a:off x="1007526"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g238da2a9079_0_641"/>
            <p:cNvSpPr/>
            <p:nvPr/>
          </p:nvSpPr>
          <p:spPr>
            <a:xfrm>
              <a:off x="847075"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g238da2a9079_0_641"/>
            <p:cNvSpPr/>
            <p:nvPr/>
          </p:nvSpPr>
          <p:spPr>
            <a:xfrm>
              <a:off x="1007526"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38" name="Google Shape;638;g238da2a9079_0_641"/>
          <p:cNvGrpSpPr/>
          <p:nvPr/>
        </p:nvGrpSpPr>
        <p:grpSpPr>
          <a:xfrm rot="5400000">
            <a:off x="10707405" y="5390116"/>
            <a:ext cx="471261" cy="1491533"/>
            <a:chOff x="7914125" y="539500"/>
            <a:chExt cx="260351" cy="824006"/>
          </a:xfrm>
        </p:grpSpPr>
        <p:sp>
          <p:nvSpPr>
            <p:cNvPr id="639" name="Google Shape;639;g238da2a9079_0_641"/>
            <p:cNvSpPr/>
            <p:nvPr/>
          </p:nvSpPr>
          <p:spPr>
            <a:xfrm>
              <a:off x="7914125"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g238da2a9079_0_641"/>
            <p:cNvSpPr/>
            <p:nvPr/>
          </p:nvSpPr>
          <p:spPr>
            <a:xfrm>
              <a:off x="8074576"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g238da2a9079_0_641"/>
            <p:cNvSpPr/>
            <p:nvPr/>
          </p:nvSpPr>
          <p:spPr>
            <a:xfrm>
              <a:off x="7914125"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g238da2a9079_0_641"/>
            <p:cNvSpPr/>
            <p:nvPr/>
          </p:nvSpPr>
          <p:spPr>
            <a:xfrm>
              <a:off x="8074576"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g238da2a9079_0_641"/>
            <p:cNvSpPr/>
            <p:nvPr/>
          </p:nvSpPr>
          <p:spPr>
            <a:xfrm>
              <a:off x="7914125"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g238da2a9079_0_641"/>
            <p:cNvSpPr/>
            <p:nvPr/>
          </p:nvSpPr>
          <p:spPr>
            <a:xfrm>
              <a:off x="8074576"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g238da2a9079_0_641"/>
            <p:cNvSpPr/>
            <p:nvPr/>
          </p:nvSpPr>
          <p:spPr>
            <a:xfrm>
              <a:off x="7914125"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g238da2a9079_0_641"/>
            <p:cNvSpPr/>
            <p:nvPr/>
          </p:nvSpPr>
          <p:spPr>
            <a:xfrm>
              <a:off x="8074576"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g238da2a9079_0_641"/>
            <p:cNvSpPr/>
            <p:nvPr/>
          </p:nvSpPr>
          <p:spPr>
            <a:xfrm>
              <a:off x="7914125"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g238da2a9079_0_641"/>
            <p:cNvSpPr/>
            <p:nvPr/>
          </p:nvSpPr>
          <p:spPr>
            <a:xfrm>
              <a:off x="8074576"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
        <p:cNvGrpSpPr/>
        <p:nvPr/>
      </p:nvGrpSpPr>
      <p:grpSpPr>
        <a:xfrm>
          <a:off x="0" y="0"/>
          <a:ext cx="0" cy="0"/>
          <a:chOff x="0" y="0"/>
          <a:chExt cx="0" cy="0"/>
        </a:xfrm>
      </p:grpSpPr>
      <p:sp>
        <p:nvSpPr>
          <p:cNvPr id="54" name="Google Shape;54;g238da2a9079_0_92"/>
          <p:cNvSpPr/>
          <p:nvPr/>
        </p:nvSpPr>
        <p:spPr>
          <a:xfrm>
            <a:off x="11286533" y="719333"/>
            <a:ext cx="1663200" cy="16632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g238da2a9079_0_92"/>
          <p:cNvSpPr/>
          <p:nvPr/>
        </p:nvSpPr>
        <p:spPr>
          <a:xfrm>
            <a:off x="-705367" y="4284433"/>
            <a:ext cx="1508700" cy="15087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g238da2a9079_0_92"/>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57" name="Google Shape;57;g238da2a9079_0_92"/>
          <p:cNvSpPr txBox="1">
            <a:spLocks noGrp="1"/>
          </p:cNvSpPr>
          <p:nvPr>
            <p:ph type="body" idx="1"/>
          </p:nvPr>
        </p:nvSpPr>
        <p:spPr>
          <a:xfrm>
            <a:off x="960000" y="1513367"/>
            <a:ext cx="10272000" cy="579900"/>
          </a:xfrm>
          <a:prstGeom prst="rect">
            <a:avLst/>
          </a:prstGeom>
          <a:noFill/>
          <a:ln>
            <a:noFill/>
          </a:ln>
        </p:spPr>
        <p:txBody>
          <a:bodyPr spcFirstLastPara="1" wrap="square" lIns="121900" tIns="121900" rIns="121900" bIns="121900" anchor="t" anchorCtr="0">
            <a:noAutofit/>
          </a:bodyPr>
          <a:lstStyle>
            <a:lvl1pPr marL="457200" lvl="0" indent="-330200" algn="ctr">
              <a:lnSpc>
                <a:spcPct val="100000"/>
              </a:lnSpc>
              <a:spcBef>
                <a:spcPts val="0"/>
              </a:spcBef>
              <a:spcAft>
                <a:spcPts val="0"/>
              </a:spcAft>
              <a:buSzPts val="1600"/>
              <a:buFont typeface="Nunito Light"/>
              <a:buChar char="●"/>
              <a:defRPr/>
            </a:lvl1pPr>
            <a:lvl2pPr marL="914400" lvl="1" indent="-330200" algn="l">
              <a:lnSpc>
                <a:spcPct val="100000"/>
              </a:lnSpc>
              <a:spcBef>
                <a:spcPts val="0"/>
              </a:spcBef>
              <a:spcAft>
                <a:spcPts val="0"/>
              </a:spcAft>
              <a:buSzPts val="1600"/>
              <a:buFont typeface="Nunito Light"/>
              <a:buChar char="○"/>
              <a:defRPr/>
            </a:lvl2pPr>
            <a:lvl3pPr marL="1371600" lvl="2" indent="-330200" algn="l">
              <a:lnSpc>
                <a:spcPct val="100000"/>
              </a:lnSpc>
              <a:spcBef>
                <a:spcPts val="0"/>
              </a:spcBef>
              <a:spcAft>
                <a:spcPts val="0"/>
              </a:spcAft>
              <a:buSzPts val="1600"/>
              <a:buFont typeface="Nunito Light"/>
              <a:buChar char="■"/>
              <a:defRPr/>
            </a:lvl3pPr>
            <a:lvl4pPr marL="1828800" lvl="3" indent="-330200" algn="l">
              <a:lnSpc>
                <a:spcPct val="100000"/>
              </a:lnSpc>
              <a:spcBef>
                <a:spcPts val="0"/>
              </a:spcBef>
              <a:spcAft>
                <a:spcPts val="0"/>
              </a:spcAft>
              <a:buSzPts val="1600"/>
              <a:buFont typeface="Nunito Light"/>
              <a:buChar char="●"/>
              <a:defRPr/>
            </a:lvl4pPr>
            <a:lvl5pPr marL="2286000" lvl="4" indent="-330200" algn="l">
              <a:lnSpc>
                <a:spcPct val="100000"/>
              </a:lnSpc>
              <a:spcBef>
                <a:spcPts val="0"/>
              </a:spcBef>
              <a:spcAft>
                <a:spcPts val="0"/>
              </a:spcAft>
              <a:buSzPts val="1600"/>
              <a:buFont typeface="Nunito Light"/>
              <a:buChar char="○"/>
              <a:defRPr/>
            </a:lvl5pPr>
            <a:lvl6pPr marL="2743200" lvl="5" indent="-330200" algn="l">
              <a:lnSpc>
                <a:spcPct val="100000"/>
              </a:lnSpc>
              <a:spcBef>
                <a:spcPts val="0"/>
              </a:spcBef>
              <a:spcAft>
                <a:spcPts val="0"/>
              </a:spcAft>
              <a:buSzPts val="1600"/>
              <a:buFont typeface="Nunito Light"/>
              <a:buChar char="■"/>
              <a:defRPr/>
            </a:lvl6pPr>
            <a:lvl7pPr marL="3200400" lvl="6" indent="-330200" algn="l">
              <a:lnSpc>
                <a:spcPct val="100000"/>
              </a:lnSpc>
              <a:spcBef>
                <a:spcPts val="0"/>
              </a:spcBef>
              <a:spcAft>
                <a:spcPts val="0"/>
              </a:spcAft>
              <a:buSzPts val="1600"/>
              <a:buFont typeface="Nunito Light"/>
              <a:buChar char="●"/>
              <a:defRPr/>
            </a:lvl7pPr>
            <a:lvl8pPr marL="3657600" lvl="7" indent="-330200" algn="l">
              <a:lnSpc>
                <a:spcPct val="100000"/>
              </a:lnSpc>
              <a:spcBef>
                <a:spcPts val="0"/>
              </a:spcBef>
              <a:spcAft>
                <a:spcPts val="0"/>
              </a:spcAft>
              <a:buSzPts val="1600"/>
              <a:buFont typeface="Nunito Light"/>
              <a:buChar char="○"/>
              <a:defRPr/>
            </a:lvl8pPr>
            <a:lvl9pPr marL="4114800" lvl="8" indent="-330200" algn="l">
              <a:lnSpc>
                <a:spcPct val="100000"/>
              </a:lnSpc>
              <a:spcBef>
                <a:spcPts val="0"/>
              </a:spcBef>
              <a:spcAft>
                <a:spcPts val="0"/>
              </a:spcAft>
              <a:buSzPts val="1600"/>
              <a:buFont typeface="Nunito Light"/>
              <a:buChar char="■"/>
              <a:defRPr/>
            </a:lvl9pPr>
          </a:lstStyle>
          <a:p>
            <a:endParaRPr/>
          </a:p>
        </p:txBody>
      </p:sp>
      <p:grpSp>
        <p:nvGrpSpPr>
          <p:cNvPr id="58" name="Google Shape;58;g238da2a9079_0_92"/>
          <p:cNvGrpSpPr/>
          <p:nvPr/>
        </p:nvGrpSpPr>
        <p:grpSpPr>
          <a:xfrm>
            <a:off x="64582" y="71165"/>
            <a:ext cx="12062532" cy="6715499"/>
            <a:chOff x="48438" y="53375"/>
            <a:chExt cx="9047125" cy="5036750"/>
          </a:xfrm>
        </p:grpSpPr>
        <p:sp>
          <p:nvSpPr>
            <p:cNvPr id="59" name="Google Shape;59;g238da2a9079_0_92"/>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g238da2a9079_0_92"/>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g238da2a9079_0_92"/>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g238da2a9079_0_92"/>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3" name="Google Shape;63;g238da2a9079_0_92"/>
            <p:cNvCxnSpPr>
              <a:stCxn id="59" idx="3"/>
              <a:endCxn id="60"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64" name="Google Shape;64;g238da2a9079_0_92"/>
            <p:cNvCxnSpPr>
              <a:stCxn id="59" idx="2"/>
              <a:endCxn id="61"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65" name="Google Shape;65;g238da2a9079_0_92"/>
            <p:cNvCxnSpPr>
              <a:stCxn id="61" idx="3"/>
              <a:endCxn id="62"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66" name="Google Shape;66;g238da2a9079_0_92"/>
            <p:cNvCxnSpPr>
              <a:stCxn id="62" idx="0"/>
              <a:endCxn id="60"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649"/>
        <p:cNvGrpSpPr/>
        <p:nvPr/>
      </p:nvGrpSpPr>
      <p:grpSpPr>
        <a:xfrm>
          <a:off x="0" y="0"/>
          <a:ext cx="0" cy="0"/>
          <a:chOff x="0" y="0"/>
          <a:chExt cx="0" cy="0"/>
        </a:xfrm>
      </p:grpSpPr>
      <p:sp>
        <p:nvSpPr>
          <p:cNvPr id="650" name="Google Shape;650;g238da2a9079_0_682"/>
          <p:cNvSpPr/>
          <p:nvPr/>
        </p:nvSpPr>
        <p:spPr>
          <a:xfrm>
            <a:off x="-2093967" y="3026667"/>
            <a:ext cx="2816400" cy="28164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g238da2a9079_0_682"/>
          <p:cNvSpPr/>
          <p:nvPr/>
        </p:nvSpPr>
        <p:spPr>
          <a:xfrm>
            <a:off x="11475733" y="1161333"/>
            <a:ext cx="1335300" cy="13353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g238da2a9079_0_682"/>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grpSp>
        <p:nvGrpSpPr>
          <p:cNvPr id="653" name="Google Shape;653;g238da2a9079_0_682"/>
          <p:cNvGrpSpPr/>
          <p:nvPr/>
        </p:nvGrpSpPr>
        <p:grpSpPr>
          <a:xfrm>
            <a:off x="64582" y="71165"/>
            <a:ext cx="12062532" cy="6715499"/>
            <a:chOff x="48438" y="53375"/>
            <a:chExt cx="9047125" cy="5036750"/>
          </a:xfrm>
        </p:grpSpPr>
        <p:sp>
          <p:nvSpPr>
            <p:cNvPr id="654" name="Google Shape;654;g238da2a9079_0_682"/>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g238da2a9079_0_682"/>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g238da2a9079_0_682"/>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g238da2a9079_0_682"/>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58" name="Google Shape;658;g238da2a9079_0_682"/>
            <p:cNvCxnSpPr>
              <a:stCxn id="654" idx="3"/>
              <a:endCxn id="655"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659" name="Google Shape;659;g238da2a9079_0_682"/>
            <p:cNvCxnSpPr>
              <a:stCxn id="654" idx="2"/>
              <a:endCxn id="656"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660" name="Google Shape;660;g238da2a9079_0_682"/>
            <p:cNvCxnSpPr>
              <a:stCxn id="656" idx="3"/>
              <a:endCxn id="657"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661" name="Google Shape;661;g238da2a9079_0_682"/>
            <p:cNvCxnSpPr>
              <a:stCxn id="657" idx="0"/>
              <a:endCxn id="655"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0_1_1_1">
    <p:spTree>
      <p:nvGrpSpPr>
        <p:cNvPr id="1" name="Shape 662"/>
        <p:cNvGrpSpPr/>
        <p:nvPr/>
      </p:nvGrpSpPr>
      <p:grpSpPr>
        <a:xfrm>
          <a:off x="0" y="0"/>
          <a:ext cx="0" cy="0"/>
          <a:chOff x="0" y="0"/>
          <a:chExt cx="0" cy="0"/>
        </a:xfrm>
      </p:grpSpPr>
      <p:sp>
        <p:nvSpPr>
          <p:cNvPr id="663" name="Google Shape;663;g238da2a9079_0_695"/>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grpSp>
        <p:nvGrpSpPr>
          <p:cNvPr id="664" name="Google Shape;664;g238da2a9079_0_695"/>
          <p:cNvGrpSpPr/>
          <p:nvPr/>
        </p:nvGrpSpPr>
        <p:grpSpPr>
          <a:xfrm>
            <a:off x="64582" y="71165"/>
            <a:ext cx="12062532" cy="6715499"/>
            <a:chOff x="48438" y="53375"/>
            <a:chExt cx="9047125" cy="5036750"/>
          </a:xfrm>
        </p:grpSpPr>
        <p:sp>
          <p:nvSpPr>
            <p:cNvPr id="665" name="Google Shape;665;g238da2a9079_0_695"/>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g238da2a9079_0_695"/>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g238da2a9079_0_695"/>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g238da2a9079_0_695"/>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69" name="Google Shape;669;g238da2a9079_0_695"/>
            <p:cNvCxnSpPr>
              <a:stCxn id="665" idx="3"/>
              <a:endCxn id="666"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670" name="Google Shape;670;g238da2a9079_0_695"/>
            <p:cNvCxnSpPr>
              <a:stCxn id="665" idx="2"/>
              <a:endCxn id="667"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671" name="Google Shape;671;g238da2a9079_0_695"/>
            <p:cNvCxnSpPr>
              <a:stCxn id="667" idx="3"/>
              <a:endCxn id="668"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672" name="Google Shape;672;g238da2a9079_0_695"/>
            <p:cNvCxnSpPr>
              <a:stCxn id="668" idx="0"/>
              <a:endCxn id="666"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grpSp>
        <p:nvGrpSpPr>
          <p:cNvPr id="673" name="Google Shape;673;g238da2a9079_0_695"/>
          <p:cNvGrpSpPr/>
          <p:nvPr/>
        </p:nvGrpSpPr>
        <p:grpSpPr>
          <a:xfrm>
            <a:off x="328281" y="719244"/>
            <a:ext cx="471261" cy="2812702"/>
            <a:chOff x="847075" y="2267575"/>
            <a:chExt cx="260351" cy="1553893"/>
          </a:xfrm>
        </p:grpSpPr>
        <p:sp>
          <p:nvSpPr>
            <p:cNvPr id="674" name="Google Shape;674;g238da2a9079_0_695"/>
            <p:cNvSpPr/>
            <p:nvPr/>
          </p:nvSpPr>
          <p:spPr>
            <a:xfrm>
              <a:off x="847075"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g238da2a9079_0_695"/>
            <p:cNvSpPr/>
            <p:nvPr/>
          </p:nvSpPr>
          <p:spPr>
            <a:xfrm>
              <a:off x="1007526"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g238da2a9079_0_695"/>
            <p:cNvSpPr/>
            <p:nvPr/>
          </p:nvSpPr>
          <p:spPr>
            <a:xfrm>
              <a:off x="847075"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g238da2a9079_0_695"/>
            <p:cNvSpPr/>
            <p:nvPr/>
          </p:nvSpPr>
          <p:spPr>
            <a:xfrm>
              <a:off x="1007526"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g238da2a9079_0_695"/>
            <p:cNvSpPr/>
            <p:nvPr/>
          </p:nvSpPr>
          <p:spPr>
            <a:xfrm>
              <a:off x="847075"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g238da2a9079_0_695"/>
            <p:cNvSpPr/>
            <p:nvPr/>
          </p:nvSpPr>
          <p:spPr>
            <a:xfrm>
              <a:off x="1007526"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g238da2a9079_0_695"/>
            <p:cNvSpPr/>
            <p:nvPr/>
          </p:nvSpPr>
          <p:spPr>
            <a:xfrm>
              <a:off x="847075"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g238da2a9079_0_695"/>
            <p:cNvSpPr/>
            <p:nvPr/>
          </p:nvSpPr>
          <p:spPr>
            <a:xfrm>
              <a:off x="1007526"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g238da2a9079_0_695"/>
            <p:cNvSpPr/>
            <p:nvPr/>
          </p:nvSpPr>
          <p:spPr>
            <a:xfrm>
              <a:off x="847075"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g238da2a9079_0_695"/>
            <p:cNvSpPr/>
            <p:nvPr/>
          </p:nvSpPr>
          <p:spPr>
            <a:xfrm>
              <a:off x="1007526"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g238da2a9079_0_695"/>
            <p:cNvSpPr/>
            <p:nvPr/>
          </p:nvSpPr>
          <p:spPr>
            <a:xfrm>
              <a:off x="847075"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g238da2a9079_0_695"/>
            <p:cNvSpPr/>
            <p:nvPr/>
          </p:nvSpPr>
          <p:spPr>
            <a:xfrm>
              <a:off x="1007526"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g238da2a9079_0_695"/>
            <p:cNvSpPr/>
            <p:nvPr/>
          </p:nvSpPr>
          <p:spPr>
            <a:xfrm>
              <a:off x="847075"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g238da2a9079_0_695"/>
            <p:cNvSpPr/>
            <p:nvPr/>
          </p:nvSpPr>
          <p:spPr>
            <a:xfrm>
              <a:off x="1007526"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g238da2a9079_0_695"/>
            <p:cNvSpPr/>
            <p:nvPr/>
          </p:nvSpPr>
          <p:spPr>
            <a:xfrm>
              <a:off x="847075"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g238da2a9079_0_695"/>
            <p:cNvSpPr/>
            <p:nvPr/>
          </p:nvSpPr>
          <p:spPr>
            <a:xfrm>
              <a:off x="1007526"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g238da2a9079_0_695"/>
            <p:cNvSpPr/>
            <p:nvPr/>
          </p:nvSpPr>
          <p:spPr>
            <a:xfrm>
              <a:off x="847075"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g238da2a9079_0_695"/>
            <p:cNvSpPr/>
            <p:nvPr/>
          </p:nvSpPr>
          <p:spPr>
            <a:xfrm>
              <a:off x="1007526"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92" name="Google Shape;692;g238da2a9079_0_695"/>
          <p:cNvGrpSpPr/>
          <p:nvPr/>
        </p:nvGrpSpPr>
        <p:grpSpPr>
          <a:xfrm>
            <a:off x="11417481" y="3325844"/>
            <a:ext cx="471261" cy="2812702"/>
            <a:chOff x="847075" y="2267575"/>
            <a:chExt cx="260351" cy="1553893"/>
          </a:xfrm>
        </p:grpSpPr>
        <p:sp>
          <p:nvSpPr>
            <p:cNvPr id="693" name="Google Shape;693;g238da2a9079_0_695"/>
            <p:cNvSpPr/>
            <p:nvPr/>
          </p:nvSpPr>
          <p:spPr>
            <a:xfrm>
              <a:off x="847075"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g238da2a9079_0_695"/>
            <p:cNvSpPr/>
            <p:nvPr/>
          </p:nvSpPr>
          <p:spPr>
            <a:xfrm>
              <a:off x="1007526"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g238da2a9079_0_695"/>
            <p:cNvSpPr/>
            <p:nvPr/>
          </p:nvSpPr>
          <p:spPr>
            <a:xfrm>
              <a:off x="847075"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g238da2a9079_0_695"/>
            <p:cNvSpPr/>
            <p:nvPr/>
          </p:nvSpPr>
          <p:spPr>
            <a:xfrm>
              <a:off x="1007526"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g238da2a9079_0_695"/>
            <p:cNvSpPr/>
            <p:nvPr/>
          </p:nvSpPr>
          <p:spPr>
            <a:xfrm>
              <a:off x="847075"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g238da2a9079_0_695"/>
            <p:cNvSpPr/>
            <p:nvPr/>
          </p:nvSpPr>
          <p:spPr>
            <a:xfrm>
              <a:off x="1007526"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g238da2a9079_0_695"/>
            <p:cNvSpPr/>
            <p:nvPr/>
          </p:nvSpPr>
          <p:spPr>
            <a:xfrm>
              <a:off x="847075"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g238da2a9079_0_695"/>
            <p:cNvSpPr/>
            <p:nvPr/>
          </p:nvSpPr>
          <p:spPr>
            <a:xfrm>
              <a:off x="1007526"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g238da2a9079_0_695"/>
            <p:cNvSpPr/>
            <p:nvPr/>
          </p:nvSpPr>
          <p:spPr>
            <a:xfrm>
              <a:off x="847075"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g238da2a9079_0_695"/>
            <p:cNvSpPr/>
            <p:nvPr/>
          </p:nvSpPr>
          <p:spPr>
            <a:xfrm>
              <a:off x="1007526"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g238da2a9079_0_695"/>
            <p:cNvSpPr/>
            <p:nvPr/>
          </p:nvSpPr>
          <p:spPr>
            <a:xfrm>
              <a:off x="847075"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g238da2a9079_0_695"/>
            <p:cNvSpPr/>
            <p:nvPr/>
          </p:nvSpPr>
          <p:spPr>
            <a:xfrm>
              <a:off x="1007526"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g238da2a9079_0_695"/>
            <p:cNvSpPr/>
            <p:nvPr/>
          </p:nvSpPr>
          <p:spPr>
            <a:xfrm>
              <a:off x="847075"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g238da2a9079_0_695"/>
            <p:cNvSpPr/>
            <p:nvPr/>
          </p:nvSpPr>
          <p:spPr>
            <a:xfrm>
              <a:off x="1007526"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g238da2a9079_0_695"/>
            <p:cNvSpPr/>
            <p:nvPr/>
          </p:nvSpPr>
          <p:spPr>
            <a:xfrm>
              <a:off x="847075"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g238da2a9079_0_695"/>
            <p:cNvSpPr/>
            <p:nvPr/>
          </p:nvSpPr>
          <p:spPr>
            <a:xfrm>
              <a:off x="1007526"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g238da2a9079_0_695"/>
            <p:cNvSpPr/>
            <p:nvPr/>
          </p:nvSpPr>
          <p:spPr>
            <a:xfrm>
              <a:off x="847075"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g238da2a9079_0_695"/>
            <p:cNvSpPr/>
            <p:nvPr/>
          </p:nvSpPr>
          <p:spPr>
            <a:xfrm>
              <a:off x="1007526"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0_1_1_1_1">
    <p:spTree>
      <p:nvGrpSpPr>
        <p:cNvPr id="1" name="Shape 711"/>
        <p:cNvGrpSpPr/>
        <p:nvPr/>
      </p:nvGrpSpPr>
      <p:grpSpPr>
        <a:xfrm>
          <a:off x="0" y="0"/>
          <a:ext cx="0" cy="0"/>
          <a:chOff x="0" y="0"/>
          <a:chExt cx="0" cy="0"/>
        </a:xfrm>
      </p:grpSpPr>
      <p:sp>
        <p:nvSpPr>
          <p:cNvPr id="712" name="Google Shape;712;g238da2a9079_0_744"/>
          <p:cNvSpPr/>
          <p:nvPr/>
        </p:nvSpPr>
        <p:spPr>
          <a:xfrm>
            <a:off x="-1274400" y="1590067"/>
            <a:ext cx="2234400" cy="22344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3" name="Google Shape;713;g238da2a9079_0_744"/>
          <p:cNvGrpSpPr/>
          <p:nvPr/>
        </p:nvGrpSpPr>
        <p:grpSpPr>
          <a:xfrm>
            <a:off x="374348" y="2717477"/>
            <a:ext cx="471261" cy="2812702"/>
            <a:chOff x="847075" y="2267575"/>
            <a:chExt cx="260351" cy="1553893"/>
          </a:xfrm>
        </p:grpSpPr>
        <p:sp>
          <p:nvSpPr>
            <p:cNvPr id="714" name="Google Shape;714;g238da2a9079_0_744"/>
            <p:cNvSpPr/>
            <p:nvPr/>
          </p:nvSpPr>
          <p:spPr>
            <a:xfrm>
              <a:off x="847075"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g238da2a9079_0_744"/>
            <p:cNvSpPr/>
            <p:nvPr/>
          </p:nvSpPr>
          <p:spPr>
            <a:xfrm>
              <a:off x="1007526"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g238da2a9079_0_744"/>
            <p:cNvSpPr/>
            <p:nvPr/>
          </p:nvSpPr>
          <p:spPr>
            <a:xfrm>
              <a:off x="847075"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g238da2a9079_0_744"/>
            <p:cNvSpPr/>
            <p:nvPr/>
          </p:nvSpPr>
          <p:spPr>
            <a:xfrm>
              <a:off x="1007526"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g238da2a9079_0_744"/>
            <p:cNvSpPr/>
            <p:nvPr/>
          </p:nvSpPr>
          <p:spPr>
            <a:xfrm>
              <a:off x="847075"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g238da2a9079_0_744"/>
            <p:cNvSpPr/>
            <p:nvPr/>
          </p:nvSpPr>
          <p:spPr>
            <a:xfrm>
              <a:off x="1007526"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g238da2a9079_0_744"/>
            <p:cNvSpPr/>
            <p:nvPr/>
          </p:nvSpPr>
          <p:spPr>
            <a:xfrm>
              <a:off x="847075"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g238da2a9079_0_744"/>
            <p:cNvSpPr/>
            <p:nvPr/>
          </p:nvSpPr>
          <p:spPr>
            <a:xfrm>
              <a:off x="1007526"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g238da2a9079_0_744"/>
            <p:cNvSpPr/>
            <p:nvPr/>
          </p:nvSpPr>
          <p:spPr>
            <a:xfrm>
              <a:off x="847075"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g238da2a9079_0_744"/>
            <p:cNvSpPr/>
            <p:nvPr/>
          </p:nvSpPr>
          <p:spPr>
            <a:xfrm>
              <a:off x="1007526"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g238da2a9079_0_744"/>
            <p:cNvSpPr/>
            <p:nvPr/>
          </p:nvSpPr>
          <p:spPr>
            <a:xfrm>
              <a:off x="847075"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g238da2a9079_0_744"/>
            <p:cNvSpPr/>
            <p:nvPr/>
          </p:nvSpPr>
          <p:spPr>
            <a:xfrm>
              <a:off x="1007526"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g238da2a9079_0_744"/>
            <p:cNvSpPr/>
            <p:nvPr/>
          </p:nvSpPr>
          <p:spPr>
            <a:xfrm>
              <a:off x="847075"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g238da2a9079_0_744"/>
            <p:cNvSpPr/>
            <p:nvPr/>
          </p:nvSpPr>
          <p:spPr>
            <a:xfrm>
              <a:off x="1007526"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g238da2a9079_0_744"/>
            <p:cNvSpPr/>
            <p:nvPr/>
          </p:nvSpPr>
          <p:spPr>
            <a:xfrm>
              <a:off x="847075"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g238da2a9079_0_744"/>
            <p:cNvSpPr/>
            <p:nvPr/>
          </p:nvSpPr>
          <p:spPr>
            <a:xfrm>
              <a:off x="1007526"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g238da2a9079_0_744"/>
            <p:cNvSpPr/>
            <p:nvPr/>
          </p:nvSpPr>
          <p:spPr>
            <a:xfrm>
              <a:off x="847075"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g238da2a9079_0_744"/>
            <p:cNvSpPr/>
            <p:nvPr/>
          </p:nvSpPr>
          <p:spPr>
            <a:xfrm>
              <a:off x="1007526"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32" name="Google Shape;732;g238da2a9079_0_744"/>
          <p:cNvSpPr/>
          <p:nvPr/>
        </p:nvSpPr>
        <p:spPr>
          <a:xfrm>
            <a:off x="11380084" y="965967"/>
            <a:ext cx="1650000" cy="1650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g238da2a9079_0_744"/>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grpSp>
        <p:nvGrpSpPr>
          <p:cNvPr id="734" name="Google Shape;734;g238da2a9079_0_744"/>
          <p:cNvGrpSpPr/>
          <p:nvPr/>
        </p:nvGrpSpPr>
        <p:grpSpPr>
          <a:xfrm>
            <a:off x="64582" y="71165"/>
            <a:ext cx="12062532" cy="6715499"/>
            <a:chOff x="48438" y="53375"/>
            <a:chExt cx="9047125" cy="5036750"/>
          </a:xfrm>
        </p:grpSpPr>
        <p:sp>
          <p:nvSpPr>
            <p:cNvPr id="735" name="Google Shape;735;g238da2a9079_0_744"/>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g238da2a9079_0_744"/>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g238da2a9079_0_744"/>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g238da2a9079_0_744"/>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39" name="Google Shape;739;g238da2a9079_0_744"/>
            <p:cNvCxnSpPr>
              <a:stCxn id="735" idx="3"/>
              <a:endCxn id="736"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740" name="Google Shape;740;g238da2a9079_0_744"/>
            <p:cNvCxnSpPr>
              <a:stCxn id="735" idx="2"/>
              <a:endCxn id="737"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741" name="Google Shape;741;g238da2a9079_0_744"/>
            <p:cNvCxnSpPr>
              <a:stCxn id="737" idx="3"/>
              <a:endCxn id="738"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742" name="Google Shape;742;g238da2a9079_0_744"/>
            <p:cNvCxnSpPr>
              <a:stCxn id="738" idx="0"/>
              <a:endCxn id="736"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grpSp>
        <p:nvGrpSpPr>
          <p:cNvPr id="743" name="Google Shape;743;g238da2a9079_0_744"/>
          <p:cNvGrpSpPr/>
          <p:nvPr/>
        </p:nvGrpSpPr>
        <p:grpSpPr>
          <a:xfrm rot="5400000">
            <a:off x="10590705" y="-26700"/>
            <a:ext cx="471261" cy="1491533"/>
            <a:chOff x="7914125" y="539500"/>
            <a:chExt cx="260351" cy="824006"/>
          </a:xfrm>
        </p:grpSpPr>
        <p:sp>
          <p:nvSpPr>
            <p:cNvPr id="744" name="Google Shape;744;g238da2a9079_0_744"/>
            <p:cNvSpPr/>
            <p:nvPr/>
          </p:nvSpPr>
          <p:spPr>
            <a:xfrm>
              <a:off x="7914125"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g238da2a9079_0_744"/>
            <p:cNvSpPr/>
            <p:nvPr/>
          </p:nvSpPr>
          <p:spPr>
            <a:xfrm>
              <a:off x="8074576"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g238da2a9079_0_744"/>
            <p:cNvSpPr/>
            <p:nvPr/>
          </p:nvSpPr>
          <p:spPr>
            <a:xfrm>
              <a:off x="7914125"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g238da2a9079_0_744"/>
            <p:cNvSpPr/>
            <p:nvPr/>
          </p:nvSpPr>
          <p:spPr>
            <a:xfrm>
              <a:off x="8074576"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g238da2a9079_0_744"/>
            <p:cNvSpPr/>
            <p:nvPr/>
          </p:nvSpPr>
          <p:spPr>
            <a:xfrm>
              <a:off x="7914125"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g238da2a9079_0_744"/>
            <p:cNvSpPr/>
            <p:nvPr/>
          </p:nvSpPr>
          <p:spPr>
            <a:xfrm>
              <a:off x="8074576"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g238da2a9079_0_744"/>
            <p:cNvSpPr/>
            <p:nvPr/>
          </p:nvSpPr>
          <p:spPr>
            <a:xfrm>
              <a:off x="7914125"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g238da2a9079_0_744"/>
            <p:cNvSpPr/>
            <p:nvPr/>
          </p:nvSpPr>
          <p:spPr>
            <a:xfrm>
              <a:off x="8074576"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g238da2a9079_0_744"/>
            <p:cNvSpPr/>
            <p:nvPr/>
          </p:nvSpPr>
          <p:spPr>
            <a:xfrm>
              <a:off x="7914125"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g238da2a9079_0_744"/>
            <p:cNvSpPr/>
            <p:nvPr/>
          </p:nvSpPr>
          <p:spPr>
            <a:xfrm>
              <a:off x="8074576"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CUSTOM_10_1_1_1_1_1">
    <p:spTree>
      <p:nvGrpSpPr>
        <p:cNvPr id="1" name="Shape 754"/>
        <p:cNvGrpSpPr/>
        <p:nvPr/>
      </p:nvGrpSpPr>
      <p:grpSpPr>
        <a:xfrm>
          <a:off x="0" y="0"/>
          <a:ext cx="0" cy="0"/>
          <a:chOff x="0" y="0"/>
          <a:chExt cx="0" cy="0"/>
        </a:xfrm>
      </p:grpSpPr>
      <p:sp>
        <p:nvSpPr>
          <p:cNvPr id="755" name="Google Shape;755;g238da2a9079_0_787"/>
          <p:cNvSpPr/>
          <p:nvPr/>
        </p:nvSpPr>
        <p:spPr>
          <a:xfrm>
            <a:off x="-1008267" y="835700"/>
            <a:ext cx="1707600" cy="17076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g238da2a9079_0_787"/>
          <p:cNvSpPr/>
          <p:nvPr/>
        </p:nvSpPr>
        <p:spPr>
          <a:xfrm>
            <a:off x="9524400" y="6138667"/>
            <a:ext cx="1707600" cy="1707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g238da2a9079_0_787"/>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grpSp>
        <p:nvGrpSpPr>
          <p:cNvPr id="758" name="Google Shape;758;g238da2a9079_0_787"/>
          <p:cNvGrpSpPr/>
          <p:nvPr/>
        </p:nvGrpSpPr>
        <p:grpSpPr>
          <a:xfrm>
            <a:off x="64582" y="71165"/>
            <a:ext cx="12062532" cy="6715499"/>
            <a:chOff x="48438" y="53375"/>
            <a:chExt cx="9047125" cy="5036750"/>
          </a:xfrm>
        </p:grpSpPr>
        <p:sp>
          <p:nvSpPr>
            <p:cNvPr id="759" name="Google Shape;759;g238da2a9079_0_787"/>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g238da2a9079_0_787"/>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g238da2a9079_0_787"/>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g238da2a9079_0_787"/>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63" name="Google Shape;763;g238da2a9079_0_787"/>
            <p:cNvCxnSpPr>
              <a:stCxn id="759" idx="3"/>
              <a:endCxn id="760"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764" name="Google Shape;764;g238da2a9079_0_787"/>
            <p:cNvCxnSpPr>
              <a:stCxn id="759" idx="2"/>
              <a:endCxn id="761"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765" name="Google Shape;765;g238da2a9079_0_787"/>
            <p:cNvCxnSpPr>
              <a:stCxn id="761" idx="3"/>
              <a:endCxn id="762"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766" name="Google Shape;766;g238da2a9079_0_787"/>
            <p:cNvCxnSpPr>
              <a:stCxn id="762" idx="0"/>
              <a:endCxn id="760"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sp>
        <p:nvSpPr>
          <p:cNvPr id="767" name="Google Shape;767;g238da2a9079_0_787"/>
          <p:cNvSpPr txBox="1">
            <a:spLocks noGrp="1"/>
          </p:cNvSpPr>
          <p:nvPr>
            <p:ph type="subTitle" idx="1"/>
          </p:nvPr>
        </p:nvSpPr>
        <p:spPr>
          <a:xfrm>
            <a:off x="969033" y="1528600"/>
            <a:ext cx="10272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a:lvl1pPr>
            <a:lvl2pPr lvl="1" algn="l">
              <a:lnSpc>
                <a:spcPct val="100000"/>
              </a:lnSpc>
              <a:spcBef>
                <a:spcPts val="2100"/>
              </a:spcBef>
              <a:spcAft>
                <a:spcPts val="0"/>
              </a:spcAft>
              <a:buSzPts val="1600"/>
              <a:buNone/>
              <a:defRPr/>
            </a:lvl2pPr>
            <a:lvl3pPr lvl="2" algn="l">
              <a:lnSpc>
                <a:spcPct val="100000"/>
              </a:lnSpc>
              <a:spcBef>
                <a:spcPts val="2100"/>
              </a:spcBef>
              <a:spcAft>
                <a:spcPts val="0"/>
              </a:spcAft>
              <a:buSzPts val="1600"/>
              <a:buNone/>
              <a:defRPr/>
            </a:lvl3pPr>
            <a:lvl4pPr lvl="3" algn="l">
              <a:lnSpc>
                <a:spcPct val="100000"/>
              </a:lnSpc>
              <a:spcBef>
                <a:spcPts val="2100"/>
              </a:spcBef>
              <a:spcAft>
                <a:spcPts val="0"/>
              </a:spcAft>
              <a:buSzPts val="1600"/>
              <a:buNone/>
              <a:defRPr/>
            </a:lvl4pPr>
            <a:lvl5pPr lvl="4" algn="l">
              <a:lnSpc>
                <a:spcPct val="100000"/>
              </a:lnSpc>
              <a:spcBef>
                <a:spcPts val="2100"/>
              </a:spcBef>
              <a:spcAft>
                <a:spcPts val="0"/>
              </a:spcAft>
              <a:buSzPts val="1600"/>
              <a:buNone/>
              <a:defRPr/>
            </a:lvl5pPr>
            <a:lvl6pPr lvl="5" algn="l">
              <a:lnSpc>
                <a:spcPct val="100000"/>
              </a:lnSpc>
              <a:spcBef>
                <a:spcPts val="2100"/>
              </a:spcBef>
              <a:spcAft>
                <a:spcPts val="0"/>
              </a:spcAft>
              <a:buSzPts val="1600"/>
              <a:buNone/>
              <a:defRPr/>
            </a:lvl6pPr>
            <a:lvl7pPr lvl="6" algn="l">
              <a:lnSpc>
                <a:spcPct val="100000"/>
              </a:lnSpc>
              <a:spcBef>
                <a:spcPts val="2100"/>
              </a:spcBef>
              <a:spcAft>
                <a:spcPts val="0"/>
              </a:spcAft>
              <a:buSzPts val="1600"/>
              <a:buNone/>
              <a:defRPr/>
            </a:lvl7pPr>
            <a:lvl8pPr lvl="7" algn="l">
              <a:lnSpc>
                <a:spcPct val="100000"/>
              </a:lnSpc>
              <a:spcBef>
                <a:spcPts val="2100"/>
              </a:spcBef>
              <a:spcAft>
                <a:spcPts val="0"/>
              </a:spcAft>
              <a:buSzPts val="1600"/>
              <a:buNone/>
              <a:defRPr/>
            </a:lvl8pPr>
            <a:lvl9pPr lvl="8" algn="l">
              <a:lnSpc>
                <a:spcPct val="100000"/>
              </a:lnSpc>
              <a:spcBef>
                <a:spcPts val="2100"/>
              </a:spcBef>
              <a:spcAft>
                <a:spcPts val="2100"/>
              </a:spcAft>
              <a:buSzPts val="16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CUSTOM_12">
    <p:spTree>
      <p:nvGrpSpPr>
        <p:cNvPr id="1" name="Shape 768"/>
        <p:cNvGrpSpPr/>
        <p:nvPr/>
      </p:nvGrpSpPr>
      <p:grpSpPr>
        <a:xfrm>
          <a:off x="0" y="0"/>
          <a:ext cx="0" cy="0"/>
          <a:chOff x="0" y="0"/>
          <a:chExt cx="0" cy="0"/>
        </a:xfrm>
      </p:grpSpPr>
      <p:sp>
        <p:nvSpPr>
          <p:cNvPr id="769" name="Google Shape;769;g238da2a9079_0_801"/>
          <p:cNvSpPr txBox="1">
            <a:spLocks noGrp="1"/>
          </p:cNvSpPr>
          <p:nvPr>
            <p:ph type="subTitle" idx="1"/>
          </p:nvPr>
        </p:nvSpPr>
        <p:spPr>
          <a:xfrm>
            <a:off x="1535400" y="1780367"/>
            <a:ext cx="9121200" cy="41796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1900"/>
              <a:buChar char="●"/>
              <a:defRPr/>
            </a:lvl1pPr>
            <a:lvl2pPr lvl="1" algn="l">
              <a:lnSpc>
                <a:spcPct val="100000"/>
              </a:lnSpc>
              <a:spcBef>
                <a:spcPts val="2100"/>
              </a:spcBef>
              <a:spcAft>
                <a:spcPts val="0"/>
              </a:spcAft>
              <a:buSzPts val="1600"/>
              <a:buChar char="○"/>
              <a:defRPr/>
            </a:lvl2pPr>
            <a:lvl3pPr lvl="2" algn="l">
              <a:lnSpc>
                <a:spcPct val="100000"/>
              </a:lnSpc>
              <a:spcBef>
                <a:spcPts val="2100"/>
              </a:spcBef>
              <a:spcAft>
                <a:spcPts val="0"/>
              </a:spcAft>
              <a:buSzPts val="1600"/>
              <a:buChar char="■"/>
              <a:defRPr/>
            </a:lvl3pPr>
            <a:lvl4pPr lvl="3" algn="l">
              <a:lnSpc>
                <a:spcPct val="100000"/>
              </a:lnSpc>
              <a:spcBef>
                <a:spcPts val="2100"/>
              </a:spcBef>
              <a:spcAft>
                <a:spcPts val="0"/>
              </a:spcAft>
              <a:buSzPts val="1600"/>
              <a:buChar char="●"/>
              <a:defRPr/>
            </a:lvl4pPr>
            <a:lvl5pPr lvl="4" algn="l">
              <a:lnSpc>
                <a:spcPct val="100000"/>
              </a:lnSpc>
              <a:spcBef>
                <a:spcPts val="2100"/>
              </a:spcBef>
              <a:spcAft>
                <a:spcPts val="0"/>
              </a:spcAft>
              <a:buSzPts val="1600"/>
              <a:buChar char="○"/>
              <a:defRPr/>
            </a:lvl5pPr>
            <a:lvl6pPr lvl="5" algn="l">
              <a:lnSpc>
                <a:spcPct val="100000"/>
              </a:lnSpc>
              <a:spcBef>
                <a:spcPts val="2100"/>
              </a:spcBef>
              <a:spcAft>
                <a:spcPts val="0"/>
              </a:spcAft>
              <a:buSzPts val="1600"/>
              <a:buChar char="■"/>
              <a:defRPr/>
            </a:lvl6pPr>
            <a:lvl7pPr lvl="6" algn="l">
              <a:lnSpc>
                <a:spcPct val="100000"/>
              </a:lnSpc>
              <a:spcBef>
                <a:spcPts val="2100"/>
              </a:spcBef>
              <a:spcAft>
                <a:spcPts val="0"/>
              </a:spcAft>
              <a:buSzPts val="1600"/>
              <a:buChar char="●"/>
              <a:defRPr/>
            </a:lvl7pPr>
            <a:lvl8pPr lvl="7" algn="l">
              <a:lnSpc>
                <a:spcPct val="100000"/>
              </a:lnSpc>
              <a:spcBef>
                <a:spcPts val="2100"/>
              </a:spcBef>
              <a:spcAft>
                <a:spcPts val="0"/>
              </a:spcAft>
              <a:buSzPts val="1600"/>
              <a:buChar char="○"/>
              <a:defRPr/>
            </a:lvl8pPr>
            <a:lvl9pPr lvl="8" algn="l">
              <a:lnSpc>
                <a:spcPct val="100000"/>
              </a:lnSpc>
              <a:spcBef>
                <a:spcPts val="2100"/>
              </a:spcBef>
              <a:spcAft>
                <a:spcPts val="2100"/>
              </a:spcAft>
              <a:buSzPts val="1600"/>
              <a:buChar char="■"/>
              <a:defRPr/>
            </a:lvl9pPr>
          </a:lstStyle>
          <a:p>
            <a:endParaRPr/>
          </a:p>
        </p:txBody>
      </p:sp>
      <p:sp>
        <p:nvSpPr>
          <p:cNvPr id="770" name="Google Shape;770;g238da2a9079_0_801"/>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grpSp>
        <p:nvGrpSpPr>
          <p:cNvPr id="771" name="Google Shape;771;g238da2a9079_0_801"/>
          <p:cNvGrpSpPr/>
          <p:nvPr/>
        </p:nvGrpSpPr>
        <p:grpSpPr>
          <a:xfrm>
            <a:off x="64582" y="71165"/>
            <a:ext cx="12062532" cy="6715499"/>
            <a:chOff x="48438" y="53375"/>
            <a:chExt cx="9047125" cy="5036750"/>
          </a:xfrm>
        </p:grpSpPr>
        <p:sp>
          <p:nvSpPr>
            <p:cNvPr id="772" name="Google Shape;772;g238da2a9079_0_801"/>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g238da2a9079_0_801"/>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g238da2a9079_0_801"/>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g238da2a9079_0_801"/>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76" name="Google Shape;776;g238da2a9079_0_801"/>
            <p:cNvCxnSpPr>
              <a:stCxn id="772" idx="3"/>
              <a:endCxn id="773"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777" name="Google Shape;777;g238da2a9079_0_801"/>
            <p:cNvCxnSpPr>
              <a:stCxn id="772" idx="2"/>
              <a:endCxn id="774"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778" name="Google Shape;778;g238da2a9079_0_801"/>
            <p:cNvCxnSpPr>
              <a:stCxn id="774" idx="3"/>
              <a:endCxn id="775"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779" name="Google Shape;779;g238da2a9079_0_801"/>
            <p:cNvCxnSpPr>
              <a:stCxn id="775" idx="0"/>
              <a:endCxn id="773"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grpSp>
        <p:nvGrpSpPr>
          <p:cNvPr id="780" name="Google Shape;780;g238da2a9079_0_801"/>
          <p:cNvGrpSpPr/>
          <p:nvPr/>
        </p:nvGrpSpPr>
        <p:grpSpPr>
          <a:xfrm>
            <a:off x="364615" y="3325844"/>
            <a:ext cx="471261" cy="2812702"/>
            <a:chOff x="847075" y="2267575"/>
            <a:chExt cx="260351" cy="1553893"/>
          </a:xfrm>
        </p:grpSpPr>
        <p:sp>
          <p:nvSpPr>
            <p:cNvPr id="781" name="Google Shape;781;g238da2a9079_0_801"/>
            <p:cNvSpPr/>
            <p:nvPr/>
          </p:nvSpPr>
          <p:spPr>
            <a:xfrm>
              <a:off x="847075"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g238da2a9079_0_801"/>
            <p:cNvSpPr/>
            <p:nvPr/>
          </p:nvSpPr>
          <p:spPr>
            <a:xfrm>
              <a:off x="1007526"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g238da2a9079_0_801"/>
            <p:cNvSpPr/>
            <p:nvPr/>
          </p:nvSpPr>
          <p:spPr>
            <a:xfrm>
              <a:off x="847075"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g238da2a9079_0_801"/>
            <p:cNvSpPr/>
            <p:nvPr/>
          </p:nvSpPr>
          <p:spPr>
            <a:xfrm>
              <a:off x="1007526"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g238da2a9079_0_801"/>
            <p:cNvSpPr/>
            <p:nvPr/>
          </p:nvSpPr>
          <p:spPr>
            <a:xfrm>
              <a:off x="847075"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g238da2a9079_0_801"/>
            <p:cNvSpPr/>
            <p:nvPr/>
          </p:nvSpPr>
          <p:spPr>
            <a:xfrm>
              <a:off x="1007526"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g238da2a9079_0_801"/>
            <p:cNvSpPr/>
            <p:nvPr/>
          </p:nvSpPr>
          <p:spPr>
            <a:xfrm>
              <a:off x="847075"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g238da2a9079_0_801"/>
            <p:cNvSpPr/>
            <p:nvPr/>
          </p:nvSpPr>
          <p:spPr>
            <a:xfrm>
              <a:off x="1007526"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g238da2a9079_0_801"/>
            <p:cNvSpPr/>
            <p:nvPr/>
          </p:nvSpPr>
          <p:spPr>
            <a:xfrm>
              <a:off x="847075"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g238da2a9079_0_801"/>
            <p:cNvSpPr/>
            <p:nvPr/>
          </p:nvSpPr>
          <p:spPr>
            <a:xfrm>
              <a:off x="1007526"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g238da2a9079_0_801"/>
            <p:cNvSpPr/>
            <p:nvPr/>
          </p:nvSpPr>
          <p:spPr>
            <a:xfrm>
              <a:off x="847075"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g238da2a9079_0_801"/>
            <p:cNvSpPr/>
            <p:nvPr/>
          </p:nvSpPr>
          <p:spPr>
            <a:xfrm>
              <a:off x="1007526"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g238da2a9079_0_801"/>
            <p:cNvSpPr/>
            <p:nvPr/>
          </p:nvSpPr>
          <p:spPr>
            <a:xfrm>
              <a:off x="847075"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g238da2a9079_0_801"/>
            <p:cNvSpPr/>
            <p:nvPr/>
          </p:nvSpPr>
          <p:spPr>
            <a:xfrm>
              <a:off x="1007526"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g238da2a9079_0_801"/>
            <p:cNvSpPr/>
            <p:nvPr/>
          </p:nvSpPr>
          <p:spPr>
            <a:xfrm>
              <a:off x="847075"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g238da2a9079_0_801"/>
            <p:cNvSpPr/>
            <p:nvPr/>
          </p:nvSpPr>
          <p:spPr>
            <a:xfrm>
              <a:off x="1007526"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g238da2a9079_0_801"/>
            <p:cNvSpPr/>
            <p:nvPr/>
          </p:nvSpPr>
          <p:spPr>
            <a:xfrm>
              <a:off x="847075"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g238da2a9079_0_801"/>
            <p:cNvSpPr/>
            <p:nvPr/>
          </p:nvSpPr>
          <p:spPr>
            <a:xfrm>
              <a:off x="1007526"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9" name="Google Shape;799;g238da2a9079_0_801"/>
          <p:cNvGrpSpPr/>
          <p:nvPr/>
        </p:nvGrpSpPr>
        <p:grpSpPr>
          <a:xfrm>
            <a:off x="11391658" y="719301"/>
            <a:ext cx="471226" cy="836148"/>
            <a:chOff x="8543957" y="539489"/>
            <a:chExt cx="353428" cy="627127"/>
          </a:xfrm>
        </p:grpSpPr>
        <p:sp>
          <p:nvSpPr>
            <p:cNvPr id="800" name="Google Shape;800;g238da2a9079_0_801"/>
            <p:cNvSpPr/>
            <p:nvPr/>
          </p:nvSpPr>
          <p:spPr>
            <a:xfrm>
              <a:off x="8543957" y="5394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g238da2a9079_0_801"/>
            <p:cNvSpPr/>
            <p:nvPr/>
          </p:nvSpPr>
          <p:spPr>
            <a:xfrm>
              <a:off x="8761785" y="5394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g238da2a9079_0_801"/>
            <p:cNvSpPr/>
            <p:nvPr/>
          </p:nvSpPr>
          <p:spPr>
            <a:xfrm>
              <a:off x="8543957" y="785257"/>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g238da2a9079_0_801"/>
            <p:cNvSpPr/>
            <p:nvPr/>
          </p:nvSpPr>
          <p:spPr>
            <a:xfrm>
              <a:off x="8761785" y="785257"/>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g238da2a9079_0_801"/>
            <p:cNvSpPr/>
            <p:nvPr/>
          </p:nvSpPr>
          <p:spPr>
            <a:xfrm>
              <a:off x="8543957" y="1031016"/>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g238da2a9079_0_801"/>
            <p:cNvSpPr/>
            <p:nvPr/>
          </p:nvSpPr>
          <p:spPr>
            <a:xfrm>
              <a:off x="8761785" y="1031016"/>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06"/>
        <p:cNvGrpSpPr/>
        <p:nvPr/>
      </p:nvGrpSpPr>
      <p:grpSpPr>
        <a:xfrm>
          <a:off x="0" y="0"/>
          <a:ext cx="0" cy="0"/>
          <a:chOff x="0" y="0"/>
          <a:chExt cx="0" cy="0"/>
        </a:xfrm>
      </p:grpSpPr>
      <p:grpSp>
        <p:nvGrpSpPr>
          <p:cNvPr id="807" name="Google Shape;807;g238da2a9079_0_839"/>
          <p:cNvGrpSpPr/>
          <p:nvPr/>
        </p:nvGrpSpPr>
        <p:grpSpPr>
          <a:xfrm>
            <a:off x="64582" y="71165"/>
            <a:ext cx="12062532" cy="6715499"/>
            <a:chOff x="48438" y="53375"/>
            <a:chExt cx="9047125" cy="5036750"/>
          </a:xfrm>
        </p:grpSpPr>
        <p:sp>
          <p:nvSpPr>
            <p:cNvPr id="808" name="Google Shape;808;g238da2a9079_0_839"/>
            <p:cNvSpPr/>
            <p:nvPr/>
          </p:nvSpPr>
          <p:spPr>
            <a:xfrm>
              <a:off x="48438" y="53375"/>
              <a:ext cx="160200" cy="160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g238da2a9079_0_839"/>
            <p:cNvSpPr/>
            <p:nvPr/>
          </p:nvSpPr>
          <p:spPr>
            <a:xfrm>
              <a:off x="8935363" y="53375"/>
              <a:ext cx="160200" cy="160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g238da2a9079_0_839"/>
            <p:cNvSpPr/>
            <p:nvPr/>
          </p:nvSpPr>
          <p:spPr>
            <a:xfrm>
              <a:off x="48438" y="4929925"/>
              <a:ext cx="160200" cy="160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g238da2a9079_0_839"/>
            <p:cNvSpPr/>
            <p:nvPr/>
          </p:nvSpPr>
          <p:spPr>
            <a:xfrm>
              <a:off x="8935363" y="4929925"/>
              <a:ext cx="160200" cy="160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12" name="Google Shape;812;g238da2a9079_0_839"/>
            <p:cNvCxnSpPr>
              <a:stCxn id="808" idx="3"/>
              <a:endCxn id="809"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813" name="Google Shape;813;g238da2a9079_0_839"/>
            <p:cNvCxnSpPr>
              <a:stCxn id="808" idx="2"/>
              <a:endCxn id="810"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814" name="Google Shape;814;g238da2a9079_0_839"/>
            <p:cNvCxnSpPr>
              <a:stCxn id="810" idx="3"/>
              <a:endCxn id="811"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815" name="Google Shape;815;g238da2a9079_0_839"/>
            <p:cNvCxnSpPr>
              <a:stCxn id="811" idx="0"/>
              <a:endCxn id="809"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grpSp>
        <p:nvGrpSpPr>
          <p:cNvPr id="816" name="Google Shape;816;g238da2a9079_0_839"/>
          <p:cNvGrpSpPr/>
          <p:nvPr/>
        </p:nvGrpSpPr>
        <p:grpSpPr>
          <a:xfrm>
            <a:off x="364634" y="711939"/>
            <a:ext cx="471226" cy="5433920"/>
            <a:chOff x="273482" y="528439"/>
            <a:chExt cx="353428" cy="4075542"/>
          </a:xfrm>
        </p:grpSpPr>
        <p:sp>
          <p:nvSpPr>
            <p:cNvPr id="817" name="Google Shape;817;g238da2a9079_0_839"/>
            <p:cNvSpPr/>
            <p:nvPr/>
          </p:nvSpPr>
          <p:spPr>
            <a:xfrm>
              <a:off x="273482" y="24944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g238da2a9079_0_839"/>
            <p:cNvSpPr/>
            <p:nvPr/>
          </p:nvSpPr>
          <p:spPr>
            <a:xfrm>
              <a:off x="491310" y="24944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g238da2a9079_0_839"/>
            <p:cNvSpPr/>
            <p:nvPr/>
          </p:nvSpPr>
          <p:spPr>
            <a:xfrm>
              <a:off x="273482" y="2740207"/>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g238da2a9079_0_839"/>
            <p:cNvSpPr/>
            <p:nvPr/>
          </p:nvSpPr>
          <p:spPr>
            <a:xfrm>
              <a:off x="491310" y="2740207"/>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g238da2a9079_0_839"/>
            <p:cNvSpPr/>
            <p:nvPr/>
          </p:nvSpPr>
          <p:spPr>
            <a:xfrm>
              <a:off x="273482" y="2985966"/>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g238da2a9079_0_839"/>
            <p:cNvSpPr/>
            <p:nvPr/>
          </p:nvSpPr>
          <p:spPr>
            <a:xfrm>
              <a:off x="491310" y="2985966"/>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g238da2a9079_0_839"/>
            <p:cNvSpPr/>
            <p:nvPr/>
          </p:nvSpPr>
          <p:spPr>
            <a:xfrm>
              <a:off x="273482" y="3231726"/>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g238da2a9079_0_839"/>
            <p:cNvSpPr/>
            <p:nvPr/>
          </p:nvSpPr>
          <p:spPr>
            <a:xfrm>
              <a:off x="491310" y="3231726"/>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g238da2a9079_0_839"/>
            <p:cNvSpPr/>
            <p:nvPr/>
          </p:nvSpPr>
          <p:spPr>
            <a:xfrm>
              <a:off x="273482" y="3477485"/>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g238da2a9079_0_839"/>
            <p:cNvSpPr/>
            <p:nvPr/>
          </p:nvSpPr>
          <p:spPr>
            <a:xfrm>
              <a:off x="491310" y="3477485"/>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g238da2a9079_0_839"/>
            <p:cNvSpPr/>
            <p:nvPr/>
          </p:nvSpPr>
          <p:spPr>
            <a:xfrm>
              <a:off x="273482" y="3725196"/>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g238da2a9079_0_839"/>
            <p:cNvSpPr/>
            <p:nvPr/>
          </p:nvSpPr>
          <p:spPr>
            <a:xfrm>
              <a:off x="491310" y="3725196"/>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g238da2a9079_0_839"/>
            <p:cNvSpPr/>
            <p:nvPr/>
          </p:nvSpPr>
          <p:spPr>
            <a:xfrm>
              <a:off x="273482" y="397292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g238da2a9079_0_839"/>
            <p:cNvSpPr/>
            <p:nvPr/>
          </p:nvSpPr>
          <p:spPr>
            <a:xfrm>
              <a:off x="491310" y="397292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g238da2a9079_0_839"/>
            <p:cNvSpPr/>
            <p:nvPr/>
          </p:nvSpPr>
          <p:spPr>
            <a:xfrm>
              <a:off x="273482" y="4220653"/>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g238da2a9079_0_839"/>
            <p:cNvSpPr/>
            <p:nvPr/>
          </p:nvSpPr>
          <p:spPr>
            <a:xfrm>
              <a:off x="491310" y="4220653"/>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g238da2a9079_0_839"/>
            <p:cNvSpPr/>
            <p:nvPr/>
          </p:nvSpPr>
          <p:spPr>
            <a:xfrm>
              <a:off x="273482" y="446838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g238da2a9079_0_839"/>
            <p:cNvSpPr/>
            <p:nvPr/>
          </p:nvSpPr>
          <p:spPr>
            <a:xfrm>
              <a:off x="491310" y="446838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g238da2a9079_0_839"/>
            <p:cNvSpPr/>
            <p:nvPr/>
          </p:nvSpPr>
          <p:spPr>
            <a:xfrm>
              <a:off x="273482" y="22486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g238da2a9079_0_839"/>
            <p:cNvSpPr/>
            <p:nvPr/>
          </p:nvSpPr>
          <p:spPr>
            <a:xfrm>
              <a:off x="491310" y="22486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g238da2a9079_0_839"/>
            <p:cNvSpPr/>
            <p:nvPr/>
          </p:nvSpPr>
          <p:spPr>
            <a:xfrm>
              <a:off x="273482" y="20029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g238da2a9079_0_839"/>
            <p:cNvSpPr/>
            <p:nvPr/>
          </p:nvSpPr>
          <p:spPr>
            <a:xfrm>
              <a:off x="491310" y="20029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g238da2a9079_0_839"/>
            <p:cNvSpPr/>
            <p:nvPr/>
          </p:nvSpPr>
          <p:spPr>
            <a:xfrm>
              <a:off x="273482" y="17571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g238da2a9079_0_839"/>
            <p:cNvSpPr/>
            <p:nvPr/>
          </p:nvSpPr>
          <p:spPr>
            <a:xfrm>
              <a:off x="491310" y="17571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g238da2a9079_0_839"/>
            <p:cNvSpPr/>
            <p:nvPr/>
          </p:nvSpPr>
          <p:spPr>
            <a:xfrm>
              <a:off x="273482" y="15114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g238da2a9079_0_839"/>
            <p:cNvSpPr/>
            <p:nvPr/>
          </p:nvSpPr>
          <p:spPr>
            <a:xfrm>
              <a:off x="491310" y="15114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g238da2a9079_0_839"/>
            <p:cNvSpPr/>
            <p:nvPr/>
          </p:nvSpPr>
          <p:spPr>
            <a:xfrm>
              <a:off x="273482" y="12656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g238da2a9079_0_839"/>
            <p:cNvSpPr/>
            <p:nvPr/>
          </p:nvSpPr>
          <p:spPr>
            <a:xfrm>
              <a:off x="491310" y="12656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g238da2a9079_0_839"/>
            <p:cNvSpPr/>
            <p:nvPr/>
          </p:nvSpPr>
          <p:spPr>
            <a:xfrm>
              <a:off x="273482" y="10199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g238da2a9079_0_839"/>
            <p:cNvSpPr/>
            <p:nvPr/>
          </p:nvSpPr>
          <p:spPr>
            <a:xfrm>
              <a:off x="491310" y="10199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g238da2a9079_0_839"/>
            <p:cNvSpPr/>
            <p:nvPr/>
          </p:nvSpPr>
          <p:spPr>
            <a:xfrm>
              <a:off x="273482" y="7741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g238da2a9079_0_839"/>
            <p:cNvSpPr/>
            <p:nvPr/>
          </p:nvSpPr>
          <p:spPr>
            <a:xfrm>
              <a:off x="491310" y="7741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g238da2a9079_0_839"/>
            <p:cNvSpPr/>
            <p:nvPr/>
          </p:nvSpPr>
          <p:spPr>
            <a:xfrm>
              <a:off x="273482" y="5284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g238da2a9079_0_839"/>
            <p:cNvSpPr/>
            <p:nvPr/>
          </p:nvSpPr>
          <p:spPr>
            <a:xfrm>
              <a:off x="491310" y="5284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1" name="Google Shape;851;g238da2a9079_0_839"/>
          <p:cNvGrpSpPr/>
          <p:nvPr/>
        </p:nvGrpSpPr>
        <p:grpSpPr>
          <a:xfrm>
            <a:off x="11331834" y="711939"/>
            <a:ext cx="471226" cy="5433920"/>
            <a:chOff x="273482" y="528439"/>
            <a:chExt cx="353428" cy="4075542"/>
          </a:xfrm>
        </p:grpSpPr>
        <p:sp>
          <p:nvSpPr>
            <p:cNvPr id="852" name="Google Shape;852;g238da2a9079_0_839"/>
            <p:cNvSpPr/>
            <p:nvPr/>
          </p:nvSpPr>
          <p:spPr>
            <a:xfrm>
              <a:off x="273482" y="24944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g238da2a9079_0_839"/>
            <p:cNvSpPr/>
            <p:nvPr/>
          </p:nvSpPr>
          <p:spPr>
            <a:xfrm>
              <a:off x="491310" y="24944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g238da2a9079_0_839"/>
            <p:cNvSpPr/>
            <p:nvPr/>
          </p:nvSpPr>
          <p:spPr>
            <a:xfrm>
              <a:off x="273482" y="2740207"/>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g238da2a9079_0_839"/>
            <p:cNvSpPr/>
            <p:nvPr/>
          </p:nvSpPr>
          <p:spPr>
            <a:xfrm>
              <a:off x="491310" y="2740207"/>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g238da2a9079_0_839"/>
            <p:cNvSpPr/>
            <p:nvPr/>
          </p:nvSpPr>
          <p:spPr>
            <a:xfrm>
              <a:off x="273482" y="2985966"/>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g238da2a9079_0_839"/>
            <p:cNvSpPr/>
            <p:nvPr/>
          </p:nvSpPr>
          <p:spPr>
            <a:xfrm>
              <a:off x="491310" y="2985966"/>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g238da2a9079_0_839"/>
            <p:cNvSpPr/>
            <p:nvPr/>
          </p:nvSpPr>
          <p:spPr>
            <a:xfrm>
              <a:off x="273482" y="3231726"/>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g238da2a9079_0_839"/>
            <p:cNvSpPr/>
            <p:nvPr/>
          </p:nvSpPr>
          <p:spPr>
            <a:xfrm>
              <a:off x="491310" y="3231726"/>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g238da2a9079_0_839"/>
            <p:cNvSpPr/>
            <p:nvPr/>
          </p:nvSpPr>
          <p:spPr>
            <a:xfrm>
              <a:off x="273482" y="3477485"/>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g238da2a9079_0_839"/>
            <p:cNvSpPr/>
            <p:nvPr/>
          </p:nvSpPr>
          <p:spPr>
            <a:xfrm>
              <a:off x="491310" y="3477485"/>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g238da2a9079_0_839"/>
            <p:cNvSpPr/>
            <p:nvPr/>
          </p:nvSpPr>
          <p:spPr>
            <a:xfrm>
              <a:off x="273482" y="3725196"/>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g238da2a9079_0_839"/>
            <p:cNvSpPr/>
            <p:nvPr/>
          </p:nvSpPr>
          <p:spPr>
            <a:xfrm>
              <a:off x="491310" y="3725196"/>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g238da2a9079_0_839"/>
            <p:cNvSpPr/>
            <p:nvPr/>
          </p:nvSpPr>
          <p:spPr>
            <a:xfrm>
              <a:off x="273482" y="397292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g238da2a9079_0_839"/>
            <p:cNvSpPr/>
            <p:nvPr/>
          </p:nvSpPr>
          <p:spPr>
            <a:xfrm>
              <a:off x="491310" y="397292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g238da2a9079_0_839"/>
            <p:cNvSpPr/>
            <p:nvPr/>
          </p:nvSpPr>
          <p:spPr>
            <a:xfrm>
              <a:off x="273482" y="4220653"/>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g238da2a9079_0_839"/>
            <p:cNvSpPr/>
            <p:nvPr/>
          </p:nvSpPr>
          <p:spPr>
            <a:xfrm>
              <a:off x="491310" y="4220653"/>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g238da2a9079_0_839"/>
            <p:cNvSpPr/>
            <p:nvPr/>
          </p:nvSpPr>
          <p:spPr>
            <a:xfrm>
              <a:off x="273482" y="446838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g238da2a9079_0_839"/>
            <p:cNvSpPr/>
            <p:nvPr/>
          </p:nvSpPr>
          <p:spPr>
            <a:xfrm>
              <a:off x="491310" y="446838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g238da2a9079_0_839"/>
            <p:cNvSpPr/>
            <p:nvPr/>
          </p:nvSpPr>
          <p:spPr>
            <a:xfrm>
              <a:off x="273482" y="22486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g238da2a9079_0_839"/>
            <p:cNvSpPr/>
            <p:nvPr/>
          </p:nvSpPr>
          <p:spPr>
            <a:xfrm>
              <a:off x="491310" y="22486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g238da2a9079_0_839"/>
            <p:cNvSpPr/>
            <p:nvPr/>
          </p:nvSpPr>
          <p:spPr>
            <a:xfrm>
              <a:off x="273482" y="20029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g238da2a9079_0_839"/>
            <p:cNvSpPr/>
            <p:nvPr/>
          </p:nvSpPr>
          <p:spPr>
            <a:xfrm>
              <a:off x="491310" y="20029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g238da2a9079_0_839"/>
            <p:cNvSpPr/>
            <p:nvPr/>
          </p:nvSpPr>
          <p:spPr>
            <a:xfrm>
              <a:off x="273482" y="17571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g238da2a9079_0_839"/>
            <p:cNvSpPr/>
            <p:nvPr/>
          </p:nvSpPr>
          <p:spPr>
            <a:xfrm>
              <a:off x="491310" y="17571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g238da2a9079_0_839"/>
            <p:cNvSpPr/>
            <p:nvPr/>
          </p:nvSpPr>
          <p:spPr>
            <a:xfrm>
              <a:off x="273482" y="15114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g238da2a9079_0_839"/>
            <p:cNvSpPr/>
            <p:nvPr/>
          </p:nvSpPr>
          <p:spPr>
            <a:xfrm>
              <a:off x="491310" y="15114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g238da2a9079_0_839"/>
            <p:cNvSpPr/>
            <p:nvPr/>
          </p:nvSpPr>
          <p:spPr>
            <a:xfrm>
              <a:off x="273482" y="12656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g238da2a9079_0_839"/>
            <p:cNvSpPr/>
            <p:nvPr/>
          </p:nvSpPr>
          <p:spPr>
            <a:xfrm>
              <a:off x="491310" y="12656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g238da2a9079_0_839"/>
            <p:cNvSpPr/>
            <p:nvPr/>
          </p:nvSpPr>
          <p:spPr>
            <a:xfrm>
              <a:off x="273482" y="10199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g238da2a9079_0_839"/>
            <p:cNvSpPr/>
            <p:nvPr/>
          </p:nvSpPr>
          <p:spPr>
            <a:xfrm>
              <a:off x="491310" y="10199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g238da2a9079_0_839"/>
            <p:cNvSpPr/>
            <p:nvPr/>
          </p:nvSpPr>
          <p:spPr>
            <a:xfrm>
              <a:off x="273482" y="7741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g238da2a9079_0_839"/>
            <p:cNvSpPr/>
            <p:nvPr/>
          </p:nvSpPr>
          <p:spPr>
            <a:xfrm>
              <a:off x="491310" y="77418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g238da2a9079_0_839"/>
            <p:cNvSpPr/>
            <p:nvPr/>
          </p:nvSpPr>
          <p:spPr>
            <a:xfrm>
              <a:off x="273482" y="5284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g238da2a9079_0_839"/>
            <p:cNvSpPr/>
            <p:nvPr/>
          </p:nvSpPr>
          <p:spPr>
            <a:xfrm>
              <a:off x="491310" y="528439"/>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86"/>
        <p:cNvGrpSpPr/>
        <p:nvPr/>
      </p:nvGrpSpPr>
      <p:grpSpPr>
        <a:xfrm>
          <a:off x="0" y="0"/>
          <a:ext cx="0" cy="0"/>
          <a:chOff x="0" y="0"/>
          <a:chExt cx="0" cy="0"/>
        </a:xfrm>
      </p:grpSpPr>
      <p:grpSp>
        <p:nvGrpSpPr>
          <p:cNvPr id="887" name="Google Shape;887;g238da2a9079_0_919"/>
          <p:cNvGrpSpPr/>
          <p:nvPr/>
        </p:nvGrpSpPr>
        <p:grpSpPr>
          <a:xfrm>
            <a:off x="64582" y="71165"/>
            <a:ext cx="12062532" cy="6715499"/>
            <a:chOff x="48438" y="53375"/>
            <a:chExt cx="9047125" cy="5036750"/>
          </a:xfrm>
        </p:grpSpPr>
        <p:sp>
          <p:nvSpPr>
            <p:cNvPr id="888" name="Google Shape;888;g238da2a9079_0_919"/>
            <p:cNvSpPr/>
            <p:nvPr/>
          </p:nvSpPr>
          <p:spPr>
            <a:xfrm>
              <a:off x="48438" y="53375"/>
              <a:ext cx="160200" cy="1602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g238da2a9079_0_919"/>
            <p:cNvSpPr/>
            <p:nvPr/>
          </p:nvSpPr>
          <p:spPr>
            <a:xfrm>
              <a:off x="8935363" y="53375"/>
              <a:ext cx="160200" cy="1602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g238da2a9079_0_919"/>
            <p:cNvSpPr/>
            <p:nvPr/>
          </p:nvSpPr>
          <p:spPr>
            <a:xfrm>
              <a:off x="48438" y="4929925"/>
              <a:ext cx="160200" cy="1602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g238da2a9079_0_919"/>
            <p:cNvSpPr/>
            <p:nvPr/>
          </p:nvSpPr>
          <p:spPr>
            <a:xfrm>
              <a:off x="8935363" y="4929925"/>
              <a:ext cx="160200" cy="1602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92" name="Google Shape;892;g238da2a9079_0_919"/>
            <p:cNvCxnSpPr>
              <a:stCxn id="888" idx="3"/>
              <a:endCxn id="889"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893" name="Google Shape;893;g238da2a9079_0_919"/>
            <p:cNvCxnSpPr>
              <a:stCxn id="888" idx="2"/>
              <a:endCxn id="890"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894" name="Google Shape;894;g238da2a9079_0_919"/>
            <p:cNvCxnSpPr>
              <a:stCxn id="890" idx="3"/>
              <a:endCxn id="891"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895" name="Google Shape;895;g238da2a9079_0_919"/>
            <p:cNvCxnSpPr>
              <a:stCxn id="891" idx="0"/>
              <a:endCxn id="889"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grpSp>
        <p:nvGrpSpPr>
          <p:cNvPr id="896" name="Google Shape;896;g238da2a9079_0_919"/>
          <p:cNvGrpSpPr/>
          <p:nvPr/>
        </p:nvGrpSpPr>
        <p:grpSpPr>
          <a:xfrm>
            <a:off x="297284" y="401518"/>
            <a:ext cx="5772211" cy="180800"/>
            <a:chOff x="483400" y="286571"/>
            <a:chExt cx="4329266" cy="135603"/>
          </a:xfrm>
        </p:grpSpPr>
        <p:sp>
          <p:nvSpPr>
            <p:cNvPr id="897" name="Google Shape;897;g238da2a9079_0_919"/>
            <p:cNvSpPr/>
            <p:nvPr/>
          </p:nvSpPr>
          <p:spPr>
            <a:xfrm rot="5400000">
              <a:off x="2457341"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g238da2a9079_0_919"/>
            <p:cNvSpPr/>
            <p:nvPr/>
          </p:nvSpPr>
          <p:spPr>
            <a:xfrm rot="5400000">
              <a:off x="4677066"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g238da2a9079_0_919"/>
            <p:cNvSpPr/>
            <p:nvPr/>
          </p:nvSpPr>
          <p:spPr>
            <a:xfrm rot="5400000">
              <a:off x="2211574"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g238da2a9079_0_919"/>
            <p:cNvSpPr/>
            <p:nvPr/>
          </p:nvSpPr>
          <p:spPr>
            <a:xfrm rot="5400000">
              <a:off x="4431299"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g238da2a9079_0_919"/>
            <p:cNvSpPr/>
            <p:nvPr/>
          </p:nvSpPr>
          <p:spPr>
            <a:xfrm rot="5400000">
              <a:off x="1965814"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g238da2a9079_0_919"/>
            <p:cNvSpPr/>
            <p:nvPr/>
          </p:nvSpPr>
          <p:spPr>
            <a:xfrm rot="5400000">
              <a:off x="4185539"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g238da2a9079_0_919"/>
            <p:cNvSpPr/>
            <p:nvPr/>
          </p:nvSpPr>
          <p:spPr>
            <a:xfrm rot="5400000">
              <a:off x="1720055"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g238da2a9079_0_919"/>
            <p:cNvSpPr/>
            <p:nvPr/>
          </p:nvSpPr>
          <p:spPr>
            <a:xfrm rot="5400000">
              <a:off x="3939780"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g238da2a9079_0_919"/>
            <p:cNvSpPr/>
            <p:nvPr/>
          </p:nvSpPr>
          <p:spPr>
            <a:xfrm rot="5400000">
              <a:off x="1474295"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g238da2a9079_0_919"/>
            <p:cNvSpPr/>
            <p:nvPr/>
          </p:nvSpPr>
          <p:spPr>
            <a:xfrm rot="5400000">
              <a:off x="3694020"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g238da2a9079_0_919"/>
            <p:cNvSpPr/>
            <p:nvPr/>
          </p:nvSpPr>
          <p:spPr>
            <a:xfrm rot="5400000">
              <a:off x="1226584"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g238da2a9079_0_919"/>
            <p:cNvSpPr/>
            <p:nvPr/>
          </p:nvSpPr>
          <p:spPr>
            <a:xfrm rot="5400000">
              <a:off x="3446309"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g238da2a9079_0_919"/>
            <p:cNvSpPr/>
            <p:nvPr/>
          </p:nvSpPr>
          <p:spPr>
            <a:xfrm rot="5400000">
              <a:off x="978856"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g238da2a9079_0_919"/>
            <p:cNvSpPr/>
            <p:nvPr/>
          </p:nvSpPr>
          <p:spPr>
            <a:xfrm rot="5400000">
              <a:off x="3198581"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g238da2a9079_0_919"/>
            <p:cNvSpPr/>
            <p:nvPr/>
          </p:nvSpPr>
          <p:spPr>
            <a:xfrm rot="5400000">
              <a:off x="731128"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g238da2a9079_0_919"/>
            <p:cNvSpPr/>
            <p:nvPr/>
          </p:nvSpPr>
          <p:spPr>
            <a:xfrm rot="5400000">
              <a:off x="2950853"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g238da2a9079_0_919"/>
            <p:cNvSpPr/>
            <p:nvPr/>
          </p:nvSpPr>
          <p:spPr>
            <a:xfrm rot="5400000">
              <a:off x="483400"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g238da2a9079_0_919"/>
            <p:cNvSpPr/>
            <p:nvPr/>
          </p:nvSpPr>
          <p:spPr>
            <a:xfrm rot="5400000">
              <a:off x="2703125"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15" name="Google Shape;915;g238da2a9079_0_919"/>
          <p:cNvGrpSpPr/>
          <p:nvPr/>
        </p:nvGrpSpPr>
        <p:grpSpPr>
          <a:xfrm>
            <a:off x="6108550" y="6254485"/>
            <a:ext cx="5772211" cy="180800"/>
            <a:chOff x="483400" y="286571"/>
            <a:chExt cx="4329266" cy="135603"/>
          </a:xfrm>
        </p:grpSpPr>
        <p:sp>
          <p:nvSpPr>
            <p:cNvPr id="916" name="Google Shape;916;g238da2a9079_0_919"/>
            <p:cNvSpPr/>
            <p:nvPr/>
          </p:nvSpPr>
          <p:spPr>
            <a:xfrm rot="5400000">
              <a:off x="2457341"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g238da2a9079_0_919"/>
            <p:cNvSpPr/>
            <p:nvPr/>
          </p:nvSpPr>
          <p:spPr>
            <a:xfrm rot="5400000">
              <a:off x="4677066"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g238da2a9079_0_919"/>
            <p:cNvSpPr/>
            <p:nvPr/>
          </p:nvSpPr>
          <p:spPr>
            <a:xfrm rot="5400000">
              <a:off x="2211574"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g238da2a9079_0_919"/>
            <p:cNvSpPr/>
            <p:nvPr/>
          </p:nvSpPr>
          <p:spPr>
            <a:xfrm rot="5400000">
              <a:off x="4431299"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g238da2a9079_0_919"/>
            <p:cNvSpPr/>
            <p:nvPr/>
          </p:nvSpPr>
          <p:spPr>
            <a:xfrm rot="5400000">
              <a:off x="1965814"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g238da2a9079_0_919"/>
            <p:cNvSpPr/>
            <p:nvPr/>
          </p:nvSpPr>
          <p:spPr>
            <a:xfrm rot="5400000">
              <a:off x="4185539"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g238da2a9079_0_919"/>
            <p:cNvSpPr/>
            <p:nvPr/>
          </p:nvSpPr>
          <p:spPr>
            <a:xfrm rot="5400000">
              <a:off x="1720055"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g238da2a9079_0_919"/>
            <p:cNvSpPr/>
            <p:nvPr/>
          </p:nvSpPr>
          <p:spPr>
            <a:xfrm rot="5400000">
              <a:off x="3939780"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g238da2a9079_0_919"/>
            <p:cNvSpPr/>
            <p:nvPr/>
          </p:nvSpPr>
          <p:spPr>
            <a:xfrm rot="5400000">
              <a:off x="1474295"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g238da2a9079_0_919"/>
            <p:cNvSpPr/>
            <p:nvPr/>
          </p:nvSpPr>
          <p:spPr>
            <a:xfrm rot="5400000">
              <a:off x="3694020"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g238da2a9079_0_919"/>
            <p:cNvSpPr/>
            <p:nvPr/>
          </p:nvSpPr>
          <p:spPr>
            <a:xfrm rot="5400000">
              <a:off x="1226584"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g238da2a9079_0_919"/>
            <p:cNvSpPr/>
            <p:nvPr/>
          </p:nvSpPr>
          <p:spPr>
            <a:xfrm rot="5400000">
              <a:off x="3446309"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g238da2a9079_0_919"/>
            <p:cNvSpPr/>
            <p:nvPr/>
          </p:nvSpPr>
          <p:spPr>
            <a:xfrm rot="5400000">
              <a:off x="978856"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g238da2a9079_0_919"/>
            <p:cNvSpPr/>
            <p:nvPr/>
          </p:nvSpPr>
          <p:spPr>
            <a:xfrm rot="5400000">
              <a:off x="3198581"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g238da2a9079_0_919"/>
            <p:cNvSpPr/>
            <p:nvPr/>
          </p:nvSpPr>
          <p:spPr>
            <a:xfrm rot="5400000">
              <a:off x="731128"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g238da2a9079_0_919"/>
            <p:cNvSpPr/>
            <p:nvPr/>
          </p:nvSpPr>
          <p:spPr>
            <a:xfrm rot="5400000">
              <a:off x="2950853"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g238da2a9079_0_919"/>
            <p:cNvSpPr/>
            <p:nvPr/>
          </p:nvSpPr>
          <p:spPr>
            <a:xfrm rot="5400000">
              <a:off x="483400" y="286571"/>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g238da2a9079_0_919"/>
            <p:cNvSpPr/>
            <p:nvPr/>
          </p:nvSpPr>
          <p:spPr>
            <a:xfrm rot="5400000">
              <a:off x="2703125" y="286574"/>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934"/>
        <p:cNvGrpSpPr/>
        <p:nvPr/>
      </p:nvGrpSpPr>
      <p:grpSpPr>
        <a:xfrm>
          <a:off x="0" y="0"/>
          <a:ext cx="0" cy="0"/>
          <a:chOff x="0" y="0"/>
          <a:chExt cx="0" cy="0"/>
        </a:xfrm>
      </p:grpSpPr>
      <p:sp>
        <p:nvSpPr>
          <p:cNvPr id="935" name="Google Shape;935;g238da2a9079_0_967"/>
          <p:cNvSpPr txBox="1">
            <a:spLocks noGrp="1"/>
          </p:cNvSpPr>
          <p:nvPr>
            <p:ph type="ctrTitle"/>
          </p:nvPr>
        </p:nvSpPr>
        <p:spPr>
          <a:xfrm>
            <a:off x="950967" y="1289668"/>
            <a:ext cx="10290300" cy="3327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6700"/>
              <a:buNone/>
              <a:defRPr sz="7300">
                <a:solidFill>
                  <a:srgbClr val="164C45"/>
                </a:solidFill>
              </a:defRPr>
            </a:lvl1pPr>
            <a:lvl2pPr lvl="1" algn="ctr">
              <a:lnSpc>
                <a:spcPct val="100000"/>
              </a:lnSpc>
              <a:spcBef>
                <a:spcPts val="0"/>
              </a:spcBef>
              <a:spcAft>
                <a:spcPts val="0"/>
              </a:spcAft>
              <a:buSzPts val="6700"/>
              <a:buNone/>
              <a:defRPr sz="6700"/>
            </a:lvl2pPr>
            <a:lvl3pPr lvl="2" algn="ctr">
              <a:lnSpc>
                <a:spcPct val="100000"/>
              </a:lnSpc>
              <a:spcBef>
                <a:spcPts val="0"/>
              </a:spcBef>
              <a:spcAft>
                <a:spcPts val="0"/>
              </a:spcAft>
              <a:buSzPts val="6700"/>
              <a:buNone/>
              <a:defRPr sz="6700"/>
            </a:lvl3pPr>
            <a:lvl4pPr lvl="3" algn="ctr">
              <a:lnSpc>
                <a:spcPct val="100000"/>
              </a:lnSpc>
              <a:spcBef>
                <a:spcPts val="0"/>
              </a:spcBef>
              <a:spcAft>
                <a:spcPts val="0"/>
              </a:spcAft>
              <a:buSzPts val="6700"/>
              <a:buNone/>
              <a:defRPr sz="6700"/>
            </a:lvl4pPr>
            <a:lvl5pPr lvl="4" algn="ctr">
              <a:lnSpc>
                <a:spcPct val="100000"/>
              </a:lnSpc>
              <a:spcBef>
                <a:spcPts val="0"/>
              </a:spcBef>
              <a:spcAft>
                <a:spcPts val="0"/>
              </a:spcAft>
              <a:buSzPts val="6700"/>
              <a:buNone/>
              <a:defRPr sz="6700"/>
            </a:lvl5pPr>
            <a:lvl6pPr lvl="5" algn="ctr">
              <a:lnSpc>
                <a:spcPct val="100000"/>
              </a:lnSpc>
              <a:spcBef>
                <a:spcPts val="0"/>
              </a:spcBef>
              <a:spcAft>
                <a:spcPts val="0"/>
              </a:spcAft>
              <a:buSzPts val="6700"/>
              <a:buNone/>
              <a:defRPr sz="6700"/>
            </a:lvl6pPr>
            <a:lvl7pPr lvl="6" algn="ctr">
              <a:lnSpc>
                <a:spcPct val="100000"/>
              </a:lnSpc>
              <a:spcBef>
                <a:spcPts val="0"/>
              </a:spcBef>
              <a:spcAft>
                <a:spcPts val="0"/>
              </a:spcAft>
              <a:buSzPts val="6700"/>
              <a:buNone/>
              <a:defRPr sz="6700"/>
            </a:lvl7pPr>
            <a:lvl8pPr lvl="7" algn="ctr">
              <a:lnSpc>
                <a:spcPct val="100000"/>
              </a:lnSpc>
              <a:spcBef>
                <a:spcPts val="0"/>
              </a:spcBef>
              <a:spcAft>
                <a:spcPts val="0"/>
              </a:spcAft>
              <a:buSzPts val="6700"/>
              <a:buNone/>
              <a:defRPr sz="6700"/>
            </a:lvl8pPr>
            <a:lvl9pPr lvl="8" algn="ctr">
              <a:lnSpc>
                <a:spcPct val="100000"/>
              </a:lnSpc>
              <a:spcBef>
                <a:spcPts val="0"/>
              </a:spcBef>
              <a:spcAft>
                <a:spcPts val="0"/>
              </a:spcAft>
              <a:buSzPts val="6700"/>
              <a:buNone/>
              <a:defRPr sz="6700"/>
            </a:lvl9pPr>
          </a:lstStyle>
          <a:p>
            <a:endParaRPr/>
          </a:p>
        </p:txBody>
      </p:sp>
      <p:sp>
        <p:nvSpPr>
          <p:cNvPr id="936" name="Google Shape;936;g238da2a9079_0_967"/>
          <p:cNvSpPr txBox="1">
            <a:spLocks noGrp="1"/>
          </p:cNvSpPr>
          <p:nvPr>
            <p:ph type="subTitle" idx="1"/>
          </p:nvPr>
        </p:nvSpPr>
        <p:spPr>
          <a:xfrm>
            <a:off x="950800" y="4723300"/>
            <a:ext cx="10290300" cy="6264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000"/>
              <a:buNone/>
              <a:defRPr sz="24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pic>
        <p:nvPicPr>
          <p:cNvPr id="937" name="Google Shape;937;g238da2a9079_0_96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3208907">
            <a:off x="7458057" y="-3567709"/>
            <a:ext cx="8937885" cy="8937919"/>
          </a:xfrm>
          <a:prstGeom prst="rect">
            <a:avLst/>
          </a:prstGeom>
          <a:noFill/>
          <a:ln>
            <a:noFill/>
          </a:ln>
        </p:spPr>
      </p:pic>
      <p:pic>
        <p:nvPicPr>
          <p:cNvPr id="938" name="Google Shape;938;g238da2a9079_0_9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3594765">
            <a:off x="-3597595" y="2374986"/>
            <a:ext cx="7539556" cy="7539567"/>
          </a:xfrm>
          <a:prstGeom prst="rect">
            <a:avLst/>
          </a:prstGeom>
          <a:noFill/>
          <a:ln>
            <a:noFill/>
          </a:ln>
        </p:spPr>
      </p:pic>
      <p:pic>
        <p:nvPicPr>
          <p:cNvPr id="939" name="Google Shape;939;g238da2a9079_0_967"/>
          <p:cNvPicPr preferRelativeResize="0"/>
          <p:nvPr/>
        </p:nvPicPr>
        <p:blipFill rotWithShape="1">
          <a:blip r:embed="rId4" cstate="screen">
            <a:alphaModFix amt="81000"/>
            <a:extLst>
              <a:ext uri="{28A0092B-C50C-407E-A947-70E740481C1C}">
                <a14:useLocalDpi xmlns:a14="http://schemas.microsoft.com/office/drawing/2010/main"/>
              </a:ext>
            </a:extLst>
          </a:blip>
          <a:srcRect/>
          <a:stretch/>
        </p:blipFill>
        <p:spPr>
          <a:xfrm>
            <a:off x="-150373" y="4723294"/>
            <a:ext cx="5457768" cy="5457734"/>
          </a:xfrm>
          <a:prstGeom prst="rect">
            <a:avLst/>
          </a:prstGeom>
          <a:noFill/>
          <a:ln>
            <a:noFill/>
          </a:ln>
        </p:spPr>
      </p:pic>
      <p:pic>
        <p:nvPicPr>
          <p:cNvPr id="940" name="Google Shape;940;g238da2a9079_0_967"/>
          <p:cNvPicPr preferRelativeResize="0"/>
          <p:nvPr/>
        </p:nvPicPr>
        <p:blipFill rotWithShape="1">
          <a:blip r:embed="rId4" cstate="screen">
            <a:alphaModFix amt="81000"/>
            <a:extLst>
              <a:ext uri="{28A0092B-C50C-407E-A947-70E740481C1C}">
                <a14:useLocalDpi xmlns:a14="http://schemas.microsoft.com/office/drawing/2010/main"/>
              </a:ext>
            </a:extLst>
          </a:blip>
          <a:srcRect/>
          <a:stretch/>
        </p:blipFill>
        <p:spPr>
          <a:xfrm rot="-9547504">
            <a:off x="7489522" y="-3152236"/>
            <a:ext cx="5457770" cy="545772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7"/>
        <p:cNvGrpSpPr/>
        <p:nvPr/>
      </p:nvGrpSpPr>
      <p:grpSpPr>
        <a:xfrm>
          <a:off x="0" y="0"/>
          <a:ext cx="0" cy="0"/>
          <a:chOff x="0" y="0"/>
          <a:chExt cx="0" cy="0"/>
        </a:xfrm>
      </p:grpSpPr>
      <p:sp>
        <p:nvSpPr>
          <p:cNvPr id="68" name="Google Shape;68;g238da2a9079_0_97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69" name="Google Shape;69;g238da2a9079_0_97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2100"/>
              </a:spcBef>
              <a:spcAft>
                <a:spcPts val="0"/>
              </a:spcAft>
              <a:buClr>
                <a:schemeClr val="dk1"/>
              </a:buClr>
              <a:buSzPts val="1800"/>
              <a:buChar char="○"/>
              <a:defRPr/>
            </a:lvl2pPr>
            <a:lvl3pPr marL="1371600" lvl="2" indent="-342900" algn="l">
              <a:lnSpc>
                <a:spcPct val="90000"/>
              </a:lnSpc>
              <a:spcBef>
                <a:spcPts val="2100"/>
              </a:spcBef>
              <a:spcAft>
                <a:spcPts val="0"/>
              </a:spcAft>
              <a:buClr>
                <a:schemeClr val="dk1"/>
              </a:buClr>
              <a:buSzPts val="1800"/>
              <a:buChar char="■"/>
              <a:defRPr/>
            </a:lvl3pPr>
            <a:lvl4pPr marL="1828800" lvl="3" indent="-342900" algn="l">
              <a:lnSpc>
                <a:spcPct val="90000"/>
              </a:lnSpc>
              <a:spcBef>
                <a:spcPts val="2100"/>
              </a:spcBef>
              <a:spcAft>
                <a:spcPts val="0"/>
              </a:spcAft>
              <a:buClr>
                <a:schemeClr val="dk1"/>
              </a:buClr>
              <a:buSzPts val="1800"/>
              <a:buChar char="●"/>
              <a:defRPr/>
            </a:lvl4pPr>
            <a:lvl5pPr marL="2286000" lvl="4" indent="-342900" algn="l">
              <a:lnSpc>
                <a:spcPct val="90000"/>
              </a:lnSpc>
              <a:spcBef>
                <a:spcPts val="2100"/>
              </a:spcBef>
              <a:spcAft>
                <a:spcPts val="0"/>
              </a:spcAft>
              <a:buClr>
                <a:schemeClr val="dk1"/>
              </a:buClr>
              <a:buSzPts val="1800"/>
              <a:buChar char="○"/>
              <a:defRPr/>
            </a:lvl5pPr>
            <a:lvl6pPr marL="2743200" lvl="5" indent="-342900" algn="l">
              <a:lnSpc>
                <a:spcPct val="90000"/>
              </a:lnSpc>
              <a:spcBef>
                <a:spcPts val="2100"/>
              </a:spcBef>
              <a:spcAft>
                <a:spcPts val="0"/>
              </a:spcAft>
              <a:buClr>
                <a:schemeClr val="dk1"/>
              </a:buClr>
              <a:buSzPts val="1800"/>
              <a:buChar char="■"/>
              <a:defRPr/>
            </a:lvl6pPr>
            <a:lvl7pPr marL="3200400" lvl="6" indent="-342900" algn="l">
              <a:lnSpc>
                <a:spcPct val="90000"/>
              </a:lnSpc>
              <a:spcBef>
                <a:spcPts val="2100"/>
              </a:spcBef>
              <a:spcAft>
                <a:spcPts val="0"/>
              </a:spcAft>
              <a:buClr>
                <a:schemeClr val="dk1"/>
              </a:buClr>
              <a:buSzPts val="1800"/>
              <a:buChar char="●"/>
              <a:defRPr/>
            </a:lvl7pPr>
            <a:lvl8pPr marL="3657600" lvl="7" indent="-342900" algn="l">
              <a:lnSpc>
                <a:spcPct val="90000"/>
              </a:lnSpc>
              <a:spcBef>
                <a:spcPts val="2100"/>
              </a:spcBef>
              <a:spcAft>
                <a:spcPts val="0"/>
              </a:spcAft>
              <a:buClr>
                <a:schemeClr val="dk1"/>
              </a:buClr>
              <a:buSzPts val="1800"/>
              <a:buChar char="○"/>
              <a:defRPr/>
            </a:lvl8pPr>
            <a:lvl9pPr marL="4114800" lvl="8" indent="-342900" algn="l">
              <a:lnSpc>
                <a:spcPct val="90000"/>
              </a:lnSpc>
              <a:spcBef>
                <a:spcPts val="2100"/>
              </a:spcBef>
              <a:spcAft>
                <a:spcPts val="2100"/>
              </a:spcAft>
              <a:buClr>
                <a:schemeClr val="dk1"/>
              </a:buClr>
              <a:buSzPts val="1800"/>
              <a:buChar char="■"/>
              <a:defRPr/>
            </a:lvl9pPr>
          </a:lstStyle>
          <a:p>
            <a:endParaRPr/>
          </a:p>
        </p:txBody>
      </p:sp>
      <p:sp>
        <p:nvSpPr>
          <p:cNvPr id="70" name="Google Shape;70;g238da2a9079_0_97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Google Shape;71;g238da2a9079_0_9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Google Shape;72;g238da2a9079_0_9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g238da2a9079_0_143"/>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grpSp>
        <p:nvGrpSpPr>
          <p:cNvPr id="75" name="Google Shape;75;g238da2a9079_0_143"/>
          <p:cNvGrpSpPr/>
          <p:nvPr/>
        </p:nvGrpSpPr>
        <p:grpSpPr>
          <a:xfrm>
            <a:off x="64582" y="71165"/>
            <a:ext cx="12062532" cy="6715499"/>
            <a:chOff x="48438" y="53375"/>
            <a:chExt cx="9047125" cy="5036750"/>
          </a:xfrm>
        </p:grpSpPr>
        <p:sp>
          <p:nvSpPr>
            <p:cNvPr id="76" name="Google Shape;76;g238da2a9079_0_143"/>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g238da2a9079_0_143"/>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g238da2a9079_0_143"/>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g238da2a9079_0_143"/>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0" name="Google Shape;80;g238da2a9079_0_143"/>
            <p:cNvCxnSpPr>
              <a:stCxn id="76" idx="3"/>
              <a:endCxn id="77"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81" name="Google Shape;81;g238da2a9079_0_143"/>
            <p:cNvCxnSpPr>
              <a:stCxn id="76" idx="2"/>
              <a:endCxn id="78"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82" name="Google Shape;82;g238da2a9079_0_143"/>
            <p:cNvCxnSpPr>
              <a:stCxn id="78" idx="3"/>
              <a:endCxn id="79"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83" name="Google Shape;83;g238da2a9079_0_143"/>
            <p:cNvCxnSpPr>
              <a:stCxn id="79" idx="0"/>
              <a:endCxn id="77"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grpSp>
        <p:nvGrpSpPr>
          <p:cNvPr id="84" name="Google Shape;84;g238da2a9079_0_143"/>
          <p:cNvGrpSpPr/>
          <p:nvPr/>
        </p:nvGrpSpPr>
        <p:grpSpPr>
          <a:xfrm>
            <a:off x="9531165" y="483715"/>
            <a:ext cx="2157300" cy="471226"/>
            <a:chOff x="7148552" y="362795"/>
            <a:chExt cx="1618015" cy="353428"/>
          </a:xfrm>
        </p:grpSpPr>
        <p:sp>
          <p:nvSpPr>
            <p:cNvPr id="85" name="Google Shape;85;g238da2a9079_0_143"/>
            <p:cNvSpPr/>
            <p:nvPr/>
          </p:nvSpPr>
          <p:spPr>
            <a:xfrm rot="-5400000">
              <a:off x="7148552" y="580623"/>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g238da2a9079_0_143"/>
            <p:cNvSpPr/>
            <p:nvPr/>
          </p:nvSpPr>
          <p:spPr>
            <a:xfrm rot="-5400000">
              <a:off x="7148552" y="362795"/>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g238da2a9079_0_143"/>
            <p:cNvSpPr/>
            <p:nvPr/>
          </p:nvSpPr>
          <p:spPr>
            <a:xfrm rot="-5400000">
              <a:off x="7394312" y="580623"/>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g238da2a9079_0_143"/>
            <p:cNvSpPr/>
            <p:nvPr/>
          </p:nvSpPr>
          <p:spPr>
            <a:xfrm rot="-5400000">
              <a:off x="7394312" y="362795"/>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g238da2a9079_0_143"/>
            <p:cNvSpPr/>
            <p:nvPr/>
          </p:nvSpPr>
          <p:spPr>
            <a:xfrm rot="-5400000">
              <a:off x="7640072" y="580623"/>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g238da2a9079_0_143"/>
            <p:cNvSpPr/>
            <p:nvPr/>
          </p:nvSpPr>
          <p:spPr>
            <a:xfrm rot="-5400000">
              <a:off x="7640072" y="362795"/>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g238da2a9079_0_143"/>
            <p:cNvSpPr/>
            <p:nvPr/>
          </p:nvSpPr>
          <p:spPr>
            <a:xfrm rot="-5400000">
              <a:off x="7887783" y="580623"/>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g238da2a9079_0_143"/>
            <p:cNvSpPr/>
            <p:nvPr/>
          </p:nvSpPr>
          <p:spPr>
            <a:xfrm rot="-5400000">
              <a:off x="7887783" y="362795"/>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g238da2a9079_0_143"/>
            <p:cNvSpPr/>
            <p:nvPr/>
          </p:nvSpPr>
          <p:spPr>
            <a:xfrm rot="-5400000">
              <a:off x="8135511" y="580623"/>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g238da2a9079_0_143"/>
            <p:cNvSpPr/>
            <p:nvPr/>
          </p:nvSpPr>
          <p:spPr>
            <a:xfrm rot="-5400000">
              <a:off x="8135511" y="362795"/>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g238da2a9079_0_143"/>
            <p:cNvSpPr/>
            <p:nvPr/>
          </p:nvSpPr>
          <p:spPr>
            <a:xfrm rot="-5400000">
              <a:off x="8383239" y="580623"/>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g238da2a9079_0_143"/>
            <p:cNvSpPr/>
            <p:nvPr/>
          </p:nvSpPr>
          <p:spPr>
            <a:xfrm rot="-5400000">
              <a:off x="8383239" y="362795"/>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g238da2a9079_0_143"/>
            <p:cNvSpPr/>
            <p:nvPr/>
          </p:nvSpPr>
          <p:spPr>
            <a:xfrm rot="-5400000">
              <a:off x="8630967" y="580623"/>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g238da2a9079_0_143"/>
            <p:cNvSpPr/>
            <p:nvPr/>
          </p:nvSpPr>
          <p:spPr>
            <a:xfrm rot="-5400000">
              <a:off x="8630967" y="362795"/>
              <a:ext cx="135600" cy="1356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9" name="Google Shape;99;g238da2a9079_0_143"/>
          <p:cNvGrpSpPr/>
          <p:nvPr/>
        </p:nvGrpSpPr>
        <p:grpSpPr>
          <a:xfrm>
            <a:off x="346448" y="3313010"/>
            <a:ext cx="471261" cy="2812702"/>
            <a:chOff x="847075" y="2267575"/>
            <a:chExt cx="260351" cy="1553893"/>
          </a:xfrm>
        </p:grpSpPr>
        <p:sp>
          <p:nvSpPr>
            <p:cNvPr id="100" name="Google Shape;100;g238da2a9079_0_143"/>
            <p:cNvSpPr/>
            <p:nvPr/>
          </p:nvSpPr>
          <p:spPr>
            <a:xfrm>
              <a:off x="847075"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g238da2a9079_0_143"/>
            <p:cNvSpPr/>
            <p:nvPr/>
          </p:nvSpPr>
          <p:spPr>
            <a:xfrm>
              <a:off x="1007526"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g238da2a9079_0_143"/>
            <p:cNvSpPr/>
            <p:nvPr/>
          </p:nvSpPr>
          <p:spPr>
            <a:xfrm>
              <a:off x="847075"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g238da2a9079_0_143"/>
            <p:cNvSpPr/>
            <p:nvPr/>
          </p:nvSpPr>
          <p:spPr>
            <a:xfrm>
              <a:off x="1007526"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g238da2a9079_0_143"/>
            <p:cNvSpPr/>
            <p:nvPr/>
          </p:nvSpPr>
          <p:spPr>
            <a:xfrm>
              <a:off x="847075"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g238da2a9079_0_143"/>
            <p:cNvSpPr/>
            <p:nvPr/>
          </p:nvSpPr>
          <p:spPr>
            <a:xfrm>
              <a:off x="1007526"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g238da2a9079_0_143"/>
            <p:cNvSpPr/>
            <p:nvPr/>
          </p:nvSpPr>
          <p:spPr>
            <a:xfrm>
              <a:off x="847075"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g238da2a9079_0_143"/>
            <p:cNvSpPr/>
            <p:nvPr/>
          </p:nvSpPr>
          <p:spPr>
            <a:xfrm>
              <a:off x="1007526"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g238da2a9079_0_143"/>
            <p:cNvSpPr/>
            <p:nvPr/>
          </p:nvSpPr>
          <p:spPr>
            <a:xfrm>
              <a:off x="847075"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g238da2a9079_0_143"/>
            <p:cNvSpPr/>
            <p:nvPr/>
          </p:nvSpPr>
          <p:spPr>
            <a:xfrm>
              <a:off x="1007526"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g238da2a9079_0_143"/>
            <p:cNvSpPr/>
            <p:nvPr/>
          </p:nvSpPr>
          <p:spPr>
            <a:xfrm>
              <a:off x="847075"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g238da2a9079_0_143"/>
            <p:cNvSpPr/>
            <p:nvPr/>
          </p:nvSpPr>
          <p:spPr>
            <a:xfrm>
              <a:off x="1007526"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g238da2a9079_0_143"/>
            <p:cNvSpPr/>
            <p:nvPr/>
          </p:nvSpPr>
          <p:spPr>
            <a:xfrm>
              <a:off x="847075"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g238da2a9079_0_143"/>
            <p:cNvSpPr/>
            <p:nvPr/>
          </p:nvSpPr>
          <p:spPr>
            <a:xfrm>
              <a:off x="1007526"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g238da2a9079_0_143"/>
            <p:cNvSpPr/>
            <p:nvPr/>
          </p:nvSpPr>
          <p:spPr>
            <a:xfrm>
              <a:off x="847075"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g238da2a9079_0_143"/>
            <p:cNvSpPr/>
            <p:nvPr/>
          </p:nvSpPr>
          <p:spPr>
            <a:xfrm>
              <a:off x="1007526"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g238da2a9079_0_143"/>
            <p:cNvSpPr/>
            <p:nvPr/>
          </p:nvSpPr>
          <p:spPr>
            <a:xfrm>
              <a:off x="847075"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g238da2a9079_0_143"/>
            <p:cNvSpPr/>
            <p:nvPr/>
          </p:nvSpPr>
          <p:spPr>
            <a:xfrm>
              <a:off x="1007526"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9"/>
        <p:cNvGrpSpPr/>
        <p:nvPr/>
      </p:nvGrpSpPr>
      <p:grpSpPr>
        <a:xfrm>
          <a:off x="0" y="0"/>
          <a:ext cx="0" cy="0"/>
          <a:chOff x="0" y="0"/>
          <a:chExt cx="0" cy="0"/>
        </a:xfrm>
      </p:grpSpPr>
      <p:sp>
        <p:nvSpPr>
          <p:cNvPr id="120" name="Google Shape;120;g238da2a9079_0_106"/>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121" name="Google Shape;121;g238da2a9079_0_106"/>
          <p:cNvSpPr txBox="1">
            <a:spLocks noGrp="1"/>
          </p:cNvSpPr>
          <p:nvPr>
            <p:ph type="subTitle" idx="1"/>
          </p:nvPr>
        </p:nvSpPr>
        <p:spPr>
          <a:xfrm>
            <a:off x="6556813" y="4041800"/>
            <a:ext cx="4103100" cy="17088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600"/>
              <a:buNone/>
              <a:defRPr b="0">
                <a:solidFill>
                  <a:srgbClr val="191919"/>
                </a:solidFill>
                <a:latin typeface="Open Sans"/>
                <a:ea typeface="Open Sans"/>
                <a:cs typeface="Open Sans"/>
                <a:sym typeface="Open Sans"/>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122" name="Google Shape;122;g238da2a9079_0_106"/>
          <p:cNvSpPr txBox="1">
            <a:spLocks noGrp="1"/>
          </p:cNvSpPr>
          <p:nvPr>
            <p:ph type="subTitle" idx="2"/>
          </p:nvPr>
        </p:nvSpPr>
        <p:spPr>
          <a:xfrm>
            <a:off x="1531987" y="4041800"/>
            <a:ext cx="3844500" cy="17088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600"/>
              <a:buNone/>
              <a:defRPr b="0">
                <a:solidFill>
                  <a:srgbClr val="191919"/>
                </a:solidFill>
                <a:latin typeface="Open Sans"/>
                <a:ea typeface="Open Sans"/>
                <a:cs typeface="Open Sans"/>
                <a:sym typeface="Open Sans"/>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123" name="Google Shape;123;g238da2a9079_0_106"/>
          <p:cNvSpPr txBox="1">
            <a:spLocks noGrp="1"/>
          </p:cNvSpPr>
          <p:nvPr>
            <p:ph type="subTitle" idx="3"/>
          </p:nvPr>
        </p:nvSpPr>
        <p:spPr>
          <a:xfrm>
            <a:off x="1531987" y="3294301"/>
            <a:ext cx="3844500" cy="7452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sp>
        <p:nvSpPr>
          <p:cNvPr id="124" name="Google Shape;124;g238da2a9079_0_106"/>
          <p:cNvSpPr txBox="1">
            <a:spLocks noGrp="1"/>
          </p:cNvSpPr>
          <p:nvPr>
            <p:ph type="subTitle" idx="4"/>
          </p:nvPr>
        </p:nvSpPr>
        <p:spPr>
          <a:xfrm>
            <a:off x="6556813" y="3294301"/>
            <a:ext cx="4103100" cy="7452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3200"/>
              <a:buFont typeface="Bebas Neue"/>
              <a:buNone/>
              <a:defRPr sz="32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SzPts val="32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32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32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32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32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32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32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3200"/>
              <a:buFont typeface="Bebas Neue"/>
              <a:buNone/>
              <a:defRPr sz="3200">
                <a:latin typeface="Bebas Neue"/>
                <a:ea typeface="Bebas Neue"/>
                <a:cs typeface="Bebas Neue"/>
                <a:sym typeface="Bebas Neue"/>
              </a:defRPr>
            </a:lvl9pPr>
          </a:lstStyle>
          <a:p>
            <a:endParaRPr/>
          </a:p>
        </p:txBody>
      </p:sp>
      <p:grpSp>
        <p:nvGrpSpPr>
          <p:cNvPr id="125" name="Google Shape;125;g238da2a9079_0_106"/>
          <p:cNvGrpSpPr/>
          <p:nvPr/>
        </p:nvGrpSpPr>
        <p:grpSpPr>
          <a:xfrm>
            <a:off x="64582" y="71165"/>
            <a:ext cx="12062532" cy="6715499"/>
            <a:chOff x="48438" y="53375"/>
            <a:chExt cx="9047125" cy="5036750"/>
          </a:xfrm>
        </p:grpSpPr>
        <p:sp>
          <p:nvSpPr>
            <p:cNvPr id="126" name="Google Shape;126;g238da2a9079_0_106"/>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g238da2a9079_0_106"/>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g238da2a9079_0_106"/>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g238da2a9079_0_106"/>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0" name="Google Shape;130;g238da2a9079_0_106"/>
            <p:cNvCxnSpPr>
              <a:stCxn id="126" idx="3"/>
              <a:endCxn id="127"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131" name="Google Shape;131;g238da2a9079_0_106"/>
            <p:cNvCxnSpPr>
              <a:stCxn id="126" idx="2"/>
              <a:endCxn id="128"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132" name="Google Shape;132;g238da2a9079_0_106"/>
            <p:cNvCxnSpPr>
              <a:stCxn id="128" idx="3"/>
              <a:endCxn id="129"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133" name="Google Shape;133;g238da2a9079_0_106"/>
            <p:cNvCxnSpPr>
              <a:stCxn id="129" idx="0"/>
              <a:endCxn id="127"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grpSp>
        <p:nvGrpSpPr>
          <p:cNvPr id="134" name="Google Shape;134;g238da2a9079_0_106"/>
          <p:cNvGrpSpPr/>
          <p:nvPr/>
        </p:nvGrpSpPr>
        <p:grpSpPr>
          <a:xfrm rot="5400000">
            <a:off x="10707405" y="-32276"/>
            <a:ext cx="471261" cy="1491533"/>
            <a:chOff x="7914125" y="539500"/>
            <a:chExt cx="260351" cy="824006"/>
          </a:xfrm>
        </p:grpSpPr>
        <p:sp>
          <p:nvSpPr>
            <p:cNvPr id="135" name="Google Shape;135;g238da2a9079_0_106"/>
            <p:cNvSpPr/>
            <p:nvPr/>
          </p:nvSpPr>
          <p:spPr>
            <a:xfrm>
              <a:off x="7914125"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g238da2a9079_0_106"/>
            <p:cNvSpPr/>
            <p:nvPr/>
          </p:nvSpPr>
          <p:spPr>
            <a:xfrm>
              <a:off x="8074576"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g238da2a9079_0_106"/>
            <p:cNvSpPr/>
            <p:nvPr/>
          </p:nvSpPr>
          <p:spPr>
            <a:xfrm>
              <a:off x="7914125"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g238da2a9079_0_106"/>
            <p:cNvSpPr/>
            <p:nvPr/>
          </p:nvSpPr>
          <p:spPr>
            <a:xfrm>
              <a:off x="8074576"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g238da2a9079_0_106"/>
            <p:cNvSpPr/>
            <p:nvPr/>
          </p:nvSpPr>
          <p:spPr>
            <a:xfrm>
              <a:off x="7914125"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g238da2a9079_0_106"/>
            <p:cNvSpPr/>
            <p:nvPr/>
          </p:nvSpPr>
          <p:spPr>
            <a:xfrm>
              <a:off x="8074576"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g238da2a9079_0_106"/>
            <p:cNvSpPr/>
            <p:nvPr/>
          </p:nvSpPr>
          <p:spPr>
            <a:xfrm>
              <a:off x="7914125"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g238da2a9079_0_106"/>
            <p:cNvSpPr/>
            <p:nvPr/>
          </p:nvSpPr>
          <p:spPr>
            <a:xfrm>
              <a:off x="8074576"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g238da2a9079_0_106"/>
            <p:cNvSpPr/>
            <p:nvPr/>
          </p:nvSpPr>
          <p:spPr>
            <a:xfrm>
              <a:off x="7914125"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g238da2a9079_0_106"/>
            <p:cNvSpPr/>
            <p:nvPr/>
          </p:nvSpPr>
          <p:spPr>
            <a:xfrm>
              <a:off x="8074576"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5" name="Google Shape;145;g238da2a9079_0_106"/>
          <p:cNvGrpSpPr/>
          <p:nvPr/>
        </p:nvGrpSpPr>
        <p:grpSpPr>
          <a:xfrm>
            <a:off x="330005" y="4259028"/>
            <a:ext cx="471261" cy="1491533"/>
            <a:chOff x="7914125" y="539500"/>
            <a:chExt cx="260351" cy="824006"/>
          </a:xfrm>
        </p:grpSpPr>
        <p:sp>
          <p:nvSpPr>
            <p:cNvPr id="146" name="Google Shape;146;g238da2a9079_0_106"/>
            <p:cNvSpPr/>
            <p:nvPr/>
          </p:nvSpPr>
          <p:spPr>
            <a:xfrm>
              <a:off x="7914125"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g238da2a9079_0_106"/>
            <p:cNvSpPr/>
            <p:nvPr/>
          </p:nvSpPr>
          <p:spPr>
            <a:xfrm>
              <a:off x="8074576" y="539500"/>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g238da2a9079_0_106"/>
            <p:cNvSpPr/>
            <p:nvPr/>
          </p:nvSpPr>
          <p:spPr>
            <a:xfrm>
              <a:off x="7914125"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238da2a9079_0_106"/>
            <p:cNvSpPr/>
            <p:nvPr/>
          </p:nvSpPr>
          <p:spPr>
            <a:xfrm>
              <a:off x="8074576" y="7205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g238da2a9079_0_106"/>
            <p:cNvSpPr/>
            <p:nvPr/>
          </p:nvSpPr>
          <p:spPr>
            <a:xfrm>
              <a:off x="7914125"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g238da2a9079_0_106"/>
            <p:cNvSpPr/>
            <p:nvPr/>
          </p:nvSpPr>
          <p:spPr>
            <a:xfrm>
              <a:off x="8074576" y="9015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g238da2a9079_0_106"/>
            <p:cNvSpPr/>
            <p:nvPr/>
          </p:nvSpPr>
          <p:spPr>
            <a:xfrm>
              <a:off x="7914125"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g238da2a9079_0_106"/>
            <p:cNvSpPr/>
            <p:nvPr/>
          </p:nvSpPr>
          <p:spPr>
            <a:xfrm>
              <a:off x="8074576" y="10825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g238da2a9079_0_106"/>
            <p:cNvSpPr/>
            <p:nvPr/>
          </p:nvSpPr>
          <p:spPr>
            <a:xfrm>
              <a:off x="7914125"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g238da2a9079_0_106"/>
            <p:cNvSpPr/>
            <p:nvPr/>
          </p:nvSpPr>
          <p:spPr>
            <a:xfrm>
              <a:off x="8074576" y="1263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6"/>
        <p:cNvGrpSpPr/>
        <p:nvPr/>
      </p:nvGrpSpPr>
      <p:grpSpPr>
        <a:xfrm>
          <a:off x="0" y="0"/>
          <a:ext cx="0" cy="0"/>
          <a:chOff x="0" y="0"/>
          <a:chExt cx="0" cy="0"/>
        </a:xfrm>
      </p:grpSpPr>
      <p:sp>
        <p:nvSpPr>
          <p:cNvPr id="157" name="Google Shape;157;g238da2a9079_0_188"/>
          <p:cNvSpPr/>
          <p:nvPr/>
        </p:nvSpPr>
        <p:spPr>
          <a:xfrm>
            <a:off x="950967" y="5923267"/>
            <a:ext cx="2240400" cy="22404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g238da2a9079_0_188"/>
          <p:cNvSpPr txBox="1">
            <a:spLocks noGrp="1"/>
          </p:cNvSpPr>
          <p:nvPr>
            <p:ph type="title"/>
          </p:nvPr>
        </p:nvSpPr>
        <p:spPr>
          <a:xfrm>
            <a:off x="1064333" y="1497100"/>
            <a:ext cx="4662000" cy="7635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159" name="Google Shape;159;g238da2a9079_0_188"/>
          <p:cNvSpPr txBox="1">
            <a:spLocks noGrp="1"/>
          </p:cNvSpPr>
          <p:nvPr>
            <p:ph type="subTitle" idx="1"/>
          </p:nvPr>
        </p:nvSpPr>
        <p:spPr>
          <a:xfrm>
            <a:off x="1064333" y="2361233"/>
            <a:ext cx="4662000" cy="3132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1600"/>
              <a:buFont typeface="Nunito Light"/>
              <a:buChar char="●"/>
              <a:defRPr/>
            </a:lvl1pPr>
            <a:lvl2pPr lvl="1" algn="ctr">
              <a:lnSpc>
                <a:spcPct val="100000"/>
              </a:lnSpc>
              <a:spcBef>
                <a:spcPts val="0"/>
              </a:spcBef>
              <a:spcAft>
                <a:spcPts val="0"/>
              </a:spcAft>
              <a:buClr>
                <a:srgbClr val="E76A28"/>
              </a:buClr>
              <a:buSzPts val="1600"/>
              <a:buFont typeface="Nunito Light"/>
              <a:buChar char="○"/>
              <a:defRPr/>
            </a:lvl2pPr>
            <a:lvl3pPr lvl="2" algn="ctr">
              <a:lnSpc>
                <a:spcPct val="100000"/>
              </a:lnSpc>
              <a:spcBef>
                <a:spcPts val="2100"/>
              </a:spcBef>
              <a:spcAft>
                <a:spcPts val="0"/>
              </a:spcAft>
              <a:buClr>
                <a:srgbClr val="E76A28"/>
              </a:buClr>
              <a:buSzPts val="1600"/>
              <a:buFont typeface="Nunito Light"/>
              <a:buChar char="■"/>
              <a:defRPr/>
            </a:lvl3pPr>
            <a:lvl4pPr lvl="3" algn="ctr">
              <a:lnSpc>
                <a:spcPct val="100000"/>
              </a:lnSpc>
              <a:spcBef>
                <a:spcPts val="2100"/>
              </a:spcBef>
              <a:spcAft>
                <a:spcPts val="0"/>
              </a:spcAft>
              <a:buClr>
                <a:srgbClr val="E76A28"/>
              </a:buClr>
              <a:buSzPts val="1600"/>
              <a:buFont typeface="Nunito Light"/>
              <a:buChar char="●"/>
              <a:defRPr/>
            </a:lvl4pPr>
            <a:lvl5pPr lvl="4" algn="ctr">
              <a:lnSpc>
                <a:spcPct val="100000"/>
              </a:lnSpc>
              <a:spcBef>
                <a:spcPts val="2100"/>
              </a:spcBef>
              <a:spcAft>
                <a:spcPts val="0"/>
              </a:spcAft>
              <a:buClr>
                <a:srgbClr val="E76A28"/>
              </a:buClr>
              <a:buSzPts val="1600"/>
              <a:buFont typeface="Nunito Light"/>
              <a:buChar char="○"/>
              <a:defRPr/>
            </a:lvl5pPr>
            <a:lvl6pPr lvl="5" algn="ctr">
              <a:lnSpc>
                <a:spcPct val="100000"/>
              </a:lnSpc>
              <a:spcBef>
                <a:spcPts val="2100"/>
              </a:spcBef>
              <a:spcAft>
                <a:spcPts val="0"/>
              </a:spcAft>
              <a:buClr>
                <a:srgbClr val="999999"/>
              </a:buClr>
              <a:buSzPts val="1600"/>
              <a:buFont typeface="Nunito Light"/>
              <a:buChar char="■"/>
              <a:defRPr/>
            </a:lvl6pPr>
            <a:lvl7pPr lvl="6" algn="ctr">
              <a:lnSpc>
                <a:spcPct val="100000"/>
              </a:lnSpc>
              <a:spcBef>
                <a:spcPts val="2100"/>
              </a:spcBef>
              <a:spcAft>
                <a:spcPts val="0"/>
              </a:spcAft>
              <a:buClr>
                <a:srgbClr val="999999"/>
              </a:buClr>
              <a:buSzPts val="1600"/>
              <a:buFont typeface="Nunito Light"/>
              <a:buChar char="●"/>
              <a:defRPr/>
            </a:lvl7pPr>
            <a:lvl8pPr lvl="7" algn="ctr">
              <a:lnSpc>
                <a:spcPct val="100000"/>
              </a:lnSpc>
              <a:spcBef>
                <a:spcPts val="2100"/>
              </a:spcBef>
              <a:spcAft>
                <a:spcPts val="0"/>
              </a:spcAft>
              <a:buClr>
                <a:srgbClr val="999999"/>
              </a:buClr>
              <a:buSzPts val="1600"/>
              <a:buFont typeface="Nunito Light"/>
              <a:buChar char="○"/>
              <a:defRPr/>
            </a:lvl8pPr>
            <a:lvl9pPr lvl="8" algn="ctr">
              <a:lnSpc>
                <a:spcPct val="100000"/>
              </a:lnSpc>
              <a:spcBef>
                <a:spcPts val="2100"/>
              </a:spcBef>
              <a:spcAft>
                <a:spcPts val="2100"/>
              </a:spcAft>
              <a:buClr>
                <a:srgbClr val="999999"/>
              </a:buClr>
              <a:buSzPts val="1600"/>
              <a:buFont typeface="Nunito Light"/>
              <a:buChar char="■"/>
              <a:defRPr/>
            </a:lvl9pPr>
          </a:lstStyle>
          <a:p>
            <a:endParaRPr/>
          </a:p>
        </p:txBody>
      </p:sp>
      <p:sp>
        <p:nvSpPr>
          <p:cNvPr id="160" name="Google Shape;160;g238da2a9079_0_188"/>
          <p:cNvSpPr>
            <a:spLocks noGrp="1"/>
          </p:cNvSpPr>
          <p:nvPr>
            <p:ph type="pic" idx="2"/>
          </p:nvPr>
        </p:nvSpPr>
        <p:spPr>
          <a:xfrm>
            <a:off x="7088233" y="983800"/>
            <a:ext cx="3802500" cy="4890300"/>
          </a:xfrm>
          <a:prstGeom prst="rect">
            <a:avLst/>
          </a:prstGeom>
          <a:noFill/>
          <a:ln>
            <a:noFill/>
          </a:ln>
        </p:spPr>
      </p:sp>
      <p:grpSp>
        <p:nvGrpSpPr>
          <p:cNvPr id="161" name="Google Shape;161;g238da2a9079_0_188"/>
          <p:cNvGrpSpPr/>
          <p:nvPr/>
        </p:nvGrpSpPr>
        <p:grpSpPr>
          <a:xfrm>
            <a:off x="64582" y="71165"/>
            <a:ext cx="12062532" cy="6715499"/>
            <a:chOff x="48438" y="53375"/>
            <a:chExt cx="9047125" cy="5036750"/>
          </a:xfrm>
        </p:grpSpPr>
        <p:sp>
          <p:nvSpPr>
            <p:cNvPr id="162" name="Google Shape;162;g238da2a9079_0_188"/>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g238da2a9079_0_188"/>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g238da2a9079_0_188"/>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g238da2a9079_0_188"/>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6" name="Google Shape;166;g238da2a9079_0_188"/>
            <p:cNvCxnSpPr>
              <a:stCxn id="162" idx="3"/>
              <a:endCxn id="163"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167" name="Google Shape;167;g238da2a9079_0_188"/>
            <p:cNvCxnSpPr>
              <a:stCxn id="162" idx="2"/>
              <a:endCxn id="164"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168" name="Google Shape;168;g238da2a9079_0_188"/>
            <p:cNvCxnSpPr>
              <a:stCxn id="164" idx="3"/>
              <a:endCxn id="165"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169" name="Google Shape;169;g238da2a9079_0_188"/>
            <p:cNvCxnSpPr>
              <a:stCxn id="165" idx="0"/>
              <a:endCxn id="163"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0"/>
        <p:cNvGrpSpPr/>
        <p:nvPr/>
      </p:nvGrpSpPr>
      <p:grpSpPr>
        <a:xfrm>
          <a:off x="0" y="0"/>
          <a:ext cx="0" cy="0"/>
          <a:chOff x="0" y="0"/>
          <a:chExt cx="0" cy="0"/>
        </a:xfrm>
      </p:grpSpPr>
      <p:sp>
        <p:nvSpPr>
          <p:cNvPr id="171" name="Google Shape;171;g238da2a9079_0_202"/>
          <p:cNvSpPr txBox="1">
            <a:spLocks noGrp="1"/>
          </p:cNvSpPr>
          <p:nvPr>
            <p:ph type="title"/>
          </p:nvPr>
        </p:nvSpPr>
        <p:spPr>
          <a:xfrm>
            <a:off x="3090600" y="1742800"/>
            <a:ext cx="6010800" cy="3372300"/>
          </a:xfrm>
          <a:prstGeom prst="rect">
            <a:avLst/>
          </a:prstGeom>
          <a:noFill/>
          <a:ln>
            <a:noFill/>
          </a:ln>
        </p:spPr>
        <p:txBody>
          <a:bodyPr spcFirstLastPara="1" wrap="square" lIns="121900" tIns="121900" rIns="121900" bIns="121900" anchor="ctr" anchorCtr="0">
            <a:noAutofit/>
          </a:bodyPr>
          <a:lstStyle>
            <a:lvl1pPr lvl="0" algn="ctr">
              <a:lnSpc>
                <a:spcPct val="80000"/>
              </a:lnSpc>
              <a:spcBef>
                <a:spcPts val="0"/>
              </a:spcBef>
              <a:spcAft>
                <a:spcPts val="0"/>
              </a:spcAft>
              <a:buSzPts val="6400"/>
              <a:buNone/>
              <a:defRPr sz="13300"/>
            </a:lvl1pPr>
            <a:lvl2pPr lvl="1" algn="ctr">
              <a:lnSpc>
                <a:spcPct val="100000"/>
              </a:lnSpc>
              <a:spcBef>
                <a:spcPts val="0"/>
              </a:spcBef>
              <a:spcAft>
                <a:spcPts val="0"/>
              </a:spcAft>
              <a:buSzPts val="6400"/>
              <a:buNone/>
              <a:defRPr sz="6400"/>
            </a:lvl2pPr>
            <a:lvl3pPr lvl="2" algn="ctr">
              <a:lnSpc>
                <a:spcPct val="100000"/>
              </a:lnSpc>
              <a:spcBef>
                <a:spcPts val="0"/>
              </a:spcBef>
              <a:spcAft>
                <a:spcPts val="0"/>
              </a:spcAft>
              <a:buSzPts val="6400"/>
              <a:buNone/>
              <a:defRPr sz="6400"/>
            </a:lvl3pPr>
            <a:lvl4pPr lvl="3" algn="ctr">
              <a:lnSpc>
                <a:spcPct val="100000"/>
              </a:lnSpc>
              <a:spcBef>
                <a:spcPts val="0"/>
              </a:spcBef>
              <a:spcAft>
                <a:spcPts val="0"/>
              </a:spcAft>
              <a:buSzPts val="6400"/>
              <a:buNone/>
              <a:defRPr sz="6400"/>
            </a:lvl4pPr>
            <a:lvl5pPr lvl="4" algn="ctr">
              <a:lnSpc>
                <a:spcPct val="100000"/>
              </a:lnSpc>
              <a:spcBef>
                <a:spcPts val="0"/>
              </a:spcBef>
              <a:spcAft>
                <a:spcPts val="0"/>
              </a:spcAft>
              <a:buSzPts val="6400"/>
              <a:buNone/>
              <a:defRPr sz="6400"/>
            </a:lvl5pPr>
            <a:lvl6pPr lvl="5" algn="ctr">
              <a:lnSpc>
                <a:spcPct val="100000"/>
              </a:lnSpc>
              <a:spcBef>
                <a:spcPts val="0"/>
              </a:spcBef>
              <a:spcAft>
                <a:spcPts val="0"/>
              </a:spcAft>
              <a:buSzPts val="6400"/>
              <a:buNone/>
              <a:defRPr sz="6400"/>
            </a:lvl6pPr>
            <a:lvl7pPr lvl="6" algn="ctr">
              <a:lnSpc>
                <a:spcPct val="100000"/>
              </a:lnSpc>
              <a:spcBef>
                <a:spcPts val="0"/>
              </a:spcBef>
              <a:spcAft>
                <a:spcPts val="0"/>
              </a:spcAft>
              <a:buSzPts val="6400"/>
              <a:buNone/>
              <a:defRPr sz="6400"/>
            </a:lvl7pPr>
            <a:lvl8pPr lvl="7" algn="ctr">
              <a:lnSpc>
                <a:spcPct val="100000"/>
              </a:lnSpc>
              <a:spcBef>
                <a:spcPts val="0"/>
              </a:spcBef>
              <a:spcAft>
                <a:spcPts val="0"/>
              </a:spcAft>
              <a:buSzPts val="6400"/>
              <a:buNone/>
              <a:defRPr sz="6400"/>
            </a:lvl8pPr>
            <a:lvl9pPr lvl="8" algn="ctr">
              <a:lnSpc>
                <a:spcPct val="100000"/>
              </a:lnSpc>
              <a:spcBef>
                <a:spcPts val="0"/>
              </a:spcBef>
              <a:spcAft>
                <a:spcPts val="0"/>
              </a:spcAft>
              <a:buSzPts val="6400"/>
              <a:buNone/>
              <a:defRPr sz="6400"/>
            </a:lvl9pPr>
          </a:lstStyle>
          <a:p>
            <a:endParaRPr/>
          </a:p>
        </p:txBody>
      </p:sp>
      <p:grpSp>
        <p:nvGrpSpPr>
          <p:cNvPr id="172" name="Google Shape;172;g238da2a9079_0_202"/>
          <p:cNvGrpSpPr/>
          <p:nvPr/>
        </p:nvGrpSpPr>
        <p:grpSpPr>
          <a:xfrm>
            <a:off x="64582" y="71165"/>
            <a:ext cx="12062532" cy="6715499"/>
            <a:chOff x="48438" y="53375"/>
            <a:chExt cx="9047125" cy="5036750"/>
          </a:xfrm>
        </p:grpSpPr>
        <p:sp>
          <p:nvSpPr>
            <p:cNvPr id="173" name="Google Shape;173;g238da2a9079_0_202"/>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238da2a9079_0_202"/>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238da2a9079_0_202"/>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238da2a9079_0_202"/>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77" name="Google Shape;177;g238da2a9079_0_202"/>
            <p:cNvCxnSpPr>
              <a:stCxn id="173" idx="3"/>
              <a:endCxn id="174"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178" name="Google Shape;178;g238da2a9079_0_202"/>
            <p:cNvCxnSpPr>
              <a:stCxn id="173" idx="2"/>
              <a:endCxn id="175"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179" name="Google Shape;179;g238da2a9079_0_202"/>
            <p:cNvCxnSpPr>
              <a:stCxn id="175" idx="3"/>
              <a:endCxn id="176"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180" name="Google Shape;180;g238da2a9079_0_202"/>
            <p:cNvCxnSpPr>
              <a:stCxn id="176" idx="0"/>
              <a:endCxn id="174"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1"/>
        <p:cNvGrpSpPr/>
        <p:nvPr/>
      </p:nvGrpSpPr>
      <p:grpSpPr>
        <a:xfrm>
          <a:off x="0" y="0"/>
          <a:ext cx="0" cy="0"/>
          <a:chOff x="0" y="0"/>
          <a:chExt cx="0" cy="0"/>
        </a:xfrm>
      </p:grpSpPr>
      <p:grpSp>
        <p:nvGrpSpPr>
          <p:cNvPr id="182" name="Google Shape;182;g238da2a9079_0_213"/>
          <p:cNvGrpSpPr/>
          <p:nvPr/>
        </p:nvGrpSpPr>
        <p:grpSpPr>
          <a:xfrm>
            <a:off x="355548" y="719247"/>
            <a:ext cx="471261" cy="2812702"/>
            <a:chOff x="847075" y="2267575"/>
            <a:chExt cx="260351" cy="1553893"/>
          </a:xfrm>
        </p:grpSpPr>
        <p:sp>
          <p:nvSpPr>
            <p:cNvPr id="183" name="Google Shape;183;g238da2a9079_0_213"/>
            <p:cNvSpPr/>
            <p:nvPr/>
          </p:nvSpPr>
          <p:spPr>
            <a:xfrm>
              <a:off x="847075"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238da2a9079_0_213"/>
            <p:cNvSpPr/>
            <p:nvPr/>
          </p:nvSpPr>
          <p:spPr>
            <a:xfrm>
              <a:off x="1007526"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g238da2a9079_0_213"/>
            <p:cNvSpPr/>
            <p:nvPr/>
          </p:nvSpPr>
          <p:spPr>
            <a:xfrm>
              <a:off x="847075"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238da2a9079_0_213"/>
            <p:cNvSpPr/>
            <p:nvPr/>
          </p:nvSpPr>
          <p:spPr>
            <a:xfrm>
              <a:off x="1007526"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238da2a9079_0_213"/>
            <p:cNvSpPr/>
            <p:nvPr/>
          </p:nvSpPr>
          <p:spPr>
            <a:xfrm>
              <a:off x="847075"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238da2a9079_0_213"/>
            <p:cNvSpPr/>
            <p:nvPr/>
          </p:nvSpPr>
          <p:spPr>
            <a:xfrm>
              <a:off x="1007526"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g238da2a9079_0_213"/>
            <p:cNvSpPr/>
            <p:nvPr/>
          </p:nvSpPr>
          <p:spPr>
            <a:xfrm>
              <a:off x="847075"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g238da2a9079_0_213"/>
            <p:cNvSpPr/>
            <p:nvPr/>
          </p:nvSpPr>
          <p:spPr>
            <a:xfrm>
              <a:off x="1007526"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g238da2a9079_0_213"/>
            <p:cNvSpPr/>
            <p:nvPr/>
          </p:nvSpPr>
          <p:spPr>
            <a:xfrm>
              <a:off x="847075"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238da2a9079_0_213"/>
            <p:cNvSpPr/>
            <p:nvPr/>
          </p:nvSpPr>
          <p:spPr>
            <a:xfrm>
              <a:off x="1007526"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238da2a9079_0_213"/>
            <p:cNvSpPr/>
            <p:nvPr/>
          </p:nvSpPr>
          <p:spPr>
            <a:xfrm>
              <a:off x="847075"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g238da2a9079_0_213"/>
            <p:cNvSpPr/>
            <p:nvPr/>
          </p:nvSpPr>
          <p:spPr>
            <a:xfrm>
              <a:off x="1007526"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238da2a9079_0_213"/>
            <p:cNvSpPr/>
            <p:nvPr/>
          </p:nvSpPr>
          <p:spPr>
            <a:xfrm>
              <a:off x="847075"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g238da2a9079_0_213"/>
            <p:cNvSpPr/>
            <p:nvPr/>
          </p:nvSpPr>
          <p:spPr>
            <a:xfrm>
              <a:off x="1007526"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238da2a9079_0_213"/>
            <p:cNvSpPr/>
            <p:nvPr/>
          </p:nvSpPr>
          <p:spPr>
            <a:xfrm>
              <a:off x="847075"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g238da2a9079_0_213"/>
            <p:cNvSpPr/>
            <p:nvPr/>
          </p:nvSpPr>
          <p:spPr>
            <a:xfrm>
              <a:off x="1007526"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g238da2a9079_0_213"/>
            <p:cNvSpPr/>
            <p:nvPr/>
          </p:nvSpPr>
          <p:spPr>
            <a:xfrm>
              <a:off x="847075"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g238da2a9079_0_213"/>
            <p:cNvSpPr/>
            <p:nvPr/>
          </p:nvSpPr>
          <p:spPr>
            <a:xfrm>
              <a:off x="1007526"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1" name="Google Shape;201;g238da2a9079_0_213"/>
          <p:cNvGrpSpPr/>
          <p:nvPr/>
        </p:nvGrpSpPr>
        <p:grpSpPr>
          <a:xfrm>
            <a:off x="11392415" y="3325847"/>
            <a:ext cx="471261" cy="2812702"/>
            <a:chOff x="847075" y="2267575"/>
            <a:chExt cx="260351" cy="1553893"/>
          </a:xfrm>
        </p:grpSpPr>
        <p:sp>
          <p:nvSpPr>
            <p:cNvPr id="202" name="Google Shape;202;g238da2a9079_0_213"/>
            <p:cNvSpPr/>
            <p:nvPr/>
          </p:nvSpPr>
          <p:spPr>
            <a:xfrm>
              <a:off x="847075"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g238da2a9079_0_213"/>
            <p:cNvSpPr/>
            <p:nvPr/>
          </p:nvSpPr>
          <p:spPr>
            <a:xfrm>
              <a:off x="1007526" y="2267575"/>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g238da2a9079_0_213"/>
            <p:cNvSpPr/>
            <p:nvPr/>
          </p:nvSpPr>
          <p:spPr>
            <a:xfrm>
              <a:off x="847075"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g238da2a9079_0_213"/>
            <p:cNvSpPr/>
            <p:nvPr/>
          </p:nvSpPr>
          <p:spPr>
            <a:xfrm>
              <a:off x="1007526" y="244860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g238da2a9079_0_213"/>
            <p:cNvSpPr/>
            <p:nvPr/>
          </p:nvSpPr>
          <p:spPr>
            <a:xfrm>
              <a:off x="847075"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g238da2a9079_0_213"/>
            <p:cNvSpPr/>
            <p:nvPr/>
          </p:nvSpPr>
          <p:spPr>
            <a:xfrm>
              <a:off x="1007526" y="262963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g238da2a9079_0_213"/>
            <p:cNvSpPr/>
            <p:nvPr/>
          </p:nvSpPr>
          <p:spPr>
            <a:xfrm>
              <a:off x="847075"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g238da2a9079_0_213"/>
            <p:cNvSpPr/>
            <p:nvPr/>
          </p:nvSpPr>
          <p:spPr>
            <a:xfrm>
              <a:off x="1007526" y="2810656"/>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g238da2a9079_0_213"/>
            <p:cNvSpPr/>
            <p:nvPr/>
          </p:nvSpPr>
          <p:spPr>
            <a:xfrm>
              <a:off x="847075"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238da2a9079_0_213"/>
            <p:cNvSpPr/>
            <p:nvPr/>
          </p:nvSpPr>
          <p:spPr>
            <a:xfrm>
              <a:off x="1007526" y="2991681"/>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g238da2a9079_0_213"/>
            <p:cNvSpPr/>
            <p:nvPr/>
          </p:nvSpPr>
          <p:spPr>
            <a:xfrm>
              <a:off x="847075"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g238da2a9079_0_213"/>
            <p:cNvSpPr/>
            <p:nvPr/>
          </p:nvSpPr>
          <p:spPr>
            <a:xfrm>
              <a:off x="1007526" y="317414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g238da2a9079_0_213"/>
            <p:cNvSpPr/>
            <p:nvPr/>
          </p:nvSpPr>
          <p:spPr>
            <a:xfrm>
              <a:off x="847075"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238da2a9079_0_213"/>
            <p:cNvSpPr/>
            <p:nvPr/>
          </p:nvSpPr>
          <p:spPr>
            <a:xfrm>
              <a:off x="1007526" y="335661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g238da2a9079_0_213"/>
            <p:cNvSpPr/>
            <p:nvPr/>
          </p:nvSpPr>
          <p:spPr>
            <a:xfrm>
              <a:off x="847075"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238da2a9079_0_213"/>
            <p:cNvSpPr/>
            <p:nvPr/>
          </p:nvSpPr>
          <p:spPr>
            <a:xfrm>
              <a:off x="1007526" y="3539093"/>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g238da2a9079_0_213"/>
            <p:cNvSpPr/>
            <p:nvPr/>
          </p:nvSpPr>
          <p:spPr>
            <a:xfrm>
              <a:off x="847075"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g238da2a9079_0_213"/>
            <p:cNvSpPr/>
            <p:nvPr/>
          </p:nvSpPr>
          <p:spPr>
            <a:xfrm>
              <a:off x="1007526" y="3721568"/>
              <a:ext cx="99900" cy="999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0" name="Google Shape;220;g238da2a9079_0_213"/>
          <p:cNvSpPr/>
          <p:nvPr/>
        </p:nvSpPr>
        <p:spPr>
          <a:xfrm>
            <a:off x="9973633" y="-590433"/>
            <a:ext cx="1734900" cy="17349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g238da2a9079_0_213"/>
          <p:cNvSpPr/>
          <p:nvPr/>
        </p:nvSpPr>
        <p:spPr>
          <a:xfrm>
            <a:off x="950967" y="5804135"/>
            <a:ext cx="2080500" cy="20805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g238da2a9079_0_213"/>
          <p:cNvSpPr txBox="1">
            <a:spLocks noGrp="1"/>
          </p:cNvSpPr>
          <p:nvPr>
            <p:ph type="title"/>
          </p:nvPr>
        </p:nvSpPr>
        <p:spPr>
          <a:xfrm>
            <a:off x="2847400" y="2254981"/>
            <a:ext cx="6497100" cy="884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223" name="Google Shape;223;g238da2a9079_0_213"/>
          <p:cNvSpPr txBox="1">
            <a:spLocks noGrp="1"/>
          </p:cNvSpPr>
          <p:nvPr>
            <p:ph type="subTitle" idx="1"/>
          </p:nvPr>
        </p:nvSpPr>
        <p:spPr>
          <a:xfrm>
            <a:off x="2847400" y="3139800"/>
            <a:ext cx="6497100" cy="1463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a:lvl2pPr>
            <a:lvl3pPr lvl="2" algn="ctr">
              <a:lnSpc>
                <a:spcPct val="100000"/>
              </a:lnSpc>
              <a:spcBef>
                <a:spcPts val="2100"/>
              </a:spcBef>
              <a:spcAft>
                <a:spcPts val="0"/>
              </a:spcAft>
              <a:buSzPts val="1600"/>
              <a:buNone/>
              <a:defRPr/>
            </a:lvl3pPr>
            <a:lvl4pPr lvl="3" algn="ctr">
              <a:lnSpc>
                <a:spcPct val="100000"/>
              </a:lnSpc>
              <a:spcBef>
                <a:spcPts val="2100"/>
              </a:spcBef>
              <a:spcAft>
                <a:spcPts val="0"/>
              </a:spcAft>
              <a:buSzPts val="1600"/>
              <a:buNone/>
              <a:defRPr/>
            </a:lvl4pPr>
            <a:lvl5pPr lvl="4" algn="ctr">
              <a:lnSpc>
                <a:spcPct val="100000"/>
              </a:lnSpc>
              <a:spcBef>
                <a:spcPts val="2100"/>
              </a:spcBef>
              <a:spcAft>
                <a:spcPts val="0"/>
              </a:spcAft>
              <a:buSzPts val="1600"/>
              <a:buNone/>
              <a:defRPr/>
            </a:lvl5pPr>
            <a:lvl6pPr lvl="5" algn="ctr">
              <a:lnSpc>
                <a:spcPct val="100000"/>
              </a:lnSpc>
              <a:spcBef>
                <a:spcPts val="2100"/>
              </a:spcBef>
              <a:spcAft>
                <a:spcPts val="0"/>
              </a:spcAft>
              <a:buSzPts val="1600"/>
              <a:buNone/>
              <a:defRPr/>
            </a:lvl6pPr>
            <a:lvl7pPr lvl="6" algn="ctr">
              <a:lnSpc>
                <a:spcPct val="100000"/>
              </a:lnSpc>
              <a:spcBef>
                <a:spcPts val="2100"/>
              </a:spcBef>
              <a:spcAft>
                <a:spcPts val="0"/>
              </a:spcAft>
              <a:buSzPts val="1600"/>
              <a:buNone/>
              <a:defRPr/>
            </a:lvl7pPr>
            <a:lvl8pPr lvl="7" algn="ctr">
              <a:lnSpc>
                <a:spcPct val="100000"/>
              </a:lnSpc>
              <a:spcBef>
                <a:spcPts val="2100"/>
              </a:spcBef>
              <a:spcAft>
                <a:spcPts val="0"/>
              </a:spcAft>
              <a:buSzPts val="1600"/>
              <a:buNone/>
              <a:defRPr/>
            </a:lvl8pPr>
            <a:lvl9pPr lvl="8" algn="ctr">
              <a:lnSpc>
                <a:spcPct val="100000"/>
              </a:lnSpc>
              <a:spcBef>
                <a:spcPts val="2100"/>
              </a:spcBef>
              <a:spcAft>
                <a:spcPts val="2100"/>
              </a:spcAft>
              <a:buSzPts val="1600"/>
              <a:buNone/>
              <a:defRPr/>
            </a:lvl9pPr>
          </a:lstStyle>
          <a:p>
            <a:endParaRPr/>
          </a:p>
        </p:txBody>
      </p:sp>
      <p:grpSp>
        <p:nvGrpSpPr>
          <p:cNvPr id="224" name="Google Shape;224;g238da2a9079_0_213"/>
          <p:cNvGrpSpPr/>
          <p:nvPr/>
        </p:nvGrpSpPr>
        <p:grpSpPr>
          <a:xfrm>
            <a:off x="64582" y="71165"/>
            <a:ext cx="12062532" cy="6715499"/>
            <a:chOff x="48438" y="53375"/>
            <a:chExt cx="9047125" cy="5036750"/>
          </a:xfrm>
        </p:grpSpPr>
        <p:sp>
          <p:nvSpPr>
            <p:cNvPr id="225" name="Google Shape;225;g238da2a9079_0_213"/>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g238da2a9079_0_213"/>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g238da2a9079_0_213"/>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g238da2a9079_0_213"/>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9" name="Google Shape;229;g238da2a9079_0_213"/>
            <p:cNvCxnSpPr>
              <a:stCxn id="225" idx="3"/>
              <a:endCxn id="226"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230" name="Google Shape;230;g238da2a9079_0_213"/>
            <p:cNvCxnSpPr>
              <a:stCxn id="225" idx="2"/>
              <a:endCxn id="227"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231" name="Google Shape;231;g238da2a9079_0_213"/>
            <p:cNvCxnSpPr>
              <a:stCxn id="227" idx="3"/>
              <a:endCxn id="228"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232" name="Google Shape;232;g238da2a9079_0_213"/>
            <p:cNvCxnSpPr>
              <a:stCxn id="228" idx="0"/>
              <a:endCxn id="226"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3"/>
        <p:cNvGrpSpPr/>
        <p:nvPr/>
      </p:nvGrpSpPr>
      <p:grpSpPr>
        <a:xfrm>
          <a:off x="0" y="0"/>
          <a:ext cx="0" cy="0"/>
          <a:chOff x="0" y="0"/>
          <a:chExt cx="0" cy="0"/>
        </a:xfrm>
      </p:grpSpPr>
      <p:sp>
        <p:nvSpPr>
          <p:cNvPr id="234" name="Google Shape;234;g238da2a9079_0_265"/>
          <p:cNvSpPr txBox="1">
            <a:spLocks noGrp="1"/>
          </p:cNvSpPr>
          <p:nvPr>
            <p:ph type="title"/>
          </p:nvPr>
        </p:nvSpPr>
        <p:spPr>
          <a:xfrm>
            <a:off x="1682467" y="5352600"/>
            <a:ext cx="8827200" cy="763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grpSp>
        <p:nvGrpSpPr>
          <p:cNvPr id="235" name="Google Shape;235;g238da2a9079_0_265"/>
          <p:cNvGrpSpPr/>
          <p:nvPr/>
        </p:nvGrpSpPr>
        <p:grpSpPr>
          <a:xfrm>
            <a:off x="64582" y="71165"/>
            <a:ext cx="12062532" cy="6715499"/>
            <a:chOff x="48438" y="53375"/>
            <a:chExt cx="9047125" cy="5036750"/>
          </a:xfrm>
        </p:grpSpPr>
        <p:sp>
          <p:nvSpPr>
            <p:cNvPr id="236" name="Google Shape;236;g238da2a9079_0_265"/>
            <p:cNvSpPr/>
            <p:nvPr/>
          </p:nvSpPr>
          <p:spPr>
            <a:xfrm>
              <a:off x="48438"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g238da2a9079_0_265"/>
            <p:cNvSpPr/>
            <p:nvPr/>
          </p:nvSpPr>
          <p:spPr>
            <a:xfrm>
              <a:off x="8935363" y="5337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g238da2a9079_0_265"/>
            <p:cNvSpPr/>
            <p:nvPr/>
          </p:nvSpPr>
          <p:spPr>
            <a:xfrm>
              <a:off x="48438"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g238da2a9079_0_265"/>
            <p:cNvSpPr/>
            <p:nvPr/>
          </p:nvSpPr>
          <p:spPr>
            <a:xfrm>
              <a:off x="8935363" y="4929925"/>
              <a:ext cx="160200" cy="160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0" name="Google Shape;240;g238da2a9079_0_265"/>
            <p:cNvCxnSpPr>
              <a:stCxn id="236" idx="3"/>
              <a:endCxn id="237" idx="1"/>
            </p:cNvCxnSpPr>
            <p:nvPr/>
          </p:nvCxnSpPr>
          <p:spPr>
            <a:xfrm>
              <a:off x="208638" y="133475"/>
              <a:ext cx="8726700" cy="0"/>
            </a:xfrm>
            <a:prstGeom prst="straightConnector1">
              <a:avLst/>
            </a:prstGeom>
            <a:noFill/>
            <a:ln w="9525" cap="flat" cmpd="sng">
              <a:solidFill>
                <a:schemeClr val="dk1"/>
              </a:solidFill>
              <a:prstDash val="solid"/>
              <a:round/>
              <a:headEnd type="none" w="sm" len="sm"/>
              <a:tailEnd type="none" w="sm" len="sm"/>
            </a:ln>
          </p:spPr>
        </p:cxnSp>
        <p:cxnSp>
          <p:nvCxnSpPr>
            <p:cNvPr id="241" name="Google Shape;241;g238da2a9079_0_265"/>
            <p:cNvCxnSpPr>
              <a:stCxn id="236" idx="2"/>
              <a:endCxn id="238" idx="0"/>
            </p:cNvCxnSpPr>
            <p:nvPr/>
          </p:nvCxnSpPr>
          <p:spPr>
            <a:xfrm>
              <a:off x="128538" y="213575"/>
              <a:ext cx="0" cy="4716300"/>
            </a:xfrm>
            <a:prstGeom prst="straightConnector1">
              <a:avLst/>
            </a:prstGeom>
            <a:noFill/>
            <a:ln w="9525" cap="flat" cmpd="sng">
              <a:solidFill>
                <a:schemeClr val="dk1"/>
              </a:solidFill>
              <a:prstDash val="solid"/>
              <a:round/>
              <a:headEnd type="none" w="sm" len="sm"/>
              <a:tailEnd type="none" w="sm" len="sm"/>
            </a:ln>
          </p:spPr>
        </p:cxnSp>
        <p:cxnSp>
          <p:nvCxnSpPr>
            <p:cNvPr id="242" name="Google Shape;242;g238da2a9079_0_265"/>
            <p:cNvCxnSpPr>
              <a:stCxn id="238" idx="3"/>
              <a:endCxn id="239" idx="1"/>
            </p:cNvCxnSpPr>
            <p:nvPr/>
          </p:nvCxnSpPr>
          <p:spPr>
            <a:xfrm>
              <a:off x="208638" y="5010025"/>
              <a:ext cx="8726700" cy="0"/>
            </a:xfrm>
            <a:prstGeom prst="straightConnector1">
              <a:avLst/>
            </a:prstGeom>
            <a:noFill/>
            <a:ln w="9525" cap="flat" cmpd="sng">
              <a:solidFill>
                <a:schemeClr val="dk1"/>
              </a:solidFill>
              <a:prstDash val="solid"/>
              <a:round/>
              <a:headEnd type="none" w="sm" len="sm"/>
              <a:tailEnd type="none" w="sm" len="sm"/>
            </a:ln>
          </p:spPr>
        </p:cxnSp>
        <p:cxnSp>
          <p:nvCxnSpPr>
            <p:cNvPr id="243" name="Google Shape;243;g238da2a9079_0_265"/>
            <p:cNvCxnSpPr>
              <a:stCxn id="239" idx="0"/>
              <a:endCxn id="237" idx="2"/>
            </p:cNvCxnSpPr>
            <p:nvPr/>
          </p:nvCxnSpPr>
          <p:spPr>
            <a:xfrm rot="10800000">
              <a:off x="9015463" y="213625"/>
              <a:ext cx="0" cy="4716300"/>
            </a:xfrm>
            <a:prstGeom prst="straightConnector1">
              <a:avLst/>
            </a:prstGeom>
            <a:noFill/>
            <a:ln w="9525" cap="flat" cmpd="sng">
              <a:solidFill>
                <a:schemeClr val="dk1"/>
              </a:solidFill>
              <a:prstDash val="solid"/>
              <a:round/>
              <a:headEnd type="none" w="sm" len="sm"/>
              <a:tailEnd type="none" w="sm" len="sm"/>
            </a:ln>
          </p:spPr>
        </p:cxn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238da2a9079_0_0"/>
          <p:cNvSpPr txBox="1">
            <a:spLocks noGrp="1"/>
          </p:cNvSpPr>
          <p:nvPr>
            <p:ph type="title"/>
          </p:nvPr>
        </p:nvSpPr>
        <p:spPr>
          <a:xfrm>
            <a:off x="950967" y="593367"/>
            <a:ext cx="10290000" cy="763500"/>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4000"/>
              <a:buFont typeface="Playfair Display"/>
              <a:buNone/>
              <a:defRPr sz="4000" b="0" i="0" u="none" strike="noStrike" cap="none">
                <a:solidFill>
                  <a:schemeClr val="dk1"/>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chemeClr val="dk1"/>
              </a:buClr>
              <a:buSzPts val="4000"/>
              <a:buFont typeface="Playfair Display"/>
              <a:buNone/>
              <a:defRPr sz="4000" b="0" i="0" u="none" strike="noStrike" cap="none">
                <a:solidFill>
                  <a:schemeClr val="dk1"/>
                </a:solidFill>
                <a:latin typeface="Playfair Display"/>
                <a:ea typeface="Playfair Display"/>
                <a:cs typeface="Playfair Display"/>
                <a:sym typeface="Playfair Display"/>
              </a:defRPr>
            </a:lvl2pPr>
            <a:lvl3pPr marR="0" lvl="2" algn="ctr" rtl="0">
              <a:lnSpc>
                <a:spcPct val="100000"/>
              </a:lnSpc>
              <a:spcBef>
                <a:spcPts val="0"/>
              </a:spcBef>
              <a:spcAft>
                <a:spcPts val="0"/>
              </a:spcAft>
              <a:buClr>
                <a:schemeClr val="dk1"/>
              </a:buClr>
              <a:buSzPts val="4000"/>
              <a:buFont typeface="Playfair Display"/>
              <a:buNone/>
              <a:defRPr sz="4000" b="0" i="0" u="none" strike="noStrike" cap="none">
                <a:solidFill>
                  <a:schemeClr val="dk1"/>
                </a:solidFill>
                <a:latin typeface="Playfair Display"/>
                <a:ea typeface="Playfair Display"/>
                <a:cs typeface="Playfair Display"/>
                <a:sym typeface="Playfair Display"/>
              </a:defRPr>
            </a:lvl3pPr>
            <a:lvl4pPr marR="0" lvl="3" algn="ctr" rtl="0">
              <a:lnSpc>
                <a:spcPct val="100000"/>
              </a:lnSpc>
              <a:spcBef>
                <a:spcPts val="0"/>
              </a:spcBef>
              <a:spcAft>
                <a:spcPts val="0"/>
              </a:spcAft>
              <a:buClr>
                <a:schemeClr val="dk1"/>
              </a:buClr>
              <a:buSzPts val="4000"/>
              <a:buFont typeface="Playfair Display"/>
              <a:buNone/>
              <a:defRPr sz="4000" b="0" i="0" u="none" strike="noStrike" cap="none">
                <a:solidFill>
                  <a:schemeClr val="dk1"/>
                </a:solidFill>
                <a:latin typeface="Playfair Display"/>
                <a:ea typeface="Playfair Display"/>
                <a:cs typeface="Playfair Display"/>
                <a:sym typeface="Playfair Display"/>
              </a:defRPr>
            </a:lvl4pPr>
            <a:lvl5pPr marR="0" lvl="4" algn="ctr" rtl="0">
              <a:lnSpc>
                <a:spcPct val="100000"/>
              </a:lnSpc>
              <a:spcBef>
                <a:spcPts val="0"/>
              </a:spcBef>
              <a:spcAft>
                <a:spcPts val="0"/>
              </a:spcAft>
              <a:buClr>
                <a:schemeClr val="dk1"/>
              </a:buClr>
              <a:buSzPts val="4000"/>
              <a:buFont typeface="Playfair Display"/>
              <a:buNone/>
              <a:defRPr sz="4000" b="0" i="0" u="none" strike="noStrike" cap="none">
                <a:solidFill>
                  <a:schemeClr val="dk1"/>
                </a:solidFill>
                <a:latin typeface="Playfair Display"/>
                <a:ea typeface="Playfair Display"/>
                <a:cs typeface="Playfair Display"/>
                <a:sym typeface="Playfair Display"/>
              </a:defRPr>
            </a:lvl5pPr>
            <a:lvl6pPr marR="0" lvl="5" algn="ctr" rtl="0">
              <a:lnSpc>
                <a:spcPct val="100000"/>
              </a:lnSpc>
              <a:spcBef>
                <a:spcPts val="0"/>
              </a:spcBef>
              <a:spcAft>
                <a:spcPts val="0"/>
              </a:spcAft>
              <a:buClr>
                <a:schemeClr val="dk1"/>
              </a:buClr>
              <a:buSzPts val="4000"/>
              <a:buFont typeface="Playfair Display"/>
              <a:buNone/>
              <a:defRPr sz="4000" b="0" i="0" u="none" strike="noStrike" cap="none">
                <a:solidFill>
                  <a:schemeClr val="dk1"/>
                </a:solidFill>
                <a:latin typeface="Playfair Display"/>
                <a:ea typeface="Playfair Display"/>
                <a:cs typeface="Playfair Display"/>
                <a:sym typeface="Playfair Display"/>
              </a:defRPr>
            </a:lvl6pPr>
            <a:lvl7pPr marR="0" lvl="6" algn="ctr" rtl="0">
              <a:lnSpc>
                <a:spcPct val="100000"/>
              </a:lnSpc>
              <a:spcBef>
                <a:spcPts val="0"/>
              </a:spcBef>
              <a:spcAft>
                <a:spcPts val="0"/>
              </a:spcAft>
              <a:buClr>
                <a:schemeClr val="dk1"/>
              </a:buClr>
              <a:buSzPts val="4000"/>
              <a:buFont typeface="Playfair Display"/>
              <a:buNone/>
              <a:defRPr sz="4000" b="0" i="0" u="none" strike="noStrike" cap="none">
                <a:solidFill>
                  <a:schemeClr val="dk1"/>
                </a:solidFill>
                <a:latin typeface="Playfair Display"/>
                <a:ea typeface="Playfair Display"/>
                <a:cs typeface="Playfair Display"/>
                <a:sym typeface="Playfair Display"/>
              </a:defRPr>
            </a:lvl7pPr>
            <a:lvl8pPr marR="0" lvl="7" algn="ctr" rtl="0">
              <a:lnSpc>
                <a:spcPct val="100000"/>
              </a:lnSpc>
              <a:spcBef>
                <a:spcPts val="0"/>
              </a:spcBef>
              <a:spcAft>
                <a:spcPts val="0"/>
              </a:spcAft>
              <a:buClr>
                <a:schemeClr val="dk1"/>
              </a:buClr>
              <a:buSzPts val="4000"/>
              <a:buFont typeface="Playfair Display"/>
              <a:buNone/>
              <a:defRPr sz="4000" b="0" i="0" u="none" strike="noStrike" cap="none">
                <a:solidFill>
                  <a:schemeClr val="dk1"/>
                </a:solidFill>
                <a:latin typeface="Playfair Display"/>
                <a:ea typeface="Playfair Display"/>
                <a:cs typeface="Playfair Display"/>
                <a:sym typeface="Playfair Display"/>
              </a:defRPr>
            </a:lvl8pPr>
            <a:lvl9pPr marR="0" lvl="8" algn="ctr" rtl="0">
              <a:lnSpc>
                <a:spcPct val="100000"/>
              </a:lnSpc>
              <a:spcBef>
                <a:spcPts val="0"/>
              </a:spcBef>
              <a:spcAft>
                <a:spcPts val="0"/>
              </a:spcAft>
              <a:buClr>
                <a:schemeClr val="dk1"/>
              </a:buClr>
              <a:buSzPts val="4000"/>
              <a:buFont typeface="Playfair Display"/>
              <a:buNone/>
              <a:defRPr sz="4000" b="0" i="0" u="none" strike="noStrike" cap="none">
                <a:solidFill>
                  <a:schemeClr val="dk1"/>
                </a:solidFill>
                <a:latin typeface="Playfair Display"/>
                <a:ea typeface="Playfair Display"/>
                <a:cs typeface="Playfair Display"/>
                <a:sym typeface="Playfair Display"/>
              </a:defRPr>
            </a:lvl9pPr>
          </a:lstStyle>
          <a:p>
            <a:endParaRPr/>
          </a:p>
        </p:txBody>
      </p:sp>
      <p:sp>
        <p:nvSpPr>
          <p:cNvPr id="7" name="Google Shape;7;g238da2a9079_0_0"/>
          <p:cNvSpPr txBox="1">
            <a:spLocks noGrp="1"/>
          </p:cNvSpPr>
          <p:nvPr>
            <p:ph type="body" idx="1"/>
          </p:nvPr>
        </p:nvSpPr>
        <p:spPr>
          <a:xfrm>
            <a:off x="950967" y="1536633"/>
            <a:ext cx="10290000" cy="4555200"/>
          </a:xfrm>
          <a:prstGeom prst="rect">
            <a:avLst/>
          </a:prstGeom>
          <a:noFill/>
          <a:ln>
            <a:noFill/>
          </a:ln>
        </p:spPr>
        <p:txBody>
          <a:bodyPr spcFirstLastPara="1" wrap="square" lIns="121900" tIns="121900" rIns="121900" bIns="121900" anchor="t" anchorCtr="0">
            <a:noAutofit/>
          </a:bodyPr>
          <a:lstStyle>
            <a:lvl1pPr marL="457200" marR="0" lvl="0" indent="-330200" algn="l" rtl="0">
              <a:lnSpc>
                <a:spcPct val="100000"/>
              </a:lnSpc>
              <a:spcBef>
                <a:spcPts val="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30200" algn="l" rtl="0">
              <a:lnSpc>
                <a:spcPct val="100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2pPr>
            <a:lvl3pPr marL="1371600" marR="0" lvl="2" indent="-330200" algn="l" rtl="0">
              <a:lnSpc>
                <a:spcPct val="100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100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100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5pPr>
            <a:lvl6pPr marL="2743200" marR="0" lvl="5" indent="-330200" algn="l" rtl="0">
              <a:lnSpc>
                <a:spcPct val="100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6pPr>
            <a:lvl7pPr marL="3200400" marR="0" lvl="6" indent="-330200" algn="l" rtl="0">
              <a:lnSpc>
                <a:spcPct val="100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7pPr>
            <a:lvl8pPr marL="3657600" marR="0" lvl="7" indent="-330200" algn="l" rtl="0">
              <a:lnSpc>
                <a:spcPct val="100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8pPr>
            <a:lvl9pPr marL="4114800" marR="0" lvl="8" indent="-330200" algn="l" rtl="0">
              <a:lnSpc>
                <a:spcPct val="100000"/>
              </a:lnSpc>
              <a:spcBef>
                <a:spcPts val="2100"/>
              </a:spcBef>
              <a:spcAft>
                <a:spcPts val="210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v.scot/groups/race-equality-and-anti-racism-in-education-programme-stakeholder-network-group/"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linktr.ee/askerrett?utm_source=qr_cod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
          <p:cNvSpPr txBox="1">
            <a:spLocks noGrp="1"/>
          </p:cNvSpPr>
          <p:nvPr>
            <p:ph type="ctrTitle"/>
          </p:nvPr>
        </p:nvSpPr>
        <p:spPr>
          <a:xfrm>
            <a:off x="2323933" y="1751000"/>
            <a:ext cx="7449300" cy="27933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0000"/>
              </a:buClr>
              <a:buSzPct val="113207"/>
              <a:buNone/>
            </a:pPr>
            <a:br>
              <a:rPr lang="en-US" b="0" i="0" u="none" strike="noStrike" dirty="0">
                <a:solidFill>
                  <a:srgbClr val="000000"/>
                </a:solidFill>
                <a:latin typeface="Calibri"/>
                <a:ea typeface="Calibri"/>
                <a:cs typeface="Calibri"/>
                <a:sym typeface="Calibri"/>
              </a:rPr>
            </a:br>
            <a:br>
              <a:rPr lang="en-US" b="0" i="0" u="none" strike="noStrike" dirty="0">
                <a:solidFill>
                  <a:srgbClr val="000000"/>
                </a:solidFill>
                <a:latin typeface="Calibri"/>
                <a:ea typeface="Calibri"/>
                <a:cs typeface="Calibri"/>
                <a:sym typeface="Calibri"/>
              </a:rPr>
            </a:br>
            <a:r>
              <a:rPr lang="en-US" sz="5300" b="0" i="0" u="none" strike="noStrike" dirty="0">
                <a:solidFill>
                  <a:srgbClr val="000000"/>
                </a:solidFill>
                <a:latin typeface="Calibri"/>
                <a:ea typeface="Calibri"/>
                <a:cs typeface="Calibri"/>
                <a:sym typeface="Calibri"/>
              </a:rPr>
              <a:t>Centering Diverse Learners and Critical Knowledges in a Re-Imagined Scottish Curriculum</a:t>
            </a:r>
            <a:endParaRPr sz="5300" dirty="0"/>
          </a:p>
        </p:txBody>
      </p:sp>
      <p:sp>
        <p:nvSpPr>
          <p:cNvPr id="946" name="Google Shape;946;p1"/>
          <p:cNvSpPr txBox="1">
            <a:spLocks noGrp="1"/>
          </p:cNvSpPr>
          <p:nvPr>
            <p:ph type="subTitle" idx="1"/>
          </p:nvPr>
        </p:nvSpPr>
        <p:spPr>
          <a:xfrm>
            <a:off x="2323932" y="5128967"/>
            <a:ext cx="7951283" cy="109272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ct val="136557"/>
              <a:buNone/>
            </a:pPr>
            <a:r>
              <a:rPr lang="en-US" dirty="0"/>
              <a:t>Allison Skerrett, Ph.D.</a:t>
            </a:r>
            <a:endParaRPr dirty="0"/>
          </a:p>
          <a:p>
            <a:pPr marL="0" lvl="0" indent="0" algn="ctr" rtl="0">
              <a:lnSpc>
                <a:spcPct val="90000"/>
              </a:lnSpc>
              <a:spcBef>
                <a:spcPts val="1000"/>
              </a:spcBef>
              <a:spcAft>
                <a:spcPts val="0"/>
              </a:spcAft>
              <a:buClr>
                <a:schemeClr val="dk1"/>
              </a:buClr>
              <a:buSzPct val="136557"/>
              <a:buNone/>
            </a:pPr>
            <a:r>
              <a:rPr lang="en-US" dirty="0"/>
              <a:t>The University of Texas at Austin</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20"/>
          <p:cNvSpPr txBox="1">
            <a:spLocks noGrp="1"/>
          </p:cNvSpPr>
          <p:nvPr>
            <p:ph type="title"/>
          </p:nvPr>
        </p:nvSpPr>
        <p:spPr>
          <a:xfrm>
            <a:off x="960000" y="776247"/>
            <a:ext cx="102720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000"/>
              <a:buNone/>
            </a:pPr>
            <a:r>
              <a:rPr lang="en-US" dirty="0"/>
              <a:t>Who are </a:t>
            </a:r>
            <a:r>
              <a:rPr lang="en-US" b="1" dirty="0">
                <a:solidFill>
                  <a:srgbClr val="0070C0"/>
                </a:solidFill>
              </a:rPr>
              <a:t>Scottish</a:t>
            </a:r>
            <a:r>
              <a:rPr lang="en-US" dirty="0"/>
              <a:t> Learners Today</a:t>
            </a:r>
            <a:endParaRPr i="1" dirty="0"/>
          </a:p>
        </p:txBody>
      </p:sp>
      <p:pic>
        <p:nvPicPr>
          <p:cNvPr id="1013" name="Google Shape;1013;p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67200" y="1989441"/>
            <a:ext cx="5715000" cy="3523959"/>
          </a:xfrm>
          <a:prstGeom prst="rect">
            <a:avLst/>
          </a:prstGeom>
          <a:noFill/>
          <a:ln>
            <a:noFill/>
          </a:ln>
        </p:spPr>
      </p:pic>
      <p:pic>
        <p:nvPicPr>
          <p:cNvPr id="1012" name="Google Shape;1012;p2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221730" y="1973430"/>
            <a:ext cx="5714999" cy="3556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21"/>
          <p:cNvSpPr txBox="1">
            <a:spLocks noGrp="1"/>
          </p:cNvSpPr>
          <p:nvPr>
            <p:ph type="title"/>
          </p:nvPr>
        </p:nvSpPr>
        <p:spPr>
          <a:xfrm>
            <a:off x="518100" y="693466"/>
            <a:ext cx="111558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4000"/>
              <a:buNone/>
            </a:pPr>
            <a:r>
              <a:rPr lang="en-US" dirty="0"/>
              <a:t>Curriculum Purposes, Principles and Practices</a:t>
            </a:r>
            <a:endParaRPr dirty="0"/>
          </a:p>
        </p:txBody>
      </p:sp>
      <p:sp>
        <p:nvSpPr>
          <p:cNvPr id="1019" name="Google Shape;1019;p21"/>
          <p:cNvSpPr txBox="1"/>
          <p:nvPr/>
        </p:nvSpPr>
        <p:spPr>
          <a:xfrm>
            <a:off x="613677" y="1748625"/>
            <a:ext cx="6584100" cy="4247276"/>
          </a:xfrm>
          <a:prstGeom prst="rect">
            <a:avLst/>
          </a:prstGeom>
          <a:noFill/>
          <a:ln>
            <a:noFill/>
          </a:ln>
        </p:spPr>
        <p:txBody>
          <a:bodyPr spcFirstLastPara="1" wrap="square" lIns="91425" tIns="45700" rIns="91425" bIns="45700" anchor="t" anchorCtr="0">
            <a:spAutoFit/>
          </a:bodyPr>
          <a:lstStyle/>
          <a:p>
            <a:pPr marL="457200" marR="0" lvl="0" indent="-342900" algn="l" rtl="0">
              <a:lnSpc>
                <a:spcPct val="150000"/>
              </a:lnSpc>
              <a:spcBef>
                <a:spcPts val="0"/>
              </a:spcBef>
              <a:spcAft>
                <a:spcPts val="0"/>
              </a:spcAft>
              <a:buClr>
                <a:srgbClr val="000000"/>
              </a:buClr>
              <a:buSzPts val="1800"/>
              <a:buFont typeface="Open Sans"/>
              <a:buChar char="●"/>
            </a:pPr>
            <a:r>
              <a:rPr lang="en-US" sz="1800" i="0" u="none" strike="noStrike" cap="none" dirty="0">
                <a:solidFill>
                  <a:srgbClr val="000000"/>
                </a:solidFill>
                <a:latin typeface="Open Sans"/>
                <a:ea typeface="Open Sans"/>
                <a:cs typeface="Open Sans"/>
                <a:sym typeface="Open Sans"/>
              </a:rPr>
              <a:t>Aims and Goals that include the Personal, Social, Local, National and Global Communities</a:t>
            </a:r>
            <a:endParaRPr sz="1800" dirty="0">
              <a:latin typeface="Open Sans"/>
              <a:ea typeface="Open Sans"/>
              <a:cs typeface="Open Sans"/>
              <a:sym typeface="Open Sans"/>
            </a:endParaRPr>
          </a:p>
          <a:p>
            <a:pPr marL="457200" marR="0" lvl="0" indent="-342900" algn="l" rtl="0">
              <a:lnSpc>
                <a:spcPct val="150000"/>
              </a:lnSpc>
              <a:spcBef>
                <a:spcPts val="0"/>
              </a:spcBef>
              <a:spcAft>
                <a:spcPts val="0"/>
              </a:spcAft>
              <a:buClr>
                <a:srgbClr val="000000"/>
              </a:buClr>
              <a:buSzPts val="1800"/>
              <a:buFont typeface="Open Sans"/>
              <a:buChar char="●"/>
            </a:pPr>
            <a:r>
              <a:rPr lang="en-US" sz="1800" i="0" u="none" strike="noStrike" cap="none" dirty="0">
                <a:solidFill>
                  <a:srgbClr val="000000"/>
                </a:solidFill>
                <a:latin typeface="Open Sans"/>
                <a:ea typeface="Open Sans"/>
                <a:cs typeface="Open Sans"/>
                <a:sym typeface="Open Sans"/>
              </a:rPr>
              <a:t>Curated and Cared For By Learners, Families, Communities, Educators, and Leaders </a:t>
            </a:r>
            <a:endParaRPr sz="1800" dirty="0">
              <a:latin typeface="Open Sans"/>
              <a:ea typeface="Open Sans"/>
              <a:cs typeface="Open Sans"/>
              <a:sym typeface="Open Sans"/>
            </a:endParaRPr>
          </a:p>
          <a:p>
            <a:pPr marL="457200" marR="0" lvl="0" indent="-342900" algn="l" rtl="0">
              <a:lnSpc>
                <a:spcPct val="150000"/>
              </a:lnSpc>
              <a:spcBef>
                <a:spcPts val="0"/>
              </a:spcBef>
              <a:spcAft>
                <a:spcPts val="0"/>
              </a:spcAft>
              <a:buClr>
                <a:srgbClr val="000000"/>
              </a:buClr>
              <a:buSzPts val="1800"/>
              <a:buFont typeface="Open Sans"/>
              <a:buChar char="●"/>
            </a:pPr>
            <a:r>
              <a:rPr lang="en-US" sz="1800" i="0" u="none" strike="noStrike" cap="none" dirty="0">
                <a:solidFill>
                  <a:srgbClr val="000000"/>
                </a:solidFill>
                <a:latin typeface="Open Sans"/>
                <a:ea typeface="Open Sans"/>
                <a:cs typeface="Open Sans"/>
                <a:sym typeface="Open Sans"/>
              </a:rPr>
              <a:t>Guided by Principles of Justice, Respect, and Love</a:t>
            </a:r>
            <a:endParaRPr sz="1800" dirty="0">
              <a:latin typeface="Open Sans"/>
              <a:ea typeface="Open Sans"/>
              <a:cs typeface="Open Sans"/>
              <a:sym typeface="Open Sans"/>
            </a:endParaRPr>
          </a:p>
          <a:p>
            <a:pPr marL="457200" marR="0" lvl="0" indent="-342900" algn="l" rtl="0">
              <a:lnSpc>
                <a:spcPct val="150000"/>
              </a:lnSpc>
              <a:spcBef>
                <a:spcPts val="0"/>
              </a:spcBef>
              <a:spcAft>
                <a:spcPts val="0"/>
              </a:spcAft>
              <a:buClr>
                <a:srgbClr val="000000"/>
              </a:buClr>
              <a:buSzPts val="1800"/>
              <a:buFont typeface="Open Sans"/>
              <a:buChar char="●"/>
            </a:pPr>
            <a:r>
              <a:rPr lang="en-US" sz="1800" i="0" u="none" strike="noStrike" cap="none" dirty="0">
                <a:solidFill>
                  <a:srgbClr val="000000"/>
                </a:solidFill>
                <a:latin typeface="Open Sans"/>
                <a:ea typeface="Open Sans"/>
                <a:cs typeface="Open Sans"/>
                <a:sym typeface="Open Sans"/>
              </a:rPr>
              <a:t>Practices that Position Learners, Families, and Communities as Assets and Agents and Build and Sustain Antiracist, Culturally Sustaining, Place-based and other Justice-oriented </a:t>
            </a:r>
            <a:r>
              <a:rPr lang="en-US" sz="1800" dirty="0">
                <a:latin typeface="Open Sans"/>
                <a:ea typeface="Open Sans"/>
                <a:cs typeface="Open Sans"/>
                <a:sym typeface="Open Sans"/>
              </a:rPr>
              <a:t>P</a:t>
            </a:r>
            <a:r>
              <a:rPr lang="en-US" sz="1800" i="0" u="none" strike="noStrike" cap="none" dirty="0">
                <a:solidFill>
                  <a:srgbClr val="000000"/>
                </a:solidFill>
                <a:latin typeface="Open Sans"/>
                <a:ea typeface="Open Sans"/>
                <a:cs typeface="Open Sans"/>
                <a:sym typeface="Open Sans"/>
              </a:rPr>
              <a:t>edagogies</a:t>
            </a:r>
            <a:endParaRPr sz="1800" dirty="0">
              <a:latin typeface="Open Sans"/>
              <a:ea typeface="Open Sans"/>
              <a:cs typeface="Open Sans"/>
              <a:sym typeface="Open Sans"/>
            </a:endParaRPr>
          </a:p>
          <a:p>
            <a:pPr marL="457200" marR="0" lvl="0" indent="-342900" algn="l" rtl="0">
              <a:lnSpc>
                <a:spcPct val="150000"/>
              </a:lnSpc>
              <a:spcBef>
                <a:spcPts val="0"/>
              </a:spcBef>
              <a:spcAft>
                <a:spcPts val="0"/>
              </a:spcAft>
              <a:buClr>
                <a:srgbClr val="000000"/>
              </a:buClr>
              <a:buSzPts val="1800"/>
              <a:buFont typeface="Open Sans"/>
              <a:buChar char="●"/>
            </a:pPr>
            <a:r>
              <a:rPr lang="en-US" sz="1800" i="0" u="none" strike="noStrike" cap="none" dirty="0">
                <a:solidFill>
                  <a:srgbClr val="000000"/>
                </a:solidFill>
                <a:latin typeface="Open Sans"/>
                <a:ea typeface="Open Sans"/>
                <a:cs typeface="Open Sans"/>
                <a:sym typeface="Open Sans"/>
              </a:rPr>
              <a:t>Takes a Critical Perspective on Disciplinary Knowledge</a:t>
            </a:r>
            <a:endParaRPr sz="1800" dirty="0">
              <a:latin typeface="Open Sans"/>
              <a:ea typeface="Open Sans"/>
              <a:cs typeface="Open Sans"/>
              <a:sym typeface="Open Sans"/>
            </a:endParaRPr>
          </a:p>
        </p:txBody>
      </p:sp>
      <p:pic>
        <p:nvPicPr>
          <p:cNvPr id="1020" name="Google Shape;1020;p21" descr="four circles showing the four capacities: successful learners, confident individuals, responsible citizens and effective contributors"/>
          <p:cNvPicPr preferRelativeResize="0"/>
          <p:nvPr/>
        </p:nvPicPr>
        <p:blipFill rotWithShape="1">
          <a:blip r:embed="rId3">
            <a:alphaModFix/>
          </a:blip>
          <a:srcRect/>
          <a:stretch/>
        </p:blipFill>
        <p:spPr>
          <a:xfrm>
            <a:off x="7600474" y="1748624"/>
            <a:ext cx="4073426" cy="4247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9"/>
          <p:cNvSpPr txBox="1">
            <a:spLocks noGrp="1"/>
          </p:cNvSpPr>
          <p:nvPr>
            <p:ph type="title"/>
          </p:nvPr>
        </p:nvSpPr>
        <p:spPr>
          <a:xfrm>
            <a:off x="883000" y="370392"/>
            <a:ext cx="102720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Key Knowledges for the Curriculum</a:t>
            </a:r>
            <a:endParaRPr dirty="0"/>
          </a:p>
        </p:txBody>
      </p:sp>
      <p:sp>
        <p:nvSpPr>
          <p:cNvPr id="1026" name="Google Shape;1026;p9"/>
          <p:cNvSpPr txBox="1">
            <a:spLocks noGrp="1"/>
          </p:cNvSpPr>
          <p:nvPr>
            <p:ph type="body" idx="4294967295"/>
          </p:nvPr>
        </p:nvSpPr>
        <p:spPr>
          <a:xfrm>
            <a:off x="1299700" y="1969900"/>
            <a:ext cx="6179400" cy="2825400"/>
          </a:xfrm>
          <a:prstGeom prst="rect">
            <a:avLst/>
          </a:prstGeom>
          <a:noFill/>
          <a:ln>
            <a:noFill/>
          </a:ln>
        </p:spPr>
        <p:txBody>
          <a:bodyPr spcFirstLastPara="1" wrap="square" lIns="91425" tIns="45700" rIns="91425" bIns="45700" anchor="t" anchorCtr="0">
            <a:noAutofit/>
          </a:bodyPr>
          <a:lstStyle/>
          <a:p>
            <a:pPr marL="457200" lvl="0" indent="-368300" algn="l" rtl="0">
              <a:lnSpc>
                <a:spcPct val="150000"/>
              </a:lnSpc>
              <a:spcBef>
                <a:spcPts val="0"/>
              </a:spcBef>
              <a:spcAft>
                <a:spcPts val="0"/>
              </a:spcAft>
              <a:buSzPts val="2200"/>
              <a:buChar char="●"/>
            </a:pPr>
            <a:r>
              <a:rPr lang="en-US" sz="2400"/>
              <a:t>Critical Disciplinary Literacy Knowledge</a:t>
            </a:r>
            <a:endParaRPr/>
          </a:p>
          <a:p>
            <a:pPr marL="457200" lvl="0" indent="-368300" algn="l" rtl="0">
              <a:lnSpc>
                <a:spcPct val="150000"/>
              </a:lnSpc>
              <a:spcBef>
                <a:spcPts val="0"/>
              </a:spcBef>
              <a:spcAft>
                <a:spcPts val="0"/>
              </a:spcAft>
              <a:buSzPts val="2200"/>
              <a:buChar char="●"/>
            </a:pPr>
            <a:r>
              <a:rPr lang="en-US" sz="2400"/>
              <a:t>Identity as a literate person in and out of school</a:t>
            </a:r>
            <a:endParaRPr/>
          </a:p>
          <a:p>
            <a:pPr marL="457200" lvl="0" indent="-368300" algn="l" rtl="0">
              <a:lnSpc>
                <a:spcPct val="150000"/>
              </a:lnSpc>
              <a:spcBef>
                <a:spcPts val="0"/>
              </a:spcBef>
              <a:spcAft>
                <a:spcPts val="0"/>
              </a:spcAft>
              <a:buSzPts val="2200"/>
              <a:buChar char="●"/>
            </a:pPr>
            <a:r>
              <a:rPr lang="en-US" sz="2400"/>
              <a:t>Racial literacy knowledge</a:t>
            </a:r>
            <a:endParaRPr/>
          </a:p>
          <a:p>
            <a:pPr marL="457200" lvl="0" indent="-368300" algn="l" rtl="0">
              <a:lnSpc>
                <a:spcPct val="150000"/>
              </a:lnSpc>
              <a:spcBef>
                <a:spcPts val="0"/>
              </a:spcBef>
              <a:spcAft>
                <a:spcPts val="0"/>
              </a:spcAft>
              <a:buSzPts val="2200"/>
              <a:buChar char="●"/>
            </a:pPr>
            <a:r>
              <a:rPr lang="en-US" sz="2400"/>
              <a:t>Transnational knowledges</a:t>
            </a:r>
            <a:endParaRPr/>
          </a:p>
        </p:txBody>
      </p:sp>
      <p:pic>
        <p:nvPicPr>
          <p:cNvPr id="1027" name="Google Shape;1027;p9" descr="four circles showing the four capacities: successful learners, confident individuals, responsible citizens and effective contributors"/>
          <p:cNvPicPr preferRelativeResize="0"/>
          <p:nvPr/>
        </p:nvPicPr>
        <p:blipFill rotWithShape="1">
          <a:blip r:embed="rId3">
            <a:alphaModFix/>
          </a:blip>
          <a:srcRect/>
          <a:stretch/>
        </p:blipFill>
        <p:spPr>
          <a:xfrm>
            <a:off x="7999020" y="1874310"/>
            <a:ext cx="3657600" cy="3276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22"/>
          <p:cNvSpPr txBox="1">
            <a:spLocks noGrp="1"/>
          </p:cNvSpPr>
          <p:nvPr>
            <p:ph type="title" idx="4294967295"/>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Critical Disciplinary Literacy Knowledge</a:t>
            </a:r>
            <a:endParaRPr dirty="0"/>
          </a:p>
        </p:txBody>
      </p:sp>
      <p:sp>
        <p:nvSpPr>
          <p:cNvPr id="1033" name="Google Shape;1033;p22"/>
          <p:cNvSpPr txBox="1">
            <a:spLocks noGrp="1"/>
          </p:cNvSpPr>
          <p:nvPr>
            <p:ph type="body" idx="4294967295"/>
          </p:nvPr>
        </p:nvSpPr>
        <p:spPr>
          <a:xfrm>
            <a:off x="838200" y="1089025"/>
            <a:ext cx="10515600" cy="5464200"/>
          </a:xfrm>
          <a:prstGeom prst="rect">
            <a:avLst/>
          </a:prstGeom>
          <a:noFill/>
          <a:ln>
            <a:noFill/>
          </a:ln>
        </p:spPr>
        <p:txBody>
          <a:bodyPr spcFirstLastPara="1" wrap="square" lIns="91425" tIns="45700" rIns="91425" bIns="45700" anchor="t" anchorCtr="0">
            <a:noAutofit/>
          </a:bodyPr>
          <a:lstStyle/>
          <a:p>
            <a:pPr marL="457200" lvl="0" indent="-349250" algn="l" rtl="0">
              <a:lnSpc>
                <a:spcPct val="150000"/>
              </a:lnSpc>
              <a:spcBef>
                <a:spcPts val="1000"/>
              </a:spcBef>
              <a:spcAft>
                <a:spcPts val="0"/>
              </a:spcAft>
              <a:buSzPts val="1900"/>
              <a:buChar char="●"/>
            </a:pPr>
            <a:r>
              <a:rPr lang="en-US" sz="1900"/>
              <a:t>Knowledge as a social construction and that can thus be (re)constructed for curriculum, teaching, and learning (Lavia, 2006; Love, 2019; Muhammad, 2020; Moje, 1999; Shohat, 1992)</a:t>
            </a:r>
            <a:endParaRPr sz="1900"/>
          </a:p>
          <a:p>
            <a:pPr marL="457200" lvl="0" indent="-349250" algn="l" rtl="0">
              <a:lnSpc>
                <a:spcPct val="150000"/>
              </a:lnSpc>
              <a:spcBef>
                <a:spcPts val="0"/>
              </a:spcBef>
              <a:spcAft>
                <a:spcPts val="0"/>
              </a:spcAft>
              <a:buSzPts val="1900"/>
              <a:buChar char="●"/>
            </a:pPr>
            <a:r>
              <a:rPr lang="en-US" sz="1900"/>
              <a:t>Who created this knowledge?</a:t>
            </a:r>
            <a:endParaRPr sz="1900"/>
          </a:p>
          <a:p>
            <a:pPr marL="457200" lvl="0" indent="-349250" algn="l" rtl="0">
              <a:lnSpc>
                <a:spcPct val="150000"/>
              </a:lnSpc>
              <a:spcBef>
                <a:spcPts val="0"/>
              </a:spcBef>
              <a:spcAft>
                <a:spcPts val="0"/>
              </a:spcAft>
              <a:buSzPts val="1900"/>
              <a:buChar char="●"/>
            </a:pPr>
            <a:r>
              <a:rPr lang="en-US" sz="1900"/>
              <a:t>Who was it created for and for what purposes?</a:t>
            </a:r>
            <a:endParaRPr sz="1900"/>
          </a:p>
          <a:p>
            <a:pPr marL="457200" lvl="0" indent="-349250" algn="l" rtl="0">
              <a:lnSpc>
                <a:spcPct val="150000"/>
              </a:lnSpc>
              <a:spcBef>
                <a:spcPts val="0"/>
              </a:spcBef>
              <a:spcAft>
                <a:spcPts val="0"/>
              </a:spcAft>
              <a:buSzPts val="1900"/>
              <a:buChar char="●"/>
            </a:pPr>
            <a:r>
              <a:rPr lang="en-US" sz="1900"/>
              <a:t>How has this knowledge been used to advance justice or to oppress individuals and groups?</a:t>
            </a:r>
            <a:endParaRPr sz="1900"/>
          </a:p>
          <a:p>
            <a:pPr marL="457200" lvl="0" indent="-349250" algn="l" rtl="0">
              <a:lnSpc>
                <a:spcPct val="150000"/>
              </a:lnSpc>
              <a:spcBef>
                <a:spcPts val="0"/>
              </a:spcBef>
              <a:spcAft>
                <a:spcPts val="0"/>
              </a:spcAft>
              <a:buSzPts val="1900"/>
              <a:buChar char="●"/>
            </a:pPr>
            <a:r>
              <a:rPr lang="en-US" sz="1900"/>
              <a:t>Whose identities and perspectives are represented, valued, marginalized, or absent?</a:t>
            </a:r>
            <a:endParaRPr sz="1900"/>
          </a:p>
          <a:p>
            <a:pPr marL="457200" lvl="0" indent="-349250" algn="l" rtl="0">
              <a:lnSpc>
                <a:spcPct val="150000"/>
              </a:lnSpc>
              <a:spcBef>
                <a:spcPts val="0"/>
              </a:spcBef>
              <a:spcAft>
                <a:spcPts val="0"/>
              </a:spcAft>
              <a:buSzPts val="1900"/>
              <a:buChar char="●"/>
            </a:pPr>
            <a:r>
              <a:rPr lang="en-US" sz="1900"/>
              <a:t>What culturally-informed ways of knowing, understanding, believing, and communicating are present, valued, missing, or marginalized? </a:t>
            </a:r>
            <a:endParaRPr sz="1900"/>
          </a:p>
          <a:p>
            <a:pPr marL="457200" lvl="0" indent="-349250" algn="l" rtl="0">
              <a:lnSpc>
                <a:spcPct val="150000"/>
              </a:lnSpc>
              <a:spcBef>
                <a:spcPts val="0"/>
              </a:spcBef>
              <a:spcAft>
                <a:spcPts val="0"/>
              </a:spcAft>
              <a:buSzPts val="1900"/>
              <a:buChar char="●"/>
            </a:pPr>
            <a:r>
              <a:rPr lang="en-US" sz="1900"/>
              <a:t>How does it (re)construct the beauty, joy, contributions, and full humanity of marginalized people and groups?</a:t>
            </a:r>
            <a:endParaRPr sz="1900"/>
          </a:p>
          <a:p>
            <a:pPr marL="457200" lvl="0" indent="-228600" algn="l" rtl="0">
              <a:lnSpc>
                <a:spcPct val="90000"/>
              </a:lnSpc>
              <a:spcBef>
                <a:spcPts val="1000"/>
              </a:spcBef>
              <a:spcAft>
                <a:spcPts val="0"/>
              </a:spcAft>
              <a:buClr>
                <a:schemeClr val="dk1"/>
              </a:buClr>
              <a:buSzPts val="18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23"/>
          <p:cNvSpPr txBox="1">
            <a:spLocks noGrp="1"/>
          </p:cNvSpPr>
          <p:nvPr>
            <p:ph type="title"/>
          </p:nvPr>
        </p:nvSpPr>
        <p:spPr>
          <a:xfrm>
            <a:off x="660145" y="446042"/>
            <a:ext cx="11348976"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r>
              <a:rPr lang="en-US" dirty="0"/>
              <a:t>Critical Disciplinary Literacy Knowledge continued…</a:t>
            </a:r>
            <a:endParaRPr dirty="0"/>
          </a:p>
        </p:txBody>
      </p:sp>
      <p:sp>
        <p:nvSpPr>
          <p:cNvPr id="1039" name="Google Shape;1039;p23"/>
          <p:cNvSpPr txBox="1">
            <a:spLocks noGrp="1"/>
          </p:cNvSpPr>
          <p:nvPr>
            <p:ph type="body" idx="1"/>
          </p:nvPr>
        </p:nvSpPr>
        <p:spPr>
          <a:xfrm>
            <a:off x="451775" y="1222166"/>
            <a:ext cx="6241500" cy="4986095"/>
          </a:xfrm>
          <a:prstGeom prst="rect">
            <a:avLst/>
          </a:prstGeom>
          <a:noFill/>
          <a:ln>
            <a:noFill/>
          </a:ln>
        </p:spPr>
        <p:txBody>
          <a:bodyPr spcFirstLastPara="1" wrap="square" lIns="121900" tIns="121900" rIns="121900" bIns="121900" anchor="t" anchorCtr="0">
            <a:noAutofit/>
          </a:bodyPr>
          <a:lstStyle/>
          <a:p>
            <a:pPr marL="457200" lvl="0" indent="-342900" algn="l" rtl="0">
              <a:lnSpc>
                <a:spcPct val="150000"/>
              </a:lnSpc>
              <a:spcBef>
                <a:spcPts val="0"/>
              </a:spcBef>
              <a:spcAft>
                <a:spcPts val="1800"/>
              </a:spcAft>
              <a:buSzPts val="1800"/>
              <a:buChar char="●"/>
            </a:pPr>
            <a:r>
              <a:rPr lang="en-US" sz="2000" dirty="0"/>
              <a:t>BIPOC students reported that when books featuring their experiences are banned they are made to feel that their very “existences are controversial” (</a:t>
            </a:r>
            <a:r>
              <a:rPr lang="en-US" sz="2000" dirty="0" err="1"/>
              <a:t>Dallacqua</a:t>
            </a:r>
            <a:r>
              <a:rPr lang="en-US" sz="2000" dirty="0"/>
              <a:t>, 2022, p. 135)</a:t>
            </a:r>
            <a:endParaRPr sz="2000" dirty="0"/>
          </a:p>
          <a:p>
            <a:pPr marL="457200" lvl="0" indent="-342900" algn="l" rtl="0">
              <a:lnSpc>
                <a:spcPct val="150000"/>
              </a:lnSpc>
              <a:spcBef>
                <a:spcPts val="0"/>
              </a:spcBef>
              <a:spcAft>
                <a:spcPts val="0"/>
              </a:spcAft>
              <a:buSzPts val="1800"/>
              <a:buChar char="●"/>
            </a:pPr>
            <a:r>
              <a:rPr lang="en-US" sz="2000" dirty="0"/>
              <a:t>“...being able to talk about border issues or…racism or…the Holocaust allows you to be able to share that with your community and…claim that side of yourself, which you otherwise might not be able to do with…Shakespeare” (</a:t>
            </a:r>
            <a:r>
              <a:rPr lang="en-US" sz="2000" dirty="0" err="1"/>
              <a:t>Dallacqua</a:t>
            </a:r>
            <a:r>
              <a:rPr lang="en-US" sz="2000" dirty="0"/>
              <a:t>, 2022, p. 136)</a:t>
            </a:r>
            <a:endParaRPr sz="2000" dirty="0"/>
          </a:p>
        </p:txBody>
      </p:sp>
      <p:pic>
        <p:nvPicPr>
          <p:cNvPr id="1040" name="Google Shape;1040;p2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657100" y="3737339"/>
            <a:ext cx="5083125" cy="2674620"/>
          </a:xfrm>
          <a:prstGeom prst="rect">
            <a:avLst/>
          </a:prstGeom>
          <a:noFill/>
          <a:ln>
            <a:noFill/>
          </a:ln>
        </p:spPr>
      </p:pic>
      <p:pic>
        <p:nvPicPr>
          <p:cNvPr id="3" name="Picture 2">
            <a:extLst>
              <a:ext uri="{FF2B5EF4-FFF2-40B4-BE49-F238E27FC236}">
                <a16:creationId xmlns:a16="http://schemas.microsoft.com/office/drawing/2014/main" id="{A3A54729-3A7F-8145-8C8B-042820BD9F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57100" y="622375"/>
            <a:ext cx="5083125" cy="303359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24"/>
          <p:cNvSpPr txBox="1">
            <a:spLocks noGrp="1"/>
          </p:cNvSpPr>
          <p:nvPr>
            <p:ph type="title"/>
          </p:nvPr>
        </p:nvSpPr>
        <p:spPr>
          <a:xfrm>
            <a:off x="960000" y="593367"/>
            <a:ext cx="102720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400" dirty="0"/>
              <a:t>Identities as Literate People</a:t>
            </a:r>
            <a:endParaRPr dirty="0"/>
          </a:p>
        </p:txBody>
      </p:sp>
      <p:sp>
        <p:nvSpPr>
          <p:cNvPr id="1047" name="Google Shape;1047;p24"/>
          <p:cNvSpPr txBox="1">
            <a:spLocks noGrp="1"/>
          </p:cNvSpPr>
          <p:nvPr>
            <p:ph type="body" idx="4294967295"/>
          </p:nvPr>
        </p:nvSpPr>
        <p:spPr>
          <a:xfrm>
            <a:off x="354175" y="1890963"/>
            <a:ext cx="6946800" cy="4114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en-US" sz="2400"/>
              <a:t>Expanded Definition of Literacy</a:t>
            </a:r>
            <a:endParaRPr sz="2400"/>
          </a:p>
        </p:txBody>
      </p:sp>
      <p:pic>
        <p:nvPicPr>
          <p:cNvPr id="1048" name="Google Shape;1048;p24">
            <a:extLst>
              <a:ext uri="{C183D7F6-B498-43B3-948B-1728B52AA6E4}">
                <adec:decorative xmlns:adec="http://schemas.microsoft.com/office/drawing/2017/decorative" val="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t="-539"/>
          <a:stretch/>
        </p:blipFill>
        <p:spPr>
          <a:xfrm rot="5400000">
            <a:off x="1678750" y="1658601"/>
            <a:ext cx="3952901" cy="5588699"/>
          </a:xfrm>
          <a:prstGeom prst="rect">
            <a:avLst/>
          </a:prstGeom>
          <a:noFill/>
          <a:ln>
            <a:noFill/>
          </a:ln>
        </p:spPr>
      </p:pic>
      <p:pic>
        <p:nvPicPr>
          <p:cNvPr id="1049" name="Google Shape;1049;p24">
            <a:extLst>
              <a:ext uri="{C183D7F6-B498-43B3-948B-1728B52AA6E4}">
                <adec:decorative xmlns:adec="http://schemas.microsoft.com/office/drawing/2017/decorative" val="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6576123" y="1651726"/>
            <a:ext cx="4988252" cy="45671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04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10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25"/>
          <p:cNvSpPr txBox="1">
            <a:spLocks noGrp="1"/>
          </p:cNvSpPr>
          <p:nvPr>
            <p:ph type="title"/>
          </p:nvPr>
        </p:nvSpPr>
        <p:spPr>
          <a:xfrm>
            <a:off x="320040" y="9080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Racial Literacy Knowledge</a:t>
            </a:r>
            <a:endParaRPr dirty="0"/>
          </a:p>
        </p:txBody>
      </p:sp>
      <p:sp>
        <p:nvSpPr>
          <p:cNvPr id="1055" name="Google Shape;1055;p25"/>
          <p:cNvSpPr txBox="1">
            <a:spLocks noGrp="1"/>
          </p:cNvSpPr>
          <p:nvPr>
            <p:ph type="body" idx="1"/>
          </p:nvPr>
        </p:nvSpPr>
        <p:spPr>
          <a:xfrm>
            <a:off x="198120" y="1244420"/>
            <a:ext cx="12192000" cy="590051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
              </a:spcBef>
              <a:spcAft>
                <a:spcPts val="0"/>
              </a:spcAft>
              <a:buNone/>
            </a:pPr>
            <a:r>
              <a:rPr lang="en-US" sz="1900" dirty="0"/>
              <a:t>Racial Literacy:</a:t>
            </a:r>
            <a:endParaRPr sz="1900" dirty="0"/>
          </a:p>
          <a:p>
            <a:pPr marL="457200" lvl="0" indent="-342900" algn="l" rtl="0">
              <a:lnSpc>
                <a:spcPct val="150000"/>
              </a:lnSpc>
              <a:spcBef>
                <a:spcPts val="100"/>
              </a:spcBef>
              <a:spcAft>
                <a:spcPts val="0"/>
              </a:spcAft>
              <a:buSzPts val="1800"/>
              <a:buChar char="●"/>
            </a:pPr>
            <a:r>
              <a:rPr lang="en-US" sz="1900" dirty="0"/>
              <a:t>includes the knowledge, skills, and awareness needed to talk thoughtfully about race and racism and learning a racial vocabulary that includes terms like race, racism, prejudice, ally, and upstander (Sesame Street in Communities (n. d.)</a:t>
            </a:r>
          </a:p>
          <a:p>
            <a:pPr marL="457200" lvl="0" indent="-342900" algn="l" rtl="0">
              <a:lnSpc>
                <a:spcPct val="150000"/>
              </a:lnSpc>
              <a:spcBef>
                <a:spcPts val="100"/>
              </a:spcBef>
              <a:spcAft>
                <a:spcPts val="0"/>
              </a:spcAft>
              <a:buSzPts val="1800"/>
              <a:buChar char="●"/>
            </a:pPr>
            <a:r>
              <a:rPr lang="en-US" sz="1900" dirty="0"/>
              <a:t>emphasizes the relation between racism and power </a:t>
            </a:r>
          </a:p>
          <a:p>
            <a:pPr marL="457200" lvl="0" indent="-342900" algn="l" rtl="0">
              <a:lnSpc>
                <a:spcPct val="150000"/>
              </a:lnSpc>
              <a:spcBef>
                <a:spcPts val="100"/>
              </a:spcBef>
              <a:spcAft>
                <a:spcPts val="0"/>
              </a:spcAft>
              <a:buSzPts val="1800"/>
              <a:buChar char="●"/>
            </a:pPr>
            <a:r>
              <a:rPr lang="en-US" sz="1900" dirty="0"/>
              <a:t>is a lens through which to explore legal and educational practices</a:t>
            </a:r>
          </a:p>
          <a:p>
            <a:pPr marL="457200" lvl="0" indent="-342900" algn="l" rtl="0">
              <a:lnSpc>
                <a:spcPct val="150000"/>
              </a:lnSpc>
              <a:spcBef>
                <a:spcPts val="100"/>
              </a:spcBef>
              <a:spcAft>
                <a:spcPts val="0"/>
              </a:spcAft>
              <a:buSzPts val="1800"/>
              <a:buChar char="●"/>
            </a:pPr>
            <a:r>
              <a:rPr lang="en-US" sz="1900" dirty="0"/>
              <a:t>maintains the centrality of race while spotlighting and interrogating the “dynamic interplay” (Guinier, 2004, p. 113 among race, gender, class, place, and other demographic variables (cf. Bell, 1992). </a:t>
            </a:r>
          </a:p>
          <a:p>
            <a:pPr marL="457200" lvl="0" indent="-342900" algn="l" rtl="0">
              <a:lnSpc>
                <a:spcPct val="150000"/>
              </a:lnSpc>
              <a:spcBef>
                <a:spcPts val="100"/>
              </a:spcBef>
              <a:spcAft>
                <a:spcPts val="0"/>
              </a:spcAft>
              <a:buSzPts val="1800"/>
              <a:buChar char="●"/>
            </a:pPr>
            <a:r>
              <a:rPr lang="en-US" sz="1900" dirty="0"/>
              <a:t>is an interactive process in which the constructs of race and racism function as tools of diagnosis, feedback, and assessment. </a:t>
            </a:r>
          </a:p>
          <a:p>
            <a:pPr marL="457200" lvl="0" indent="-342900" algn="l" rtl="0">
              <a:lnSpc>
                <a:spcPct val="150000"/>
              </a:lnSpc>
              <a:spcBef>
                <a:spcPts val="100"/>
              </a:spcBef>
              <a:spcAft>
                <a:spcPts val="0"/>
              </a:spcAft>
              <a:buSzPts val="1800"/>
              <a:buChar char="●"/>
            </a:pPr>
            <a:r>
              <a:rPr lang="en-US" sz="1900" dirty="0"/>
              <a:t>fosters interpretation of racism in complex and multifaceted ways, including the psychological, social, emotional, interpersonal, and structural dimensions (Guinier, 2004; Rogers &amp; Mosely, 2008). </a:t>
            </a:r>
            <a:endParaRPr sz="1900" dirty="0"/>
          </a:p>
          <a:p>
            <a:pPr marL="457200" lvl="0" indent="-228600" algn="l" rtl="0">
              <a:lnSpc>
                <a:spcPct val="90000"/>
              </a:lnSpc>
              <a:spcBef>
                <a:spcPts val="1000"/>
              </a:spcBef>
              <a:spcAft>
                <a:spcPts val="0"/>
              </a:spcAft>
              <a:buClr>
                <a:schemeClr val="dk1"/>
              </a:buClr>
              <a:buSzPts val="1800"/>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26"/>
          <p:cNvSpPr txBox="1">
            <a:spLocks noGrp="1"/>
          </p:cNvSpPr>
          <p:nvPr>
            <p:ph type="title" idx="4294967295"/>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Racial Literacy</a:t>
            </a:r>
            <a:endParaRPr dirty="0"/>
          </a:p>
        </p:txBody>
      </p:sp>
      <p:sp>
        <p:nvSpPr>
          <p:cNvPr id="1061" name="Google Shape;1061;p26"/>
          <p:cNvSpPr txBox="1">
            <a:spLocks noGrp="1"/>
          </p:cNvSpPr>
          <p:nvPr>
            <p:ph type="body" idx="4294967295"/>
          </p:nvPr>
        </p:nvSpPr>
        <p:spPr>
          <a:xfrm>
            <a:off x="838200" y="1341475"/>
            <a:ext cx="10146030" cy="5170200"/>
          </a:xfrm>
          <a:prstGeom prst="rect">
            <a:avLst/>
          </a:prstGeom>
          <a:noFill/>
          <a:ln>
            <a:noFill/>
          </a:ln>
        </p:spPr>
        <p:txBody>
          <a:bodyPr spcFirstLastPara="1" wrap="square" lIns="91425" tIns="45700" rIns="91425" bIns="45700" anchor="t" anchorCtr="0">
            <a:normAutofit/>
          </a:bodyPr>
          <a:lstStyle/>
          <a:p>
            <a:pPr marL="457200" lvl="0" indent="-342900" algn="l" rtl="0">
              <a:lnSpc>
                <a:spcPct val="150000"/>
              </a:lnSpc>
              <a:spcBef>
                <a:spcPts val="1000"/>
              </a:spcBef>
              <a:spcAft>
                <a:spcPts val="0"/>
              </a:spcAft>
              <a:buSzPts val="1800"/>
              <a:buChar char="●"/>
            </a:pPr>
            <a:r>
              <a:rPr lang="en-US" sz="1800" dirty="0"/>
              <a:t>Racial Literacy for Teachers (Sealey-Ruiz, 2020, 2022; Skerrett, 2011; Skerrett &amp; </a:t>
            </a:r>
            <a:r>
              <a:rPr lang="en-US" sz="1800" dirty="0" err="1"/>
              <a:t>Smagorinsky</a:t>
            </a:r>
            <a:r>
              <a:rPr lang="en-US" sz="1800" dirty="0"/>
              <a:t>, 2022)</a:t>
            </a:r>
          </a:p>
          <a:p>
            <a:pPr marL="114300" lvl="0" indent="0" algn="l" rtl="0">
              <a:lnSpc>
                <a:spcPct val="150000"/>
              </a:lnSpc>
              <a:spcBef>
                <a:spcPts val="1000"/>
              </a:spcBef>
              <a:spcAft>
                <a:spcPts val="0"/>
              </a:spcAft>
              <a:buSzPts val="1800"/>
              <a:buNone/>
            </a:pPr>
            <a:endParaRPr sz="1800" dirty="0"/>
          </a:p>
          <a:p>
            <a:pPr marL="914400" lvl="1" indent="-342900" algn="l" rtl="0">
              <a:lnSpc>
                <a:spcPct val="150000"/>
              </a:lnSpc>
              <a:spcBef>
                <a:spcPts val="0"/>
              </a:spcBef>
              <a:spcAft>
                <a:spcPts val="0"/>
              </a:spcAft>
              <a:buSzPts val="1800"/>
              <a:buChar char="○"/>
            </a:pPr>
            <a:r>
              <a:rPr lang="en-US" sz="1800" dirty="0"/>
              <a:t>Who am I in terms of my racial(</a:t>
            </a:r>
            <a:r>
              <a:rPr lang="en-US" sz="1800" dirty="0" err="1"/>
              <a:t>ized</a:t>
            </a:r>
            <a:r>
              <a:rPr lang="en-US" sz="1800" dirty="0"/>
              <a:t>) and cultural identities, and who am I not? How do these identities intersect with my professional identity as a Language Arts teacher and shape my beliefs, values, and practices in my classroom and other contexts?” (Skerrett &amp; </a:t>
            </a:r>
            <a:r>
              <a:rPr lang="en-US" sz="1800" dirty="0" err="1"/>
              <a:t>Smagorinsky</a:t>
            </a:r>
            <a:r>
              <a:rPr lang="en-US" sz="1800" dirty="0"/>
              <a:t>, 2022)</a:t>
            </a:r>
            <a:endParaRPr sz="1800" dirty="0"/>
          </a:p>
          <a:p>
            <a:pPr marL="114300" lvl="0" indent="0" algn="l" rtl="0">
              <a:lnSpc>
                <a:spcPct val="150000"/>
              </a:lnSpc>
              <a:spcBef>
                <a:spcPts val="0"/>
              </a:spcBef>
              <a:spcAft>
                <a:spcPts val="0"/>
              </a:spcAft>
              <a:buSzPts val="1800"/>
              <a:buNone/>
            </a:pPr>
            <a:endParaRPr lang="en-US" sz="1800" dirty="0"/>
          </a:p>
          <a:p>
            <a:pPr marL="457200" lvl="0" indent="-342900" algn="l" rtl="0">
              <a:lnSpc>
                <a:spcPct val="150000"/>
              </a:lnSpc>
              <a:spcBef>
                <a:spcPts val="0"/>
              </a:spcBef>
              <a:spcAft>
                <a:spcPts val="0"/>
              </a:spcAft>
              <a:buSzPts val="1800"/>
              <a:buChar char="●"/>
            </a:pPr>
            <a:r>
              <a:rPr lang="en-US" sz="1800" dirty="0"/>
              <a:t>Teachers’ racial literacy shapes their curricular practices (</a:t>
            </a:r>
            <a:r>
              <a:rPr lang="en-US" sz="1800" dirty="0" err="1"/>
              <a:t>Grinage</a:t>
            </a:r>
            <a:r>
              <a:rPr lang="en-US" sz="1800" dirty="0"/>
              <a:t>, 2019; Sealey-Ruiz, 2020; Skerrett, 2011, Skerrett &amp; </a:t>
            </a:r>
            <a:r>
              <a:rPr lang="en-US" sz="1800" dirty="0" err="1"/>
              <a:t>Smagorinsky</a:t>
            </a:r>
            <a:r>
              <a:rPr lang="en-US" sz="1800" dirty="0"/>
              <a:t>, 2022)</a:t>
            </a:r>
            <a:endParaRPr sz="1800" dirty="0"/>
          </a:p>
          <a:p>
            <a:pPr marL="457200" lvl="0" indent="-228600" algn="l" rtl="0">
              <a:lnSpc>
                <a:spcPct val="90000"/>
              </a:lnSpc>
              <a:spcBef>
                <a:spcPts val="1000"/>
              </a:spcBef>
              <a:spcAft>
                <a:spcPts val="0"/>
              </a:spcAft>
              <a:buClr>
                <a:schemeClr val="dk1"/>
              </a:buClr>
              <a:buSzPts val="1800"/>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27"/>
          <p:cNvSpPr txBox="1">
            <a:spLocks noGrp="1"/>
          </p:cNvSpPr>
          <p:nvPr>
            <p:ph type="title"/>
          </p:nvPr>
        </p:nvSpPr>
        <p:spPr>
          <a:xfrm>
            <a:off x="2667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Racial Literacy Development</a:t>
            </a:r>
            <a:endParaRPr dirty="0"/>
          </a:p>
        </p:txBody>
      </p:sp>
      <p:sp>
        <p:nvSpPr>
          <p:cNvPr id="1068" name="Google Shape;1068;p27"/>
          <p:cNvSpPr txBox="1">
            <a:spLocks noGrp="1"/>
          </p:cNvSpPr>
          <p:nvPr>
            <p:ph type="body" idx="1"/>
          </p:nvPr>
        </p:nvSpPr>
        <p:spPr>
          <a:xfrm>
            <a:off x="138999" y="949470"/>
            <a:ext cx="5707380" cy="55683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r>
              <a:rPr lang="en-US" sz="1800" dirty="0"/>
              <a:t>Archaeology of Self (Sealey-Ruiz, 2022)</a:t>
            </a:r>
            <a:endParaRPr sz="1800" dirty="0"/>
          </a:p>
          <a:p>
            <a:pPr marL="457200" lvl="0" indent="-342900" algn="l" rtl="0">
              <a:lnSpc>
                <a:spcPct val="150000"/>
              </a:lnSpc>
              <a:spcBef>
                <a:spcPts val="1000"/>
              </a:spcBef>
              <a:spcAft>
                <a:spcPts val="0"/>
              </a:spcAft>
              <a:buClr>
                <a:schemeClr val="dk1"/>
              </a:buClr>
              <a:buSzPts val="1800"/>
              <a:buChar char="●"/>
            </a:pPr>
            <a:r>
              <a:rPr lang="en-US" sz="1800" dirty="0"/>
              <a:t>Archaeology of Self involves the self-exploration, probing, and understanding of where issues of race and racism live within. It requires that teachers personalize race and recognize how it influences their pedagogy. Archaeology of Self helps teachers understand that their beliefs about students and their community dictate how much or little they will invest in them. If teachers believe that a child belongs to a group of people who cannot achieve, they will treat that child as though they are “at risk” and not see their promise (p. 24).</a:t>
            </a:r>
            <a:endParaRPr sz="1800" dirty="0"/>
          </a:p>
        </p:txBody>
      </p:sp>
      <p:pic>
        <p:nvPicPr>
          <p:cNvPr id="1069" name="Google Shape;1069;p27">
            <a:extLst>
              <a:ext uri="{C183D7F6-B498-43B3-948B-1728B52AA6E4}">
                <adec:decorative xmlns:adec="http://schemas.microsoft.com/office/drawing/2017/decorative" val="1"/>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756790" y="1325700"/>
            <a:ext cx="6296211" cy="47106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g2830c4b0af2_0_1"/>
          <p:cNvSpPr txBox="1">
            <a:spLocks noGrp="1"/>
          </p:cNvSpPr>
          <p:nvPr>
            <p:ph type="title"/>
          </p:nvPr>
        </p:nvSpPr>
        <p:spPr>
          <a:xfrm>
            <a:off x="723900" y="4254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Racial Literacy in practice</a:t>
            </a:r>
            <a:endParaRPr dirty="0"/>
          </a:p>
        </p:txBody>
      </p:sp>
      <p:sp>
        <p:nvSpPr>
          <p:cNvPr id="1075" name="Google Shape;1075;g2830c4b0af2_0_1"/>
          <p:cNvSpPr txBox="1">
            <a:spLocks noGrp="1"/>
          </p:cNvSpPr>
          <p:nvPr>
            <p:ph type="body" idx="1"/>
          </p:nvPr>
        </p:nvSpPr>
        <p:spPr>
          <a:xfrm>
            <a:off x="723900" y="1988460"/>
            <a:ext cx="6545580" cy="3985620"/>
          </a:xfrm>
          <a:prstGeom prst="rect">
            <a:avLst/>
          </a:prstGeom>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r>
              <a:rPr lang="en-US" sz="2000" dirty="0"/>
              <a:t>In Skerrett &amp; </a:t>
            </a:r>
            <a:r>
              <a:rPr lang="en-US" sz="2000" dirty="0" err="1"/>
              <a:t>Smagorinsky</a:t>
            </a:r>
            <a:r>
              <a:rPr lang="en-US" sz="2000" dirty="0"/>
              <a:t> (2022), we outline an approach in which teachers become familiar with ideas related to racial literacy and learn about how to use and apply their racial literacy to understand better how race functions in their own lives, in schools (its curriculum, structures, policy, and practices), and in society and societal institutions</a:t>
            </a:r>
            <a:endParaRPr sz="2000" dirty="0"/>
          </a:p>
        </p:txBody>
      </p:sp>
      <p:pic>
        <p:nvPicPr>
          <p:cNvPr id="1076" name="Google Shape;1076;g2830c4b0af2_0_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502525" y="730250"/>
            <a:ext cx="3965575" cy="5665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2"/>
          <p:cNvSpPr txBox="1">
            <a:spLocks noGrp="1"/>
          </p:cNvSpPr>
          <p:nvPr>
            <p:ph type="title"/>
          </p:nvPr>
        </p:nvSpPr>
        <p:spPr>
          <a:xfrm>
            <a:off x="960000" y="490242"/>
            <a:ext cx="102720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Where we’re headed…</a:t>
            </a:r>
            <a:endParaRPr dirty="0"/>
          </a:p>
        </p:txBody>
      </p:sp>
      <p:sp>
        <p:nvSpPr>
          <p:cNvPr id="952" name="Google Shape;952;p2"/>
          <p:cNvSpPr txBox="1">
            <a:spLocks noGrp="1"/>
          </p:cNvSpPr>
          <p:nvPr>
            <p:ph type="body" idx="1"/>
          </p:nvPr>
        </p:nvSpPr>
        <p:spPr>
          <a:xfrm>
            <a:off x="692025" y="1423188"/>
            <a:ext cx="10272000" cy="4964400"/>
          </a:xfrm>
          <a:prstGeom prst="rect">
            <a:avLst/>
          </a:prstGeom>
          <a:noFill/>
          <a:ln>
            <a:noFill/>
          </a:ln>
        </p:spPr>
        <p:txBody>
          <a:bodyPr spcFirstLastPara="1" wrap="square" lIns="91425" tIns="45700" rIns="91425" bIns="45700" anchor="t" anchorCtr="0">
            <a:normAutofit/>
          </a:bodyPr>
          <a:lstStyle/>
          <a:p>
            <a:pPr marL="457200" lvl="0" indent="-381000" algn="l" rtl="0">
              <a:lnSpc>
                <a:spcPct val="150000"/>
              </a:lnSpc>
              <a:spcBef>
                <a:spcPts val="0"/>
              </a:spcBef>
              <a:spcAft>
                <a:spcPts val="0"/>
              </a:spcAft>
              <a:buSzPts val="2400"/>
              <a:buFont typeface="Open Sans Light"/>
              <a:buChar char="●"/>
            </a:pPr>
            <a:r>
              <a:rPr lang="en-US" sz="2400" dirty="0"/>
              <a:t>Framing the Educational Moment</a:t>
            </a:r>
            <a:endParaRPr sz="2400" dirty="0"/>
          </a:p>
          <a:p>
            <a:pPr marL="457200" lvl="0" indent="-381000" algn="l" rtl="0">
              <a:lnSpc>
                <a:spcPct val="150000"/>
              </a:lnSpc>
              <a:spcBef>
                <a:spcPts val="0"/>
              </a:spcBef>
              <a:spcAft>
                <a:spcPts val="0"/>
              </a:spcAft>
              <a:buSzPts val="2400"/>
              <a:buFont typeface="Open Sans Light"/>
              <a:buChar char="●"/>
            </a:pPr>
            <a:r>
              <a:rPr lang="en-US" sz="2400" dirty="0"/>
              <a:t>Learners and their Social Landscape</a:t>
            </a:r>
            <a:endParaRPr sz="2400" dirty="0"/>
          </a:p>
          <a:p>
            <a:pPr marL="457200" lvl="0" indent="-381000" algn="l" rtl="0">
              <a:lnSpc>
                <a:spcPct val="150000"/>
              </a:lnSpc>
              <a:spcBef>
                <a:spcPts val="0"/>
              </a:spcBef>
              <a:spcAft>
                <a:spcPts val="0"/>
              </a:spcAft>
              <a:buSzPts val="2400"/>
              <a:buFont typeface="Open Sans Light"/>
              <a:buChar char="●"/>
            </a:pPr>
            <a:r>
              <a:rPr lang="en-US" sz="2400" dirty="0"/>
              <a:t>Key Considerations for Curriculum Change</a:t>
            </a:r>
            <a:endParaRPr dirty="0"/>
          </a:p>
          <a:p>
            <a:pPr marL="457200" lvl="0" indent="-381000" algn="l" rtl="0">
              <a:lnSpc>
                <a:spcPct val="150000"/>
              </a:lnSpc>
              <a:spcBef>
                <a:spcPts val="0"/>
              </a:spcBef>
              <a:spcAft>
                <a:spcPts val="0"/>
              </a:spcAft>
              <a:buSzPts val="2400"/>
              <a:buFont typeface="Open Sans Light"/>
              <a:buChar char="●"/>
            </a:pPr>
            <a:r>
              <a:rPr lang="en-US" sz="2400" dirty="0"/>
              <a:t>Reflections </a:t>
            </a:r>
            <a:endParaRPr sz="2400" dirty="0"/>
          </a:p>
          <a:p>
            <a:pPr marL="228600" lvl="0" indent="-50800" algn="l" rtl="0">
              <a:lnSpc>
                <a:spcPct val="90000"/>
              </a:lnSpc>
              <a:spcBef>
                <a:spcPts val="1000"/>
              </a:spcBef>
              <a:spcAft>
                <a:spcPts val="0"/>
              </a:spcAft>
              <a:buClr>
                <a:schemeClr val="dk1"/>
              </a:buClr>
              <a:buSzPts val="2800"/>
              <a:buNone/>
            </a:pPr>
            <a:endParaRPr dirty="0"/>
          </a:p>
        </p:txBody>
      </p:sp>
      <p:pic>
        <p:nvPicPr>
          <p:cNvPr id="953" name="Google Shape;953;p2" descr="A long and undulating road through a dense forest"/>
          <p:cNvPicPr preferRelativeResize="0"/>
          <p:nvPr/>
        </p:nvPicPr>
        <p:blipFill rotWithShape="1">
          <a:blip r:embed="rId3">
            <a:alphaModFix/>
          </a:blip>
          <a:srcRect/>
          <a:stretch/>
        </p:blipFill>
        <p:spPr>
          <a:xfrm>
            <a:off x="6405975" y="3215625"/>
            <a:ext cx="5405650" cy="32501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Racial Literacy continued</a:t>
            </a:r>
            <a:endParaRPr dirty="0"/>
          </a:p>
        </p:txBody>
      </p:sp>
      <p:pic>
        <p:nvPicPr>
          <p:cNvPr id="1084" name="Google Shape;1084;p2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2400" y="0"/>
            <a:ext cx="12192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30"/>
          <p:cNvSpPr txBox="1">
            <a:spLocks noGrp="1"/>
          </p:cNvSpPr>
          <p:nvPr>
            <p:ph type="title"/>
          </p:nvPr>
        </p:nvSpPr>
        <p:spPr>
          <a:xfrm>
            <a:off x="2743200" y="2000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Racial Literacy in Scotland</a:t>
            </a:r>
            <a:endParaRPr dirty="0"/>
          </a:p>
        </p:txBody>
      </p:sp>
      <p:sp>
        <p:nvSpPr>
          <p:cNvPr id="1090" name="Google Shape;1090;p30"/>
          <p:cNvSpPr txBox="1">
            <a:spLocks noGrp="1"/>
          </p:cNvSpPr>
          <p:nvPr>
            <p:ph type="body" idx="1"/>
          </p:nvPr>
        </p:nvSpPr>
        <p:spPr>
          <a:xfrm>
            <a:off x="308175" y="1926500"/>
            <a:ext cx="37407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800"/>
              <a:buNone/>
            </a:pPr>
            <a:endParaRPr sz="1800" b="1" i="0" u="sng" strike="noStrike">
              <a:solidFill>
                <a:srgbClr val="3070D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endParaRPr>
          </a:p>
          <a:p>
            <a:pPr marL="457200" lvl="0" indent="-342900" algn="l" rtl="0">
              <a:lnSpc>
                <a:spcPct val="150000"/>
              </a:lnSpc>
              <a:spcBef>
                <a:spcPts val="1000"/>
              </a:spcBef>
              <a:spcAft>
                <a:spcPts val="0"/>
              </a:spcAft>
              <a:buClr>
                <a:schemeClr val="dk1"/>
              </a:buClr>
              <a:buSzPts val="1800"/>
              <a:buChar char="●"/>
            </a:pPr>
            <a:r>
              <a:rPr lang="en-US" sz="1800" b="1" i="0" u="sng" strike="noStrike">
                <a:solidFill>
                  <a:srgbClr val="3070D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Anti-Racism in Education Programme</a:t>
            </a:r>
            <a:r>
              <a:rPr lang="en-US" sz="1800" b="0" i="0">
                <a:solidFill>
                  <a:srgbClr val="171717"/>
                </a:solidFill>
                <a:latin typeface="Open Sans"/>
                <a:ea typeface="Open Sans"/>
                <a:cs typeface="Open Sans"/>
                <a:sym typeface="Open Sans"/>
              </a:rPr>
              <a:t>,</a:t>
            </a:r>
            <a:endParaRPr sz="1800"/>
          </a:p>
          <a:p>
            <a:pPr marL="457200" lvl="0" indent="-342900" algn="l" rtl="0">
              <a:lnSpc>
                <a:spcPct val="150000"/>
              </a:lnSpc>
              <a:spcBef>
                <a:spcPts val="1000"/>
              </a:spcBef>
              <a:spcAft>
                <a:spcPts val="0"/>
              </a:spcAft>
              <a:buClr>
                <a:schemeClr val="dk1"/>
              </a:buClr>
              <a:buSzPts val="1800"/>
              <a:buChar char="●"/>
            </a:pPr>
            <a:r>
              <a:rPr lang="en-US" sz="1800">
                <a:solidFill>
                  <a:srgbClr val="171717"/>
                </a:solidFill>
                <a:latin typeface="Open Sans"/>
                <a:ea typeface="Open Sans"/>
                <a:cs typeface="Open Sans"/>
                <a:sym typeface="Open Sans"/>
              </a:rPr>
              <a:t>Antiracist curriculum principles for children, young people, teachers and leaders</a:t>
            </a:r>
            <a:endParaRPr sz="1800"/>
          </a:p>
        </p:txBody>
      </p:sp>
      <p:pic>
        <p:nvPicPr>
          <p:cNvPr id="1091" name="Google Shape;1091;p30">
            <a:extLst>
              <a:ext uri="{C183D7F6-B498-43B3-948B-1728B52AA6E4}">
                <adec:decorative xmlns:adec="http://schemas.microsoft.com/office/drawing/2017/decorative" val="1"/>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048875" y="1597017"/>
            <a:ext cx="7904239" cy="445993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Reflecting on Racial Literacy</a:t>
            </a:r>
            <a:endParaRPr dirty="0"/>
          </a:p>
        </p:txBody>
      </p:sp>
      <p:pic>
        <p:nvPicPr>
          <p:cNvPr id="1098" name="Google Shape;1098;p3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230800" y="1766038"/>
            <a:ext cx="7198926" cy="4796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32"/>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000"/>
              <a:buNone/>
            </a:pPr>
            <a:r>
              <a:rPr lang="en-US" dirty="0"/>
              <a:t>Transnational Knowledges</a:t>
            </a:r>
            <a:endParaRPr dirty="0"/>
          </a:p>
        </p:txBody>
      </p:sp>
      <p:pic>
        <p:nvPicPr>
          <p:cNvPr id="1105" name="Google Shape;1105;p32">
            <a:extLst>
              <a:ext uri="{C183D7F6-B498-43B3-948B-1728B52AA6E4}">
                <adec:decorative xmlns:adec="http://schemas.microsoft.com/office/drawing/2017/decorative" val="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7350" y="1610199"/>
            <a:ext cx="3989669" cy="3151425"/>
          </a:xfrm>
          <a:prstGeom prst="rect">
            <a:avLst/>
          </a:prstGeom>
          <a:noFill/>
          <a:ln>
            <a:noFill/>
          </a:ln>
        </p:spPr>
      </p:pic>
      <p:sp>
        <p:nvSpPr>
          <p:cNvPr id="1108" name="Google Shape;1108;p32"/>
          <p:cNvSpPr txBox="1"/>
          <p:nvPr/>
        </p:nvSpPr>
        <p:spPr>
          <a:xfrm>
            <a:off x="4434163" y="2370050"/>
            <a:ext cx="2595300" cy="240061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i="0" u="none" strike="noStrike" cap="none" dirty="0">
                <a:solidFill>
                  <a:srgbClr val="000000"/>
                </a:solidFill>
                <a:latin typeface="Open Sans"/>
                <a:ea typeface="Open Sans"/>
                <a:cs typeface="Open Sans"/>
                <a:sym typeface="Open Sans"/>
              </a:rPr>
              <a:t>Personal/familial</a:t>
            </a:r>
            <a:endParaRPr sz="2000" dirty="0">
              <a:latin typeface="Open Sans"/>
              <a:ea typeface="Open Sans"/>
              <a:cs typeface="Open Sans"/>
              <a:sym typeface="Open Sans"/>
            </a:endParaRPr>
          </a:p>
          <a:p>
            <a:pPr marL="0" marR="0" lvl="0" indent="0" algn="ctr" rtl="0">
              <a:lnSpc>
                <a:spcPct val="150000"/>
              </a:lnSpc>
              <a:spcBef>
                <a:spcPts val="0"/>
              </a:spcBef>
              <a:spcAft>
                <a:spcPts val="0"/>
              </a:spcAft>
              <a:buNone/>
            </a:pPr>
            <a:r>
              <a:rPr lang="en-US" sz="2000" i="0" u="none" strike="noStrike" cap="none" dirty="0">
                <a:solidFill>
                  <a:srgbClr val="000000"/>
                </a:solidFill>
                <a:latin typeface="Open Sans"/>
                <a:ea typeface="Open Sans"/>
                <a:cs typeface="Open Sans"/>
                <a:sym typeface="Open Sans"/>
              </a:rPr>
              <a:t>Social</a:t>
            </a:r>
            <a:endParaRPr sz="2000" dirty="0">
              <a:latin typeface="Open Sans"/>
              <a:ea typeface="Open Sans"/>
              <a:cs typeface="Open Sans"/>
              <a:sym typeface="Open Sans"/>
            </a:endParaRPr>
          </a:p>
          <a:p>
            <a:pPr marL="0" marR="0" lvl="0" indent="0" algn="ctr" rtl="0">
              <a:lnSpc>
                <a:spcPct val="150000"/>
              </a:lnSpc>
              <a:spcBef>
                <a:spcPts val="0"/>
              </a:spcBef>
              <a:spcAft>
                <a:spcPts val="0"/>
              </a:spcAft>
              <a:buNone/>
            </a:pPr>
            <a:r>
              <a:rPr lang="en-US" sz="2000" i="0" u="none" strike="noStrike" cap="none" dirty="0">
                <a:solidFill>
                  <a:srgbClr val="000000"/>
                </a:solidFill>
                <a:latin typeface="Open Sans"/>
                <a:ea typeface="Open Sans"/>
                <a:cs typeface="Open Sans"/>
                <a:sym typeface="Open Sans"/>
              </a:rPr>
              <a:t>Economic</a:t>
            </a:r>
            <a:endParaRPr sz="2000" dirty="0">
              <a:latin typeface="Open Sans"/>
              <a:ea typeface="Open Sans"/>
              <a:cs typeface="Open Sans"/>
              <a:sym typeface="Open Sans"/>
            </a:endParaRPr>
          </a:p>
          <a:p>
            <a:pPr marL="0" marR="0" lvl="0" indent="0" algn="ctr" rtl="0">
              <a:lnSpc>
                <a:spcPct val="150000"/>
              </a:lnSpc>
              <a:spcBef>
                <a:spcPts val="0"/>
              </a:spcBef>
              <a:spcAft>
                <a:spcPts val="0"/>
              </a:spcAft>
              <a:buNone/>
            </a:pPr>
            <a:r>
              <a:rPr lang="en-US" sz="2000" i="0" u="none" strike="noStrike" cap="none" dirty="0">
                <a:solidFill>
                  <a:srgbClr val="000000"/>
                </a:solidFill>
                <a:latin typeface="Open Sans"/>
                <a:ea typeface="Open Sans"/>
                <a:cs typeface="Open Sans"/>
                <a:sym typeface="Open Sans"/>
              </a:rPr>
              <a:t>Political</a:t>
            </a:r>
            <a:endParaRPr sz="2000" dirty="0">
              <a:latin typeface="Open Sans"/>
              <a:ea typeface="Open Sans"/>
              <a:cs typeface="Open Sans"/>
              <a:sym typeface="Open Sans"/>
            </a:endParaRPr>
          </a:p>
          <a:p>
            <a:pPr marL="0" marR="0" lvl="0" indent="0" algn="ctr" rtl="0">
              <a:lnSpc>
                <a:spcPct val="150000"/>
              </a:lnSpc>
              <a:spcBef>
                <a:spcPts val="0"/>
              </a:spcBef>
              <a:spcAft>
                <a:spcPts val="0"/>
              </a:spcAft>
              <a:buNone/>
            </a:pPr>
            <a:r>
              <a:rPr lang="en-US" sz="2000" i="0" u="none" strike="noStrike" cap="none" dirty="0">
                <a:solidFill>
                  <a:srgbClr val="000000"/>
                </a:solidFill>
                <a:latin typeface="Open Sans"/>
                <a:ea typeface="Open Sans"/>
                <a:cs typeface="Open Sans"/>
                <a:sym typeface="Open Sans"/>
              </a:rPr>
              <a:t>Educational</a:t>
            </a:r>
            <a:endParaRPr sz="2000" dirty="0">
              <a:latin typeface="Open Sans"/>
              <a:ea typeface="Open Sans"/>
              <a:cs typeface="Open Sans"/>
              <a:sym typeface="Open Sans"/>
            </a:endParaRPr>
          </a:p>
        </p:txBody>
      </p:sp>
      <p:pic>
        <p:nvPicPr>
          <p:cNvPr id="1106" name="Google Shape;1106;p32">
            <a:extLst>
              <a:ext uri="{C183D7F6-B498-43B3-948B-1728B52AA6E4}">
                <adec:decorative xmlns:adec="http://schemas.microsoft.com/office/drawing/2017/decorative" val="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50100" y="1610200"/>
            <a:ext cx="4762499" cy="3151426"/>
          </a:xfrm>
          <a:prstGeom prst="rect">
            <a:avLst/>
          </a:prstGeom>
          <a:noFill/>
          <a:ln>
            <a:noFill/>
          </a:ln>
        </p:spPr>
      </p:pic>
      <p:sp>
        <p:nvSpPr>
          <p:cNvPr id="1107" name="Google Shape;1107;p32"/>
          <p:cNvSpPr txBox="1"/>
          <p:nvPr/>
        </p:nvSpPr>
        <p:spPr>
          <a:xfrm>
            <a:off x="1093740" y="5036163"/>
            <a:ext cx="10339800" cy="14772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i="0" u="none" strike="noStrike" cap="none" dirty="0">
                <a:solidFill>
                  <a:srgbClr val="000000"/>
                </a:solidFill>
                <a:latin typeface="Open Sans"/>
                <a:ea typeface="Open Sans"/>
                <a:cs typeface="Open Sans"/>
                <a:sym typeface="Open Sans"/>
              </a:rPr>
              <a:t>The phenomenon wherein people, through a mix of necessity and choice, live their lives across two or more nation states (Levitt,</a:t>
            </a:r>
            <a:r>
              <a:rPr lang="en-US" sz="2000" dirty="0">
                <a:latin typeface="Open Sans"/>
                <a:ea typeface="Open Sans"/>
                <a:cs typeface="Open Sans"/>
                <a:sym typeface="Open Sans"/>
              </a:rPr>
              <a:t> </a:t>
            </a:r>
            <a:r>
              <a:rPr lang="en-US" sz="2000" i="0" u="none" strike="noStrike" cap="none" dirty="0">
                <a:solidFill>
                  <a:srgbClr val="000000"/>
                </a:solidFill>
                <a:latin typeface="Open Sans"/>
                <a:ea typeface="Open Sans"/>
                <a:cs typeface="Open Sans"/>
                <a:sym typeface="Open Sans"/>
              </a:rPr>
              <a:t>2001). Transnational people develop and sustain multiple inter-national ties.</a:t>
            </a:r>
            <a:endParaRPr sz="2000" dirty="0">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33"/>
          <p:cNvSpPr txBox="1">
            <a:spLocks noGrp="1"/>
          </p:cNvSpPr>
          <p:nvPr>
            <p:ph type="title"/>
          </p:nvPr>
        </p:nvSpPr>
        <p:spPr>
          <a:xfrm>
            <a:off x="960000" y="593367"/>
            <a:ext cx="102720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latin typeface="Avenir"/>
                <a:ea typeface="Avenir"/>
                <a:cs typeface="Avenir"/>
                <a:sym typeface="Avenir"/>
              </a:rPr>
              <a:t>Transnational Youth</a:t>
            </a:r>
            <a:endParaRPr dirty="0"/>
          </a:p>
        </p:txBody>
      </p:sp>
      <p:sp>
        <p:nvSpPr>
          <p:cNvPr id="1114" name="Google Shape;1114;p33"/>
          <p:cNvSpPr txBox="1">
            <a:spLocks noGrp="1"/>
          </p:cNvSpPr>
          <p:nvPr>
            <p:ph type="body" idx="1"/>
          </p:nvPr>
        </p:nvSpPr>
        <p:spPr>
          <a:xfrm>
            <a:off x="960000" y="1356867"/>
            <a:ext cx="9749915" cy="5799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2100"/>
              </a:spcBef>
              <a:spcAft>
                <a:spcPts val="0"/>
              </a:spcAft>
              <a:buNone/>
            </a:pPr>
            <a:r>
              <a:rPr lang="en-US" sz="2416" dirty="0"/>
              <a:t>Transnational youths participate actively: physically, psychosocially, and/or virtually in a globalized world through hybrid language and literacy practices </a:t>
            </a:r>
            <a:endParaRPr sz="2416" dirty="0"/>
          </a:p>
          <a:p>
            <a:pPr marL="0" lvl="1" indent="0" algn="l" rtl="0">
              <a:lnSpc>
                <a:spcPct val="150000"/>
              </a:lnSpc>
              <a:spcBef>
                <a:spcPts val="4100"/>
              </a:spcBef>
              <a:spcAft>
                <a:spcPts val="0"/>
              </a:spcAft>
              <a:buClr>
                <a:schemeClr val="dk1"/>
              </a:buClr>
              <a:buSzPts val="1800"/>
              <a:buNone/>
            </a:pPr>
            <a:r>
              <a:rPr lang="en-US" sz="2416" dirty="0"/>
              <a:t>Lam &amp; Warriner, 2012; Lam &amp; Christiansen, 2022; Skerrett, 2015, 2018; </a:t>
            </a:r>
            <a:r>
              <a:rPr lang="en-US" sz="2416" dirty="0" err="1"/>
              <a:t>Stornaiuolo</a:t>
            </a:r>
            <a:r>
              <a:rPr lang="en-US" sz="2416" dirty="0"/>
              <a:t> et al., 2017)</a:t>
            </a:r>
            <a:endParaRPr dirty="0">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34"/>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000"/>
              <a:buNone/>
            </a:pPr>
            <a:r>
              <a:rPr lang="en-US" dirty="0"/>
              <a:t>Transnational Learners and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Communities </a:t>
            </a:r>
            <a:r>
              <a:rPr lang="en-US" dirty="0">
                <a:solidFill>
                  <a:schemeClr val="bg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2</a:t>
            </a:r>
            <a:endParaRPr dirty="0">
              <a:solidFill>
                <a:schemeClr val="bg1"/>
              </a:solidFill>
            </a:endParaRPr>
          </a:p>
        </p:txBody>
      </p:sp>
      <p:sp>
        <p:nvSpPr>
          <p:cNvPr id="1122" name="Google Shape;1122;p34"/>
          <p:cNvSpPr txBox="1"/>
          <p:nvPr/>
        </p:nvSpPr>
        <p:spPr>
          <a:xfrm>
            <a:off x="1400788" y="2417407"/>
            <a:ext cx="5335292" cy="355477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0" i="0" u="none" strike="noStrike" cap="none" dirty="0">
                <a:solidFill>
                  <a:srgbClr val="000000"/>
                </a:solidFill>
                <a:latin typeface="Arial"/>
                <a:ea typeface="Arial"/>
                <a:cs typeface="Arial"/>
                <a:sym typeface="Arial"/>
              </a:rPr>
              <a:t>One in eight international migrants is a child; refugee children are 5 times more likely to be out of school; 36.5 million displaced children worldwide (UNICEF, 2022)</a:t>
            </a:r>
            <a:endParaRPr sz="2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endParaRPr sz="3000" b="0" i="0" u="none" strike="noStrike" cap="none" dirty="0">
              <a:solidFill>
                <a:srgbClr val="000000"/>
              </a:solidFill>
              <a:latin typeface="Arial"/>
              <a:ea typeface="Arial"/>
              <a:cs typeface="Arial"/>
              <a:sym typeface="Arial"/>
            </a:endParaRPr>
          </a:p>
        </p:txBody>
      </p:sp>
      <p:pic>
        <p:nvPicPr>
          <p:cNvPr id="1121" name="Google Shape;1121;p3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420708" y="2249767"/>
            <a:ext cx="4052276" cy="351378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3"/>
          <p:cNvSpPr txBox="1">
            <a:spLocks noGrp="1"/>
          </p:cNvSpPr>
          <p:nvPr>
            <p:ph type="title"/>
          </p:nvPr>
        </p:nvSpPr>
        <p:spPr>
          <a:xfrm>
            <a:off x="960000" y="593367"/>
            <a:ext cx="102720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Transnational Learners</a:t>
            </a:r>
            <a:endParaRPr dirty="0"/>
          </a:p>
        </p:txBody>
      </p:sp>
      <p:sp>
        <p:nvSpPr>
          <p:cNvPr id="1128" name="Google Shape;1128;p3"/>
          <p:cNvSpPr txBox="1">
            <a:spLocks noGrp="1"/>
          </p:cNvSpPr>
          <p:nvPr>
            <p:ph type="body" idx="4294967295"/>
          </p:nvPr>
        </p:nvSpPr>
        <p:spPr>
          <a:xfrm>
            <a:off x="598725" y="1417650"/>
            <a:ext cx="10272600" cy="4997400"/>
          </a:xfrm>
          <a:prstGeom prst="rect">
            <a:avLst/>
          </a:prstGeom>
          <a:noFill/>
          <a:ln>
            <a:noFill/>
          </a:ln>
        </p:spPr>
        <p:txBody>
          <a:bodyPr spcFirstLastPara="1" wrap="square" lIns="91425" tIns="45700" rIns="91425" bIns="45700" anchor="t" anchorCtr="0">
            <a:noAutofit/>
          </a:bodyPr>
          <a:lstStyle/>
          <a:p>
            <a:pPr marL="457200" lvl="0" indent="-330200" algn="l" rtl="0">
              <a:lnSpc>
                <a:spcPct val="150000"/>
              </a:lnSpc>
              <a:spcBef>
                <a:spcPts val="2100"/>
              </a:spcBef>
              <a:spcAft>
                <a:spcPts val="0"/>
              </a:spcAft>
              <a:buSzPts val="1600"/>
              <a:buChar char="●"/>
            </a:pPr>
            <a:r>
              <a:rPr lang="en-US" sz="1800"/>
              <a:t>Transnational children and youths develop valuable assets from living transnationally such as intercultural world knowledge and perspectives, multilingual repertoires, and transliteracy practices (de los Rios, 2018; Lam &amp; Rosario-Ramos, 2009; Lam &amp; Christiansen, 2022). These resources can be leveraged for learning in schools (Kwon, 2022; Skerrett, 2015, 2020). </a:t>
            </a:r>
            <a:endParaRPr sz="1800"/>
          </a:p>
          <a:p>
            <a:pPr marL="457200" lvl="0" indent="-330200" algn="l" rtl="0">
              <a:lnSpc>
                <a:spcPct val="150000"/>
              </a:lnSpc>
              <a:spcBef>
                <a:spcPts val="0"/>
              </a:spcBef>
              <a:spcAft>
                <a:spcPts val="0"/>
              </a:spcAft>
              <a:buSzPts val="1600"/>
              <a:buChar char="●"/>
            </a:pPr>
            <a:r>
              <a:rPr lang="en-US" sz="1800"/>
              <a:t>Some transnational youth also face the challenge of interrupted schooling, and attending school across national systems that are different in language, curricular, cultural, and other practices resulting in uneven/poor academic achievement and push-out from school (Coe et al., 2011; Skerrett, 2015; Zuniga &amp; Hamann, 2009)</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35"/>
          <p:cNvSpPr txBox="1">
            <a:spLocks noGrp="1"/>
          </p:cNvSpPr>
          <p:nvPr>
            <p:ph type="title" idx="4294967295"/>
          </p:nvPr>
        </p:nvSpPr>
        <p:spPr>
          <a:xfrm>
            <a:off x="838200" y="757100"/>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25000"/>
              </a:lnSpc>
              <a:spcBef>
                <a:spcPts val="0"/>
              </a:spcBef>
              <a:spcAft>
                <a:spcPts val="0"/>
              </a:spcAft>
              <a:buClr>
                <a:schemeClr val="dk1"/>
              </a:buClr>
              <a:buSzPts val="1800"/>
              <a:buNone/>
            </a:pPr>
            <a:r>
              <a:rPr lang="en-US" dirty="0"/>
              <a:t>A Transnationally-Inclusive Approach to Literacy Education</a:t>
            </a:r>
            <a:endParaRPr dirty="0"/>
          </a:p>
        </p:txBody>
      </p:sp>
      <p:sp>
        <p:nvSpPr>
          <p:cNvPr id="1135" name="Google Shape;1135;p35"/>
          <p:cNvSpPr txBox="1">
            <a:spLocks noGrp="1"/>
          </p:cNvSpPr>
          <p:nvPr>
            <p:ph type="body" idx="4294967295"/>
          </p:nvPr>
        </p:nvSpPr>
        <p:spPr>
          <a:xfrm>
            <a:off x="698575" y="2290000"/>
            <a:ext cx="7023000" cy="2802600"/>
          </a:xfrm>
          <a:prstGeom prst="rect">
            <a:avLst/>
          </a:prstGeom>
          <a:noFill/>
          <a:ln>
            <a:noFill/>
          </a:ln>
        </p:spPr>
        <p:txBody>
          <a:bodyPr spcFirstLastPara="1" wrap="square" lIns="91425" tIns="45700" rIns="91425" bIns="45700" anchor="t" anchorCtr="0">
            <a:normAutofit lnSpcReduction="10000"/>
          </a:bodyPr>
          <a:lstStyle/>
          <a:p>
            <a:pPr marL="457200" lvl="0" indent="-381000" algn="l" rtl="0">
              <a:lnSpc>
                <a:spcPct val="150000"/>
              </a:lnSpc>
              <a:spcBef>
                <a:spcPts val="1000"/>
              </a:spcBef>
              <a:spcAft>
                <a:spcPts val="0"/>
              </a:spcAft>
              <a:buSzPts val="2400"/>
              <a:buChar char="●"/>
            </a:pPr>
            <a:r>
              <a:rPr lang="en-US" sz="2400" dirty="0"/>
              <a:t>Based in a longitudinal qualitative study of the literacy lives and educational experiences of transnational youths who live across the Caribbean, Europe, India, Mexico, Canada and the US.	</a:t>
            </a:r>
            <a:endParaRPr sz="2400" dirty="0"/>
          </a:p>
        </p:txBody>
      </p:sp>
      <p:pic>
        <p:nvPicPr>
          <p:cNvPr id="1136" name="Google Shape;1136;p35">
            <a:extLst>
              <a:ext uri="{C183D7F6-B498-43B3-948B-1728B52AA6E4}">
                <adec:decorative xmlns:adec="http://schemas.microsoft.com/office/drawing/2017/decorative" val="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09849" y="2082800"/>
            <a:ext cx="3258626" cy="3711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36"/>
          <p:cNvSpPr txBox="1">
            <a:spLocks noGrp="1"/>
          </p:cNvSpPr>
          <p:nvPr>
            <p:ph type="title"/>
          </p:nvPr>
        </p:nvSpPr>
        <p:spPr>
          <a:xfrm>
            <a:off x="1131895" y="311965"/>
            <a:ext cx="1008888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25000"/>
              </a:lnSpc>
              <a:spcBef>
                <a:spcPts val="0"/>
              </a:spcBef>
              <a:spcAft>
                <a:spcPts val="0"/>
              </a:spcAft>
              <a:buClr>
                <a:schemeClr val="dk1"/>
              </a:buClr>
              <a:buSzPts val="1800"/>
              <a:buNone/>
            </a:pPr>
            <a:r>
              <a:rPr lang="en-US" dirty="0"/>
              <a:t>A Transnationally-Inclusive Approach to Literacy Education </a:t>
            </a:r>
            <a:r>
              <a:rPr lang="en-US" dirty="0">
                <a:solidFill>
                  <a:schemeClr val="bg1"/>
                </a:solidFill>
              </a:rPr>
              <a:t>2</a:t>
            </a:r>
            <a:endParaRPr dirty="0">
              <a:solidFill>
                <a:schemeClr val="bg1"/>
              </a:solidFill>
            </a:endParaRPr>
          </a:p>
        </p:txBody>
      </p:sp>
      <p:sp>
        <p:nvSpPr>
          <p:cNvPr id="1143" name="Google Shape;1143;p36"/>
          <p:cNvSpPr txBox="1">
            <a:spLocks noGrp="1"/>
          </p:cNvSpPr>
          <p:nvPr>
            <p:ph type="body" idx="1"/>
          </p:nvPr>
        </p:nvSpPr>
        <p:spPr>
          <a:xfrm>
            <a:off x="1022875" y="1651000"/>
            <a:ext cx="10197900" cy="5207100"/>
          </a:xfrm>
          <a:prstGeom prst="rect">
            <a:avLst/>
          </a:prstGeom>
          <a:noFill/>
          <a:ln>
            <a:noFill/>
          </a:ln>
        </p:spPr>
        <p:txBody>
          <a:bodyPr spcFirstLastPara="1" wrap="square" lIns="91425" tIns="45700" rIns="91425" bIns="45700" anchor="t" anchorCtr="0">
            <a:noAutofit/>
          </a:bodyPr>
          <a:lstStyle/>
          <a:p>
            <a:pPr marL="457200" lvl="0" indent="-342900" algn="l" rtl="0">
              <a:lnSpc>
                <a:spcPct val="150000"/>
              </a:lnSpc>
              <a:spcBef>
                <a:spcPts val="1000"/>
              </a:spcBef>
              <a:spcAft>
                <a:spcPts val="0"/>
              </a:spcAft>
              <a:buSzPts val="1800"/>
              <a:buChar char="●"/>
            </a:pPr>
            <a:r>
              <a:rPr lang="en-US" sz="1800" dirty="0"/>
              <a:t>A stance of inquiry into and appreciation of students’ literate lives. Teachers acquire knowledge about students’ social and educational experiences in one or more countries, and students’ language and literacy practices in outside-school contexts </a:t>
            </a:r>
            <a:r>
              <a:rPr lang="en-US" sz="1800" b="1" dirty="0">
                <a:solidFill>
                  <a:srgbClr val="FF6600"/>
                </a:solidFill>
              </a:rPr>
              <a:t>spanning local and transnational settings. </a:t>
            </a:r>
            <a:endParaRPr sz="1800" b="1" dirty="0"/>
          </a:p>
          <a:p>
            <a:pPr marL="457200" lvl="0" indent="-342900" algn="l" rtl="0">
              <a:lnSpc>
                <a:spcPct val="150000"/>
              </a:lnSpc>
              <a:spcBef>
                <a:spcPts val="0"/>
              </a:spcBef>
              <a:spcAft>
                <a:spcPts val="0"/>
              </a:spcAft>
              <a:buSzPts val="1800"/>
              <a:buChar char="●"/>
            </a:pPr>
            <a:r>
              <a:rPr lang="en-US" sz="1800" dirty="0"/>
              <a:t>Teachers as curriculum innovators. Teachers use their knowledge of students to design curriculum and instruction that responds to students’ local and transnational educational histories, academic strengths, and learning needs. </a:t>
            </a:r>
            <a:endParaRPr sz="1800" dirty="0"/>
          </a:p>
          <a:p>
            <a:pPr marL="457200" lvl="0" indent="-342900" algn="l" rtl="0">
              <a:lnSpc>
                <a:spcPct val="150000"/>
              </a:lnSpc>
              <a:spcBef>
                <a:spcPts val="0"/>
              </a:spcBef>
              <a:spcAft>
                <a:spcPts val="0"/>
              </a:spcAft>
              <a:buSzPts val="1800"/>
              <a:buChar char="●"/>
            </a:pPr>
            <a:r>
              <a:rPr lang="en-US" sz="1800" dirty="0"/>
              <a:t>Curriculum and instruction that consistently emphasize reading, writing, and critical thinking skills, which are useful across global educational and social contexts. </a:t>
            </a:r>
            <a:endParaRPr sz="1800" dirty="0"/>
          </a:p>
          <a:p>
            <a:pPr marL="457200" lvl="0" indent="-342900" algn="l" rtl="0">
              <a:lnSpc>
                <a:spcPct val="150000"/>
              </a:lnSpc>
              <a:spcBef>
                <a:spcPts val="0"/>
              </a:spcBef>
              <a:spcAft>
                <a:spcPts val="0"/>
              </a:spcAft>
              <a:buSzPts val="1800"/>
              <a:buChar char="●"/>
            </a:pPr>
            <a:r>
              <a:rPr lang="en-US" sz="1800" dirty="0"/>
              <a:t>Documentation and sharing of students’ academic development and ongoing needs with other educational partners, to promote appropriate inter- and cross-national academic supports for students.</a:t>
            </a: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37"/>
          <p:cNvSpPr txBox="1">
            <a:spLocks noGrp="1"/>
          </p:cNvSpPr>
          <p:nvPr>
            <p:ph type="title"/>
          </p:nvPr>
        </p:nvSpPr>
        <p:spPr>
          <a:xfrm>
            <a:off x="3052118" y="3234110"/>
            <a:ext cx="7537622" cy="763500"/>
          </a:xfrm>
          <a:prstGeom prst="rect">
            <a:avLst/>
          </a:prstGeom>
          <a:noFill/>
          <a:ln>
            <a:noFill/>
          </a:ln>
        </p:spPr>
        <p:txBody>
          <a:bodyPr spcFirstLastPara="1" wrap="square" lIns="121900" tIns="121900" rIns="121900" bIns="121900" anchor="b" anchorCtr="0">
            <a:noAutofit/>
          </a:bodyPr>
          <a:lstStyle/>
          <a:p>
            <a:pPr marL="0" lvl="0" indent="0" algn="l" rtl="0">
              <a:lnSpc>
                <a:spcPct val="80000"/>
              </a:lnSpc>
              <a:spcBef>
                <a:spcPts val="0"/>
              </a:spcBef>
              <a:spcAft>
                <a:spcPts val="0"/>
              </a:spcAft>
              <a:buClr>
                <a:srgbClr val="191919"/>
              </a:buClr>
              <a:buSzPts val="6900"/>
              <a:buNone/>
            </a:pPr>
            <a:r>
              <a:rPr lang="en-GB" sz="1000" dirty="0">
                <a:solidFill>
                  <a:schemeClr val="bg1"/>
                </a:solidFill>
              </a:rPr>
              <a:t>Peace corps India</a:t>
            </a:r>
            <a:endParaRPr sz="1000" dirty="0">
              <a:solidFill>
                <a:schemeClr val="bg1"/>
              </a:solidFill>
              <a:highlight>
                <a:schemeClr val="lt1"/>
              </a:highlight>
            </a:endParaRPr>
          </a:p>
        </p:txBody>
      </p:sp>
      <p:sp>
        <p:nvSpPr>
          <p:cNvPr id="1149" name="Google Shape;1149;p37"/>
          <p:cNvSpPr txBox="1">
            <a:spLocks noGrp="1"/>
          </p:cNvSpPr>
          <p:nvPr>
            <p:ph type="subTitle" idx="4294967295"/>
          </p:nvPr>
        </p:nvSpPr>
        <p:spPr>
          <a:xfrm>
            <a:off x="680600" y="5827697"/>
            <a:ext cx="10830800" cy="6708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600"/>
              <a:buNone/>
            </a:pPr>
            <a:r>
              <a:rPr lang="en-US" sz="2400"/>
              <a:t> </a:t>
            </a:r>
            <a:endParaRPr sz="2400"/>
          </a:p>
        </p:txBody>
      </p:sp>
      <p:cxnSp>
        <p:nvCxnSpPr>
          <p:cNvPr id="1150" name="Google Shape;1150;p37">
            <a:extLst>
              <a:ext uri="{C183D7F6-B498-43B3-948B-1728B52AA6E4}">
                <adec:decorative xmlns:adec="http://schemas.microsoft.com/office/drawing/2017/decorative" val="1"/>
              </a:ext>
            </a:extLst>
          </p:cNvPr>
          <p:cNvCxnSpPr/>
          <p:nvPr/>
        </p:nvCxnSpPr>
        <p:spPr>
          <a:xfrm>
            <a:off x="820200" y="3997367"/>
            <a:ext cx="667200" cy="0"/>
          </a:xfrm>
          <a:prstGeom prst="straightConnector1">
            <a:avLst/>
          </a:prstGeom>
          <a:noFill/>
          <a:ln w="19050" cap="flat" cmpd="sng">
            <a:solidFill>
              <a:schemeClr val="lt1"/>
            </a:solidFill>
            <a:prstDash val="solid"/>
            <a:round/>
            <a:headEnd type="none" w="sm" len="sm"/>
            <a:tailEnd type="none" w="sm" len="sm"/>
          </a:ln>
        </p:spPr>
      </p:cxnSp>
      <p:pic>
        <p:nvPicPr>
          <p:cNvPr id="1151" name="Google Shape;1151;p3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917700" y="85725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13"/>
          <p:cNvSpPr txBox="1">
            <a:spLocks noGrp="1"/>
          </p:cNvSpPr>
          <p:nvPr>
            <p:ph type="title"/>
          </p:nvPr>
        </p:nvSpPr>
        <p:spPr>
          <a:xfrm>
            <a:off x="838200" y="2127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latin typeface="Open Sans"/>
                <a:ea typeface="Open Sans"/>
                <a:cs typeface="Open Sans"/>
                <a:sym typeface="Open Sans"/>
              </a:rPr>
              <a:t>The Current Moment in </a:t>
            </a:r>
            <a:r>
              <a:rPr lang="en-US" i="1" dirty="0">
                <a:solidFill>
                  <a:srgbClr val="0070C0"/>
                </a:solidFill>
                <a:latin typeface="Open Sans"/>
                <a:ea typeface="Open Sans"/>
                <a:cs typeface="Open Sans"/>
                <a:sym typeface="Open Sans"/>
              </a:rPr>
              <a:t>Scottish Education </a:t>
            </a:r>
            <a:endParaRPr dirty="0">
              <a:latin typeface="Open Sans"/>
              <a:ea typeface="Open Sans"/>
              <a:cs typeface="Open Sans"/>
              <a:sym typeface="Open Sans"/>
            </a:endParaRPr>
          </a:p>
        </p:txBody>
      </p:sp>
      <p:sp>
        <p:nvSpPr>
          <p:cNvPr id="959" name="Google Shape;959;p13"/>
          <p:cNvSpPr txBox="1">
            <a:spLocks noGrp="1"/>
          </p:cNvSpPr>
          <p:nvPr>
            <p:ph type="body" idx="1"/>
          </p:nvPr>
        </p:nvSpPr>
        <p:spPr>
          <a:xfrm>
            <a:off x="208250" y="1480925"/>
            <a:ext cx="7719300" cy="52881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50000"/>
              </a:lnSpc>
              <a:spcBef>
                <a:spcPts val="0"/>
              </a:spcBef>
              <a:spcAft>
                <a:spcPts val="0"/>
              </a:spcAft>
              <a:buClr>
                <a:srgbClr val="0070C0"/>
              </a:buClr>
              <a:buSzPts val="1800"/>
              <a:buChar char="●"/>
            </a:pPr>
            <a:r>
              <a:rPr lang="en-US" sz="1800" b="1" dirty="0">
                <a:solidFill>
                  <a:srgbClr val="0070C0"/>
                </a:solidFill>
              </a:rPr>
              <a:t>It’s our Future – Independent Review of Qualifications and Assessment</a:t>
            </a:r>
            <a:endParaRPr sz="1800" b="1" dirty="0">
              <a:solidFill>
                <a:srgbClr val="0070C0"/>
              </a:solidFill>
            </a:endParaRPr>
          </a:p>
          <a:p>
            <a:pPr marL="914400" marR="0" lvl="1" indent="-342900" algn="l" rtl="0">
              <a:lnSpc>
                <a:spcPct val="150000"/>
              </a:lnSpc>
              <a:spcBef>
                <a:spcPts val="0"/>
              </a:spcBef>
              <a:spcAft>
                <a:spcPts val="0"/>
              </a:spcAft>
              <a:buClr>
                <a:srgbClr val="0070C0"/>
              </a:buClr>
              <a:buSzPts val="1800"/>
              <a:buChar char="○"/>
            </a:pPr>
            <a:r>
              <a:rPr lang="en-US" sz="1800" dirty="0"/>
              <a:t>Hayward Review of Qualifications and Assessment – </a:t>
            </a:r>
            <a:r>
              <a:rPr lang="en-US" sz="1800" i="1" dirty="0"/>
              <a:t>June 2023</a:t>
            </a:r>
            <a:endParaRPr sz="1800" dirty="0"/>
          </a:p>
          <a:p>
            <a:pPr marL="457200" marR="0" lvl="0" indent="-342900" algn="l" rtl="0">
              <a:lnSpc>
                <a:spcPct val="150000"/>
              </a:lnSpc>
              <a:spcBef>
                <a:spcPts val="0"/>
              </a:spcBef>
              <a:spcAft>
                <a:spcPts val="0"/>
              </a:spcAft>
              <a:buClr>
                <a:srgbClr val="0070C0"/>
              </a:buClr>
              <a:buSzPts val="1800"/>
              <a:buChar char="●"/>
            </a:pPr>
            <a:r>
              <a:rPr lang="en-US" sz="1800" b="1" dirty="0">
                <a:solidFill>
                  <a:srgbClr val="0070C0"/>
                </a:solidFill>
              </a:rPr>
              <a:t>Learning for Sustainability: Action Plan 2023 to 2030</a:t>
            </a:r>
            <a:endParaRPr sz="1800" dirty="0">
              <a:solidFill>
                <a:srgbClr val="0070C0"/>
              </a:solidFill>
            </a:endParaRPr>
          </a:p>
          <a:p>
            <a:pPr marL="914400" marR="0" lvl="1" indent="-342900" algn="l" rtl="0">
              <a:lnSpc>
                <a:spcPct val="150000"/>
              </a:lnSpc>
              <a:spcBef>
                <a:spcPts val="0"/>
              </a:spcBef>
              <a:spcAft>
                <a:spcPts val="0"/>
              </a:spcAft>
              <a:buClr>
                <a:srgbClr val="0070C0"/>
              </a:buClr>
              <a:buSzPts val="1800"/>
              <a:buChar char="○"/>
            </a:pPr>
            <a:r>
              <a:rPr lang="en-US" sz="1800" i="1" dirty="0">
                <a:solidFill>
                  <a:srgbClr val="000000"/>
                </a:solidFill>
              </a:rPr>
              <a:t>"Target 2030: A movement for people, planet and prosperity" - June 2023</a:t>
            </a:r>
            <a:endParaRPr sz="1800" dirty="0">
              <a:solidFill>
                <a:srgbClr val="3070D1"/>
              </a:solidFill>
            </a:endParaRPr>
          </a:p>
          <a:p>
            <a:pPr marL="457200" marR="0" lvl="0" indent="-342900" algn="l" rtl="0">
              <a:lnSpc>
                <a:spcPct val="150000"/>
              </a:lnSpc>
              <a:spcBef>
                <a:spcPts val="0"/>
              </a:spcBef>
              <a:spcAft>
                <a:spcPts val="0"/>
              </a:spcAft>
              <a:buClr>
                <a:srgbClr val="3070D1"/>
              </a:buClr>
              <a:buSzPts val="1800"/>
              <a:buFont typeface="Calibri"/>
              <a:buChar char="●"/>
            </a:pPr>
            <a:r>
              <a:rPr lang="en-US" sz="1800" b="1" dirty="0">
                <a:solidFill>
                  <a:srgbClr val="3070D1"/>
                </a:solidFill>
              </a:rPr>
              <a:t>Mental Health and Wellbeing Strategy </a:t>
            </a:r>
            <a:r>
              <a:rPr lang="en-US" sz="1800" b="1" dirty="0"/>
              <a:t> </a:t>
            </a:r>
            <a:r>
              <a:rPr lang="en-US" sz="1800" i="1" dirty="0"/>
              <a:t>June 2023</a:t>
            </a:r>
            <a:endParaRPr sz="1800" dirty="0"/>
          </a:p>
          <a:p>
            <a:pPr marL="457200" marR="0" lvl="0" indent="-342900" algn="l" rtl="0">
              <a:lnSpc>
                <a:spcPct val="150000"/>
              </a:lnSpc>
              <a:spcBef>
                <a:spcPts val="0"/>
              </a:spcBef>
              <a:spcAft>
                <a:spcPts val="0"/>
              </a:spcAft>
              <a:buClr>
                <a:srgbClr val="0070C0"/>
              </a:buClr>
              <a:buSzPts val="1800"/>
              <a:buChar char="●"/>
            </a:pPr>
            <a:r>
              <a:rPr lang="en-US" sz="1800" b="1" dirty="0">
                <a:solidFill>
                  <a:srgbClr val="0070C0"/>
                </a:solidFill>
              </a:rPr>
              <a:t>Fit for the Future: Developing a Post-School Learning System to Fuel Economic Transformation</a:t>
            </a:r>
            <a:r>
              <a:rPr lang="en-US" sz="1800" b="1" u="sng" dirty="0">
                <a:solidFill>
                  <a:srgbClr val="0070C0"/>
                </a:solidFill>
              </a:rPr>
              <a:t> </a:t>
            </a:r>
            <a:endParaRPr sz="1800" u="sng" dirty="0"/>
          </a:p>
          <a:p>
            <a:pPr marL="914400" marR="0" lvl="1" indent="-342900" algn="l" rtl="0">
              <a:lnSpc>
                <a:spcPct val="150000"/>
              </a:lnSpc>
              <a:spcBef>
                <a:spcPts val="0"/>
              </a:spcBef>
              <a:spcAft>
                <a:spcPts val="0"/>
              </a:spcAft>
              <a:buClr>
                <a:srgbClr val="0070C0"/>
              </a:buClr>
              <a:buSzPts val="1800"/>
              <a:buChar char="○"/>
            </a:pPr>
            <a:r>
              <a:rPr lang="en-US" sz="1800" dirty="0"/>
              <a:t>Withers Report - Skills Delivery Landscape Review – </a:t>
            </a:r>
            <a:r>
              <a:rPr lang="en-US" sz="1800" i="1" dirty="0"/>
              <a:t>June 2023</a:t>
            </a:r>
            <a:endParaRPr sz="1800" i="1" dirty="0"/>
          </a:p>
          <a:p>
            <a:pPr marL="457200" marR="0" lvl="0" indent="-342900" algn="l" rtl="0">
              <a:lnSpc>
                <a:spcPct val="150000"/>
              </a:lnSpc>
              <a:spcBef>
                <a:spcPts val="0"/>
              </a:spcBef>
              <a:spcAft>
                <a:spcPts val="0"/>
              </a:spcAft>
              <a:buClr>
                <a:srgbClr val="3070D1"/>
              </a:buClr>
              <a:buSzPts val="1800"/>
              <a:buFont typeface="Calibri"/>
              <a:buChar char="●"/>
            </a:pPr>
            <a:r>
              <a:rPr lang="en-US" sz="1800" b="1" dirty="0">
                <a:solidFill>
                  <a:srgbClr val="3070D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All Learners in Scotland Matter, </a:t>
            </a:r>
            <a:r>
              <a:rPr lang="en-US" sz="1800" dirty="0"/>
              <a:t>National Discussion on Education – </a:t>
            </a:r>
            <a:r>
              <a:rPr lang="en-US" sz="1800" i="1" dirty="0"/>
              <a:t>May 2023</a:t>
            </a:r>
            <a:endParaRPr sz="1800" dirty="0"/>
          </a:p>
        </p:txBody>
      </p:sp>
      <p:pic>
        <p:nvPicPr>
          <p:cNvPr id="960" name="Google Shape;960;p13" descr="Venn diagram showing 3 circles: personal pathway, project learning, and programmes of learning."/>
          <p:cNvPicPr preferRelativeResize="0"/>
          <p:nvPr/>
        </p:nvPicPr>
        <p:blipFill rotWithShape="1">
          <a:blip r:embed="rId3" cstate="screen">
            <a:alphaModFix/>
            <a:extLst>
              <a:ext uri="{28A0092B-C50C-407E-A947-70E740481C1C}">
                <a14:useLocalDpi xmlns:a14="http://schemas.microsoft.com/office/drawing/2010/main"/>
              </a:ext>
            </a:extLst>
          </a:blip>
          <a:srcRect r="59839"/>
          <a:stretch/>
        </p:blipFill>
        <p:spPr>
          <a:xfrm>
            <a:off x="8281825" y="1854766"/>
            <a:ext cx="3553799" cy="3529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1156" name="Google Shape;1156;p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663700" y="1356875"/>
            <a:ext cx="9144000" cy="5143500"/>
          </a:xfrm>
          <a:prstGeom prst="rect">
            <a:avLst/>
          </a:prstGeom>
          <a:noFill/>
          <a:ln>
            <a:noFill/>
          </a:ln>
        </p:spPr>
      </p:pic>
      <p:sp>
        <p:nvSpPr>
          <p:cNvPr id="1157" name="Google Shape;1157;p6"/>
          <p:cNvSpPr txBox="1">
            <a:spLocks noGrp="1"/>
          </p:cNvSpPr>
          <p:nvPr>
            <p:ph type="title"/>
          </p:nvPr>
        </p:nvSpPr>
        <p:spPr>
          <a:xfrm>
            <a:off x="5098878" y="1569551"/>
            <a:ext cx="5708822"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GB" sz="1400" dirty="0">
                <a:solidFill>
                  <a:schemeClr val="accent6"/>
                </a:solidFill>
              </a:rPr>
              <a:t>Culture: what is typical of the country</a:t>
            </a:r>
            <a:endParaRPr sz="1400" dirty="0">
              <a:solidFill>
                <a:schemeClr val="accent6"/>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25000"/>
              </a:lnSpc>
              <a:spcBef>
                <a:spcPts val="0"/>
              </a:spcBef>
              <a:spcAft>
                <a:spcPts val="0"/>
              </a:spcAft>
              <a:buClr>
                <a:schemeClr val="dk1"/>
              </a:buClr>
              <a:buSzPts val="1800"/>
              <a:buNone/>
            </a:pPr>
            <a:r>
              <a:rPr lang="en-US" dirty="0"/>
              <a:t>Composing with Transnationalism:</a:t>
            </a:r>
            <a:br>
              <a:rPr lang="en-US" dirty="0"/>
            </a:br>
            <a:r>
              <a:rPr lang="en-US" dirty="0"/>
              <a:t>“Dad &amp; Me”</a:t>
            </a:r>
            <a:endParaRPr dirty="0"/>
          </a:p>
        </p:txBody>
      </p:sp>
      <p:pic>
        <p:nvPicPr>
          <p:cNvPr id="1164" name="Google Shape;1164;p38">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4469174" y="1345050"/>
            <a:ext cx="6287700" cy="4941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39"/>
          <p:cNvSpPr txBox="1">
            <a:spLocks noGrp="1"/>
          </p:cNvSpPr>
          <p:nvPr>
            <p:ph type="title"/>
          </p:nvPr>
        </p:nvSpPr>
        <p:spPr>
          <a:xfrm>
            <a:off x="987200" y="161567"/>
            <a:ext cx="102720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000"/>
              <a:buNone/>
            </a:pPr>
            <a:r>
              <a:rPr lang="en-US" dirty="0"/>
              <a:t>Transnational Learning in Scotland</a:t>
            </a:r>
            <a:endParaRPr dirty="0"/>
          </a:p>
        </p:txBody>
      </p:sp>
      <p:sp>
        <p:nvSpPr>
          <p:cNvPr id="1171" name="Google Shape;1171;p39">
            <a:extLst>
              <a:ext uri="{C183D7F6-B498-43B3-948B-1728B52AA6E4}">
                <adec:decorative xmlns:adec="http://schemas.microsoft.com/office/drawing/2017/decorative" val="1"/>
              </a:ext>
            </a:extLst>
          </p:cNvPr>
          <p:cNvSpPr txBox="1"/>
          <p:nvPr/>
        </p:nvSpPr>
        <p:spPr>
          <a:xfrm>
            <a:off x="2707822" y="3275112"/>
            <a:ext cx="683078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72" name="Google Shape;1172;p39">
            <a:extLst>
              <a:ext uri="{C183D7F6-B498-43B3-948B-1728B52AA6E4}">
                <adec:decorative xmlns:adec="http://schemas.microsoft.com/office/drawing/2017/decorative" val="1"/>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41779" y="1118550"/>
            <a:ext cx="7908441" cy="539877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40"/>
          <p:cNvSpPr txBox="1">
            <a:spLocks noGrp="1"/>
          </p:cNvSpPr>
          <p:nvPr>
            <p:ph type="title"/>
          </p:nvPr>
        </p:nvSpPr>
        <p:spPr>
          <a:xfrm>
            <a:off x="673100" y="401350"/>
            <a:ext cx="10655400" cy="1299300"/>
          </a:xfrm>
          <a:prstGeom prst="rect">
            <a:avLst/>
          </a:prstGeom>
          <a:noFill/>
          <a:ln>
            <a:noFill/>
          </a:ln>
        </p:spPr>
        <p:txBody>
          <a:bodyPr spcFirstLastPara="1" wrap="square" lIns="91425" tIns="45700" rIns="91425" bIns="45700" anchor="ctr" anchorCtr="0">
            <a:noAutofit/>
          </a:bodyPr>
          <a:lstStyle/>
          <a:p>
            <a:pPr marL="0" lvl="0" indent="0" algn="l" rtl="0">
              <a:lnSpc>
                <a:spcPct val="125000"/>
              </a:lnSpc>
              <a:spcBef>
                <a:spcPts val="0"/>
              </a:spcBef>
              <a:spcAft>
                <a:spcPts val="0"/>
              </a:spcAft>
              <a:buClr>
                <a:schemeClr val="dk1"/>
              </a:buClr>
              <a:buSzPts val="2000"/>
              <a:buNone/>
            </a:pPr>
            <a:r>
              <a:rPr lang="en-US" dirty="0"/>
              <a:t>Unique benefits of a transnationally-inclusive approach to English/Literacy Education</a:t>
            </a:r>
            <a:endParaRPr dirty="0"/>
          </a:p>
        </p:txBody>
      </p:sp>
      <p:sp>
        <p:nvSpPr>
          <p:cNvPr id="1179" name="Google Shape;1179;p40"/>
          <p:cNvSpPr txBox="1">
            <a:spLocks noGrp="1"/>
          </p:cNvSpPr>
          <p:nvPr>
            <p:ph type="body" idx="1"/>
          </p:nvPr>
        </p:nvSpPr>
        <p:spPr>
          <a:xfrm>
            <a:off x="673099" y="1790569"/>
            <a:ext cx="11317795" cy="4032300"/>
          </a:xfrm>
          <a:prstGeom prst="rect">
            <a:avLst/>
          </a:prstGeom>
          <a:noFill/>
          <a:ln>
            <a:noFill/>
          </a:ln>
        </p:spPr>
        <p:txBody>
          <a:bodyPr spcFirstLastPara="1" wrap="square" lIns="91425" tIns="45700" rIns="91425" bIns="45700" anchor="t" anchorCtr="0">
            <a:noAutofit/>
          </a:bodyPr>
          <a:lstStyle/>
          <a:p>
            <a:pPr marL="457200" lvl="0" indent="-342900" algn="l" rtl="0">
              <a:lnSpc>
                <a:spcPct val="150000"/>
              </a:lnSpc>
              <a:spcBef>
                <a:spcPts val="1000"/>
              </a:spcBef>
              <a:spcAft>
                <a:spcPts val="0"/>
              </a:spcAft>
              <a:buSzPts val="1800"/>
              <a:buChar char="●"/>
            </a:pPr>
            <a:r>
              <a:rPr lang="en-US" sz="1800" dirty="0"/>
              <a:t>Understandings and appreciation of how transnational students and their repertoires comprise part of the diverse and valuable resources for teaching and learning available in classrooms </a:t>
            </a:r>
            <a:endParaRPr sz="1800" dirty="0"/>
          </a:p>
          <a:p>
            <a:pPr marL="457200" lvl="0" indent="-342900" algn="l" rtl="0">
              <a:lnSpc>
                <a:spcPct val="150000"/>
              </a:lnSpc>
              <a:spcBef>
                <a:spcPts val="1000"/>
              </a:spcBef>
              <a:spcAft>
                <a:spcPts val="0"/>
              </a:spcAft>
              <a:buSzPts val="1800"/>
              <a:buChar char="●"/>
            </a:pPr>
            <a:r>
              <a:rPr lang="en-US" sz="1800" dirty="0"/>
              <a:t>Greater knowledge and capabilities pertaining to using and strengthening languages, literacies, and sociocultural knowledge to participate productively in and across transnational literacy contexts, including schools </a:t>
            </a:r>
            <a:endParaRPr sz="1800" dirty="0"/>
          </a:p>
          <a:p>
            <a:pPr marL="457200" lvl="0" indent="-342900" algn="l" rtl="0">
              <a:lnSpc>
                <a:spcPct val="150000"/>
              </a:lnSpc>
              <a:spcBef>
                <a:spcPts val="1000"/>
              </a:spcBef>
              <a:spcAft>
                <a:spcPts val="0"/>
              </a:spcAft>
              <a:buSzPts val="1800"/>
              <a:buChar char="●"/>
            </a:pPr>
            <a:r>
              <a:rPr lang="en-US" sz="1800" dirty="0"/>
              <a:t>A more comprehensive knowledge base related to the educational, cultural, political, and other aspects of different nations, or particular regions within them, to which transnational students have ties </a:t>
            </a:r>
            <a:endParaRPr sz="1800" dirty="0"/>
          </a:p>
          <a:p>
            <a:pPr marL="457200" lvl="0" indent="-342900" algn="l" rtl="0">
              <a:lnSpc>
                <a:spcPct val="150000"/>
              </a:lnSpc>
              <a:spcBef>
                <a:spcPts val="1000"/>
              </a:spcBef>
              <a:spcAft>
                <a:spcPts val="0"/>
              </a:spcAft>
              <a:buSzPts val="1800"/>
              <a:buChar char="●"/>
            </a:pPr>
            <a:r>
              <a:rPr lang="en-US" sz="1800" dirty="0"/>
              <a:t>Identities of global citizenship that include expertise and capacities to identify, care about, critically analyze, and develop potential solutions to social justice concerns of all people and all nations </a:t>
            </a:r>
            <a:endParaRPr sz="1800" dirty="0"/>
          </a:p>
          <a:p>
            <a:pPr marL="457200" lvl="0" indent="-228600" algn="l" rtl="0">
              <a:lnSpc>
                <a:spcPct val="90000"/>
              </a:lnSpc>
              <a:spcBef>
                <a:spcPts val="1000"/>
              </a:spcBef>
              <a:spcAft>
                <a:spcPts val="0"/>
              </a:spcAft>
              <a:buClr>
                <a:schemeClr val="dk1"/>
              </a:buClr>
              <a:buSzPts val="1800"/>
              <a:buNone/>
            </a:pPr>
            <a:endParaRPr sz="1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4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Reflecting on Transnational Students</a:t>
            </a:r>
            <a:endParaRPr dirty="0"/>
          </a:p>
        </p:txBody>
      </p:sp>
      <p:pic>
        <p:nvPicPr>
          <p:cNvPr id="1186" name="Google Shape;1186;p4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806700" y="1947875"/>
            <a:ext cx="5828376" cy="39195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42"/>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000"/>
              <a:buNone/>
            </a:pPr>
            <a:r>
              <a:rPr lang="en-US" dirty="0"/>
              <a:t>Reflections and Discussion</a:t>
            </a:r>
            <a:endParaRPr dirty="0"/>
          </a:p>
        </p:txBody>
      </p:sp>
      <p:sp>
        <p:nvSpPr>
          <p:cNvPr id="1192" name="Google Shape;1192;p42">
            <a:extLst>
              <a:ext uri="{C183D7F6-B498-43B3-948B-1728B52AA6E4}">
                <adec:decorative xmlns:adec="http://schemas.microsoft.com/office/drawing/2017/decorative" val="1"/>
              </a:ext>
            </a:extLst>
          </p:cNvPr>
          <p:cNvSpPr txBox="1"/>
          <p:nvPr/>
        </p:nvSpPr>
        <p:spPr>
          <a:xfrm>
            <a:off x="1514476" y="1032267"/>
            <a:ext cx="10093726" cy="1969770"/>
          </a:xfrm>
          <a:prstGeom prst="rect">
            <a:avLst/>
          </a:prstGeom>
          <a:noFill/>
          <a:ln>
            <a:noFill/>
          </a:ln>
        </p:spPr>
        <p:txBody>
          <a:bodyPr spcFirstLastPara="1" wrap="square" lIns="91425" tIns="45700" rIns="91425" bIns="45700" anchor="t" anchorCtr="0">
            <a:spAutoFit/>
          </a:bodyPr>
          <a:lstStyle/>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193" name="Google Shape;1193;p4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723625" y="1804425"/>
            <a:ext cx="9109475" cy="42293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g22f7ed956a2_1_2"/>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000"/>
              <a:buNone/>
            </a:pPr>
            <a:r>
              <a:rPr lang="en-US" dirty="0"/>
              <a:t>To Learn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More…</a:t>
            </a:r>
            <a:endParaRPr dirty="0"/>
          </a:p>
        </p:txBody>
      </p:sp>
      <p:pic>
        <p:nvPicPr>
          <p:cNvPr id="1199" name="Google Shape;1199;g22f7ed956a2_1_2" descr="QR cod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59325" y="2093275"/>
            <a:ext cx="4252500" cy="4252500"/>
          </a:xfrm>
          <a:prstGeom prst="rect">
            <a:avLst/>
          </a:prstGeom>
          <a:noFill/>
          <a:ln>
            <a:noFill/>
          </a:ln>
        </p:spPr>
      </p:pic>
      <p:sp>
        <p:nvSpPr>
          <p:cNvPr id="3" name="TextBox 2">
            <a:extLst>
              <a:ext uri="{FF2B5EF4-FFF2-40B4-BE49-F238E27FC236}">
                <a16:creationId xmlns:a16="http://schemas.microsoft.com/office/drawing/2014/main" id="{7A5A3811-728E-18AA-2C6D-D01477FA449E}"/>
              </a:ext>
            </a:extLst>
          </p:cNvPr>
          <p:cNvSpPr txBox="1"/>
          <p:nvPr/>
        </p:nvSpPr>
        <p:spPr>
          <a:xfrm>
            <a:off x="2805834" y="1573118"/>
            <a:ext cx="7923125" cy="400110"/>
          </a:xfrm>
          <a:prstGeom prst="rect">
            <a:avLst/>
          </a:prstGeom>
          <a:noFill/>
        </p:spPr>
        <p:txBody>
          <a:bodyPr wrap="square">
            <a:spAutoFit/>
          </a:bodyPr>
          <a:lstStyle/>
          <a:p>
            <a:r>
              <a:rPr lang="en-GB" sz="2000" dirty="0" err="1">
                <a:solidFill>
                  <a:srgbClr val="0070C0"/>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Dr.</a:t>
            </a:r>
            <a:r>
              <a:rPr lang="en-GB" sz="2000" dirty="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 Allison Skerrett, PhD(</a:t>
            </a:r>
            <a:r>
              <a:rPr lang="en-GB" sz="2000" dirty="0" err="1">
                <a:solidFill>
                  <a:srgbClr val="0070C0"/>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askerrett</a:t>
            </a:r>
            <a:r>
              <a:rPr lang="en-GB" sz="2000" dirty="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 - Latest Links (linktr.ee)</a:t>
            </a:r>
            <a:endParaRPr lang="en-GB" sz="20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14"/>
          <p:cNvSpPr txBox="1">
            <a:spLocks noGrp="1"/>
          </p:cNvSpPr>
          <p:nvPr>
            <p:ph type="title"/>
          </p:nvPr>
        </p:nvSpPr>
        <p:spPr>
          <a:xfrm>
            <a:off x="960000" y="593367"/>
            <a:ext cx="102720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Learners and their Social Landscape</a:t>
            </a:r>
            <a:endParaRPr dirty="0"/>
          </a:p>
        </p:txBody>
      </p:sp>
      <p:sp>
        <p:nvSpPr>
          <p:cNvPr id="966" name="Google Shape;966;p14"/>
          <p:cNvSpPr txBox="1">
            <a:spLocks noGrp="1"/>
          </p:cNvSpPr>
          <p:nvPr>
            <p:ph type="body" idx="1"/>
          </p:nvPr>
        </p:nvSpPr>
        <p:spPr>
          <a:xfrm>
            <a:off x="960000" y="1513367"/>
            <a:ext cx="10272000" cy="579900"/>
          </a:xfrm>
          <a:prstGeom prst="rect">
            <a:avLst/>
          </a:prstGeom>
          <a:noFill/>
          <a:ln>
            <a:noFill/>
          </a:ln>
        </p:spPr>
        <p:txBody>
          <a:bodyPr spcFirstLastPara="1" wrap="square" lIns="91425" tIns="45700" rIns="91425" bIns="45700" anchor="t" anchorCtr="0">
            <a:noAutofit/>
          </a:bodyPr>
          <a:lstStyle/>
          <a:p>
            <a:pPr marL="457200" lvl="0" indent="-381000" algn="l" rtl="0">
              <a:lnSpc>
                <a:spcPct val="150000"/>
              </a:lnSpc>
              <a:spcBef>
                <a:spcPts val="2100"/>
              </a:spcBef>
              <a:spcAft>
                <a:spcPts val="0"/>
              </a:spcAft>
              <a:buSzPts val="2400"/>
              <a:buChar char="●"/>
            </a:pPr>
            <a:r>
              <a:rPr lang="en-US" sz="2400"/>
              <a:t>Increasing racial, ethnocultural and linguistic diversity amidst ongoing racialized and other inequities</a:t>
            </a:r>
            <a:endParaRPr sz="2400"/>
          </a:p>
          <a:p>
            <a:pPr marL="457200" lvl="0" indent="-381000" algn="l" rtl="0">
              <a:lnSpc>
                <a:spcPct val="150000"/>
              </a:lnSpc>
              <a:spcBef>
                <a:spcPts val="0"/>
              </a:spcBef>
              <a:spcAft>
                <a:spcPts val="0"/>
              </a:spcAft>
              <a:buSzPts val="2400"/>
              <a:buChar char="●"/>
            </a:pPr>
            <a:r>
              <a:rPr lang="en-US" sz="2400"/>
              <a:t>A ”post”-pandemic world that has affected learners</a:t>
            </a:r>
            <a:endParaRPr sz="2400"/>
          </a:p>
          <a:p>
            <a:pPr marL="457200" lvl="0" indent="-381000" algn="l" rtl="0">
              <a:lnSpc>
                <a:spcPct val="150000"/>
              </a:lnSpc>
              <a:spcBef>
                <a:spcPts val="0"/>
              </a:spcBef>
              <a:spcAft>
                <a:spcPts val="0"/>
              </a:spcAft>
              <a:buSzPts val="2400"/>
              <a:buChar char="●"/>
            </a:pPr>
            <a:r>
              <a:rPr lang="en-US" sz="2400"/>
              <a:t>Transnational learners and communities</a:t>
            </a:r>
            <a:endParaRPr sz="2400"/>
          </a:p>
          <a:p>
            <a:pPr marL="457200" lvl="0" indent="-381000" algn="l" rtl="0">
              <a:lnSpc>
                <a:spcPct val="150000"/>
              </a:lnSpc>
              <a:spcBef>
                <a:spcPts val="0"/>
              </a:spcBef>
              <a:spcAft>
                <a:spcPts val="0"/>
              </a:spcAft>
              <a:buSzPts val="2400"/>
              <a:buChar char="●"/>
            </a:pPr>
            <a:r>
              <a:rPr lang="en-US" sz="2400"/>
              <a:t>An increasingly digitized world</a:t>
            </a:r>
            <a:endParaRPr sz="2400"/>
          </a:p>
          <a:p>
            <a:pPr marL="457200" lvl="1" indent="-228600" algn="l" rtl="0">
              <a:lnSpc>
                <a:spcPct val="90000"/>
              </a:lnSpc>
              <a:spcBef>
                <a:spcPts val="4100"/>
              </a:spcBef>
              <a:spcAft>
                <a:spcPts val="0"/>
              </a:spcAft>
              <a:buClr>
                <a:schemeClr val="dk1"/>
              </a:buClr>
              <a:buSzPts val="2118"/>
              <a:buFont typeface="Noto Sans Symbols"/>
              <a:buNone/>
            </a:pPr>
            <a:endParaRPr sz="3200">
              <a:latin typeface="Avenir"/>
              <a:ea typeface="Avenir"/>
              <a:cs typeface="Avenir"/>
              <a:sym typeface="Avenir"/>
            </a:endParaRPr>
          </a:p>
          <a:p>
            <a:pPr marL="457200" lvl="0" indent="-228600" algn="l" rtl="0">
              <a:lnSpc>
                <a:spcPct val="90000"/>
              </a:lnSpc>
              <a:spcBef>
                <a:spcPts val="3000"/>
              </a:spcBef>
              <a:spcAft>
                <a:spcPts val="0"/>
              </a:spcAft>
              <a:buClr>
                <a:schemeClr val="dk1"/>
              </a:buClr>
              <a:buSzPts val="2118"/>
              <a:buNone/>
            </a:pPr>
            <a:endParaRPr>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15"/>
          <p:cNvSpPr txBox="1">
            <a:spLocks noGrp="1"/>
          </p:cNvSpPr>
          <p:nvPr>
            <p:ph type="title"/>
          </p:nvPr>
        </p:nvSpPr>
        <p:spPr>
          <a:xfrm>
            <a:off x="960000" y="199667"/>
            <a:ext cx="102720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000"/>
              <a:buNone/>
            </a:pPr>
            <a:r>
              <a:rPr lang="en-US" dirty="0"/>
              <a:t>Growing Racial Diversity amidst Intensified Racial Injustices</a:t>
            </a:r>
            <a:endParaRPr dirty="0"/>
          </a:p>
        </p:txBody>
      </p:sp>
      <p:pic>
        <p:nvPicPr>
          <p:cNvPr id="974" name="Google Shape;974;p15" descr="Protesters hold Signs which read Black Lives matter and No Justice, no peace. Taking a knee, they raise clenched fists. At the front several people lie face down with their hands clasped behind them."/>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62375" y="1595951"/>
            <a:ext cx="4330700" cy="2595050"/>
          </a:xfrm>
          <a:prstGeom prst="rect">
            <a:avLst/>
          </a:prstGeom>
          <a:noFill/>
          <a:ln>
            <a:noFill/>
          </a:ln>
        </p:spPr>
      </p:pic>
      <p:pic>
        <p:nvPicPr>
          <p:cNvPr id="973" name="Google Shape;973;p15" descr="Four Black women with clenched fists link arms in front of a crowd of protesters."/>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35543" y="4318011"/>
            <a:ext cx="5184376" cy="2375092"/>
          </a:xfrm>
          <a:prstGeom prst="rect">
            <a:avLst/>
          </a:prstGeom>
          <a:noFill/>
          <a:ln>
            <a:noFill/>
          </a:ln>
        </p:spPr>
      </p:pic>
      <p:pic>
        <p:nvPicPr>
          <p:cNvPr id="972" name="Google Shape;972;p15" descr="A Black woman holds a sign that reads: Fuck12, No Justice, No Peace, I can't breathe, George Floyd, My neck hurts, Black lives MATTER,#BLM My stomach hurts: EVERYTHING Hurts SAY HIS NAM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239000" y="1892300"/>
            <a:ext cx="4330700" cy="37210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6"/>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r>
              <a:rPr lang="en-GB" dirty="0"/>
              <a:t>Covid 19</a:t>
            </a:r>
            <a:endParaRPr dirty="0"/>
          </a:p>
        </p:txBody>
      </p:sp>
      <p:sp>
        <p:nvSpPr>
          <p:cNvPr id="980" name="Google Shape;980;p16"/>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1600"/>
              </a:spcAft>
              <a:buSzPts val="1600"/>
              <a:buNone/>
            </a:pPr>
            <a:endParaRPr/>
          </a:p>
        </p:txBody>
      </p:sp>
      <p:pic>
        <p:nvPicPr>
          <p:cNvPr id="981" name="Google Shape;981;p16" descr="A woman holding an open laptop points to a laptop open in front of a young person sitting at a school desk."/>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7"/>
          <p:cNvSpPr txBox="1">
            <a:spLocks noGrp="1"/>
          </p:cNvSpPr>
          <p:nvPr>
            <p:ph type="title"/>
          </p:nvPr>
        </p:nvSpPr>
        <p:spPr>
          <a:xfrm>
            <a:off x="960000" y="212367"/>
            <a:ext cx="102720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000"/>
              <a:buNone/>
            </a:pPr>
            <a:r>
              <a:rPr lang="en-US" dirty="0"/>
              <a:t>Youth Agency and Resilience</a:t>
            </a:r>
            <a:endParaRPr dirty="0"/>
          </a:p>
        </p:txBody>
      </p:sp>
      <p:sp>
        <p:nvSpPr>
          <p:cNvPr id="988" name="Google Shape;988;p17" descr="Tsukiko,Kimiko and Raika enact the kata Bassai Dai"/>
          <p:cNvSpPr txBox="1"/>
          <p:nvPr/>
        </p:nvSpPr>
        <p:spPr>
          <a:xfrm>
            <a:off x="-797169" y="3036277"/>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990" name="Google Shape;990;p17" descr="Tsukiko, Kimiko, and Raika enact the Kata Bassai Dai: 3 people dreassed in black in Karate pose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3120" y="1117339"/>
            <a:ext cx="3556000" cy="5158650"/>
          </a:xfrm>
          <a:prstGeom prst="rect">
            <a:avLst/>
          </a:prstGeom>
          <a:noFill/>
          <a:ln>
            <a:noFill/>
          </a:ln>
        </p:spPr>
      </p:pic>
      <p:sp>
        <p:nvSpPr>
          <p:cNvPr id="989" name="Google Shape;989;p17"/>
          <p:cNvSpPr txBox="1"/>
          <p:nvPr/>
        </p:nvSpPr>
        <p:spPr>
          <a:xfrm>
            <a:off x="4913252" y="1117339"/>
            <a:ext cx="6623427" cy="5632271"/>
          </a:xfrm>
          <a:prstGeom prst="rect">
            <a:avLst/>
          </a:prstGeom>
          <a:noFill/>
          <a:ln>
            <a:noFill/>
          </a:ln>
        </p:spPr>
        <p:txBody>
          <a:bodyPr spcFirstLastPara="1" wrap="square" lIns="91425" tIns="45700" rIns="91425" bIns="45700" anchor="t" anchorCtr="0">
            <a:spAutoFit/>
          </a:bodyPr>
          <a:lstStyle/>
          <a:p>
            <a:pPr marL="457200" marR="0" lvl="0" indent="-342900" algn="l" rtl="0">
              <a:lnSpc>
                <a:spcPct val="150000"/>
              </a:lnSpc>
              <a:spcBef>
                <a:spcPts val="0"/>
              </a:spcBef>
              <a:spcAft>
                <a:spcPts val="0"/>
              </a:spcAft>
              <a:buClr>
                <a:srgbClr val="000000"/>
              </a:buClr>
              <a:buSzPts val="1800"/>
              <a:buFont typeface="Open Sans"/>
              <a:buChar char="●"/>
            </a:pPr>
            <a:r>
              <a:rPr lang="en-US" sz="2000" i="0" u="none" strike="noStrike" cap="none" dirty="0">
                <a:solidFill>
                  <a:srgbClr val="000000"/>
                </a:solidFill>
                <a:latin typeface="Open Sans"/>
                <a:ea typeface="Open Sans"/>
                <a:cs typeface="Open Sans"/>
                <a:sym typeface="Open Sans"/>
              </a:rPr>
              <a:t>Across the globe, students have been away from schools and their teachers, but literacy learning has continued” (Chamberlain et al., 2020)</a:t>
            </a:r>
            <a:endParaRPr sz="2000" i="0" u="none" strike="noStrike" cap="none" dirty="0">
              <a:solidFill>
                <a:srgbClr val="000000"/>
              </a:solidFill>
              <a:latin typeface="Open Sans"/>
              <a:ea typeface="Open Sans"/>
              <a:cs typeface="Open Sans"/>
              <a:sym typeface="Open Sans"/>
            </a:endParaRPr>
          </a:p>
          <a:p>
            <a:pPr marL="457200" marR="0" lvl="0" indent="-342900" algn="l" rtl="0">
              <a:lnSpc>
                <a:spcPct val="150000"/>
              </a:lnSpc>
              <a:spcBef>
                <a:spcPts val="0"/>
              </a:spcBef>
              <a:spcAft>
                <a:spcPts val="0"/>
              </a:spcAft>
              <a:buClr>
                <a:srgbClr val="000000"/>
              </a:buClr>
              <a:buSzPts val="1800"/>
              <a:buFont typeface="Open Sans"/>
              <a:buChar char="●"/>
            </a:pPr>
            <a:r>
              <a:rPr lang="en-US" sz="2000" i="0" u="none" strike="noStrike" cap="none" dirty="0">
                <a:solidFill>
                  <a:srgbClr val="000000"/>
                </a:solidFill>
                <a:latin typeface="Open Sans"/>
                <a:ea typeface="Open Sans"/>
                <a:cs typeface="Open Sans"/>
                <a:sym typeface="Open Sans"/>
              </a:rPr>
              <a:t>Preparing healthy meals for themselves; </a:t>
            </a:r>
            <a:endParaRPr sz="2000" dirty="0">
              <a:latin typeface="Open Sans"/>
              <a:ea typeface="Open Sans"/>
              <a:cs typeface="Open Sans"/>
              <a:sym typeface="Open Sans"/>
            </a:endParaRPr>
          </a:p>
          <a:p>
            <a:pPr marL="457200" marR="0" lvl="0" indent="-342900" algn="l" rtl="0">
              <a:lnSpc>
                <a:spcPct val="150000"/>
              </a:lnSpc>
              <a:spcBef>
                <a:spcPts val="0"/>
              </a:spcBef>
              <a:spcAft>
                <a:spcPts val="0"/>
              </a:spcAft>
              <a:buClr>
                <a:srgbClr val="000000"/>
              </a:buClr>
              <a:buSzPts val="1800"/>
              <a:buFont typeface="Open Sans"/>
              <a:buChar char="●"/>
            </a:pPr>
            <a:r>
              <a:rPr lang="en-US" sz="2000" i="0" u="none" strike="noStrike" cap="none" dirty="0">
                <a:solidFill>
                  <a:srgbClr val="000000"/>
                </a:solidFill>
                <a:latin typeface="Open Sans"/>
                <a:ea typeface="Open Sans"/>
                <a:cs typeface="Open Sans"/>
                <a:sym typeface="Open Sans"/>
              </a:rPr>
              <a:t>Creating safe outdoor convenings with friends;</a:t>
            </a:r>
            <a:endParaRPr sz="2000" dirty="0">
              <a:latin typeface="Open Sans"/>
              <a:ea typeface="Open Sans"/>
              <a:cs typeface="Open Sans"/>
              <a:sym typeface="Open Sans"/>
            </a:endParaRPr>
          </a:p>
          <a:p>
            <a:pPr marL="457200" marR="0" lvl="0" indent="-342900" algn="l" rtl="0">
              <a:lnSpc>
                <a:spcPct val="150000"/>
              </a:lnSpc>
              <a:spcBef>
                <a:spcPts val="0"/>
              </a:spcBef>
              <a:spcAft>
                <a:spcPts val="0"/>
              </a:spcAft>
              <a:buClr>
                <a:srgbClr val="000000"/>
              </a:buClr>
              <a:buSzPts val="1800"/>
              <a:buFont typeface="Open Sans"/>
              <a:buChar char="●"/>
            </a:pPr>
            <a:r>
              <a:rPr lang="en-US" sz="2000" i="0" u="none" strike="noStrike" cap="none" dirty="0">
                <a:solidFill>
                  <a:srgbClr val="000000"/>
                </a:solidFill>
                <a:latin typeface="Open Sans"/>
                <a:ea typeface="Open Sans"/>
                <a:cs typeface="Open Sans"/>
                <a:sym typeface="Open Sans"/>
              </a:rPr>
              <a:t>Taking on new, or rediscovering old, physical exercise activities (e.g., Schaefer, 2022; J. Turner, In Press) </a:t>
            </a:r>
            <a:endParaRPr sz="2000" i="0" u="none" strike="noStrike" cap="none" dirty="0">
              <a:solidFill>
                <a:srgbClr val="000000"/>
              </a:solidFill>
              <a:latin typeface="Open Sans"/>
              <a:ea typeface="Open Sans"/>
              <a:cs typeface="Open Sans"/>
              <a:sym typeface="Open Sans"/>
            </a:endParaRPr>
          </a:p>
          <a:p>
            <a:pPr marL="457200" marR="0" lvl="0" indent="-342900" algn="l" rtl="0">
              <a:lnSpc>
                <a:spcPct val="150000"/>
              </a:lnSpc>
              <a:spcBef>
                <a:spcPts val="0"/>
              </a:spcBef>
              <a:spcAft>
                <a:spcPts val="0"/>
              </a:spcAft>
              <a:buClr>
                <a:srgbClr val="000000"/>
              </a:buClr>
              <a:buSzPts val="1800"/>
              <a:buFont typeface="Open Sans"/>
              <a:buChar char="●"/>
            </a:pPr>
            <a:r>
              <a:rPr lang="en-US" sz="2000" i="0" u="none" strike="noStrike" cap="none" dirty="0">
                <a:solidFill>
                  <a:srgbClr val="000000"/>
                </a:solidFill>
                <a:latin typeface="Open Sans"/>
                <a:ea typeface="Open Sans"/>
                <a:cs typeface="Open Sans"/>
                <a:sym typeface="Open Sans"/>
              </a:rPr>
              <a:t>Engaging The Arts (Chamberlain et al., 2020; </a:t>
            </a:r>
            <a:r>
              <a:rPr lang="en-US" sz="2000" i="0" u="none" strike="noStrike" cap="none" dirty="0" err="1">
                <a:solidFill>
                  <a:srgbClr val="000000"/>
                </a:solidFill>
                <a:latin typeface="Open Sans"/>
                <a:ea typeface="Open Sans"/>
                <a:cs typeface="Open Sans"/>
                <a:sym typeface="Open Sans"/>
              </a:rPr>
              <a:t>Curwood</a:t>
            </a:r>
            <a:r>
              <a:rPr lang="en-US" sz="2000" i="0" u="none" strike="noStrike" cap="none" dirty="0">
                <a:solidFill>
                  <a:srgbClr val="000000"/>
                </a:solidFill>
                <a:latin typeface="Open Sans"/>
                <a:ea typeface="Open Sans"/>
                <a:cs typeface="Open Sans"/>
                <a:sym typeface="Open Sans"/>
              </a:rPr>
              <a:t> &amp; Scott, 2022; Moore &amp; Paris, 2021)</a:t>
            </a:r>
            <a:endParaRPr sz="2000" dirty="0">
              <a:latin typeface="Open Sans"/>
              <a:ea typeface="Open Sans"/>
              <a:cs typeface="Open Sans"/>
              <a:sym typeface="Open Sans"/>
            </a:endParaRPr>
          </a:p>
          <a:p>
            <a:pPr marL="457200" marR="0" lvl="0" indent="-342900" algn="l" rtl="0">
              <a:lnSpc>
                <a:spcPct val="150000"/>
              </a:lnSpc>
              <a:spcBef>
                <a:spcPts val="0"/>
              </a:spcBef>
              <a:spcAft>
                <a:spcPts val="0"/>
              </a:spcAft>
              <a:buClr>
                <a:srgbClr val="000000"/>
              </a:buClr>
              <a:buSzPts val="1800"/>
              <a:buFont typeface="Open Sans"/>
              <a:buChar char="●"/>
            </a:pPr>
            <a:r>
              <a:rPr lang="en-US" sz="2000" i="0" u="none" strike="noStrike" cap="none" dirty="0">
                <a:solidFill>
                  <a:srgbClr val="000000"/>
                </a:solidFill>
                <a:latin typeface="Open Sans"/>
                <a:ea typeface="Open Sans"/>
                <a:cs typeface="Open Sans"/>
                <a:sym typeface="Open Sans"/>
              </a:rPr>
              <a:t>Activism for Black lives (</a:t>
            </a:r>
            <a:r>
              <a:rPr lang="en-US" sz="2000" i="0" u="none" strike="noStrike" cap="none" dirty="0" err="1">
                <a:solidFill>
                  <a:srgbClr val="000000"/>
                </a:solidFill>
                <a:latin typeface="Open Sans"/>
                <a:ea typeface="Open Sans"/>
                <a:cs typeface="Open Sans"/>
                <a:sym typeface="Open Sans"/>
              </a:rPr>
              <a:t>Curwood</a:t>
            </a:r>
            <a:r>
              <a:rPr lang="en-US" sz="2000" i="0" u="none" strike="noStrike" cap="none" dirty="0">
                <a:solidFill>
                  <a:srgbClr val="000000"/>
                </a:solidFill>
                <a:latin typeface="Open Sans"/>
                <a:ea typeface="Open Sans"/>
                <a:cs typeface="Open Sans"/>
                <a:sym typeface="Open Sans"/>
              </a:rPr>
              <a:t> &amp; Scott, 2022; Turner, In Press)</a:t>
            </a:r>
            <a:endParaRPr sz="2000" b="0" i="0" u="none" strike="noStrike" cap="none" dirty="0">
              <a:solidFill>
                <a:srgbClr val="000000"/>
              </a:solidFil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8"/>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000"/>
              <a:buNone/>
            </a:pPr>
            <a:r>
              <a:rPr lang="en-US" dirty="0"/>
              <a:t>Transnational Learners and Communities</a:t>
            </a:r>
            <a:endParaRPr dirty="0"/>
          </a:p>
        </p:txBody>
      </p:sp>
      <p:sp>
        <p:nvSpPr>
          <p:cNvPr id="997" name="Google Shape;997;p18"/>
          <p:cNvSpPr txBox="1"/>
          <p:nvPr/>
        </p:nvSpPr>
        <p:spPr>
          <a:xfrm>
            <a:off x="1099700" y="2413613"/>
            <a:ext cx="5821800" cy="26781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i="0" u="none" strike="noStrike" cap="none">
                <a:solidFill>
                  <a:srgbClr val="000000"/>
                </a:solidFill>
                <a:latin typeface="Open Sans"/>
                <a:ea typeface="Open Sans"/>
                <a:cs typeface="Open Sans"/>
                <a:sym typeface="Open Sans"/>
              </a:rPr>
              <a:t>One in eight international migrants is a child; refugee children are 5 times more likely to be out of school; 36.5 million displaced children worldwide (UNICEF, 2022)</a:t>
            </a:r>
            <a:endParaRPr sz="2400" b="0" i="0" u="none" strike="noStrike" cap="none">
              <a:solidFill>
                <a:srgbClr val="000000"/>
              </a:solidFill>
              <a:latin typeface="Arial"/>
              <a:ea typeface="Arial"/>
              <a:cs typeface="Arial"/>
              <a:sym typeface="Arial"/>
            </a:endParaRPr>
          </a:p>
        </p:txBody>
      </p:sp>
      <p:pic>
        <p:nvPicPr>
          <p:cNvPr id="996" name="Google Shape;996;p18" descr="Earth from space"/>
          <p:cNvPicPr preferRelativeResize="0"/>
          <p:nvPr/>
        </p:nvPicPr>
        <p:blipFill rotWithShape="1">
          <a:blip r:embed="rId3">
            <a:alphaModFix/>
          </a:blip>
          <a:srcRect/>
          <a:stretch/>
        </p:blipFill>
        <p:spPr>
          <a:xfrm>
            <a:off x="7547708" y="1995767"/>
            <a:ext cx="4052276" cy="351378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9"/>
          <p:cNvSpPr txBox="1">
            <a:spLocks noGrp="1"/>
          </p:cNvSpPr>
          <p:nvPr>
            <p:ph type="title"/>
          </p:nvPr>
        </p:nvSpPr>
        <p:spPr>
          <a:xfrm>
            <a:off x="960000" y="377467"/>
            <a:ext cx="102720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000"/>
              <a:buNone/>
            </a:pPr>
            <a:r>
              <a:rPr lang="en-US" dirty="0"/>
              <a:t>An Increasingly Digitized Social World</a:t>
            </a:r>
            <a:endParaRPr dirty="0"/>
          </a:p>
        </p:txBody>
      </p:sp>
      <p:sp>
        <p:nvSpPr>
          <p:cNvPr id="1004" name="Google Shape;1004;p19"/>
          <p:cNvSpPr txBox="1"/>
          <p:nvPr/>
        </p:nvSpPr>
        <p:spPr>
          <a:xfrm>
            <a:off x="415193" y="1140967"/>
            <a:ext cx="6586414" cy="53860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457200" marR="0" lvl="0" indent="-342900" algn="l" rtl="0">
              <a:lnSpc>
                <a:spcPct val="150000"/>
              </a:lnSpc>
              <a:spcBef>
                <a:spcPts val="0"/>
              </a:spcBef>
              <a:spcAft>
                <a:spcPts val="0"/>
              </a:spcAft>
              <a:buClr>
                <a:srgbClr val="000000"/>
              </a:buClr>
              <a:buSzPts val="1800"/>
              <a:buFont typeface="Open Sans"/>
              <a:buChar char="●"/>
            </a:pPr>
            <a:r>
              <a:rPr lang="en-US" sz="2000" i="0" u="none" strike="noStrike" cap="none" dirty="0">
                <a:solidFill>
                  <a:srgbClr val="000000"/>
                </a:solidFill>
                <a:latin typeface="Open Sans"/>
                <a:ea typeface="Open Sans"/>
                <a:cs typeface="Open Sans"/>
                <a:sym typeface="Open Sans"/>
              </a:rPr>
              <a:t>In 2018, 95% of teens reported having access to a smartphone, and 45% reported being online “almost constantly”. YouTube, Instagram, and Snapchat are the most popular platforms (Pew, 2018).</a:t>
            </a:r>
            <a:endParaRPr sz="2000" i="0" u="none" strike="noStrike" cap="none" dirty="0">
              <a:solidFill>
                <a:srgbClr val="000000"/>
              </a:solidFill>
              <a:latin typeface="Open Sans"/>
              <a:ea typeface="Open Sans"/>
              <a:cs typeface="Open Sans"/>
              <a:sym typeface="Open Sans"/>
            </a:endParaRPr>
          </a:p>
          <a:p>
            <a:pPr marL="457200" marR="0" lvl="0" indent="-342900" algn="l" rtl="0">
              <a:lnSpc>
                <a:spcPct val="150000"/>
              </a:lnSpc>
              <a:spcBef>
                <a:spcPts val="0"/>
              </a:spcBef>
              <a:spcAft>
                <a:spcPts val="0"/>
              </a:spcAft>
              <a:buClr>
                <a:srgbClr val="000000"/>
              </a:buClr>
              <a:buSzPts val="1800"/>
              <a:buFont typeface="Open Sans"/>
              <a:buChar char="●"/>
            </a:pPr>
            <a:r>
              <a:rPr lang="en-US" sz="2000" i="0" u="none" strike="noStrike" cap="none" dirty="0">
                <a:solidFill>
                  <a:srgbClr val="000000"/>
                </a:solidFill>
                <a:latin typeface="Open Sans"/>
                <a:ea typeface="Open Sans"/>
                <a:cs typeface="Open Sans"/>
                <a:sym typeface="Open Sans"/>
              </a:rPr>
              <a:t>45% of young people around the world report using social media or online news sites to stay informed about current events. However they are less trusting of the information they find than are adults with only 17% of youth saying they trust social media sites (Gallup, 2021; UNICEF, 2021).</a:t>
            </a:r>
            <a:endParaRPr sz="2000" b="0" i="0" u="none" strike="noStrike" cap="none" dirty="0">
              <a:solidFill>
                <a:srgbClr val="000000"/>
              </a:solidFill>
              <a:sym typeface="Arial"/>
            </a:endParaRPr>
          </a:p>
        </p:txBody>
      </p:sp>
      <p:pic>
        <p:nvPicPr>
          <p:cNvPr id="1003" name="Google Shape;1003;p1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01607" y="2245667"/>
            <a:ext cx="4775200" cy="3022600"/>
          </a:xfrm>
          <a:prstGeom prst="rect">
            <a:avLst/>
          </a:prstGeom>
          <a:noFill/>
          <a:ln>
            <a:noFill/>
          </a:ln>
        </p:spPr>
      </p:pic>
    </p:spTree>
  </p:cSld>
  <p:clrMapOvr>
    <a:masterClrMapping/>
  </p:clrMapOvr>
</p:sld>
</file>

<file path=ppt/theme/theme1.xml><?xml version="1.0" encoding="utf-8"?>
<a:theme xmlns:a="http://schemas.openxmlformats.org/drawingml/2006/main" name="Minimalist German Business Plan by Slidesgo">
  <a:themeElements>
    <a:clrScheme name="Simple Light">
      <a:dk1>
        <a:srgbClr val="050300"/>
      </a:dk1>
      <a:lt1>
        <a:srgbClr val="FFEFDA"/>
      </a:lt1>
      <a:dk2>
        <a:srgbClr val="F0E872"/>
      </a:dk2>
      <a:lt2>
        <a:srgbClr val="FF502F"/>
      </a:lt2>
      <a:accent1>
        <a:srgbClr val="FFFFFF"/>
      </a:accent1>
      <a:accent2>
        <a:srgbClr val="FFFFFF"/>
      </a:accent2>
      <a:accent3>
        <a:srgbClr val="FFFFFF"/>
      </a:accent3>
      <a:accent4>
        <a:srgbClr val="FFFFFF"/>
      </a:accent4>
      <a:accent5>
        <a:srgbClr val="FFFFFF"/>
      </a:accent5>
      <a:accent6>
        <a:srgbClr val="FFFFFF"/>
      </a:accent6>
      <a:hlink>
        <a:srgbClr val="0503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2301</Words>
  <Application>Microsoft Office PowerPoint</Application>
  <PresentationFormat>Widescreen</PresentationFormat>
  <Paragraphs>167</Paragraphs>
  <Slides>36</Slides>
  <Notes>36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Open Sans</vt:lpstr>
      <vt:lpstr>Roboto</vt:lpstr>
      <vt:lpstr>Arial</vt:lpstr>
      <vt:lpstr>Bebas Neue</vt:lpstr>
      <vt:lpstr>Playfair Display</vt:lpstr>
      <vt:lpstr>Open Sans Light</vt:lpstr>
      <vt:lpstr>Calibri</vt:lpstr>
      <vt:lpstr>Noto Sans Symbols</vt:lpstr>
      <vt:lpstr>Avenir</vt:lpstr>
      <vt:lpstr>Playfair Display Medium</vt:lpstr>
      <vt:lpstr>Nunito Light</vt:lpstr>
      <vt:lpstr>Minimalist German Business Plan by Slidesgo</vt:lpstr>
      <vt:lpstr>  Centering Diverse Learners and Critical Knowledges in a Re-Imagined Scottish Curriculum</vt:lpstr>
      <vt:lpstr>Where we’re headed…</vt:lpstr>
      <vt:lpstr>The Current Moment in Scottish Education </vt:lpstr>
      <vt:lpstr>Learners and their Social Landscape</vt:lpstr>
      <vt:lpstr>Growing Racial Diversity amidst Intensified Racial Injustices</vt:lpstr>
      <vt:lpstr>Covid 19</vt:lpstr>
      <vt:lpstr>Youth Agency and Resilience</vt:lpstr>
      <vt:lpstr>Transnational Learners and Communities</vt:lpstr>
      <vt:lpstr>An Increasingly Digitized Social World</vt:lpstr>
      <vt:lpstr>Who are Scottish Learners Today</vt:lpstr>
      <vt:lpstr>Curriculum Purposes, Principles and Practices</vt:lpstr>
      <vt:lpstr>Key Knowledges for the Curriculum</vt:lpstr>
      <vt:lpstr>Critical Disciplinary Literacy Knowledge</vt:lpstr>
      <vt:lpstr>Critical Disciplinary Literacy Knowledge continued…</vt:lpstr>
      <vt:lpstr>Identities as Literate People</vt:lpstr>
      <vt:lpstr>Racial Literacy Knowledge</vt:lpstr>
      <vt:lpstr>Racial Literacy</vt:lpstr>
      <vt:lpstr>Racial Literacy Development</vt:lpstr>
      <vt:lpstr>Racial Literacy in practice</vt:lpstr>
      <vt:lpstr>Racial Literacy continued</vt:lpstr>
      <vt:lpstr>Racial Literacy in Scotland</vt:lpstr>
      <vt:lpstr>Reflecting on Racial Literacy</vt:lpstr>
      <vt:lpstr>Transnational Knowledges</vt:lpstr>
      <vt:lpstr>Transnational Youth</vt:lpstr>
      <vt:lpstr>Transnational Learners and Communities 2</vt:lpstr>
      <vt:lpstr>Transnational Learners</vt:lpstr>
      <vt:lpstr>A Transnationally-Inclusive Approach to Literacy Education</vt:lpstr>
      <vt:lpstr>A Transnationally-Inclusive Approach to Literacy Education 2</vt:lpstr>
      <vt:lpstr>Peace corps India</vt:lpstr>
      <vt:lpstr>Culture: what is typical of the country</vt:lpstr>
      <vt:lpstr>Composing with Transnationalism: “Dad &amp; Me”</vt:lpstr>
      <vt:lpstr>Transnational Learning in Scotland</vt:lpstr>
      <vt:lpstr>Unique benefits of a transnationally-inclusive approach to English/Literacy Education</vt:lpstr>
      <vt:lpstr>Reflecting on Transnational Students</vt:lpstr>
      <vt:lpstr>Reflections and Discussion</vt:lpstr>
      <vt:lpstr>To Learn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Centering Diverse Learners and Critical Knowledges in a Re-Imagined Scottish Curriculum</dc:title>
  <dc:creator>Allison Skerrett</dc:creator>
  <cp:lastModifiedBy>Rebekah Constable</cp:lastModifiedBy>
  <cp:revision>6</cp:revision>
  <dcterms:created xsi:type="dcterms:W3CDTF">2023-04-13T19:48:47Z</dcterms:created>
  <dcterms:modified xsi:type="dcterms:W3CDTF">2023-09-29T09:58:43Z</dcterms:modified>
</cp:coreProperties>
</file>