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4"/>
  </p:notesMasterIdLst>
  <p:sldIdLst>
    <p:sldId id="264" r:id="rId6"/>
    <p:sldId id="633" r:id="rId7"/>
    <p:sldId id="417" r:id="rId8"/>
    <p:sldId id="418" r:id="rId9"/>
    <p:sldId id="419" r:id="rId10"/>
    <p:sldId id="420" r:id="rId11"/>
    <p:sldId id="421" r:id="rId12"/>
    <p:sldId id="634" r:id="rId1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DBC03D-2F43-4EBA-9E15-437C8FB5604F}" v="11" dt="2024-03-11T10:12:27.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0" autoAdjust="0"/>
    <p:restoredTop sz="86482" autoAdjust="0"/>
  </p:normalViewPr>
  <p:slideViewPr>
    <p:cSldViewPr snapToGrid="0">
      <p:cViewPr varScale="1">
        <p:scale>
          <a:sx n="75" d="100"/>
          <a:sy n="75" d="100"/>
        </p:scale>
        <p:origin x="180"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ey Ferguson" userId="4a5d90d7-4d97-43a2-9ddb-522ed5d03a7e" providerId="ADAL" clId="{B11F3311-F62A-4647-8104-5B15E6ACE57E}"/>
    <pc:docChg chg="custSel modSld">
      <pc:chgData name="Beverley Ferguson" userId="4a5d90d7-4d97-43a2-9ddb-522ed5d03a7e" providerId="ADAL" clId="{B11F3311-F62A-4647-8104-5B15E6ACE57E}" dt="2024-03-06T14:46:54.736" v="40" actId="20577"/>
      <pc:docMkLst>
        <pc:docMk/>
      </pc:docMkLst>
      <pc:sldChg chg="modSp mod">
        <pc:chgData name="Beverley Ferguson" userId="4a5d90d7-4d97-43a2-9ddb-522ed5d03a7e" providerId="ADAL" clId="{B11F3311-F62A-4647-8104-5B15E6ACE57E}" dt="2024-03-06T14:42:25.547" v="9" actId="404"/>
        <pc:sldMkLst>
          <pc:docMk/>
          <pc:sldMk cId="1717420105" sldId="264"/>
        </pc:sldMkLst>
        <pc:spChg chg="mod">
          <ac:chgData name="Beverley Ferguson" userId="4a5d90d7-4d97-43a2-9ddb-522ed5d03a7e" providerId="ADAL" clId="{B11F3311-F62A-4647-8104-5B15E6ACE57E}" dt="2024-03-06T14:42:25.547" v="9" actId="404"/>
          <ac:spMkLst>
            <pc:docMk/>
            <pc:sldMk cId="1717420105" sldId="264"/>
            <ac:spMk id="11" creationId="{00000000-0000-0000-0000-000000000000}"/>
          </ac:spMkLst>
        </pc:spChg>
        <pc:spChg chg="mod">
          <ac:chgData name="Beverley Ferguson" userId="4a5d90d7-4d97-43a2-9ddb-522ed5d03a7e" providerId="ADAL" clId="{B11F3311-F62A-4647-8104-5B15E6ACE57E}" dt="2024-03-06T14:42:19.328" v="8" actId="20577"/>
          <ac:spMkLst>
            <pc:docMk/>
            <pc:sldMk cId="1717420105" sldId="264"/>
            <ac:spMk id="13" creationId="{00000000-0000-0000-0000-000000000000}"/>
          </ac:spMkLst>
        </pc:spChg>
        <pc:picChg chg="mod">
          <ac:chgData name="Beverley Ferguson" userId="4a5d90d7-4d97-43a2-9ddb-522ed5d03a7e" providerId="ADAL" clId="{B11F3311-F62A-4647-8104-5B15E6ACE57E}" dt="2024-03-06T14:40:30.528" v="1" actId="14100"/>
          <ac:picMkLst>
            <pc:docMk/>
            <pc:sldMk cId="1717420105" sldId="264"/>
            <ac:picMk id="9" creationId="{00000000-0000-0000-0000-000000000000}"/>
          </ac:picMkLst>
        </pc:picChg>
      </pc:sldChg>
      <pc:sldChg chg="modSp mod modNotesTx">
        <pc:chgData name="Beverley Ferguson" userId="4a5d90d7-4d97-43a2-9ddb-522ed5d03a7e" providerId="ADAL" clId="{B11F3311-F62A-4647-8104-5B15E6ACE57E}" dt="2024-03-06T14:46:54.736" v="40" actId="20577"/>
        <pc:sldMkLst>
          <pc:docMk/>
          <pc:sldMk cId="2184874607" sldId="417"/>
        </pc:sldMkLst>
        <pc:picChg chg="mod">
          <ac:chgData name="Beverley Ferguson" userId="4a5d90d7-4d97-43a2-9ddb-522ed5d03a7e" providerId="ADAL" clId="{B11F3311-F62A-4647-8104-5B15E6ACE57E}" dt="2024-03-06T14:44:50.075" v="30" actId="14100"/>
          <ac:picMkLst>
            <pc:docMk/>
            <pc:sldMk cId="2184874607" sldId="417"/>
            <ac:picMk id="13" creationId="{00000000-0000-0000-0000-000000000000}"/>
          </ac:picMkLst>
        </pc:picChg>
      </pc:sldChg>
      <pc:sldChg chg="addSp delSp modSp mod modNotesTx">
        <pc:chgData name="Beverley Ferguson" userId="4a5d90d7-4d97-43a2-9ddb-522ed5d03a7e" providerId="ADAL" clId="{B11F3311-F62A-4647-8104-5B15E6ACE57E}" dt="2024-03-06T14:46:48.383" v="39" actId="20577"/>
        <pc:sldMkLst>
          <pc:docMk/>
          <pc:sldMk cId="2756519599" sldId="418"/>
        </pc:sldMkLst>
        <pc:spChg chg="add mod">
          <ac:chgData name="Beverley Ferguson" userId="4a5d90d7-4d97-43a2-9ddb-522ed5d03a7e" providerId="ADAL" clId="{B11F3311-F62A-4647-8104-5B15E6ACE57E}" dt="2024-03-06T14:44:04.241" v="19"/>
          <ac:spMkLst>
            <pc:docMk/>
            <pc:sldMk cId="2756519599" sldId="418"/>
            <ac:spMk id="5" creationId="{EE5D2038-E095-874E-9469-A7D41152EEE6}"/>
          </ac:spMkLst>
        </pc:spChg>
        <pc:spChg chg="del">
          <ac:chgData name="Beverley Ferguson" userId="4a5d90d7-4d97-43a2-9ddb-522ed5d03a7e" providerId="ADAL" clId="{B11F3311-F62A-4647-8104-5B15E6ACE57E}" dt="2024-03-06T14:44:00.671" v="18" actId="478"/>
          <ac:spMkLst>
            <pc:docMk/>
            <pc:sldMk cId="2756519599" sldId="418"/>
            <ac:spMk id="7" creationId="{00000000-0000-0000-0000-000000000000}"/>
          </ac:spMkLst>
        </pc:spChg>
        <pc:spChg chg="del">
          <ac:chgData name="Beverley Ferguson" userId="4a5d90d7-4d97-43a2-9ddb-522ed5d03a7e" providerId="ADAL" clId="{B11F3311-F62A-4647-8104-5B15E6ACE57E}" dt="2024-03-06T14:43:58.251" v="17" actId="478"/>
          <ac:spMkLst>
            <pc:docMk/>
            <pc:sldMk cId="2756519599" sldId="418"/>
            <ac:spMk id="8" creationId="{00000000-0000-0000-0000-000000000000}"/>
          </ac:spMkLst>
        </pc:spChg>
        <pc:picChg chg="add mod">
          <ac:chgData name="Beverley Ferguson" userId="4a5d90d7-4d97-43a2-9ddb-522ed5d03a7e" providerId="ADAL" clId="{B11F3311-F62A-4647-8104-5B15E6ACE57E}" dt="2024-03-06T14:44:44.378" v="29" actId="14100"/>
          <ac:picMkLst>
            <pc:docMk/>
            <pc:sldMk cId="2756519599" sldId="418"/>
            <ac:picMk id="4" creationId="{018420B7-C7A7-4523-3873-C0B67A0FC1D3}"/>
          </ac:picMkLst>
        </pc:picChg>
        <pc:picChg chg="del">
          <ac:chgData name="Beverley Ferguson" userId="4a5d90d7-4d97-43a2-9ddb-522ed5d03a7e" providerId="ADAL" clId="{B11F3311-F62A-4647-8104-5B15E6ACE57E}" dt="2024-03-06T14:43:56.055" v="16" actId="478"/>
          <ac:picMkLst>
            <pc:docMk/>
            <pc:sldMk cId="2756519599" sldId="418"/>
            <ac:picMk id="13" creationId="{00000000-0000-0000-0000-000000000000}"/>
          </ac:picMkLst>
        </pc:picChg>
      </pc:sldChg>
      <pc:sldChg chg="addSp delSp modSp mod modNotesTx">
        <pc:chgData name="Beverley Ferguson" userId="4a5d90d7-4d97-43a2-9ddb-522ed5d03a7e" providerId="ADAL" clId="{B11F3311-F62A-4647-8104-5B15E6ACE57E}" dt="2024-03-06T14:46:44.006" v="38" actId="20577"/>
        <pc:sldMkLst>
          <pc:docMk/>
          <pc:sldMk cId="1418927450" sldId="419"/>
        </pc:sldMkLst>
        <pc:spChg chg="add mod">
          <ac:chgData name="Beverley Ferguson" userId="4a5d90d7-4d97-43a2-9ddb-522ed5d03a7e" providerId="ADAL" clId="{B11F3311-F62A-4647-8104-5B15E6ACE57E}" dt="2024-03-06T14:44:18.395" v="22"/>
          <ac:spMkLst>
            <pc:docMk/>
            <pc:sldMk cId="1418927450" sldId="419"/>
            <ac:spMk id="5" creationId="{3742636C-CB30-64A1-DB9A-B5C822AC5AF4}"/>
          </ac:spMkLst>
        </pc:spChg>
        <pc:spChg chg="del">
          <ac:chgData name="Beverley Ferguson" userId="4a5d90d7-4d97-43a2-9ddb-522ed5d03a7e" providerId="ADAL" clId="{B11F3311-F62A-4647-8104-5B15E6ACE57E}" dt="2024-03-06T14:44:14.280" v="20" actId="478"/>
          <ac:spMkLst>
            <pc:docMk/>
            <pc:sldMk cId="1418927450" sldId="419"/>
            <ac:spMk id="7" creationId="{00000000-0000-0000-0000-000000000000}"/>
          </ac:spMkLst>
        </pc:spChg>
        <pc:spChg chg="del">
          <ac:chgData name="Beverley Ferguson" userId="4a5d90d7-4d97-43a2-9ddb-522ed5d03a7e" providerId="ADAL" clId="{B11F3311-F62A-4647-8104-5B15E6ACE57E}" dt="2024-03-06T14:44:15.738" v="21" actId="478"/>
          <ac:spMkLst>
            <pc:docMk/>
            <pc:sldMk cId="1418927450" sldId="419"/>
            <ac:spMk id="8" creationId="{00000000-0000-0000-0000-000000000000}"/>
          </ac:spMkLst>
        </pc:spChg>
        <pc:picChg chg="add mod">
          <ac:chgData name="Beverley Ferguson" userId="4a5d90d7-4d97-43a2-9ddb-522ed5d03a7e" providerId="ADAL" clId="{B11F3311-F62A-4647-8104-5B15E6ACE57E}" dt="2024-03-06T14:44:39.829" v="28" actId="14100"/>
          <ac:picMkLst>
            <pc:docMk/>
            <pc:sldMk cId="1418927450" sldId="419"/>
            <ac:picMk id="4" creationId="{A9F09B1A-26C6-77F3-D3DE-2DAFFCC87B3B}"/>
          </ac:picMkLst>
        </pc:picChg>
        <pc:picChg chg="del">
          <ac:chgData name="Beverley Ferguson" userId="4a5d90d7-4d97-43a2-9ddb-522ed5d03a7e" providerId="ADAL" clId="{B11F3311-F62A-4647-8104-5B15E6ACE57E}" dt="2024-03-06T14:44:14.280" v="20" actId="478"/>
          <ac:picMkLst>
            <pc:docMk/>
            <pc:sldMk cId="1418927450" sldId="419"/>
            <ac:picMk id="13" creationId="{00000000-0000-0000-0000-000000000000}"/>
          </ac:picMkLst>
        </pc:picChg>
      </pc:sldChg>
      <pc:sldChg chg="addSp delSp modSp mod modNotesTx">
        <pc:chgData name="Beverley Ferguson" userId="4a5d90d7-4d97-43a2-9ddb-522ed5d03a7e" providerId="ADAL" clId="{B11F3311-F62A-4647-8104-5B15E6ACE57E}" dt="2024-03-06T14:46:40.110" v="37" actId="20577"/>
        <pc:sldMkLst>
          <pc:docMk/>
          <pc:sldMk cId="1065974769" sldId="420"/>
        </pc:sldMkLst>
        <pc:spChg chg="add mod">
          <ac:chgData name="Beverley Ferguson" userId="4a5d90d7-4d97-43a2-9ddb-522ed5d03a7e" providerId="ADAL" clId="{B11F3311-F62A-4647-8104-5B15E6ACE57E}" dt="2024-03-06T14:44:29.260" v="26"/>
          <ac:spMkLst>
            <pc:docMk/>
            <pc:sldMk cId="1065974769" sldId="420"/>
            <ac:spMk id="5" creationId="{67888663-681B-F73D-0AD8-F8D2D34CBED0}"/>
          </ac:spMkLst>
        </pc:spChg>
        <pc:spChg chg="del">
          <ac:chgData name="Beverley Ferguson" userId="4a5d90d7-4d97-43a2-9ddb-522ed5d03a7e" providerId="ADAL" clId="{B11F3311-F62A-4647-8104-5B15E6ACE57E}" dt="2024-03-06T14:44:26.026" v="24" actId="478"/>
          <ac:spMkLst>
            <pc:docMk/>
            <pc:sldMk cId="1065974769" sldId="420"/>
            <ac:spMk id="7" creationId="{00000000-0000-0000-0000-000000000000}"/>
          </ac:spMkLst>
        </pc:spChg>
        <pc:spChg chg="del">
          <ac:chgData name="Beverley Ferguson" userId="4a5d90d7-4d97-43a2-9ddb-522ed5d03a7e" providerId="ADAL" clId="{B11F3311-F62A-4647-8104-5B15E6ACE57E}" dt="2024-03-06T14:44:26.972" v="25" actId="478"/>
          <ac:spMkLst>
            <pc:docMk/>
            <pc:sldMk cId="1065974769" sldId="420"/>
            <ac:spMk id="8" creationId="{00000000-0000-0000-0000-000000000000}"/>
          </ac:spMkLst>
        </pc:spChg>
        <pc:picChg chg="add mod">
          <ac:chgData name="Beverley Ferguson" userId="4a5d90d7-4d97-43a2-9ddb-522ed5d03a7e" providerId="ADAL" clId="{B11F3311-F62A-4647-8104-5B15E6ACE57E}" dt="2024-03-06T14:44:34.477" v="27" actId="14100"/>
          <ac:picMkLst>
            <pc:docMk/>
            <pc:sldMk cId="1065974769" sldId="420"/>
            <ac:picMk id="4" creationId="{054667B4-94F6-D720-BCB1-8FF36268BED7}"/>
          </ac:picMkLst>
        </pc:picChg>
        <pc:picChg chg="del">
          <ac:chgData name="Beverley Ferguson" userId="4a5d90d7-4d97-43a2-9ddb-522ed5d03a7e" providerId="ADAL" clId="{B11F3311-F62A-4647-8104-5B15E6ACE57E}" dt="2024-03-06T14:44:24.393" v="23" actId="478"/>
          <ac:picMkLst>
            <pc:docMk/>
            <pc:sldMk cId="1065974769" sldId="420"/>
            <ac:picMk id="13" creationId="{00000000-0000-0000-0000-000000000000}"/>
          </ac:picMkLst>
        </pc:picChg>
      </pc:sldChg>
      <pc:sldChg chg="addSp delSp modSp mod modNotesTx">
        <pc:chgData name="Beverley Ferguson" userId="4a5d90d7-4d97-43a2-9ddb-522ed5d03a7e" providerId="ADAL" clId="{B11F3311-F62A-4647-8104-5B15E6ACE57E}" dt="2024-03-06T14:45:48.385" v="36" actId="6549"/>
        <pc:sldMkLst>
          <pc:docMk/>
          <pc:sldMk cId="224827376" sldId="421"/>
        </pc:sldMkLst>
        <pc:spChg chg="add mod">
          <ac:chgData name="Beverley Ferguson" userId="4a5d90d7-4d97-43a2-9ddb-522ed5d03a7e" providerId="ADAL" clId="{B11F3311-F62A-4647-8104-5B15E6ACE57E}" dt="2024-03-06T14:45:12.388" v="34"/>
          <ac:spMkLst>
            <pc:docMk/>
            <pc:sldMk cId="224827376" sldId="421"/>
            <ac:spMk id="5" creationId="{89773BA6-A7FA-0009-13F1-991690A2FE88}"/>
          </ac:spMkLst>
        </pc:spChg>
        <pc:spChg chg="del">
          <ac:chgData name="Beverley Ferguson" userId="4a5d90d7-4d97-43a2-9ddb-522ed5d03a7e" providerId="ADAL" clId="{B11F3311-F62A-4647-8104-5B15E6ACE57E}" dt="2024-03-06T14:45:10.157" v="32" actId="478"/>
          <ac:spMkLst>
            <pc:docMk/>
            <pc:sldMk cId="224827376" sldId="421"/>
            <ac:spMk id="7" creationId="{00000000-0000-0000-0000-000000000000}"/>
          </ac:spMkLst>
        </pc:spChg>
        <pc:picChg chg="add mod">
          <ac:chgData name="Beverley Ferguson" userId="4a5d90d7-4d97-43a2-9ddb-522ed5d03a7e" providerId="ADAL" clId="{B11F3311-F62A-4647-8104-5B15E6ACE57E}" dt="2024-03-06T14:45:17.520" v="35" actId="14100"/>
          <ac:picMkLst>
            <pc:docMk/>
            <pc:sldMk cId="224827376" sldId="421"/>
            <ac:picMk id="4" creationId="{5E4A9699-4FA5-C3D4-43AC-A1284E5C297E}"/>
          </ac:picMkLst>
        </pc:picChg>
        <pc:picChg chg="del">
          <ac:chgData name="Beverley Ferguson" userId="4a5d90d7-4d97-43a2-9ddb-522ed5d03a7e" providerId="ADAL" clId="{B11F3311-F62A-4647-8104-5B15E6ACE57E}" dt="2024-03-06T14:45:11.015" v="33" actId="478"/>
          <ac:picMkLst>
            <pc:docMk/>
            <pc:sldMk cId="224827376" sldId="421"/>
            <ac:picMk id="13" creationId="{00000000-0000-0000-0000-000000000000}"/>
          </ac:picMkLst>
        </pc:picChg>
      </pc:sldChg>
      <pc:sldChg chg="addSp delSp modSp mod">
        <pc:chgData name="Beverley Ferguson" userId="4a5d90d7-4d97-43a2-9ddb-522ed5d03a7e" providerId="ADAL" clId="{B11F3311-F62A-4647-8104-5B15E6ACE57E}" dt="2024-03-06T14:44:58.810" v="31" actId="14100"/>
        <pc:sldMkLst>
          <pc:docMk/>
          <pc:sldMk cId="3012756549" sldId="633"/>
        </pc:sldMkLst>
        <pc:spChg chg="add del mod">
          <ac:chgData name="Beverley Ferguson" userId="4a5d90d7-4d97-43a2-9ddb-522ed5d03a7e" providerId="ADAL" clId="{B11F3311-F62A-4647-8104-5B15E6ACE57E}" dt="2024-03-06T14:43:45.855" v="13" actId="478"/>
          <ac:spMkLst>
            <pc:docMk/>
            <pc:sldMk cId="3012756549" sldId="633"/>
            <ac:spMk id="4" creationId="{A78634E9-0AE2-AA0E-2A54-7CDF8658B6B0}"/>
          </ac:spMkLst>
        </pc:spChg>
        <pc:spChg chg="add mod">
          <ac:chgData name="Beverley Ferguson" userId="4a5d90d7-4d97-43a2-9ddb-522ed5d03a7e" providerId="ADAL" clId="{B11F3311-F62A-4647-8104-5B15E6ACE57E}" dt="2024-03-06T14:43:48.857" v="15"/>
          <ac:spMkLst>
            <pc:docMk/>
            <pc:sldMk cId="3012756549" sldId="633"/>
            <ac:spMk id="6" creationId="{E7590397-B169-0D64-C62E-AC8F174FB96B}"/>
          </ac:spMkLst>
        </pc:spChg>
        <pc:picChg chg="add del mod">
          <ac:chgData name="Beverley Ferguson" userId="4a5d90d7-4d97-43a2-9ddb-522ed5d03a7e" providerId="ADAL" clId="{B11F3311-F62A-4647-8104-5B15E6ACE57E}" dt="2024-03-06T14:43:46.821" v="14" actId="478"/>
          <ac:picMkLst>
            <pc:docMk/>
            <pc:sldMk cId="3012756549" sldId="633"/>
            <ac:picMk id="2" creationId="{D5D92096-4EC8-34F8-14E1-6A0BF029A54C}"/>
          </ac:picMkLst>
        </pc:picChg>
        <pc:picChg chg="add mod">
          <ac:chgData name="Beverley Ferguson" userId="4a5d90d7-4d97-43a2-9ddb-522ed5d03a7e" providerId="ADAL" clId="{B11F3311-F62A-4647-8104-5B15E6ACE57E}" dt="2024-03-06T14:44:58.810" v="31" actId="14100"/>
          <ac:picMkLst>
            <pc:docMk/>
            <pc:sldMk cId="3012756549" sldId="633"/>
            <ac:picMk id="5" creationId="{538ED305-9FCF-B18C-1C9F-56BCBFED864B}"/>
          </ac:picMkLst>
        </pc:picChg>
      </pc:sldChg>
    </pc:docChg>
  </pc:docChgLst>
  <pc:docChgLst>
    <pc:chgData name="Susan Doherty" userId="S::ltsdoherty@glow.gov.uk::b60ca41d-d205-433a-be3c-0fd0112e90a6" providerId="AD" clId="Web-{784119DE-E05C-4E77-8413-1CC7ECDB8D0A}"/>
    <pc:docChg chg="modSld">
      <pc:chgData name="Susan Doherty" userId="S::ltsdoherty@glow.gov.uk::b60ca41d-d205-433a-be3c-0fd0112e90a6" providerId="AD" clId="Web-{784119DE-E05C-4E77-8413-1CC7ECDB8D0A}" dt="2024-03-08T13:44:19.128" v="2" actId="1076"/>
      <pc:docMkLst>
        <pc:docMk/>
      </pc:docMkLst>
      <pc:sldChg chg="addSp modSp">
        <pc:chgData name="Susan Doherty" userId="S::ltsdoherty@glow.gov.uk::b60ca41d-d205-433a-be3c-0fd0112e90a6" providerId="AD" clId="Web-{784119DE-E05C-4E77-8413-1CC7ECDB8D0A}" dt="2024-03-08T13:44:19.128" v="2" actId="1076"/>
        <pc:sldMkLst>
          <pc:docMk/>
          <pc:sldMk cId="1717420105" sldId="264"/>
        </pc:sldMkLst>
        <pc:picChg chg="add mod">
          <ac:chgData name="Susan Doherty" userId="S::ltsdoherty@glow.gov.uk::b60ca41d-d205-433a-be3c-0fd0112e90a6" providerId="AD" clId="Web-{784119DE-E05C-4E77-8413-1CC7ECDB8D0A}" dt="2024-03-08T13:44:19.128" v="2" actId="1076"/>
          <ac:picMkLst>
            <pc:docMk/>
            <pc:sldMk cId="1717420105" sldId="264"/>
            <ac:picMk id="2" creationId="{97B94B8D-CACB-2F6E-7E33-FEE44CC74123}"/>
          </ac:picMkLst>
        </pc:picChg>
      </pc:sldChg>
    </pc:docChg>
  </pc:docChgLst>
  <pc:docChgLst>
    <pc:chgData name="Beverley Ferguson" userId="S::bferguson@glow.gov.uk::6f08ff6b-98d9-449c-98ea-5f46b1ed5bdb" providerId="AD" clId="Web-{29C0EBE7-81F3-41F7-DDB4-71F0859CFC72}"/>
    <pc:docChg chg="modSld">
      <pc:chgData name="Beverley Ferguson" userId="S::bferguson@glow.gov.uk::6f08ff6b-98d9-449c-98ea-5f46b1ed5bdb" providerId="AD" clId="Web-{29C0EBE7-81F3-41F7-DDB4-71F0859CFC72}" dt="2024-03-08T13:45:24.818" v="3" actId="1076"/>
      <pc:docMkLst>
        <pc:docMk/>
      </pc:docMkLst>
      <pc:sldChg chg="delSp">
        <pc:chgData name="Beverley Ferguson" userId="S::bferguson@glow.gov.uk::6f08ff6b-98d9-449c-98ea-5f46b1ed5bdb" providerId="AD" clId="Web-{29C0EBE7-81F3-41F7-DDB4-71F0859CFC72}" dt="2024-03-08T13:43:34.033" v="0"/>
        <pc:sldMkLst>
          <pc:docMk/>
          <pc:sldMk cId="1717420105" sldId="264"/>
        </pc:sldMkLst>
        <pc:picChg chg="del">
          <ac:chgData name="Beverley Ferguson" userId="S::bferguson@glow.gov.uk::6f08ff6b-98d9-449c-98ea-5f46b1ed5bdb" providerId="AD" clId="Web-{29C0EBE7-81F3-41F7-DDB4-71F0859CFC72}" dt="2024-03-08T13:43:34.033" v="0"/>
          <ac:picMkLst>
            <pc:docMk/>
            <pc:sldMk cId="1717420105" sldId="264"/>
            <ac:picMk id="10" creationId="{9E5E78BF-4EB7-8F96-3FE1-A5A10D30BC5A}"/>
          </ac:picMkLst>
        </pc:picChg>
      </pc:sldChg>
      <pc:sldChg chg="modSp">
        <pc:chgData name="Beverley Ferguson" userId="S::bferguson@glow.gov.uk::6f08ff6b-98d9-449c-98ea-5f46b1ed5bdb" providerId="AD" clId="Web-{29C0EBE7-81F3-41F7-DDB4-71F0859CFC72}" dt="2024-03-08T13:44:56.379" v="2"/>
        <pc:sldMkLst>
          <pc:docMk/>
          <pc:sldMk cId="2184874607" sldId="417"/>
        </pc:sldMkLst>
        <pc:picChg chg="mod modCrop">
          <ac:chgData name="Beverley Ferguson" userId="S::bferguson@glow.gov.uk::6f08ff6b-98d9-449c-98ea-5f46b1ed5bdb" providerId="AD" clId="Web-{29C0EBE7-81F3-41F7-DDB4-71F0859CFC72}" dt="2024-03-08T13:44:56.379" v="2"/>
          <ac:picMkLst>
            <pc:docMk/>
            <pc:sldMk cId="2184874607" sldId="417"/>
            <ac:picMk id="9" creationId="{00000000-0000-0000-0000-000000000000}"/>
          </ac:picMkLst>
        </pc:picChg>
      </pc:sldChg>
      <pc:sldChg chg="modSp">
        <pc:chgData name="Beverley Ferguson" userId="S::bferguson@glow.gov.uk::6f08ff6b-98d9-449c-98ea-5f46b1ed5bdb" providerId="AD" clId="Web-{29C0EBE7-81F3-41F7-DDB4-71F0859CFC72}" dt="2024-03-08T13:45:24.818" v="3" actId="1076"/>
        <pc:sldMkLst>
          <pc:docMk/>
          <pc:sldMk cId="4082316571" sldId="634"/>
        </pc:sldMkLst>
        <pc:spChg chg="mod">
          <ac:chgData name="Beverley Ferguson" userId="S::bferguson@glow.gov.uk::6f08ff6b-98d9-449c-98ea-5f46b1ed5bdb" providerId="AD" clId="Web-{29C0EBE7-81F3-41F7-DDB4-71F0859CFC72}" dt="2024-03-08T13:45:24.818" v="3" actId="1076"/>
          <ac:spMkLst>
            <pc:docMk/>
            <pc:sldMk cId="4082316571" sldId="634"/>
            <ac:spMk id="12" creationId="{840D1359-C8EB-5923-D176-5D8690B7058D}"/>
          </ac:spMkLst>
        </pc:spChg>
      </pc:sldChg>
    </pc:docChg>
  </pc:docChgLst>
  <pc:docChgLst>
    <pc:chgData name="Jeremy Stevenson" userId="b951fcdf-47d4-42da-bf6c-f08c041864bc" providerId="ADAL" clId="{DEDBC03D-2F43-4EBA-9E15-437C8FB5604F}"/>
    <pc:docChg chg="modSld">
      <pc:chgData name="Jeremy Stevenson" userId="b951fcdf-47d4-42da-bf6c-f08c041864bc" providerId="ADAL" clId="{DEDBC03D-2F43-4EBA-9E15-437C8FB5604F}" dt="2024-03-11T10:12:27.750" v="21" actId="962"/>
      <pc:docMkLst>
        <pc:docMk/>
      </pc:docMkLst>
      <pc:sldChg chg="modSp mod">
        <pc:chgData name="Jeremy Stevenson" userId="b951fcdf-47d4-42da-bf6c-f08c041864bc" providerId="ADAL" clId="{DEDBC03D-2F43-4EBA-9E15-437C8FB5604F}" dt="2024-03-11T10:12:27.750" v="21" actId="962"/>
        <pc:sldMkLst>
          <pc:docMk/>
          <pc:sldMk cId="1717420105" sldId="264"/>
        </pc:sldMkLst>
        <pc:spChg chg="mod">
          <ac:chgData name="Jeremy Stevenson" userId="b951fcdf-47d4-42da-bf6c-f08c041864bc" providerId="ADAL" clId="{DEDBC03D-2F43-4EBA-9E15-437C8FB5604F}" dt="2024-03-11T10:12:14.291" v="18" actId="13244"/>
          <ac:spMkLst>
            <pc:docMk/>
            <pc:sldMk cId="1717420105" sldId="264"/>
            <ac:spMk id="13" creationId="{00000000-0000-0000-0000-000000000000}"/>
          </ac:spMkLst>
        </pc:spChg>
        <pc:picChg chg="mod">
          <ac:chgData name="Jeremy Stevenson" userId="b951fcdf-47d4-42da-bf6c-f08c041864bc" providerId="ADAL" clId="{DEDBC03D-2F43-4EBA-9E15-437C8FB5604F}" dt="2024-03-11T10:12:27.750" v="21" actId="962"/>
          <ac:picMkLst>
            <pc:docMk/>
            <pc:sldMk cId="1717420105" sldId="264"/>
            <ac:picMk id="2" creationId="{97B94B8D-CACB-2F6E-7E33-FEE44CC74123}"/>
          </ac:picMkLst>
        </pc:picChg>
        <pc:picChg chg="mod">
          <ac:chgData name="Jeremy Stevenson" userId="b951fcdf-47d4-42da-bf6c-f08c041864bc" providerId="ADAL" clId="{DEDBC03D-2F43-4EBA-9E15-437C8FB5604F}" dt="2024-03-11T10:11:06.001" v="1" actId="962"/>
          <ac:picMkLst>
            <pc:docMk/>
            <pc:sldMk cId="1717420105" sldId="264"/>
            <ac:picMk id="5" creationId="{00000000-0000-0000-0000-000000000000}"/>
          </ac:picMkLst>
        </pc:picChg>
        <pc:picChg chg="mod">
          <ac:chgData name="Jeremy Stevenson" userId="b951fcdf-47d4-42da-bf6c-f08c041864bc" providerId="ADAL" clId="{DEDBC03D-2F43-4EBA-9E15-437C8FB5604F}" dt="2024-03-11T10:11:02.364" v="0" actId="962"/>
          <ac:picMkLst>
            <pc:docMk/>
            <pc:sldMk cId="1717420105" sldId="264"/>
            <ac:picMk id="9" creationId="{00000000-0000-0000-0000-000000000000}"/>
          </ac:picMkLst>
        </pc:picChg>
      </pc:sldChg>
      <pc:sldChg chg="modSp mod">
        <pc:chgData name="Jeremy Stevenson" userId="b951fcdf-47d4-42da-bf6c-f08c041864bc" providerId="ADAL" clId="{DEDBC03D-2F43-4EBA-9E15-437C8FB5604F}" dt="2024-03-11T10:11:20.087" v="6" actId="962"/>
        <pc:sldMkLst>
          <pc:docMk/>
          <pc:sldMk cId="2184874607" sldId="417"/>
        </pc:sldMkLst>
        <pc:spChg chg="mod">
          <ac:chgData name="Jeremy Stevenson" userId="b951fcdf-47d4-42da-bf6c-f08c041864bc" providerId="ADAL" clId="{DEDBC03D-2F43-4EBA-9E15-437C8FB5604F}" dt="2024-03-11T10:11:14.634" v="4" actId="962"/>
          <ac:spMkLst>
            <pc:docMk/>
            <pc:sldMk cId="2184874607" sldId="417"/>
            <ac:spMk id="8" creationId="{00000000-0000-0000-0000-000000000000}"/>
          </ac:spMkLst>
        </pc:spChg>
        <pc:picChg chg="mod">
          <ac:chgData name="Jeremy Stevenson" userId="b951fcdf-47d4-42da-bf6c-f08c041864bc" providerId="ADAL" clId="{DEDBC03D-2F43-4EBA-9E15-437C8FB5604F}" dt="2024-03-11T10:11:20.087" v="6" actId="962"/>
          <ac:picMkLst>
            <pc:docMk/>
            <pc:sldMk cId="2184874607" sldId="417"/>
            <ac:picMk id="9" creationId="{00000000-0000-0000-0000-000000000000}"/>
          </ac:picMkLst>
        </pc:picChg>
        <pc:picChg chg="mod">
          <ac:chgData name="Jeremy Stevenson" userId="b951fcdf-47d4-42da-bf6c-f08c041864bc" providerId="ADAL" clId="{DEDBC03D-2F43-4EBA-9E15-437C8FB5604F}" dt="2024-03-11T10:11:17.330" v="5" actId="962"/>
          <ac:picMkLst>
            <pc:docMk/>
            <pc:sldMk cId="2184874607" sldId="417"/>
            <ac:picMk id="13" creationId="{00000000-0000-0000-0000-000000000000}"/>
          </ac:picMkLst>
        </pc:picChg>
      </pc:sldChg>
      <pc:sldChg chg="modSp mod">
        <pc:chgData name="Jeremy Stevenson" userId="b951fcdf-47d4-42da-bf6c-f08c041864bc" providerId="ADAL" clId="{DEDBC03D-2F43-4EBA-9E15-437C8FB5604F}" dt="2024-03-11T10:11:22.753" v="7" actId="962"/>
        <pc:sldMkLst>
          <pc:docMk/>
          <pc:sldMk cId="2756519599" sldId="418"/>
        </pc:sldMkLst>
        <pc:picChg chg="mod">
          <ac:chgData name="Jeremy Stevenson" userId="b951fcdf-47d4-42da-bf6c-f08c041864bc" providerId="ADAL" clId="{DEDBC03D-2F43-4EBA-9E15-437C8FB5604F}" dt="2024-03-11T10:11:22.753" v="7" actId="962"/>
          <ac:picMkLst>
            <pc:docMk/>
            <pc:sldMk cId="2756519599" sldId="418"/>
            <ac:picMk id="4" creationId="{018420B7-C7A7-4523-3873-C0B67A0FC1D3}"/>
          </ac:picMkLst>
        </pc:picChg>
      </pc:sldChg>
      <pc:sldChg chg="modSp mod">
        <pc:chgData name="Jeremy Stevenson" userId="b951fcdf-47d4-42da-bf6c-f08c041864bc" providerId="ADAL" clId="{DEDBC03D-2F43-4EBA-9E15-437C8FB5604F}" dt="2024-03-11T10:11:25.514" v="8" actId="962"/>
        <pc:sldMkLst>
          <pc:docMk/>
          <pc:sldMk cId="1418927450" sldId="419"/>
        </pc:sldMkLst>
        <pc:picChg chg="mod">
          <ac:chgData name="Jeremy Stevenson" userId="b951fcdf-47d4-42da-bf6c-f08c041864bc" providerId="ADAL" clId="{DEDBC03D-2F43-4EBA-9E15-437C8FB5604F}" dt="2024-03-11T10:11:25.514" v="8" actId="962"/>
          <ac:picMkLst>
            <pc:docMk/>
            <pc:sldMk cId="1418927450" sldId="419"/>
            <ac:picMk id="4" creationId="{A9F09B1A-26C6-77F3-D3DE-2DAFFCC87B3B}"/>
          </ac:picMkLst>
        </pc:picChg>
      </pc:sldChg>
      <pc:sldChg chg="modSp mod">
        <pc:chgData name="Jeremy Stevenson" userId="b951fcdf-47d4-42da-bf6c-f08c041864bc" providerId="ADAL" clId="{DEDBC03D-2F43-4EBA-9E15-437C8FB5604F}" dt="2024-03-11T10:11:27.922" v="9" actId="962"/>
        <pc:sldMkLst>
          <pc:docMk/>
          <pc:sldMk cId="1065974769" sldId="420"/>
        </pc:sldMkLst>
        <pc:picChg chg="mod">
          <ac:chgData name="Jeremy Stevenson" userId="b951fcdf-47d4-42da-bf6c-f08c041864bc" providerId="ADAL" clId="{DEDBC03D-2F43-4EBA-9E15-437C8FB5604F}" dt="2024-03-11T10:11:27.922" v="9" actId="962"/>
          <ac:picMkLst>
            <pc:docMk/>
            <pc:sldMk cId="1065974769" sldId="420"/>
            <ac:picMk id="4" creationId="{054667B4-94F6-D720-BCB1-8FF36268BED7}"/>
          </ac:picMkLst>
        </pc:picChg>
      </pc:sldChg>
      <pc:sldChg chg="modSp mod">
        <pc:chgData name="Jeremy Stevenson" userId="b951fcdf-47d4-42da-bf6c-f08c041864bc" providerId="ADAL" clId="{DEDBC03D-2F43-4EBA-9E15-437C8FB5604F}" dt="2024-03-11T10:11:32.817" v="11" actId="962"/>
        <pc:sldMkLst>
          <pc:docMk/>
          <pc:sldMk cId="224827376" sldId="421"/>
        </pc:sldMkLst>
        <pc:spChg chg="mod">
          <ac:chgData name="Jeremy Stevenson" userId="b951fcdf-47d4-42da-bf6c-f08c041864bc" providerId="ADAL" clId="{DEDBC03D-2F43-4EBA-9E15-437C8FB5604F}" dt="2024-03-11T10:11:30.415" v="10" actId="962"/>
          <ac:spMkLst>
            <pc:docMk/>
            <pc:sldMk cId="224827376" sldId="421"/>
            <ac:spMk id="8" creationId="{00000000-0000-0000-0000-000000000000}"/>
          </ac:spMkLst>
        </pc:spChg>
        <pc:picChg chg="mod">
          <ac:chgData name="Jeremy Stevenson" userId="b951fcdf-47d4-42da-bf6c-f08c041864bc" providerId="ADAL" clId="{DEDBC03D-2F43-4EBA-9E15-437C8FB5604F}" dt="2024-03-11T10:11:32.817" v="11" actId="962"/>
          <ac:picMkLst>
            <pc:docMk/>
            <pc:sldMk cId="224827376" sldId="421"/>
            <ac:picMk id="4" creationId="{5E4A9699-4FA5-C3D4-43AC-A1284E5C297E}"/>
          </ac:picMkLst>
        </pc:picChg>
      </pc:sldChg>
      <pc:sldChg chg="modSp mod">
        <pc:chgData name="Jeremy Stevenson" userId="b951fcdf-47d4-42da-bf6c-f08c041864bc" providerId="ADAL" clId="{DEDBC03D-2F43-4EBA-9E15-437C8FB5604F}" dt="2024-03-11T10:11:11.385" v="3" actId="962"/>
        <pc:sldMkLst>
          <pc:docMk/>
          <pc:sldMk cId="3012756549" sldId="633"/>
        </pc:sldMkLst>
        <pc:picChg chg="mod">
          <ac:chgData name="Jeremy Stevenson" userId="b951fcdf-47d4-42da-bf6c-f08c041864bc" providerId="ADAL" clId="{DEDBC03D-2F43-4EBA-9E15-437C8FB5604F}" dt="2024-03-11T10:11:11.385" v="3" actId="962"/>
          <ac:picMkLst>
            <pc:docMk/>
            <pc:sldMk cId="3012756549" sldId="633"/>
            <ac:picMk id="5" creationId="{538ED305-9FCF-B18C-1C9F-56BCBFED864B}"/>
          </ac:picMkLst>
        </pc:picChg>
        <pc:picChg chg="mod">
          <ac:chgData name="Jeremy Stevenson" userId="b951fcdf-47d4-42da-bf6c-f08c041864bc" providerId="ADAL" clId="{DEDBC03D-2F43-4EBA-9E15-437C8FB5604F}" dt="2024-03-11T10:11:08.897" v="2" actId="962"/>
          <ac:picMkLst>
            <pc:docMk/>
            <pc:sldMk cId="3012756549" sldId="633"/>
            <ac:picMk id="145" creationId="{78145F3A-88EF-0CB1-BB9C-80D226944532}"/>
          </ac:picMkLst>
        </pc:picChg>
      </pc:sldChg>
      <pc:sldChg chg="modSp mod">
        <pc:chgData name="Jeremy Stevenson" userId="b951fcdf-47d4-42da-bf6c-f08c041864bc" providerId="ADAL" clId="{DEDBC03D-2F43-4EBA-9E15-437C8FB5604F}" dt="2024-03-11T10:11:35.497" v="12" actId="962"/>
        <pc:sldMkLst>
          <pc:docMk/>
          <pc:sldMk cId="4082316571" sldId="634"/>
        </pc:sldMkLst>
        <pc:picChg chg="mod">
          <ac:chgData name="Jeremy Stevenson" userId="b951fcdf-47d4-42da-bf6c-f08c041864bc" providerId="ADAL" clId="{DEDBC03D-2F43-4EBA-9E15-437C8FB5604F}" dt="2024-03-11T10:11:35.497" v="12" actId="962"/>
          <ac:picMkLst>
            <pc:docMk/>
            <pc:sldMk cId="4082316571" sldId="634"/>
            <ac:picMk id="8" creationId="{CD6EBC1C-19A7-8E19-442A-077540B3895A}"/>
          </ac:picMkLst>
        </pc:picChg>
      </pc:sldChg>
    </pc:docChg>
  </pc:docChgLst>
  <pc:docChgLst>
    <pc:chgData name="Beverley Ferguson" userId="4a5d90d7-4d97-43a2-9ddb-522ed5d03a7e" providerId="ADAL" clId="{219662F1-A887-40A2-A89C-EC53DC60399D}"/>
    <pc:docChg chg="addSld modSld">
      <pc:chgData name="Beverley Ferguson" userId="4a5d90d7-4d97-43a2-9ddb-522ed5d03a7e" providerId="ADAL" clId="{219662F1-A887-40A2-A89C-EC53DC60399D}" dt="2024-02-09T13:53:07.499" v="9" actId="14100"/>
      <pc:docMkLst>
        <pc:docMk/>
      </pc:docMkLst>
      <pc:sldChg chg="modSp mod">
        <pc:chgData name="Beverley Ferguson" userId="4a5d90d7-4d97-43a2-9ddb-522ed5d03a7e" providerId="ADAL" clId="{219662F1-A887-40A2-A89C-EC53DC60399D}" dt="2024-02-08T18:16:54.787" v="2" actId="1038"/>
        <pc:sldMkLst>
          <pc:docMk/>
          <pc:sldMk cId="1717420105" sldId="264"/>
        </pc:sldMkLst>
        <pc:spChg chg="mod">
          <ac:chgData name="Beverley Ferguson" userId="4a5d90d7-4d97-43a2-9ddb-522ed5d03a7e" providerId="ADAL" clId="{219662F1-A887-40A2-A89C-EC53DC60399D}" dt="2024-02-08T18:16:54.787" v="2" actId="1038"/>
          <ac:spMkLst>
            <pc:docMk/>
            <pc:sldMk cId="1717420105" sldId="264"/>
            <ac:spMk id="13" creationId="{00000000-0000-0000-0000-000000000000}"/>
          </ac:spMkLst>
        </pc:spChg>
      </pc:sldChg>
      <pc:sldChg chg="modSp add mod">
        <pc:chgData name="Beverley Ferguson" userId="4a5d90d7-4d97-43a2-9ddb-522ed5d03a7e" providerId="ADAL" clId="{219662F1-A887-40A2-A89C-EC53DC60399D}" dt="2024-02-09T13:52:15.903" v="4" actId="14100"/>
        <pc:sldMkLst>
          <pc:docMk/>
          <pc:sldMk cId="2184874607" sldId="417"/>
        </pc:sldMkLst>
        <pc:picChg chg="mod">
          <ac:chgData name="Beverley Ferguson" userId="4a5d90d7-4d97-43a2-9ddb-522ed5d03a7e" providerId="ADAL" clId="{219662F1-A887-40A2-A89C-EC53DC60399D}" dt="2024-02-09T13:52:15.903" v="4" actId="14100"/>
          <ac:picMkLst>
            <pc:docMk/>
            <pc:sldMk cId="2184874607" sldId="417"/>
            <ac:picMk id="13" creationId="{00000000-0000-0000-0000-000000000000}"/>
          </ac:picMkLst>
        </pc:picChg>
      </pc:sldChg>
      <pc:sldChg chg="modSp add mod">
        <pc:chgData name="Beverley Ferguson" userId="4a5d90d7-4d97-43a2-9ddb-522ed5d03a7e" providerId="ADAL" clId="{219662F1-A887-40A2-A89C-EC53DC60399D}" dt="2024-02-09T13:52:51.041" v="6" actId="14100"/>
        <pc:sldMkLst>
          <pc:docMk/>
          <pc:sldMk cId="2756519599" sldId="418"/>
        </pc:sldMkLst>
        <pc:picChg chg="mod">
          <ac:chgData name="Beverley Ferguson" userId="4a5d90d7-4d97-43a2-9ddb-522ed5d03a7e" providerId="ADAL" clId="{219662F1-A887-40A2-A89C-EC53DC60399D}" dt="2024-02-09T13:52:51.041" v="6" actId="14100"/>
          <ac:picMkLst>
            <pc:docMk/>
            <pc:sldMk cId="2756519599" sldId="418"/>
            <ac:picMk id="13" creationId="{00000000-0000-0000-0000-000000000000}"/>
          </ac:picMkLst>
        </pc:picChg>
      </pc:sldChg>
      <pc:sldChg chg="modSp add mod">
        <pc:chgData name="Beverley Ferguson" userId="4a5d90d7-4d97-43a2-9ddb-522ed5d03a7e" providerId="ADAL" clId="{219662F1-A887-40A2-A89C-EC53DC60399D}" dt="2024-02-09T13:52:57.298" v="7" actId="14100"/>
        <pc:sldMkLst>
          <pc:docMk/>
          <pc:sldMk cId="1418927450" sldId="419"/>
        </pc:sldMkLst>
        <pc:picChg chg="mod">
          <ac:chgData name="Beverley Ferguson" userId="4a5d90d7-4d97-43a2-9ddb-522ed5d03a7e" providerId="ADAL" clId="{219662F1-A887-40A2-A89C-EC53DC60399D}" dt="2024-02-09T13:52:57.298" v="7" actId="14100"/>
          <ac:picMkLst>
            <pc:docMk/>
            <pc:sldMk cId="1418927450" sldId="419"/>
            <ac:picMk id="13" creationId="{00000000-0000-0000-0000-000000000000}"/>
          </ac:picMkLst>
        </pc:picChg>
      </pc:sldChg>
      <pc:sldChg chg="modSp add mod">
        <pc:chgData name="Beverley Ferguson" userId="4a5d90d7-4d97-43a2-9ddb-522ed5d03a7e" providerId="ADAL" clId="{219662F1-A887-40A2-A89C-EC53DC60399D}" dt="2024-02-09T13:53:02.433" v="8" actId="14100"/>
        <pc:sldMkLst>
          <pc:docMk/>
          <pc:sldMk cId="1065974769" sldId="420"/>
        </pc:sldMkLst>
        <pc:picChg chg="mod">
          <ac:chgData name="Beverley Ferguson" userId="4a5d90d7-4d97-43a2-9ddb-522ed5d03a7e" providerId="ADAL" clId="{219662F1-A887-40A2-A89C-EC53DC60399D}" dt="2024-02-09T13:53:02.433" v="8" actId="14100"/>
          <ac:picMkLst>
            <pc:docMk/>
            <pc:sldMk cId="1065974769" sldId="420"/>
            <ac:picMk id="13" creationId="{00000000-0000-0000-0000-000000000000}"/>
          </ac:picMkLst>
        </pc:picChg>
      </pc:sldChg>
      <pc:sldChg chg="modSp add mod">
        <pc:chgData name="Beverley Ferguson" userId="4a5d90d7-4d97-43a2-9ddb-522ed5d03a7e" providerId="ADAL" clId="{219662F1-A887-40A2-A89C-EC53DC60399D}" dt="2024-02-09T13:53:07.499" v="9" actId="14100"/>
        <pc:sldMkLst>
          <pc:docMk/>
          <pc:sldMk cId="224827376" sldId="421"/>
        </pc:sldMkLst>
        <pc:picChg chg="mod">
          <ac:chgData name="Beverley Ferguson" userId="4a5d90d7-4d97-43a2-9ddb-522ed5d03a7e" providerId="ADAL" clId="{219662F1-A887-40A2-A89C-EC53DC60399D}" dt="2024-02-09T13:53:07.499" v="9" actId="14100"/>
          <ac:picMkLst>
            <pc:docMk/>
            <pc:sldMk cId="224827376" sldId="421"/>
            <ac:picMk id="13" creationId="{00000000-0000-0000-0000-000000000000}"/>
          </ac:picMkLst>
        </pc:picChg>
      </pc:sldChg>
    </pc:docChg>
  </pc:docChgLst>
  <pc:docChgLst>
    <pc:chgData name="Beverley Ferguson" userId="4a5d90d7-4d97-43a2-9ddb-522ed5d03a7e" providerId="ADAL" clId="{884A8E36-C417-4DEA-8960-7018F170A06A}"/>
    <pc:docChg chg="modSld">
      <pc:chgData name="Beverley Ferguson" userId="4a5d90d7-4d97-43a2-9ddb-522ed5d03a7e" providerId="ADAL" clId="{884A8E36-C417-4DEA-8960-7018F170A06A}" dt="2024-03-08T16:58:47.012" v="16" actId="255"/>
      <pc:docMkLst>
        <pc:docMk/>
      </pc:docMkLst>
      <pc:sldChg chg="modSp mod">
        <pc:chgData name="Beverley Ferguson" userId="4a5d90d7-4d97-43a2-9ddb-522ed5d03a7e" providerId="ADAL" clId="{884A8E36-C417-4DEA-8960-7018F170A06A}" dt="2024-03-08T16:58:26.579" v="13" actId="20577"/>
        <pc:sldMkLst>
          <pc:docMk/>
          <pc:sldMk cId="1717420105" sldId="264"/>
        </pc:sldMkLst>
        <pc:spChg chg="mod">
          <ac:chgData name="Beverley Ferguson" userId="4a5d90d7-4d97-43a2-9ddb-522ed5d03a7e" providerId="ADAL" clId="{884A8E36-C417-4DEA-8960-7018F170A06A}" dt="2024-03-08T16:58:26.579" v="13" actId="20577"/>
          <ac:spMkLst>
            <pc:docMk/>
            <pc:sldMk cId="1717420105" sldId="264"/>
            <ac:spMk id="13" creationId="{00000000-0000-0000-0000-000000000000}"/>
          </ac:spMkLst>
        </pc:spChg>
        <pc:picChg chg="mod">
          <ac:chgData name="Beverley Ferguson" userId="4a5d90d7-4d97-43a2-9ddb-522ed5d03a7e" providerId="ADAL" clId="{884A8E36-C417-4DEA-8960-7018F170A06A}" dt="2024-03-08T16:58:23.263" v="12" actId="1076"/>
          <ac:picMkLst>
            <pc:docMk/>
            <pc:sldMk cId="1717420105" sldId="264"/>
            <ac:picMk id="2" creationId="{97B94B8D-CACB-2F6E-7E33-FEE44CC74123}"/>
          </ac:picMkLst>
        </pc:picChg>
      </pc:sldChg>
      <pc:sldChg chg="modSp mod">
        <pc:chgData name="Beverley Ferguson" userId="4a5d90d7-4d97-43a2-9ddb-522ed5d03a7e" providerId="ADAL" clId="{884A8E36-C417-4DEA-8960-7018F170A06A}" dt="2024-03-08T16:56:05.054" v="2" actId="12"/>
        <pc:sldMkLst>
          <pc:docMk/>
          <pc:sldMk cId="2184874607" sldId="417"/>
        </pc:sldMkLst>
        <pc:spChg chg="mod">
          <ac:chgData name="Beverley Ferguson" userId="4a5d90d7-4d97-43a2-9ddb-522ed5d03a7e" providerId="ADAL" clId="{884A8E36-C417-4DEA-8960-7018F170A06A}" dt="2024-03-08T16:56:05.054" v="2" actId="12"/>
          <ac:spMkLst>
            <pc:docMk/>
            <pc:sldMk cId="2184874607" sldId="417"/>
            <ac:spMk id="3" creationId="{00000000-0000-0000-0000-000000000000}"/>
          </ac:spMkLst>
        </pc:spChg>
      </pc:sldChg>
      <pc:sldChg chg="modSp mod">
        <pc:chgData name="Beverley Ferguson" userId="4a5d90d7-4d97-43a2-9ddb-522ed5d03a7e" providerId="ADAL" clId="{884A8E36-C417-4DEA-8960-7018F170A06A}" dt="2024-03-08T16:56:27.122" v="3" actId="12"/>
        <pc:sldMkLst>
          <pc:docMk/>
          <pc:sldMk cId="2756519599" sldId="418"/>
        </pc:sldMkLst>
        <pc:spChg chg="mod">
          <ac:chgData name="Beverley Ferguson" userId="4a5d90d7-4d97-43a2-9ddb-522ed5d03a7e" providerId="ADAL" clId="{884A8E36-C417-4DEA-8960-7018F170A06A}" dt="2024-03-08T16:56:27.122" v="3" actId="12"/>
          <ac:spMkLst>
            <pc:docMk/>
            <pc:sldMk cId="2756519599" sldId="418"/>
            <ac:spMk id="3" creationId="{00000000-0000-0000-0000-000000000000}"/>
          </ac:spMkLst>
        </pc:spChg>
      </pc:sldChg>
      <pc:sldChg chg="modSp mod">
        <pc:chgData name="Beverley Ferguson" userId="4a5d90d7-4d97-43a2-9ddb-522ed5d03a7e" providerId="ADAL" clId="{884A8E36-C417-4DEA-8960-7018F170A06A}" dt="2024-03-08T16:56:56.925" v="6" actId="20577"/>
        <pc:sldMkLst>
          <pc:docMk/>
          <pc:sldMk cId="1418927450" sldId="419"/>
        </pc:sldMkLst>
        <pc:spChg chg="mod">
          <ac:chgData name="Beverley Ferguson" userId="4a5d90d7-4d97-43a2-9ddb-522ed5d03a7e" providerId="ADAL" clId="{884A8E36-C417-4DEA-8960-7018F170A06A}" dt="2024-03-08T16:56:56.925" v="6" actId="20577"/>
          <ac:spMkLst>
            <pc:docMk/>
            <pc:sldMk cId="1418927450" sldId="419"/>
            <ac:spMk id="3" creationId="{00000000-0000-0000-0000-000000000000}"/>
          </ac:spMkLst>
        </pc:spChg>
      </pc:sldChg>
      <pc:sldChg chg="modSp mod">
        <pc:chgData name="Beverley Ferguson" userId="4a5d90d7-4d97-43a2-9ddb-522ed5d03a7e" providerId="ADAL" clId="{884A8E36-C417-4DEA-8960-7018F170A06A}" dt="2024-03-08T16:57:24.504" v="8" actId="12"/>
        <pc:sldMkLst>
          <pc:docMk/>
          <pc:sldMk cId="1065974769" sldId="420"/>
        </pc:sldMkLst>
        <pc:spChg chg="mod">
          <ac:chgData name="Beverley Ferguson" userId="4a5d90d7-4d97-43a2-9ddb-522ed5d03a7e" providerId="ADAL" clId="{884A8E36-C417-4DEA-8960-7018F170A06A}" dt="2024-03-08T16:57:24.504" v="8" actId="12"/>
          <ac:spMkLst>
            <pc:docMk/>
            <pc:sldMk cId="1065974769" sldId="420"/>
            <ac:spMk id="3" creationId="{00000000-0000-0000-0000-000000000000}"/>
          </ac:spMkLst>
        </pc:spChg>
      </pc:sldChg>
      <pc:sldChg chg="modSp mod">
        <pc:chgData name="Beverley Ferguson" userId="4a5d90d7-4d97-43a2-9ddb-522ed5d03a7e" providerId="ADAL" clId="{884A8E36-C417-4DEA-8960-7018F170A06A}" dt="2024-03-08T16:57:46.797" v="9" actId="12"/>
        <pc:sldMkLst>
          <pc:docMk/>
          <pc:sldMk cId="224827376" sldId="421"/>
        </pc:sldMkLst>
        <pc:spChg chg="mod">
          <ac:chgData name="Beverley Ferguson" userId="4a5d90d7-4d97-43a2-9ddb-522ed5d03a7e" providerId="ADAL" clId="{884A8E36-C417-4DEA-8960-7018F170A06A}" dt="2024-03-08T16:57:46.797" v="9" actId="12"/>
          <ac:spMkLst>
            <pc:docMk/>
            <pc:sldMk cId="224827376" sldId="421"/>
            <ac:spMk id="3" creationId="{00000000-0000-0000-0000-000000000000}"/>
          </ac:spMkLst>
        </pc:spChg>
      </pc:sldChg>
      <pc:sldChg chg="modSp">
        <pc:chgData name="Beverley Ferguson" userId="4a5d90d7-4d97-43a2-9ddb-522ed5d03a7e" providerId="ADAL" clId="{884A8E36-C417-4DEA-8960-7018F170A06A}" dt="2024-03-08T16:58:47.012" v="16" actId="255"/>
        <pc:sldMkLst>
          <pc:docMk/>
          <pc:sldMk cId="3012756549" sldId="633"/>
        </pc:sldMkLst>
        <pc:spChg chg="mod">
          <ac:chgData name="Beverley Ferguson" userId="4a5d90d7-4d97-43a2-9ddb-522ed5d03a7e" providerId="ADAL" clId="{884A8E36-C417-4DEA-8960-7018F170A06A}" dt="2024-03-08T16:58:47.012" v="16" actId="255"/>
          <ac:spMkLst>
            <pc:docMk/>
            <pc:sldMk cId="3012756549" sldId="633"/>
            <ac:spMk id="3" creationId="{DB03EC02-5083-767B-139A-FB55182BC4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12EC7-3CC5-4ADA-8971-7E9F52762AE7}" type="datetimeFigureOut">
              <a:rPr lang="en-GB" smtClean="0"/>
              <a:t>11/03/2024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E9D8C-60A2-4E84-B104-FDBB5B930BD5}" type="slidenum">
              <a:rPr lang="en-GB" smtClean="0"/>
              <a:t>‹#›</a:t>
            </a:fld>
            <a:endParaRPr lang="en-GB"/>
          </a:p>
        </p:txBody>
      </p:sp>
    </p:spTree>
    <p:extLst>
      <p:ext uri="{BB962C8B-B14F-4D97-AF65-F5344CB8AC3E}">
        <p14:creationId xmlns:p14="http://schemas.microsoft.com/office/powerpoint/2010/main" val="15414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Local authorities, educators and practitioners should continue to gather robust data which will support their planning and delivery processes and identify areas for improvement.  This slide shows some of the ways in which data can be gathered and used to measure success.  This is not an exhaustive list but a helpful guide to support you in your role of working with parents and families.  Reference should always be made to the ‘How Good is Our...’ frameworks to support your self-evaluation journey.</a:t>
            </a:r>
            <a:endParaRPr lang="en-GB" sz="1800">
              <a:solidFill>
                <a:srgbClr val="595959"/>
              </a:solidFill>
              <a:effectLst/>
              <a:latin typeface="Arial" panose="020B0604020202020204" pitchFamily="34" charset="0"/>
              <a:ea typeface="MS Mincho" panose="02020609040205080304" pitchFamily="49" charset="-128"/>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596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34637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107702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0" lvl="0" indent="0">
              <a:buFontTx/>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93528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597190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43872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Local authorities, educators and practitioners should continue to gather robust data which will support their planning and delivery processes and identify areas for improvement.  This slide shows some of the ways in which data can be gathered and used to measure success.  This is not an exhaustive list but a helpful guide to support you in your role of working with parents and families.  Reference should always be made to the ‘How Good is Our...’ frameworks to support your self-evaluation journey.</a:t>
            </a:r>
            <a:endParaRPr lang="en-GB" sz="1800">
              <a:solidFill>
                <a:srgbClr val="595959"/>
              </a:solidFill>
              <a:effectLst/>
              <a:latin typeface="Arial" panose="020B0604020202020204" pitchFamily="34" charset="0"/>
              <a:ea typeface="MS Mincho" panose="02020609040205080304" pitchFamily="49" charset="-128"/>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354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C89CC00-86CA-4BF7-B5DB-098508B6E7A8}"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B082EE-925E-462E-A0B3-0F08CAAF7960}" type="slidenum">
              <a:rPr lang="en-GB" smtClean="0"/>
              <a:t>‹#›</a:t>
            </a:fld>
            <a:endParaRPr lang="en-GB"/>
          </a:p>
        </p:txBody>
      </p:sp>
    </p:spTree>
    <p:extLst>
      <p:ext uri="{BB962C8B-B14F-4D97-AF65-F5344CB8AC3E}">
        <p14:creationId xmlns:p14="http://schemas.microsoft.com/office/powerpoint/2010/main" val="19476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C89CC00-86CA-4BF7-B5DB-098508B6E7A8}"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B082EE-925E-462E-A0B3-0F08CAAF7960}" type="slidenum">
              <a:rPr lang="en-GB" smtClean="0"/>
              <a:t>‹#›</a:t>
            </a:fld>
            <a:endParaRPr lang="en-GB"/>
          </a:p>
        </p:txBody>
      </p:sp>
    </p:spTree>
    <p:extLst>
      <p:ext uri="{BB962C8B-B14F-4D97-AF65-F5344CB8AC3E}">
        <p14:creationId xmlns:p14="http://schemas.microsoft.com/office/powerpoint/2010/main" val="2774965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C89CC00-86CA-4BF7-B5DB-098508B6E7A8}"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B082EE-925E-462E-A0B3-0F08CAAF7960}" type="slidenum">
              <a:rPr lang="en-GB" smtClean="0"/>
              <a:t>‹#›</a:t>
            </a:fld>
            <a:endParaRPr lang="en-GB"/>
          </a:p>
        </p:txBody>
      </p:sp>
    </p:spTree>
    <p:extLst>
      <p:ext uri="{BB962C8B-B14F-4D97-AF65-F5344CB8AC3E}">
        <p14:creationId xmlns:p14="http://schemas.microsoft.com/office/powerpoint/2010/main" val="354883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2286195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65833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721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9746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8932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5806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4434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358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78199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8313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C89CC00-86CA-4BF7-B5DB-098508B6E7A8}"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B082EE-925E-462E-A0B3-0F08CAAF7960}" type="slidenum">
              <a:rPr lang="en-GB" smtClean="0"/>
              <a:t>‹#›</a:t>
            </a:fld>
            <a:endParaRPr lang="en-GB"/>
          </a:p>
        </p:txBody>
      </p:sp>
    </p:spTree>
    <p:extLst>
      <p:ext uri="{BB962C8B-B14F-4D97-AF65-F5344CB8AC3E}">
        <p14:creationId xmlns:p14="http://schemas.microsoft.com/office/powerpoint/2010/main" val="184663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1895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325" y="830265"/>
            <a:ext cx="2232289"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41735" y="830265"/>
            <a:ext cx="6533488"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3280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900690"/>
            <a:ext cx="9906000" cy="2387600"/>
          </a:xfrm>
        </p:spPr>
        <p:txBody>
          <a:bodyPr anchor="b"/>
          <a:lstStyle>
            <a:lvl1pPr algn="ctr">
              <a:defRPr sz="6000"/>
            </a:lvl1pPr>
          </a:lstStyle>
          <a:p>
            <a:r>
              <a:rPr lang="en-US" altLang="zh-CN"/>
              <a:t>Click to edit Master title style</a:t>
            </a:r>
            <a:endParaRPr lang="zh-CN" altLang="en-US"/>
          </a:p>
        </p:txBody>
      </p:sp>
      <p:sp>
        <p:nvSpPr>
          <p:cNvPr id="3" name="Subtitle 2"/>
          <p:cNvSpPr>
            <a:spLocks noGrp="1"/>
          </p:cNvSpPr>
          <p:nvPr>
            <p:ph type="subTitle" idx="1"/>
          </p:nvPr>
        </p:nvSpPr>
        <p:spPr>
          <a:xfrm>
            <a:off x="-55880" y="3662998"/>
            <a:ext cx="9906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36512AA3-2E20-47C0-BA88-04677EB4993E}" type="datetimeFigureOut">
              <a:rPr lang="zh-CN" altLang="en-US" smtClean="0"/>
              <a:t>2024/3/11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54E1622-0C31-46E6-8822-D97B4C28C236}" type="slidenum">
              <a:rPr lang="zh-CN" altLang="en-US" smtClean="0"/>
              <a:t>‹#›</a:t>
            </a:fld>
            <a:endParaRPr lang="zh-CN" altLang="en-US"/>
          </a:p>
        </p:txBody>
      </p:sp>
    </p:spTree>
    <p:extLst>
      <p:ext uri="{BB962C8B-B14F-4D97-AF65-F5344CB8AC3E}">
        <p14:creationId xmlns:p14="http://schemas.microsoft.com/office/powerpoint/2010/main" val="345289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C89CC00-86CA-4BF7-B5DB-098508B6E7A8}"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B082EE-925E-462E-A0B3-0F08CAAF7960}" type="slidenum">
              <a:rPr lang="en-GB" smtClean="0"/>
              <a:t>‹#›</a:t>
            </a:fld>
            <a:endParaRPr lang="en-GB"/>
          </a:p>
        </p:txBody>
      </p:sp>
    </p:spTree>
    <p:extLst>
      <p:ext uri="{BB962C8B-B14F-4D97-AF65-F5344CB8AC3E}">
        <p14:creationId xmlns:p14="http://schemas.microsoft.com/office/powerpoint/2010/main" val="75099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C89CC00-86CA-4BF7-B5DB-098508B6E7A8}"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B082EE-925E-462E-A0B3-0F08CAAF7960}" type="slidenum">
              <a:rPr lang="en-GB" smtClean="0"/>
              <a:t>‹#›</a:t>
            </a:fld>
            <a:endParaRPr lang="en-GB"/>
          </a:p>
        </p:txBody>
      </p:sp>
    </p:spTree>
    <p:extLst>
      <p:ext uri="{BB962C8B-B14F-4D97-AF65-F5344CB8AC3E}">
        <p14:creationId xmlns:p14="http://schemas.microsoft.com/office/powerpoint/2010/main" val="280106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C89CC00-86CA-4BF7-B5DB-098508B6E7A8}" type="datetimeFigureOut">
              <a:rPr lang="en-GB" smtClean="0"/>
              <a:t>11/03/2024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B082EE-925E-462E-A0B3-0F08CAAF7960}" type="slidenum">
              <a:rPr lang="en-GB" smtClean="0"/>
              <a:t>‹#›</a:t>
            </a:fld>
            <a:endParaRPr lang="en-GB"/>
          </a:p>
        </p:txBody>
      </p:sp>
    </p:spTree>
    <p:extLst>
      <p:ext uri="{BB962C8B-B14F-4D97-AF65-F5344CB8AC3E}">
        <p14:creationId xmlns:p14="http://schemas.microsoft.com/office/powerpoint/2010/main" val="14511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C89CC00-86CA-4BF7-B5DB-098508B6E7A8}" type="datetimeFigureOut">
              <a:rPr lang="en-GB" smtClean="0"/>
              <a:t>11/03/2024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B082EE-925E-462E-A0B3-0F08CAAF7960}" type="slidenum">
              <a:rPr lang="en-GB" smtClean="0"/>
              <a:t>‹#›</a:t>
            </a:fld>
            <a:endParaRPr lang="en-GB"/>
          </a:p>
        </p:txBody>
      </p:sp>
    </p:spTree>
    <p:extLst>
      <p:ext uri="{BB962C8B-B14F-4D97-AF65-F5344CB8AC3E}">
        <p14:creationId xmlns:p14="http://schemas.microsoft.com/office/powerpoint/2010/main" val="888108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9CC00-86CA-4BF7-B5DB-098508B6E7A8}" type="datetimeFigureOut">
              <a:rPr lang="en-GB" smtClean="0"/>
              <a:t>11/03/2024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B082EE-925E-462E-A0B3-0F08CAAF7960}" type="slidenum">
              <a:rPr lang="en-GB" smtClean="0"/>
              <a:t>‹#›</a:t>
            </a:fld>
            <a:endParaRPr lang="en-GB"/>
          </a:p>
        </p:txBody>
      </p:sp>
    </p:spTree>
    <p:extLst>
      <p:ext uri="{BB962C8B-B14F-4D97-AF65-F5344CB8AC3E}">
        <p14:creationId xmlns:p14="http://schemas.microsoft.com/office/powerpoint/2010/main" val="306962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C89CC00-86CA-4BF7-B5DB-098508B6E7A8}"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B082EE-925E-462E-A0B3-0F08CAAF7960}" type="slidenum">
              <a:rPr lang="en-GB" smtClean="0"/>
              <a:t>‹#›</a:t>
            </a:fld>
            <a:endParaRPr lang="en-GB"/>
          </a:p>
        </p:txBody>
      </p:sp>
    </p:spTree>
    <p:extLst>
      <p:ext uri="{BB962C8B-B14F-4D97-AF65-F5344CB8AC3E}">
        <p14:creationId xmlns:p14="http://schemas.microsoft.com/office/powerpoint/2010/main" val="106914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C89CC00-86CA-4BF7-B5DB-098508B6E7A8}"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B082EE-925E-462E-A0B3-0F08CAAF7960}" type="slidenum">
              <a:rPr lang="en-GB" smtClean="0"/>
              <a:t>‹#›</a:t>
            </a:fld>
            <a:endParaRPr lang="en-GB"/>
          </a:p>
        </p:txBody>
      </p:sp>
    </p:spTree>
    <p:extLst>
      <p:ext uri="{BB962C8B-B14F-4D97-AF65-F5344CB8AC3E}">
        <p14:creationId xmlns:p14="http://schemas.microsoft.com/office/powerpoint/2010/main" val="647762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9CC00-86CA-4BF7-B5DB-098508B6E7A8}" type="datetimeFigureOut">
              <a:rPr lang="en-GB" smtClean="0"/>
              <a:t>11/03/2024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082EE-925E-462E-A0B3-0F08CAAF7960}" type="slidenum">
              <a:rPr lang="en-GB" smtClean="0"/>
              <a:t>‹#›</a:t>
            </a:fld>
            <a:endParaRPr lang="en-GB"/>
          </a:p>
        </p:txBody>
      </p:sp>
    </p:spTree>
    <p:extLst>
      <p:ext uri="{BB962C8B-B14F-4D97-AF65-F5344CB8AC3E}">
        <p14:creationId xmlns:p14="http://schemas.microsoft.com/office/powerpoint/2010/main" val="1354479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41735" y="830263"/>
            <a:ext cx="880504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557213" y="1887538"/>
            <a:ext cx="87895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7604919" y="5892800"/>
            <a:ext cx="175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spTree>
    <p:extLst>
      <p:ext uri="{BB962C8B-B14F-4D97-AF65-F5344CB8AC3E}">
        <p14:creationId xmlns:p14="http://schemas.microsoft.com/office/powerpoint/2010/main" val="2350962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education.gov.scot/improvement/self-evaluation/HGIOS4"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education.gov.scot/parentzone/my-school/school-information-dashboard/"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286668" y="1140301"/>
            <a:ext cx="9405062"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ABB5"/>
                </a:solidFill>
                <a:effectLst/>
                <a:uLnTx/>
                <a:uFillTx/>
                <a:latin typeface="Arial" panose="020B0604020202020204" pitchFamily="34" charset="0"/>
                <a:ea typeface="+mn-ea"/>
                <a:cs typeface="Arial" panose="020B0604020202020204" pitchFamily="34" charset="0"/>
              </a:rPr>
              <a:t>Gathering Data 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ABB5"/>
                </a:solidFill>
                <a:effectLst/>
                <a:uLnTx/>
                <a:uFillTx/>
                <a:latin typeface="Arial" panose="020B0604020202020204" pitchFamily="34" charset="0"/>
                <a:ea typeface="+mn-ea"/>
                <a:cs typeface="Arial" panose="020B0604020202020204" pitchFamily="34" charset="0"/>
              </a:rPr>
              <a:t>Measuring Progress</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3708281"/>
            <a:ext cx="9906000" cy="3177533"/>
          </a:xfrm>
          <a:prstGeom prst="rect">
            <a:avLst/>
          </a:prstGeom>
        </p:spPr>
      </p:pic>
      <p:pic>
        <p:nvPicPr>
          <p:cNvPr id="2" name="Picture 1" descr="A person and kids painting on a table">
            <a:extLst>
              <a:ext uri="{FF2B5EF4-FFF2-40B4-BE49-F238E27FC236}">
                <a16:creationId xmlns:a16="http://schemas.microsoft.com/office/drawing/2014/main" id="{97B94B8D-CACB-2F6E-7E33-FEE44CC741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1851" y="2712205"/>
            <a:ext cx="3922298" cy="2584842"/>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6530" y="247091"/>
            <a:ext cx="1956606" cy="1014057"/>
          </a:xfrm>
          <a:prstGeom prst="rect">
            <a:avLst/>
          </a:prstGeom>
        </p:spPr>
      </p:pic>
      <p:sp>
        <p:nvSpPr>
          <p:cNvPr id="11" name="TextBox 10"/>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171742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03EC02-5083-767B-139A-FB55182BC41A}"/>
              </a:ext>
            </a:extLst>
          </p:cNvPr>
          <p:cNvSpPr>
            <a:spLocks noGrp="1"/>
          </p:cNvSpPr>
          <p:nvPr>
            <p:ph type="title"/>
          </p:nvPr>
        </p:nvSpPr>
        <p:spPr>
          <a:xfrm>
            <a:off x="313583" y="231777"/>
            <a:ext cx="9407360" cy="782320"/>
          </a:xfrm>
        </p:spPr>
        <p:txBody>
          <a:bodyPr/>
          <a:lstStyle/>
          <a:p>
            <a:r>
              <a:rPr lang="en-GB" sz="3000" cap="none" dirty="0"/>
              <a:t>Gathering data and measuring success</a:t>
            </a:r>
            <a:endParaRPr lang="en-GB" sz="3000" cap="none" dirty="0">
              <a:solidFill>
                <a:srgbClr val="00ABB5"/>
              </a:solidFill>
            </a:endParaRPr>
          </a:p>
        </p:txBody>
      </p:sp>
      <p:pic>
        <p:nvPicPr>
          <p:cNvPr id="145" name="Picture 144">
            <a:extLst>
              <a:ext uri="{FF2B5EF4-FFF2-40B4-BE49-F238E27FC236}">
                <a16:creationId xmlns:a16="http://schemas.microsoft.com/office/drawing/2014/main" id="{78145F3A-88EF-0CB1-BB9C-80D22694453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746" y="1496231"/>
            <a:ext cx="8626508" cy="4643312"/>
          </a:xfrm>
          <a:prstGeom prst="rect">
            <a:avLst/>
          </a:prstGeom>
        </p:spPr>
      </p:pic>
      <p:pic>
        <p:nvPicPr>
          <p:cNvPr id="5" name="Picture 4">
            <a:extLst>
              <a:ext uri="{FF2B5EF4-FFF2-40B4-BE49-F238E27FC236}">
                <a16:creationId xmlns:a16="http://schemas.microsoft.com/office/drawing/2014/main" id="{538ED305-9FCF-B18C-1C9F-56BCBFED864B}"/>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0" y="5930537"/>
            <a:ext cx="9906000" cy="943937"/>
          </a:xfrm>
          <a:prstGeom prst="rect">
            <a:avLst/>
          </a:prstGeom>
        </p:spPr>
      </p:pic>
      <p:sp>
        <p:nvSpPr>
          <p:cNvPr id="6" name="TextBox 5">
            <a:extLst>
              <a:ext uri="{FF2B5EF4-FFF2-40B4-BE49-F238E27FC236}">
                <a16:creationId xmlns:a16="http://schemas.microsoft.com/office/drawing/2014/main" id="{E7590397-B169-0D64-C62E-AC8F174FB96B}"/>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3012756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930537"/>
            <a:ext cx="9906000" cy="943937"/>
          </a:xfrm>
          <a:prstGeom prst="rect">
            <a:avLst/>
          </a:prstGeom>
        </p:spPr>
      </p:pic>
      <p:sp>
        <p:nvSpPr>
          <p:cNvPr id="2" name="Title 1"/>
          <p:cNvSpPr>
            <a:spLocks noGrp="1"/>
          </p:cNvSpPr>
          <p:nvPr>
            <p:ph type="title"/>
          </p:nvPr>
        </p:nvSpPr>
        <p:spPr>
          <a:xfrm>
            <a:off x="507188" y="182234"/>
            <a:ext cx="8977724" cy="757733"/>
          </a:xfrm>
        </p:spPr>
        <p:txBody>
          <a:bodyPr/>
          <a:lstStyle/>
          <a:p>
            <a:r>
              <a:rPr lang="en-GB" sz="2800">
                <a:solidFill>
                  <a:srgbClr val="00ABB5"/>
                </a:solidFill>
              </a:rPr>
              <a:t>Data Sources</a:t>
            </a:r>
          </a:p>
        </p:txBody>
      </p:sp>
      <p:sp>
        <p:nvSpPr>
          <p:cNvPr id="3" name="Rectangle 2"/>
          <p:cNvSpPr/>
          <p:nvPr/>
        </p:nvSpPr>
        <p:spPr>
          <a:xfrm>
            <a:off x="595072" y="1135309"/>
            <a:ext cx="4914477" cy="4278094"/>
          </a:xfrm>
          <a:prstGeom prst="rect">
            <a:avLst/>
          </a:prstGeom>
        </p:spPr>
        <p:txBody>
          <a:bodyPr wrap="square">
            <a:spAutoFit/>
          </a:bodyPr>
          <a:lstStyle/>
          <a:p>
            <a:r>
              <a:rPr lang="en-GB" sz="1600" b="1" dirty="0"/>
              <a:t>Quantitative Examples</a:t>
            </a:r>
          </a:p>
          <a:p>
            <a:endParaRPr lang="en-GB" sz="1600" b="1" dirty="0"/>
          </a:p>
          <a:p>
            <a:pPr marL="285750" indent="-285750">
              <a:buClr>
                <a:srgbClr val="00ABB5"/>
              </a:buClr>
              <a:buFont typeface="Arial" panose="020B0604020202020204" pitchFamily="34" charset="0"/>
              <a:buChar char="•"/>
            </a:pPr>
            <a:r>
              <a:rPr lang="en-GB" sz="1600" dirty="0"/>
              <a:t>Health data, literacy assessment data, standardised assessments, baseline assessments, teacher’s professional judgments</a:t>
            </a:r>
          </a:p>
          <a:p>
            <a:pPr marL="285750" indent="-285750">
              <a:buFont typeface="Arial" panose="020B0604020202020204" pitchFamily="34" charset="0"/>
              <a:buChar char="•"/>
            </a:pPr>
            <a:endParaRPr lang="en-GB" sz="1600" dirty="0"/>
          </a:p>
          <a:p>
            <a:r>
              <a:rPr lang="en-GB" sz="1600" b="1" dirty="0"/>
              <a:t>People’s views</a:t>
            </a:r>
          </a:p>
          <a:p>
            <a:endParaRPr lang="en-GB" sz="1600" b="1" dirty="0"/>
          </a:p>
          <a:p>
            <a:pPr marL="285750" indent="-285750">
              <a:buClr>
                <a:srgbClr val="00ABB5"/>
              </a:buClr>
              <a:buFont typeface="Arial" panose="020B0604020202020204" pitchFamily="34" charset="0"/>
              <a:buChar char="•"/>
            </a:pPr>
            <a:r>
              <a:rPr lang="en-GB" sz="1600" dirty="0"/>
              <a:t>Staff, pupils, parents, partners, stakeholders, community</a:t>
            </a:r>
          </a:p>
          <a:p>
            <a:pPr marL="285750" indent="-285750">
              <a:buFont typeface="Arial" panose="020B0604020202020204" pitchFamily="34" charset="0"/>
              <a:buChar char="•"/>
            </a:pPr>
            <a:endParaRPr lang="en-GB" sz="1600" dirty="0"/>
          </a:p>
          <a:p>
            <a:r>
              <a:rPr lang="en-GB" sz="1600" b="1" dirty="0"/>
              <a:t>Direct observation</a:t>
            </a:r>
          </a:p>
          <a:p>
            <a:endParaRPr lang="en-GB" sz="1600" b="1" dirty="0"/>
          </a:p>
          <a:p>
            <a:pPr marL="285750" indent="-285750">
              <a:buClr>
                <a:srgbClr val="00ABB5"/>
              </a:buClr>
              <a:buFont typeface="Arial" panose="020B0604020202020204" pitchFamily="34" charset="0"/>
              <a:buChar char="•"/>
            </a:pPr>
            <a:r>
              <a:rPr lang="en-GB" sz="1600" dirty="0"/>
              <a:t>Learning – outdoors, in a workplace, at college, during excursions, residential experiences</a:t>
            </a:r>
          </a:p>
          <a:p>
            <a:endParaRPr lang="en-GB" sz="1600" b="1" dirty="0"/>
          </a:p>
          <a:p>
            <a:pPr marL="285750" indent="-285750">
              <a:buFont typeface="Arial" panose="020B0604020202020204" pitchFamily="34" charset="0"/>
              <a:buChar char="•"/>
            </a:pPr>
            <a:endParaRPr lang="en-GB" sz="1600" dirty="0"/>
          </a:p>
        </p:txBody>
      </p:sp>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7267" y="1391484"/>
            <a:ext cx="3286654" cy="3203672"/>
          </a:xfrm>
          <a:prstGeom prst="rect">
            <a:avLst/>
          </a:prstGeom>
        </p:spPr>
      </p:pic>
      <p:sp>
        <p:nvSpPr>
          <p:cNvPr id="10" name="Rectangle 9"/>
          <p:cNvSpPr/>
          <p:nvPr/>
        </p:nvSpPr>
        <p:spPr>
          <a:xfrm>
            <a:off x="595072" y="5411953"/>
            <a:ext cx="8631320" cy="584775"/>
          </a:xfrm>
          <a:prstGeom prst="rect">
            <a:avLst/>
          </a:prstGeom>
        </p:spPr>
        <p:txBody>
          <a:bodyPr wrap="square">
            <a:spAutoFit/>
          </a:bodyPr>
          <a:lstStyle/>
          <a:p>
            <a:r>
              <a:rPr lang="en-GB" sz="1600"/>
              <a:t>Further information:  </a:t>
            </a:r>
          </a:p>
          <a:p>
            <a:r>
              <a:rPr lang="en-GB" sz="1600"/>
              <a:t>How Good is our School 4 - </a:t>
            </a:r>
            <a:r>
              <a:rPr lang="en-GB" sz="1600">
                <a:hlinkClick r:id="rId5"/>
              </a:rPr>
              <a:t>https://education.gov.scot/improvement/self-evaluation/HGIOS4</a:t>
            </a:r>
            <a:endParaRPr lang="en-GB" sz="1600"/>
          </a:p>
        </p:txBody>
      </p:sp>
    </p:spTree>
    <p:extLst>
      <p:ext uri="{BB962C8B-B14F-4D97-AF65-F5344CB8AC3E}">
        <p14:creationId xmlns:p14="http://schemas.microsoft.com/office/powerpoint/2010/main" val="2184874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88" y="182234"/>
            <a:ext cx="8977724" cy="1227018"/>
          </a:xfrm>
        </p:spPr>
        <p:txBody>
          <a:bodyPr/>
          <a:lstStyle/>
          <a:p>
            <a:r>
              <a:rPr lang="en-GB" sz="2800">
                <a:solidFill>
                  <a:srgbClr val="00ABB5"/>
                </a:solidFill>
              </a:rPr>
              <a:t>Data sources </a:t>
            </a:r>
            <a:r>
              <a:rPr lang="en-GB" sz="2800"/>
              <a:t>(Cont.)</a:t>
            </a:r>
            <a:endParaRPr lang="en-GB" sz="2800">
              <a:solidFill>
                <a:srgbClr val="00ABB5"/>
              </a:solidFill>
            </a:endParaRPr>
          </a:p>
        </p:txBody>
      </p:sp>
      <p:sp>
        <p:nvSpPr>
          <p:cNvPr id="3" name="Rectangle 2"/>
          <p:cNvSpPr/>
          <p:nvPr/>
        </p:nvSpPr>
        <p:spPr>
          <a:xfrm>
            <a:off x="652947" y="1624263"/>
            <a:ext cx="8466990" cy="3139321"/>
          </a:xfrm>
          <a:prstGeom prst="rect">
            <a:avLst/>
          </a:prstGeom>
        </p:spPr>
        <p:txBody>
          <a:bodyPr wrap="square">
            <a:spAutoFit/>
          </a:bodyPr>
          <a:lstStyle/>
          <a:p>
            <a:r>
              <a:rPr lang="en-GB" b="1" dirty="0"/>
              <a:t>Benefits</a:t>
            </a:r>
          </a:p>
          <a:p>
            <a:pPr marL="285750" indent="-285750">
              <a:buFont typeface="Arial" panose="020B0604020202020204" pitchFamily="34" charset="0"/>
              <a:buChar char="•"/>
            </a:pPr>
            <a:endParaRPr lang="en-GB" dirty="0"/>
          </a:p>
          <a:p>
            <a:pPr marL="285750" indent="-285750">
              <a:buClr>
                <a:srgbClr val="00ABB5"/>
              </a:buClr>
              <a:buFont typeface="Arial" panose="020B0604020202020204" pitchFamily="34" charset="0"/>
              <a:buChar char="•"/>
            </a:pPr>
            <a:r>
              <a:rPr lang="en-GB" dirty="0"/>
              <a:t>Identifies trends across the school for particular cohorts of pupils, and better determines whether socio-economic factors are influencing attainment and achievement.</a:t>
            </a:r>
          </a:p>
          <a:p>
            <a:pPr marL="285750" indent="-285750">
              <a:buClr>
                <a:srgbClr val="00ABB5"/>
              </a:buClr>
              <a:buFont typeface="Arial" panose="020B0604020202020204" pitchFamily="34" charset="0"/>
              <a:buChar char="•"/>
            </a:pPr>
            <a:endParaRPr lang="en-GB" dirty="0"/>
          </a:p>
          <a:p>
            <a:pPr marL="285750" indent="-285750">
              <a:buClr>
                <a:srgbClr val="00ABB5"/>
              </a:buClr>
              <a:buFont typeface="Arial" panose="020B0604020202020204" pitchFamily="34" charset="0"/>
              <a:buChar char="•"/>
            </a:pPr>
            <a:r>
              <a:rPr lang="en-GB" dirty="0"/>
              <a:t>Supports the introduction of well-judged initiatives to best meet needs of children and families.</a:t>
            </a:r>
          </a:p>
          <a:p>
            <a:pPr marL="285750" indent="-285750">
              <a:buClr>
                <a:srgbClr val="00ABB5"/>
              </a:buClr>
              <a:buFont typeface="Arial" panose="020B0604020202020204" pitchFamily="34" charset="0"/>
              <a:buChar char="•"/>
            </a:pPr>
            <a:endParaRPr lang="en-GB" dirty="0"/>
          </a:p>
          <a:p>
            <a:pPr marL="285750" indent="-285750">
              <a:buClr>
                <a:srgbClr val="00ABB5"/>
              </a:buClr>
              <a:buFont typeface="Arial" panose="020B0604020202020204" pitchFamily="34" charset="0"/>
              <a:buChar char="•"/>
            </a:pPr>
            <a:r>
              <a:rPr lang="en-GB" dirty="0"/>
              <a:t>Helps identify priorities to improve outcomes for children and families. </a:t>
            </a:r>
          </a:p>
          <a:p>
            <a:pPr marL="285750" lvl="0" indent="-285750">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018420B7-C7A7-4523-3873-C0B67A0FC1D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930537"/>
            <a:ext cx="9906000" cy="943937"/>
          </a:xfrm>
          <a:prstGeom prst="rect">
            <a:avLst/>
          </a:prstGeom>
        </p:spPr>
      </p:pic>
      <p:sp>
        <p:nvSpPr>
          <p:cNvPr id="5" name="TextBox 4">
            <a:extLst>
              <a:ext uri="{FF2B5EF4-FFF2-40B4-BE49-F238E27FC236}">
                <a16:creationId xmlns:a16="http://schemas.microsoft.com/office/drawing/2014/main" id="{EE5D2038-E095-874E-9469-A7D41152EEE6}"/>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2756519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88" y="182234"/>
            <a:ext cx="8977724" cy="1227018"/>
          </a:xfrm>
        </p:spPr>
        <p:txBody>
          <a:bodyPr/>
          <a:lstStyle/>
          <a:p>
            <a:r>
              <a:rPr lang="en-GB" sz="2800">
                <a:solidFill>
                  <a:srgbClr val="00ABB5"/>
                </a:solidFill>
              </a:rPr>
              <a:t>Data sources </a:t>
            </a:r>
            <a:r>
              <a:rPr lang="en-GB" sz="2800"/>
              <a:t>(Cont.)</a:t>
            </a:r>
            <a:endParaRPr lang="en-GB" sz="2800">
              <a:solidFill>
                <a:srgbClr val="00ABB5"/>
              </a:solidFill>
            </a:endParaRPr>
          </a:p>
        </p:txBody>
      </p:sp>
      <p:sp>
        <p:nvSpPr>
          <p:cNvPr id="3" name="Rectangle 2"/>
          <p:cNvSpPr/>
          <p:nvPr/>
        </p:nvSpPr>
        <p:spPr>
          <a:xfrm>
            <a:off x="652947" y="1624263"/>
            <a:ext cx="8466990" cy="4247317"/>
          </a:xfrm>
          <a:prstGeom prst="rect">
            <a:avLst/>
          </a:prstGeom>
        </p:spPr>
        <p:txBody>
          <a:bodyPr wrap="square">
            <a:spAutoFit/>
          </a:bodyPr>
          <a:lstStyle/>
          <a:p>
            <a:pPr lvl="0"/>
            <a:r>
              <a:rPr lang="en-GB" b="1" dirty="0"/>
              <a:t>Collating data</a:t>
            </a:r>
            <a:endParaRPr lang="en-GB" dirty="0"/>
          </a:p>
          <a:p>
            <a:pPr lvl="0"/>
            <a:endParaRPr lang="en-GB" dirty="0"/>
          </a:p>
          <a:p>
            <a:pPr marL="285750" indent="-285750">
              <a:buClr>
                <a:srgbClr val="00ABB5"/>
              </a:buClr>
              <a:buFont typeface="Arial" panose="020B0604020202020204" pitchFamily="34" charset="0"/>
              <a:buChar char="•"/>
            </a:pPr>
            <a:r>
              <a:rPr lang="en-GB" dirty="0"/>
              <a:t>The range of available intelligence and data </a:t>
            </a:r>
          </a:p>
          <a:p>
            <a:pPr marL="285750" indent="-285750">
              <a:buClr>
                <a:srgbClr val="00ABB5"/>
              </a:buClr>
              <a:buFont typeface="Arial" panose="020B0604020202020204" pitchFamily="34" charset="0"/>
              <a:buChar char="•"/>
            </a:pPr>
            <a:r>
              <a:rPr lang="en-GB" dirty="0"/>
              <a:t>Data about prior learning and achievements from out with the setting/school</a:t>
            </a:r>
          </a:p>
          <a:p>
            <a:pPr marL="285750" indent="-285750">
              <a:buClr>
                <a:srgbClr val="00ABB5"/>
              </a:buClr>
              <a:buFont typeface="Arial" panose="020B0604020202020204" pitchFamily="34" charset="0"/>
              <a:buChar char="•"/>
            </a:pPr>
            <a:r>
              <a:rPr lang="en-GB" dirty="0"/>
              <a:t>A wide range of assessment data and other information</a:t>
            </a:r>
          </a:p>
          <a:p>
            <a:pPr marL="285750" indent="-285750">
              <a:buClr>
                <a:srgbClr val="00ABB5"/>
              </a:buClr>
              <a:buFont typeface="Arial" panose="020B0604020202020204" pitchFamily="34" charset="0"/>
              <a:buChar char="•"/>
            </a:pPr>
            <a:r>
              <a:rPr lang="en-GB" dirty="0"/>
              <a:t>Data on the attainment of children with additional support needs</a:t>
            </a:r>
          </a:p>
          <a:p>
            <a:pPr marL="285750" lvl="0" indent="-285750">
              <a:buClr>
                <a:srgbClr val="00ABB5"/>
              </a:buClr>
              <a:buFont typeface="Arial" panose="020B0604020202020204" pitchFamily="34" charset="0"/>
              <a:buChar char="•"/>
            </a:pPr>
            <a:r>
              <a:rPr lang="en-GB" dirty="0"/>
              <a:t>Streamlined approach to recording data</a:t>
            </a:r>
          </a:p>
          <a:p>
            <a:pPr marL="285750" indent="-285750">
              <a:buClr>
                <a:srgbClr val="00ABB5"/>
              </a:buClr>
              <a:buFont typeface="Arial" panose="020B0604020202020204" pitchFamily="34" charset="0"/>
              <a:buChar char="•"/>
            </a:pPr>
            <a:r>
              <a:rPr lang="en-GB" dirty="0"/>
              <a:t>Collate all information pertaining to children’s progress to inform discussions about children’s progress over time.  </a:t>
            </a:r>
          </a:p>
          <a:p>
            <a:pPr marL="285750" lvl="0" indent="-285750">
              <a:buClr>
                <a:srgbClr val="00ABB5"/>
              </a:buClr>
              <a:buFont typeface="Arial" panose="020B0604020202020204" pitchFamily="34" charset="0"/>
              <a:buChar char="•"/>
            </a:pPr>
            <a:r>
              <a:rPr lang="en-GB" dirty="0"/>
              <a:t>Monitor impact of strategies and evidence of impact on children and families  </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r>
              <a:rPr lang="en-GB" dirty="0"/>
              <a:t>Data should be in an easily accessible format for parents/parent councils involved in improvement planning.</a:t>
            </a:r>
          </a:p>
          <a:p>
            <a:pPr marL="285750" lvl="0" indent="-285750">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A9F09B1A-26C6-77F3-D3DE-2DAFFCC87B3B}"/>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930537"/>
            <a:ext cx="9906000" cy="943937"/>
          </a:xfrm>
          <a:prstGeom prst="rect">
            <a:avLst/>
          </a:prstGeom>
        </p:spPr>
      </p:pic>
      <p:sp>
        <p:nvSpPr>
          <p:cNvPr id="5" name="TextBox 4">
            <a:extLst>
              <a:ext uri="{FF2B5EF4-FFF2-40B4-BE49-F238E27FC236}">
                <a16:creationId xmlns:a16="http://schemas.microsoft.com/office/drawing/2014/main" id="{3742636C-CB30-64A1-DB9A-B5C822AC5AF4}"/>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141892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88" y="182234"/>
            <a:ext cx="8977724" cy="1227018"/>
          </a:xfrm>
        </p:spPr>
        <p:txBody>
          <a:bodyPr/>
          <a:lstStyle/>
          <a:p>
            <a:r>
              <a:rPr lang="en-GB" sz="2800">
                <a:solidFill>
                  <a:srgbClr val="00ABB5"/>
                </a:solidFill>
              </a:rPr>
              <a:t>Data sources </a:t>
            </a:r>
            <a:r>
              <a:rPr lang="en-GB" sz="2800"/>
              <a:t>(Cont.)</a:t>
            </a:r>
            <a:endParaRPr lang="en-GB" sz="2800">
              <a:solidFill>
                <a:srgbClr val="00ABB5"/>
              </a:solidFill>
            </a:endParaRPr>
          </a:p>
        </p:txBody>
      </p:sp>
      <p:sp>
        <p:nvSpPr>
          <p:cNvPr id="3" name="Rectangle 2"/>
          <p:cNvSpPr/>
          <p:nvPr/>
        </p:nvSpPr>
        <p:spPr>
          <a:xfrm>
            <a:off x="652947" y="1624263"/>
            <a:ext cx="8466990" cy="2862322"/>
          </a:xfrm>
          <a:prstGeom prst="rect">
            <a:avLst/>
          </a:prstGeom>
        </p:spPr>
        <p:txBody>
          <a:bodyPr wrap="square">
            <a:spAutoFit/>
          </a:bodyPr>
          <a:lstStyle/>
          <a:p>
            <a:pPr lvl="0"/>
            <a:r>
              <a:rPr lang="en-GB" b="1" dirty="0"/>
              <a:t>Analysis of data</a:t>
            </a:r>
            <a:endParaRPr lang="en-GB" dirty="0"/>
          </a:p>
          <a:p>
            <a:pPr lvl="0"/>
            <a:endParaRPr lang="en-GB" b="1" dirty="0"/>
          </a:p>
          <a:p>
            <a:pPr marL="285750" lvl="0" indent="-285750">
              <a:buClr>
                <a:srgbClr val="00ABB5"/>
              </a:buClr>
              <a:buFont typeface="Arial" panose="020B0604020202020204" pitchFamily="34" charset="0"/>
              <a:buChar char="•"/>
            </a:pPr>
            <a:r>
              <a:rPr lang="en-GB" dirty="0"/>
              <a:t>Training and development to enhance staff’s skills in analysing and interpreting a range of data.</a:t>
            </a:r>
          </a:p>
          <a:p>
            <a:pPr marL="285750" lvl="0" indent="-285750">
              <a:buClr>
                <a:srgbClr val="00ABB5"/>
              </a:buClr>
              <a:buFont typeface="Arial" panose="020B0604020202020204" pitchFamily="34" charset="0"/>
              <a:buChar char="•"/>
            </a:pPr>
            <a:r>
              <a:rPr lang="en-GB" dirty="0"/>
              <a:t>Data analysis being skills focused to ensure that the additional interventions are the most appropriate.</a:t>
            </a:r>
          </a:p>
          <a:p>
            <a:pPr marL="285750" lvl="0" indent="-285750">
              <a:buClr>
                <a:srgbClr val="00ABB5"/>
              </a:buClr>
              <a:buFont typeface="Arial" panose="020B0604020202020204" pitchFamily="34" charset="0"/>
              <a:buChar char="•"/>
            </a:pPr>
            <a:r>
              <a:rPr lang="en-GB" dirty="0"/>
              <a:t>The wide range of data should be used to identify trends and patterns in attainment, for example in gender.  </a:t>
            </a:r>
          </a:p>
          <a:p>
            <a:pPr marL="285750" lvl="0" indent="-285750">
              <a:buClr>
                <a:srgbClr val="00ABB5"/>
              </a:buClr>
              <a:buFont typeface="Arial" panose="020B0604020202020204" pitchFamily="34" charset="0"/>
              <a:buChar char="•"/>
            </a:pPr>
            <a:r>
              <a:rPr lang="en-GB" dirty="0"/>
              <a:t>Interrogate data, identify gaps in children’s learning and at what stages pace begins to slow. </a:t>
            </a:r>
          </a:p>
        </p:txBody>
      </p:sp>
      <p:pic>
        <p:nvPicPr>
          <p:cNvPr id="4" name="Picture 3">
            <a:extLst>
              <a:ext uri="{FF2B5EF4-FFF2-40B4-BE49-F238E27FC236}">
                <a16:creationId xmlns:a16="http://schemas.microsoft.com/office/drawing/2014/main" id="{054667B4-94F6-D720-BCB1-8FF36268BED7}"/>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930537"/>
            <a:ext cx="9906000" cy="943937"/>
          </a:xfrm>
          <a:prstGeom prst="rect">
            <a:avLst/>
          </a:prstGeom>
        </p:spPr>
      </p:pic>
      <p:sp>
        <p:nvSpPr>
          <p:cNvPr id="5" name="TextBox 4">
            <a:extLst>
              <a:ext uri="{FF2B5EF4-FFF2-40B4-BE49-F238E27FC236}">
                <a16:creationId xmlns:a16="http://schemas.microsoft.com/office/drawing/2014/main" id="{67888663-681B-F73D-0AD8-F8D2D34CBED0}"/>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106597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7188" y="182234"/>
            <a:ext cx="8977724" cy="1227018"/>
          </a:xfrm>
        </p:spPr>
        <p:txBody>
          <a:bodyPr/>
          <a:lstStyle/>
          <a:p>
            <a:r>
              <a:rPr lang="en-GB" sz="2800">
                <a:solidFill>
                  <a:srgbClr val="00ABB5"/>
                </a:solidFill>
              </a:rPr>
              <a:t>Data sources (Cont.)</a:t>
            </a:r>
          </a:p>
        </p:txBody>
      </p:sp>
      <p:sp>
        <p:nvSpPr>
          <p:cNvPr id="3" name="Rectangle 2"/>
          <p:cNvSpPr/>
          <p:nvPr/>
        </p:nvSpPr>
        <p:spPr>
          <a:xfrm>
            <a:off x="652947" y="1624263"/>
            <a:ext cx="8466990" cy="3447098"/>
          </a:xfrm>
          <a:prstGeom prst="rect">
            <a:avLst/>
          </a:prstGeom>
        </p:spPr>
        <p:txBody>
          <a:bodyPr wrap="square">
            <a:spAutoFit/>
          </a:bodyPr>
          <a:lstStyle/>
          <a:p>
            <a:pPr marL="285750" lvl="0" indent="-285750">
              <a:buClr>
                <a:srgbClr val="00ABB5"/>
              </a:buClr>
              <a:buFont typeface="Arial" panose="020B0604020202020204" pitchFamily="34" charset="0"/>
              <a:buChar char="•"/>
            </a:pPr>
            <a:r>
              <a:rPr lang="en-GB" dirty="0"/>
              <a:t>Track and monitor whether socio-economic factors are impacting upon children’s progress with their learning.</a:t>
            </a:r>
          </a:p>
          <a:p>
            <a:pPr marL="285750" lvl="0" indent="-285750">
              <a:buClr>
                <a:srgbClr val="00ABB5"/>
              </a:buClr>
              <a:buFont typeface="Arial" panose="020B0604020202020204" pitchFamily="34" charset="0"/>
              <a:buChar char="•"/>
            </a:pPr>
            <a:endParaRPr lang="en-GB" i="1" dirty="0"/>
          </a:p>
          <a:p>
            <a:pPr marL="285750" lvl="0" indent="-285750">
              <a:buClr>
                <a:srgbClr val="00ABB5"/>
              </a:buClr>
              <a:buFont typeface="Arial" panose="020B0604020202020204" pitchFamily="34" charset="0"/>
              <a:buChar char="•"/>
            </a:pPr>
            <a:r>
              <a:rPr lang="en-GB" dirty="0"/>
              <a:t>Confidence in using professional judgement and robust moderation processes to ensure attainment data is robust and to evaluate progress against national standards.</a:t>
            </a:r>
          </a:p>
          <a:p>
            <a:pPr marL="285750" lvl="0" indent="-285750">
              <a:buClr>
                <a:srgbClr val="00ABB5"/>
              </a:buClr>
              <a:buFont typeface="Arial" panose="020B0604020202020204" pitchFamily="34" charset="0"/>
              <a:buChar char="•"/>
            </a:pPr>
            <a:endParaRPr lang="en-GB" i="1" dirty="0"/>
          </a:p>
          <a:p>
            <a:pPr marL="285750" lvl="0" indent="-285750">
              <a:buClr>
                <a:srgbClr val="00ABB5"/>
              </a:buClr>
              <a:buFont typeface="Arial" panose="020B0604020202020204" pitchFamily="34" charset="0"/>
              <a:buChar char="•"/>
            </a:pPr>
            <a:r>
              <a:rPr lang="en-GB" dirty="0"/>
              <a:t>Data related to children’s wider achievements.</a:t>
            </a:r>
          </a:p>
          <a:p>
            <a:pPr marL="285750" lvl="0" indent="-285750">
              <a:buClr>
                <a:srgbClr val="00ABB5"/>
              </a:buClr>
              <a:buFont typeface="Arial" panose="020B0604020202020204" pitchFamily="34" charset="0"/>
              <a:buChar char="•"/>
            </a:pPr>
            <a:endParaRPr lang="en-GB" dirty="0"/>
          </a:p>
          <a:p>
            <a:pPr marL="285750" lvl="0" indent="-285750">
              <a:buClr>
                <a:srgbClr val="00ABB5"/>
              </a:buClr>
              <a:buFont typeface="Arial" panose="020B0604020202020204" pitchFamily="34" charset="0"/>
              <a:buChar char="•"/>
            </a:pPr>
            <a:r>
              <a:rPr lang="en-GB" dirty="0"/>
              <a:t>Robust monitoring of the data to track achievements systematically and encourage all children to participate in wider activities.</a:t>
            </a:r>
          </a:p>
          <a:p>
            <a:r>
              <a:rPr lang="en-GB" sz="2000" dirty="0"/>
              <a:t> </a:t>
            </a:r>
          </a:p>
        </p:txBody>
      </p:sp>
      <p:pic>
        <p:nvPicPr>
          <p:cNvPr id="4" name="Picture 3">
            <a:extLst>
              <a:ext uri="{FF2B5EF4-FFF2-40B4-BE49-F238E27FC236}">
                <a16:creationId xmlns:a16="http://schemas.microsoft.com/office/drawing/2014/main" id="{5E4A9699-4FA5-C3D4-43AC-A1284E5C297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930537"/>
            <a:ext cx="9906000" cy="943937"/>
          </a:xfrm>
          <a:prstGeom prst="rect">
            <a:avLst/>
          </a:prstGeom>
        </p:spPr>
      </p:pic>
      <p:sp>
        <p:nvSpPr>
          <p:cNvPr id="5" name="TextBox 4">
            <a:extLst>
              <a:ext uri="{FF2B5EF4-FFF2-40B4-BE49-F238E27FC236}">
                <a16:creationId xmlns:a16="http://schemas.microsoft.com/office/drawing/2014/main" id="{89773BA6-A7FA-0009-13F1-991690A2FE88}"/>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224827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03EC02-5083-767B-139A-FB55182BC41A}"/>
              </a:ext>
            </a:extLst>
          </p:cNvPr>
          <p:cNvSpPr>
            <a:spLocks noGrp="1"/>
          </p:cNvSpPr>
          <p:nvPr>
            <p:ph type="title"/>
          </p:nvPr>
        </p:nvSpPr>
        <p:spPr>
          <a:xfrm>
            <a:off x="313583" y="231777"/>
            <a:ext cx="9407360" cy="782320"/>
          </a:xfrm>
        </p:spPr>
        <p:txBody>
          <a:bodyPr/>
          <a:lstStyle/>
          <a:p>
            <a:r>
              <a:rPr lang="en-GB" cap="none" dirty="0"/>
              <a:t>School Information Dashboard</a:t>
            </a:r>
            <a:endParaRPr lang="en-GB" cap="none" dirty="0">
              <a:solidFill>
                <a:srgbClr val="00ABB5"/>
              </a:solidFill>
            </a:endParaRPr>
          </a:p>
        </p:txBody>
      </p:sp>
      <p:pic>
        <p:nvPicPr>
          <p:cNvPr id="8" name="Picture 7">
            <a:extLst>
              <a:ext uri="{FF2B5EF4-FFF2-40B4-BE49-F238E27FC236}">
                <a16:creationId xmlns:a16="http://schemas.microsoft.com/office/drawing/2014/main" id="{CD6EBC1C-19A7-8E19-442A-077540B3895A}"/>
              </a:ext>
              <a:ext uri="{C183D7F6-B498-43B3-948B-1728B52AA6E4}">
                <adec:decorative xmlns:adec="http://schemas.microsoft.com/office/drawing/2017/decorative" val="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3721" b="100000" l="729" r="100000">
                        <a14:foregroundMark x1="25156" y1="10401" x2="25156" y2="10401"/>
                        <a14:foregroundMark x1="17396" y1="33683" x2="17396" y2="33683"/>
                        <a14:foregroundMark x1="16719" y1="90649" x2="16719" y2="90649"/>
                        <a14:foregroundMark x1="6667" y1="45897" x2="6667" y2="45897"/>
                        <a14:foregroundMark x1="5781" y1="12405" x2="5781" y2="12405"/>
                        <a14:foregroundMark x1="6667" y1="3721" x2="6667" y2="3721"/>
                        <a14:foregroundMark x1="7396" y1="24618" x2="7396" y2="24618"/>
                        <a14:foregroundMark x1="7396" y1="24618" x2="7396" y2="24618"/>
                        <a14:foregroundMark x1="1771" y1="13359" x2="1771" y2="13359"/>
                        <a14:foregroundMark x1="729" y1="14313" x2="729" y2="14313"/>
                        <a14:foregroundMark x1="36771" y1="98092" x2="36771" y2="98092"/>
                      </a14:backgroundRemoval>
                    </a14:imgEffect>
                  </a14:imgLayer>
                </a14:imgProps>
              </a:ext>
              <a:ext uri="{28A0092B-C50C-407E-A947-70E740481C1C}">
                <a14:useLocalDpi xmlns:a14="http://schemas.microsoft.com/office/drawing/2010/main"/>
              </a:ext>
            </a:extLst>
          </a:blip>
          <a:srcRect/>
          <a:stretch/>
        </p:blipFill>
        <p:spPr>
          <a:xfrm>
            <a:off x="391885" y="1171917"/>
            <a:ext cx="9276893" cy="5063419"/>
          </a:xfrm>
          <a:prstGeom prst="rect">
            <a:avLst/>
          </a:prstGeom>
        </p:spPr>
      </p:pic>
      <p:sp>
        <p:nvSpPr>
          <p:cNvPr id="12" name="TextBox 11">
            <a:extLst>
              <a:ext uri="{FF2B5EF4-FFF2-40B4-BE49-F238E27FC236}">
                <a16:creationId xmlns:a16="http://schemas.microsoft.com/office/drawing/2014/main" id="{840D1359-C8EB-5923-D176-5D8690B7058D}"/>
              </a:ext>
            </a:extLst>
          </p:cNvPr>
          <p:cNvSpPr txBox="1"/>
          <p:nvPr/>
        </p:nvSpPr>
        <p:spPr>
          <a:xfrm>
            <a:off x="359886" y="6317591"/>
            <a:ext cx="8948057" cy="307777"/>
          </a:xfrm>
          <a:prstGeom prst="rect">
            <a:avLst/>
          </a:prstGeom>
          <a:noFill/>
        </p:spPr>
        <p:txBody>
          <a:bodyPr wrap="square">
            <a:spAutoFit/>
          </a:bodyPr>
          <a:lstStyle/>
          <a:p>
            <a:r>
              <a:rPr lang="en-GB" sz="1400">
                <a:hlinkClick r:id="rId5"/>
              </a:rPr>
              <a:t>https://education.gov.scot/parentzone/my-school/school-information-dashboard/</a:t>
            </a:r>
            <a:endParaRPr lang="en-GB" sz="1400"/>
          </a:p>
        </p:txBody>
      </p:sp>
    </p:spTree>
    <p:extLst>
      <p:ext uri="{BB962C8B-B14F-4D97-AF65-F5344CB8AC3E}">
        <p14:creationId xmlns:p14="http://schemas.microsoft.com/office/powerpoint/2010/main" val="40823165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be29cfe-5d74-48fa-b5d5-900aa5a0366b">
      <Terms xmlns="http://schemas.microsoft.com/office/infopath/2007/PartnerControls"/>
    </lcf76f155ced4ddcb4097134ff3c332f>
    <TaxCatchAll xmlns="83f52adb-1e78-4da5-91d6-ad72567e95e6" xsi:nil="true"/>
    <Dateandtime xmlns="4be29cfe-5d74-48fa-b5d5-900aa5a0366b">2024-03-08T08:55:47+00:00</Dateandtim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18B69513B20C4DB06FB56AA5CFCF95" ma:contentTypeVersion="17" ma:contentTypeDescription="Create a new document." ma:contentTypeScope="" ma:versionID="40d37509bb0a4f7ad98bfc25d6aaedc4">
  <xsd:schema xmlns:xsd="http://www.w3.org/2001/XMLSchema" xmlns:xs="http://www.w3.org/2001/XMLSchema" xmlns:p="http://schemas.microsoft.com/office/2006/metadata/properties" xmlns:ns2="4be29cfe-5d74-48fa-b5d5-900aa5a0366b" xmlns:ns3="83f52adb-1e78-4da5-91d6-ad72567e95e6" targetNamespace="http://schemas.microsoft.com/office/2006/metadata/properties" ma:root="true" ma:fieldsID="baecac30b594adb6343bd7490669ed3a" ns2:_="" ns3:_="">
    <xsd:import namespace="4be29cfe-5d74-48fa-b5d5-900aa5a0366b"/>
    <xsd:import namespace="83f52adb-1e78-4da5-91d6-ad72567e95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Dateandtim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29cfe-5d74-48fa-b5d5-900aa5a03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ateandtime" ma:index="23" nillable="true" ma:displayName="Date and time" ma:default="[today]" ma:format="DateTime" ma:internalName="Dateandtim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52adb-1e78-4da5-91d6-ad72567e95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4278a89-1a58-4125-a48c-8c8746b46f25}" ma:internalName="TaxCatchAll" ma:showField="CatchAllData" ma:web="83f52adb-1e78-4da5-91d6-ad72567e95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80B77D-994B-4C4C-A06C-0AED8E4580B8}">
  <ds:schemaRefs>
    <ds:schemaRef ds:uri="http://schemas.microsoft.com/office/2006/metadata/properties"/>
    <ds:schemaRef ds:uri="http://purl.org/dc/elements/1.1/"/>
    <ds:schemaRef ds:uri="4be29cfe-5d74-48fa-b5d5-900aa5a0366b"/>
    <ds:schemaRef ds:uri="http://www.w3.org/XML/1998/namespace"/>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83f52adb-1e78-4da5-91d6-ad72567e95e6"/>
    <ds:schemaRef ds:uri="http://purl.org/dc/terms/"/>
  </ds:schemaRefs>
</ds:datastoreItem>
</file>

<file path=customXml/itemProps2.xml><?xml version="1.0" encoding="utf-8"?>
<ds:datastoreItem xmlns:ds="http://schemas.openxmlformats.org/officeDocument/2006/customXml" ds:itemID="{946E3760-FF8E-44F0-ABC2-69FE35D0864D}">
  <ds:schemaRefs>
    <ds:schemaRef ds:uri="4be29cfe-5d74-48fa-b5d5-900aa5a0366b"/>
    <ds:schemaRef ds:uri="83f52adb-1e78-4da5-91d6-ad72567e95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3F869-350F-4C00-87E0-18D45BB20C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TotalTime>
  <Words>627</Words>
  <Application>Microsoft Office PowerPoint</Application>
  <PresentationFormat>A4 Paper (210x297 mm)</PresentationFormat>
  <Paragraphs>73</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Lucida Grande</vt:lpstr>
      <vt:lpstr>Wingdings</vt:lpstr>
      <vt:lpstr>Office Theme</vt:lpstr>
      <vt:lpstr>3. Education Scotland Powerpoint Final</vt:lpstr>
      <vt:lpstr>Gathering Data and  Measuring Progress</vt:lpstr>
      <vt:lpstr>Gathering data and measuring success</vt:lpstr>
      <vt:lpstr>Data Sources</vt:lpstr>
      <vt:lpstr>Data sources (Cont.)</vt:lpstr>
      <vt:lpstr>Data sources (Cont.)</vt:lpstr>
      <vt:lpstr>Data sources (Cont.)</vt:lpstr>
      <vt:lpstr>Data sources (Cont.)</vt:lpstr>
      <vt:lpstr>School Information Dashboard</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Gathering Data and Measuring Progress</dc:title>
  <dc:creator>Beverley Ferguson</dc:creator>
  <cp:lastModifiedBy>Jeremy Stevenson</cp:lastModifiedBy>
  <cp:revision>1</cp:revision>
  <dcterms:created xsi:type="dcterms:W3CDTF">2024-02-08T18:08:57Z</dcterms:created>
  <dcterms:modified xsi:type="dcterms:W3CDTF">2024-03-11T10:12:29Z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0x010100A618B69513B20C4DB06FB56AA5CFCF95</vt:lpwstr>
  </property>
  <property fmtid="{D5CDD505-2E9C-101B-9397-08002B2CF9AE}" pid="3" name="MediaServiceImageTags">
    <vt:lpwstr/>
  </property>
</Properties>
</file>