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</p:sldMasterIdLst>
  <p:sldIdLst>
    <p:sldId id="256" r:id="rId5"/>
    <p:sldId id="276" r:id="rId6"/>
    <p:sldId id="269" r:id="rId7"/>
    <p:sldId id="265" r:id="rId8"/>
    <p:sldId id="271" r:id="rId9"/>
    <p:sldId id="27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FF"/>
    <a:srgbClr val="0A0A44"/>
    <a:srgbClr val="FE6665"/>
    <a:srgbClr val="D9F9FE"/>
    <a:srgbClr val="8DC9BF"/>
    <a:srgbClr val="C8E691"/>
    <a:srgbClr val="78B833"/>
    <a:srgbClr val="8FC54E"/>
    <a:srgbClr val="A8D46B"/>
    <a:srgbClr val="004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017C15-3A04-499F-934A-F3C47CBD7004}" v="20" dt="2023-10-03T13:02:27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1" autoAdjust="0"/>
    <p:restoredTop sz="86457" autoAdjust="0"/>
  </p:normalViewPr>
  <p:slideViewPr>
    <p:cSldViewPr snapToGrid="0" snapToObjects="1" showGuides="1">
      <p:cViewPr varScale="1">
        <p:scale>
          <a:sx n="43" d="100"/>
          <a:sy n="43" d="100"/>
        </p:scale>
        <p:origin x="72" y="7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D7DD-6A7F-B8CA-E68F-DE901D9CE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124ABF-BB60-754E-E141-8EC48AC6A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2569-4A5F-4364-988A-6E588142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07BE6-E18F-CDB2-AA13-59B183A3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7D52-BBE5-39D6-3A23-8792684F9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2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E372-931B-8E59-A612-CED38384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FCF84-5B37-81E0-9FFC-1CCA1BFBA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E75A9-E3DF-3DB0-AD02-565FA1997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737E4-A6B1-7661-AD41-0B7E554F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8AC9D-E6B5-6C9F-04F5-D14C8887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0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0499F-E45B-285D-BE59-25D6223BD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342F4-9AE2-78DF-320F-77A623A79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EEF5-C03E-0AA7-6B62-45B8F4B00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9FBB2-C74A-42D6-10FF-9E769D90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D5457-CBA5-92CA-203F-CA6322B8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7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4619F-C9F7-D0AD-292A-E6595AF5E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87A84-3C76-BA0A-B9EE-CB76E9DD9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88C0B-3B6C-69A6-0783-A681925F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70A1B-08E7-3FBC-5082-85FEB33D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1C425-3E50-FF53-787B-58C915F6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8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46E1-7CF8-702E-B148-723C0C8D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C814B-8668-306E-72B5-3B9531384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B8BE3-1D0C-25A0-9F5B-59E6A264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BBADC-4A92-3B8B-B965-D83D4195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216ED-D4AD-1B11-725A-75C3EEF8F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3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33518-5E89-86BE-44AB-2B121AAD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A7FD8-FB4B-C7A3-278F-94BEB31AA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21BB2-F2E6-01EF-AAE1-5558BBDC5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F2190-FBB7-A742-2A91-EBB96E36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65E22-9E9F-8801-8F99-8D9ABA12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61D4D-FB44-4A4A-413D-EA69F96DB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2F4D8-9C68-19DC-A6C3-EF08A4F1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7C137-0551-44FA-38E3-D5E1BF194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5207B-F815-CE44-BC99-DBD987006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5F9DF-8EAF-D1F3-2760-086FFE830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D52B9-060B-D26E-0331-C3115E321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6F8C5-EEE0-DF5C-01D3-E1D4BFDC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2D04A-1BFB-9764-28EC-E6C749C6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583905-1DDC-96B5-1CE7-2A902354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0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4ADC-3C28-43CC-B0A6-2E9C740F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24D7C-E996-5299-5FE9-B3AFD6A52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672D9-6DF5-B624-AA74-AF1AF0AF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1C7EC-1AD1-80EB-532A-3096A795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7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2A83D-B884-3127-81AF-704C2692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837AE-2A90-CFDF-B663-56C6BC0A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8D684-1344-940B-BEE3-5D89DD7C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8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020A2-8059-51D6-1786-D36FC9E8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52EEA-919B-89EA-E547-AD9108CF0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F5F90-17A0-DD66-1B9E-C2076161B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E38A4-B866-48F8-F2A8-442CB5D2B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A057-0785-906F-CA1D-2342A917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14B29-C151-3178-20CF-06DCFA86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9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B3689-8094-982F-498A-7051676B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BE5CC-CCC5-0B34-0A1F-ED48F6B57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2322F-4D9A-357A-A817-220306947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03AD4-D9A9-90D0-EE0B-929E16BEB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BC109-F8E4-6005-32FE-F3B2F276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A5882-C1F6-824D-5B6D-4300B042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4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6560F7-6AAF-C9FC-74E3-84593C77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F5695-35EC-D099-B11E-51B76750C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84C1D-63BD-FFC2-8AF9-D07FA8F21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60D8-67BA-4948-9812-2477FB6FC468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1E52F-F06A-1CB0-ADCD-01085145D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63C35-0430-C4AC-D9AC-98513259E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D36DF-12DB-A541-8A69-B07A9323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ricliddell.org/wp-content/uploads/2023/03/EL100-Educational-Film-2023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41" y="-6594"/>
            <a:ext cx="6831873" cy="6858000"/>
          </a:xfrm>
          <a:prstGeom prst="rect">
            <a:avLst/>
          </a:prstGeom>
          <a:solidFill>
            <a:srgbClr val="0072FF"/>
          </a:solidFill>
          <a:ln>
            <a:solidFill>
              <a:srgbClr val="007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827BA9-2833-A648-BB8F-BD13F86953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7308" y="2806853"/>
            <a:ext cx="5589181" cy="61555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Eric Liddell Assembly</a:t>
            </a:r>
          </a:p>
        </p:txBody>
      </p:sp>
      <p:pic>
        <p:nvPicPr>
          <p:cNvPr id="5" name="Picture 4" descr="Photo of Eric Liddell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014" y="-6594"/>
            <a:ext cx="5176986" cy="686459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8046" y="6287589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A0A44"/>
                </a:solidFill>
                <a:latin typeface="Museo Sans Rounded 500" panose="02000000000000000000" pitchFamily="2" charset="0"/>
                <a:cs typeface="Arial" panose="020B0604020202020204" pitchFamily="34" charset="0"/>
              </a:rPr>
              <a:t>A legend. A legacy. A lifetime of inspiration.</a:t>
            </a:r>
            <a:endParaRPr lang="en-GB" dirty="0">
              <a:solidFill>
                <a:srgbClr val="0A0A44"/>
              </a:solidFill>
              <a:latin typeface="Museo Sans Rounded 500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B3594C-D899-A901-65F8-3C0FD8ADD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5497" y="303192"/>
            <a:ext cx="2350992" cy="98999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45D1BC5-F14B-6C48-8253-2BAF3F35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A56E18-EDA4-BB49-A5DB-90558D322751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ABEEBA-EE60-544F-A56B-1DF4094481A0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7A5827-25CF-474D-BEA6-491A6BD79644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3183" y="-132837"/>
            <a:ext cx="3910156" cy="186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25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2827BA9-2833-A648-BB8F-BD13F869530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6818" y="2933424"/>
            <a:ext cx="5589181" cy="123110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A0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Eric Liddell 100,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A0A4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why now?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8046" y="6287589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A0A44"/>
                </a:solidFill>
                <a:latin typeface="Museo Sans Rounded 500" panose="02000000000000000000" pitchFamily="2" charset="0"/>
                <a:cs typeface="Arial" panose="020B0604020202020204" pitchFamily="34" charset="0"/>
              </a:rPr>
              <a:t>A legend. A legacy. A lifetime of inspiration.</a:t>
            </a:r>
            <a:endParaRPr lang="en-GB" dirty="0">
              <a:solidFill>
                <a:srgbClr val="0A0A44"/>
              </a:solidFill>
              <a:latin typeface="Museo Sans Rounded 500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4" name="Picture 3" descr="Photo of Eric Liddell sitting on a rock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8811" y="0"/>
            <a:ext cx="5193189" cy="6858000"/>
          </a:xfrm>
          <a:prstGeom prst="rect">
            <a:avLst/>
          </a:prstGeom>
        </p:spPr>
      </p:pic>
      <p:pic>
        <p:nvPicPr>
          <p:cNvPr id="16" name="Pictur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3183" y="-132837"/>
            <a:ext cx="3910156" cy="1862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0D35D6-B748-D4C2-4D4F-D17D80D38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7694" y="315367"/>
            <a:ext cx="2350992" cy="98999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45D1BC5-F14B-6C48-8253-2BAF3F35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A56E18-EDA4-BB49-A5DB-90558D322751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ABEEBA-EE60-544F-A56B-1DF4094481A0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E7A5827-25CF-474D-BEA6-491A6BD79644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127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D1AD6E2-9CE7-3613-DD3D-EA9516F28B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8175" y="901202"/>
            <a:ext cx="10515600" cy="43513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Paris Olympics 1924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400 metres gold medal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 metres bronze medal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years on Paris 2024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Remembering Eric Liddell’s achievements and legacy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Compassion, Passion, Integrity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455B4B-DA47-963D-CB7B-050DE53DA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43914" y="5461800"/>
            <a:ext cx="2350992" cy="989996"/>
          </a:xfrm>
          <a:prstGeom prst="rect">
            <a:avLst/>
          </a:prstGeom>
        </p:spPr>
      </p:pic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3515"/>
            <a:ext cx="2948281" cy="1404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5E2AAAA-EE73-2C47-A7B8-8AE736861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B0DADBC-C102-D840-9C26-D2B4DF67B46D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A78AFD1-071F-5443-9CA1-1ADF6D6D8E95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C62FD4F-88E9-CD43-91B1-74E92EDA7446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10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C1F81D-5AA9-41E3-AD2B-614103F437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GB" dirty="0"/>
              <a:t>Photos of Eric Liddell</a:t>
            </a:r>
          </a:p>
        </p:txBody>
      </p:sp>
      <p:pic>
        <p:nvPicPr>
          <p:cNvPr id="10" name="Picture 9" descr="Photo of Eric in running kit">
            <a:extLst>
              <a:ext uri="{FF2B5EF4-FFF2-40B4-BE49-F238E27FC236}">
                <a16:creationId xmlns:a16="http://schemas.microsoft.com/office/drawing/2014/main" id="{90D3D853-DCAF-49A1-239A-6C4E97E7BD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1"/>
            <a:ext cx="4038603" cy="5271924"/>
          </a:xfrm>
          <a:prstGeom prst="rect">
            <a:avLst/>
          </a:prstGeom>
        </p:spPr>
      </p:pic>
      <p:pic>
        <p:nvPicPr>
          <p:cNvPr id="12" name="Picture 11" descr="Photo of Eric with relay baton">
            <a:extLst>
              <a:ext uri="{FF2B5EF4-FFF2-40B4-BE49-F238E27FC236}">
                <a16:creationId xmlns:a16="http://schemas.microsoft.com/office/drawing/2014/main" id="{A4BD4F93-C358-1952-62F3-5B055BBF85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8600" y="1"/>
            <a:ext cx="4076700" cy="5271924"/>
          </a:xfrm>
          <a:prstGeom prst="rect">
            <a:avLst/>
          </a:prstGeom>
        </p:spPr>
      </p:pic>
      <p:pic>
        <p:nvPicPr>
          <p:cNvPr id="11" name="Picture 10" descr="Photo of Eric sitting on rock">
            <a:extLst>
              <a:ext uri="{FF2B5EF4-FFF2-40B4-BE49-F238E27FC236}">
                <a16:creationId xmlns:a16="http://schemas.microsoft.com/office/drawing/2014/main" id="{D11F8728-6D61-8FFA-89FC-5E7CDCCDD0A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5292" y="1"/>
            <a:ext cx="4076700" cy="5271924"/>
          </a:xfrm>
          <a:prstGeom prst="rect">
            <a:avLst/>
          </a:prstGeom>
        </p:spPr>
      </p:pic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000206"/>
            <a:ext cx="1801294" cy="8577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80634E-96E3-48DF-11EA-6082E5946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3554" y="5704029"/>
            <a:ext cx="2350992" cy="98999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D80A2E1-9115-784E-888C-D01C48C16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5719B1-60E1-6C40-B3AD-F7C2C91CC760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04C550-FA40-6D42-8D87-60EDB27889A0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C1217E-E609-D24F-BDA7-42772A2C1D45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212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598D32-0030-FB81-48A6-47FD932960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GB" dirty="0"/>
              <a:t>History of Eric Lidell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2DAF60-12DD-5B96-2485-8EAB7D1D3705}"/>
              </a:ext>
            </a:extLst>
          </p:cNvPr>
          <p:cNvSpPr txBox="1"/>
          <p:nvPr/>
        </p:nvSpPr>
        <p:spPr>
          <a:xfrm>
            <a:off x="1143000" y="857250"/>
            <a:ext cx="978217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</a:rPr>
              <a:t>History of Eric Liddell</a:t>
            </a:r>
          </a:p>
          <a:p>
            <a:pPr algn="ctr"/>
            <a:endParaRPr lang="en-GB" sz="2800" dirty="0">
              <a:solidFill>
                <a:srgbClr val="0070C0"/>
              </a:solidFill>
            </a:endParaRPr>
          </a:p>
          <a:p>
            <a:r>
              <a:rPr lang="en-GB" sz="2800" dirty="0">
                <a:solidFill>
                  <a:srgbClr val="0070C0"/>
                </a:solidFill>
              </a:rPr>
              <a:t>Watch this video about Eric Liddell 100 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ericliddell.org/</a:t>
            </a:r>
            <a:r>
              <a:rPr lang="en-GB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wp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-content/uploads/2023/03/EL100-Educational-Film-2023.mp4</a:t>
            </a:r>
            <a:endParaRPr lang="en-GB" sz="2800" dirty="0">
              <a:solidFill>
                <a:srgbClr val="0070C0"/>
              </a:solidFill>
            </a:endParaRP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2BF5BC-8EE4-C4F7-D43C-9370C8512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19158" y="5624087"/>
            <a:ext cx="2350992" cy="98999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D80A2E1-9115-784E-888C-D01C48C16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5719B1-60E1-6C40-B3AD-F7C2C91CC760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04C550-FA40-6D42-8D87-60EDB27889A0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C1217E-E609-D24F-BDA7-42772A2C1D45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000206"/>
            <a:ext cx="1801294" cy="85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8A59FF-838F-ED63-ED74-47CFA7D37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GB" dirty="0"/>
              <a:t>Legacy of Eric Liddell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6AFD23-B605-1B9A-84E1-B364181F6DB6}"/>
              </a:ext>
            </a:extLst>
          </p:cNvPr>
          <p:cNvSpPr txBox="1"/>
          <p:nvPr/>
        </p:nvSpPr>
        <p:spPr>
          <a:xfrm>
            <a:off x="3048000" y="581025"/>
            <a:ext cx="447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Legacy of Eric Liddell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0AF46-6877-F10A-DB29-FC648F6CAE06}"/>
              </a:ext>
            </a:extLst>
          </p:cNvPr>
          <p:cNvSpPr txBox="1"/>
          <p:nvPr/>
        </p:nvSpPr>
        <p:spPr>
          <a:xfrm>
            <a:off x="1428749" y="1731913"/>
            <a:ext cx="907732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u="sng" dirty="0">
                <a:solidFill>
                  <a:srgbClr val="0070C0"/>
                </a:solidFill>
              </a:rPr>
              <a:t>Passion</a:t>
            </a:r>
            <a:r>
              <a:rPr lang="en-GB" sz="2800" dirty="0">
                <a:solidFill>
                  <a:srgbClr val="0070C0"/>
                </a:solidFill>
              </a:rPr>
              <a:t> – tackle all of your challenges with enthusiasm, dedication, optimism and self belief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r>
              <a:rPr lang="en-GB" sz="2800" u="sng" dirty="0">
                <a:solidFill>
                  <a:srgbClr val="0070C0"/>
                </a:solidFill>
              </a:rPr>
              <a:t>Compassion</a:t>
            </a:r>
            <a:r>
              <a:rPr lang="en-GB" sz="2800" dirty="0">
                <a:solidFill>
                  <a:srgbClr val="0070C0"/>
                </a:solidFill>
              </a:rPr>
              <a:t> – conduct yourself with humility, selflessness, respect, care for others and self care</a:t>
            </a:r>
          </a:p>
          <a:p>
            <a:endParaRPr lang="en-GB" sz="2800" dirty="0">
              <a:solidFill>
                <a:srgbClr val="0070C0"/>
              </a:solidFill>
            </a:endParaRPr>
          </a:p>
          <a:p>
            <a:r>
              <a:rPr lang="en-GB" sz="2800" u="sng" dirty="0">
                <a:solidFill>
                  <a:srgbClr val="0070C0"/>
                </a:solidFill>
              </a:rPr>
              <a:t>Integrity</a:t>
            </a:r>
            <a:r>
              <a:rPr lang="en-GB" sz="2800" dirty="0">
                <a:solidFill>
                  <a:srgbClr val="0070C0"/>
                </a:solidFill>
              </a:rPr>
              <a:t> – Behave with discretion, loyalty, self sacrifice and be principled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C70E87-3776-6997-D6CF-37D488EE0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0578" y="5686029"/>
            <a:ext cx="2350992" cy="98999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D80A2E1-9115-784E-888C-D01C48C16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5719B1-60E1-6C40-B3AD-F7C2C91CC760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A04C550-FA40-6D42-8D87-60EDB27889A0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3C1217E-E609-D24F-BDA7-42772A2C1D45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000206"/>
            <a:ext cx="1801294" cy="85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8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1239E46-0688-BB4A-A4F6-4B14C045717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6819" y="3090446"/>
            <a:ext cx="5082362" cy="67710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2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411078-0BA3-74E5-81A7-54F47AAD2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4858" y="5378598"/>
            <a:ext cx="2350992" cy="98999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67359FE-4854-2545-AB75-E620307B4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012000" y="0"/>
            <a:ext cx="180000" cy="6858000"/>
            <a:chOff x="11961628" y="0"/>
            <a:chExt cx="230372" cy="552893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7988D9B-F46E-174F-9F41-DDB7B0C7CA20}"/>
                </a:ext>
              </a:extLst>
            </p:cNvPr>
            <p:cNvSpPr/>
            <p:nvPr/>
          </p:nvSpPr>
          <p:spPr>
            <a:xfrm>
              <a:off x="11961628" y="0"/>
              <a:ext cx="230372" cy="1850065"/>
            </a:xfrm>
            <a:prstGeom prst="rect">
              <a:avLst/>
            </a:prstGeom>
            <a:solidFill>
              <a:srgbClr val="0A0A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2CBF30B-A7F8-CD43-94AD-0F0174F907B3}"/>
                </a:ext>
              </a:extLst>
            </p:cNvPr>
            <p:cNvSpPr/>
            <p:nvPr/>
          </p:nvSpPr>
          <p:spPr>
            <a:xfrm>
              <a:off x="11961628" y="1850065"/>
              <a:ext cx="230372" cy="1839433"/>
            </a:xfrm>
            <a:prstGeom prst="rect">
              <a:avLst/>
            </a:prstGeom>
            <a:solidFill>
              <a:srgbClr val="007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10CCE83-A95C-2849-BA43-B8C900F98B69}"/>
                </a:ext>
              </a:extLst>
            </p:cNvPr>
            <p:cNvSpPr/>
            <p:nvPr/>
          </p:nvSpPr>
          <p:spPr>
            <a:xfrm>
              <a:off x="11961628" y="3689498"/>
              <a:ext cx="230372" cy="1839433"/>
            </a:xfrm>
            <a:prstGeom prst="rect">
              <a:avLst/>
            </a:prstGeom>
            <a:solidFill>
              <a:srgbClr val="FE66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77" y="5378598"/>
            <a:ext cx="5589181" cy="100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2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8A65B9819A0E439C14E1830EDD0336" ma:contentTypeVersion="16" ma:contentTypeDescription="Create a new document." ma:contentTypeScope="" ma:versionID="7c04c5ca0a68fe13274215537c74fbc8">
  <xsd:schema xmlns:xsd="http://www.w3.org/2001/XMLSchema" xmlns:xs="http://www.w3.org/2001/XMLSchema" xmlns:p="http://schemas.microsoft.com/office/2006/metadata/properties" xmlns:ns2="ea4f1374-8aee-4454-88ab-ad73c1fa34e8" xmlns:ns3="1ec338c4-15d9-4b05-8ba7-3c027d0f1ba7" targetNamespace="http://schemas.microsoft.com/office/2006/metadata/properties" ma:root="true" ma:fieldsID="3de0e2c812926b74d5e22cccdc93f879" ns2:_="" ns3:_="">
    <xsd:import namespace="ea4f1374-8aee-4454-88ab-ad73c1fa34e8"/>
    <xsd:import namespace="1ec338c4-15d9-4b05-8ba7-3c027d0f1b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f1374-8aee-4454-88ab-ad73c1fa3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c4c1bc-3f94-4d16-ad93-13258091f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338c4-15d9-4b05-8ba7-3c027d0f1b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c8bed3-a8a5-4a37-ae19-d88bbef3855e}" ma:internalName="TaxCatchAll" ma:showField="CatchAllData" ma:web="1ec338c4-15d9-4b05-8ba7-3c027d0f1b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4f1374-8aee-4454-88ab-ad73c1fa34e8">
      <Terms xmlns="http://schemas.microsoft.com/office/infopath/2007/PartnerControls"/>
    </lcf76f155ced4ddcb4097134ff3c332f>
    <TaxCatchAll xmlns="1ec338c4-15d9-4b05-8ba7-3c027d0f1ba7" xsi:nil="true"/>
  </documentManagement>
</p:properties>
</file>

<file path=customXml/itemProps1.xml><?xml version="1.0" encoding="utf-8"?>
<ds:datastoreItem xmlns:ds="http://schemas.openxmlformats.org/officeDocument/2006/customXml" ds:itemID="{AF31A478-A30E-4F9D-A545-DD20CC13B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4f1374-8aee-4454-88ab-ad73c1fa34e8"/>
    <ds:schemaRef ds:uri="1ec338c4-15d9-4b05-8ba7-3c027d0f1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5944DE-06FA-4F2E-902A-032F5B801A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747638-048A-4731-9FF2-50EAED96B356}">
  <ds:schemaRefs>
    <ds:schemaRef ds:uri="http://schemas.microsoft.com/office/2006/documentManagement/types"/>
    <ds:schemaRef ds:uri="http://purl.org/dc/terms/"/>
    <ds:schemaRef ds:uri="http://purl.org/dc/elements/1.1/"/>
    <ds:schemaRef ds:uri="ea4f1374-8aee-4454-88ab-ad73c1fa34e8"/>
    <ds:schemaRef ds:uri="http://schemas.microsoft.com/office/2006/metadata/properties"/>
    <ds:schemaRef ds:uri="http://www.w3.org/XML/1998/namespace"/>
    <ds:schemaRef ds:uri="1ec338c4-15d9-4b05-8ba7-3c027d0f1ba7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149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Museo Sans Rounded 500</vt:lpstr>
      <vt:lpstr>Office Theme</vt:lpstr>
      <vt:lpstr>Eric Liddell Assembly</vt:lpstr>
      <vt:lpstr>   Eric Liddell 100,     why now?</vt:lpstr>
      <vt:lpstr>Paris Olympics 1924  400 metres gold medal 200 metres bronze medal  100 years on Paris 2024 Remembering Eric Liddell’s achievements and legacy Compassion, Passion, Integrity </vt:lpstr>
      <vt:lpstr>Photos of Eric Liddell</vt:lpstr>
      <vt:lpstr>History of Eric Lidell</vt:lpstr>
      <vt:lpstr>Legacy of Eric Liddell</vt:lpstr>
      <vt:lpstr>Thank you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 Robertson</dc:creator>
  <cp:lastModifiedBy>Jeremy Stevenson</cp:lastModifiedBy>
  <cp:revision>2</cp:revision>
  <dcterms:created xsi:type="dcterms:W3CDTF">2023-09-28T14:18:13Z</dcterms:created>
  <dcterms:modified xsi:type="dcterms:W3CDTF">2024-01-24T10:45:13Z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0x0101003A8A65B9819A0E439C14E1830EDD0336</vt:lpwstr>
  </property>
</Properties>
</file>