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02" r:id="rId2"/>
    <p:sldId id="522" r:id="rId3"/>
    <p:sldId id="633" r:id="rId4"/>
    <p:sldId id="634" r:id="rId5"/>
    <p:sldId id="632" r:id="rId6"/>
    <p:sldId id="588" r:id="rId7"/>
    <p:sldId id="636" r:id="rId8"/>
    <p:sldId id="523" r:id="rId9"/>
    <p:sldId id="627" r:id="rId10"/>
    <p:sldId id="488" r:id="rId11"/>
    <p:sldId id="628" r:id="rId12"/>
    <p:sldId id="511" r:id="rId13"/>
    <p:sldId id="501" r:id="rId14"/>
    <p:sldId id="525" r:id="rId15"/>
    <p:sldId id="631" r:id="rId16"/>
    <p:sldId id="626" r:id="rId17"/>
    <p:sldId id="635" r:id="rId18"/>
    <p:sldId id="629" r:id="rId19"/>
    <p:sldId id="589" r:id="rId20"/>
    <p:sldId id="494" r:id="rId21"/>
    <p:sldId id="590" r:id="rId22"/>
    <p:sldId id="490" r:id="rId23"/>
    <p:sldId id="616" r:id="rId24"/>
    <p:sldId id="625" r:id="rId25"/>
    <p:sldId id="495" r:id="rId2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2" autoAdjust="0"/>
    <p:restoredTop sz="90955" autoAdjust="0"/>
  </p:normalViewPr>
  <p:slideViewPr>
    <p:cSldViewPr>
      <p:cViewPr varScale="1">
        <p:scale>
          <a:sx n="78" d="100"/>
          <a:sy n="78" d="100"/>
        </p:scale>
        <p:origin x="1709" y="62"/>
      </p:cViewPr>
      <p:guideLst>
        <p:guide orient="horz" pos="2160"/>
        <p:guide pos="2880"/>
      </p:guideLst>
    </p:cSldViewPr>
  </p:slideViewPr>
  <p:outlineViewPr>
    <p:cViewPr>
      <p:scale>
        <a:sx n="33" d="100"/>
        <a:sy n="33" d="100"/>
      </p:scale>
      <p:origin x="0" y="-15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536"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2"/>
            <a:ext cx="3046790" cy="431077"/>
          </a:xfrm>
          <a:prstGeom prst="rect">
            <a:avLst/>
          </a:prstGeom>
          <a:noFill/>
          <a:ln w="9525">
            <a:noFill/>
            <a:miter lim="800000"/>
            <a:headEnd/>
            <a:tailEnd/>
          </a:ln>
          <a:effectLst/>
        </p:spPr>
        <p:txBody>
          <a:bodyPr vert="horz" wrap="square" lIns="92386" tIns="46192" rIns="92386" bIns="46192" numCol="1" anchor="t" anchorCtr="0" compatLnSpc="1">
            <a:prstTxWarp prst="textNoShape">
              <a:avLst/>
            </a:prstTxWarp>
          </a:bodyPr>
          <a:lstStyle>
            <a:lvl1pPr defTabSz="923925">
              <a:defRPr sz="1200"/>
            </a:lvl1pPr>
          </a:lstStyle>
          <a:p>
            <a:pPr>
              <a:defRPr/>
            </a:pPr>
            <a:endParaRPr lang="en-GB"/>
          </a:p>
        </p:txBody>
      </p:sp>
      <p:sp>
        <p:nvSpPr>
          <p:cNvPr id="16387" name="Rectangle 3"/>
          <p:cNvSpPr>
            <a:spLocks noGrp="1" noChangeArrowheads="1"/>
          </p:cNvSpPr>
          <p:nvPr>
            <p:ph type="dt" sz="quarter" idx="1"/>
          </p:nvPr>
        </p:nvSpPr>
        <p:spPr bwMode="auto">
          <a:xfrm>
            <a:off x="4009452" y="2"/>
            <a:ext cx="2964930" cy="431077"/>
          </a:xfrm>
          <a:prstGeom prst="rect">
            <a:avLst/>
          </a:prstGeom>
          <a:noFill/>
          <a:ln w="9525">
            <a:noFill/>
            <a:miter lim="800000"/>
            <a:headEnd/>
            <a:tailEnd/>
          </a:ln>
          <a:effectLst/>
        </p:spPr>
        <p:txBody>
          <a:bodyPr vert="horz" wrap="square" lIns="92386" tIns="46192" rIns="92386" bIns="46192" numCol="1" anchor="t" anchorCtr="0" compatLnSpc="1">
            <a:prstTxWarp prst="textNoShape">
              <a:avLst/>
            </a:prstTxWarp>
          </a:bodyPr>
          <a:lstStyle>
            <a:lvl1pPr algn="r" defTabSz="923925">
              <a:defRPr sz="1200"/>
            </a:lvl1pPr>
          </a:lstStyle>
          <a:p>
            <a:pPr>
              <a:defRPr/>
            </a:pPr>
            <a:endParaRPr lang="en-GB"/>
          </a:p>
        </p:txBody>
      </p:sp>
      <p:sp>
        <p:nvSpPr>
          <p:cNvPr id="16388" name="Rectangle 4"/>
          <p:cNvSpPr>
            <a:spLocks noGrp="1" noChangeArrowheads="1"/>
          </p:cNvSpPr>
          <p:nvPr>
            <p:ph type="ftr" sz="quarter" idx="2"/>
          </p:nvPr>
        </p:nvSpPr>
        <p:spPr bwMode="auto">
          <a:xfrm>
            <a:off x="0" y="8862351"/>
            <a:ext cx="3046790" cy="431077"/>
          </a:xfrm>
          <a:prstGeom prst="rect">
            <a:avLst/>
          </a:prstGeom>
          <a:noFill/>
          <a:ln w="9525">
            <a:noFill/>
            <a:miter lim="800000"/>
            <a:headEnd/>
            <a:tailEnd/>
          </a:ln>
          <a:effectLst/>
        </p:spPr>
        <p:txBody>
          <a:bodyPr vert="horz" wrap="square" lIns="92386" tIns="46192" rIns="92386" bIns="46192" numCol="1" anchor="b" anchorCtr="0" compatLnSpc="1">
            <a:prstTxWarp prst="textNoShape">
              <a:avLst/>
            </a:prstTxWarp>
          </a:bodyPr>
          <a:lstStyle>
            <a:lvl1pPr defTabSz="923925">
              <a:defRPr sz="1200"/>
            </a:lvl1pPr>
          </a:lstStyle>
          <a:p>
            <a:pPr>
              <a:defRPr/>
            </a:pPr>
            <a:endParaRPr lang="en-GB"/>
          </a:p>
        </p:txBody>
      </p:sp>
      <p:sp>
        <p:nvSpPr>
          <p:cNvPr id="16389" name="Rectangle 5"/>
          <p:cNvSpPr>
            <a:spLocks noGrp="1" noChangeArrowheads="1"/>
          </p:cNvSpPr>
          <p:nvPr>
            <p:ph type="sldNum" sz="quarter" idx="3"/>
          </p:nvPr>
        </p:nvSpPr>
        <p:spPr bwMode="auto">
          <a:xfrm>
            <a:off x="4009452" y="8862351"/>
            <a:ext cx="2964930" cy="431077"/>
          </a:xfrm>
          <a:prstGeom prst="rect">
            <a:avLst/>
          </a:prstGeom>
          <a:noFill/>
          <a:ln w="9525">
            <a:noFill/>
            <a:miter lim="800000"/>
            <a:headEnd/>
            <a:tailEnd/>
          </a:ln>
          <a:effectLst/>
        </p:spPr>
        <p:txBody>
          <a:bodyPr vert="horz" wrap="square" lIns="92386" tIns="46192" rIns="92386" bIns="46192" numCol="1" anchor="b" anchorCtr="0" compatLnSpc="1">
            <a:prstTxWarp prst="textNoShape">
              <a:avLst/>
            </a:prstTxWarp>
          </a:bodyPr>
          <a:lstStyle>
            <a:lvl1pPr algn="r" defTabSz="923925">
              <a:defRPr sz="1200"/>
            </a:lvl1pPr>
          </a:lstStyle>
          <a:p>
            <a:pPr>
              <a:defRPr/>
            </a:pPr>
            <a:fld id="{8DCE73B0-4BCF-49D6-8110-76C6F552BBB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46790" cy="431077"/>
          </a:xfrm>
          <a:prstGeom prst="rect">
            <a:avLst/>
          </a:prstGeom>
          <a:noFill/>
          <a:ln w="9525">
            <a:noFill/>
            <a:miter lim="800000"/>
            <a:headEnd/>
            <a:tailEnd/>
          </a:ln>
          <a:effectLst/>
        </p:spPr>
        <p:txBody>
          <a:bodyPr vert="horz" wrap="square" lIns="92386" tIns="46192" rIns="92386" bIns="46192" numCol="1" anchor="t" anchorCtr="0" compatLnSpc="1">
            <a:prstTxWarp prst="textNoShape">
              <a:avLst/>
            </a:prstTxWarp>
          </a:bodyPr>
          <a:lstStyle>
            <a:lvl1pPr defTabSz="923925">
              <a:defRPr sz="1200"/>
            </a:lvl1pPr>
          </a:lstStyle>
          <a:p>
            <a:pPr>
              <a:defRPr/>
            </a:pPr>
            <a:endParaRPr lang="en-GB"/>
          </a:p>
        </p:txBody>
      </p:sp>
      <p:sp>
        <p:nvSpPr>
          <p:cNvPr id="19459" name="Rectangle 3"/>
          <p:cNvSpPr>
            <a:spLocks noGrp="1" noChangeArrowheads="1"/>
          </p:cNvSpPr>
          <p:nvPr>
            <p:ph type="dt" idx="1"/>
          </p:nvPr>
        </p:nvSpPr>
        <p:spPr bwMode="auto">
          <a:xfrm>
            <a:off x="4009452" y="2"/>
            <a:ext cx="2964930" cy="431077"/>
          </a:xfrm>
          <a:prstGeom prst="rect">
            <a:avLst/>
          </a:prstGeom>
          <a:noFill/>
          <a:ln w="9525">
            <a:noFill/>
            <a:miter lim="800000"/>
            <a:headEnd/>
            <a:tailEnd/>
          </a:ln>
          <a:effectLst/>
        </p:spPr>
        <p:txBody>
          <a:bodyPr vert="horz" wrap="square" lIns="92386" tIns="46192" rIns="92386" bIns="46192" numCol="1" anchor="t" anchorCtr="0" compatLnSpc="1">
            <a:prstTxWarp prst="textNoShape">
              <a:avLst/>
            </a:prstTxWarp>
          </a:bodyPr>
          <a:lstStyle>
            <a:lvl1pPr algn="r" defTabSz="923925">
              <a:defRPr sz="1200"/>
            </a:lvl1pPr>
          </a:lstStyle>
          <a:p>
            <a:pPr>
              <a:defRPr/>
            </a:pPr>
            <a:endParaRPr lang="en-GB"/>
          </a:p>
        </p:txBody>
      </p:sp>
      <p:sp>
        <p:nvSpPr>
          <p:cNvPr id="2052" name="Rectangle 4"/>
          <p:cNvSpPr>
            <a:spLocks noGrp="1" noRot="1" noChangeAspect="1" noChangeArrowheads="1" noTextEdit="1"/>
          </p:cNvSpPr>
          <p:nvPr>
            <p:ph type="sldImg" idx="2"/>
          </p:nvPr>
        </p:nvSpPr>
        <p:spPr bwMode="auto">
          <a:xfrm>
            <a:off x="1223963" y="719138"/>
            <a:ext cx="4613275" cy="3460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962661" y="4394013"/>
            <a:ext cx="5129282" cy="4179961"/>
          </a:xfrm>
          <a:prstGeom prst="rect">
            <a:avLst/>
          </a:prstGeom>
          <a:noFill/>
          <a:ln w="9525">
            <a:noFill/>
            <a:miter lim="800000"/>
            <a:headEnd/>
            <a:tailEnd/>
          </a:ln>
          <a:effectLst/>
        </p:spPr>
        <p:txBody>
          <a:bodyPr vert="horz" wrap="square" lIns="92386" tIns="46192" rIns="92386" bIns="461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862351"/>
            <a:ext cx="3046790" cy="431077"/>
          </a:xfrm>
          <a:prstGeom prst="rect">
            <a:avLst/>
          </a:prstGeom>
          <a:noFill/>
          <a:ln w="9525">
            <a:noFill/>
            <a:miter lim="800000"/>
            <a:headEnd/>
            <a:tailEnd/>
          </a:ln>
          <a:effectLst/>
        </p:spPr>
        <p:txBody>
          <a:bodyPr vert="horz" wrap="square" lIns="92386" tIns="46192" rIns="92386" bIns="46192" numCol="1" anchor="b" anchorCtr="0" compatLnSpc="1">
            <a:prstTxWarp prst="textNoShape">
              <a:avLst/>
            </a:prstTxWarp>
          </a:bodyPr>
          <a:lstStyle>
            <a:lvl1pPr defTabSz="923925">
              <a:defRPr sz="1200"/>
            </a:lvl1pPr>
          </a:lstStyle>
          <a:p>
            <a:pPr>
              <a:defRPr/>
            </a:pPr>
            <a:endParaRPr lang="en-GB"/>
          </a:p>
        </p:txBody>
      </p:sp>
      <p:sp>
        <p:nvSpPr>
          <p:cNvPr id="19463" name="Rectangle 7"/>
          <p:cNvSpPr>
            <a:spLocks noGrp="1" noChangeArrowheads="1"/>
          </p:cNvSpPr>
          <p:nvPr>
            <p:ph type="sldNum" sz="quarter" idx="5"/>
          </p:nvPr>
        </p:nvSpPr>
        <p:spPr bwMode="auto">
          <a:xfrm>
            <a:off x="4009452" y="8862351"/>
            <a:ext cx="2964930" cy="431077"/>
          </a:xfrm>
          <a:prstGeom prst="rect">
            <a:avLst/>
          </a:prstGeom>
          <a:noFill/>
          <a:ln w="9525">
            <a:noFill/>
            <a:miter lim="800000"/>
            <a:headEnd/>
            <a:tailEnd/>
          </a:ln>
          <a:effectLst/>
        </p:spPr>
        <p:txBody>
          <a:bodyPr vert="horz" wrap="square" lIns="92386" tIns="46192" rIns="92386" bIns="46192" numCol="1" anchor="b" anchorCtr="0" compatLnSpc="1">
            <a:prstTxWarp prst="textNoShape">
              <a:avLst/>
            </a:prstTxWarp>
          </a:bodyPr>
          <a:lstStyle>
            <a:lvl1pPr algn="r" defTabSz="923925">
              <a:defRPr sz="1200"/>
            </a:lvl1pPr>
          </a:lstStyle>
          <a:p>
            <a:pPr>
              <a:defRPr/>
            </a:pPr>
            <a:fld id="{1DEC1BCB-7C0D-4916-99A1-E1422FBB847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Times New Roman" panose="02020603050405020304" pitchFamily="18" charset="0"/>
              </a:defRPr>
            </a:lvl1pPr>
            <a:lvl2pPr marL="742950" indent="-285750" defTabSz="923925">
              <a:defRPr sz="2400">
                <a:solidFill>
                  <a:schemeClr val="tx1"/>
                </a:solidFill>
                <a:latin typeface="Times New Roman" panose="02020603050405020304" pitchFamily="18" charset="0"/>
              </a:defRPr>
            </a:lvl2pPr>
            <a:lvl3pPr marL="1143000" indent="-228600" defTabSz="923925">
              <a:defRPr sz="2400">
                <a:solidFill>
                  <a:schemeClr val="tx1"/>
                </a:solidFill>
                <a:latin typeface="Times New Roman" panose="02020603050405020304" pitchFamily="18" charset="0"/>
              </a:defRPr>
            </a:lvl3pPr>
            <a:lvl4pPr marL="1600200" indent="-228600" defTabSz="923925">
              <a:defRPr sz="2400">
                <a:solidFill>
                  <a:schemeClr val="tx1"/>
                </a:solidFill>
                <a:latin typeface="Times New Roman" panose="02020603050405020304" pitchFamily="18" charset="0"/>
              </a:defRPr>
            </a:lvl4pPr>
            <a:lvl5pPr marL="2057400" indent="-228600" defTabSz="923925">
              <a:defRPr sz="2400">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sz="2400">
                <a:solidFill>
                  <a:schemeClr val="tx1"/>
                </a:solidFill>
                <a:latin typeface="Times New Roman" panose="02020603050405020304" pitchFamily="18" charset="0"/>
              </a:defRPr>
            </a:lvl9pPr>
          </a:lstStyle>
          <a:p>
            <a:fld id="{CF9BC42F-BA65-4523-BA59-9BB78338713D}" type="slidenum">
              <a:rPr lang="en-GB" altLang="en-US" sz="1200" smtClean="0"/>
              <a:pPr/>
              <a:t>1</a:t>
            </a:fld>
            <a:endParaRPr lang="en-GB" altLang="en-US" sz="1200"/>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lIns="92400" tIns="46200" rIns="92400" bIns="46200"/>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11B5C4A7-3C52-4DFC-AEFF-F7096D474EF9}" type="slidenum">
              <a:rPr lang="en-GB" altLang="en-US" smtClean="0"/>
              <a:pPr/>
              <a:t>22</a:t>
            </a:fld>
            <a:endParaRPr lang="en-GB" altLang="en-US"/>
          </a:p>
        </p:txBody>
      </p:sp>
    </p:spTree>
    <p:extLst>
      <p:ext uri="{BB962C8B-B14F-4D97-AF65-F5344CB8AC3E}">
        <p14:creationId xmlns:p14="http://schemas.microsoft.com/office/powerpoint/2010/main" val="2192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4D3CE19-515F-561F-B19E-AAE6DBE7FF04}"/>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C7730B1B-47C5-1FB1-6858-B82546CFBB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7F7A1AAE-C886-09CC-7B8E-025B815DCA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88">
              <a:defRPr sz="2400">
                <a:solidFill>
                  <a:schemeClr val="tx1"/>
                </a:solidFill>
                <a:latin typeface="Times New Roman" panose="02020603050405020304" pitchFamily="18" charset="0"/>
              </a:defRPr>
            </a:lvl1pPr>
            <a:lvl2pPr marL="742950" indent="-285750" defTabSz="941388">
              <a:defRPr sz="2400">
                <a:solidFill>
                  <a:schemeClr val="tx1"/>
                </a:solidFill>
                <a:latin typeface="Times New Roman" panose="02020603050405020304" pitchFamily="18" charset="0"/>
              </a:defRPr>
            </a:lvl2pPr>
            <a:lvl3pPr marL="1143000" indent="-228600" defTabSz="941388">
              <a:defRPr sz="2400">
                <a:solidFill>
                  <a:schemeClr val="tx1"/>
                </a:solidFill>
                <a:latin typeface="Times New Roman" panose="02020603050405020304" pitchFamily="18" charset="0"/>
              </a:defRPr>
            </a:lvl3pPr>
            <a:lvl4pPr marL="1600200" indent="-228600" defTabSz="941388">
              <a:defRPr sz="2400">
                <a:solidFill>
                  <a:schemeClr val="tx1"/>
                </a:solidFill>
                <a:latin typeface="Times New Roman" panose="02020603050405020304" pitchFamily="18" charset="0"/>
              </a:defRPr>
            </a:lvl4pPr>
            <a:lvl5pPr marL="2057400" indent="-228600" defTabSz="941388">
              <a:defRPr sz="2400">
                <a:solidFill>
                  <a:schemeClr val="tx1"/>
                </a:solidFill>
                <a:latin typeface="Times New Roman" panose="02020603050405020304" pitchFamily="18" charset="0"/>
              </a:defRPr>
            </a:lvl5pPr>
            <a:lvl6pPr marL="2514600" indent="-228600" defTabSz="9413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13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13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1388" eaLnBrk="0" fontAlgn="base" hangingPunct="0">
              <a:spcBef>
                <a:spcPct val="0"/>
              </a:spcBef>
              <a:spcAft>
                <a:spcPct val="0"/>
              </a:spcAft>
              <a:defRPr sz="2400">
                <a:solidFill>
                  <a:schemeClr val="tx1"/>
                </a:solidFill>
                <a:latin typeface="Times New Roman" panose="02020603050405020304" pitchFamily="18" charset="0"/>
              </a:defRPr>
            </a:lvl9pPr>
          </a:lstStyle>
          <a:p>
            <a:fld id="{A4336E18-6416-49E2-AB0D-4AC2D920211F}" type="slidenum">
              <a:rPr lang="en-GB" altLang="en-US" sz="1200" smtClean="0"/>
              <a:pPr/>
              <a:t>23</a:t>
            </a:fld>
            <a:endParaRPr lang="en-GB" altLang="en-US" sz="1200"/>
          </a:p>
        </p:txBody>
      </p:sp>
    </p:spTree>
    <p:extLst>
      <p:ext uri="{BB962C8B-B14F-4D97-AF65-F5344CB8AC3E}">
        <p14:creationId xmlns:p14="http://schemas.microsoft.com/office/powerpoint/2010/main" val="1081590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C01F1E3-4002-26C3-0145-F305BC49F708}"/>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3896007F-48C0-267D-8FA8-2BF10EFC13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400" dirty="0"/>
          </a:p>
        </p:txBody>
      </p:sp>
      <p:sp>
        <p:nvSpPr>
          <p:cNvPr id="58372" name="Slide Number Placeholder 3">
            <a:extLst>
              <a:ext uri="{FF2B5EF4-FFF2-40B4-BE49-F238E27FC236}">
                <a16:creationId xmlns:a16="http://schemas.microsoft.com/office/drawing/2014/main" id="{F0C313FF-03CB-44B4-8B3A-A213117734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88">
              <a:defRPr sz="2400">
                <a:solidFill>
                  <a:schemeClr val="tx1"/>
                </a:solidFill>
                <a:latin typeface="Times New Roman" panose="02020603050405020304" pitchFamily="18" charset="0"/>
              </a:defRPr>
            </a:lvl1pPr>
            <a:lvl2pPr marL="742950" indent="-285750" defTabSz="941388">
              <a:defRPr sz="2400">
                <a:solidFill>
                  <a:schemeClr val="tx1"/>
                </a:solidFill>
                <a:latin typeface="Times New Roman" panose="02020603050405020304" pitchFamily="18" charset="0"/>
              </a:defRPr>
            </a:lvl2pPr>
            <a:lvl3pPr marL="1143000" indent="-228600" defTabSz="941388">
              <a:defRPr sz="2400">
                <a:solidFill>
                  <a:schemeClr val="tx1"/>
                </a:solidFill>
                <a:latin typeface="Times New Roman" panose="02020603050405020304" pitchFamily="18" charset="0"/>
              </a:defRPr>
            </a:lvl3pPr>
            <a:lvl4pPr marL="1600200" indent="-228600" defTabSz="941388">
              <a:defRPr sz="2400">
                <a:solidFill>
                  <a:schemeClr val="tx1"/>
                </a:solidFill>
                <a:latin typeface="Times New Roman" panose="02020603050405020304" pitchFamily="18" charset="0"/>
              </a:defRPr>
            </a:lvl4pPr>
            <a:lvl5pPr marL="2057400" indent="-228600" defTabSz="941388">
              <a:defRPr sz="2400">
                <a:solidFill>
                  <a:schemeClr val="tx1"/>
                </a:solidFill>
                <a:latin typeface="Times New Roman" panose="02020603050405020304" pitchFamily="18" charset="0"/>
              </a:defRPr>
            </a:lvl5pPr>
            <a:lvl6pPr marL="2514600" indent="-228600" defTabSz="9413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13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13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1388" eaLnBrk="0" fontAlgn="base" hangingPunct="0">
              <a:spcBef>
                <a:spcPct val="0"/>
              </a:spcBef>
              <a:spcAft>
                <a:spcPct val="0"/>
              </a:spcAft>
              <a:defRPr sz="2400">
                <a:solidFill>
                  <a:schemeClr val="tx1"/>
                </a:solidFill>
                <a:latin typeface="Times New Roman" panose="02020603050405020304" pitchFamily="18" charset="0"/>
              </a:defRPr>
            </a:lvl9pPr>
          </a:lstStyle>
          <a:p>
            <a:fld id="{AE1454DB-084E-4CF0-A16D-F8DCEA9C1BEC}" type="slidenum">
              <a:rPr lang="en-GB" altLang="en-US" sz="1200" smtClean="0"/>
              <a:pPr/>
              <a:t>24</a:t>
            </a:fld>
            <a:endParaRPr lang="en-GB" altLang="en-US" sz="1200"/>
          </a:p>
        </p:txBody>
      </p:sp>
    </p:spTree>
    <p:extLst>
      <p:ext uri="{BB962C8B-B14F-4D97-AF65-F5344CB8AC3E}">
        <p14:creationId xmlns:p14="http://schemas.microsoft.com/office/powerpoint/2010/main" val="3711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0B8253-574A-4F3A-B70C-E6676B5A825E}" type="slidenum">
              <a:rPr lang="en-GB" altLang="en-US"/>
              <a:pPr>
                <a:defRPr/>
              </a:pPr>
              <a:t>‹#›</a:t>
            </a:fld>
            <a:endParaRPr lang="en-GB" altLang="en-US"/>
          </a:p>
        </p:txBody>
      </p:sp>
    </p:spTree>
    <p:extLst>
      <p:ext uri="{BB962C8B-B14F-4D97-AF65-F5344CB8AC3E}">
        <p14:creationId xmlns:p14="http://schemas.microsoft.com/office/powerpoint/2010/main" val="6531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6E9ACC-6DC5-4803-B87D-E5E2AAE959CE}" type="slidenum">
              <a:rPr lang="en-GB" altLang="en-US"/>
              <a:pPr>
                <a:defRPr/>
              </a:pPr>
              <a:t>‹#›</a:t>
            </a:fld>
            <a:endParaRPr lang="en-GB" altLang="en-US"/>
          </a:p>
        </p:txBody>
      </p:sp>
    </p:spTree>
    <p:extLst>
      <p:ext uri="{BB962C8B-B14F-4D97-AF65-F5344CB8AC3E}">
        <p14:creationId xmlns:p14="http://schemas.microsoft.com/office/powerpoint/2010/main" val="195295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7DA7207-0D2C-49A3-A3DB-05C9512615DA}" type="slidenum">
              <a:rPr lang="en-GB" altLang="en-US"/>
              <a:pPr>
                <a:defRPr/>
              </a:pPr>
              <a:t>‹#›</a:t>
            </a:fld>
            <a:endParaRPr lang="en-GB" altLang="en-US"/>
          </a:p>
        </p:txBody>
      </p:sp>
    </p:spTree>
    <p:extLst>
      <p:ext uri="{BB962C8B-B14F-4D97-AF65-F5344CB8AC3E}">
        <p14:creationId xmlns:p14="http://schemas.microsoft.com/office/powerpoint/2010/main" val="425676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77E6B6C-C95B-40A3-9A71-65F589E5D3D2}" type="slidenum">
              <a:rPr lang="en-GB" altLang="en-US"/>
              <a:pPr>
                <a:defRPr/>
              </a:pPr>
              <a:t>‹#›</a:t>
            </a:fld>
            <a:endParaRPr lang="en-GB" altLang="en-US"/>
          </a:p>
        </p:txBody>
      </p:sp>
    </p:spTree>
    <p:extLst>
      <p:ext uri="{BB962C8B-B14F-4D97-AF65-F5344CB8AC3E}">
        <p14:creationId xmlns:p14="http://schemas.microsoft.com/office/powerpoint/2010/main" val="1429920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E67E207-D74E-420A-BEC4-931B1AF2C2FB}" type="slidenum">
              <a:rPr lang="en-GB" altLang="en-US"/>
              <a:pPr>
                <a:defRPr/>
              </a:pPr>
              <a:t>‹#›</a:t>
            </a:fld>
            <a:endParaRPr lang="en-GB" altLang="en-US"/>
          </a:p>
        </p:txBody>
      </p:sp>
    </p:spTree>
    <p:extLst>
      <p:ext uri="{BB962C8B-B14F-4D97-AF65-F5344CB8AC3E}">
        <p14:creationId xmlns:p14="http://schemas.microsoft.com/office/powerpoint/2010/main" val="2324062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C382A7A-39A6-468F-8B79-25166CC7DFFF}" type="slidenum">
              <a:rPr lang="en-GB" altLang="en-US"/>
              <a:pPr>
                <a:defRPr/>
              </a:pPr>
              <a:t>‹#›</a:t>
            </a:fld>
            <a:endParaRPr lang="en-GB" altLang="en-US"/>
          </a:p>
        </p:txBody>
      </p:sp>
    </p:spTree>
    <p:extLst>
      <p:ext uri="{BB962C8B-B14F-4D97-AF65-F5344CB8AC3E}">
        <p14:creationId xmlns:p14="http://schemas.microsoft.com/office/powerpoint/2010/main" val="195173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2C6464A-E7F8-4E80-9C7D-21506472A6D6}" type="slidenum">
              <a:rPr lang="en-GB" altLang="en-US"/>
              <a:pPr>
                <a:defRPr/>
              </a:pPr>
              <a:t>‹#›</a:t>
            </a:fld>
            <a:endParaRPr lang="en-GB" altLang="en-US"/>
          </a:p>
        </p:txBody>
      </p:sp>
    </p:spTree>
    <p:extLst>
      <p:ext uri="{BB962C8B-B14F-4D97-AF65-F5344CB8AC3E}">
        <p14:creationId xmlns:p14="http://schemas.microsoft.com/office/powerpoint/2010/main" val="191054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691DB74-93AA-48D4-A1B3-AAB6B102ABD5}" type="slidenum">
              <a:rPr lang="en-GB" altLang="en-US"/>
              <a:pPr>
                <a:defRPr/>
              </a:pPr>
              <a:t>‹#›</a:t>
            </a:fld>
            <a:endParaRPr lang="en-GB" altLang="en-US"/>
          </a:p>
        </p:txBody>
      </p:sp>
    </p:spTree>
    <p:extLst>
      <p:ext uri="{BB962C8B-B14F-4D97-AF65-F5344CB8AC3E}">
        <p14:creationId xmlns:p14="http://schemas.microsoft.com/office/powerpoint/2010/main" val="1322674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657082E-082B-426F-BE6B-6E80649BDC88}" type="slidenum">
              <a:rPr lang="en-GB" altLang="en-US"/>
              <a:pPr>
                <a:defRPr/>
              </a:pPr>
              <a:t>‹#›</a:t>
            </a:fld>
            <a:endParaRPr lang="en-GB" altLang="en-US"/>
          </a:p>
        </p:txBody>
      </p:sp>
    </p:spTree>
    <p:extLst>
      <p:ext uri="{BB962C8B-B14F-4D97-AF65-F5344CB8AC3E}">
        <p14:creationId xmlns:p14="http://schemas.microsoft.com/office/powerpoint/2010/main" val="211496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DD55DE5-6F7D-422E-990A-22BC83E77C2A}" type="slidenum">
              <a:rPr lang="en-GB" altLang="en-US"/>
              <a:pPr>
                <a:defRPr/>
              </a:pPr>
              <a:t>‹#›</a:t>
            </a:fld>
            <a:endParaRPr lang="en-GB" altLang="en-US"/>
          </a:p>
        </p:txBody>
      </p:sp>
    </p:spTree>
    <p:extLst>
      <p:ext uri="{BB962C8B-B14F-4D97-AF65-F5344CB8AC3E}">
        <p14:creationId xmlns:p14="http://schemas.microsoft.com/office/powerpoint/2010/main" val="7967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07A8672-7BFC-43B9-AA96-3FFE14249343}" type="slidenum">
              <a:rPr lang="en-GB" altLang="en-US"/>
              <a:pPr>
                <a:defRPr/>
              </a:pPr>
              <a:t>‹#›</a:t>
            </a:fld>
            <a:endParaRPr lang="en-GB" altLang="en-US"/>
          </a:p>
        </p:txBody>
      </p:sp>
    </p:spTree>
    <p:extLst>
      <p:ext uri="{BB962C8B-B14F-4D97-AF65-F5344CB8AC3E}">
        <p14:creationId xmlns:p14="http://schemas.microsoft.com/office/powerpoint/2010/main" val="87967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32FCA2-A1CB-459A-A208-D9C0411FE96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1028">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00632"/>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27">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1026">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1031"/>
          <p:cNvSpPr txBox="1">
            <a:spLocks noGrp="1" noChangeArrowheads="1"/>
          </p:cNvSpPr>
          <p:nvPr>
            <p:ph type="title" idx="4294967295"/>
          </p:nvPr>
        </p:nvSpPr>
        <p:spPr bwMode="auto">
          <a:xfrm>
            <a:off x="1320143" y="2130949"/>
            <a:ext cx="6934200" cy="156966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Education reform in a time of global change</a:t>
            </a:r>
          </a:p>
        </p:txBody>
      </p:sp>
      <p:pic>
        <p:nvPicPr>
          <p:cNvPr id="4101" name="Picture 1029">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8620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30">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81600"/>
            <a:ext cx="9144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1032"/>
          <p:cNvSpPr txBox="1">
            <a:spLocks noChangeArrowheads="1"/>
          </p:cNvSpPr>
          <p:nvPr/>
        </p:nvSpPr>
        <p:spPr bwMode="auto">
          <a:xfrm>
            <a:off x="4999166" y="5160168"/>
            <a:ext cx="32367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en-GB" altLang="en-US" sz="2400" dirty="0">
                <a:solidFill>
                  <a:srgbClr val="FF0000"/>
                </a:solidFill>
                <a:latin typeface="Comic Sans MS" panose="030F0702030302020204" pitchFamily="66" charset="0"/>
              </a:rPr>
              <a:t>Pak Tee Ng</a:t>
            </a:r>
          </a:p>
          <a:p>
            <a:pPr algn="r">
              <a:spcBef>
                <a:spcPct val="0"/>
              </a:spcBef>
              <a:buFontTx/>
              <a:buNone/>
            </a:pPr>
            <a:r>
              <a:rPr lang="en-GB" altLang="en-US" sz="2400" dirty="0">
                <a:solidFill>
                  <a:srgbClr val="FF0000"/>
                </a:solidFill>
                <a:latin typeface="Comic Sans MS" panose="030F0702030302020204" pitchFamily="66" charset="0"/>
              </a:rPr>
              <a:t>paktee.ng@nie.edu.sg</a:t>
            </a:r>
          </a:p>
        </p:txBody>
      </p:sp>
      <p:sp>
        <p:nvSpPr>
          <p:cNvPr id="2" name="Slide Number Placeholder 1"/>
          <p:cNvSpPr>
            <a:spLocks noGrp="1"/>
          </p:cNvSpPr>
          <p:nvPr>
            <p:ph type="sldNum" sz="quarter" idx="12"/>
          </p:nvPr>
        </p:nvSpPr>
        <p:spPr/>
        <p:txBody>
          <a:bodyPr/>
          <a:lstStyle/>
          <a:p>
            <a:pPr>
              <a:defRPr/>
            </a:pPr>
            <a:fld id="{B657082E-082B-426F-BE6B-6E80649BDC88}" type="slidenum">
              <a:rPr lang="en-GB" altLang="en-US" smtClean="0"/>
              <a:pPr>
                <a:defRPr/>
              </a:pPr>
              <a:t>1</a:t>
            </a:fld>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6626" name="Text Box 3"/>
          <p:cNvSpPr txBox="1">
            <a:spLocks noChangeArrowheads="1"/>
          </p:cNvSpPr>
          <p:nvPr/>
        </p:nvSpPr>
        <p:spPr bwMode="auto">
          <a:xfrm>
            <a:off x="1066800" y="838200"/>
            <a:ext cx="7239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dirty="0">
                <a:latin typeface="Arial" panose="020B0604020202020204" pitchFamily="34" charset="0"/>
              </a:rPr>
              <a:t>Reflect:</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How can we expect inspired students without inspired teachers?</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How can we expect students to enjoy learning if teachers do not enjoy teaching?</a:t>
            </a:r>
          </a:p>
        </p:txBody>
      </p:sp>
    </p:spTree>
    <p:extLst>
      <p:ext uri="{BB962C8B-B14F-4D97-AF65-F5344CB8AC3E}">
        <p14:creationId xmlns:p14="http://schemas.microsoft.com/office/powerpoint/2010/main" val="308111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1732236" y="2057400"/>
            <a:ext cx="5679528" cy="193899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Care about our craft</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11</a:t>
            </a:fld>
            <a:endParaRPr lang="en-GB" altLang="en-US" sz="2400" dirty="0"/>
          </a:p>
        </p:txBody>
      </p:sp>
    </p:spTree>
    <p:extLst>
      <p:ext uri="{BB962C8B-B14F-4D97-AF65-F5344CB8AC3E}">
        <p14:creationId xmlns:p14="http://schemas.microsoft.com/office/powerpoint/2010/main" val="240310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4818" name="Text Box 2"/>
          <p:cNvSpPr txBox="1">
            <a:spLocks noChangeArrowheads="1"/>
          </p:cNvSpPr>
          <p:nvPr/>
        </p:nvSpPr>
        <p:spPr bwMode="auto">
          <a:xfrm>
            <a:off x="1524000" y="457200"/>
            <a:ext cx="60182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b="1">
                <a:solidFill>
                  <a:srgbClr val="FF0000"/>
                </a:solidFill>
                <a:latin typeface="Arial" panose="020B0604020202020204" pitchFamily="34" charset="0"/>
              </a:rPr>
              <a:t>Teach Less Learn More!</a:t>
            </a:r>
          </a:p>
        </p:txBody>
      </p:sp>
      <p:sp>
        <p:nvSpPr>
          <p:cNvPr id="34819" name="Text Box 3"/>
          <p:cNvSpPr txBox="1">
            <a:spLocks noChangeArrowheads="1"/>
          </p:cNvSpPr>
          <p:nvPr/>
        </p:nvSpPr>
        <p:spPr bwMode="auto">
          <a:xfrm>
            <a:off x="1143000" y="1752600"/>
            <a:ext cx="751363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4400" dirty="0">
                <a:latin typeface="Comic Sans MS" panose="030F0702030302020204" pitchFamily="66" charset="0"/>
              </a:rPr>
              <a:t>If we teach less but teach better, students will learn more and learn better.</a:t>
            </a:r>
          </a:p>
          <a:p>
            <a:pPr>
              <a:spcBef>
                <a:spcPct val="0"/>
              </a:spcBef>
              <a:buFontTx/>
              <a:buNone/>
            </a:pPr>
            <a:r>
              <a:rPr lang="en-GB" altLang="en-US" sz="4400" dirty="0">
                <a:latin typeface="Comic Sans MS" panose="030F0702030302020204" pitchFamily="66" charset="0"/>
              </a:rPr>
              <a:t>				</a:t>
            </a:r>
          </a:p>
          <a:p>
            <a:pPr>
              <a:spcBef>
                <a:spcPct val="0"/>
              </a:spcBef>
              <a:buFontTx/>
              <a:buNone/>
            </a:pPr>
            <a:r>
              <a:rPr lang="en-GB" altLang="en-US" sz="4400" dirty="0">
                <a:latin typeface="Comic Sans MS" panose="030F0702030302020204" pitchFamily="66" charset="0"/>
              </a:rPr>
              <a:t>				(Pak Tee Ng)</a:t>
            </a:r>
            <a:endParaRPr lang="en-US" altLang="en-US" sz="4400" dirty="0">
              <a:latin typeface="Arial" panose="020B0604020202020204" pitchFamily="34" charset="0"/>
            </a:endParaRPr>
          </a:p>
          <a:p>
            <a:pPr lvl="1" eaLnBrk="1" hangingPunct="1">
              <a:spcBef>
                <a:spcPct val="0"/>
              </a:spcBef>
              <a:buFontTx/>
              <a:buChar char="•"/>
            </a:pPr>
            <a:endParaRPr lang="en-US" altLang="en-US" sz="4400" dirty="0">
              <a:latin typeface="Arial" panose="020B0604020202020204" pitchFamily="34" charset="0"/>
            </a:endParaRPr>
          </a:p>
        </p:txBody>
      </p:sp>
    </p:spTree>
    <p:extLst>
      <p:ext uri="{BB962C8B-B14F-4D97-AF65-F5344CB8AC3E}">
        <p14:creationId xmlns:p14="http://schemas.microsoft.com/office/powerpoint/2010/main" val="3960782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5842" name="Text Box 2"/>
          <p:cNvSpPr txBox="1">
            <a:spLocks noChangeArrowheads="1"/>
          </p:cNvSpPr>
          <p:nvPr/>
        </p:nvSpPr>
        <p:spPr bwMode="auto">
          <a:xfrm>
            <a:off x="1524000" y="457200"/>
            <a:ext cx="60182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b="1">
                <a:solidFill>
                  <a:srgbClr val="FF0000"/>
                </a:solidFill>
                <a:latin typeface="Arial" panose="020B0604020202020204" pitchFamily="34" charset="0"/>
              </a:rPr>
              <a:t>Teach Less Learn More!</a:t>
            </a:r>
          </a:p>
        </p:txBody>
      </p:sp>
      <p:sp>
        <p:nvSpPr>
          <p:cNvPr id="35843" name="Text Box 3"/>
          <p:cNvSpPr txBox="1">
            <a:spLocks noChangeArrowheads="1"/>
          </p:cNvSpPr>
          <p:nvPr/>
        </p:nvSpPr>
        <p:spPr bwMode="auto">
          <a:xfrm>
            <a:off x="685800" y="1371600"/>
            <a:ext cx="80772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4000" b="1" dirty="0">
                <a:latin typeface="Comic Sans MS" panose="030F0702030302020204" pitchFamily="66" charset="0"/>
              </a:rPr>
              <a:t>From </a:t>
            </a:r>
          </a:p>
          <a:p>
            <a:pPr algn="ctr">
              <a:spcBef>
                <a:spcPct val="0"/>
              </a:spcBef>
              <a:buFontTx/>
              <a:buNone/>
            </a:pPr>
            <a:r>
              <a:rPr lang="en-GB" altLang="en-US" sz="4000" b="1" dirty="0">
                <a:latin typeface="Comic Sans MS" panose="030F0702030302020204" pitchFamily="66" charset="0"/>
              </a:rPr>
              <a:t>“how do I teach” </a:t>
            </a:r>
          </a:p>
          <a:p>
            <a:pPr algn="ctr">
              <a:spcBef>
                <a:spcPct val="0"/>
              </a:spcBef>
              <a:buFontTx/>
              <a:buNone/>
            </a:pPr>
            <a:r>
              <a:rPr lang="en-GB" altLang="en-US" sz="4000" b="1" dirty="0">
                <a:latin typeface="Comic Sans MS" panose="030F0702030302020204" pitchFamily="66" charset="0"/>
              </a:rPr>
              <a:t>to </a:t>
            </a:r>
          </a:p>
          <a:p>
            <a:pPr algn="ctr">
              <a:spcBef>
                <a:spcPct val="0"/>
              </a:spcBef>
              <a:buFontTx/>
              <a:buNone/>
            </a:pPr>
            <a:r>
              <a:rPr lang="en-GB" altLang="en-US" sz="4000" b="1" dirty="0">
                <a:latin typeface="Comic Sans MS" panose="030F0702030302020204" pitchFamily="66" charset="0"/>
              </a:rPr>
              <a:t>“how do I help students learn”?</a:t>
            </a:r>
          </a:p>
          <a:p>
            <a:pPr>
              <a:spcBef>
                <a:spcPct val="0"/>
              </a:spcBef>
              <a:buFontTx/>
              <a:buNone/>
            </a:pPr>
            <a:r>
              <a:rPr lang="en-GB" altLang="en-US" sz="4400" dirty="0">
                <a:latin typeface="Comic Sans MS" panose="030F0702030302020204" pitchFamily="66" charset="0"/>
              </a:rPr>
              <a:t>				</a:t>
            </a:r>
          </a:p>
          <a:p>
            <a:pPr>
              <a:spcBef>
                <a:spcPct val="0"/>
              </a:spcBef>
              <a:buFontTx/>
              <a:buNone/>
            </a:pPr>
            <a:r>
              <a:rPr lang="en-GB" altLang="en-US" sz="4400" dirty="0">
                <a:latin typeface="Comic Sans MS" panose="030F0702030302020204" pitchFamily="66" charset="0"/>
              </a:rPr>
              <a:t>				(Pak Tee Ng)</a:t>
            </a:r>
            <a:endParaRPr lang="en-US" altLang="en-US" sz="4400" dirty="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1507" name="Text Box 3"/>
          <p:cNvSpPr txBox="1">
            <a:spLocks noChangeArrowheads="1"/>
          </p:cNvSpPr>
          <p:nvPr/>
        </p:nvSpPr>
        <p:spPr bwMode="auto">
          <a:xfrm>
            <a:off x="990600" y="1066800"/>
            <a:ext cx="71628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b="1" dirty="0">
                <a:latin typeface="Arial" panose="020B0604020202020204" pitchFamily="34" charset="0"/>
              </a:rPr>
              <a:t>Hone your craft (chef with a new dish)</a:t>
            </a:r>
          </a:p>
          <a:p>
            <a:pPr eaLnBrk="1" hangingPunct="1">
              <a:spcBef>
                <a:spcPct val="0"/>
              </a:spcBef>
              <a:buFontTx/>
              <a:buNone/>
            </a:pPr>
            <a:endParaRPr lang="en-US" altLang="en-US" sz="4000" b="1" dirty="0">
              <a:latin typeface="Arial" panose="020B0604020202020204" pitchFamily="34" charset="0"/>
            </a:endParaRPr>
          </a:p>
          <a:p>
            <a:pPr eaLnBrk="1" hangingPunct="1">
              <a:spcBef>
                <a:spcPct val="0"/>
              </a:spcBef>
              <a:buFontTx/>
              <a:buNone/>
            </a:pPr>
            <a:r>
              <a:rPr lang="en-US" altLang="en-US" sz="4000" b="1" dirty="0">
                <a:latin typeface="Arial" panose="020B0604020202020204" pitchFamily="34" charset="0"/>
              </a:rPr>
              <a:t>Be a role-model of advancing learning and teaching (leadership of a different kind)</a:t>
            </a:r>
          </a:p>
          <a:p>
            <a:pPr eaLnBrk="1" hangingPunct="1">
              <a:spcBef>
                <a:spcPct val="0"/>
              </a:spcBef>
              <a:buFontTx/>
              <a:buNone/>
            </a:pPr>
            <a:endParaRPr lang="en-US" altLang="en-US" sz="4000" b="1" dirty="0">
              <a:latin typeface="Arial" panose="020B0604020202020204" pitchFamily="34" charset="0"/>
            </a:endParaRPr>
          </a:p>
        </p:txBody>
      </p:sp>
    </p:spTree>
    <p:extLst>
      <p:ext uri="{BB962C8B-B14F-4D97-AF65-F5344CB8AC3E}">
        <p14:creationId xmlns:p14="http://schemas.microsoft.com/office/powerpoint/2010/main" val="2627983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1732236" y="2057400"/>
            <a:ext cx="5679528" cy="286232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Care about our children’s future</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15</a:t>
            </a:fld>
            <a:endParaRPr lang="en-GB" altLang="en-US" sz="2400" dirty="0"/>
          </a:p>
        </p:txBody>
      </p:sp>
    </p:spTree>
    <p:extLst>
      <p:ext uri="{BB962C8B-B14F-4D97-AF65-F5344CB8AC3E}">
        <p14:creationId xmlns:p14="http://schemas.microsoft.com/office/powerpoint/2010/main" val="344501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1507" name="Text Box 3"/>
          <p:cNvSpPr txBox="1">
            <a:spLocks noChangeArrowheads="1"/>
          </p:cNvSpPr>
          <p:nvPr/>
        </p:nvSpPr>
        <p:spPr bwMode="auto">
          <a:xfrm>
            <a:off x="990600" y="1066800"/>
            <a:ext cx="71628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b="1" dirty="0">
                <a:latin typeface="Arial" panose="020B0604020202020204" pitchFamily="34" charset="0"/>
              </a:rPr>
              <a:t>They are growing in and into a world that is different from ours.</a:t>
            </a:r>
          </a:p>
          <a:p>
            <a:pPr eaLnBrk="1" hangingPunct="1">
              <a:spcBef>
                <a:spcPct val="0"/>
              </a:spcBef>
              <a:buFontTx/>
              <a:buNone/>
            </a:pPr>
            <a:endParaRPr lang="en-US" altLang="en-US" sz="4000" b="1" dirty="0">
              <a:latin typeface="Arial" panose="020B0604020202020204" pitchFamily="34" charset="0"/>
            </a:endParaRPr>
          </a:p>
          <a:p>
            <a:pPr eaLnBrk="1" hangingPunct="1">
              <a:spcBef>
                <a:spcPct val="0"/>
              </a:spcBef>
              <a:buFontTx/>
              <a:buNone/>
            </a:pPr>
            <a:r>
              <a:rPr lang="en-US" altLang="en-US" sz="4000" b="1" dirty="0">
                <a:latin typeface="Arial" panose="020B0604020202020204" pitchFamily="34" charset="0"/>
              </a:rPr>
              <a:t>If artificial intelligence is </a:t>
            </a:r>
            <a:r>
              <a:rPr lang="en-US" altLang="en-US" sz="4000" b="1" i="1" dirty="0">
                <a:latin typeface="Arial" panose="020B0604020202020204" pitchFamily="34" charset="0"/>
              </a:rPr>
              <a:t>artificial</a:t>
            </a:r>
            <a:r>
              <a:rPr lang="en-US" altLang="en-US" sz="4000" b="1" dirty="0">
                <a:latin typeface="Arial" panose="020B0604020202020204" pitchFamily="34" charset="0"/>
              </a:rPr>
              <a:t> intelligence, then what is </a:t>
            </a:r>
            <a:r>
              <a:rPr lang="en-US" altLang="en-US" sz="4000" b="1" i="1" dirty="0">
                <a:latin typeface="Arial" panose="020B0604020202020204" pitchFamily="34" charset="0"/>
              </a:rPr>
              <a:t>real</a:t>
            </a:r>
            <a:r>
              <a:rPr lang="en-US" altLang="en-US" sz="4000" b="1" dirty="0">
                <a:latin typeface="Arial" panose="020B0604020202020204" pitchFamily="34" charset="0"/>
              </a:rPr>
              <a:t> intelligence?</a:t>
            </a:r>
          </a:p>
          <a:p>
            <a:pPr eaLnBrk="1" hangingPunct="1">
              <a:spcBef>
                <a:spcPct val="0"/>
              </a:spcBef>
              <a:buFontTx/>
              <a:buNone/>
            </a:pPr>
            <a:endParaRPr lang="en-US" altLang="en-US" sz="4000" b="1" dirty="0">
              <a:latin typeface="Arial" panose="020B0604020202020204" pitchFamily="34" charset="0"/>
            </a:endParaRPr>
          </a:p>
        </p:txBody>
      </p:sp>
    </p:spTree>
    <p:extLst>
      <p:ext uri="{BB962C8B-B14F-4D97-AF65-F5344CB8AC3E}">
        <p14:creationId xmlns:p14="http://schemas.microsoft.com/office/powerpoint/2010/main" val="1393113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1507" name="Text Box 3"/>
          <p:cNvSpPr txBox="1">
            <a:spLocks noChangeArrowheads="1"/>
          </p:cNvSpPr>
          <p:nvPr/>
        </p:nvSpPr>
        <p:spPr bwMode="auto">
          <a:xfrm>
            <a:off x="990600" y="762000"/>
            <a:ext cx="71628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dirty="0">
                <a:latin typeface="Arial" panose="020B0604020202020204" pitchFamily="34" charset="0"/>
              </a:rPr>
              <a:t>How can artificial intelligence enhance human intelligence?</a:t>
            </a:r>
          </a:p>
          <a:p>
            <a:pPr eaLnBrk="1" hangingPunct="1">
              <a:spcBef>
                <a:spcPct val="0"/>
              </a:spcBef>
              <a:buFontTx/>
              <a:buNone/>
            </a:pPr>
            <a:r>
              <a:rPr lang="en-US" altLang="en-US" sz="3600" b="1" dirty="0">
                <a:latin typeface="Arial" panose="020B0604020202020204" pitchFamily="34" charset="0"/>
              </a:rPr>
              <a:t>Not just how we can use it to do our current work.</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Education should not let artificial intelligence deprive learners of real human</a:t>
            </a:r>
          </a:p>
          <a:p>
            <a:pPr eaLnBrk="1" hangingPunct="1">
              <a:spcBef>
                <a:spcPct val="0"/>
              </a:spcBef>
              <a:buFontTx/>
              <a:buNone/>
            </a:pPr>
            <a:r>
              <a:rPr lang="en-US" altLang="en-US" sz="3600" b="1" dirty="0">
                <a:latin typeface="Arial" panose="020B0604020202020204" pitchFamily="34" charset="0"/>
              </a:rPr>
              <a:t>intelligence.</a:t>
            </a:r>
          </a:p>
        </p:txBody>
      </p:sp>
    </p:spTree>
    <p:extLst>
      <p:ext uri="{BB962C8B-B14F-4D97-AF65-F5344CB8AC3E}">
        <p14:creationId xmlns:p14="http://schemas.microsoft.com/office/powerpoint/2010/main" val="1437651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1732236" y="2057400"/>
            <a:ext cx="5679528" cy="193899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Care about our profession</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18</a:t>
            </a:fld>
            <a:endParaRPr lang="en-GB" altLang="en-US" sz="2400" dirty="0"/>
          </a:p>
        </p:txBody>
      </p:sp>
    </p:spTree>
    <p:extLst>
      <p:ext uri="{BB962C8B-B14F-4D97-AF65-F5344CB8AC3E}">
        <p14:creationId xmlns:p14="http://schemas.microsoft.com/office/powerpoint/2010/main" val="2908207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914400" y="627240"/>
            <a:ext cx="7543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dirty="0">
                <a:latin typeface="Arial" panose="020B0604020202020204" pitchFamily="34" charset="0"/>
              </a:rPr>
              <a:t>Stand tall as an educator.</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Teaching is a respectable profession. </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School leaders and teachers are nation builders.</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None/>
            </a:pPr>
            <a:r>
              <a:rPr lang="en-US" altLang="en-US" sz="3600" b="1" dirty="0">
                <a:latin typeface="Arial" panose="020B0604020202020204" pitchFamily="34" charset="0"/>
              </a:rPr>
              <a:t>When the going gets tough, be an encouragement to one another!</a:t>
            </a:r>
          </a:p>
        </p:txBody>
      </p:sp>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5090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Grp="1" noChangeArrowheads="1"/>
          </p:cNvSpPr>
          <p:nvPr>
            <p:ph type="title" idx="4294967295"/>
          </p:nvPr>
        </p:nvSpPr>
        <p:spPr bwMode="auto">
          <a:xfrm>
            <a:off x="1136431" y="533400"/>
            <a:ext cx="6369269" cy="64633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Introductory remarks …</a:t>
            </a:r>
            <a:endParaRPr kumimoji="0" lang="en-US" altLang="en-U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21507" name="Text Box 3"/>
          <p:cNvSpPr txBox="1">
            <a:spLocks noChangeArrowheads="1"/>
          </p:cNvSpPr>
          <p:nvPr/>
        </p:nvSpPr>
        <p:spPr bwMode="auto">
          <a:xfrm>
            <a:off x="838200" y="1363375"/>
            <a:ext cx="7467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US" altLang="en-US" sz="3600" dirty="0">
                <a:latin typeface="Arial" panose="020B0604020202020204" pitchFamily="34" charset="0"/>
              </a:rPr>
              <a:t>This is a time of uncertainty, globally and locally.</a:t>
            </a:r>
          </a:p>
          <a:p>
            <a:pPr eaLnBrk="1" hangingPunct="1">
              <a:spcBef>
                <a:spcPct val="0"/>
              </a:spcBef>
              <a:buNone/>
            </a:pPr>
            <a:endParaRPr lang="en-US" altLang="en-US" sz="3600" dirty="0">
              <a:latin typeface="Arial" panose="020B0604020202020204" pitchFamily="34" charset="0"/>
            </a:endParaRPr>
          </a:p>
          <a:p>
            <a:pPr marL="571500" indent="-571500" eaLnBrk="1" hangingPunct="1">
              <a:spcBef>
                <a:spcPct val="0"/>
              </a:spcBef>
            </a:pPr>
            <a:r>
              <a:rPr lang="en-US" altLang="en-US" sz="3600" dirty="0">
                <a:latin typeface="Arial" panose="020B0604020202020204" pitchFamily="34" charset="0"/>
              </a:rPr>
              <a:t>Global situation is fragmenting.</a:t>
            </a:r>
          </a:p>
          <a:p>
            <a:pPr marL="571500" indent="-571500" eaLnBrk="1" hangingPunct="1">
              <a:spcBef>
                <a:spcPct val="0"/>
              </a:spcBef>
            </a:pPr>
            <a:r>
              <a:rPr lang="en-US" altLang="en-US" sz="3600" dirty="0">
                <a:latin typeface="Arial" panose="020B0604020202020204" pitchFamily="34" charset="0"/>
              </a:rPr>
              <a:t>Domestic economic situation is gloomy.</a:t>
            </a:r>
          </a:p>
          <a:p>
            <a:pPr marL="571500" indent="-571500" eaLnBrk="1" hangingPunct="1">
              <a:spcBef>
                <a:spcPct val="0"/>
              </a:spcBef>
            </a:pPr>
            <a:r>
              <a:rPr lang="en-US" altLang="en-US" sz="3600" dirty="0">
                <a:latin typeface="Arial" panose="020B0604020202020204" pitchFamily="34" charset="0"/>
              </a:rPr>
              <a:t>Technological change is rapid, perhaps ‘too rapid’ for some.</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2</a:t>
            </a:fld>
            <a:endParaRPr lang="en-GB" altLang="en-US" sz="2400" dirty="0"/>
          </a:p>
        </p:txBody>
      </p:sp>
    </p:spTree>
    <p:extLst>
      <p:ext uri="{BB962C8B-B14F-4D97-AF65-F5344CB8AC3E}">
        <p14:creationId xmlns:p14="http://schemas.microsoft.com/office/powerpoint/2010/main" val="3964165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Grp="1" noChangeArrowheads="1"/>
          </p:cNvSpPr>
          <p:nvPr>
            <p:ph type="title" idx="4294967295"/>
          </p:nvPr>
        </p:nvSpPr>
        <p:spPr bwMode="auto">
          <a:xfrm>
            <a:off x="2133600" y="304800"/>
            <a:ext cx="5362575" cy="6461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The Singapore Story</a:t>
            </a:r>
            <a:endParaRPr kumimoji="0" lang="en-US" altLang="en-U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31747" name="Text Box 3"/>
          <p:cNvSpPr txBox="1">
            <a:spLocks noChangeArrowheads="1"/>
          </p:cNvSpPr>
          <p:nvPr/>
        </p:nvSpPr>
        <p:spPr bwMode="auto">
          <a:xfrm>
            <a:off x="3886200" y="1143000"/>
            <a:ext cx="498157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800" b="1" i="1" dirty="0">
                <a:latin typeface="Arial" panose="020B0604020202020204" pitchFamily="34" charset="0"/>
              </a:rPr>
              <a:t>Learning from Singapore: The Power of Paradoxes</a:t>
            </a:r>
          </a:p>
          <a:p>
            <a:pPr eaLnBrk="1" hangingPunct="1">
              <a:spcBef>
                <a:spcPct val="0"/>
              </a:spcBef>
              <a:buFontTx/>
              <a:buNone/>
            </a:pPr>
            <a:endParaRPr lang="en-US" altLang="en-US" sz="2800" b="1" dirty="0">
              <a:latin typeface="Arial" panose="020B0604020202020204" pitchFamily="34" charset="0"/>
            </a:endParaRPr>
          </a:p>
          <a:p>
            <a:pPr eaLnBrk="1" hangingPunct="1">
              <a:spcBef>
                <a:spcPct val="0"/>
              </a:spcBef>
              <a:buFontTx/>
              <a:buNone/>
            </a:pPr>
            <a:r>
              <a:rPr lang="en-US" altLang="en-US" b="1" dirty="0">
                <a:latin typeface="Arial" panose="020B0604020202020204" pitchFamily="34" charset="0"/>
                <a:cs typeface="Arial" panose="020B0604020202020204" pitchFamily="34" charset="0"/>
              </a:rPr>
              <a:t>Educators are people who plant trees, so that others may sit under the trees … and no one knows who planted those trees in the first place.</a:t>
            </a:r>
          </a:p>
        </p:txBody>
      </p:sp>
      <p:pic>
        <p:nvPicPr>
          <p:cNvPr id="31748" name="Picture 4">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38250"/>
            <a:ext cx="3048000" cy="4598988"/>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20</a:t>
            </a:fld>
            <a:endParaRPr lang="en-GB" altLang="en-US" sz="2400" dirty="0"/>
          </a:p>
        </p:txBody>
      </p:sp>
    </p:spTree>
    <p:extLst>
      <p:ext uri="{BB962C8B-B14F-4D97-AF65-F5344CB8AC3E}">
        <p14:creationId xmlns:p14="http://schemas.microsoft.com/office/powerpoint/2010/main" val="863042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Grp="1" noChangeArrowheads="1"/>
          </p:cNvSpPr>
          <p:nvPr>
            <p:ph type="title" idx="4294967295"/>
          </p:nvPr>
        </p:nvSpPr>
        <p:spPr bwMode="auto">
          <a:xfrm>
            <a:off x="2133600" y="304800"/>
            <a:ext cx="5362575" cy="6461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The Singapore Story </a:t>
            </a:r>
            <a:r>
              <a:rPr kumimoji="0" lang="en-US" altLang="zh-CN" sz="800" b="1" i="0" u="none" strike="noStrike" kern="1200" cap="none" spc="0" normalizeH="0" baseline="0" noProof="0" dirty="0">
                <a:ln>
                  <a:noFill/>
                </a:ln>
                <a:solidFill>
                  <a:schemeClr val="bg1"/>
                </a:solidFill>
                <a:effectLst/>
                <a:uLnTx/>
                <a:uFillTx/>
                <a:latin typeface="Arial" panose="020B0604020202020204" pitchFamily="34" charset="0"/>
                <a:ea typeface="宋体" panose="02010600030101010101" pitchFamily="2" charset="-122"/>
                <a:cs typeface="+mn-cs"/>
              </a:rPr>
              <a:t>2</a:t>
            </a:r>
            <a:endParaRPr kumimoji="0" lang="en-US" altLang="en-US" sz="8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
        <p:nvSpPr>
          <p:cNvPr id="31747" name="Text Box 3"/>
          <p:cNvSpPr txBox="1">
            <a:spLocks noChangeArrowheads="1"/>
          </p:cNvSpPr>
          <p:nvPr/>
        </p:nvSpPr>
        <p:spPr bwMode="auto">
          <a:xfrm>
            <a:off x="3886200" y="1143000"/>
            <a:ext cx="49815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800" b="1" i="1">
                <a:latin typeface="Arial" panose="020B0604020202020204" pitchFamily="34" charset="0"/>
              </a:rPr>
              <a:t>Learning from Singapore: The Power of Paradoxes</a:t>
            </a:r>
          </a:p>
          <a:p>
            <a:pPr eaLnBrk="1" hangingPunct="1">
              <a:spcBef>
                <a:spcPct val="0"/>
              </a:spcBef>
              <a:buFontTx/>
              <a:buNone/>
            </a:pPr>
            <a:endParaRPr lang="en-US" altLang="en-US" sz="2800" b="1">
              <a:latin typeface="Arial" panose="020B0604020202020204" pitchFamily="34" charset="0"/>
            </a:endParaRPr>
          </a:p>
          <a:p>
            <a:pPr eaLnBrk="1" hangingPunct="1">
              <a:spcBef>
                <a:spcPct val="0"/>
              </a:spcBef>
              <a:buFontTx/>
              <a:buNone/>
            </a:pPr>
            <a:r>
              <a:rPr lang="en-US" altLang="en-US" sz="3600" b="1">
                <a:latin typeface="Arial" panose="020B0604020202020204" pitchFamily="34" charset="0"/>
              </a:rPr>
              <a:t>Education is the human enterprise of paying it forward.</a:t>
            </a:r>
          </a:p>
        </p:txBody>
      </p:sp>
      <p:pic>
        <p:nvPicPr>
          <p:cNvPr id="31748" name="Picture 4">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38250"/>
            <a:ext cx="3048000" cy="4598988"/>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21</a:t>
            </a:fld>
            <a:endParaRPr lang="en-GB" altLang="en-US" sz="2400" dirty="0"/>
          </a:p>
        </p:txBody>
      </p:sp>
    </p:spTree>
    <p:extLst>
      <p:ext uri="{BB962C8B-B14F-4D97-AF65-F5344CB8AC3E}">
        <p14:creationId xmlns:p14="http://schemas.microsoft.com/office/powerpoint/2010/main" val="1743393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Grp="1" noChangeArrowheads="1"/>
          </p:cNvSpPr>
          <p:nvPr>
            <p:ph type="title" idx="4294967295"/>
          </p:nvPr>
        </p:nvSpPr>
        <p:spPr bwMode="auto">
          <a:xfrm>
            <a:off x="1295400" y="771182"/>
            <a:ext cx="6006773" cy="64633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Leadership in Education…</a:t>
            </a:r>
            <a:endParaRPr kumimoji="0" lang="en-US" altLang="en-U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28675" name="Text Box 3"/>
          <p:cNvSpPr txBox="1">
            <a:spLocks noChangeArrowheads="1"/>
          </p:cNvSpPr>
          <p:nvPr/>
        </p:nvSpPr>
        <p:spPr bwMode="auto">
          <a:xfrm>
            <a:off x="1295400" y="1828800"/>
            <a:ext cx="69723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dirty="0">
                <a:latin typeface="Arial" panose="020B0604020202020204" pitchFamily="34" charset="0"/>
              </a:rPr>
              <a:t>Leadership in education is about having the skills of a CEO, but the heart of a loving teacher.</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				(Pak Tee Ng)</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1800"/>
              <a:pPr>
                <a:defRPr/>
              </a:pPr>
              <a:t>22</a:t>
            </a:fld>
            <a:endParaRPr lang="en-GB" altLang="en-US" sz="1800" dirty="0"/>
          </a:p>
        </p:txBody>
      </p:sp>
    </p:spTree>
    <p:extLst>
      <p:ext uri="{BB962C8B-B14F-4D97-AF65-F5344CB8AC3E}">
        <p14:creationId xmlns:p14="http://schemas.microsoft.com/office/powerpoint/2010/main" val="1606663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a:extLst>
              <a:ext uri="{FF2B5EF4-FFF2-40B4-BE49-F238E27FC236}">
                <a16:creationId xmlns:a16="http://schemas.microsoft.com/office/drawing/2014/main" id="{9354513E-A923-F6FF-D35A-F10282D3C446}"/>
              </a:ext>
            </a:extLst>
          </p:cNvPr>
          <p:cNvSpPr txBox="1">
            <a:spLocks noGrp="1" noChangeArrowheads="1"/>
          </p:cNvSpPr>
          <p:nvPr>
            <p:ph type="title" idx="4294967295"/>
          </p:nvPr>
        </p:nvSpPr>
        <p:spPr bwMode="auto">
          <a:xfrm>
            <a:off x="1143000" y="914400"/>
            <a:ext cx="7086600" cy="707886"/>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1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500">
                <a:solidFill>
                  <a:schemeClr val="tx1"/>
                </a:solidFill>
                <a:latin typeface="Times New Roman" panose="02020603050405020304" pitchFamily="18" charset="0"/>
              </a:defRPr>
            </a:lvl4pPr>
            <a:lvl5pPr marL="2057400" indent="-228600">
              <a:spcBef>
                <a:spcPct val="20000"/>
              </a:spcBef>
              <a:buChar char="»"/>
              <a:defRPr sz="15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5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5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40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Long-suffering &amp; tenacity …</a:t>
            </a:r>
            <a:endParaRPr kumimoji="0" lang="en-US" altLang="en-U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59395" name="Text Box 3">
            <a:extLst>
              <a:ext uri="{FF2B5EF4-FFF2-40B4-BE49-F238E27FC236}">
                <a16:creationId xmlns:a16="http://schemas.microsoft.com/office/drawing/2014/main" id="{D88A19ED-49A4-095E-6F8C-9894CCCEDF0B}"/>
              </a:ext>
            </a:extLst>
          </p:cNvPr>
          <p:cNvSpPr txBox="1">
            <a:spLocks noChangeArrowheads="1"/>
          </p:cNvSpPr>
          <p:nvPr/>
        </p:nvSpPr>
        <p:spPr bwMode="auto">
          <a:xfrm>
            <a:off x="1318167" y="2151727"/>
            <a:ext cx="6800849"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1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500">
                <a:solidFill>
                  <a:schemeClr val="tx1"/>
                </a:solidFill>
                <a:latin typeface="Times New Roman" panose="02020603050405020304" pitchFamily="18" charset="0"/>
              </a:defRPr>
            </a:lvl4pPr>
            <a:lvl5pPr marL="2057400" indent="-228600">
              <a:spcBef>
                <a:spcPct val="20000"/>
              </a:spcBef>
              <a:buChar char="»"/>
              <a:defRPr sz="15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5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5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eaLnBrk="1" hangingPunct="1">
              <a:spcBef>
                <a:spcPct val="0"/>
              </a:spcBef>
              <a:buFontTx/>
              <a:buNone/>
            </a:pPr>
            <a:r>
              <a:rPr lang="en-US" altLang="en-US" sz="4000" b="1" dirty="0">
                <a:latin typeface="Arial" panose="020B0604020202020204" pitchFamily="34" charset="0"/>
              </a:rPr>
              <a:t>Dig deep into your heart… be wise, be courageous, be of good cheer… and persevere!</a:t>
            </a:r>
          </a:p>
        </p:txBody>
      </p:sp>
      <p:sp>
        <p:nvSpPr>
          <p:cNvPr id="59396" name="Slide Number Placeholder 1">
            <a:extLst>
              <a:ext uri="{FF2B5EF4-FFF2-40B4-BE49-F238E27FC236}">
                <a16:creationId xmlns:a16="http://schemas.microsoft.com/office/drawing/2014/main" id="{816D4E9E-3152-E1C4-EEEF-175EA9E7078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800">
                <a:solidFill>
                  <a:schemeClr val="tx1"/>
                </a:solidFill>
                <a:latin typeface="Times New Roman" panose="02020603050405020304" pitchFamily="18" charset="0"/>
              </a:defRPr>
            </a:lvl1pPr>
            <a:lvl2pPr marL="417910" indent="-160735">
              <a:spcBef>
                <a:spcPct val="20000"/>
              </a:spcBef>
              <a:buChar char="–"/>
              <a:defRPr sz="1575">
                <a:solidFill>
                  <a:schemeClr val="tx1"/>
                </a:solidFill>
                <a:latin typeface="Times New Roman" panose="02020603050405020304" pitchFamily="18" charset="0"/>
              </a:defRPr>
            </a:lvl2pPr>
            <a:lvl3pPr marL="642938" indent="-128588">
              <a:spcBef>
                <a:spcPct val="20000"/>
              </a:spcBef>
              <a:buChar char="•"/>
              <a:defRPr>
                <a:solidFill>
                  <a:schemeClr val="tx1"/>
                </a:solidFill>
                <a:latin typeface="Times New Roman" panose="02020603050405020304" pitchFamily="18" charset="0"/>
              </a:defRPr>
            </a:lvl3pPr>
            <a:lvl4pPr marL="900113" indent="-128588">
              <a:spcBef>
                <a:spcPct val="20000"/>
              </a:spcBef>
              <a:buChar char="–"/>
              <a:defRPr sz="1125">
                <a:solidFill>
                  <a:schemeClr val="tx1"/>
                </a:solidFill>
                <a:latin typeface="Times New Roman" panose="02020603050405020304" pitchFamily="18" charset="0"/>
              </a:defRPr>
            </a:lvl4pPr>
            <a:lvl5pPr marL="1157288" indent="-128588">
              <a:spcBef>
                <a:spcPct val="20000"/>
              </a:spcBef>
              <a:buChar char="»"/>
              <a:defRPr sz="1125">
                <a:solidFill>
                  <a:schemeClr val="tx1"/>
                </a:solidFill>
                <a:latin typeface="Times New Roman" panose="02020603050405020304" pitchFamily="18" charset="0"/>
              </a:defRPr>
            </a:lvl5pPr>
            <a:lvl6pPr marL="1500188" indent="-128588" eaLnBrk="0" fontAlgn="base" hangingPunct="0">
              <a:spcBef>
                <a:spcPct val="20000"/>
              </a:spcBef>
              <a:spcAft>
                <a:spcPct val="0"/>
              </a:spcAft>
              <a:buChar char="»"/>
              <a:defRPr sz="1125">
                <a:solidFill>
                  <a:schemeClr val="tx1"/>
                </a:solidFill>
                <a:latin typeface="Times New Roman" panose="02020603050405020304" pitchFamily="18" charset="0"/>
              </a:defRPr>
            </a:lvl6pPr>
            <a:lvl7pPr marL="1843088" indent="-128588" eaLnBrk="0" fontAlgn="base" hangingPunct="0">
              <a:spcBef>
                <a:spcPct val="20000"/>
              </a:spcBef>
              <a:spcAft>
                <a:spcPct val="0"/>
              </a:spcAft>
              <a:buChar char="»"/>
              <a:defRPr sz="1125">
                <a:solidFill>
                  <a:schemeClr val="tx1"/>
                </a:solidFill>
                <a:latin typeface="Times New Roman" panose="02020603050405020304" pitchFamily="18" charset="0"/>
              </a:defRPr>
            </a:lvl7pPr>
            <a:lvl8pPr marL="2185988" indent="-128588" eaLnBrk="0" fontAlgn="base" hangingPunct="0">
              <a:spcBef>
                <a:spcPct val="20000"/>
              </a:spcBef>
              <a:spcAft>
                <a:spcPct val="0"/>
              </a:spcAft>
              <a:buChar char="»"/>
              <a:defRPr sz="1125">
                <a:solidFill>
                  <a:schemeClr val="tx1"/>
                </a:solidFill>
                <a:latin typeface="Times New Roman" panose="02020603050405020304" pitchFamily="18" charset="0"/>
              </a:defRPr>
            </a:lvl8pPr>
            <a:lvl9pPr marL="2528888" indent="-128588" eaLnBrk="0" fontAlgn="base" hangingPunct="0">
              <a:spcBef>
                <a:spcPct val="20000"/>
              </a:spcBef>
              <a:spcAft>
                <a:spcPct val="0"/>
              </a:spcAft>
              <a:buChar char="»"/>
              <a:defRPr sz="1125">
                <a:solidFill>
                  <a:schemeClr val="tx1"/>
                </a:solidFill>
                <a:latin typeface="Times New Roman" panose="02020603050405020304" pitchFamily="18" charset="0"/>
              </a:defRPr>
            </a:lvl9pPr>
          </a:lstStyle>
          <a:p>
            <a:pPr>
              <a:spcBef>
                <a:spcPct val="0"/>
              </a:spcBef>
              <a:buFontTx/>
              <a:buNone/>
            </a:pPr>
            <a:fld id="{81A9B74A-77DC-4222-BEBE-56BB2271F3CE}" type="slidenum">
              <a:rPr lang="en-GB" altLang="en-US" smtClean="0"/>
              <a:pPr>
                <a:spcBef>
                  <a:spcPct val="0"/>
                </a:spcBef>
                <a:buFontTx/>
                <a:buNone/>
              </a:pPr>
              <a:t>23</a:t>
            </a:fld>
            <a:endParaRPr lang="en-GB" altLang="en-US"/>
          </a:p>
        </p:txBody>
      </p:sp>
    </p:spTree>
    <p:extLst>
      <p:ext uri="{BB962C8B-B14F-4D97-AF65-F5344CB8AC3E}">
        <p14:creationId xmlns:p14="http://schemas.microsoft.com/office/powerpoint/2010/main" val="40844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2906185F-A2C1-C91E-FED4-5067FCF30152}"/>
              </a:ext>
            </a:extLst>
          </p:cNvPr>
          <p:cNvSpPr txBox="1">
            <a:spLocks noGrp="1" noChangeArrowheads="1"/>
          </p:cNvSpPr>
          <p:nvPr>
            <p:ph type="title" idx="4294967295"/>
          </p:nvPr>
        </p:nvSpPr>
        <p:spPr bwMode="auto">
          <a:xfrm>
            <a:off x="1676400" y="381000"/>
            <a:ext cx="6345973" cy="707886"/>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1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500">
                <a:solidFill>
                  <a:schemeClr val="tx1"/>
                </a:solidFill>
                <a:latin typeface="Times New Roman" panose="02020603050405020304" pitchFamily="18" charset="0"/>
              </a:defRPr>
            </a:lvl4pPr>
            <a:lvl5pPr marL="2057400" indent="-228600">
              <a:spcBef>
                <a:spcPct val="20000"/>
              </a:spcBef>
              <a:buChar char="»"/>
              <a:defRPr sz="15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5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5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40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Take care of yourself …</a:t>
            </a:r>
            <a:endParaRPr kumimoji="0" lang="en-US" altLang="en-U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57347" name="Text Box 3">
            <a:extLst>
              <a:ext uri="{FF2B5EF4-FFF2-40B4-BE49-F238E27FC236}">
                <a16:creationId xmlns:a16="http://schemas.microsoft.com/office/drawing/2014/main" id="{C3CF7D9A-1FF1-A0FA-A2FC-CB42729D0BE8}"/>
              </a:ext>
            </a:extLst>
          </p:cNvPr>
          <p:cNvSpPr txBox="1">
            <a:spLocks noChangeArrowheads="1"/>
          </p:cNvSpPr>
          <p:nvPr/>
        </p:nvSpPr>
        <p:spPr bwMode="auto">
          <a:xfrm>
            <a:off x="685801" y="1170087"/>
            <a:ext cx="7772399"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1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500">
                <a:solidFill>
                  <a:schemeClr val="tx1"/>
                </a:solidFill>
                <a:latin typeface="Times New Roman" panose="02020603050405020304" pitchFamily="18" charset="0"/>
              </a:defRPr>
            </a:lvl4pPr>
            <a:lvl5pPr marL="2057400" indent="-228600">
              <a:spcBef>
                <a:spcPct val="20000"/>
              </a:spcBef>
              <a:buChar char="»"/>
              <a:defRPr sz="15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5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5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eaLnBrk="1" hangingPunct="1">
              <a:spcBef>
                <a:spcPct val="0"/>
              </a:spcBef>
              <a:buFontTx/>
              <a:buNone/>
            </a:pPr>
            <a:r>
              <a:rPr lang="en-US" altLang="en-US" sz="3600" b="1" dirty="0">
                <a:latin typeface="Arial" panose="020B0604020202020204" pitchFamily="34" charset="0"/>
              </a:rPr>
              <a:t>We may not be able to change the world. But we can change our inner world to embrace the external world so much better. That means the world to the people around us. </a:t>
            </a:r>
          </a:p>
          <a:p>
            <a:pPr eaLnBrk="1" hangingPunct="1">
              <a:spcBef>
                <a:spcPct val="0"/>
              </a:spcBef>
              <a:buFontTx/>
              <a:buNone/>
            </a:pPr>
            <a:endParaRPr lang="en-US" altLang="en-US" sz="3600" b="1" dirty="0">
              <a:latin typeface="Arial" panose="020B0604020202020204" pitchFamily="34" charset="0"/>
            </a:endParaRPr>
          </a:p>
          <a:p>
            <a:pPr eaLnBrk="1" hangingPunct="1">
              <a:spcBef>
                <a:spcPct val="0"/>
              </a:spcBef>
              <a:buFontTx/>
              <a:buNone/>
            </a:pPr>
            <a:r>
              <a:rPr lang="en-US" altLang="en-US" sz="3600" b="1" dirty="0">
                <a:latin typeface="Arial" panose="020B0604020202020204" pitchFamily="34" charset="0"/>
              </a:rPr>
              <a:t>Don’t just get “angry upset angry upset”. Be a breath of fresh air!</a:t>
            </a:r>
          </a:p>
        </p:txBody>
      </p:sp>
      <p:sp>
        <p:nvSpPr>
          <p:cNvPr id="57348" name="Slide Number Placeholder 1">
            <a:extLst>
              <a:ext uri="{FF2B5EF4-FFF2-40B4-BE49-F238E27FC236}">
                <a16:creationId xmlns:a16="http://schemas.microsoft.com/office/drawing/2014/main" id="{164E9181-DBE6-ACD9-9D2B-9D75968F8BC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800">
                <a:solidFill>
                  <a:schemeClr val="tx1"/>
                </a:solidFill>
                <a:latin typeface="Times New Roman" panose="02020603050405020304" pitchFamily="18" charset="0"/>
              </a:defRPr>
            </a:lvl1pPr>
            <a:lvl2pPr marL="417910" indent="-160735">
              <a:spcBef>
                <a:spcPct val="20000"/>
              </a:spcBef>
              <a:buChar char="–"/>
              <a:defRPr sz="1575">
                <a:solidFill>
                  <a:schemeClr val="tx1"/>
                </a:solidFill>
                <a:latin typeface="Times New Roman" panose="02020603050405020304" pitchFamily="18" charset="0"/>
              </a:defRPr>
            </a:lvl2pPr>
            <a:lvl3pPr marL="642938" indent="-128588">
              <a:spcBef>
                <a:spcPct val="20000"/>
              </a:spcBef>
              <a:buChar char="•"/>
              <a:defRPr>
                <a:solidFill>
                  <a:schemeClr val="tx1"/>
                </a:solidFill>
                <a:latin typeface="Times New Roman" panose="02020603050405020304" pitchFamily="18" charset="0"/>
              </a:defRPr>
            </a:lvl3pPr>
            <a:lvl4pPr marL="900113" indent="-128588">
              <a:spcBef>
                <a:spcPct val="20000"/>
              </a:spcBef>
              <a:buChar char="–"/>
              <a:defRPr sz="1125">
                <a:solidFill>
                  <a:schemeClr val="tx1"/>
                </a:solidFill>
                <a:latin typeface="Times New Roman" panose="02020603050405020304" pitchFamily="18" charset="0"/>
              </a:defRPr>
            </a:lvl4pPr>
            <a:lvl5pPr marL="1157288" indent="-128588">
              <a:spcBef>
                <a:spcPct val="20000"/>
              </a:spcBef>
              <a:buChar char="»"/>
              <a:defRPr sz="1125">
                <a:solidFill>
                  <a:schemeClr val="tx1"/>
                </a:solidFill>
                <a:latin typeface="Times New Roman" panose="02020603050405020304" pitchFamily="18" charset="0"/>
              </a:defRPr>
            </a:lvl5pPr>
            <a:lvl6pPr marL="1500188" indent="-128588" eaLnBrk="0" fontAlgn="base" hangingPunct="0">
              <a:spcBef>
                <a:spcPct val="20000"/>
              </a:spcBef>
              <a:spcAft>
                <a:spcPct val="0"/>
              </a:spcAft>
              <a:buChar char="»"/>
              <a:defRPr sz="1125">
                <a:solidFill>
                  <a:schemeClr val="tx1"/>
                </a:solidFill>
                <a:latin typeface="Times New Roman" panose="02020603050405020304" pitchFamily="18" charset="0"/>
              </a:defRPr>
            </a:lvl6pPr>
            <a:lvl7pPr marL="1843088" indent="-128588" eaLnBrk="0" fontAlgn="base" hangingPunct="0">
              <a:spcBef>
                <a:spcPct val="20000"/>
              </a:spcBef>
              <a:spcAft>
                <a:spcPct val="0"/>
              </a:spcAft>
              <a:buChar char="»"/>
              <a:defRPr sz="1125">
                <a:solidFill>
                  <a:schemeClr val="tx1"/>
                </a:solidFill>
                <a:latin typeface="Times New Roman" panose="02020603050405020304" pitchFamily="18" charset="0"/>
              </a:defRPr>
            </a:lvl7pPr>
            <a:lvl8pPr marL="2185988" indent="-128588" eaLnBrk="0" fontAlgn="base" hangingPunct="0">
              <a:spcBef>
                <a:spcPct val="20000"/>
              </a:spcBef>
              <a:spcAft>
                <a:spcPct val="0"/>
              </a:spcAft>
              <a:buChar char="»"/>
              <a:defRPr sz="1125">
                <a:solidFill>
                  <a:schemeClr val="tx1"/>
                </a:solidFill>
                <a:latin typeface="Times New Roman" panose="02020603050405020304" pitchFamily="18" charset="0"/>
              </a:defRPr>
            </a:lvl8pPr>
            <a:lvl9pPr marL="2528888" indent="-128588" eaLnBrk="0" fontAlgn="base" hangingPunct="0">
              <a:spcBef>
                <a:spcPct val="20000"/>
              </a:spcBef>
              <a:spcAft>
                <a:spcPct val="0"/>
              </a:spcAft>
              <a:buChar char="»"/>
              <a:defRPr sz="1125">
                <a:solidFill>
                  <a:schemeClr val="tx1"/>
                </a:solidFill>
                <a:latin typeface="Times New Roman" panose="02020603050405020304" pitchFamily="18" charset="0"/>
              </a:defRPr>
            </a:lvl9pPr>
          </a:lstStyle>
          <a:p>
            <a:pPr>
              <a:spcBef>
                <a:spcPct val="0"/>
              </a:spcBef>
              <a:buFontTx/>
              <a:buNone/>
            </a:pPr>
            <a:fld id="{99AAE136-A8AD-4E51-A5F9-29EC5556C5ED}" type="slidenum">
              <a:rPr lang="en-GB" altLang="en-US" smtClean="0"/>
              <a:pPr>
                <a:spcBef>
                  <a:spcPct val="0"/>
                </a:spcBef>
                <a:buFontTx/>
                <a:buNone/>
              </a:pPr>
              <a:t>24</a:t>
            </a:fld>
            <a:endParaRPr lang="en-GB" altLang="en-US"/>
          </a:p>
        </p:txBody>
      </p:sp>
    </p:spTree>
    <p:extLst>
      <p:ext uri="{BB962C8B-B14F-4D97-AF65-F5344CB8AC3E}">
        <p14:creationId xmlns:p14="http://schemas.microsoft.com/office/powerpoint/2010/main" val="1751961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2771" name="Text Box 3"/>
          <p:cNvSpPr txBox="1">
            <a:spLocks noChangeArrowheads="1"/>
          </p:cNvSpPr>
          <p:nvPr/>
        </p:nvSpPr>
        <p:spPr bwMode="auto">
          <a:xfrm>
            <a:off x="1219200" y="1585913"/>
            <a:ext cx="7375525"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b="1" dirty="0">
                <a:latin typeface="Arial" panose="020B0604020202020204" pitchFamily="34" charset="0"/>
              </a:rPr>
              <a:t>Never forget the teachers’ heartbeat…</a:t>
            </a:r>
          </a:p>
          <a:p>
            <a:pPr eaLnBrk="1" hangingPunct="1">
              <a:spcBef>
                <a:spcPct val="0"/>
              </a:spcBef>
              <a:buFontTx/>
              <a:buNone/>
            </a:pPr>
            <a:endParaRPr lang="en-US" altLang="en-US" sz="4000" b="1" dirty="0">
              <a:latin typeface="Arial" panose="020B0604020202020204" pitchFamily="34" charset="0"/>
            </a:endParaRPr>
          </a:p>
          <a:p>
            <a:pPr eaLnBrk="1" hangingPunct="1">
              <a:spcBef>
                <a:spcPct val="0"/>
              </a:spcBef>
              <a:buFontTx/>
              <a:buNone/>
            </a:pPr>
            <a:r>
              <a:rPr lang="en-US" altLang="en-US" sz="4000" b="1" dirty="0">
                <a:latin typeface="Arial" panose="020B0604020202020204" pitchFamily="34" charset="0"/>
              </a:rPr>
              <a:t>			(Pak Tee Ng)</a:t>
            </a:r>
          </a:p>
          <a:p>
            <a:pPr eaLnBrk="1" hangingPunct="1">
              <a:spcBef>
                <a:spcPct val="0"/>
              </a:spcBef>
              <a:buFontTx/>
              <a:buNone/>
            </a:pPr>
            <a:endParaRPr lang="en-US" altLang="en-US" sz="4000" b="1" dirty="0">
              <a:latin typeface="Arial" panose="020B0604020202020204" pitchFamily="34" charset="0"/>
            </a:endParaRPr>
          </a:p>
        </p:txBody>
      </p:sp>
    </p:spTree>
    <p:extLst>
      <p:ext uri="{BB962C8B-B14F-4D97-AF65-F5344CB8AC3E}">
        <p14:creationId xmlns:p14="http://schemas.microsoft.com/office/powerpoint/2010/main" val="20199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807534" y="1066800"/>
            <a:ext cx="7658100" cy="30469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When we think of education reform, we usually think of the actions of policy-makers.</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3</a:t>
            </a:fld>
            <a:endParaRPr lang="en-GB" altLang="en-US" sz="2400" dirty="0"/>
          </a:p>
        </p:txBody>
      </p:sp>
    </p:spTree>
    <p:extLst>
      <p:ext uri="{BB962C8B-B14F-4D97-AF65-F5344CB8AC3E}">
        <p14:creationId xmlns:p14="http://schemas.microsoft.com/office/powerpoint/2010/main" val="359989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914400" y="705177"/>
            <a:ext cx="7239000" cy="535531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8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Policies are important. But most children don’t know or care about policies. They experience their teachers.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8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8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To many children, whether they like school or a subject, or otherwise, teachers make all the difference!</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4</a:t>
            </a:fld>
            <a:endParaRPr lang="en-GB" altLang="en-US" sz="2400" dirty="0"/>
          </a:p>
        </p:txBody>
      </p:sp>
    </p:spTree>
    <p:extLst>
      <p:ext uri="{BB962C8B-B14F-4D97-AF65-F5344CB8AC3E}">
        <p14:creationId xmlns:p14="http://schemas.microsoft.com/office/powerpoint/2010/main" val="398359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838200" y="1363375"/>
            <a:ext cx="7467600" cy="4154984"/>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You play an important role, not only in your school, but in the system.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44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Not just individually, but also collectively.</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5</a:t>
            </a:fld>
            <a:endParaRPr lang="en-GB" altLang="en-US" sz="2400" dirty="0"/>
          </a:p>
        </p:txBody>
      </p:sp>
    </p:spTree>
    <p:extLst>
      <p:ext uri="{BB962C8B-B14F-4D97-AF65-F5344CB8AC3E}">
        <p14:creationId xmlns:p14="http://schemas.microsoft.com/office/powerpoint/2010/main" val="319252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1066800" y="1470752"/>
            <a:ext cx="7239000" cy="30469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The SLF itself signifies the importance of the education profession in Scotland.</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6</a:t>
            </a:fld>
            <a:endParaRPr lang="en-GB" altLang="en-US" sz="2400" dirty="0"/>
          </a:p>
        </p:txBody>
      </p:sp>
    </p:spTree>
    <p:extLst>
      <p:ext uri="{BB962C8B-B14F-4D97-AF65-F5344CB8AC3E}">
        <p14:creationId xmlns:p14="http://schemas.microsoft.com/office/powerpoint/2010/main" val="221447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1507" name="Text Box 3"/>
          <p:cNvSpPr txBox="1">
            <a:spLocks noChangeArrowheads="1"/>
          </p:cNvSpPr>
          <p:nvPr/>
        </p:nvSpPr>
        <p:spPr bwMode="auto">
          <a:xfrm>
            <a:off x="1066800" y="1074509"/>
            <a:ext cx="7239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6000" b="1" dirty="0">
                <a:latin typeface="Arial" panose="020B0604020202020204" pitchFamily="34" charset="0"/>
              </a:rPr>
              <a:t>Clockwise </a:t>
            </a:r>
          </a:p>
          <a:p>
            <a:pPr algn="ctr" eaLnBrk="1" hangingPunct="1">
              <a:spcBef>
                <a:spcPct val="0"/>
              </a:spcBef>
              <a:buFontTx/>
              <a:buNone/>
            </a:pPr>
            <a:r>
              <a:rPr lang="en-US" altLang="en-US" sz="6000" b="1" dirty="0">
                <a:latin typeface="Arial" panose="020B0604020202020204" pitchFamily="34" charset="0"/>
              </a:rPr>
              <a:t>or </a:t>
            </a:r>
          </a:p>
          <a:p>
            <a:pPr algn="ctr" eaLnBrk="1" hangingPunct="1">
              <a:spcBef>
                <a:spcPct val="0"/>
              </a:spcBef>
              <a:buFontTx/>
              <a:buNone/>
            </a:pPr>
            <a:r>
              <a:rPr lang="en-US" altLang="en-US" sz="6000" b="1" dirty="0">
                <a:latin typeface="Arial" panose="020B0604020202020204" pitchFamily="34" charset="0"/>
              </a:rPr>
              <a:t>Anti-clockwise?</a:t>
            </a:r>
          </a:p>
          <a:p>
            <a:pPr algn="ctr" eaLnBrk="1" hangingPunct="1">
              <a:spcBef>
                <a:spcPct val="0"/>
              </a:spcBef>
              <a:buFontTx/>
              <a:buNone/>
            </a:pPr>
            <a:endParaRPr lang="en-US" altLang="en-US" sz="6000" b="1" dirty="0">
              <a:latin typeface="Arial" panose="020B0604020202020204" pitchFamily="34" charset="0"/>
            </a:endParaRPr>
          </a:p>
          <a:p>
            <a:pPr algn="ctr" eaLnBrk="1" hangingPunct="1">
              <a:spcBef>
                <a:spcPct val="0"/>
              </a:spcBef>
              <a:buFontTx/>
              <a:buNone/>
            </a:pPr>
            <a:r>
              <a:rPr lang="en-US" altLang="en-US" sz="6000" b="1" dirty="0">
                <a:latin typeface="Arial" panose="020B0604020202020204" pitchFamily="34" charset="0"/>
              </a:rPr>
              <a:t>Empathy!</a:t>
            </a:r>
          </a:p>
        </p:txBody>
      </p:sp>
    </p:spTree>
    <p:extLst>
      <p:ext uri="{BB962C8B-B14F-4D97-AF65-F5344CB8AC3E}">
        <p14:creationId xmlns:p14="http://schemas.microsoft.com/office/powerpoint/2010/main" val="299996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title" idx="4294967295"/>
          </p:nvPr>
        </p:nvSpPr>
        <p:spPr bwMode="auto">
          <a:xfrm>
            <a:off x="6553200" y="6248400"/>
            <a:ext cx="1905000" cy="4572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B0B8253-574A-4F3A-B70C-E6676B5A825E}" type="slidenum">
              <a:rPr kumimoji="0" lang="en-GB"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1506" name="Text Box 2"/>
          <p:cNvSpPr txBox="1">
            <a:spLocks noChangeArrowheads="1"/>
          </p:cNvSpPr>
          <p:nvPr/>
        </p:nvSpPr>
        <p:spPr bwMode="auto">
          <a:xfrm>
            <a:off x="952500" y="818232"/>
            <a:ext cx="7353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zh-CN" sz="3600" b="1" dirty="0">
                <a:solidFill>
                  <a:srgbClr val="FF0000"/>
                </a:solidFill>
                <a:latin typeface="Arial" panose="020B0604020202020204" pitchFamily="34" charset="0"/>
                <a:ea typeface="宋体" panose="02010600030101010101" pitchFamily="2" charset="-122"/>
              </a:rPr>
              <a:t>Despite the uncertainties, we will adapt and improve if we…</a:t>
            </a:r>
            <a:endParaRPr lang="en-US" altLang="en-US" sz="3600" b="1" dirty="0">
              <a:solidFill>
                <a:srgbClr val="FF0000"/>
              </a:solidFill>
              <a:latin typeface="Arial" panose="020B0604020202020204" pitchFamily="34" charset="0"/>
            </a:endParaRPr>
          </a:p>
        </p:txBody>
      </p:sp>
      <p:sp>
        <p:nvSpPr>
          <p:cNvPr id="21507" name="Text Box 3"/>
          <p:cNvSpPr txBox="1">
            <a:spLocks noChangeArrowheads="1"/>
          </p:cNvSpPr>
          <p:nvPr/>
        </p:nvSpPr>
        <p:spPr bwMode="auto">
          <a:xfrm>
            <a:off x="838200" y="2426590"/>
            <a:ext cx="7736928"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800" b="1" dirty="0">
                <a:latin typeface="Arial" panose="020B0604020202020204" pitchFamily="34" charset="0"/>
              </a:rPr>
              <a:t>Care about our students</a:t>
            </a:r>
          </a:p>
          <a:p>
            <a:pPr eaLnBrk="1" hangingPunct="1">
              <a:spcBef>
                <a:spcPct val="0"/>
              </a:spcBef>
              <a:buFontTx/>
              <a:buNone/>
            </a:pPr>
            <a:r>
              <a:rPr lang="en-US" altLang="en-US" sz="3800" b="1" dirty="0">
                <a:latin typeface="Arial" panose="020B0604020202020204" pitchFamily="34" charset="0"/>
              </a:rPr>
              <a:t>Care about our craft</a:t>
            </a:r>
          </a:p>
          <a:p>
            <a:pPr eaLnBrk="1" hangingPunct="1">
              <a:spcBef>
                <a:spcPct val="0"/>
              </a:spcBef>
              <a:buFontTx/>
              <a:buNone/>
            </a:pPr>
            <a:r>
              <a:rPr lang="en-US" altLang="en-US" sz="3800" b="1" dirty="0">
                <a:latin typeface="Arial" panose="020B0604020202020204" pitchFamily="34" charset="0"/>
              </a:rPr>
              <a:t>Care about our children’s future</a:t>
            </a:r>
          </a:p>
          <a:p>
            <a:pPr eaLnBrk="1" hangingPunct="1">
              <a:spcBef>
                <a:spcPct val="0"/>
              </a:spcBef>
              <a:buFontTx/>
              <a:buNone/>
            </a:pPr>
            <a:r>
              <a:rPr lang="en-US" altLang="en-US" sz="3800" b="1" dirty="0">
                <a:latin typeface="Arial" panose="020B0604020202020204" pitchFamily="34" charset="0"/>
              </a:rPr>
              <a:t>Care about our profession</a:t>
            </a:r>
          </a:p>
        </p:txBody>
      </p:sp>
    </p:spTree>
    <p:extLst>
      <p:ext uri="{BB962C8B-B14F-4D97-AF65-F5344CB8AC3E}">
        <p14:creationId xmlns:p14="http://schemas.microsoft.com/office/powerpoint/2010/main" val="80955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Grp="1" noChangeArrowheads="1"/>
          </p:cNvSpPr>
          <p:nvPr>
            <p:ph type="title" idx="4294967295"/>
          </p:nvPr>
        </p:nvSpPr>
        <p:spPr bwMode="auto">
          <a:xfrm>
            <a:off x="1732236" y="2057400"/>
            <a:ext cx="5679528" cy="193899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6000" b="1"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Care about our students</a:t>
            </a:r>
          </a:p>
        </p:txBody>
      </p:sp>
      <p:sp>
        <p:nvSpPr>
          <p:cNvPr id="2" name="Slide Number Placeholder 1"/>
          <p:cNvSpPr>
            <a:spLocks noGrp="1"/>
          </p:cNvSpPr>
          <p:nvPr>
            <p:ph type="sldNum" sz="quarter" idx="12"/>
          </p:nvPr>
        </p:nvSpPr>
        <p:spPr/>
        <p:txBody>
          <a:bodyPr/>
          <a:lstStyle/>
          <a:p>
            <a:pPr>
              <a:defRPr/>
            </a:pPr>
            <a:fld id="{7B0B8253-574A-4F3A-B70C-E6676B5A825E}" type="slidenum">
              <a:rPr lang="en-GB" altLang="en-US" sz="2400" smtClean="0"/>
              <a:pPr>
                <a:defRPr/>
              </a:pPr>
              <a:t>9</a:t>
            </a:fld>
            <a:endParaRPr lang="en-GB" altLang="en-US" sz="2400" dirty="0"/>
          </a:p>
        </p:txBody>
      </p:sp>
    </p:spTree>
    <p:extLst>
      <p:ext uri="{BB962C8B-B14F-4D97-AF65-F5344CB8AC3E}">
        <p14:creationId xmlns:p14="http://schemas.microsoft.com/office/powerpoint/2010/main" val="21611790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11410</TotalTime>
  <Words>638</Words>
  <Application>Microsoft Office PowerPoint</Application>
  <PresentationFormat>On-screen Show (4:3)</PresentationFormat>
  <Paragraphs>115</Paragraphs>
  <Slides>25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Comic Sans MS</vt:lpstr>
      <vt:lpstr>Times New Roman</vt:lpstr>
      <vt:lpstr>Default Design</vt:lpstr>
      <vt:lpstr>Education reform in a time of global change</vt:lpstr>
      <vt:lpstr>Introductory remarks …</vt:lpstr>
      <vt:lpstr>When we think of education reform, we usually think of the actions of policy-makers.</vt:lpstr>
      <vt:lpstr>Policies are important. But most children don’t know or care about policies. They experience their teachers.   To many children, whether they like school or a subject, or otherwise, teachers make all the difference!</vt:lpstr>
      <vt:lpstr>You play an important role, not only in your school, but in the system.  Not just individually, but also collectively.</vt:lpstr>
      <vt:lpstr>The SLF itself signifies the importance of the education profession in Scotland.</vt:lpstr>
      <vt:lpstr>7</vt:lpstr>
      <vt:lpstr>8</vt:lpstr>
      <vt:lpstr>Care about our students</vt:lpstr>
      <vt:lpstr>10</vt:lpstr>
      <vt:lpstr>Care about our craft</vt:lpstr>
      <vt:lpstr>12</vt:lpstr>
      <vt:lpstr>13</vt:lpstr>
      <vt:lpstr>14</vt:lpstr>
      <vt:lpstr>Care about our children’s future</vt:lpstr>
      <vt:lpstr>16</vt:lpstr>
      <vt:lpstr>17</vt:lpstr>
      <vt:lpstr>Care about our profession</vt:lpstr>
      <vt:lpstr>19</vt:lpstr>
      <vt:lpstr>The Singapore Story</vt:lpstr>
      <vt:lpstr>The Singapore Story 2</vt:lpstr>
      <vt:lpstr>Leadership in Education…</vt:lpstr>
      <vt:lpstr>Long-suffering &amp; tenacity …</vt:lpstr>
      <vt:lpstr>Take care of yourself …</vt:lpstr>
      <vt:lpstr>25</vt:lpstr>
    </vt:vector>
  </TitlesOfParts>
  <Company>MOE, Singapore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XNNNN</dc:creator>
  <cp:lastModifiedBy>Rebekah Constable</cp:lastModifiedBy>
  <cp:revision>781</cp:revision>
  <cp:lastPrinted>2023-09-27T08:46:01Z</cp:lastPrinted>
  <dcterms:created xsi:type="dcterms:W3CDTF">2000-06-13T09:21:25Z</dcterms:created>
  <dcterms:modified xsi:type="dcterms:W3CDTF">2023-09-29T09:48:31Z</dcterms:modified>
</cp:coreProperties>
</file>