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9"/>
  </p:notesMasterIdLst>
  <p:sldIdLst>
    <p:sldId id="264" r:id="rId5"/>
    <p:sldId id="587" r:id="rId6"/>
    <p:sldId id="588" r:id="rId7"/>
    <p:sldId id="605" r:id="rId8"/>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7940A8-4FE9-4D81-9517-6CDB7C0CC394}" v="4" dt="2024-03-11T09:16:53.5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0" autoAdjust="0"/>
    <p:restoredTop sz="86482" autoAdjust="0"/>
  </p:normalViewPr>
  <p:slideViewPr>
    <p:cSldViewPr snapToGrid="0">
      <p:cViewPr varScale="1">
        <p:scale>
          <a:sx n="75" d="100"/>
          <a:sy n="75" d="100"/>
        </p:scale>
        <p:origin x="264"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verley Ferguson" userId="S::bferguson@glow.gov.uk::6f08ff6b-98d9-449c-98ea-5f46b1ed5bdb" providerId="AD" clId="Web-{8D32FC68-9CD0-CCC0-76F1-2217F3D4D7AB}"/>
    <pc:docChg chg="modSld">
      <pc:chgData name="Beverley Ferguson" userId="S::bferguson@glow.gov.uk::6f08ff6b-98d9-449c-98ea-5f46b1ed5bdb" providerId="AD" clId="Web-{8D32FC68-9CD0-CCC0-76F1-2217F3D4D7AB}" dt="2024-03-08T10:56:42.019" v="2"/>
      <pc:docMkLst>
        <pc:docMk/>
      </pc:docMkLst>
      <pc:sldChg chg="modSp">
        <pc:chgData name="Beverley Ferguson" userId="S::bferguson@glow.gov.uk::6f08ff6b-98d9-449c-98ea-5f46b1ed5bdb" providerId="AD" clId="Web-{8D32FC68-9CD0-CCC0-76F1-2217F3D4D7AB}" dt="2024-03-08T10:56:42.019" v="2"/>
        <pc:sldMkLst>
          <pc:docMk/>
          <pc:sldMk cId="1717420105" sldId="264"/>
        </pc:sldMkLst>
        <pc:spChg chg="mod">
          <ac:chgData name="Beverley Ferguson" userId="S::bferguson@glow.gov.uk::6f08ff6b-98d9-449c-98ea-5f46b1ed5bdb" providerId="AD" clId="Web-{8D32FC68-9CD0-CCC0-76F1-2217F3D4D7AB}" dt="2024-03-08T10:56:42.019" v="2"/>
          <ac:spMkLst>
            <pc:docMk/>
            <pc:sldMk cId="1717420105" sldId="264"/>
            <ac:spMk id="13" creationId="{00000000-0000-0000-0000-000000000000}"/>
          </ac:spMkLst>
        </pc:spChg>
      </pc:sldChg>
    </pc:docChg>
  </pc:docChgLst>
  <pc:docChgLst>
    <pc:chgData name="Beverley Ferguson" userId="4a5d90d7-4d97-43a2-9ddb-522ed5d03a7e" providerId="ADAL" clId="{BB543CFD-2FE1-4477-A9BE-37B160C29E6B}"/>
    <pc:docChg chg="custSel modSld">
      <pc:chgData name="Beverley Ferguson" userId="4a5d90d7-4d97-43a2-9ddb-522ed5d03a7e" providerId="ADAL" clId="{BB543CFD-2FE1-4477-A9BE-37B160C29E6B}" dt="2024-03-06T13:58:15.193" v="10" actId="14100"/>
      <pc:docMkLst>
        <pc:docMk/>
      </pc:docMkLst>
      <pc:sldChg chg="modSp mod">
        <pc:chgData name="Beverley Ferguson" userId="4a5d90d7-4d97-43a2-9ddb-522ed5d03a7e" providerId="ADAL" clId="{BB543CFD-2FE1-4477-A9BE-37B160C29E6B}" dt="2024-03-06T13:57:18.146" v="1" actId="404"/>
        <pc:sldMkLst>
          <pc:docMk/>
          <pc:sldMk cId="1717420105" sldId="264"/>
        </pc:sldMkLst>
        <pc:spChg chg="mod">
          <ac:chgData name="Beverley Ferguson" userId="4a5d90d7-4d97-43a2-9ddb-522ed5d03a7e" providerId="ADAL" clId="{BB543CFD-2FE1-4477-A9BE-37B160C29E6B}" dt="2024-03-06T13:57:18.146" v="1" actId="404"/>
          <ac:spMkLst>
            <pc:docMk/>
            <pc:sldMk cId="1717420105" sldId="264"/>
            <ac:spMk id="11" creationId="{00000000-0000-0000-0000-000000000000}"/>
          </ac:spMkLst>
        </pc:spChg>
      </pc:sldChg>
      <pc:sldChg chg="addSp delSp modSp mod">
        <pc:chgData name="Beverley Ferguson" userId="4a5d90d7-4d97-43a2-9ddb-522ed5d03a7e" providerId="ADAL" clId="{BB543CFD-2FE1-4477-A9BE-37B160C29E6B}" dt="2024-03-06T13:57:42.779" v="4" actId="14100"/>
        <pc:sldMkLst>
          <pc:docMk/>
          <pc:sldMk cId="3024899059" sldId="587"/>
        </pc:sldMkLst>
        <pc:spChg chg="add mod">
          <ac:chgData name="Beverley Ferguson" userId="4a5d90d7-4d97-43a2-9ddb-522ed5d03a7e" providerId="ADAL" clId="{BB543CFD-2FE1-4477-A9BE-37B160C29E6B}" dt="2024-03-06T13:57:37.649" v="3"/>
          <ac:spMkLst>
            <pc:docMk/>
            <pc:sldMk cId="3024899059" sldId="587"/>
            <ac:spMk id="2" creationId="{3DE63931-1932-C4C2-0512-9BD488D5BFF1}"/>
          </ac:spMkLst>
        </pc:spChg>
        <pc:spChg chg="del">
          <ac:chgData name="Beverley Ferguson" userId="4a5d90d7-4d97-43a2-9ddb-522ed5d03a7e" providerId="ADAL" clId="{BB543CFD-2FE1-4477-A9BE-37B160C29E6B}" dt="2024-03-06T13:57:27.918" v="2" actId="478"/>
          <ac:spMkLst>
            <pc:docMk/>
            <pc:sldMk cId="3024899059" sldId="587"/>
            <ac:spMk id="7" creationId="{A19B1ABC-5C05-6BE4-4512-9120E55AA36F}"/>
          </ac:spMkLst>
        </pc:spChg>
        <pc:picChg chg="mod">
          <ac:chgData name="Beverley Ferguson" userId="4a5d90d7-4d97-43a2-9ddb-522ed5d03a7e" providerId="ADAL" clId="{BB543CFD-2FE1-4477-A9BE-37B160C29E6B}" dt="2024-03-06T13:57:42.779" v="4" actId="14100"/>
          <ac:picMkLst>
            <pc:docMk/>
            <pc:sldMk cId="3024899059" sldId="587"/>
            <ac:picMk id="6" creationId="{BC4FB8CC-92F9-100D-B307-50FFDBD9D057}"/>
          </ac:picMkLst>
        </pc:picChg>
      </pc:sldChg>
      <pc:sldChg chg="addSp delSp modSp mod">
        <pc:chgData name="Beverley Ferguson" userId="4a5d90d7-4d97-43a2-9ddb-522ed5d03a7e" providerId="ADAL" clId="{BB543CFD-2FE1-4477-A9BE-37B160C29E6B}" dt="2024-03-06T13:57:53.414" v="7" actId="14100"/>
        <pc:sldMkLst>
          <pc:docMk/>
          <pc:sldMk cId="615161849" sldId="588"/>
        </pc:sldMkLst>
        <pc:spChg chg="add mod">
          <ac:chgData name="Beverley Ferguson" userId="4a5d90d7-4d97-43a2-9ddb-522ed5d03a7e" providerId="ADAL" clId="{BB543CFD-2FE1-4477-A9BE-37B160C29E6B}" dt="2024-03-06T13:57:48.629" v="6"/>
          <ac:spMkLst>
            <pc:docMk/>
            <pc:sldMk cId="615161849" sldId="588"/>
            <ac:spMk id="3" creationId="{3BD9F663-B52B-0F13-0B54-083AADCB4550}"/>
          </ac:spMkLst>
        </pc:spChg>
        <pc:spChg chg="del">
          <ac:chgData name="Beverley Ferguson" userId="4a5d90d7-4d97-43a2-9ddb-522ed5d03a7e" providerId="ADAL" clId="{BB543CFD-2FE1-4477-A9BE-37B160C29E6B}" dt="2024-03-06T13:57:48.077" v="5" actId="478"/>
          <ac:spMkLst>
            <pc:docMk/>
            <pc:sldMk cId="615161849" sldId="588"/>
            <ac:spMk id="7" creationId="{A19B1ABC-5C05-6BE4-4512-9120E55AA36F}"/>
          </ac:spMkLst>
        </pc:spChg>
        <pc:picChg chg="mod">
          <ac:chgData name="Beverley Ferguson" userId="4a5d90d7-4d97-43a2-9ddb-522ed5d03a7e" providerId="ADAL" clId="{BB543CFD-2FE1-4477-A9BE-37B160C29E6B}" dt="2024-03-06T13:57:53.414" v="7" actId="14100"/>
          <ac:picMkLst>
            <pc:docMk/>
            <pc:sldMk cId="615161849" sldId="588"/>
            <ac:picMk id="6" creationId="{BC4FB8CC-92F9-100D-B307-50FFDBD9D057}"/>
          </ac:picMkLst>
        </pc:picChg>
      </pc:sldChg>
      <pc:sldChg chg="addSp delSp modSp mod">
        <pc:chgData name="Beverley Ferguson" userId="4a5d90d7-4d97-43a2-9ddb-522ed5d03a7e" providerId="ADAL" clId="{BB543CFD-2FE1-4477-A9BE-37B160C29E6B}" dt="2024-03-06T13:58:15.193" v="10" actId="14100"/>
        <pc:sldMkLst>
          <pc:docMk/>
          <pc:sldMk cId="2917926515" sldId="605"/>
        </pc:sldMkLst>
        <pc:spChg chg="add mod">
          <ac:chgData name="Beverley Ferguson" userId="4a5d90d7-4d97-43a2-9ddb-522ed5d03a7e" providerId="ADAL" clId="{BB543CFD-2FE1-4477-A9BE-37B160C29E6B}" dt="2024-03-06T13:57:59.647" v="9"/>
          <ac:spMkLst>
            <pc:docMk/>
            <pc:sldMk cId="2917926515" sldId="605"/>
            <ac:spMk id="2" creationId="{F5C56528-4BD2-EFA8-FD0B-0CA2EC53A605}"/>
          </ac:spMkLst>
        </pc:spChg>
        <pc:spChg chg="del">
          <ac:chgData name="Beverley Ferguson" userId="4a5d90d7-4d97-43a2-9ddb-522ed5d03a7e" providerId="ADAL" clId="{BB543CFD-2FE1-4477-A9BE-37B160C29E6B}" dt="2024-03-06T13:57:59.081" v="8" actId="478"/>
          <ac:spMkLst>
            <pc:docMk/>
            <pc:sldMk cId="2917926515" sldId="605"/>
            <ac:spMk id="10" creationId="{00000000-0000-0000-0000-000000000000}"/>
          </ac:spMkLst>
        </pc:spChg>
        <pc:picChg chg="mod">
          <ac:chgData name="Beverley Ferguson" userId="4a5d90d7-4d97-43a2-9ddb-522ed5d03a7e" providerId="ADAL" clId="{BB543CFD-2FE1-4477-A9BE-37B160C29E6B}" dt="2024-03-06T13:58:15.193" v="10" actId="14100"/>
          <ac:picMkLst>
            <pc:docMk/>
            <pc:sldMk cId="2917926515" sldId="605"/>
            <ac:picMk id="13" creationId="{00000000-0000-0000-0000-000000000000}"/>
          </ac:picMkLst>
        </pc:picChg>
      </pc:sldChg>
    </pc:docChg>
  </pc:docChgLst>
  <pc:docChgLst>
    <pc:chgData name="Beverley Ferguson" userId="4a5d90d7-4d97-43a2-9ddb-522ed5d03a7e" providerId="ADAL" clId="{9CC5F497-EEB5-42E0-AB91-211D310CA635}"/>
    <pc:docChg chg="modSld">
      <pc:chgData name="Beverley Ferguson" userId="4a5d90d7-4d97-43a2-9ddb-522ed5d03a7e" providerId="ADAL" clId="{9CC5F497-EEB5-42E0-AB91-211D310CA635}" dt="2024-03-08T16:02:52.292" v="3" actId="1076"/>
      <pc:docMkLst>
        <pc:docMk/>
      </pc:docMkLst>
      <pc:sldChg chg="modSp mod">
        <pc:chgData name="Beverley Ferguson" userId="4a5d90d7-4d97-43a2-9ddb-522ed5d03a7e" providerId="ADAL" clId="{9CC5F497-EEB5-42E0-AB91-211D310CA635}" dt="2024-03-08T16:02:52.292" v="3" actId="1076"/>
        <pc:sldMkLst>
          <pc:docMk/>
          <pc:sldMk cId="1717420105" sldId="264"/>
        </pc:sldMkLst>
        <pc:spChg chg="mod">
          <ac:chgData name="Beverley Ferguson" userId="4a5d90d7-4d97-43a2-9ddb-522ed5d03a7e" providerId="ADAL" clId="{9CC5F497-EEB5-42E0-AB91-211D310CA635}" dt="2024-03-08T16:02:20.795" v="0" actId="2711"/>
          <ac:spMkLst>
            <pc:docMk/>
            <pc:sldMk cId="1717420105" sldId="264"/>
            <ac:spMk id="13" creationId="{00000000-0000-0000-0000-000000000000}"/>
          </ac:spMkLst>
        </pc:spChg>
        <pc:picChg chg="mod">
          <ac:chgData name="Beverley Ferguson" userId="4a5d90d7-4d97-43a2-9ddb-522ed5d03a7e" providerId="ADAL" clId="{9CC5F497-EEB5-42E0-AB91-211D310CA635}" dt="2024-03-08T16:02:52.292" v="3" actId="1076"/>
          <ac:picMkLst>
            <pc:docMk/>
            <pc:sldMk cId="1717420105" sldId="264"/>
            <ac:picMk id="3" creationId="{0252C586-70DA-2963-3BE3-B2F938AE0DAB}"/>
          </ac:picMkLst>
        </pc:picChg>
      </pc:sldChg>
    </pc:docChg>
  </pc:docChgLst>
  <pc:docChgLst>
    <pc:chgData name="Jeremy Stevenson" userId="b951fcdf-47d4-42da-bf6c-f08c041864bc" providerId="ADAL" clId="{667940A8-4FE9-4D81-9517-6CDB7C0CC394}"/>
    <pc:docChg chg="modSld">
      <pc:chgData name="Jeremy Stevenson" userId="b951fcdf-47d4-42da-bf6c-f08c041864bc" providerId="ADAL" clId="{667940A8-4FE9-4D81-9517-6CDB7C0CC394}" dt="2024-03-11T09:16:53.526" v="23" actId="13244"/>
      <pc:docMkLst>
        <pc:docMk/>
      </pc:docMkLst>
      <pc:sldChg chg="modSp mod">
        <pc:chgData name="Jeremy Stevenson" userId="b951fcdf-47d4-42da-bf6c-f08c041864bc" providerId="ADAL" clId="{667940A8-4FE9-4D81-9517-6CDB7C0CC394}" dt="2024-03-11T09:16:53.526" v="23" actId="13244"/>
        <pc:sldMkLst>
          <pc:docMk/>
          <pc:sldMk cId="1717420105" sldId="264"/>
        </pc:sldMkLst>
        <pc:spChg chg="mod">
          <ac:chgData name="Jeremy Stevenson" userId="b951fcdf-47d4-42da-bf6c-f08c041864bc" providerId="ADAL" clId="{667940A8-4FE9-4D81-9517-6CDB7C0CC394}" dt="2024-03-11T09:16:46.124" v="22" actId="13244"/>
          <ac:spMkLst>
            <pc:docMk/>
            <pc:sldMk cId="1717420105" sldId="264"/>
            <ac:spMk id="13" creationId="{00000000-0000-0000-0000-000000000000}"/>
          </ac:spMkLst>
        </pc:spChg>
        <pc:picChg chg="mod">
          <ac:chgData name="Jeremy Stevenson" userId="b951fcdf-47d4-42da-bf6c-f08c041864bc" providerId="ADAL" clId="{667940A8-4FE9-4D81-9517-6CDB7C0CC394}" dt="2024-03-11T09:16:53.526" v="23" actId="13244"/>
          <ac:picMkLst>
            <pc:docMk/>
            <pc:sldMk cId="1717420105" sldId="264"/>
            <ac:picMk id="3" creationId="{0252C586-70DA-2963-3BE3-B2F938AE0DAB}"/>
          </ac:picMkLst>
        </pc:picChg>
        <pc:picChg chg="mod">
          <ac:chgData name="Jeremy Stevenson" userId="b951fcdf-47d4-42da-bf6c-f08c041864bc" providerId="ADAL" clId="{667940A8-4FE9-4D81-9517-6CDB7C0CC394}" dt="2024-03-11T09:15:56.129" v="11" actId="962"/>
          <ac:picMkLst>
            <pc:docMk/>
            <pc:sldMk cId="1717420105" sldId="264"/>
            <ac:picMk id="5" creationId="{00000000-0000-0000-0000-000000000000}"/>
          </ac:picMkLst>
        </pc:picChg>
        <pc:picChg chg="mod">
          <ac:chgData name="Jeremy Stevenson" userId="b951fcdf-47d4-42da-bf6c-f08c041864bc" providerId="ADAL" clId="{667940A8-4FE9-4D81-9517-6CDB7C0CC394}" dt="2024-03-11T09:15:42.108" v="0" actId="962"/>
          <ac:picMkLst>
            <pc:docMk/>
            <pc:sldMk cId="1717420105" sldId="264"/>
            <ac:picMk id="9" creationId="{00000000-0000-0000-0000-000000000000}"/>
          </ac:picMkLst>
        </pc:picChg>
      </pc:sldChg>
      <pc:sldChg chg="modSp mod">
        <pc:chgData name="Jeremy Stevenson" userId="b951fcdf-47d4-42da-bf6c-f08c041864bc" providerId="ADAL" clId="{667940A8-4FE9-4D81-9517-6CDB7C0CC394}" dt="2024-03-11T09:16:28.941" v="19" actId="33553"/>
        <pc:sldMkLst>
          <pc:docMk/>
          <pc:sldMk cId="3024899059" sldId="587"/>
        </pc:sldMkLst>
        <pc:spChg chg="mod">
          <ac:chgData name="Jeremy Stevenson" userId="b951fcdf-47d4-42da-bf6c-f08c041864bc" providerId="ADAL" clId="{667940A8-4FE9-4D81-9517-6CDB7C0CC394}" dt="2024-03-11T09:16:28.941" v="19" actId="33553"/>
          <ac:spMkLst>
            <pc:docMk/>
            <pc:sldMk cId="3024899059" sldId="587"/>
            <ac:spMk id="5" creationId="{E7BA11F2-BFEB-4DA9-9894-90377417D60D}"/>
          </ac:spMkLst>
        </pc:spChg>
        <pc:picChg chg="mod">
          <ac:chgData name="Jeremy Stevenson" userId="b951fcdf-47d4-42da-bf6c-f08c041864bc" providerId="ADAL" clId="{667940A8-4FE9-4D81-9517-6CDB7C0CC394}" dt="2024-03-11T09:16:02.579" v="12" actId="962"/>
          <ac:picMkLst>
            <pc:docMk/>
            <pc:sldMk cId="3024899059" sldId="587"/>
            <ac:picMk id="4" creationId="{D7832BFE-EB93-9CB8-FE51-C1B3D1CD6ED1}"/>
          </ac:picMkLst>
        </pc:picChg>
        <pc:picChg chg="mod">
          <ac:chgData name="Jeremy Stevenson" userId="b951fcdf-47d4-42da-bf6c-f08c041864bc" providerId="ADAL" clId="{667940A8-4FE9-4D81-9517-6CDB7C0CC394}" dt="2024-03-11T09:16:05.699" v="13" actId="962"/>
          <ac:picMkLst>
            <pc:docMk/>
            <pc:sldMk cId="3024899059" sldId="587"/>
            <ac:picMk id="6" creationId="{BC4FB8CC-92F9-100D-B307-50FFDBD9D057}"/>
          </ac:picMkLst>
        </pc:picChg>
      </pc:sldChg>
      <pc:sldChg chg="modSp mod">
        <pc:chgData name="Jeremy Stevenson" userId="b951fcdf-47d4-42da-bf6c-f08c041864bc" providerId="ADAL" clId="{667940A8-4FE9-4D81-9517-6CDB7C0CC394}" dt="2024-03-11T09:16:32.315" v="20" actId="33553"/>
        <pc:sldMkLst>
          <pc:docMk/>
          <pc:sldMk cId="615161849" sldId="588"/>
        </pc:sldMkLst>
        <pc:spChg chg="mod">
          <ac:chgData name="Jeremy Stevenson" userId="b951fcdf-47d4-42da-bf6c-f08c041864bc" providerId="ADAL" clId="{667940A8-4FE9-4D81-9517-6CDB7C0CC394}" dt="2024-03-11T09:16:32.315" v="20" actId="33553"/>
          <ac:spMkLst>
            <pc:docMk/>
            <pc:sldMk cId="615161849" sldId="588"/>
            <ac:spMk id="5" creationId="{E7BA11F2-BFEB-4DA9-9894-90377417D60D}"/>
          </ac:spMkLst>
        </pc:spChg>
        <pc:picChg chg="mod">
          <ac:chgData name="Jeremy Stevenson" userId="b951fcdf-47d4-42da-bf6c-f08c041864bc" providerId="ADAL" clId="{667940A8-4FE9-4D81-9517-6CDB7C0CC394}" dt="2024-03-11T09:16:10.258" v="15" actId="962"/>
          <ac:picMkLst>
            <pc:docMk/>
            <pc:sldMk cId="615161849" sldId="588"/>
            <ac:picMk id="2" creationId="{1531DD65-56A6-C9D8-7262-4718D11C39E9}"/>
          </ac:picMkLst>
        </pc:picChg>
        <pc:picChg chg="mod">
          <ac:chgData name="Jeremy Stevenson" userId="b951fcdf-47d4-42da-bf6c-f08c041864bc" providerId="ADAL" clId="{667940A8-4FE9-4D81-9517-6CDB7C0CC394}" dt="2024-03-11T09:16:07.877" v="14" actId="962"/>
          <ac:picMkLst>
            <pc:docMk/>
            <pc:sldMk cId="615161849" sldId="588"/>
            <ac:picMk id="6" creationId="{BC4FB8CC-92F9-100D-B307-50FFDBD9D057}"/>
          </ac:picMkLst>
        </pc:picChg>
      </pc:sldChg>
      <pc:sldChg chg="modSp mod">
        <pc:chgData name="Jeremy Stevenson" userId="b951fcdf-47d4-42da-bf6c-f08c041864bc" providerId="ADAL" clId="{667940A8-4FE9-4D81-9517-6CDB7C0CC394}" dt="2024-03-11T09:16:35.711" v="21" actId="33553"/>
        <pc:sldMkLst>
          <pc:docMk/>
          <pc:sldMk cId="2917926515" sldId="605"/>
        </pc:sldMkLst>
        <pc:spChg chg="mod">
          <ac:chgData name="Jeremy Stevenson" userId="b951fcdf-47d4-42da-bf6c-f08c041864bc" providerId="ADAL" clId="{667940A8-4FE9-4D81-9517-6CDB7C0CC394}" dt="2024-03-11T09:16:35.711" v="21" actId="33553"/>
          <ac:spMkLst>
            <pc:docMk/>
            <pc:sldMk cId="2917926515" sldId="605"/>
            <ac:spMk id="6" creationId="{D9932294-6047-0078-DFA7-0F17BE40B7ED}"/>
          </ac:spMkLst>
        </pc:spChg>
        <pc:spChg chg="mod">
          <ac:chgData name="Jeremy Stevenson" userId="b951fcdf-47d4-42da-bf6c-f08c041864bc" providerId="ADAL" clId="{667940A8-4FE9-4D81-9517-6CDB7C0CC394}" dt="2024-03-11T09:16:14.648" v="16" actId="962"/>
          <ac:spMkLst>
            <pc:docMk/>
            <pc:sldMk cId="2917926515" sldId="605"/>
            <ac:spMk id="8" creationId="{00000000-0000-0000-0000-000000000000}"/>
          </ac:spMkLst>
        </pc:spChg>
        <pc:picChg chg="mod">
          <ac:chgData name="Jeremy Stevenson" userId="b951fcdf-47d4-42da-bf6c-f08c041864bc" providerId="ADAL" clId="{667940A8-4FE9-4D81-9517-6CDB7C0CC394}" dt="2024-03-11T09:16:18.326" v="17" actId="962"/>
          <ac:picMkLst>
            <pc:docMk/>
            <pc:sldMk cId="2917926515" sldId="605"/>
            <ac:picMk id="13"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1646EB-B1F4-4826-804C-89097BE40133}" type="datetimeFigureOut">
              <a:rPr lang="en-GB" smtClean="0"/>
              <a:t>11/03/2024</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EAB1C4-7B9C-4D8F-9E77-9D0433BE08F1}" type="slidenum">
              <a:rPr lang="en-GB" smtClean="0"/>
              <a:t>‹#›</a:t>
            </a:fld>
            <a:endParaRPr lang="en-GB"/>
          </a:p>
        </p:txBody>
      </p:sp>
    </p:spTree>
    <p:extLst>
      <p:ext uri="{BB962C8B-B14F-4D97-AF65-F5344CB8AC3E}">
        <p14:creationId xmlns:p14="http://schemas.microsoft.com/office/powerpoint/2010/main" val="1345602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4144225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solidFill>
                  <a:srgbClr val="595959"/>
                </a:solidFill>
                <a:effectLst/>
                <a:latin typeface="Arial" panose="020B0604020202020204" pitchFamily="34" charset="0"/>
                <a:ea typeface="Times New Roman" panose="02020603050405020304" pitchFamily="18" charset="0"/>
                <a:cs typeface="Arial" panose="020B0604020202020204" pitchFamily="34" charset="0"/>
              </a:rPr>
              <a:t>T</a:t>
            </a:r>
            <a:r>
              <a:rPr lang="en-GB" sz="1800">
                <a:solidFill>
                  <a:srgbClr val="595959"/>
                </a:solidFill>
                <a:effectLst/>
                <a:latin typeface="Arial" panose="020B0604020202020204" pitchFamily="34" charset="0"/>
                <a:ea typeface="Arial" panose="020B0604020202020204" pitchFamily="34" charset="0"/>
                <a:cs typeface="Arial" panose="020B0604020202020204" pitchFamily="34" charset="0"/>
              </a:rPr>
              <a:t>he approaches to involving and engaging parents in their children’s and their own learning requires to be regularly reviewed and adapted to ensure they meet the individual needs of families taking account of different demographics.  Communications and relationships based on trust, mutual respect and collaboration are, and will continue to remain an important lever of change and improvement which lies at the heart of all our work with children and families.  Having the voice of parents represented will not only influence these approaches and communication methods, it will also help to re-shape the future direction of engaging parents and families in their child’s and their own learning.</a:t>
            </a:r>
            <a:endParaRPr lang="en-GB" sz="1800">
              <a:solidFill>
                <a:srgbClr val="595959"/>
              </a:solidFill>
              <a:effectLst/>
              <a:latin typeface="Arial" panose="020B0604020202020204" pitchFamily="34" charset="0"/>
              <a:ea typeface="MS Mincho" panose="02020609040205080304" pitchFamily="49" charset="-128"/>
              <a:cs typeface="Times New Roman" panose="02020603050405020304" pitchFamily="18" charset="0"/>
            </a:endParaRPr>
          </a:p>
          <a:p>
            <a:r>
              <a:rPr lang="en-GB" sz="1800">
                <a:solidFill>
                  <a:srgbClr val="595959"/>
                </a:solidFill>
                <a:effectLst/>
                <a:latin typeface="Arial" panose="020B0604020202020204" pitchFamily="34" charset="0"/>
                <a:ea typeface="Times New Roman" panose="02020603050405020304" pitchFamily="18" charset="0"/>
                <a:cs typeface="Arial" panose="020B0604020202020204" pitchFamily="34" charset="0"/>
              </a:rPr>
              <a:t> </a:t>
            </a:r>
            <a:endParaRPr lang="en-GB" sz="1800">
              <a:solidFill>
                <a:srgbClr val="595959"/>
              </a:solidFill>
              <a:effectLst/>
              <a:latin typeface="Arial" panose="020B0604020202020204" pitchFamily="34" charset="0"/>
              <a:ea typeface="MS Mincho" panose="02020609040205080304" pitchFamily="49" charset="-128"/>
              <a:cs typeface="Times New Roman" panose="02020603050405020304" pitchFamily="18" charset="0"/>
            </a:endParaRPr>
          </a:p>
          <a:p>
            <a:r>
              <a:rPr lang="en-GB" sz="1800">
                <a:effectLst/>
                <a:latin typeface="Arial" panose="020B0604020202020204" pitchFamily="34" charset="0"/>
                <a:ea typeface="Arial" panose="020B0604020202020204" pitchFamily="34" charset="0"/>
              </a:rPr>
              <a:t>There is a need to provide the right support, conditions and opportunities to help parents feel empowered to engage in their child’s and their own learning.  Recognising and reducing barriers and/or previous negative or false beliefs, attitudes or mindsets which are preventing parents from engaging in their child’s and their own learning require to be a key focus for local parental involvement and engagement strategies. </a:t>
            </a:r>
            <a:endParaRPr lang="en-GB"/>
          </a:p>
        </p:txBody>
      </p:sp>
      <p:sp>
        <p:nvSpPr>
          <p:cNvPr id="4" name="Slide Number Placeholder 3"/>
          <p:cNvSpPr>
            <a:spLocks noGrp="1"/>
          </p:cNvSpPr>
          <p:nvPr>
            <p:ph type="sldNum" sz="quarter" idx="5"/>
          </p:nvPr>
        </p:nvSpPr>
        <p:spPr/>
        <p:txBody>
          <a:bodyPr/>
          <a:lstStyle/>
          <a:p>
            <a:fld id="{1238C683-9137-4122-84BD-5AA5692D6AF0}" type="slidenum">
              <a:rPr lang="en-GB" smtClean="0"/>
              <a:t>2</a:t>
            </a:fld>
            <a:endParaRPr lang="en-GB"/>
          </a:p>
        </p:txBody>
      </p:sp>
    </p:spTree>
    <p:extLst>
      <p:ext uri="{BB962C8B-B14F-4D97-AF65-F5344CB8AC3E}">
        <p14:creationId xmlns:p14="http://schemas.microsoft.com/office/powerpoint/2010/main" val="1336289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4</a:t>
            </a:fld>
            <a:endParaRPr lang="en-GB"/>
          </a:p>
        </p:txBody>
      </p:sp>
    </p:spTree>
    <p:extLst>
      <p:ext uri="{BB962C8B-B14F-4D97-AF65-F5344CB8AC3E}">
        <p14:creationId xmlns:p14="http://schemas.microsoft.com/office/powerpoint/2010/main" val="2533096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A6939E95-71DE-4AC6-AF45-5FD728C4CBAE}" type="datetimeFigureOut">
              <a:rPr lang="en-GB" smtClean="0"/>
              <a:t>11/03/2024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A60F50-C49C-4C36-8EE6-3AC495262E93}" type="slidenum">
              <a:rPr lang="en-GB" smtClean="0"/>
              <a:t>‹#›</a:t>
            </a:fld>
            <a:endParaRPr lang="en-GB"/>
          </a:p>
        </p:txBody>
      </p:sp>
    </p:spTree>
    <p:extLst>
      <p:ext uri="{BB962C8B-B14F-4D97-AF65-F5344CB8AC3E}">
        <p14:creationId xmlns:p14="http://schemas.microsoft.com/office/powerpoint/2010/main" val="286191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6939E95-71DE-4AC6-AF45-5FD728C4CBAE}" type="datetimeFigureOut">
              <a:rPr lang="en-GB" smtClean="0"/>
              <a:t>11/03/2024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A60F50-C49C-4C36-8EE6-3AC495262E93}" type="slidenum">
              <a:rPr lang="en-GB" smtClean="0"/>
              <a:t>‹#›</a:t>
            </a:fld>
            <a:endParaRPr lang="en-GB"/>
          </a:p>
        </p:txBody>
      </p:sp>
    </p:spTree>
    <p:extLst>
      <p:ext uri="{BB962C8B-B14F-4D97-AF65-F5344CB8AC3E}">
        <p14:creationId xmlns:p14="http://schemas.microsoft.com/office/powerpoint/2010/main" val="875546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6939E95-71DE-4AC6-AF45-5FD728C4CBAE}" type="datetimeFigureOut">
              <a:rPr lang="en-GB" smtClean="0"/>
              <a:t>11/03/2024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A60F50-C49C-4C36-8EE6-3AC495262E93}" type="slidenum">
              <a:rPr lang="en-GB" smtClean="0"/>
              <a:t>‹#›</a:t>
            </a:fld>
            <a:endParaRPr lang="en-GB"/>
          </a:p>
        </p:txBody>
      </p:sp>
    </p:spTree>
    <p:extLst>
      <p:ext uri="{BB962C8B-B14F-4D97-AF65-F5344CB8AC3E}">
        <p14:creationId xmlns:p14="http://schemas.microsoft.com/office/powerpoint/2010/main" val="226704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6939E95-71DE-4AC6-AF45-5FD728C4CBAE}" type="datetimeFigureOut">
              <a:rPr lang="en-GB" smtClean="0"/>
              <a:t>11/03/2024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A60F50-C49C-4C36-8EE6-3AC495262E93}" type="slidenum">
              <a:rPr lang="en-GB" smtClean="0"/>
              <a:t>‹#›</a:t>
            </a:fld>
            <a:endParaRPr lang="en-GB"/>
          </a:p>
        </p:txBody>
      </p:sp>
    </p:spTree>
    <p:extLst>
      <p:ext uri="{BB962C8B-B14F-4D97-AF65-F5344CB8AC3E}">
        <p14:creationId xmlns:p14="http://schemas.microsoft.com/office/powerpoint/2010/main" val="2886698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6939E95-71DE-4AC6-AF45-5FD728C4CBAE}" type="datetimeFigureOut">
              <a:rPr lang="en-GB" smtClean="0"/>
              <a:t>11/03/2024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A60F50-C49C-4C36-8EE6-3AC495262E93}" type="slidenum">
              <a:rPr lang="en-GB" smtClean="0"/>
              <a:t>‹#›</a:t>
            </a:fld>
            <a:endParaRPr lang="en-GB"/>
          </a:p>
        </p:txBody>
      </p:sp>
    </p:spTree>
    <p:extLst>
      <p:ext uri="{BB962C8B-B14F-4D97-AF65-F5344CB8AC3E}">
        <p14:creationId xmlns:p14="http://schemas.microsoft.com/office/powerpoint/2010/main" val="506226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A6939E95-71DE-4AC6-AF45-5FD728C4CBAE}" type="datetimeFigureOut">
              <a:rPr lang="en-GB" smtClean="0"/>
              <a:t>11/03/2024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A60F50-C49C-4C36-8EE6-3AC495262E93}" type="slidenum">
              <a:rPr lang="en-GB" smtClean="0"/>
              <a:t>‹#›</a:t>
            </a:fld>
            <a:endParaRPr lang="en-GB"/>
          </a:p>
        </p:txBody>
      </p:sp>
    </p:spTree>
    <p:extLst>
      <p:ext uri="{BB962C8B-B14F-4D97-AF65-F5344CB8AC3E}">
        <p14:creationId xmlns:p14="http://schemas.microsoft.com/office/powerpoint/2010/main" val="1588481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A6939E95-71DE-4AC6-AF45-5FD728C4CBAE}" type="datetimeFigureOut">
              <a:rPr lang="en-GB" smtClean="0"/>
              <a:t>11/03/2024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A60F50-C49C-4C36-8EE6-3AC495262E93}" type="slidenum">
              <a:rPr lang="en-GB" smtClean="0"/>
              <a:t>‹#›</a:t>
            </a:fld>
            <a:endParaRPr lang="en-GB"/>
          </a:p>
        </p:txBody>
      </p:sp>
    </p:spTree>
    <p:extLst>
      <p:ext uri="{BB962C8B-B14F-4D97-AF65-F5344CB8AC3E}">
        <p14:creationId xmlns:p14="http://schemas.microsoft.com/office/powerpoint/2010/main" val="3714996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A6939E95-71DE-4AC6-AF45-5FD728C4CBAE}" type="datetimeFigureOut">
              <a:rPr lang="en-GB" smtClean="0"/>
              <a:t>11/03/2024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A60F50-C49C-4C36-8EE6-3AC495262E93}" type="slidenum">
              <a:rPr lang="en-GB" smtClean="0"/>
              <a:t>‹#›</a:t>
            </a:fld>
            <a:endParaRPr lang="en-GB"/>
          </a:p>
        </p:txBody>
      </p:sp>
    </p:spTree>
    <p:extLst>
      <p:ext uri="{BB962C8B-B14F-4D97-AF65-F5344CB8AC3E}">
        <p14:creationId xmlns:p14="http://schemas.microsoft.com/office/powerpoint/2010/main" val="2813737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939E95-71DE-4AC6-AF45-5FD728C4CBAE}" type="datetimeFigureOut">
              <a:rPr lang="en-GB" smtClean="0"/>
              <a:t>11/03/2024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A60F50-C49C-4C36-8EE6-3AC495262E93}" type="slidenum">
              <a:rPr lang="en-GB" smtClean="0"/>
              <a:t>‹#›</a:t>
            </a:fld>
            <a:endParaRPr lang="en-GB"/>
          </a:p>
        </p:txBody>
      </p:sp>
    </p:spTree>
    <p:extLst>
      <p:ext uri="{BB962C8B-B14F-4D97-AF65-F5344CB8AC3E}">
        <p14:creationId xmlns:p14="http://schemas.microsoft.com/office/powerpoint/2010/main" val="239143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6939E95-71DE-4AC6-AF45-5FD728C4CBAE}" type="datetimeFigureOut">
              <a:rPr lang="en-GB" smtClean="0"/>
              <a:t>11/03/2024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A60F50-C49C-4C36-8EE6-3AC495262E93}" type="slidenum">
              <a:rPr lang="en-GB" smtClean="0"/>
              <a:t>‹#›</a:t>
            </a:fld>
            <a:endParaRPr lang="en-GB"/>
          </a:p>
        </p:txBody>
      </p:sp>
    </p:spTree>
    <p:extLst>
      <p:ext uri="{BB962C8B-B14F-4D97-AF65-F5344CB8AC3E}">
        <p14:creationId xmlns:p14="http://schemas.microsoft.com/office/powerpoint/2010/main" val="984600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6939E95-71DE-4AC6-AF45-5FD728C4CBAE}" type="datetimeFigureOut">
              <a:rPr lang="en-GB" smtClean="0"/>
              <a:t>11/03/2024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A60F50-C49C-4C36-8EE6-3AC495262E93}" type="slidenum">
              <a:rPr lang="en-GB" smtClean="0"/>
              <a:t>‹#›</a:t>
            </a:fld>
            <a:endParaRPr lang="en-GB"/>
          </a:p>
        </p:txBody>
      </p:sp>
    </p:spTree>
    <p:extLst>
      <p:ext uri="{BB962C8B-B14F-4D97-AF65-F5344CB8AC3E}">
        <p14:creationId xmlns:p14="http://schemas.microsoft.com/office/powerpoint/2010/main" val="3309859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939E95-71DE-4AC6-AF45-5FD728C4CBAE}" type="datetimeFigureOut">
              <a:rPr lang="en-GB" smtClean="0"/>
              <a:t>11/03/2024</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60F50-C49C-4C36-8EE6-3AC495262E93}" type="slidenum">
              <a:rPr lang="en-GB" smtClean="0"/>
              <a:t>‹#›</a:t>
            </a:fld>
            <a:endParaRPr lang="en-GB"/>
          </a:p>
        </p:txBody>
      </p:sp>
    </p:spTree>
    <p:extLst>
      <p:ext uri="{BB962C8B-B14F-4D97-AF65-F5344CB8AC3E}">
        <p14:creationId xmlns:p14="http://schemas.microsoft.com/office/powerpoint/2010/main" val="19619301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idx="4294967295"/>
          </p:nvPr>
        </p:nvSpPr>
        <p:spPr>
          <a:xfrm>
            <a:off x="260541" y="1140301"/>
            <a:ext cx="9405062"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ABB5"/>
                </a:solidFill>
                <a:effectLst/>
                <a:uLnTx/>
                <a:uFillTx/>
                <a:latin typeface="Arial" panose="020B0604020202020204" pitchFamily="34" charset="0"/>
                <a:ea typeface="+mn-ea"/>
                <a:cs typeface="Arial" panose="020B0604020202020204" pitchFamily="34" charset="0"/>
              </a:rPr>
              <a:t>Back to Basics</a:t>
            </a: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3" name="Picture 2" descr="A child sitting at a table looking at a book&#10;&#10;Description automatically generated">
            <a:extLst>
              <a:ext uri="{FF2B5EF4-FFF2-40B4-BE49-F238E27FC236}">
                <a16:creationId xmlns:a16="http://schemas.microsoft.com/office/drawing/2014/main" id="{0252C586-70DA-2963-3BE3-B2F938AE0D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83345" y="2214131"/>
            <a:ext cx="3753455" cy="2502304"/>
          </a:xfrm>
          <a:prstGeom prst="rect">
            <a:avLst/>
          </a:prstGeom>
          <a:ln>
            <a:solidFill>
              <a:schemeClr val="tx1"/>
            </a:solidFill>
          </a:ln>
        </p:spPr>
      </p:pic>
      <p:pic>
        <p:nvPicPr>
          <p:cNvPr id="9" name="Picture 8">
            <a:extLs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3560" t="23657" r="26010" b="31599"/>
          <a:stretch/>
        </p:blipFill>
        <p:spPr>
          <a:xfrm>
            <a:off x="-9949" y="4673600"/>
            <a:ext cx="9943657" cy="2212214"/>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46530" y="247091"/>
            <a:ext cx="1956606" cy="1014057"/>
          </a:xfrm>
          <a:prstGeom prst="rect">
            <a:avLst/>
          </a:prstGeom>
        </p:spPr>
      </p:pic>
      <p:sp>
        <p:nvSpPr>
          <p:cNvPr id="11" name="TextBox 10"/>
          <p:cNvSpPr txBox="1"/>
          <p:nvPr/>
        </p:nvSpPr>
        <p:spPr>
          <a:xfrm>
            <a:off x="5939634" y="6413807"/>
            <a:ext cx="3966366" cy="261610"/>
          </a:xfrm>
          <a:prstGeom prst="rect">
            <a:avLst/>
          </a:prstGeom>
          <a:noFill/>
        </p:spPr>
        <p:txBody>
          <a:bodyPr wrap="square" rtlCol="0">
            <a:spAutoFit/>
          </a:bodyPr>
          <a:lstStyle/>
          <a:p>
            <a:pPr algn="ctr"/>
            <a:r>
              <a:rPr lang="en-GB" sz="1100" b="1">
                <a:solidFill>
                  <a:schemeClr val="bg1"/>
                </a:solidFill>
                <a:latin typeface="Arial" panose="020B0604020202020204" pitchFamily="34" charset="0"/>
                <a:cs typeface="Arial" panose="020B0604020202020204" pitchFamily="34" charset="0"/>
              </a:rPr>
              <a:t>For Scotland’s learners with Scotland’s educators</a:t>
            </a:r>
          </a:p>
        </p:txBody>
      </p:sp>
    </p:spTree>
    <p:extLst>
      <p:ext uri="{BB962C8B-B14F-4D97-AF65-F5344CB8AC3E}">
        <p14:creationId xmlns:p14="http://schemas.microsoft.com/office/powerpoint/2010/main" val="1717420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832BFE-EB93-9CB8-FE51-C1B3D1CD6ED1}"/>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7492" y="1151996"/>
            <a:ext cx="9039668" cy="5136544"/>
          </a:xfrm>
          <a:prstGeom prst="rect">
            <a:avLst/>
          </a:prstGeom>
        </p:spPr>
      </p:pic>
      <p:sp>
        <p:nvSpPr>
          <p:cNvPr id="5" name="Title 4">
            <a:extLst>
              <a:ext uri="{FF2B5EF4-FFF2-40B4-BE49-F238E27FC236}">
                <a16:creationId xmlns:a16="http://schemas.microsoft.com/office/drawing/2014/main" id="{E7BA11F2-BFEB-4DA9-9894-90377417D60D}"/>
              </a:ext>
            </a:extLst>
          </p:cNvPr>
          <p:cNvSpPr txBox="1">
            <a:spLocks noGrp="1"/>
          </p:cNvSpPr>
          <p:nvPr>
            <p:ph type="title" idx="4294967295"/>
          </p:nvPr>
        </p:nvSpPr>
        <p:spPr>
          <a:xfrm>
            <a:off x="452063" y="104397"/>
            <a:ext cx="5866544"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C4C4"/>
                </a:solidFill>
                <a:effectLst/>
                <a:uLnTx/>
                <a:uFillTx/>
                <a:latin typeface="+mn-lt"/>
                <a:ea typeface="+mn-ea"/>
                <a:cs typeface="+mn-cs"/>
              </a:rPr>
              <a:t>Back to Basics - Legislative</a:t>
            </a:r>
          </a:p>
        </p:txBody>
      </p:sp>
      <p:pic>
        <p:nvPicPr>
          <p:cNvPr id="6" name="Picture 5">
            <a:extLst>
              <a:ext uri="{FF2B5EF4-FFF2-40B4-BE49-F238E27FC236}">
                <a16:creationId xmlns:a16="http://schemas.microsoft.com/office/drawing/2014/main" id="{BC4FB8CC-92F9-100D-B307-50FFDBD9D057}"/>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2" name="TextBox 1">
            <a:extLst>
              <a:ext uri="{FF2B5EF4-FFF2-40B4-BE49-F238E27FC236}">
                <a16:creationId xmlns:a16="http://schemas.microsoft.com/office/drawing/2014/main" id="{3DE63931-1932-C4C2-0512-9BD488D5BFF1}"/>
              </a:ext>
            </a:extLst>
          </p:cNvPr>
          <p:cNvSpPr txBox="1"/>
          <p:nvPr/>
        </p:nvSpPr>
        <p:spPr>
          <a:xfrm>
            <a:off x="5939634" y="6413807"/>
            <a:ext cx="3966366" cy="261610"/>
          </a:xfrm>
          <a:prstGeom prst="rect">
            <a:avLst/>
          </a:prstGeom>
          <a:noFill/>
        </p:spPr>
        <p:txBody>
          <a:bodyPr wrap="square" rtlCol="0">
            <a:spAutoFit/>
          </a:bodyPr>
          <a:lstStyle/>
          <a:p>
            <a:pPr algn="ctr"/>
            <a:r>
              <a:rPr lang="en-GB" sz="1100" b="1">
                <a:solidFill>
                  <a:schemeClr val="bg1"/>
                </a:solidFill>
                <a:latin typeface="Arial" panose="020B0604020202020204" pitchFamily="34" charset="0"/>
                <a:cs typeface="Arial" panose="020B0604020202020204" pitchFamily="34" charset="0"/>
              </a:rPr>
              <a:t>For Scotland’s learners with Scotland’s educators</a:t>
            </a:r>
          </a:p>
        </p:txBody>
      </p:sp>
    </p:spTree>
    <p:extLst>
      <p:ext uri="{BB962C8B-B14F-4D97-AF65-F5344CB8AC3E}">
        <p14:creationId xmlns:p14="http://schemas.microsoft.com/office/powerpoint/2010/main" val="3024899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BA11F2-BFEB-4DA9-9894-90377417D60D}"/>
              </a:ext>
            </a:extLst>
          </p:cNvPr>
          <p:cNvSpPr txBox="1">
            <a:spLocks noGrp="1"/>
          </p:cNvSpPr>
          <p:nvPr>
            <p:ph type="title" idx="4294967295"/>
          </p:nvPr>
        </p:nvSpPr>
        <p:spPr>
          <a:xfrm>
            <a:off x="452063" y="104397"/>
            <a:ext cx="5866544"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C4C4"/>
                </a:solidFill>
                <a:effectLst/>
                <a:uLnTx/>
                <a:uFillTx/>
                <a:latin typeface="+mn-lt"/>
                <a:ea typeface="+mn-ea"/>
                <a:cs typeface="+mn-cs"/>
              </a:rPr>
              <a:t>Back to Basics - Current</a:t>
            </a:r>
          </a:p>
        </p:txBody>
      </p:sp>
      <p:pic>
        <p:nvPicPr>
          <p:cNvPr id="6" name="Picture 5">
            <a:extLst>
              <a:ext uri="{FF2B5EF4-FFF2-40B4-BE49-F238E27FC236}">
                <a16:creationId xmlns:a16="http://schemas.microsoft.com/office/drawing/2014/main" id="{BC4FB8CC-92F9-100D-B307-50FFDBD9D057}"/>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pic>
        <p:nvPicPr>
          <p:cNvPr id="2" name="Picture 1">
            <a:extLst>
              <a:ext uri="{FF2B5EF4-FFF2-40B4-BE49-F238E27FC236}">
                <a16:creationId xmlns:a16="http://schemas.microsoft.com/office/drawing/2014/main" id="{1531DD65-56A6-C9D8-7262-4718D11C39E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59560" y="680720"/>
            <a:ext cx="6786880" cy="5496560"/>
          </a:xfrm>
          <a:prstGeom prst="rect">
            <a:avLst/>
          </a:prstGeom>
        </p:spPr>
      </p:pic>
      <p:sp>
        <p:nvSpPr>
          <p:cNvPr id="3" name="TextBox 2">
            <a:extLst>
              <a:ext uri="{FF2B5EF4-FFF2-40B4-BE49-F238E27FC236}">
                <a16:creationId xmlns:a16="http://schemas.microsoft.com/office/drawing/2014/main" id="{3BD9F663-B52B-0F13-0B54-083AADCB4550}"/>
              </a:ext>
            </a:extLst>
          </p:cNvPr>
          <p:cNvSpPr txBox="1"/>
          <p:nvPr/>
        </p:nvSpPr>
        <p:spPr>
          <a:xfrm>
            <a:off x="5939634" y="6413807"/>
            <a:ext cx="3966366" cy="261610"/>
          </a:xfrm>
          <a:prstGeom prst="rect">
            <a:avLst/>
          </a:prstGeom>
          <a:noFill/>
        </p:spPr>
        <p:txBody>
          <a:bodyPr wrap="square" rtlCol="0">
            <a:spAutoFit/>
          </a:bodyPr>
          <a:lstStyle/>
          <a:p>
            <a:pPr algn="ctr"/>
            <a:r>
              <a:rPr lang="en-GB" sz="1100" b="1">
                <a:solidFill>
                  <a:schemeClr val="bg1"/>
                </a:solidFill>
                <a:latin typeface="Arial" panose="020B0604020202020204" pitchFamily="34" charset="0"/>
                <a:cs typeface="Arial" panose="020B0604020202020204" pitchFamily="34" charset="0"/>
              </a:rPr>
              <a:t>For Scotland’s learners with Scotland’s educators</a:t>
            </a:r>
          </a:p>
        </p:txBody>
      </p:sp>
    </p:spTree>
    <p:extLst>
      <p:ext uri="{BB962C8B-B14F-4D97-AF65-F5344CB8AC3E}">
        <p14:creationId xmlns:p14="http://schemas.microsoft.com/office/powerpoint/2010/main" val="615161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pic>
        <p:nvPicPr>
          <p:cNvPr id="1026" name="Picture 2" descr="Graphic depicting role of parent councils as outlined in list below">
            <a:extLst>
              <a:ext uri="{FF2B5EF4-FFF2-40B4-BE49-F238E27FC236}">
                <a16:creationId xmlns:a16="http://schemas.microsoft.com/office/drawing/2014/main" id="{A072C23E-81A3-FBFA-FEC5-80A0C023D72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76400" y="152400"/>
            <a:ext cx="6553200" cy="65532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D9932294-6047-0078-DFA7-0F17BE40B7ED}"/>
              </a:ext>
            </a:extLst>
          </p:cNvPr>
          <p:cNvSpPr txBox="1">
            <a:spLocks noGrp="1"/>
          </p:cNvSpPr>
          <p:nvPr>
            <p:ph type="title" idx="4294967295"/>
          </p:nvPr>
        </p:nvSpPr>
        <p:spPr bwMode="auto">
          <a:xfrm>
            <a:off x="313583" y="231776"/>
            <a:ext cx="2919144" cy="139382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000" b="1" i="0" u="none" strike="noStrike" kern="0" cap="none" spc="0" normalizeH="0" baseline="0" noProof="0" dirty="0">
                <a:ln>
                  <a:noFill/>
                </a:ln>
                <a:solidFill>
                  <a:srgbClr val="00ABB5"/>
                </a:solidFill>
                <a:effectLst/>
                <a:uLnTx/>
                <a:uFillTx/>
                <a:latin typeface="Arial"/>
                <a:ea typeface="+mj-ea"/>
                <a:cs typeface="+mj-cs"/>
              </a:rPr>
              <a:t>Opportunities to engage parents</a:t>
            </a:r>
          </a:p>
        </p:txBody>
      </p:sp>
      <p:sp>
        <p:nvSpPr>
          <p:cNvPr id="2" name="TextBox 1">
            <a:extLst>
              <a:ext uri="{FF2B5EF4-FFF2-40B4-BE49-F238E27FC236}">
                <a16:creationId xmlns:a16="http://schemas.microsoft.com/office/drawing/2014/main" id="{F5C56528-4BD2-EFA8-FD0B-0CA2EC53A605}"/>
              </a:ext>
            </a:extLst>
          </p:cNvPr>
          <p:cNvSpPr txBox="1"/>
          <p:nvPr/>
        </p:nvSpPr>
        <p:spPr>
          <a:xfrm>
            <a:off x="5939634" y="6413807"/>
            <a:ext cx="3966366" cy="261610"/>
          </a:xfrm>
          <a:prstGeom prst="rect">
            <a:avLst/>
          </a:prstGeom>
          <a:noFill/>
        </p:spPr>
        <p:txBody>
          <a:bodyPr wrap="square" rtlCol="0">
            <a:spAutoFit/>
          </a:bodyPr>
          <a:lstStyle/>
          <a:p>
            <a:pPr algn="ctr"/>
            <a:r>
              <a:rPr lang="en-GB" sz="1100" b="1">
                <a:solidFill>
                  <a:schemeClr val="bg1"/>
                </a:solidFill>
                <a:latin typeface="Arial" panose="020B0604020202020204" pitchFamily="34" charset="0"/>
                <a:cs typeface="Arial" panose="020B0604020202020204" pitchFamily="34" charset="0"/>
              </a:rPr>
              <a:t>For Scotland’s learners with Scotland’s educators</a:t>
            </a:r>
          </a:p>
        </p:txBody>
      </p:sp>
    </p:spTree>
    <p:extLst>
      <p:ext uri="{BB962C8B-B14F-4D97-AF65-F5344CB8AC3E}">
        <p14:creationId xmlns:p14="http://schemas.microsoft.com/office/powerpoint/2010/main" val="29179265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be29cfe-5d74-48fa-b5d5-900aa5a0366b">
      <Terms xmlns="http://schemas.microsoft.com/office/infopath/2007/PartnerControls"/>
    </lcf76f155ced4ddcb4097134ff3c332f>
    <TaxCatchAll xmlns="83f52adb-1e78-4da5-91d6-ad72567e95e6" xsi:nil="true"/>
    <Dateandtime xmlns="4be29cfe-5d74-48fa-b5d5-900aa5a0366b">2024-03-08T08:55:33+00:00</Dateandtim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618B69513B20C4DB06FB56AA5CFCF95" ma:contentTypeVersion="17" ma:contentTypeDescription="Create a new document." ma:contentTypeScope="" ma:versionID="40d37509bb0a4f7ad98bfc25d6aaedc4">
  <xsd:schema xmlns:xsd="http://www.w3.org/2001/XMLSchema" xmlns:xs="http://www.w3.org/2001/XMLSchema" xmlns:p="http://schemas.microsoft.com/office/2006/metadata/properties" xmlns:ns2="4be29cfe-5d74-48fa-b5d5-900aa5a0366b" xmlns:ns3="83f52adb-1e78-4da5-91d6-ad72567e95e6" targetNamespace="http://schemas.microsoft.com/office/2006/metadata/properties" ma:root="true" ma:fieldsID="baecac30b594adb6343bd7490669ed3a" ns2:_="" ns3:_="">
    <xsd:import namespace="4be29cfe-5d74-48fa-b5d5-900aa5a0366b"/>
    <xsd:import namespace="83f52adb-1e78-4da5-91d6-ad72567e95e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ObjectDetectorVersions" minOccurs="0"/>
                <xsd:element ref="ns2:MediaLengthInSeconds" minOccurs="0"/>
                <xsd:element ref="ns2:Dateandtim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e29cfe-5d74-48fa-b5d5-900aa5a036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Dateandtime" ma:index="23" nillable="true" ma:displayName="Date and time" ma:default="[today]" ma:format="DateTime" ma:internalName="Dateandtime">
      <xsd:simpleType>
        <xsd:restriction base="dms:DateTim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f52adb-1e78-4da5-91d6-ad72567e95e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64278a89-1a58-4125-a48c-8c8746b46f25}" ma:internalName="TaxCatchAll" ma:showField="CatchAllData" ma:web="83f52adb-1e78-4da5-91d6-ad72567e95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B47A00-631A-4904-8E7E-AE8CDEE92723}">
  <ds:schemaRefs>
    <ds:schemaRef ds:uri="83f52adb-1e78-4da5-91d6-ad72567e95e6"/>
    <ds:schemaRef ds:uri="http://purl.org/dc/terms/"/>
    <ds:schemaRef ds:uri="http://schemas.openxmlformats.org/package/2006/metadata/core-properties"/>
    <ds:schemaRef ds:uri="http://purl.org/dc/dcmitype/"/>
    <ds:schemaRef ds:uri="http://www.w3.org/XML/1998/namespace"/>
    <ds:schemaRef ds:uri="http://purl.org/dc/elements/1.1/"/>
    <ds:schemaRef ds:uri="4be29cfe-5d74-48fa-b5d5-900aa5a0366b"/>
    <ds:schemaRef ds:uri="http://schemas.microsoft.com/office/2006/documentManagement/typ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AB6F7212-32D1-4933-A48C-E254778AEBA8}">
  <ds:schemaRefs>
    <ds:schemaRef ds:uri="4be29cfe-5d74-48fa-b5d5-900aa5a0366b"/>
    <ds:schemaRef ds:uri="83f52adb-1e78-4da5-91d6-ad72567e95e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FB9CBD8-31D9-42BA-90CD-C32CCB60E4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2</TotalTime>
  <Words>229</Words>
  <Application>Microsoft Office PowerPoint</Application>
  <PresentationFormat>A4 Paper (210x297 mm)</PresentationFormat>
  <Paragraphs>14</Paragraphs>
  <Slides>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Back to Basics</vt:lpstr>
      <vt:lpstr>Back to Basics - Legislative</vt:lpstr>
      <vt:lpstr>Back to Basics - Current</vt:lpstr>
      <vt:lpstr>Opportunities to engage parents</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Back to Basics</dc:title>
  <dc:creator>Beverley Ferguson</dc:creator>
  <cp:lastModifiedBy>Jeremy Stevenson</cp:lastModifiedBy>
  <cp:revision>1</cp:revision>
  <dcterms:created xsi:type="dcterms:W3CDTF">2024-02-08T17:35:20Z</dcterms:created>
  <dcterms:modified xsi:type="dcterms:W3CDTF">2024-03-11T09:17:02Z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0x010100A618B69513B20C4DB06FB56AA5CFCF95</vt:lpwstr>
  </property>
  <property fmtid="{D5CDD505-2E9C-101B-9397-08002B2CF9AE}" pid="3" name="MediaServiceImageTags">
    <vt:lpwstr/>
  </property>
</Properties>
</file>