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7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9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9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 Figure Grid References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Ordnance Survey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horizontal lines that run across a map are called </a:t>
            </a:r>
            <a:r>
              <a:rPr lang="en-GB" b="1" dirty="0" smtClean="0"/>
              <a:t>northings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they increase in value as they go up the map from the bottom.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vertical lines that run across a map are called </a:t>
            </a:r>
            <a:r>
              <a:rPr lang="en-GB" b="1" dirty="0" smtClean="0"/>
              <a:t>eastings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they increase in value as they go across the map from left to right.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3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– figure grid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It is </a:t>
            </a:r>
            <a:r>
              <a:rPr lang="en-GB" dirty="0" smtClean="0"/>
              <a:t>straightforward </a:t>
            </a:r>
            <a:r>
              <a:rPr lang="en-GB" dirty="0"/>
              <a:t>to find a </a:t>
            </a:r>
            <a:r>
              <a:rPr lang="en-GB" dirty="0" smtClean="0"/>
              <a:t>specific </a:t>
            </a:r>
            <a:r>
              <a:rPr lang="en-GB" dirty="0"/>
              <a:t>place using a grid reference.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Grid </a:t>
            </a:r>
            <a:r>
              <a:rPr lang="en-GB" dirty="0"/>
              <a:t>references are easy if you can remember that you always have to go </a:t>
            </a:r>
            <a:r>
              <a:rPr lang="en-GB" b="1" dirty="0"/>
              <a:t>along the corridor </a:t>
            </a:r>
            <a:r>
              <a:rPr lang="en-GB" dirty="0"/>
              <a:t>before you go </a:t>
            </a:r>
            <a:r>
              <a:rPr lang="en-GB" b="1" dirty="0"/>
              <a:t>up the stairs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To </a:t>
            </a:r>
            <a:r>
              <a:rPr lang="en-GB" dirty="0"/>
              <a:t>find the number of a square first use the eastings to go along the corridor until you come to the bottom left-hand corner of the square you </a:t>
            </a:r>
            <a:r>
              <a:rPr lang="en-GB" dirty="0" smtClean="0"/>
              <a:t>want.  Write </a:t>
            </a:r>
            <a:r>
              <a:rPr lang="en-GB" dirty="0"/>
              <a:t>this two-figure number down.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Then </a:t>
            </a:r>
            <a:r>
              <a:rPr lang="en-GB" dirty="0"/>
              <a:t>use the northing to go up the stairs until you find the same corner. Put this two‑figure number after your first one and you now have the four-figure grid </a:t>
            </a:r>
            <a:r>
              <a:rPr lang="en-GB" dirty="0" smtClean="0"/>
              <a:t>reference.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4538" y="1123405"/>
            <a:ext cx="4872446" cy="46242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22468" y="6048103"/>
            <a:ext cx="61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25245" y="6048103"/>
            <a:ext cx="51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71799" y="5562991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37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52204" y="938739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6766" y="2312126"/>
            <a:ext cx="185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A</a:t>
            </a:r>
            <a:endParaRPr lang="en-GB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13817" y="2455817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A= 21,37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5948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7257" y="1672046"/>
            <a:ext cx="4572000" cy="40756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833257" y="1672046"/>
            <a:ext cx="0" cy="407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2547257" y="3709852"/>
            <a:ext cx="457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81497" y="591747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91747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36377" y="5917474"/>
            <a:ext cx="53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85554" y="551252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59428" y="3500845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35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959428" y="1502229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460274" y="2194560"/>
            <a:ext cx="9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A</a:t>
            </a:r>
            <a:endParaRPr lang="en-GB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135086" y="4232366"/>
            <a:ext cx="1018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B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8059783" y="2090057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A= 13,35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9783" y="4417031"/>
            <a:ext cx="1658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B= 12,34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521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08474" cy="810532"/>
          </a:xfrm>
        </p:spPr>
        <p:txBody>
          <a:bodyPr/>
          <a:lstStyle/>
          <a:p>
            <a:pPr algn="ctr"/>
            <a:r>
              <a:rPr lang="en-GB" dirty="0" smtClean="0"/>
              <a:t>4 Figure Grid References Exercise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92777" y="1716814"/>
            <a:ext cx="6113417" cy="4644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1"/>
            <a:endCxn id="3" idx="3"/>
          </p:cNvCxnSpPr>
          <p:nvPr/>
        </p:nvCxnSpPr>
        <p:spPr>
          <a:xfrm>
            <a:off x="992777" y="4039213"/>
            <a:ext cx="6113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56017" y="1716814"/>
            <a:ext cx="0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0098" y="1690688"/>
            <a:ext cx="6531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656218" y="1690688"/>
            <a:ext cx="16330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92777" y="2821578"/>
            <a:ext cx="6113417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92777" y="5170324"/>
            <a:ext cx="6113417" cy="10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erge 29"/>
          <p:cNvSpPr/>
          <p:nvPr/>
        </p:nvSpPr>
        <p:spPr>
          <a:xfrm>
            <a:off x="2939143" y="3148149"/>
            <a:ext cx="679268" cy="66620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Merge 30"/>
          <p:cNvSpPr/>
          <p:nvPr/>
        </p:nvSpPr>
        <p:spPr>
          <a:xfrm>
            <a:off x="7889966" y="1972491"/>
            <a:ext cx="561703" cy="54864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6126480" y="4323806"/>
            <a:ext cx="535577" cy="5094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>
            <a:off x="7968341" y="3027315"/>
            <a:ext cx="489859" cy="5812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ultiply 34"/>
          <p:cNvSpPr/>
          <p:nvPr/>
        </p:nvSpPr>
        <p:spPr>
          <a:xfrm>
            <a:off x="1410789" y="5525589"/>
            <a:ext cx="679268" cy="5878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Multiply 35"/>
          <p:cNvSpPr/>
          <p:nvPr/>
        </p:nvSpPr>
        <p:spPr>
          <a:xfrm>
            <a:off x="7824649" y="3869396"/>
            <a:ext cx="777241" cy="96386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Heart 36"/>
          <p:cNvSpPr/>
          <p:nvPr/>
        </p:nvSpPr>
        <p:spPr>
          <a:xfrm>
            <a:off x="6126480" y="2103120"/>
            <a:ext cx="535577" cy="56170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Heart 37"/>
          <p:cNvSpPr/>
          <p:nvPr/>
        </p:nvSpPr>
        <p:spPr>
          <a:xfrm>
            <a:off x="7968341" y="5170324"/>
            <a:ext cx="633549" cy="64917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822960" y="6387738"/>
            <a:ext cx="654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03                       04                           05                          06                      07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70263" y="1550908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31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70264" y="2664823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70263" y="3869396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70263" y="5029200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470263" y="6217920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8725989" y="1972491"/>
            <a:ext cx="286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____, ____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8725989" y="3027315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____, ____</a:t>
            </a:r>
            <a:endParaRPr lang="en-GB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8725989" y="4013087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____, ____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725989" y="5170324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____, ____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159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Answers</a:t>
            </a:r>
            <a:endParaRPr lang="en-GB" dirty="0"/>
          </a:p>
        </p:txBody>
      </p:sp>
      <p:sp>
        <p:nvSpPr>
          <p:cNvPr id="3" name="Flowchart: Merge 2"/>
          <p:cNvSpPr/>
          <p:nvPr/>
        </p:nvSpPr>
        <p:spPr>
          <a:xfrm>
            <a:off x="1515291" y="1933303"/>
            <a:ext cx="927463" cy="82296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art 3"/>
          <p:cNvSpPr/>
          <p:nvPr/>
        </p:nvSpPr>
        <p:spPr>
          <a:xfrm>
            <a:off x="1502229" y="3788229"/>
            <a:ext cx="953588" cy="9013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6309360" y="1690688"/>
            <a:ext cx="1018903" cy="11364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6505303" y="3605349"/>
            <a:ext cx="822960" cy="84908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69326" y="1933303"/>
            <a:ext cx="141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04,29 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73829" y="3931214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06,30 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504612" y="1933303"/>
            <a:ext cx="1469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03,27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602583" y="3788229"/>
            <a:ext cx="1476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06,28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949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BCE095-4536-451B-A1FF-032A163EC884}"/>
</file>

<file path=customXml/itemProps2.xml><?xml version="1.0" encoding="utf-8"?>
<ds:datastoreItem xmlns:ds="http://schemas.openxmlformats.org/officeDocument/2006/customXml" ds:itemID="{21751289-4E9C-45B8-9349-32A520D18A64}"/>
</file>

<file path=customXml/itemProps3.xml><?xml version="1.0" encoding="utf-8"?>
<ds:datastoreItem xmlns:ds="http://schemas.openxmlformats.org/officeDocument/2006/customXml" ds:itemID="{F95C0221-3FAA-425B-A66D-CBD186870CF9}"/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4 Figure Grid References</vt:lpstr>
      <vt:lpstr>Ordnance Survey Maps</vt:lpstr>
      <vt:lpstr>4 – figure grid reference</vt:lpstr>
      <vt:lpstr>PowerPoint Presentation</vt:lpstr>
      <vt:lpstr>PowerPoint Presentation</vt:lpstr>
      <vt:lpstr>4 Figure Grid References Exercise</vt:lpstr>
      <vt:lpstr>Exercise Answers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Figure Grid References</dc:title>
  <dc:creator>Robertson L (Lynne)</dc:creator>
  <cp:lastModifiedBy>Robertson L (Lynne)</cp:lastModifiedBy>
  <cp:revision>12</cp:revision>
  <dcterms:created xsi:type="dcterms:W3CDTF">2018-10-31T11:28:34Z</dcterms:created>
  <dcterms:modified xsi:type="dcterms:W3CDTF">2018-12-10T14:01:30Z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