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2791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kingussiehigh.org.uk/jemima/?pli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brown@Kingussiehigh.org.u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llie.bray@kingussiehigh.org.u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53230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b="1" dirty="0"/>
              <a:t>Developing Employability and Skills - Profiling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318263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Kingussie</a:t>
            </a:r>
            <a:r>
              <a:rPr lang="en-GB"/>
              <a:t> High School Approach</a:t>
            </a:r>
          </a:p>
        </p:txBody>
      </p:sp>
      <p:pic>
        <p:nvPicPr>
          <p:cNvPr id="56" name="Shape 56" descr="2016-09-26-1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914275"/>
            <a:ext cx="1649275" cy="21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2016-09-26-1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75" y="2914275"/>
            <a:ext cx="1649275" cy="21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https://sites.google.com/a/kingussiehigh.org.uk/jemima/?pli=1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 sz="1200" i="1">
                <a:solidFill>
                  <a:srgbClr val="FF0000"/>
                </a:solidFill>
              </a:rPr>
              <a:t>You would need a Google Account to login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LEARNER JOURNEY INTERVIEWS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S3 - ALL PUPILS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-GB" b="1"/>
              <a:t>S4 - Targeted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-GB" b="1"/>
              <a:t>S5 - Targeted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9325" cy="47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9550" cy="48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225" cy="49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Visual CV’s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22195704_1161895160609447_3966034799472409765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58501"/>
            <a:ext cx="43869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22089813_1161895033942793_1422752088472680491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750" y="152400"/>
            <a:ext cx="43216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22195704_1161895160609447_3966034799472409765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8323"/>
            <a:ext cx="4104455" cy="4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089813_1161895033942793_1422752088472680491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1470"/>
            <a:ext cx="4734760" cy="4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22141254_1161895060609457_2236037097645071992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39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22195227_1161895197276110_5739448846799945560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250" y="87075"/>
            <a:ext cx="41451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22141254_1161895060609457_2236037097645071992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87" y="87075"/>
            <a:ext cx="4426213" cy="5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2195227_1161895197276110_5739448846799945560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87075"/>
            <a:ext cx="4457700" cy="5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22089282_1161895293942767_661158442403239005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73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22089282_1161895293942767_661158442403239005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89265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160310_Google Kinguissie School Grounds Life HighRes_07_0507 (1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7725"/>
            <a:ext cx="9035724" cy="5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Bit of background...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KHS LEARNER PATHWAYS WEBSITE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</a:rPr>
              <a:t>www.khslearnerpathways.info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199" cy="48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5" y="122125"/>
            <a:ext cx="8948050" cy="48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b="1"/>
              <a:t>POSITIVE DESTINATIONS AT KHS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Positive Destinations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75" y="1152475"/>
            <a:ext cx="8601075" cy="38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Contact Info: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Andy Brown (Depute Head Teacher)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 b="1" u="sng">
                <a:solidFill>
                  <a:schemeClr val="hlink"/>
                </a:solidFill>
                <a:hlinkClick r:id="rId3"/>
              </a:rPr>
              <a:t>andy.brown@kingussiehigh.org.uk</a:t>
            </a:r>
          </a:p>
          <a:p>
            <a:pPr lvl="0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None/>
            </a:pPr>
            <a:r>
              <a:rPr lang="en-GB" sz="2400" b="1"/>
              <a:t>Ollie Bray (Head Teacher)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 b="1" u="sng">
                <a:solidFill>
                  <a:schemeClr val="hlink"/>
                </a:solidFill>
                <a:hlinkClick r:id="rId4"/>
              </a:rPr>
              <a:t>ollie.bray@kingussiehigh.org.uk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2016-09-26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525" y="579663"/>
            <a:ext cx="3804575" cy="39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00" y="135775"/>
            <a:ext cx="8596350" cy="4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WIDER ACHIEVEMENT REPORTS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0975" cy="49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0975" cy="48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93626" cy="48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b="1"/>
              <a:t>ePortfolios</a:t>
            </a:r>
          </a:p>
        </p:txBody>
      </p:sp>
      <p:pic>
        <p:nvPicPr>
          <p:cNvPr id="94" name="Shape 94" descr="11140127_718214344977533_380143715862157816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00" y="304800"/>
            <a:ext cx="3077750" cy="1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160310_Google Kinguissie Unidentifiable Tech LoRes_02_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163" y="2992650"/>
            <a:ext cx="3899563" cy="20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910051" cy="48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20D97-9B4E-483F-9F28-5E0E12F904F4}"/>
</file>

<file path=customXml/itemProps2.xml><?xml version="1.0" encoding="utf-8"?>
<ds:datastoreItem xmlns:ds="http://schemas.openxmlformats.org/officeDocument/2006/customXml" ds:itemID="{12C55D23-3654-411E-A95E-731D0D4BDB5A}"/>
</file>

<file path=customXml/itemProps3.xml><?xml version="1.0" encoding="utf-8"?>
<ds:datastoreItem xmlns:ds="http://schemas.openxmlformats.org/officeDocument/2006/customXml" ds:itemID="{987A461C-D1E3-4E2E-97D2-DE43752CC328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</Words>
  <Application>Microsoft Office PowerPoint</Application>
  <PresentationFormat>On-screen Show (16:9)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Developing Employability and Skills - Profiling</vt:lpstr>
      <vt:lpstr>Bit of background...</vt:lpstr>
      <vt:lpstr>PowerPoint Presentation</vt:lpstr>
      <vt:lpstr>WIDER ACHIEVEMENT REPORTS</vt:lpstr>
      <vt:lpstr>PowerPoint Presentation</vt:lpstr>
      <vt:lpstr>PowerPoint Presentation</vt:lpstr>
      <vt:lpstr>PowerPoint Presentation</vt:lpstr>
      <vt:lpstr>ePortfolios</vt:lpstr>
      <vt:lpstr>PowerPoint Presentation</vt:lpstr>
      <vt:lpstr>https://sites.google.com/a/kingussiehigh.org.uk/jemima/?pli=1  You would need a Google Account to login</vt:lpstr>
      <vt:lpstr>LEARNER JOURNEY INTERVIEWS</vt:lpstr>
      <vt:lpstr>S3 - ALL PUPILS  S4 - Targeted  S5 - Targeted</vt:lpstr>
      <vt:lpstr>PowerPoint Presentation</vt:lpstr>
      <vt:lpstr>PowerPoint Presentation</vt:lpstr>
      <vt:lpstr>PowerPoint Presentation</vt:lpstr>
      <vt:lpstr>Visual CV’s</vt:lpstr>
      <vt:lpstr>PowerPoint Presentation</vt:lpstr>
      <vt:lpstr>PowerPoint Presentation</vt:lpstr>
      <vt:lpstr>PowerPoint Presentation</vt:lpstr>
      <vt:lpstr>KHS LEARNER PATHWAYS WEBSITE  www.khslearnerpathways.info</vt:lpstr>
      <vt:lpstr>PowerPoint Presentation</vt:lpstr>
      <vt:lpstr>PowerPoint Presentation</vt:lpstr>
      <vt:lpstr>POSITIVE DESTINATIONS AT KHS</vt:lpstr>
      <vt:lpstr>Positive Destinations</vt:lpstr>
      <vt:lpstr>Contact Info: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Developing Employability and Skills - Profiling</dc:title>
  <dc:creator>DLECJGEdS@gov.scot</dc:creator>
  <cp:lastModifiedBy>Stevenson J (Jeremy)</cp:lastModifiedBy>
  <cp:revision>4</cp:revision>
  <dcterms:modified xsi:type="dcterms:W3CDTF">2018-03-09T15:59:55Z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