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1" r:id="rId5"/>
    <p:sldId id="289" r:id="rId6"/>
    <p:sldId id="295" r:id="rId7"/>
    <p:sldId id="269" r:id="rId8"/>
    <p:sldId id="263" r:id="rId9"/>
    <p:sldId id="271" r:id="rId10"/>
    <p:sldId id="261" r:id="rId11"/>
    <p:sldId id="27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86418"/>
  </p:normalViewPr>
  <p:slideViewPr>
    <p:cSldViewPr snapToGrid="0" snapToObjects="1">
      <p:cViewPr varScale="1">
        <p:scale>
          <a:sx n="63" d="100"/>
          <a:sy n="63" d="100"/>
        </p:scale>
        <p:origin x="15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6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Teacher Numbers – All Collaboratives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F28512-955C-134D-9DEB-6B383412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6900" y="-7616261"/>
            <a:ext cx="11944350" cy="1576057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4290D7-87E0-B746-BB9A-F2ACB895F1BF}"/>
              </a:ext>
            </a:extLst>
          </p:cNvPr>
          <p:cNvSpPr/>
          <p:nvPr/>
        </p:nvSpPr>
        <p:spPr>
          <a:xfrm>
            <a:off x="865605" y="1211176"/>
            <a:ext cx="2381478" cy="5490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Northern Alliance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9248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513D2A-A92D-AF4F-9843-430E11EB2E73}"/>
              </a:ext>
            </a:extLst>
          </p:cNvPr>
          <p:cNvSpPr/>
          <p:nvPr/>
        </p:nvSpPr>
        <p:spPr>
          <a:xfrm>
            <a:off x="5967195" y="1319922"/>
            <a:ext cx="2381478" cy="6117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Tayside</a:t>
            </a:r>
            <a:r>
              <a:rPr lang="en-US" sz="1600" dirty="0">
                <a:solidFill>
                  <a:schemeClr val="tx1"/>
                </a:solidFill>
              </a:rPr>
              <a:t>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3792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ABDE0A-666D-FB48-8211-02528247886F}"/>
              </a:ext>
            </a:extLst>
          </p:cNvPr>
          <p:cNvSpPr/>
          <p:nvPr/>
        </p:nvSpPr>
        <p:spPr>
          <a:xfrm>
            <a:off x="3585717" y="2640330"/>
            <a:ext cx="2381478" cy="726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Forth Valley &amp; West Lothian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4982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2DA450-049C-5A4B-9C93-D429B0799C16}"/>
              </a:ext>
            </a:extLst>
          </p:cNvPr>
          <p:cNvSpPr/>
          <p:nvPr/>
        </p:nvSpPr>
        <p:spPr>
          <a:xfrm>
            <a:off x="6655071" y="4116987"/>
            <a:ext cx="2381478" cy="5350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South East Alliance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9661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85FC6-787E-2D4A-B630-E15E7C2D13EF}"/>
              </a:ext>
            </a:extLst>
          </p:cNvPr>
          <p:cNvSpPr/>
          <p:nvPr/>
        </p:nvSpPr>
        <p:spPr>
          <a:xfrm>
            <a:off x="3232692" y="3902129"/>
            <a:ext cx="2381478" cy="6015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West Partnership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17,669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8A0AB4-C550-1F45-9FFC-5AB52D289637}"/>
              </a:ext>
            </a:extLst>
          </p:cNvPr>
          <p:cNvSpPr/>
          <p:nvPr/>
        </p:nvSpPr>
        <p:spPr>
          <a:xfrm>
            <a:off x="3717276" y="5852196"/>
            <a:ext cx="2381478" cy="502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South West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5,111</a:t>
            </a:r>
          </a:p>
        </p:txBody>
      </p:sp>
    </p:spTree>
    <p:extLst>
      <p:ext uri="{BB962C8B-B14F-4D97-AF65-F5344CB8AC3E}">
        <p14:creationId xmlns:p14="http://schemas.microsoft.com/office/powerpoint/2010/main" val="25669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036BD-0246-7842-B00B-6F5AB54B4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8AF81B-5A0F-044F-B8BA-34826F24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Teacher Numbers - Individual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374441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0252" y="1691401"/>
            <a:ext cx="23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F46090-FCBE-EB4C-93F3-01BEB5D1C5DE}"/>
              </a:ext>
            </a:extLst>
          </p:cNvPr>
          <p:cNvSpPr/>
          <p:nvPr/>
        </p:nvSpPr>
        <p:spPr>
          <a:xfrm>
            <a:off x="6060711" y="362661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A0E8F2-9601-1546-BE6C-461B2D5E7A92}"/>
              </a:ext>
            </a:extLst>
          </p:cNvPr>
          <p:cNvSpPr/>
          <p:nvPr/>
        </p:nvSpPr>
        <p:spPr>
          <a:xfrm>
            <a:off x="4588803" y="3838064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2675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6DB705-935F-0645-964E-CB35DCDE2656}"/>
              </a:ext>
            </a:extLst>
          </p:cNvPr>
          <p:cNvSpPr/>
          <p:nvPr/>
        </p:nvSpPr>
        <p:spPr>
          <a:xfrm>
            <a:off x="4167298" y="27960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856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5EF863-87E9-8F46-8228-A0B8A0F7CCEE}"/>
              </a:ext>
            </a:extLst>
          </p:cNvPr>
          <p:cNvSpPr/>
          <p:nvPr/>
        </p:nvSpPr>
        <p:spPr>
          <a:xfrm>
            <a:off x="2825702" y="362660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2365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1F3C84-DE57-3643-A221-7FCEF275ADFE}"/>
              </a:ext>
            </a:extLst>
          </p:cNvPr>
          <p:cNvSpPr/>
          <p:nvPr/>
        </p:nvSpPr>
        <p:spPr>
          <a:xfrm>
            <a:off x="2132601" y="478733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825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96796A-C2DD-E347-9D92-D2017E605EBD}"/>
              </a:ext>
            </a:extLst>
          </p:cNvPr>
          <p:cNvSpPr/>
          <p:nvPr/>
        </p:nvSpPr>
        <p:spPr>
          <a:xfrm>
            <a:off x="636998" y="258457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7C9059-D66C-374B-B822-C4F56C62A4A0}"/>
              </a:ext>
            </a:extLst>
          </p:cNvPr>
          <p:cNvSpPr/>
          <p:nvPr/>
        </p:nvSpPr>
        <p:spPr>
          <a:xfrm>
            <a:off x="5798977" y="74317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324CD6-D13E-9A40-A2D2-F0D4ACD98AB6}"/>
              </a:ext>
            </a:extLst>
          </p:cNvPr>
          <p:cNvSpPr/>
          <p:nvPr/>
        </p:nvSpPr>
        <p:spPr>
          <a:xfrm>
            <a:off x="3745793" y="64719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3126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070" y="566008"/>
            <a:ext cx="334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8D8EBB-CC4C-F247-A713-4C145E304D23}"/>
              </a:ext>
            </a:extLst>
          </p:cNvPr>
          <p:cNvSpPr/>
          <p:nvPr/>
        </p:nvSpPr>
        <p:spPr>
          <a:xfrm>
            <a:off x="7112271" y="276936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1133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C08B0D-909A-8545-A5DA-424CDB83529D}"/>
              </a:ext>
            </a:extLst>
          </p:cNvPr>
          <p:cNvSpPr/>
          <p:nvPr/>
        </p:nvSpPr>
        <p:spPr>
          <a:xfrm>
            <a:off x="6615703" y="4471041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C5D3A1-FCA4-9C4F-B2A1-8CB2DABE20F2}"/>
              </a:ext>
            </a:extLst>
          </p:cNvPr>
          <p:cNvSpPr/>
          <p:nvPr/>
        </p:nvSpPr>
        <p:spPr>
          <a:xfrm>
            <a:off x="3601760" y="416814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1329</a:t>
            </a:r>
          </a:p>
        </p:txBody>
      </p:sp>
    </p:spTree>
    <p:extLst>
      <p:ext uri="{BB962C8B-B14F-4D97-AF65-F5344CB8AC3E}">
        <p14:creationId xmlns:p14="http://schemas.microsoft.com/office/powerpoint/2010/main" val="109451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FE04C-FA34-D646-97D0-D76FEA203161}"/>
              </a:ext>
            </a:extLst>
          </p:cNvPr>
          <p:cNvSpPr txBox="1"/>
          <p:nvPr/>
        </p:nvSpPr>
        <p:spPr>
          <a:xfrm>
            <a:off x="5045370" y="977475"/>
            <a:ext cx="391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E35072-7CF3-EE4D-BD33-66FA5D6EE8D5}"/>
              </a:ext>
            </a:extLst>
          </p:cNvPr>
          <p:cNvSpPr/>
          <p:nvPr/>
        </p:nvSpPr>
        <p:spPr>
          <a:xfrm>
            <a:off x="2380251" y="3031757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925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17EAD1-B207-5C49-848A-7A03B612F6D5}"/>
              </a:ext>
            </a:extLst>
          </p:cNvPr>
          <p:cNvSpPr/>
          <p:nvPr/>
        </p:nvSpPr>
        <p:spPr>
          <a:xfrm>
            <a:off x="5374911" y="322442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94A69E-3EC1-AF4C-A9DD-DF83A7C0CA73}"/>
              </a:ext>
            </a:extLst>
          </p:cNvPr>
          <p:cNvSpPr/>
          <p:nvPr/>
        </p:nvSpPr>
        <p:spPr>
          <a:xfrm>
            <a:off x="5068230" y="417525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1620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1FD3BC-BC3C-4F40-B461-131F8B323136}"/>
              </a:ext>
            </a:extLst>
          </p:cNvPr>
          <p:cNvSpPr/>
          <p:nvPr/>
        </p:nvSpPr>
        <p:spPr>
          <a:xfrm>
            <a:off x="6158409" y="51582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1924</a:t>
            </a:r>
          </a:p>
        </p:txBody>
      </p:sp>
    </p:spTree>
    <p:extLst>
      <p:ext uri="{BB962C8B-B14F-4D97-AF65-F5344CB8AC3E}">
        <p14:creationId xmlns:p14="http://schemas.microsoft.com/office/powerpoint/2010/main" val="304967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0D166-27A7-6041-8B54-18FD859FDEB5}"/>
              </a:ext>
            </a:extLst>
          </p:cNvPr>
          <p:cNvSpPr txBox="1"/>
          <p:nvPr/>
        </p:nvSpPr>
        <p:spPr>
          <a:xfrm>
            <a:off x="5976995" y="665902"/>
            <a:ext cx="2546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East Alliance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B01F53-3BD3-F149-949B-D5B839839FEC}"/>
              </a:ext>
            </a:extLst>
          </p:cNvPr>
          <p:cNvSpPr/>
          <p:nvPr/>
        </p:nvSpPr>
        <p:spPr>
          <a:xfrm>
            <a:off x="3180351" y="43581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1055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6A0F15-6826-234F-A25C-0667E82B61E9}"/>
              </a:ext>
            </a:extLst>
          </p:cNvPr>
          <p:cNvSpPr/>
          <p:nvPr/>
        </p:nvSpPr>
        <p:spPr>
          <a:xfrm>
            <a:off x="3774711" y="215214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935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23ADF-B9C9-6245-8EDB-0508D10A787C}"/>
              </a:ext>
            </a:extLst>
          </p:cNvPr>
          <p:cNvSpPr/>
          <p:nvPr/>
        </p:nvSpPr>
        <p:spPr>
          <a:xfrm>
            <a:off x="1134381" y="2589778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3281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E88C57E-B96E-814A-839D-DA33B6444521}"/>
              </a:ext>
            </a:extLst>
          </p:cNvPr>
          <p:cNvSpPr/>
          <p:nvPr/>
        </p:nvSpPr>
        <p:spPr>
          <a:xfrm>
            <a:off x="2265951" y="336372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892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081509-BD46-1D47-88FE-128E8131D89B}"/>
              </a:ext>
            </a:extLst>
          </p:cNvPr>
          <p:cNvSpPr/>
          <p:nvPr/>
        </p:nvSpPr>
        <p:spPr>
          <a:xfrm>
            <a:off x="2511673" y="128675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3498</a:t>
            </a:r>
          </a:p>
        </p:txBody>
      </p:sp>
    </p:spTree>
    <p:extLst>
      <p:ext uri="{BB962C8B-B14F-4D97-AF65-F5344CB8AC3E}">
        <p14:creationId xmlns:p14="http://schemas.microsoft.com/office/powerpoint/2010/main" val="91388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8910" y="817468"/>
            <a:ext cx="286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21AB49-B2C7-C947-A6F1-8A678E3D6FA3}"/>
              </a:ext>
            </a:extLst>
          </p:cNvPr>
          <p:cNvSpPr/>
          <p:nvPr/>
        </p:nvSpPr>
        <p:spPr>
          <a:xfrm>
            <a:off x="4885901" y="395568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3282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F346AA-8347-5445-BC3F-C8D6F2A7D626}"/>
              </a:ext>
            </a:extLst>
          </p:cNvPr>
          <p:cNvSpPr/>
          <p:nvPr/>
        </p:nvSpPr>
        <p:spPr>
          <a:xfrm>
            <a:off x="4689111" y="240595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3502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E48485-FCDF-A64E-82B2-0F55B613918E}"/>
              </a:ext>
            </a:extLst>
          </p:cNvPr>
          <p:cNvSpPr/>
          <p:nvPr/>
        </p:nvSpPr>
        <p:spPr>
          <a:xfrm>
            <a:off x="2403111" y="33180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1265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6374B6-1CD1-4C44-BD49-B6DC77AFC72B}"/>
              </a:ext>
            </a:extLst>
          </p:cNvPr>
          <p:cNvSpPr/>
          <p:nvPr/>
        </p:nvSpPr>
        <p:spPr>
          <a:xfrm>
            <a:off x="1122951" y="25179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1656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ECDA62-F587-9544-8F95-634C9F1DF5E5}"/>
              </a:ext>
            </a:extLst>
          </p:cNvPr>
          <p:cNvSpPr/>
          <p:nvPr/>
        </p:nvSpPr>
        <p:spPr>
          <a:xfrm>
            <a:off x="3079386" y="21945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5020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ECC419-AADB-0E47-947C-A11C5EB9F0AC}"/>
              </a:ext>
            </a:extLst>
          </p:cNvPr>
          <p:cNvSpPr/>
          <p:nvPr/>
        </p:nvSpPr>
        <p:spPr>
          <a:xfrm>
            <a:off x="2917461" y="58126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1245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6C09BB-D539-2C4C-B361-B5342459C015}"/>
              </a:ext>
            </a:extLst>
          </p:cNvPr>
          <p:cNvSpPr/>
          <p:nvPr/>
        </p:nvSpPr>
        <p:spPr>
          <a:xfrm>
            <a:off x="1648731" y="406894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961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45E8D9-749D-2F4D-93D6-66B016D170D8}"/>
              </a:ext>
            </a:extLst>
          </p:cNvPr>
          <p:cNvSpPr/>
          <p:nvPr/>
        </p:nvSpPr>
        <p:spPr>
          <a:xfrm>
            <a:off x="279942" y="188925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738</a:t>
            </a:r>
          </a:p>
        </p:txBody>
      </p:sp>
    </p:spTree>
    <p:extLst>
      <p:ext uri="{BB962C8B-B14F-4D97-AF65-F5344CB8AC3E}">
        <p14:creationId xmlns:p14="http://schemas.microsoft.com/office/powerpoint/2010/main" val="39190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112" y="1331805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0298E6-DBC9-C445-8C92-C2B33F0A72F6}"/>
              </a:ext>
            </a:extLst>
          </p:cNvPr>
          <p:cNvSpPr/>
          <p:nvPr/>
        </p:nvSpPr>
        <p:spPr>
          <a:xfrm>
            <a:off x="4769121" y="438099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1470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B2E82A-7BB3-744A-AD4D-81A361ECFC97}"/>
              </a:ext>
            </a:extLst>
          </p:cNvPr>
          <p:cNvSpPr/>
          <p:nvPr/>
        </p:nvSpPr>
        <p:spPr>
          <a:xfrm>
            <a:off x="4500607" y="190398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1189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5D5799-0D86-E140-8CA6-EC9D3F75B316}"/>
              </a:ext>
            </a:extLst>
          </p:cNvPr>
          <p:cNvSpPr/>
          <p:nvPr/>
        </p:nvSpPr>
        <p:spPr>
          <a:xfrm>
            <a:off x="1808751" y="363804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1056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FF1EBE-2F07-8446-B5F9-8D35A9457BDE}"/>
              </a:ext>
            </a:extLst>
          </p:cNvPr>
          <p:cNvSpPr/>
          <p:nvPr/>
        </p:nvSpPr>
        <p:spPr>
          <a:xfrm>
            <a:off x="1423578" y="178533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1396</a:t>
            </a:r>
          </a:p>
        </p:txBody>
      </p:sp>
    </p:spTree>
    <p:extLst>
      <p:ext uri="{BB962C8B-B14F-4D97-AF65-F5344CB8AC3E}">
        <p14:creationId xmlns:p14="http://schemas.microsoft.com/office/powerpoint/2010/main" val="121476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8E45F-BFCE-40C8-A639-E5ABE9DD27B7}"/>
</file>

<file path=customXml/itemProps2.xml><?xml version="1.0" encoding="utf-8"?>
<ds:datastoreItem xmlns:ds="http://schemas.openxmlformats.org/officeDocument/2006/customXml" ds:itemID="{96E1963B-D51B-41B7-A609-05520FE1F89E}"/>
</file>

<file path=customXml/itemProps3.xml><?xml version="1.0" encoding="utf-8"?>
<ds:datastoreItem xmlns:ds="http://schemas.openxmlformats.org/officeDocument/2006/customXml" ds:itemID="{8BAB159C-A2DC-4BA0-B920-AFAC3E4003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25908</TotalTime>
  <Words>104</Words>
  <Application>Microsoft Office PowerPoint</Application>
  <PresentationFormat>On-screen Show (4:3)</PresentationFormat>
  <Paragraphs>64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Teacher Numbers – All Collaboratives</vt:lpstr>
      <vt:lpstr>PowerPoint Presentation</vt:lpstr>
      <vt:lpstr>Teacher Numbers - Individual Collaboratives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- Number of teachers</dc:title>
  <dc:creator>Stephen Bullock</dc:creator>
  <cp:lastModifiedBy>Bullock S (Stephen)</cp:lastModifiedBy>
  <cp:revision>61</cp:revision>
  <dcterms:created xsi:type="dcterms:W3CDTF">2018-01-17T00:28:49Z</dcterms:created>
  <dcterms:modified xsi:type="dcterms:W3CDTF">2018-09-06T09:30:57Z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