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3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967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GC master ">
  <p:cSld name="RGC master 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ranklin Gothic"/>
              <a:buNone/>
              <a:defRPr sz="4400" b="0" i="0" u="none" strike="noStrike" cap="none">
                <a:solidFill>
                  <a:schemeClr val="accent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971600" y="6021288"/>
            <a:ext cx="72729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971600" y="6021288"/>
            <a:ext cx="72729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1" y="1959175"/>
            <a:ext cx="82296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GC master ">
  <p:cSld name="1_RGC master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39552" y="6021288"/>
            <a:ext cx="8034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539552" y="6021288"/>
            <a:ext cx="8034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457200" y="1304652"/>
            <a:ext cx="8256300" cy="4716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39552" y="1700213"/>
            <a:ext cx="80349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GC master ">
  <p:cSld name="3_RGC master 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539552" y="6021288"/>
            <a:ext cx="8034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539552" y="6021288"/>
            <a:ext cx="8034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457200" y="1412776"/>
            <a:ext cx="8229600" cy="4608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Body text should be Franklin Gothic Demi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Franklin Gothic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Be all you can be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Franklin Gothic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Body text should be Franklin Gothic Demi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Franklin Gothic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Body text should be Franklin Gothic Demi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Franklin Gothic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Body text should be Franklin Gothic Demi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634" y="6122713"/>
            <a:ext cx="2346300" cy="48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hape 9"/>
          <p:cNvCxnSpPr/>
          <p:nvPr/>
        </p:nvCxnSpPr>
        <p:spPr>
          <a:xfrm>
            <a:off x="457200" y="6021288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1"/>
                </a:solidFill>
              </a:rPr>
              <a:t>From Creativity to Confidence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39552" y="1700213"/>
            <a:ext cx="80349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-GB" sz="1800">
                <a:solidFill>
                  <a:schemeClr val="lt2"/>
                </a:solidFill>
              </a:rPr>
              <a:t>At Robert Gordon’s College, the programme of curricular and extra-curricular musical, dramatic and theatrical activities develops confidence and well-being in children and young people.</a:t>
            </a:r>
            <a:endParaRPr sz="1800">
              <a:solidFill>
                <a:schemeClr val="lt2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-GB" sz="1800">
                <a:solidFill>
                  <a:schemeClr val="lt2"/>
                </a:solidFill>
              </a:rPr>
              <a:t>Pupils develop into learners who are confident and ambitious with high levels of self-esteem, they are motivated to explore and challenge assumptions, take ownership of their own learning and thinking, and they are imaginative, open-minded and confident risk-takers.</a:t>
            </a:r>
            <a:endParaRPr sz="1800">
              <a:solidFill>
                <a:schemeClr val="lt2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 sz="1200"/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" y="504275"/>
            <a:ext cx="7744796" cy="54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52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Impact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0" y="242025"/>
            <a:ext cx="8030101" cy="56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GB"/>
              <a:t>The Impact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30325" y="60693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Rationale and Philosophy</a:t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75" y="1370426"/>
            <a:ext cx="6423201" cy="454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Programme Structure - Overview</a:t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663" y="1479200"/>
            <a:ext cx="6306674" cy="44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Engagement Across the School Community</a:t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175" y="1741223"/>
            <a:ext cx="5949200" cy="42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74" y="1106850"/>
            <a:ext cx="6879249" cy="48633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Programme Structure - Primary School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350" y="1469475"/>
            <a:ext cx="6322346" cy="44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9564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GB"/>
              <a:t>Programme Structure - Primary School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37" y="1016000"/>
            <a:ext cx="6961126" cy="4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7731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GB"/>
              <a:t>Programme Structure - Senior School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075" y="1378900"/>
            <a:ext cx="6254054" cy="44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0471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GB"/>
              <a:t>Programme Structure - Senior School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50" y="1196200"/>
            <a:ext cx="6710102" cy="47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10371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GB"/>
              <a:t>Programme Structure - Senior School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GC">
  <a:themeElements>
    <a:clrScheme name="RGC colours">
      <a:dk1>
        <a:srgbClr val="004785"/>
      </a:dk1>
      <a:lt1>
        <a:srgbClr val="FFFFFF"/>
      </a:lt1>
      <a:dk2>
        <a:srgbClr val="004785"/>
      </a:dk2>
      <a:lt2>
        <a:srgbClr val="FFFFFF"/>
      </a:lt2>
      <a:accent1>
        <a:srgbClr val="007CC3"/>
      </a:accent1>
      <a:accent2>
        <a:srgbClr val="FDB913"/>
      </a:accent2>
      <a:accent3>
        <a:srgbClr val="EF3E42"/>
      </a:accent3>
      <a:accent4>
        <a:srgbClr val="CA3092"/>
      </a:accent4>
      <a:accent5>
        <a:srgbClr val="716FB3"/>
      </a:accent5>
      <a:accent6>
        <a:srgbClr val="7AC143"/>
      </a:accent6>
      <a:hlink>
        <a:srgbClr val="00B1B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57F30-1EC9-425B-8598-359E1E8E27F6}"/>
</file>

<file path=customXml/itemProps2.xml><?xml version="1.0" encoding="utf-8"?>
<ds:datastoreItem xmlns:ds="http://schemas.openxmlformats.org/officeDocument/2006/customXml" ds:itemID="{263E6F07-4CB3-4746-8098-222EE53800BF}"/>
</file>

<file path=customXml/itemProps3.xml><?xml version="1.0" encoding="utf-8"?>
<ds:datastoreItem xmlns:ds="http://schemas.openxmlformats.org/officeDocument/2006/customXml" ds:itemID="{17AB9EEC-F3AA-4DE8-A7CD-5074AD07AA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</vt:lpstr>
      <vt:lpstr>RGC</vt:lpstr>
      <vt:lpstr>From Creativity to Confidence</vt:lpstr>
      <vt:lpstr>Rationale and Philosophy</vt:lpstr>
      <vt:lpstr>Programme Structure - Overview</vt:lpstr>
      <vt:lpstr>Engagement Across the School Community</vt:lpstr>
      <vt:lpstr>Programme Structure - Primary School</vt:lpstr>
      <vt:lpstr>Programme Structure - Primary School </vt:lpstr>
      <vt:lpstr>Programme Structure - Senior School </vt:lpstr>
      <vt:lpstr>Programme Structure - Senior School  </vt:lpstr>
      <vt:lpstr>Programme Structure - Senior School  </vt:lpstr>
      <vt:lpstr>The Impact</vt:lpstr>
      <vt:lpstr>The Impact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Creativity to Confidence</dc:title>
  <dc:creator>Montgomery E (Elizabeth)</dc:creator>
  <cp:lastModifiedBy>Stevenson J (Jeremy)</cp:lastModifiedBy>
  <cp:revision>2</cp:revision>
  <cp:lastPrinted>2018-02-11T19:25:30Z</cp:lastPrinted>
  <dcterms:modified xsi:type="dcterms:W3CDTF">2018-02-13T15:57:25Z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