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Default Extension="jpg" ContentType="image/jpeg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32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slides/slide33.xml" ContentType="application/vnd.openxmlformats-officedocument.presentationml.slide+xml"/>
  <Override PartName="/ppt/slides/slide21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3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Authors.xml" ContentType="application/vnd.openxmlformats-officedocument.presentationml.commentAuthors+xml"/>
  <Override PartName="/ppt/ink/ink9.xml" ContentType="application/inkml+xml"/>
  <Override PartName="/ppt/ink/ink5.xml" ContentType="application/inkml+xml"/>
  <Override PartName="/ppt/ink/ink6.xml" ContentType="application/inkml+xml"/>
  <Override PartName="/ppt/notesMasters/notesMaster1.xml" ContentType="application/vnd.openxmlformats-officedocument.presentationml.notesMaster+xml"/>
  <Override PartName="/ppt/ink/ink4.xml" ContentType="application/inkml+xml"/>
  <Override PartName="/ppt/ink/ink22.xml" ContentType="application/inkml+xml"/>
  <Override PartName="/ppt/ink/ink7.xml" ContentType="application/inkml+xml"/>
  <Override PartName="/ppt/ink/ink16.xml" ContentType="application/inkml+xml"/>
  <Override PartName="/ppt/ink/ink15.xml" ContentType="application/inkml+xml"/>
  <Override PartName="/ppt/ink/ink14.xml" ContentType="application/inkml+xml"/>
  <Override PartName="/ppt/ink/ink13.xml" ContentType="application/inkml+xml"/>
  <Override PartName="/ppt/ink/ink12.xml" ContentType="application/inkml+xml"/>
  <Override PartName="/ppt/ink/ink11.xml" ContentType="application/inkml+xml"/>
  <Override PartName="/ppt/ink/ink10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handoutMasters/handoutMaster1.xml" ContentType="application/vnd.openxmlformats-officedocument.presentationml.handoutMaster+xml"/>
  <Override PartName="/ppt/ink/ink20.xml" ContentType="application/inkml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charts/chart1.xml" ContentType="application/vnd.openxmlformats-officedocument.drawingml.chart+xml"/>
  <Override PartName="/ppt/charts/style1.xml" ContentType="application/vnd.ms-office.chartstyle+xml"/>
  <Override PartName="/ppt/ink/ink8.xml" ContentType="application/inkml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diagrams/drawing2.xml" ContentType="application/vnd.ms-office.drawingml.diagramDrawing+xml"/>
  <Override PartName="/ppt/charts/chart4.xml" ContentType="application/vnd.openxmlformats-officedocument.drawingml.chart+xml"/>
  <Override PartName="/ppt/charts/chart3.xml" ContentType="application/vnd.openxmlformats-officedocument.drawingml.chart+xml"/>
  <Override PartName="/ppt/ink/ink2.xml" ContentType="application/inkml+xml"/>
  <Override PartName="/ppt/ink/ink3.xml" ContentType="application/inkml+xml"/>
  <Override PartName="/ppt/ink/ink1.xml" ContentType="application/inkml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ppt/ink/ink21.xml" ContentType="application/inkml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36"/>
  </p:notesMasterIdLst>
  <p:handoutMasterIdLst>
    <p:handoutMasterId r:id="rId37"/>
  </p:handoutMasterIdLst>
  <p:sldIdLst>
    <p:sldId id="256" r:id="rId3"/>
    <p:sldId id="296" r:id="rId4"/>
    <p:sldId id="276" r:id="rId5"/>
    <p:sldId id="280" r:id="rId6"/>
    <p:sldId id="322" r:id="rId7"/>
    <p:sldId id="295" r:id="rId8"/>
    <p:sldId id="282" r:id="rId9"/>
    <p:sldId id="281" r:id="rId10"/>
    <p:sldId id="292" r:id="rId11"/>
    <p:sldId id="291" r:id="rId12"/>
    <p:sldId id="294" r:id="rId13"/>
    <p:sldId id="293" r:id="rId14"/>
    <p:sldId id="265" r:id="rId15"/>
    <p:sldId id="283" r:id="rId16"/>
    <p:sldId id="314" r:id="rId17"/>
    <p:sldId id="268" r:id="rId18"/>
    <p:sldId id="316" r:id="rId19"/>
    <p:sldId id="267" r:id="rId20"/>
    <p:sldId id="284" r:id="rId21"/>
    <p:sldId id="323" r:id="rId22"/>
    <p:sldId id="298" r:id="rId23"/>
    <p:sldId id="299" r:id="rId24"/>
    <p:sldId id="300" r:id="rId25"/>
    <p:sldId id="301" r:id="rId26"/>
    <p:sldId id="285" r:id="rId27"/>
    <p:sldId id="308" r:id="rId28"/>
    <p:sldId id="303" r:id="rId29"/>
    <p:sldId id="289" r:id="rId30"/>
    <p:sldId id="286" r:id="rId31"/>
    <p:sldId id="327" r:id="rId32"/>
    <p:sldId id="330" r:id="rId33"/>
    <p:sldId id="320" r:id="rId34"/>
    <p:sldId id="321" r:id="rId3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Clark" initials="LC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1DFA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6" autoAdjust="0"/>
    <p:restoredTop sz="94660"/>
  </p:normalViewPr>
  <p:slideViewPr>
    <p:cSldViewPr snapToGrid="0">
      <p:cViewPr varScale="1">
        <p:scale>
          <a:sx n="69" d="100"/>
          <a:sy n="69" d="100"/>
        </p:scale>
        <p:origin x="66" y="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45" Type="http://schemas.openxmlformats.org/officeDocument/2006/relationships/customXml" Target="../customXml/item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ustomXml" Target="../customXml/item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ustomXml" Target="../customXml/item2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edu_s1\edu_ayr\Shared\staff\alloway\PEF\Chart%20-%20Total%20Number%20of%20Visits%20Made%20to%20The%20Hub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edu_s1\edu_ayr\Shared\staff\alloway\PEF\Chart%20Data%20-%20Emotional%20Rating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edu_s1\edu_ayr\Shared\staff\alloway\PEF\Chart%20Data%20-%20Emotional%20Rating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752374507874015"/>
          <c:y val="0.15800048240646639"/>
          <c:w val="0.58526500984251972"/>
          <c:h val="0.84199951759353364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Whole School Support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388E-481F-974F-1388703B00ED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3A07-45AD-BE9B-CF7D3893B9D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388E-481F-974F-1388703B00E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388E-481F-974F-1388703B00ED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pattFill prst="pct75">
                    <a:fgClr>
                      <a:schemeClr val="dk1">
                        <a:lumMod val="75000"/>
                        <a:lumOff val="25000"/>
                      </a:schemeClr>
                    </a:fgClr>
                    <a:bgClr>
                      <a:schemeClr val="dk1">
                        <a:lumMod val="65000"/>
                        <a:lumOff val="35000"/>
                      </a:schemeClr>
                    </a:bgClr>
                  </a:pattFill>
                  <a:ln>
                    <a:noFill/>
                  </a:ln>
                </c15:spPr>
                <c15:layout/>
              </c:ext>
            </c:extLst>
          </c:dLbls>
          <c:cat>
            <c:strRef>
              <c:f>Sheet1!$A$2:$A$5</c:f>
              <c:strCache>
                <c:ptCount val="3"/>
                <c:pt idx="1">
                  <c:v>Staged Intervention</c:v>
                </c:pt>
                <c:pt idx="2">
                  <c:v>3rd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72</c:v>
                </c:pt>
                <c:pt idx="1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07-45AD-BE9B-CF7D3893B9D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600" i="1"/>
              <a:t>#the hub </a:t>
            </a:r>
            <a:r>
              <a:rPr lang="en-US" sz="1600"/>
              <a:t>- Total Number</a:t>
            </a:r>
            <a:r>
              <a:rPr lang="en-US" sz="1600" baseline="0"/>
              <a:t> of Visits</a:t>
            </a:r>
            <a:endParaRPr lang="en-US" sz="160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4"/>
          <c:order val="0"/>
          <c:tx>
            <c:strRef>
              <c:f>[1]Consol!$G$1</c:f>
              <c:strCache>
                <c:ptCount val="1"/>
                <c:pt idx="0">
                  <c:v>Total Number of Visits</c:v>
                </c:pt>
              </c:strCache>
            </c:strRef>
          </c:tx>
          <c:spPr>
            <a:solidFill>
              <a:srgbClr val="7030A0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[1]Consol!$A$2:$A$32</c:f>
              <c:strCache>
                <c:ptCount val="31"/>
                <c:pt idx="0">
                  <c:v>AR</c:v>
                </c:pt>
                <c:pt idx="1">
                  <c:v>AW</c:v>
                </c:pt>
                <c:pt idx="2">
                  <c:v>AC</c:v>
                </c:pt>
                <c:pt idx="3">
                  <c:v>AR</c:v>
                </c:pt>
                <c:pt idx="4">
                  <c:v>BP</c:v>
                </c:pt>
                <c:pt idx="5">
                  <c:v>CM</c:v>
                </c:pt>
                <c:pt idx="6">
                  <c:v>ER</c:v>
                </c:pt>
                <c:pt idx="7">
                  <c:v>JC</c:v>
                </c:pt>
                <c:pt idx="8">
                  <c:v>LJ</c:v>
                </c:pt>
                <c:pt idx="9">
                  <c:v>RG</c:v>
                </c:pt>
                <c:pt idx="10">
                  <c:v>SP</c:v>
                </c:pt>
                <c:pt idx="11">
                  <c:v>TR</c:v>
                </c:pt>
                <c:pt idx="12">
                  <c:v>AMB</c:v>
                </c:pt>
                <c:pt idx="13">
                  <c:v>JW</c:v>
                </c:pt>
                <c:pt idx="14">
                  <c:v>MS</c:v>
                </c:pt>
                <c:pt idx="15">
                  <c:v>MS</c:v>
                </c:pt>
                <c:pt idx="16">
                  <c:v>NC</c:v>
                </c:pt>
                <c:pt idx="17">
                  <c:v>SP</c:v>
                </c:pt>
                <c:pt idx="18">
                  <c:v>CB</c:v>
                </c:pt>
                <c:pt idx="19">
                  <c:v>EI</c:v>
                </c:pt>
                <c:pt idx="20">
                  <c:v>SC</c:v>
                </c:pt>
                <c:pt idx="21">
                  <c:v>FL</c:v>
                </c:pt>
                <c:pt idx="22">
                  <c:v>EP</c:v>
                </c:pt>
                <c:pt idx="23">
                  <c:v>RM</c:v>
                </c:pt>
                <c:pt idx="24">
                  <c:v>TG</c:v>
                </c:pt>
                <c:pt idx="25">
                  <c:v>LW</c:v>
                </c:pt>
                <c:pt idx="26">
                  <c:v>MD</c:v>
                </c:pt>
                <c:pt idx="27">
                  <c:v>OK</c:v>
                </c:pt>
                <c:pt idx="28">
                  <c:v>TT</c:v>
                </c:pt>
                <c:pt idx="29">
                  <c:v>MMcD</c:v>
                </c:pt>
                <c:pt idx="30">
                  <c:v>ES</c:v>
                </c:pt>
              </c:strCache>
            </c:strRef>
          </c:cat>
          <c:val>
            <c:numRef>
              <c:f>[1]Consol!$G$2:$G$32</c:f>
              <c:numCache>
                <c:formatCode>General</c:formatCode>
                <c:ptCount val="31"/>
                <c:pt idx="0">
                  <c:v>8</c:v>
                </c:pt>
                <c:pt idx="1">
                  <c:v>43</c:v>
                </c:pt>
                <c:pt idx="2">
                  <c:v>85</c:v>
                </c:pt>
                <c:pt idx="3">
                  <c:v>20</c:v>
                </c:pt>
                <c:pt idx="4">
                  <c:v>95</c:v>
                </c:pt>
                <c:pt idx="5">
                  <c:v>8</c:v>
                </c:pt>
                <c:pt idx="6">
                  <c:v>6</c:v>
                </c:pt>
                <c:pt idx="7">
                  <c:v>1</c:v>
                </c:pt>
                <c:pt idx="8">
                  <c:v>1</c:v>
                </c:pt>
                <c:pt idx="9">
                  <c:v>45</c:v>
                </c:pt>
                <c:pt idx="10">
                  <c:v>26</c:v>
                </c:pt>
                <c:pt idx="11">
                  <c:v>38</c:v>
                </c:pt>
                <c:pt idx="12">
                  <c:v>12</c:v>
                </c:pt>
                <c:pt idx="13">
                  <c:v>7</c:v>
                </c:pt>
                <c:pt idx="14">
                  <c:v>1</c:v>
                </c:pt>
                <c:pt idx="15">
                  <c:v>2</c:v>
                </c:pt>
                <c:pt idx="16">
                  <c:v>35</c:v>
                </c:pt>
                <c:pt idx="17">
                  <c:v>3</c:v>
                </c:pt>
                <c:pt idx="18">
                  <c:v>7</c:v>
                </c:pt>
                <c:pt idx="19">
                  <c:v>42</c:v>
                </c:pt>
                <c:pt idx="20">
                  <c:v>1</c:v>
                </c:pt>
                <c:pt idx="21">
                  <c:v>1</c:v>
                </c:pt>
                <c:pt idx="22">
                  <c:v>13</c:v>
                </c:pt>
                <c:pt idx="23">
                  <c:v>1</c:v>
                </c:pt>
                <c:pt idx="24">
                  <c:v>1</c:v>
                </c:pt>
                <c:pt idx="25">
                  <c:v>3</c:v>
                </c:pt>
                <c:pt idx="26">
                  <c:v>1</c:v>
                </c:pt>
                <c:pt idx="27">
                  <c:v>5</c:v>
                </c:pt>
                <c:pt idx="28">
                  <c:v>1</c:v>
                </c:pt>
                <c:pt idx="29">
                  <c:v>3</c:v>
                </c:pt>
                <c:pt idx="3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E5-43BA-A0C8-F014D51F57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9173760"/>
        <c:axId val="169175680"/>
      </c:barChart>
      <c:catAx>
        <c:axId val="1691737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1200"/>
                  <a:t>Child Visiting The Hub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spPr>
          <a:noFill/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169175680"/>
        <c:crosses val="autoZero"/>
        <c:auto val="1"/>
        <c:lblAlgn val="ctr"/>
        <c:lblOffset val="100"/>
        <c:noMultiLvlLbl val="0"/>
      </c:catAx>
      <c:valAx>
        <c:axId val="16917568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en-GB" sz="1200"/>
                  <a:t>Total</a:t>
                </a:r>
                <a:r>
                  <a:rPr lang="en-GB" sz="1200" baseline="0"/>
                  <a:t> Number of Visits</a:t>
                </a:r>
                <a:endParaRPr lang="en-GB" sz="12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6917376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RG!$B$3</c:f>
              <c:strCache>
                <c:ptCount val="1"/>
                <c:pt idx="0">
                  <c:v>Emotional Score on Entry</c:v>
                </c:pt>
              </c:strCache>
            </c:strRef>
          </c:tx>
          <c:invertIfNegative val="0"/>
          <c:cat>
            <c:numRef>
              <c:f>RG!$A$4:$A$30</c:f>
              <c:numCache>
                <c:formatCode>dd/mm</c:formatCode>
                <c:ptCount val="27"/>
                <c:pt idx="0">
                  <c:v>42984</c:v>
                </c:pt>
                <c:pt idx="1">
                  <c:v>42985</c:v>
                </c:pt>
                <c:pt idx="2">
                  <c:v>42986</c:v>
                </c:pt>
                <c:pt idx="3">
                  <c:v>42989</c:v>
                </c:pt>
                <c:pt idx="4">
                  <c:v>14</c:v>
                </c:pt>
                <c:pt idx="5">
                  <c:v>42996</c:v>
                </c:pt>
                <c:pt idx="6">
                  <c:v>42754</c:v>
                </c:pt>
                <c:pt idx="7">
                  <c:v>42999</c:v>
                </c:pt>
                <c:pt idx="8">
                  <c:v>43007</c:v>
                </c:pt>
                <c:pt idx="9">
                  <c:v>43011</c:v>
                </c:pt>
                <c:pt idx="10">
                  <c:v>43013</c:v>
                </c:pt>
                <c:pt idx="11">
                  <c:v>43034</c:v>
                </c:pt>
                <c:pt idx="12">
                  <c:v>43035</c:v>
                </c:pt>
                <c:pt idx="13">
                  <c:v>43038</c:v>
                </c:pt>
                <c:pt idx="14">
                  <c:v>43039</c:v>
                </c:pt>
                <c:pt idx="15">
                  <c:v>43046</c:v>
                </c:pt>
                <c:pt idx="16">
                  <c:v>43048</c:v>
                </c:pt>
                <c:pt idx="17">
                  <c:v>43056</c:v>
                </c:pt>
                <c:pt idx="18">
                  <c:v>43069</c:v>
                </c:pt>
                <c:pt idx="19">
                  <c:v>43075</c:v>
                </c:pt>
                <c:pt idx="20">
                  <c:v>43080</c:v>
                </c:pt>
                <c:pt idx="21">
                  <c:v>43081</c:v>
                </c:pt>
                <c:pt idx="22">
                  <c:v>43082</c:v>
                </c:pt>
                <c:pt idx="23">
                  <c:v>43083</c:v>
                </c:pt>
                <c:pt idx="24">
                  <c:v>43084</c:v>
                </c:pt>
                <c:pt idx="25">
                  <c:v>43087</c:v>
                </c:pt>
                <c:pt idx="26">
                  <c:v>43091</c:v>
                </c:pt>
              </c:numCache>
            </c:numRef>
          </c:cat>
          <c:val>
            <c:numRef>
              <c:f>RG!$B$4:$B$30</c:f>
              <c:numCache>
                <c:formatCode>General</c:formatCode>
                <c:ptCount val="27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4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4</c:v>
                </c:pt>
                <c:pt idx="18">
                  <c:v>4</c:v>
                </c:pt>
                <c:pt idx="19">
                  <c:v>1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1</c:v>
                </c:pt>
                <c:pt idx="24">
                  <c:v>3</c:v>
                </c:pt>
                <c:pt idx="25">
                  <c:v>3</c:v>
                </c:pt>
                <c:pt idx="2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D2-43EB-9081-F3C941E9EEEE}"/>
            </c:ext>
          </c:extLst>
        </c:ser>
        <c:ser>
          <c:idx val="1"/>
          <c:order val="1"/>
          <c:tx>
            <c:strRef>
              <c:f>RG!$C$3</c:f>
              <c:strCache>
                <c:ptCount val="1"/>
                <c:pt idx="0">
                  <c:v>Emotional Score on Exit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RG!$A$4:$A$30</c:f>
              <c:numCache>
                <c:formatCode>dd/mm</c:formatCode>
                <c:ptCount val="27"/>
                <c:pt idx="0">
                  <c:v>42984</c:v>
                </c:pt>
                <c:pt idx="1">
                  <c:v>42985</c:v>
                </c:pt>
                <c:pt idx="2">
                  <c:v>42986</c:v>
                </c:pt>
                <c:pt idx="3">
                  <c:v>42989</c:v>
                </c:pt>
                <c:pt idx="4">
                  <c:v>14</c:v>
                </c:pt>
                <c:pt idx="5">
                  <c:v>42996</c:v>
                </c:pt>
                <c:pt idx="6">
                  <c:v>42754</c:v>
                </c:pt>
                <c:pt idx="7">
                  <c:v>42999</c:v>
                </c:pt>
                <c:pt idx="8">
                  <c:v>43007</c:v>
                </c:pt>
                <c:pt idx="9">
                  <c:v>43011</c:v>
                </c:pt>
                <c:pt idx="10">
                  <c:v>43013</c:v>
                </c:pt>
                <c:pt idx="11">
                  <c:v>43034</c:v>
                </c:pt>
                <c:pt idx="12">
                  <c:v>43035</c:v>
                </c:pt>
                <c:pt idx="13">
                  <c:v>43038</c:v>
                </c:pt>
                <c:pt idx="14">
                  <c:v>43039</c:v>
                </c:pt>
                <c:pt idx="15">
                  <c:v>43046</c:v>
                </c:pt>
                <c:pt idx="16">
                  <c:v>43048</c:v>
                </c:pt>
                <c:pt idx="17">
                  <c:v>43056</c:v>
                </c:pt>
                <c:pt idx="18">
                  <c:v>43069</c:v>
                </c:pt>
                <c:pt idx="19">
                  <c:v>43075</c:v>
                </c:pt>
                <c:pt idx="20">
                  <c:v>43080</c:v>
                </c:pt>
                <c:pt idx="21">
                  <c:v>43081</c:v>
                </c:pt>
                <c:pt idx="22">
                  <c:v>43082</c:v>
                </c:pt>
                <c:pt idx="23">
                  <c:v>43083</c:v>
                </c:pt>
                <c:pt idx="24">
                  <c:v>43084</c:v>
                </c:pt>
                <c:pt idx="25">
                  <c:v>43087</c:v>
                </c:pt>
                <c:pt idx="26">
                  <c:v>43091</c:v>
                </c:pt>
              </c:numCache>
            </c:numRef>
          </c:cat>
          <c:val>
            <c:numRef>
              <c:f>RG!$C$4:$C$30</c:f>
              <c:numCache>
                <c:formatCode>General</c:formatCode>
                <c:ptCount val="2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2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7</c:v>
                </c:pt>
                <c:pt idx="15">
                  <c:v>3</c:v>
                </c:pt>
                <c:pt idx="16">
                  <c:v>4</c:v>
                </c:pt>
                <c:pt idx="17">
                  <c:v>1</c:v>
                </c:pt>
                <c:pt idx="18">
                  <c:v>3</c:v>
                </c:pt>
                <c:pt idx="19">
                  <c:v>1</c:v>
                </c:pt>
                <c:pt idx="20">
                  <c:v>1</c:v>
                </c:pt>
                <c:pt idx="21">
                  <c:v>2</c:v>
                </c:pt>
                <c:pt idx="22">
                  <c:v>2</c:v>
                </c:pt>
                <c:pt idx="23">
                  <c:v>1</c:v>
                </c:pt>
                <c:pt idx="24">
                  <c:v>1</c:v>
                </c:pt>
                <c:pt idx="25">
                  <c:v>4</c:v>
                </c:pt>
                <c:pt idx="2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D2-43EB-9081-F3C941E9EE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9240832"/>
        <c:axId val="169250816"/>
        <c:axId val="0"/>
      </c:bar3DChart>
      <c:catAx>
        <c:axId val="169240832"/>
        <c:scaling>
          <c:orientation val="minMax"/>
        </c:scaling>
        <c:delete val="0"/>
        <c:axPos val="b"/>
        <c:numFmt formatCode="dd/mm" sourceLinked="1"/>
        <c:majorTickMark val="none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169250816"/>
        <c:crosses val="autoZero"/>
        <c:auto val="0"/>
        <c:lblAlgn val="ctr"/>
        <c:lblOffset val="100"/>
        <c:noMultiLvlLbl val="0"/>
      </c:catAx>
      <c:valAx>
        <c:axId val="16925081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Emotional Rating</a:t>
                </a:r>
              </a:p>
            </c:rich>
          </c:tx>
          <c:layout>
            <c:manualLayout>
              <c:xMode val="edge"/>
              <c:yMode val="edge"/>
              <c:x val="8.0828703102600374E-2"/>
              <c:y val="0.4127924110127123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16924083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RG!$F$3</c:f>
              <c:strCache>
                <c:ptCount val="1"/>
                <c:pt idx="0">
                  <c:v>Emotional Score on Entry</c:v>
                </c:pt>
              </c:strCache>
            </c:strRef>
          </c:tx>
          <c:invertIfNegative val="0"/>
          <c:cat>
            <c:numRef>
              <c:f>RG!$E$4:$E$21</c:f>
              <c:numCache>
                <c:formatCode>dd/mm</c:formatCode>
                <c:ptCount val="18"/>
                <c:pt idx="0">
                  <c:v>42983</c:v>
                </c:pt>
                <c:pt idx="1">
                  <c:v>42984</c:v>
                </c:pt>
                <c:pt idx="2">
                  <c:v>42985</c:v>
                </c:pt>
                <c:pt idx="3">
                  <c:v>42986</c:v>
                </c:pt>
                <c:pt idx="4">
                  <c:v>42989</c:v>
                </c:pt>
                <c:pt idx="5">
                  <c:v>42990</c:v>
                </c:pt>
                <c:pt idx="6">
                  <c:v>42991</c:v>
                </c:pt>
                <c:pt idx="7">
                  <c:v>14</c:v>
                </c:pt>
                <c:pt idx="8">
                  <c:v>42993</c:v>
                </c:pt>
                <c:pt idx="9">
                  <c:v>42999</c:v>
                </c:pt>
                <c:pt idx="10">
                  <c:v>43006</c:v>
                </c:pt>
                <c:pt idx="11">
                  <c:v>43013</c:v>
                </c:pt>
                <c:pt idx="12">
                  <c:v>43056</c:v>
                </c:pt>
                <c:pt idx="13">
                  <c:v>43070</c:v>
                </c:pt>
                <c:pt idx="14">
                  <c:v>43075</c:v>
                </c:pt>
                <c:pt idx="15">
                  <c:v>43081</c:v>
                </c:pt>
                <c:pt idx="16">
                  <c:v>43082</c:v>
                </c:pt>
                <c:pt idx="17">
                  <c:v>43083</c:v>
                </c:pt>
              </c:numCache>
            </c:numRef>
          </c:cat>
          <c:val>
            <c:numRef>
              <c:f>RG!$F$4:$F$21</c:f>
              <c:numCache>
                <c:formatCode>General</c:formatCode>
                <c:ptCount val="18"/>
                <c:pt idx="0">
                  <c:v>4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6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4</c:v>
                </c:pt>
                <c:pt idx="14">
                  <c:v>1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68-447E-82A5-4C8A55690D27}"/>
            </c:ext>
          </c:extLst>
        </c:ser>
        <c:ser>
          <c:idx val="1"/>
          <c:order val="1"/>
          <c:tx>
            <c:strRef>
              <c:f>RG!$G$3</c:f>
              <c:strCache>
                <c:ptCount val="1"/>
                <c:pt idx="0">
                  <c:v>Emotional Score on Exit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RG!$E$4:$E$21</c:f>
              <c:numCache>
                <c:formatCode>dd/mm</c:formatCode>
                <c:ptCount val="18"/>
                <c:pt idx="0">
                  <c:v>42983</c:v>
                </c:pt>
                <c:pt idx="1">
                  <c:v>42984</c:v>
                </c:pt>
                <c:pt idx="2">
                  <c:v>42985</c:v>
                </c:pt>
                <c:pt idx="3">
                  <c:v>42986</c:v>
                </c:pt>
                <c:pt idx="4">
                  <c:v>42989</c:v>
                </c:pt>
                <c:pt idx="5">
                  <c:v>42990</c:v>
                </c:pt>
                <c:pt idx="6">
                  <c:v>42991</c:v>
                </c:pt>
                <c:pt idx="7">
                  <c:v>14</c:v>
                </c:pt>
                <c:pt idx="8">
                  <c:v>42993</c:v>
                </c:pt>
                <c:pt idx="9">
                  <c:v>42999</c:v>
                </c:pt>
                <c:pt idx="10">
                  <c:v>43006</c:v>
                </c:pt>
                <c:pt idx="11">
                  <c:v>43013</c:v>
                </c:pt>
                <c:pt idx="12">
                  <c:v>43056</c:v>
                </c:pt>
                <c:pt idx="13">
                  <c:v>43070</c:v>
                </c:pt>
                <c:pt idx="14">
                  <c:v>43075</c:v>
                </c:pt>
                <c:pt idx="15">
                  <c:v>43081</c:v>
                </c:pt>
                <c:pt idx="16">
                  <c:v>43082</c:v>
                </c:pt>
                <c:pt idx="17">
                  <c:v>43083</c:v>
                </c:pt>
              </c:numCache>
            </c:numRef>
          </c:cat>
          <c:val>
            <c:numRef>
              <c:f>RG!$G$4:$G$21</c:f>
              <c:numCache>
                <c:formatCode>General</c:formatCode>
                <c:ptCount val="18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  <c:pt idx="7">
                  <c:v>2</c:v>
                </c:pt>
                <c:pt idx="8">
                  <c:v>1</c:v>
                </c:pt>
                <c:pt idx="9">
                  <c:v>2</c:v>
                </c:pt>
                <c:pt idx="10">
                  <c:v>1</c:v>
                </c:pt>
                <c:pt idx="11">
                  <c:v>1</c:v>
                </c:pt>
                <c:pt idx="12">
                  <c:v>2</c:v>
                </c:pt>
                <c:pt idx="13">
                  <c:v>2</c:v>
                </c:pt>
                <c:pt idx="14">
                  <c:v>1</c:v>
                </c:pt>
                <c:pt idx="15">
                  <c:v>1</c:v>
                </c:pt>
                <c:pt idx="16">
                  <c:v>4</c:v>
                </c:pt>
                <c:pt idx="1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68-447E-82A5-4C8A55690D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9278464"/>
        <c:axId val="171512576"/>
        <c:axId val="0"/>
      </c:bar3DChart>
      <c:catAx>
        <c:axId val="169278464"/>
        <c:scaling>
          <c:orientation val="minMax"/>
        </c:scaling>
        <c:delete val="0"/>
        <c:axPos val="b"/>
        <c:numFmt formatCode="dd/mm" sourceLinked="1"/>
        <c:majorTickMark val="none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171512576"/>
        <c:crosses val="autoZero"/>
        <c:auto val="0"/>
        <c:lblAlgn val="ctr"/>
        <c:lblOffset val="100"/>
        <c:noMultiLvlLbl val="0"/>
      </c:catAx>
      <c:valAx>
        <c:axId val="17151257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Emotional Rating</a:t>
                </a:r>
              </a:p>
            </c:rich>
          </c:tx>
          <c:layout>
            <c:manualLayout>
              <c:xMode val="edge"/>
              <c:yMode val="edge"/>
              <c:x val="9.1478290606599261E-2"/>
              <c:y val="0.40923623790228758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16927846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EBD054-3190-41AD-A77D-F05ED5B17F15}" type="doc">
      <dgm:prSet loTypeId="urn:microsoft.com/office/officeart/2005/8/layout/cycle8" loCatId="cycle" qsTypeId="urn:microsoft.com/office/officeart/2005/8/quickstyle/3d3" qsCatId="3D" csTypeId="urn:microsoft.com/office/officeart/2005/8/colors/colorful4" csCatId="colorful" phldr="1"/>
      <dgm:spPr/>
    </dgm:pt>
    <dgm:pt modelId="{6ADAFE32-D317-4350-BDE4-9FFE288EAED6}">
      <dgm:prSet phldrT="[Text]"/>
      <dgm:spPr>
        <a:solidFill>
          <a:srgbClr val="1DFA06"/>
        </a:solidFill>
      </dgm:spPr>
      <dgm:t>
        <a:bodyPr/>
        <a:lstStyle/>
        <a:p>
          <a:r>
            <a:rPr lang="en-GB"/>
            <a:t>Intervention Support Assistants</a:t>
          </a:r>
        </a:p>
      </dgm:t>
    </dgm:pt>
    <dgm:pt modelId="{DDE41FEF-9913-46B3-9A3E-9575EA55E77F}" type="parTrans" cxnId="{CDB465D9-C4A8-416E-9CAB-ACE7E1AE36F9}">
      <dgm:prSet/>
      <dgm:spPr/>
      <dgm:t>
        <a:bodyPr/>
        <a:lstStyle/>
        <a:p>
          <a:endParaRPr lang="en-GB"/>
        </a:p>
      </dgm:t>
    </dgm:pt>
    <dgm:pt modelId="{DF22A3AE-1FED-4E9E-B156-9B6365A67E4C}" type="sibTrans" cxnId="{CDB465D9-C4A8-416E-9CAB-ACE7E1AE36F9}">
      <dgm:prSet/>
      <dgm:spPr/>
      <dgm:t>
        <a:bodyPr/>
        <a:lstStyle/>
        <a:p>
          <a:endParaRPr lang="en-GB"/>
        </a:p>
      </dgm:t>
    </dgm:pt>
    <dgm:pt modelId="{D2AECFCF-8842-4CE2-8CEA-5651B4E4D158}">
      <dgm:prSet phldrT="[Text]"/>
      <dgm:spPr>
        <a:solidFill>
          <a:srgbClr val="FFFF00"/>
        </a:solidFill>
      </dgm:spPr>
      <dgm:t>
        <a:bodyPr/>
        <a:lstStyle/>
        <a:p>
          <a:r>
            <a:rPr lang="en-GB" b="1"/>
            <a:t>Nurture Hub</a:t>
          </a:r>
        </a:p>
      </dgm:t>
    </dgm:pt>
    <dgm:pt modelId="{1E4BA0FE-9987-4557-9F2A-073DD8D3D2F3}" type="parTrans" cxnId="{5573D57E-90CB-4D44-A385-BB8B0CE292D5}">
      <dgm:prSet/>
      <dgm:spPr/>
      <dgm:t>
        <a:bodyPr/>
        <a:lstStyle/>
        <a:p>
          <a:endParaRPr lang="en-GB"/>
        </a:p>
      </dgm:t>
    </dgm:pt>
    <dgm:pt modelId="{19300F36-374B-4F6B-8B79-746AE428AB4D}" type="sibTrans" cxnId="{5573D57E-90CB-4D44-A385-BB8B0CE292D5}">
      <dgm:prSet/>
      <dgm:spPr/>
      <dgm:t>
        <a:bodyPr/>
        <a:lstStyle/>
        <a:p>
          <a:endParaRPr lang="en-GB"/>
        </a:p>
      </dgm:t>
    </dgm:pt>
    <dgm:pt modelId="{FEAB70D9-F3ED-4CB1-BE28-AB5A918D52DA}">
      <dgm:prSet phldrT="[Text]"/>
      <dgm:spPr>
        <a:solidFill>
          <a:srgbClr val="FF0000"/>
        </a:solidFill>
      </dgm:spPr>
      <dgm:t>
        <a:bodyPr/>
        <a:lstStyle/>
        <a:p>
          <a:r>
            <a:rPr lang="en-GB"/>
            <a:t>ICT to Support Learning</a:t>
          </a:r>
        </a:p>
      </dgm:t>
    </dgm:pt>
    <dgm:pt modelId="{AB3176AD-9B89-4143-8B6C-6C29990B6B23}" type="parTrans" cxnId="{4B6FC9FC-A682-43A7-90AA-D88A27A11F04}">
      <dgm:prSet/>
      <dgm:spPr/>
      <dgm:t>
        <a:bodyPr/>
        <a:lstStyle/>
        <a:p>
          <a:endParaRPr lang="en-GB"/>
        </a:p>
      </dgm:t>
    </dgm:pt>
    <dgm:pt modelId="{2040E485-5FC7-4AEC-8706-C1BDCDFC17BF}" type="sibTrans" cxnId="{4B6FC9FC-A682-43A7-90AA-D88A27A11F04}">
      <dgm:prSet/>
      <dgm:spPr/>
      <dgm:t>
        <a:bodyPr/>
        <a:lstStyle/>
        <a:p>
          <a:endParaRPr lang="en-GB"/>
        </a:p>
      </dgm:t>
    </dgm:pt>
    <dgm:pt modelId="{D22E49FD-6E60-4EED-BC73-8356F2101AFF}" type="pres">
      <dgm:prSet presAssocID="{41EBD054-3190-41AD-A77D-F05ED5B17F15}" presName="compositeShape" presStyleCnt="0">
        <dgm:presLayoutVars>
          <dgm:chMax val="7"/>
          <dgm:dir/>
          <dgm:resizeHandles val="exact"/>
        </dgm:presLayoutVars>
      </dgm:prSet>
      <dgm:spPr/>
    </dgm:pt>
    <dgm:pt modelId="{D2379CD8-B5BA-4CA3-9C65-8037F55D3632}" type="pres">
      <dgm:prSet presAssocID="{41EBD054-3190-41AD-A77D-F05ED5B17F15}" presName="wedge1" presStyleLbl="node1" presStyleIdx="0" presStyleCnt="3"/>
      <dgm:spPr/>
      <dgm:t>
        <a:bodyPr/>
        <a:lstStyle/>
        <a:p>
          <a:endParaRPr lang="en-GB"/>
        </a:p>
      </dgm:t>
    </dgm:pt>
    <dgm:pt modelId="{0C8266F0-6B9C-44CA-8EA3-AF102796DFAF}" type="pres">
      <dgm:prSet presAssocID="{41EBD054-3190-41AD-A77D-F05ED5B17F15}" presName="dummy1a" presStyleCnt="0"/>
      <dgm:spPr/>
    </dgm:pt>
    <dgm:pt modelId="{40C78718-1CA4-4514-9B8F-B1F898FC0A61}" type="pres">
      <dgm:prSet presAssocID="{41EBD054-3190-41AD-A77D-F05ED5B17F15}" presName="dummy1b" presStyleCnt="0"/>
      <dgm:spPr/>
    </dgm:pt>
    <dgm:pt modelId="{0AB7A18D-E81F-4435-933C-FCCC7FD584DF}" type="pres">
      <dgm:prSet presAssocID="{41EBD054-3190-41AD-A77D-F05ED5B17F15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C1E3FD6-9F41-4457-971F-ACAAD7051912}" type="pres">
      <dgm:prSet presAssocID="{41EBD054-3190-41AD-A77D-F05ED5B17F15}" presName="wedge2" presStyleLbl="node1" presStyleIdx="1" presStyleCnt="3" custLinFactNeighborY="-481"/>
      <dgm:spPr/>
      <dgm:t>
        <a:bodyPr/>
        <a:lstStyle/>
        <a:p>
          <a:endParaRPr lang="en-GB"/>
        </a:p>
      </dgm:t>
    </dgm:pt>
    <dgm:pt modelId="{3C837A73-EF6F-41B1-A640-F7EFCD2712D4}" type="pres">
      <dgm:prSet presAssocID="{41EBD054-3190-41AD-A77D-F05ED5B17F15}" presName="dummy2a" presStyleCnt="0"/>
      <dgm:spPr/>
    </dgm:pt>
    <dgm:pt modelId="{B0AAD73B-676F-402D-B9DC-756052EE65FB}" type="pres">
      <dgm:prSet presAssocID="{41EBD054-3190-41AD-A77D-F05ED5B17F15}" presName="dummy2b" presStyleCnt="0"/>
      <dgm:spPr/>
    </dgm:pt>
    <dgm:pt modelId="{0104AFAA-FF5E-46BA-BE85-FC62B8D842D6}" type="pres">
      <dgm:prSet presAssocID="{41EBD054-3190-41AD-A77D-F05ED5B17F15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118967A-236D-4361-A70C-8FEF012BEEA7}" type="pres">
      <dgm:prSet presAssocID="{41EBD054-3190-41AD-A77D-F05ED5B17F15}" presName="wedge3" presStyleLbl="node1" presStyleIdx="2" presStyleCnt="3"/>
      <dgm:spPr/>
      <dgm:t>
        <a:bodyPr/>
        <a:lstStyle/>
        <a:p>
          <a:endParaRPr lang="en-GB"/>
        </a:p>
      </dgm:t>
    </dgm:pt>
    <dgm:pt modelId="{8D371BC8-CE7C-4B98-81EA-74C4514A2651}" type="pres">
      <dgm:prSet presAssocID="{41EBD054-3190-41AD-A77D-F05ED5B17F15}" presName="dummy3a" presStyleCnt="0"/>
      <dgm:spPr/>
    </dgm:pt>
    <dgm:pt modelId="{A9804FCA-301E-47FC-B7F6-24B045DBB873}" type="pres">
      <dgm:prSet presAssocID="{41EBD054-3190-41AD-A77D-F05ED5B17F15}" presName="dummy3b" presStyleCnt="0"/>
      <dgm:spPr/>
    </dgm:pt>
    <dgm:pt modelId="{DB275C5D-71F1-4394-8680-EB6D6A7347C6}" type="pres">
      <dgm:prSet presAssocID="{41EBD054-3190-41AD-A77D-F05ED5B17F15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2B5A179-9C1B-406E-AB40-EF0A39D5730A}" type="pres">
      <dgm:prSet presAssocID="{DF22A3AE-1FED-4E9E-B156-9B6365A67E4C}" presName="arrowWedge1" presStyleLbl="fgSibTrans2D1" presStyleIdx="0" presStyleCnt="3"/>
      <dgm:spPr/>
    </dgm:pt>
    <dgm:pt modelId="{DE2D14A6-598D-4CFE-9C90-E8E5A1D48637}" type="pres">
      <dgm:prSet presAssocID="{19300F36-374B-4F6B-8B79-746AE428AB4D}" presName="arrowWedge2" presStyleLbl="fgSibTrans2D1" presStyleIdx="1" presStyleCnt="3"/>
      <dgm:spPr/>
    </dgm:pt>
    <dgm:pt modelId="{869A23D7-9047-470E-9CD3-7EEB676D79FF}" type="pres">
      <dgm:prSet presAssocID="{2040E485-5FC7-4AEC-8706-C1BDCDFC17BF}" presName="arrowWedge3" presStyleLbl="fgSibTrans2D1" presStyleIdx="2" presStyleCnt="3"/>
      <dgm:spPr/>
    </dgm:pt>
  </dgm:ptLst>
  <dgm:cxnLst>
    <dgm:cxn modelId="{C2EF9A58-C24B-4F75-BD5C-8848964BF749}" type="presOf" srcId="{6ADAFE32-D317-4350-BDE4-9FFE288EAED6}" destId="{D2379CD8-B5BA-4CA3-9C65-8037F55D3632}" srcOrd="0" destOrd="0" presId="urn:microsoft.com/office/officeart/2005/8/layout/cycle8"/>
    <dgm:cxn modelId="{E57FFDC5-3AEF-4C4D-97AE-C3C44A7C643C}" type="presOf" srcId="{FEAB70D9-F3ED-4CB1-BE28-AB5A918D52DA}" destId="{DB275C5D-71F1-4394-8680-EB6D6A7347C6}" srcOrd="1" destOrd="0" presId="urn:microsoft.com/office/officeart/2005/8/layout/cycle8"/>
    <dgm:cxn modelId="{76064B04-5949-4E3C-BAEF-495EA6DCCE7E}" type="presOf" srcId="{41EBD054-3190-41AD-A77D-F05ED5B17F15}" destId="{D22E49FD-6E60-4EED-BC73-8356F2101AFF}" srcOrd="0" destOrd="0" presId="urn:microsoft.com/office/officeart/2005/8/layout/cycle8"/>
    <dgm:cxn modelId="{5B26F7B2-A5DC-4143-95DD-859B0E31674E}" type="presOf" srcId="{6ADAFE32-D317-4350-BDE4-9FFE288EAED6}" destId="{0AB7A18D-E81F-4435-933C-FCCC7FD584DF}" srcOrd="1" destOrd="0" presId="urn:microsoft.com/office/officeart/2005/8/layout/cycle8"/>
    <dgm:cxn modelId="{971FEF1B-8C16-43E4-B306-F8459845A740}" type="presOf" srcId="{D2AECFCF-8842-4CE2-8CEA-5651B4E4D158}" destId="{0104AFAA-FF5E-46BA-BE85-FC62B8D842D6}" srcOrd="1" destOrd="0" presId="urn:microsoft.com/office/officeart/2005/8/layout/cycle8"/>
    <dgm:cxn modelId="{9CA1A04F-643C-4ED7-A7B5-A8B668D3DDDD}" type="presOf" srcId="{D2AECFCF-8842-4CE2-8CEA-5651B4E4D158}" destId="{9C1E3FD6-9F41-4457-971F-ACAAD7051912}" srcOrd="0" destOrd="0" presId="urn:microsoft.com/office/officeart/2005/8/layout/cycle8"/>
    <dgm:cxn modelId="{84D64E1D-02B2-4994-930C-DB7B55E17D1A}" type="presOf" srcId="{FEAB70D9-F3ED-4CB1-BE28-AB5A918D52DA}" destId="{D118967A-236D-4361-A70C-8FEF012BEEA7}" srcOrd="0" destOrd="0" presId="urn:microsoft.com/office/officeart/2005/8/layout/cycle8"/>
    <dgm:cxn modelId="{4B6FC9FC-A682-43A7-90AA-D88A27A11F04}" srcId="{41EBD054-3190-41AD-A77D-F05ED5B17F15}" destId="{FEAB70D9-F3ED-4CB1-BE28-AB5A918D52DA}" srcOrd="2" destOrd="0" parTransId="{AB3176AD-9B89-4143-8B6C-6C29990B6B23}" sibTransId="{2040E485-5FC7-4AEC-8706-C1BDCDFC17BF}"/>
    <dgm:cxn modelId="{5573D57E-90CB-4D44-A385-BB8B0CE292D5}" srcId="{41EBD054-3190-41AD-A77D-F05ED5B17F15}" destId="{D2AECFCF-8842-4CE2-8CEA-5651B4E4D158}" srcOrd="1" destOrd="0" parTransId="{1E4BA0FE-9987-4557-9F2A-073DD8D3D2F3}" sibTransId="{19300F36-374B-4F6B-8B79-746AE428AB4D}"/>
    <dgm:cxn modelId="{CDB465D9-C4A8-416E-9CAB-ACE7E1AE36F9}" srcId="{41EBD054-3190-41AD-A77D-F05ED5B17F15}" destId="{6ADAFE32-D317-4350-BDE4-9FFE288EAED6}" srcOrd="0" destOrd="0" parTransId="{DDE41FEF-9913-46B3-9A3E-9575EA55E77F}" sibTransId="{DF22A3AE-1FED-4E9E-B156-9B6365A67E4C}"/>
    <dgm:cxn modelId="{B89D4A65-0D6F-4E22-A2BA-1A01FB9C4357}" type="presParOf" srcId="{D22E49FD-6E60-4EED-BC73-8356F2101AFF}" destId="{D2379CD8-B5BA-4CA3-9C65-8037F55D3632}" srcOrd="0" destOrd="0" presId="urn:microsoft.com/office/officeart/2005/8/layout/cycle8"/>
    <dgm:cxn modelId="{F4F4EBB7-361A-4FA7-997A-A2828C8439EF}" type="presParOf" srcId="{D22E49FD-6E60-4EED-BC73-8356F2101AFF}" destId="{0C8266F0-6B9C-44CA-8EA3-AF102796DFAF}" srcOrd="1" destOrd="0" presId="urn:microsoft.com/office/officeart/2005/8/layout/cycle8"/>
    <dgm:cxn modelId="{F70C40D1-85AF-447D-91B8-B46C1710AB5B}" type="presParOf" srcId="{D22E49FD-6E60-4EED-BC73-8356F2101AFF}" destId="{40C78718-1CA4-4514-9B8F-B1F898FC0A61}" srcOrd="2" destOrd="0" presId="urn:microsoft.com/office/officeart/2005/8/layout/cycle8"/>
    <dgm:cxn modelId="{6D8157C7-DB6A-4373-B9DD-0201E63DD4B9}" type="presParOf" srcId="{D22E49FD-6E60-4EED-BC73-8356F2101AFF}" destId="{0AB7A18D-E81F-4435-933C-FCCC7FD584DF}" srcOrd="3" destOrd="0" presId="urn:microsoft.com/office/officeart/2005/8/layout/cycle8"/>
    <dgm:cxn modelId="{2AFF1743-4785-4DBC-A106-871F73B5114F}" type="presParOf" srcId="{D22E49FD-6E60-4EED-BC73-8356F2101AFF}" destId="{9C1E3FD6-9F41-4457-971F-ACAAD7051912}" srcOrd="4" destOrd="0" presId="urn:microsoft.com/office/officeart/2005/8/layout/cycle8"/>
    <dgm:cxn modelId="{8E3D41C0-66D1-4EF7-B60C-A2FCDB68FE3C}" type="presParOf" srcId="{D22E49FD-6E60-4EED-BC73-8356F2101AFF}" destId="{3C837A73-EF6F-41B1-A640-F7EFCD2712D4}" srcOrd="5" destOrd="0" presId="urn:microsoft.com/office/officeart/2005/8/layout/cycle8"/>
    <dgm:cxn modelId="{E2B4BBD6-43AD-4C8E-B304-1109CD8EDD58}" type="presParOf" srcId="{D22E49FD-6E60-4EED-BC73-8356F2101AFF}" destId="{B0AAD73B-676F-402D-B9DC-756052EE65FB}" srcOrd="6" destOrd="0" presId="urn:microsoft.com/office/officeart/2005/8/layout/cycle8"/>
    <dgm:cxn modelId="{14AA27CC-0D7B-413E-BD01-C3D1CF37FDF3}" type="presParOf" srcId="{D22E49FD-6E60-4EED-BC73-8356F2101AFF}" destId="{0104AFAA-FF5E-46BA-BE85-FC62B8D842D6}" srcOrd="7" destOrd="0" presId="urn:microsoft.com/office/officeart/2005/8/layout/cycle8"/>
    <dgm:cxn modelId="{7D217E28-4A9F-43AD-B8EF-A8F2A9BA3FC2}" type="presParOf" srcId="{D22E49FD-6E60-4EED-BC73-8356F2101AFF}" destId="{D118967A-236D-4361-A70C-8FEF012BEEA7}" srcOrd="8" destOrd="0" presId="urn:microsoft.com/office/officeart/2005/8/layout/cycle8"/>
    <dgm:cxn modelId="{B3576D73-D01B-4726-8044-050A45414601}" type="presParOf" srcId="{D22E49FD-6E60-4EED-BC73-8356F2101AFF}" destId="{8D371BC8-CE7C-4B98-81EA-74C4514A2651}" srcOrd="9" destOrd="0" presId="urn:microsoft.com/office/officeart/2005/8/layout/cycle8"/>
    <dgm:cxn modelId="{6FCA524B-2F93-46C8-928E-6302C375ACD7}" type="presParOf" srcId="{D22E49FD-6E60-4EED-BC73-8356F2101AFF}" destId="{A9804FCA-301E-47FC-B7F6-24B045DBB873}" srcOrd="10" destOrd="0" presId="urn:microsoft.com/office/officeart/2005/8/layout/cycle8"/>
    <dgm:cxn modelId="{922381C2-3332-4B7D-9D40-9A5A77CFDC17}" type="presParOf" srcId="{D22E49FD-6E60-4EED-BC73-8356F2101AFF}" destId="{DB275C5D-71F1-4394-8680-EB6D6A7347C6}" srcOrd="11" destOrd="0" presId="urn:microsoft.com/office/officeart/2005/8/layout/cycle8"/>
    <dgm:cxn modelId="{B2E7FBE1-49E4-44FF-A352-C321DFD293E2}" type="presParOf" srcId="{D22E49FD-6E60-4EED-BC73-8356F2101AFF}" destId="{62B5A179-9C1B-406E-AB40-EF0A39D5730A}" srcOrd="12" destOrd="0" presId="urn:microsoft.com/office/officeart/2005/8/layout/cycle8"/>
    <dgm:cxn modelId="{9477C5C7-1525-424A-9CEA-1B0E69EEB416}" type="presParOf" srcId="{D22E49FD-6E60-4EED-BC73-8356F2101AFF}" destId="{DE2D14A6-598D-4CFE-9C90-E8E5A1D48637}" srcOrd="13" destOrd="0" presId="urn:microsoft.com/office/officeart/2005/8/layout/cycle8"/>
    <dgm:cxn modelId="{AB7CDFB6-1651-4507-879B-B3B772ACAF37}" type="presParOf" srcId="{D22E49FD-6E60-4EED-BC73-8356F2101AFF}" destId="{869A23D7-9047-470E-9CD3-7EEB676D79FF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428634-6488-4BC1-9C77-2572B438631C}" type="doc">
      <dgm:prSet loTypeId="urn:microsoft.com/office/officeart/2005/8/layout/cycle1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B28A3DF-9491-42EB-9012-0069ACCAB7F3}">
      <dgm:prSet phldrT="[Text]"/>
      <dgm:spPr/>
      <dgm:t>
        <a:bodyPr/>
        <a:lstStyle/>
        <a:p>
          <a:pPr algn="ctr"/>
          <a:r>
            <a:rPr lang="en-GB"/>
            <a:t>Learning is understood developmentally</a:t>
          </a:r>
        </a:p>
      </dgm:t>
    </dgm:pt>
    <dgm:pt modelId="{9E1208F3-1C4E-4EC3-968E-557646E9F4FB}" type="parTrans" cxnId="{0F8F1B8A-42AA-496D-B725-36D93975F528}">
      <dgm:prSet/>
      <dgm:spPr/>
      <dgm:t>
        <a:bodyPr/>
        <a:lstStyle/>
        <a:p>
          <a:endParaRPr lang="en-GB"/>
        </a:p>
      </dgm:t>
    </dgm:pt>
    <dgm:pt modelId="{B0FC48AB-8B58-49C0-B1A6-3ABDC6D7A641}" type="sibTrans" cxnId="{0F8F1B8A-42AA-496D-B725-36D93975F528}">
      <dgm:prSet/>
      <dgm:spPr/>
      <dgm:t>
        <a:bodyPr/>
        <a:lstStyle/>
        <a:p>
          <a:endParaRPr lang="en-GB"/>
        </a:p>
      </dgm:t>
    </dgm:pt>
    <dgm:pt modelId="{25120282-4261-473B-A7E8-027705E31B2D}">
      <dgm:prSet phldrT="[Text]"/>
      <dgm:spPr/>
      <dgm:t>
        <a:bodyPr/>
        <a:lstStyle/>
        <a:p>
          <a:r>
            <a:rPr lang="en-GB"/>
            <a:t>Nurture is important to self-esteem</a:t>
          </a:r>
        </a:p>
      </dgm:t>
    </dgm:pt>
    <dgm:pt modelId="{61AADFC8-A1DC-4A45-878A-2DDCBE8449D7}" type="parTrans" cxnId="{D59190D4-8DFA-4537-8437-C8155624BEC0}">
      <dgm:prSet/>
      <dgm:spPr/>
      <dgm:t>
        <a:bodyPr/>
        <a:lstStyle/>
        <a:p>
          <a:endParaRPr lang="en-GB"/>
        </a:p>
      </dgm:t>
    </dgm:pt>
    <dgm:pt modelId="{1C4B53FA-108A-4361-874C-0A1522A1111C}" type="sibTrans" cxnId="{D59190D4-8DFA-4537-8437-C8155624BEC0}">
      <dgm:prSet/>
      <dgm:spPr/>
      <dgm:t>
        <a:bodyPr/>
        <a:lstStyle/>
        <a:p>
          <a:endParaRPr lang="en-GB"/>
        </a:p>
      </dgm:t>
    </dgm:pt>
    <dgm:pt modelId="{22CFAD05-3D1C-4DE1-B417-85DC37583F50}">
      <dgm:prSet phldrT="[Text]"/>
      <dgm:spPr/>
      <dgm:t>
        <a:bodyPr/>
        <a:lstStyle/>
        <a:p>
          <a:r>
            <a:rPr lang="en-GB"/>
            <a:t>Language is a vital means of communication</a:t>
          </a:r>
        </a:p>
      </dgm:t>
    </dgm:pt>
    <dgm:pt modelId="{63760896-3215-4285-9D1C-8EFE734AC9BD}" type="parTrans" cxnId="{83DFCD75-B0E5-444C-ADBA-2FB421B76BE5}">
      <dgm:prSet/>
      <dgm:spPr/>
      <dgm:t>
        <a:bodyPr/>
        <a:lstStyle/>
        <a:p>
          <a:endParaRPr lang="en-GB"/>
        </a:p>
      </dgm:t>
    </dgm:pt>
    <dgm:pt modelId="{F6DB5DFB-C141-4D4C-9FE6-C0F5FCF0BED5}" type="sibTrans" cxnId="{83DFCD75-B0E5-444C-ADBA-2FB421B76BE5}">
      <dgm:prSet/>
      <dgm:spPr/>
      <dgm:t>
        <a:bodyPr/>
        <a:lstStyle/>
        <a:p>
          <a:endParaRPr lang="en-GB"/>
        </a:p>
      </dgm:t>
    </dgm:pt>
    <dgm:pt modelId="{CAAEBFC8-446C-471D-B24D-53ADD78C83C3}">
      <dgm:prSet phldrT="[Text]"/>
      <dgm:spPr/>
      <dgm:t>
        <a:bodyPr/>
        <a:lstStyle/>
        <a:p>
          <a:r>
            <a:rPr lang="en-GB"/>
            <a:t>All behaviour is communication</a:t>
          </a:r>
        </a:p>
      </dgm:t>
    </dgm:pt>
    <dgm:pt modelId="{381517CE-20C5-4DBA-975E-C1F7C0AE1162}" type="parTrans" cxnId="{9CA4DD5A-9FC2-4124-AF83-515F51EA1213}">
      <dgm:prSet/>
      <dgm:spPr/>
      <dgm:t>
        <a:bodyPr/>
        <a:lstStyle/>
        <a:p>
          <a:endParaRPr lang="en-GB"/>
        </a:p>
      </dgm:t>
    </dgm:pt>
    <dgm:pt modelId="{159A2A5C-B180-499F-A553-E403DE0310FD}" type="sibTrans" cxnId="{9CA4DD5A-9FC2-4124-AF83-515F51EA1213}">
      <dgm:prSet/>
      <dgm:spPr/>
      <dgm:t>
        <a:bodyPr/>
        <a:lstStyle/>
        <a:p>
          <a:endParaRPr lang="en-GB"/>
        </a:p>
      </dgm:t>
    </dgm:pt>
    <dgm:pt modelId="{557B91BF-ACE7-4480-BDF9-94A05689ECEA}">
      <dgm:prSet phldrT="[Text]"/>
      <dgm:spPr/>
      <dgm:t>
        <a:bodyPr/>
        <a:lstStyle/>
        <a:p>
          <a:r>
            <a:rPr lang="en-GB"/>
            <a:t>Transitions are important in children’s lives</a:t>
          </a:r>
        </a:p>
      </dgm:t>
    </dgm:pt>
    <dgm:pt modelId="{6565771F-1EF2-46DD-83D3-3AC682F40150}" type="parTrans" cxnId="{C0A10902-D5B3-4CA6-A476-F6029E78D0B3}">
      <dgm:prSet/>
      <dgm:spPr/>
      <dgm:t>
        <a:bodyPr/>
        <a:lstStyle/>
        <a:p>
          <a:endParaRPr lang="en-GB"/>
        </a:p>
      </dgm:t>
    </dgm:pt>
    <dgm:pt modelId="{CC11DF86-A11B-4A28-82E1-DBF869C59734}" type="sibTrans" cxnId="{C0A10902-D5B3-4CA6-A476-F6029E78D0B3}">
      <dgm:prSet/>
      <dgm:spPr/>
      <dgm:t>
        <a:bodyPr/>
        <a:lstStyle/>
        <a:p>
          <a:endParaRPr lang="en-GB"/>
        </a:p>
      </dgm:t>
    </dgm:pt>
    <dgm:pt modelId="{A613BE65-178A-4FF8-9CCF-686BCC9B9F24}">
      <dgm:prSet/>
      <dgm:spPr/>
      <dgm:t>
        <a:bodyPr/>
        <a:lstStyle/>
        <a:p>
          <a:pPr algn="l"/>
          <a:endParaRPr lang="en-GB"/>
        </a:p>
      </dgm:t>
    </dgm:pt>
    <dgm:pt modelId="{F329EAB8-2695-4386-A96A-03ADBE714E82}" type="parTrans" cxnId="{C1F36D43-2512-4208-99C9-F1364B55CE17}">
      <dgm:prSet/>
      <dgm:spPr/>
      <dgm:t>
        <a:bodyPr/>
        <a:lstStyle/>
        <a:p>
          <a:endParaRPr lang="en-GB"/>
        </a:p>
      </dgm:t>
    </dgm:pt>
    <dgm:pt modelId="{FCE2FBE9-C0BF-4913-952F-E46A02ED174A}" type="sibTrans" cxnId="{C1F36D43-2512-4208-99C9-F1364B55CE17}">
      <dgm:prSet/>
      <dgm:spPr/>
      <dgm:t>
        <a:bodyPr/>
        <a:lstStyle/>
        <a:p>
          <a:endParaRPr lang="en-GB"/>
        </a:p>
      </dgm:t>
    </dgm:pt>
    <dgm:pt modelId="{AB0E2691-711A-4CB0-B384-D0102B8AACB2}">
      <dgm:prSet/>
      <dgm:spPr/>
      <dgm:t>
        <a:bodyPr/>
        <a:lstStyle/>
        <a:p>
          <a:r>
            <a:rPr lang="en-GB"/>
            <a:t>Environment offers a Safe Base</a:t>
          </a:r>
        </a:p>
      </dgm:t>
    </dgm:pt>
    <dgm:pt modelId="{0B518CFD-96D2-49CB-9D3F-321DDA2DD852}" type="parTrans" cxnId="{1FAFD77E-056F-4346-904F-BD2E4D3F737E}">
      <dgm:prSet/>
      <dgm:spPr/>
      <dgm:t>
        <a:bodyPr/>
        <a:lstStyle/>
        <a:p>
          <a:endParaRPr lang="en-GB"/>
        </a:p>
      </dgm:t>
    </dgm:pt>
    <dgm:pt modelId="{978606CE-E649-4A0B-8558-74818C1CEC1F}" type="sibTrans" cxnId="{1FAFD77E-056F-4346-904F-BD2E4D3F737E}">
      <dgm:prSet/>
      <dgm:spPr/>
      <dgm:t>
        <a:bodyPr/>
        <a:lstStyle/>
        <a:p>
          <a:endParaRPr lang="en-GB"/>
        </a:p>
      </dgm:t>
    </dgm:pt>
    <dgm:pt modelId="{F02A5A44-9625-4CFF-B0F5-C6F45C781A1D}" type="pres">
      <dgm:prSet presAssocID="{98428634-6488-4BC1-9C77-2572B438631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D7D1CCF4-C632-4E98-9982-118241DF4F76}" type="pres">
      <dgm:prSet presAssocID="{AB28A3DF-9491-42EB-9012-0069ACCAB7F3}" presName="dummy" presStyleCnt="0"/>
      <dgm:spPr/>
    </dgm:pt>
    <dgm:pt modelId="{42F74955-812D-4991-98A6-F48083963A4D}" type="pres">
      <dgm:prSet presAssocID="{AB28A3DF-9491-42EB-9012-0069ACCAB7F3}" presName="node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72A6C4A-F558-427C-8A6A-82B83B34CD96}" type="pres">
      <dgm:prSet presAssocID="{B0FC48AB-8B58-49C0-B1A6-3ABDC6D7A641}" presName="sibTrans" presStyleLbl="node1" presStyleIdx="0" presStyleCnt="6"/>
      <dgm:spPr/>
      <dgm:t>
        <a:bodyPr/>
        <a:lstStyle/>
        <a:p>
          <a:endParaRPr lang="en-GB"/>
        </a:p>
      </dgm:t>
    </dgm:pt>
    <dgm:pt modelId="{2C280A1D-2C8B-4B8B-9F20-4B73974E1CC0}" type="pres">
      <dgm:prSet presAssocID="{AB0E2691-711A-4CB0-B384-D0102B8AACB2}" presName="dummy" presStyleCnt="0"/>
      <dgm:spPr/>
    </dgm:pt>
    <dgm:pt modelId="{C29CD972-E2F7-4DE3-A376-F7D12F2A7BE0}" type="pres">
      <dgm:prSet presAssocID="{AB0E2691-711A-4CB0-B384-D0102B8AACB2}" presName="node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293EDFE-2042-4EBF-9161-D4A466A93096}" type="pres">
      <dgm:prSet presAssocID="{978606CE-E649-4A0B-8558-74818C1CEC1F}" presName="sibTrans" presStyleLbl="node1" presStyleIdx="1" presStyleCnt="6"/>
      <dgm:spPr/>
      <dgm:t>
        <a:bodyPr/>
        <a:lstStyle/>
        <a:p>
          <a:endParaRPr lang="en-GB"/>
        </a:p>
      </dgm:t>
    </dgm:pt>
    <dgm:pt modelId="{C12809E4-797C-4A19-80BA-CF6BD3E14040}" type="pres">
      <dgm:prSet presAssocID="{25120282-4261-473B-A7E8-027705E31B2D}" presName="dummy" presStyleCnt="0"/>
      <dgm:spPr/>
    </dgm:pt>
    <dgm:pt modelId="{C557469E-A64E-40FC-9C9B-5D6B6A2A10B2}" type="pres">
      <dgm:prSet presAssocID="{25120282-4261-473B-A7E8-027705E31B2D}" presName="node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39445AB-ABAD-4B95-A000-ABB3D5567746}" type="pres">
      <dgm:prSet presAssocID="{1C4B53FA-108A-4361-874C-0A1522A1111C}" presName="sibTrans" presStyleLbl="node1" presStyleIdx="2" presStyleCnt="6"/>
      <dgm:spPr/>
      <dgm:t>
        <a:bodyPr/>
        <a:lstStyle/>
        <a:p>
          <a:endParaRPr lang="en-GB"/>
        </a:p>
      </dgm:t>
    </dgm:pt>
    <dgm:pt modelId="{BF9F3201-E986-4171-8BFB-5FE91C4FA6D6}" type="pres">
      <dgm:prSet presAssocID="{22CFAD05-3D1C-4DE1-B417-85DC37583F50}" presName="dummy" presStyleCnt="0"/>
      <dgm:spPr/>
    </dgm:pt>
    <dgm:pt modelId="{DC4207E6-236A-4556-8E6A-3AFEF0507D09}" type="pres">
      <dgm:prSet presAssocID="{22CFAD05-3D1C-4DE1-B417-85DC37583F50}" presName="node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6C8DC80-4B69-4429-A714-6B7D4EB5D552}" type="pres">
      <dgm:prSet presAssocID="{F6DB5DFB-C141-4D4C-9FE6-C0F5FCF0BED5}" presName="sibTrans" presStyleLbl="node1" presStyleIdx="3" presStyleCnt="6"/>
      <dgm:spPr/>
      <dgm:t>
        <a:bodyPr/>
        <a:lstStyle/>
        <a:p>
          <a:endParaRPr lang="en-GB"/>
        </a:p>
      </dgm:t>
    </dgm:pt>
    <dgm:pt modelId="{8B7DFBD2-F5B1-4A49-B14F-AB196236F751}" type="pres">
      <dgm:prSet presAssocID="{CAAEBFC8-446C-471D-B24D-53ADD78C83C3}" presName="dummy" presStyleCnt="0"/>
      <dgm:spPr/>
    </dgm:pt>
    <dgm:pt modelId="{54A1D92B-5411-4838-ADAA-7AA118A854CB}" type="pres">
      <dgm:prSet presAssocID="{CAAEBFC8-446C-471D-B24D-53ADD78C83C3}" presName="node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F889F7B-EACD-47AC-AE86-ACAF2F824B1F}" type="pres">
      <dgm:prSet presAssocID="{159A2A5C-B180-499F-A553-E403DE0310FD}" presName="sibTrans" presStyleLbl="node1" presStyleIdx="4" presStyleCnt="6"/>
      <dgm:spPr/>
      <dgm:t>
        <a:bodyPr/>
        <a:lstStyle/>
        <a:p>
          <a:endParaRPr lang="en-GB"/>
        </a:p>
      </dgm:t>
    </dgm:pt>
    <dgm:pt modelId="{A2405D50-16E3-4C07-8F84-F4209D72864E}" type="pres">
      <dgm:prSet presAssocID="{557B91BF-ACE7-4480-BDF9-94A05689ECEA}" presName="dummy" presStyleCnt="0"/>
      <dgm:spPr/>
    </dgm:pt>
    <dgm:pt modelId="{DADF5C3B-98BB-40D9-8CAD-23BA79EA46F2}" type="pres">
      <dgm:prSet presAssocID="{557B91BF-ACE7-4480-BDF9-94A05689ECEA}" presName="node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01CDD0C-228F-43E9-AC79-D1080211182E}" type="pres">
      <dgm:prSet presAssocID="{CC11DF86-A11B-4A28-82E1-DBF869C59734}" presName="sibTrans" presStyleLbl="node1" presStyleIdx="5" presStyleCnt="6"/>
      <dgm:spPr/>
      <dgm:t>
        <a:bodyPr/>
        <a:lstStyle/>
        <a:p>
          <a:endParaRPr lang="en-GB"/>
        </a:p>
      </dgm:t>
    </dgm:pt>
  </dgm:ptLst>
  <dgm:cxnLst>
    <dgm:cxn modelId="{A6D5235E-4ABC-49C6-B6F5-707F8B326830}" type="presOf" srcId="{A613BE65-178A-4FF8-9CCF-686BCC9B9F24}" destId="{42F74955-812D-4991-98A6-F48083963A4D}" srcOrd="0" destOrd="1" presId="urn:microsoft.com/office/officeart/2005/8/layout/cycle1"/>
    <dgm:cxn modelId="{9CA4DD5A-9FC2-4124-AF83-515F51EA1213}" srcId="{98428634-6488-4BC1-9C77-2572B438631C}" destId="{CAAEBFC8-446C-471D-B24D-53ADD78C83C3}" srcOrd="4" destOrd="0" parTransId="{381517CE-20C5-4DBA-975E-C1F7C0AE1162}" sibTransId="{159A2A5C-B180-499F-A553-E403DE0310FD}"/>
    <dgm:cxn modelId="{72F10311-D55A-47A3-9A0D-B4F7CC5BAE2D}" type="presOf" srcId="{CC11DF86-A11B-4A28-82E1-DBF869C59734}" destId="{701CDD0C-228F-43E9-AC79-D1080211182E}" srcOrd="0" destOrd="0" presId="urn:microsoft.com/office/officeart/2005/8/layout/cycle1"/>
    <dgm:cxn modelId="{6CF5D4A9-BC80-44B6-9F3D-F2F0FD33D26E}" type="presOf" srcId="{25120282-4261-473B-A7E8-027705E31B2D}" destId="{C557469E-A64E-40FC-9C9B-5D6B6A2A10B2}" srcOrd="0" destOrd="0" presId="urn:microsoft.com/office/officeart/2005/8/layout/cycle1"/>
    <dgm:cxn modelId="{5C1D4323-5BE8-418D-9A70-A5A009445E1D}" type="presOf" srcId="{AB0E2691-711A-4CB0-B384-D0102B8AACB2}" destId="{C29CD972-E2F7-4DE3-A376-F7D12F2A7BE0}" srcOrd="0" destOrd="0" presId="urn:microsoft.com/office/officeart/2005/8/layout/cycle1"/>
    <dgm:cxn modelId="{F8B7CFCC-CCE3-4E29-9A0C-0FED87BFAC0F}" type="presOf" srcId="{CAAEBFC8-446C-471D-B24D-53ADD78C83C3}" destId="{54A1D92B-5411-4838-ADAA-7AA118A854CB}" srcOrd="0" destOrd="0" presId="urn:microsoft.com/office/officeart/2005/8/layout/cycle1"/>
    <dgm:cxn modelId="{0F8F1B8A-42AA-496D-B725-36D93975F528}" srcId="{98428634-6488-4BC1-9C77-2572B438631C}" destId="{AB28A3DF-9491-42EB-9012-0069ACCAB7F3}" srcOrd="0" destOrd="0" parTransId="{9E1208F3-1C4E-4EC3-968E-557646E9F4FB}" sibTransId="{B0FC48AB-8B58-49C0-B1A6-3ABDC6D7A641}"/>
    <dgm:cxn modelId="{83DFCD75-B0E5-444C-ADBA-2FB421B76BE5}" srcId="{98428634-6488-4BC1-9C77-2572B438631C}" destId="{22CFAD05-3D1C-4DE1-B417-85DC37583F50}" srcOrd="3" destOrd="0" parTransId="{63760896-3215-4285-9D1C-8EFE734AC9BD}" sibTransId="{F6DB5DFB-C141-4D4C-9FE6-C0F5FCF0BED5}"/>
    <dgm:cxn modelId="{34F3148C-3E2C-4A3A-AFC5-489CB8CDA825}" type="presOf" srcId="{1C4B53FA-108A-4361-874C-0A1522A1111C}" destId="{F39445AB-ABAD-4B95-A000-ABB3D5567746}" srcOrd="0" destOrd="0" presId="urn:microsoft.com/office/officeart/2005/8/layout/cycle1"/>
    <dgm:cxn modelId="{D59190D4-8DFA-4537-8437-C8155624BEC0}" srcId="{98428634-6488-4BC1-9C77-2572B438631C}" destId="{25120282-4261-473B-A7E8-027705E31B2D}" srcOrd="2" destOrd="0" parTransId="{61AADFC8-A1DC-4A45-878A-2DDCBE8449D7}" sibTransId="{1C4B53FA-108A-4361-874C-0A1522A1111C}"/>
    <dgm:cxn modelId="{948168C0-D862-4036-B3FF-5596A0D241BD}" type="presOf" srcId="{AB28A3DF-9491-42EB-9012-0069ACCAB7F3}" destId="{42F74955-812D-4991-98A6-F48083963A4D}" srcOrd="0" destOrd="0" presId="urn:microsoft.com/office/officeart/2005/8/layout/cycle1"/>
    <dgm:cxn modelId="{6A65C024-C967-40F0-ADDF-7F5647724C27}" type="presOf" srcId="{159A2A5C-B180-499F-A553-E403DE0310FD}" destId="{EF889F7B-EACD-47AC-AE86-ACAF2F824B1F}" srcOrd="0" destOrd="0" presId="urn:microsoft.com/office/officeart/2005/8/layout/cycle1"/>
    <dgm:cxn modelId="{C1F36D43-2512-4208-99C9-F1364B55CE17}" srcId="{AB28A3DF-9491-42EB-9012-0069ACCAB7F3}" destId="{A613BE65-178A-4FF8-9CCF-686BCC9B9F24}" srcOrd="0" destOrd="0" parTransId="{F329EAB8-2695-4386-A96A-03ADBE714E82}" sibTransId="{FCE2FBE9-C0BF-4913-952F-E46A02ED174A}"/>
    <dgm:cxn modelId="{C0A10902-D5B3-4CA6-A476-F6029E78D0B3}" srcId="{98428634-6488-4BC1-9C77-2572B438631C}" destId="{557B91BF-ACE7-4480-BDF9-94A05689ECEA}" srcOrd="5" destOrd="0" parTransId="{6565771F-1EF2-46DD-83D3-3AC682F40150}" sibTransId="{CC11DF86-A11B-4A28-82E1-DBF869C59734}"/>
    <dgm:cxn modelId="{EA6E0675-AD1A-4D0A-82E3-C203FA519E5A}" type="presOf" srcId="{557B91BF-ACE7-4480-BDF9-94A05689ECEA}" destId="{DADF5C3B-98BB-40D9-8CAD-23BA79EA46F2}" srcOrd="0" destOrd="0" presId="urn:microsoft.com/office/officeart/2005/8/layout/cycle1"/>
    <dgm:cxn modelId="{3C2401E3-ADCB-4814-A812-F200B701EC53}" type="presOf" srcId="{98428634-6488-4BC1-9C77-2572B438631C}" destId="{F02A5A44-9625-4CFF-B0F5-C6F45C781A1D}" srcOrd="0" destOrd="0" presId="urn:microsoft.com/office/officeart/2005/8/layout/cycle1"/>
    <dgm:cxn modelId="{5E9EEBAB-07A1-41C4-BCE1-BA3249F06C5C}" type="presOf" srcId="{F6DB5DFB-C141-4D4C-9FE6-C0F5FCF0BED5}" destId="{06C8DC80-4B69-4429-A714-6B7D4EB5D552}" srcOrd="0" destOrd="0" presId="urn:microsoft.com/office/officeart/2005/8/layout/cycle1"/>
    <dgm:cxn modelId="{1935AB2A-F307-4EB7-BE85-E20882615470}" type="presOf" srcId="{B0FC48AB-8B58-49C0-B1A6-3ABDC6D7A641}" destId="{472A6C4A-F558-427C-8A6A-82B83B34CD96}" srcOrd="0" destOrd="0" presId="urn:microsoft.com/office/officeart/2005/8/layout/cycle1"/>
    <dgm:cxn modelId="{77504785-37AF-48E5-81ED-FEA7727B07AF}" type="presOf" srcId="{22CFAD05-3D1C-4DE1-B417-85DC37583F50}" destId="{DC4207E6-236A-4556-8E6A-3AFEF0507D09}" srcOrd="0" destOrd="0" presId="urn:microsoft.com/office/officeart/2005/8/layout/cycle1"/>
    <dgm:cxn modelId="{45AA6F02-2BDA-45D4-8C18-AB335FFD2DD0}" type="presOf" srcId="{978606CE-E649-4A0B-8558-74818C1CEC1F}" destId="{3293EDFE-2042-4EBF-9161-D4A466A93096}" srcOrd="0" destOrd="0" presId="urn:microsoft.com/office/officeart/2005/8/layout/cycle1"/>
    <dgm:cxn modelId="{1FAFD77E-056F-4346-904F-BD2E4D3F737E}" srcId="{98428634-6488-4BC1-9C77-2572B438631C}" destId="{AB0E2691-711A-4CB0-B384-D0102B8AACB2}" srcOrd="1" destOrd="0" parTransId="{0B518CFD-96D2-49CB-9D3F-321DDA2DD852}" sibTransId="{978606CE-E649-4A0B-8558-74818C1CEC1F}"/>
    <dgm:cxn modelId="{BC14606E-BC19-4C1E-9F5C-1DE0D8EDB51C}" type="presParOf" srcId="{F02A5A44-9625-4CFF-B0F5-C6F45C781A1D}" destId="{D7D1CCF4-C632-4E98-9982-118241DF4F76}" srcOrd="0" destOrd="0" presId="urn:microsoft.com/office/officeart/2005/8/layout/cycle1"/>
    <dgm:cxn modelId="{E6B98623-A53B-4976-BA25-F774C2CB9251}" type="presParOf" srcId="{F02A5A44-9625-4CFF-B0F5-C6F45C781A1D}" destId="{42F74955-812D-4991-98A6-F48083963A4D}" srcOrd="1" destOrd="0" presId="urn:microsoft.com/office/officeart/2005/8/layout/cycle1"/>
    <dgm:cxn modelId="{9F5899BD-CB87-4E7F-A0EB-56701DC612A7}" type="presParOf" srcId="{F02A5A44-9625-4CFF-B0F5-C6F45C781A1D}" destId="{472A6C4A-F558-427C-8A6A-82B83B34CD96}" srcOrd="2" destOrd="0" presId="urn:microsoft.com/office/officeart/2005/8/layout/cycle1"/>
    <dgm:cxn modelId="{8D420841-594A-430C-96E3-DC2F7C7AEEEB}" type="presParOf" srcId="{F02A5A44-9625-4CFF-B0F5-C6F45C781A1D}" destId="{2C280A1D-2C8B-4B8B-9F20-4B73974E1CC0}" srcOrd="3" destOrd="0" presId="urn:microsoft.com/office/officeart/2005/8/layout/cycle1"/>
    <dgm:cxn modelId="{8CFD22D4-3E7E-40AB-8A54-CF3CD5647D3D}" type="presParOf" srcId="{F02A5A44-9625-4CFF-B0F5-C6F45C781A1D}" destId="{C29CD972-E2F7-4DE3-A376-F7D12F2A7BE0}" srcOrd="4" destOrd="0" presId="urn:microsoft.com/office/officeart/2005/8/layout/cycle1"/>
    <dgm:cxn modelId="{AD94BE7A-F032-4C0F-893F-F90F558BFE5D}" type="presParOf" srcId="{F02A5A44-9625-4CFF-B0F5-C6F45C781A1D}" destId="{3293EDFE-2042-4EBF-9161-D4A466A93096}" srcOrd="5" destOrd="0" presId="urn:microsoft.com/office/officeart/2005/8/layout/cycle1"/>
    <dgm:cxn modelId="{8B65DE36-155F-458F-9DA5-3251909B850C}" type="presParOf" srcId="{F02A5A44-9625-4CFF-B0F5-C6F45C781A1D}" destId="{C12809E4-797C-4A19-80BA-CF6BD3E14040}" srcOrd="6" destOrd="0" presId="urn:microsoft.com/office/officeart/2005/8/layout/cycle1"/>
    <dgm:cxn modelId="{8A77A730-5B3B-4321-9563-85BD34F47D2F}" type="presParOf" srcId="{F02A5A44-9625-4CFF-B0F5-C6F45C781A1D}" destId="{C557469E-A64E-40FC-9C9B-5D6B6A2A10B2}" srcOrd="7" destOrd="0" presId="urn:microsoft.com/office/officeart/2005/8/layout/cycle1"/>
    <dgm:cxn modelId="{7671D13F-4D2D-4C23-A720-D095B41780EF}" type="presParOf" srcId="{F02A5A44-9625-4CFF-B0F5-C6F45C781A1D}" destId="{F39445AB-ABAD-4B95-A000-ABB3D5567746}" srcOrd="8" destOrd="0" presId="urn:microsoft.com/office/officeart/2005/8/layout/cycle1"/>
    <dgm:cxn modelId="{6540F289-8B74-4745-AADA-5BB818B46409}" type="presParOf" srcId="{F02A5A44-9625-4CFF-B0F5-C6F45C781A1D}" destId="{BF9F3201-E986-4171-8BFB-5FE91C4FA6D6}" srcOrd="9" destOrd="0" presId="urn:microsoft.com/office/officeart/2005/8/layout/cycle1"/>
    <dgm:cxn modelId="{1FF83E6C-21B2-482C-AAE6-10972F1DCB7F}" type="presParOf" srcId="{F02A5A44-9625-4CFF-B0F5-C6F45C781A1D}" destId="{DC4207E6-236A-4556-8E6A-3AFEF0507D09}" srcOrd="10" destOrd="0" presId="urn:microsoft.com/office/officeart/2005/8/layout/cycle1"/>
    <dgm:cxn modelId="{831C582F-19DE-4DC5-A8C6-91E7E57FE5B7}" type="presParOf" srcId="{F02A5A44-9625-4CFF-B0F5-C6F45C781A1D}" destId="{06C8DC80-4B69-4429-A714-6B7D4EB5D552}" srcOrd="11" destOrd="0" presId="urn:microsoft.com/office/officeart/2005/8/layout/cycle1"/>
    <dgm:cxn modelId="{4D710244-2D58-41AA-B1AD-30052FA7055E}" type="presParOf" srcId="{F02A5A44-9625-4CFF-B0F5-C6F45C781A1D}" destId="{8B7DFBD2-F5B1-4A49-B14F-AB196236F751}" srcOrd="12" destOrd="0" presId="urn:microsoft.com/office/officeart/2005/8/layout/cycle1"/>
    <dgm:cxn modelId="{2EA7AA77-4ACD-4F14-861E-D983470A46BF}" type="presParOf" srcId="{F02A5A44-9625-4CFF-B0F5-C6F45C781A1D}" destId="{54A1D92B-5411-4838-ADAA-7AA118A854CB}" srcOrd="13" destOrd="0" presId="urn:microsoft.com/office/officeart/2005/8/layout/cycle1"/>
    <dgm:cxn modelId="{A048B3FA-A08A-4720-82FD-2138F669803B}" type="presParOf" srcId="{F02A5A44-9625-4CFF-B0F5-C6F45C781A1D}" destId="{EF889F7B-EACD-47AC-AE86-ACAF2F824B1F}" srcOrd="14" destOrd="0" presId="urn:microsoft.com/office/officeart/2005/8/layout/cycle1"/>
    <dgm:cxn modelId="{DE178527-C7FA-4DF2-94F8-EC18B82AF835}" type="presParOf" srcId="{F02A5A44-9625-4CFF-B0F5-C6F45C781A1D}" destId="{A2405D50-16E3-4C07-8F84-F4209D72864E}" srcOrd="15" destOrd="0" presId="urn:microsoft.com/office/officeart/2005/8/layout/cycle1"/>
    <dgm:cxn modelId="{FA5A40F4-FAC2-4AE4-B4CA-07323FC12665}" type="presParOf" srcId="{F02A5A44-9625-4CFF-B0F5-C6F45C781A1D}" destId="{DADF5C3B-98BB-40D9-8CAD-23BA79EA46F2}" srcOrd="16" destOrd="0" presId="urn:microsoft.com/office/officeart/2005/8/layout/cycle1"/>
    <dgm:cxn modelId="{4A8BAF85-8B81-4306-879F-3274664C3226}" type="presParOf" srcId="{F02A5A44-9625-4CFF-B0F5-C6F45C781A1D}" destId="{701CDD0C-228F-43E9-AC79-D1080211182E}" srcOrd="17" destOrd="0" presId="urn:microsoft.com/office/officeart/2005/8/layout/cycle1"/>
  </dgm:cxnLst>
  <dgm:bg>
    <a:solidFill>
      <a:srgbClr val="FFFF00">
        <a:alpha val="30000"/>
      </a:srgb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379CD8-B5BA-4CA3-9C65-8037F55D3632}">
      <dsp:nvSpPr>
        <dsp:cNvPr id="0" name=""/>
        <dsp:cNvSpPr/>
      </dsp:nvSpPr>
      <dsp:spPr>
        <a:xfrm>
          <a:off x="3160404" y="440868"/>
          <a:ext cx="5697372" cy="5697372"/>
        </a:xfrm>
        <a:prstGeom prst="pie">
          <a:avLst>
            <a:gd name="adj1" fmla="val 16200000"/>
            <a:gd name="adj2" fmla="val 1800000"/>
          </a:avLst>
        </a:prstGeom>
        <a:solidFill>
          <a:srgbClr val="1DFA06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/>
            <a:t>Intervention Support Assistants</a:t>
          </a:r>
        </a:p>
      </dsp:txBody>
      <dsp:txXfrm>
        <a:off x="6163055" y="1648168"/>
        <a:ext cx="2034775" cy="1695646"/>
      </dsp:txXfrm>
    </dsp:sp>
    <dsp:sp modelId="{9C1E3FD6-9F41-4457-971F-ACAAD7051912}">
      <dsp:nvSpPr>
        <dsp:cNvPr id="0" name=""/>
        <dsp:cNvSpPr/>
      </dsp:nvSpPr>
      <dsp:spPr>
        <a:xfrm>
          <a:off x="3043065" y="616941"/>
          <a:ext cx="5697372" cy="5697372"/>
        </a:xfrm>
        <a:prstGeom prst="pie">
          <a:avLst>
            <a:gd name="adj1" fmla="val 1800000"/>
            <a:gd name="adj2" fmla="val 9000000"/>
          </a:avLst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b="1" kern="1200"/>
            <a:t>Nurture Hub</a:t>
          </a:r>
        </a:p>
      </dsp:txBody>
      <dsp:txXfrm>
        <a:off x="4399583" y="4313450"/>
        <a:ext cx="3052163" cy="1492168"/>
      </dsp:txXfrm>
    </dsp:sp>
    <dsp:sp modelId="{D118967A-236D-4361-A70C-8FEF012BEEA7}">
      <dsp:nvSpPr>
        <dsp:cNvPr id="0" name=""/>
        <dsp:cNvSpPr/>
      </dsp:nvSpPr>
      <dsp:spPr>
        <a:xfrm>
          <a:off x="2925727" y="440868"/>
          <a:ext cx="5697372" cy="5697372"/>
        </a:xfrm>
        <a:prstGeom prst="pie">
          <a:avLst>
            <a:gd name="adj1" fmla="val 9000000"/>
            <a:gd name="adj2" fmla="val 16200000"/>
          </a:avLst>
        </a:prstGeom>
        <a:solidFill>
          <a:srgbClr val="FF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/>
            <a:t>ICT to Support Learning</a:t>
          </a:r>
        </a:p>
      </dsp:txBody>
      <dsp:txXfrm>
        <a:off x="3585672" y="1648168"/>
        <a:ext cx="2034775" cy="1695646"/>
      </dsp:txXfrm>
    </dsp:sp>
    <dsp:sp modelId="{62B5A179-9C1B-406E-AB40-EF0A39D5730A}">
      <dsp:nvSpPr>
        <dsp:cNvPr id="0" name=""/>
        <dsp:cNvSpPr/>
      </dsp:nvSpPr>
      <dsp:spPr>
        <a:xfrm>
          <a:off x="2808180" y="88173"/>
          <a:ext cx="6402761" cy="640276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2D14A6-598D-4CFE-9C90-E8E5A1D48637}">
      <dsp:nvSpPr>
        <dsp:cNvPr id="0" name=""/>
        <dsp:cNvSpPr/>
      </dsp:nvSpPr>
      <dsp:spPr>
        <a:xfrm>
          <a:off x="2690371" y="263886"/>
          <a:ext cx="6402761" cy="640276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9A23D7-9047-470E-9CD3-7EEB676D79FF}">
      <dsp:nvSpPr>
        <dsp:cNvPr id="0" name=""/>
        <dsp:cNvSpPr/>
      </dsp:nvSpPr>
      <dsp:spPr>
        <a:xfrm>
          <a:off x="2572562" y="88173"/>
          <a:ext cx="6402761" cy="640276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F74955-812D-4991-98A6-F48083963A4D}">
      <dsp:nvSpPr>
        <dsp:cNvPr id="0" name=""/>
        <dsp:cNvSpPr/>
      </dsp:nvSpPr>
      <dsp:spPr>
        <a:xfrm>
          <a:off x="6959852" y="13583"/>
          <a:ext cx="1404937" cy="140493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/>
            <a:t>Learning is understood developmentally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200" kern="1200"/>
        </a:p>
      </dsp:txBody>
      <dsp:txXfrm>
        <a:off x="6959852" y="13583"/>
        <a:ext cx="1404937" cy="1404937"/>
      </dsp:txXfrm>
    </dsp:sp>
    <dsp:sp modelId="{472A6C4A-F558-427C-8A6A-82B83B34CD96}">
      <dsp:nvSpPr>
        <dsp:cNvPr id="0" name=""/>
        <dsp:cNvSpPr/>
      </dsp:nvSpPr>
      <dsp:spPr>
        <a:xfrm>
          <a:off x="2666564" y="-435"/>
          <a:ext cx="6858870" cy="6858870"/>
        </a:xfrm>
        <a:prstGeom prst="circularArrow">
          <a:avLst>
            <a:gd name="adj1" fmla="val 3994"/>
            <a:gd name="adj2" fmla="val 250593"/>
            <a:gd name="adj3" fmla="val 20571909"/>
            <a:gd name="adj4" fmla="val 18984348"/>
            <a:gd name="adj5" fmla="val 46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9CD972-E2F7-4DE3-A376-F7D12F2A7BE0}">
      <dsp:nvSpPr>
        <dsp:cNvPr id="0" name=""/>
        <dsp:cNvSpPr/>
      </dsp:nvSpPr>
      <dsp:spPr>
        <a:xfrm>
          <a:off x="8526173" y="2726531"/>
          <a:ext cx="1404937" cy="140493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/>
            <a:t>Environment offers a Safe Base</a:t>
          </a:r>
        </a:p>
      </dsp:txBody>
      <dsp:txXfrm>
        <a:off x="8526173" y="2726531"/>
        <a:ext cx="1404937" cy="1404937"/>
      </dsp:txXfrm>
    </dsp:sp>
    <dsp:sp modelId="{3293EDFE-2042-4EBF-9161-D4A466A93096}">
      <dsp:nvSpPr>
        <dsp:cNvPr id="0" name=""/>
        <dsp:cNvSpPr/>
      </dsp:nvSpPr>
      <dsp:spPr>
        <a:xfrm>
          <a:off x="2666564" y="-435"/>
          <a:ext cx="6858870" cy="6858870"/>
        </a:xfrm>
        <a:prstGeom prst="circularArrow">
          <a:avLst>
            <a:gd name="adj1" fmla="val 3994"/>
            <a:gd name="adj2" fmla="val 250593"/>
            <a:gd name="adj3" fmla="val 2365059"/>
            <a:gd name="adj4" fmla="val 777497"/>
            <a:gd name="adj5" fmla="val 46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57469E-A64E-40FC-9C9B-5D6B6A2A10B2}">
      <dsp:nvSpPr>
        <dsp:cNvPr id="0" name=""/>
        <dsp:cNvSpPr/>
      </dsp:nvSpPr>
      <dsp:spPr>
        <a:xfrm>
          <a:off x="6959852" y="5439479"/>
          <a:ext cx="1404937" cy="140493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/>
            <a:t>Nurture is important to self-esteem</a:t>
          </a:r>
        </a:p>
      </dsp:txBody>
      <dsp:txXfrm>
        <a:off x="6959852" y="5439479"/>
        <a:ext cx="1404937" cy="1404937"/>
      </dsp:txXfrm>
    </dsp:sp>
    <dsp:sp modelId="{F39445AB-ABAD-4B95-A000-ABB3D5567746}">
      <dsp:nvSpPr>
        <dsp:cNvPr id="0" name=""/>
        <dsp:cNvSpPr/>
      </dsp:nvSpPr>
      <dsp:spPr>
        <a:xfrm>
          <a:off x="2666564" y="-435"/>
          <a:ext cx="6858870" cy="6858870"/>
        </a:xfrm>
        <a:prstGeom prst="circularArrow">
          <a:avLst>
            <a:gd name="adj1" fmla="val 3994"/>
            <a:gd name="adj2" fmla="val 250593"/>
            <a:gd name="adj3" fmla="val 6109839"/>
            <a:gd name="adj4" fmla="val 4439567"/>
            <a:gd name="adj5" fmla="val 46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4207E6-236A-4556-8E6A-3AFEF0507D09}">
      <dsp:nvSpPr>
        <dsp:cNvPr id="0" name=""/>
        <dsp:cNvSpPr/>
      </dsp:nvSpPr>
      <dsp:spPr>
        <a:xfrm>
          <a:off x="3827210" y="5439479"/>
          <a:ext cx="1404937" cy="140493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/>
            <a:t>Language is a vital means of communication</a:t>
          </a:r>
        </a:p>
      </dsp:txBody>
      <dsp:txXfrm>
        <a:off x="3827210" y="5439479"/>
        <a:ext cx="1404937" cy="1404937"/>
      </dsp:txXfrm>
    </dsp:sp>
    <dsp:sp modelId="{06C8DC80-4B69-4429-A714-6B7D4EB5D552}">
      <dsp:nvSpPr>
        <dsp:cNvPr id="0" name=""/>
        <dsp:cNvSpPr/>
      </dsp:nvSpPr>
      <dsp:spPr>
        <a:xfrm>
          <a:off x="2666564" y="-435"/>
          <a:ext cx="6858870" cy="6858870"/>
        </a:xfrm>
        <a:prstGeom prst="circularArrow">
          <a:avLst>
            <a:gd name="adj1" fmla="val 3994"/>
            <a:gd name="adj2" fmla="val 250593"/>
            <a:gd name="adj3" fmla="val 9771909"/>
            <a:gd name="adj4" fmla="val 8184348"/>
            <a:gd name="adj5" fmla="val 46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A1D92B-5411-4838-ADAA-7AA118A854CB}">
      <dsp:nvSpPr>
        <dsp:cNvPr id="0" name=""/>
        <dsp:cNvSpPr/>
      </dsp:nvSpPr>
      <dsp:spPr>
        <a:xfrm>
          <a:off x="2260888" y="2726531"/>
          <a:ext cx="1404937" cy="140493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/>
            <a:t>All behaviour is communication</a:t>
          </a:r>
        </a:p>
      </dsp:txBody>
      <dsp:txXfrm>
        <a:off x="2260888" y="2726531"/>
        <a:ext cx="1404937" cy="1404937"/>
      </dsp:txXfrm>
    </dsp:sp>
    <dsp:sp modelId="{EF889F7B-EACD-47AC-AE86-ACAF2F824B1F}">
      <dsp:nvSpPr>
        <dsp:cNvPr id="0" name=""/>
        <dsp:cNvSpPr/>
      </dsp:nvSpPr>
      <dsp:spPr>
        <a:xfrm>
          <a:off x="2666564" y="-435"/>
          <a:ext cx="6858870" cy="6858870"/>
        </a:xfrm>
        <a:prstGeom prst="circularArrow">
          <a:avLst>
            <a:gd name="adj1" fmla="val 3994"/>
            <a:gd name="adj2" fmla="val 250593"/>
            <a:gd name="adj3" fmla="val 13165059"/>
            <a:gd name="adj4" fmla="val 11577497"/>
            <a:gd name="adj5" fmla="val 46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DF5C3B-98BB-40D9-8CAD-23BA79EA46F2}">
      <dsp:nvSpPr>
        <dsp:cNvPr id="0" name=""/>
        <dsp:cNvSpPr/>
      </dsp:nvSpPr>
      <dsp:spPr>
        <a:xfrm>
          <a:off x="3827210" y="13583"/>
          <a:ext cx="1404937" cy="140493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/>
            <a:t>Transitions are important in children’s lives</a:t>
          </a:r>
        </a:p>
      </dsp:txBody>
      <dsp:txXfrm>
        <a:off x="3827210" y="13583"/>
        <a:ext cx="1404937" cy="1404937"/>
      </dsp:txXfrm>
    </dsp:sp>
    <dsp:sp modelId="{701CDD0C-228F-43E9-AC79-D1080211182E}">
      <dsp:nvSpPr>
        <dsp:cNvPr id="0" name=""/>
        <dsp:cNvSpPr/>
      </dsp:nvSpPr>
      <dsp:spPr>
        <a:xfrm>
          <a:off x="2666564" y="-435"/>
          <a:ext cx="6858870" cy="6858870"/>
        </a:xfrm>
        <a:prstGeom prst="circularArrow">
          <a:avLst>
            <a:gd name="adj1" fmla="val 3994"/>
            <a:gd name="adj2" fmla="val 250593"/>
            <a:gd name="adj3" fmla="val 16909839"/>
            <a:gd name="adj4" fmla="val 15239567"/>
            <a:gd name="adj5" fmla="val 46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22006-853B-4291-87BB-25DEF808FC64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E935D-B7D6-4CA8-B86D-53C8C0590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906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2-18T20:38:41.49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1892 78,'-2'-2,"-1"0,0 1,-1-1,1 1,0-1,0 1,-1 0,1 1,0-1,-1 0,1 1,-1 0,1 0,-7-1,-90-9,-1 5,-77 7,44 1,-932-3,1048-2,-1 0,0-1,1-1,0 0,-15-7,11 4,0 1,0 1,-15-1,8 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2-18T20:30:16.8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257 0,'-35'25,"27"-15,0-1,1 1,0 1,1-1,0 1,0 1,1 1,-10 25,-3 22,17-59,-16 69,4 1,-4 58,16-118,-4 38,2-16,-2 0,0-1,-6 13,2-4,1 0,2 1,1 0,2 27,2-39,-10 82,0 19,10-115,-2 109,7 25,-3-136,1 0,1 0,0 0,1-1,0 1,1-1,1 0,0 0,1-1,13 22,2-1,14 15,-21-28,-10-13,0-1,1 1,0-1,1 0,-1-1,1 1,0-1,0 0,1-1,-1 0,1 0,0-1,0 0,0 0,1-1,-1 0,0 0,1-1,4 1,17-1</inkml:trace>
  <inkml:trace contextRef="#ctx0" brushRef="#br0" timeOffset="3988.7563">486 813,'-1'29,"-2"0,-5 20,-3 38,5 44,10 99,-4-226,1 0,-1 0,1 1,0-1,0 0,0 0,1 0,-1 0,1 0,0-1,0 1,0 0,1-1,-1 1,3 1,-2-3,-1 0,0 0,1 0,0-1,-1 1,1-1,0 0,-1 0,1 0,0 0,0 0,0 0,0-1,0 0,0 1,0-1,0 0,0-1,0 1,0 0,0-1,1 0,4-1,-1-1,0 0,0 0,0-1,0 0,-1 0,1 0,-1-1,0 0,-1 0,1-1,-1 1,0-1,0 0,-1-1,1 1,0-4,8-13,-1-1,-1-1,-1 0,2-11,25-62,-19 54,-3-1,3-17,-12 13,-6 42,0 0,1 0,0 0,0 0,1 0,0 0,0 0,0 0,2-1,-4 7,0 1,0-1,1 1,-1-1,0 1,1-1,-1 1,0-1,1 1,-1-1,0 1,1-1,-1 1,1 0,-1-1,1 1,-1 0,1-1,-1 1,1 0,-1 0,1-1,-1 1,1 0,0 0,-1 0,1 0,-1 0,1 0,0 0,-1 0,1 1,0-1,0 1,-1-1,1 1,0 0,0-1,-1 1,1 0,-1 0,1-1,-1 1,1 0,-1 0,1 0,-1 1,11 37,5 157,-8-144,3-1,2-1,13 31,26 71,-34-96,4 27,-6-20,4 2,-14-50,-2 1,1 0,-2 0,0 1,-1-1,-1 1,0 12,-1-24,0-1,-1 1,1 0,-1 0,0 0,-1 0,1-1,-1 1,0-1,0 1,0-1,-1 0,1 0,-1 0,0 0,0 0,-1 0,1-1,-1 0,0 0,0 0,0 0,0 0,0-1,0 0,-1 0,1 0,-1 0,-43 14,0-2,-49 8,73-18,0-2,1 0,-1-2,0 0,0-2,1-1,-10-2,-62-9,67 11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2-18T20:30:29.27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533 1,'-34'-1,"1"3,-1 0,1 3,-8 2,29-5,0 2,1-1,-1 1,1 1,0 0,0 1,1 0,0 0,0 1,0 1,1 0,0 0,-3 4,-6 12,0 0,2 1,1 1,-6 13,-23 39,31-58,2 0,0 1,1 0,1 1,0 5,5-15,2-1,-1 1,2-1,-1 1,2 0,-1-1,2 1,-1 0,2 0,0-1,1 4,0-3,1 1,1-1,0 0,1 0,0 0,1-1,0 0,1 0,0-1,1 0,0 0,0-1,1 0,1-1,-1 0,1 0,0-1,1-1,0 0,0-1,0 0,1 0,-1-2,1 1,0-2,0 0,12 1,64 0,49-6,-18 0,-69 1,45-9,22-1,-87 11</inkml:trace>
  <inkml:trace contextRef="#ctx0" brushRef="#br0" timeOffset="2553.5512">1168 178,'1'1,"-1"-1,1 0,0 0,0 0,-1 0,1 1,0-1,-1 0,1 1,-1-1,1 1,0-1,-1 1,1-1,-1 1,1-1,-1 1,0-1,1 1,-1-1,1 1,-1 0,0-1,0 1,1 0,-1-1,0 2,5 22,-4-20,3 39,-2 1,-2-1,-1 3,-1 2,2 0,4 14,-2-52,-1-1,2 0,-1 0,1-1,1 1,-1 0,1-1,1 0,0 0,0 0,0-1,1 0,6 6,-12-13,0 0,0 0,1 1,-1-1,0 0,1 0,-1 0,1 0,-1 0,0 0,1 0,-1 0,0 0,1 0,-1 0,0 0,1 0,-1 0,1 0,-1 0,0 0,1 0,-1 0,0-1,1 1,-1 0,0 0,1 0,-1-1,0 1,0 0,1 0,-1-1,0 1,0 0,1 0,-1-1,0 1,0 0,0-1,0 1,0-1,1 1,-1 0,0-1,0 1,0 0,0-1,0 1,0 0,0-1,0 1,0-1,3-23,-3 23,1-41,-2 0,-3 0,-5-29,3 34,2-1,1 1,3-1,0 1,3-1,-2 29,0 0,1 0,1 0,-1 0,2 0,-1 1,1-1,0 1,3-4,-4 8,0 0,0 0,1 0,-1 0,1 0,0 1,0 0,0 0,1 0,-1 0,1 0,-1 1,1 0,0 0,0 0,0 1,3-1,25-2,-1 1,1 2,0 1,24 4,18 0,-38-4,-5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2-18T20:30:35.56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2-18T20:30:34.32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 0,'-1'130,"3"142,0-254,1 0,0-1,1 1,1-1,1 0,0 0,1-1,1 1,0-2,2 1,-1-1,3 1,5 2,1-4</inkml:trace>
  <inkml:trace contextRef="#ctx0" brushRef="#br0" timeOffset="3765.2417">866 280,'0'-1,"-1"-1,1 1,-1 0,0 0,1 0,-1 0,0 0,1 0,-1 0,0 0,0 0,0 0,0 0,0 0,0 1,0-1,0 0,-1 1,1-1,0 1,0-1,0 1,-1 0,-33-12,31 11,-26-6,-1 2,0 1,0 1,0 1,0 2,-7 2,32-2,0 1,0 0,1 0,-1 1,0 0,0 0,1 0,-1 0,1 1,0 0,0 0,0 0,0 1,0 0,1 0,0 0,-3 3,4-3,0 0,1 0,-1 0,1 0,0 0,0 1,0-1,1 0,-1 1,1 0,0-1,1 1,-1-1,1 1,0 0,0 0,0-1,1 1,-1 0,1-1,0 1,2 2,-2-4,1 0,-1 0,1 0,0 0,0 0,0 0,1 0,-1-1,1 1,-1-1,1 1,0-1,0 0,0 0,2 1,10 4,0 0,15 5,-9-4,13 5,19 9,23 14,-51-25,0-1,0-1,1-1,12 1,-9-2,-23-5,0-1,0 2,0-1,0 0,0 1,0 0,-1 1,0-1,0 1,0 0,0 0,0 1,2 3,-4-5,-2 0,1 0,0 0,0 0,-1 0,0 1,0-1,0 0,0 1,0-1,-1 1,1-1,-1 1,0-1,0 1,-1 0,1-1,-1 1,1-1,-1 0,0 1,0-1,-1 0,1 1,-2 0,-4 10,-2-1,0-1,0 0,-1 0,-1-1,0 0,0 0,-1-2,0 1,-1-2,0 1,0-2,-6 2,-11 5,0-2,-1 0,0-3,0 0,-1-2,-1-2,1-1,-21 0,35-4,-20 1,-32-4,59 2,-1-1,1 0,0-1,0 0,0 0,0-1,1-1,-4-2,-60-34,57 28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2-18T20:30:39.93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0,'1'1,"1"-1,-1 0,1 1,-1-1,0 1,1 0,-1-1,0 1,1 0,-1 0,0 0,0 0,0 0,0 0,0 0,0 0,1 2,14 21,-15-22,5 10,0 1,0 0,-2 0,0 1,0 0,-1-1,-1 1,0 0,-1 1,2 37,-5 44,1-44,-1 61,2-81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2-18T20:30:40.97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2-18T20:30:44.26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461 56,'-26'-2,"0"0,1-2,0 0,-1-2,0-2,-34-6,37 9,0 1,0 1,-18 0,34 3,0 0,0 0,0 1,1 0,-1 0,0 0,0 1,1 0,-1 0,1 1,-1 0,1 0,0 1,-4 3,7-5,0 1,0-1,1 1,-1 0,1 0,0 0,0 0,0 0,0 1,0-1,1 1,0-1,0 1,0-1,0 1,0 0,1 0,-1-1,1 1,0 0,0 0,0-1,1 1,0 0,-1-1,1 1,1 3,1-1,-1 1,1-1,0 0,1 0,-1 0,1-1,0 1,1-1,-1 0,1 0,0-1,0 1,0-1,7 4,0-1,1 0,-1-1,1 0,0-1,1-1,-1 0,1 0,0-2,0 1,5-2,32 2,0-2,28-4,-1 0,-26 1,-15 1,-1 0,1 3,20 3,-52-4,-1 0,1 0,-1 0,0 1,0-1,1 1,-1 0,0 0,0 0,-1 1,1-1,-1 1,1 0,-1 0,1 1,0 1,-1-1,0 1,-1 0,1 0,-1 0,0 0,0 0,0 1,-1-1,0 1,0-1,0 3,1 5,-1 1,0 0,-1-1,-1 1,0 0,-1-1,-2 11,2-19,1 1,-1-1,0 1,0-1,-1 0,0 0,0 0,0 0,0 0,-1-1,0 1,1-1,-2 0,1 0,0-1,-1 1,0-1,0 0,-3 1,-15 8,0-2,-1 0,0-2,0 0,-1-2,0 0,0-2,-9 0,-13-2,-1-3,-24-3,50 2,0-2,1 0,0-1,0-2,0 0,-11-6,16 6,1 1,-16-4,2 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2-18T20:19:50.569"/>
    </inkml:context>
    <inkml:brush xml:id="br0">
      <inkml:brushProperty name="width" value="0.1" units="cm"/>
      <inkml:brushProperty name="height" value="0.1" units="cm"/>
      <inkml:brushProperty name="color" value="#FF0000"/>
      <inkml:brushProperty name="ignorePressure" value="1"/>
    </inkml:brush>
    <inkml:brush xml:id="br1">
      <inkml:brushProperty name="width" value="0.2" units="cm"/>
      <inkml:brushProperty name="height" value="0.2" units="cm"/>
      <inkml:brushProperty name="color" value="#004F8B"/>
      <inkml:brushProperty name="ignorePressure" value="1"/>
    </inkml:brush>
  </inkml:definitions>
  <inkml:trace contextRef="#ctx0" brushRef="#br0">3 2820,'-1'-103,"0"-6,4 0,6-9,65-329,-40 258,-24 123,0 21,8-22,5-20,-11 41,2 0,5-7,-3 10,-2-1,2-19,-13 49,0 0,0 0,2 0,0 1,3-7,-6 16,1 0,-1 0,0 1,1-1,0 1,0 0,0 0,0 0,0 0,1 0,0 1,-1-1,1 1,0 0,0 0,0 0,0 1,0 0,0-1,2 1,2 0,0 0,0 0,1 1,-1 0,0 0,1 1,-1 0,0 0,0 1,8 3,-3-1,-1 2,1 0,-1 0,0 1,-1 0,6 5,6 7,-1 1,-1 1,0 1,-2 1,14 22,-20-24,-1 1,-2 0,0 1,-1 0,-2 0,4 18,-2-10,3 16,-3 0,-1 0,-2 1,-2 20,-4 195,-3-133,-1-47,-5 20,1-22,2 23,6-74</inkml:trace>
  <inkml:trace contextRef="#ctx0" brushRef="#br0" timeOffset="1255.0896">308 2058,'1'-5,"1"-1,0 1,0 0,0 0,1 0,-1 1,1-1,0 1,1-1,-1 1,1 0,0 0,0 0,27-24,1 2,1 1,23-13,-30 20,27-15,20-7,-70 39,19-10,0 2,0 1,1 0,0 2,12-2,-9 4</inkml:trace>
  <inkml:trace contextRef="#ctx0" brushRef="#br0" timeOffset="2759.6875">1121 1144,'3'2,"0"0,0 1,0-1,0 1,-1 0,1-1,-1 2,1-1,-1 0,0 0,0 1,-1-1,1 1,0 2,16 54,-17-55,13 48,5 20,-4 2,6 63,-17-30,-5 48,1 77,15-120,-10-78</inkml:trace>
  <inkml:trace contextRef="#ctx0" brushRef="#br0" timeOffset="4702.829">1603 1067,'3'50,"2"0,2-1,3 0,1 0,-7-32,22 79,-16-62,-1 1,-2 0,4 34,-1 50,4 64,-13-71,-1-80</inkml:trace>
  <inkml:trace contextRef="#ctx0" brushRef="#br0" timeOffset="6858.6054">2035 1372,'-42'1,"1"2,-1 2,1 1,0 2,1 2,0 2,-31 14,45-17,-1-1,-13 2,14-4,0 2,-11 4,19-5,1-2,-1 0,0-1,0-1,0-1,-3 0,-35 0,-20-3,41-1,-1 2,0 1,1 2,-20 5,32-3</inkml:trace>
  <inkml:trace contextRef="#ctx0" brushRef="#br0" timeOffset="10377.5823">2314 1525,'-22'-1,"-1"2,0 1,0 1,0 1,1 1,0 0,0 2,0 1,-1 1,12-4,-12 5,0 1,-20 14,36-20,1-1,-1 1,1 1,0-1,1 1,-1 0,1 1,1-1,-1 1,1 0,-2 3,-5 13,1-3,0 0,2 1,0 0,2 0,-1 3,6-19,0 1,0 0,1-1,0 1,0 0,0-1,0 1,1 0,0-1,0 1,1 0,-1-1,1 0,1 1,-1-1,1 0,-1 0,2 0,-1-1,0 1,1-1,1 2,6 3,0 1,0-1,1-1,1 0,-1-1,1 0,0-1,1 0,-1-1,1-1,3 0,0 1,1-2,-1 0,1-1,0-1,0-1,0 0,0-1,16-4,-26 3,1 0,-1-1,0-1,0 1,0-1,0-1,-1 0,0 0,0 0,0-1,0 0,-1 0,0 0,0-1,4-7,10-16,-1 0,-1-1,4-14,-9 18,-7 15,-2 0,1-1,-2 0,3-12,5-18,-11 42,0 0,0 0,1 0,-1 0,0 0,1 0,-1 0,0 0,1 0,-1 1,1-1,0 0,-1 0,1 0,0 1,-1-1,1 0,0 1,0-1,-1 1,1-1,0 1,0-1,0 1,0 0,0 0,0 0,0 0,0 0,0 1,0-1,0 0,0 1,0-1,0 1,0-1,0 1,0-1,-1 1,1 0,0-1,0 1,-1 0,1 0,0 0,5 7,0 1,0 0,-1 0,2 4,-5-9,14 31,-12-25,0-1,1 0,0 1,0-2,1 1,0 0,1-1,-1 0,2-1,2 3,17 9</inkml:trace>
  <inkml:trace contextRef="#ctx0" brushRef="#br0" timeOffset="12115.2016">3076 1525,'-19'-1,"0"2,0 0,0 1,0 1,-5 2,18-3,0 0,0 0,0 0,1 1,-1 0,1 0,0 0,0 1,0-1,0 1,1 0,0 1,-1-1,2 1,-1 0,0 0,1 0,-2 4,-3 8,0 1,2 0,0 0,1 0,1 1,-1 8,3-13,1 0,0 0,1 0,0 0,1 0,1-1,0 1,1 0,1 1,-2-12,-1 1,1-1,0 0,-1 0,1 0,1-1,-1 1,0 0,1-1,-1 1,1-1,0 0,0 0,0 0,0 0,0-1,0 1,0-1,1 0,-1 0,0 0,1 0,-1 0,1-1,-1 0,17 3,-1-2,0-1,0 0,6-2,1 1,96-5,28-9,-113 11,-6 1</inkml:trace>
  <inkml:trace contextRef="#ctx0" brushRef="#br0" timeOffset="15163.36">3203 813,'1'6,"0"0,0 0,0 0,1 0,0 0,0-1,1 2,4 15,1 6,33 116,-39-141,13 41,-2 0,-2 0,4 30,-9-35,2-1,6 14,8 34,5 38,-5-61,-16-48,0-1,-1 1,-1 0,2 12,-4-8,-2-13,1 1,0 0,0-1,1 1,-1-1,1 1,1-1,0 1,-3-7,0 0,0 0,0 0,0 0,0 0,0 0,0 1,0-1,0 0,0 0,0 0,1 0,-1 0,0 0,0 0,0 0,0 0,0 0,0 0,0 0,0 0,0 0,0 0,1 0,-1 0,0 0,0 0,0 0,0 0,0 0,0 0,0 0,0 0,1 0,-1 0,0 0,0 0,0 0,0 0,0 0,0 0,0 0,0 0,0 0,1 0,-1 0,0 0,0 0,0 0,0 0,0-1,0 1,0 0,0 0,0 0,0 0,0 0,0 0,0 0,0 0,0 0,0-1,0 1,0 0,0 0,0 0,0 0,0 0,4-14,0-15,-4-64,0 50,3-33,0 60,1 1,0 0,1 0,0 0,1 0,1 1,0 0,1 1,1-1,0 2,1-1,1 0,-3 6,1 0,-1 0,2 1,-1 0,0 1,1 0,0 0,0 1,9-2,7-5,-22 9,1 0,0 1,0-1,-1 1,1 0,0 0,0 0,0 1,0 0,0 0,0 0,0 0,0 1,0 0,0 0,-1 0,3 1,-3 1,0-1,1 0,-1 1,0 0,-1 0,1 1,0-1,-1 1,0-1,0 1,0 0,0 0,0 0,-1 1,0-1,0 1,1 2,19 45,-9-23,-1 0,-1 2,21 85,-12-62,-13-39,-1 0,-1 0,-1 0,3 14</inkml:trace>
  <inkml:trace contextRef="#ctx0" brushRef="#br0" timeOffset="19251.183">4245 1372,'2'1,"1"-1,-1 1,1-1,-1 1,1 0,-1 0,0 0,1 0,-1 0,0 1,0-1,0 1,0-1,0 1,0 0,0 0,-1 0,1 0,-1 0,1 0,-1 0,0 1,0-1,1 2,3 6,-1 1,-1-1,0 1,0 0,-1 1,2 19,-1 1,-1 0,-4 26,1-19,2 1,2-1,-3-36,0-1,0 0,1 0,-1 0,1 0,-1 0,1 0,0 0,0 0,0 0,0-1,0 1,0 0,0-1,1 1,-1 0,1 0,-2-2,1 0,-1 0,0 0,1 0,-1 1,0-1,1 0,-1 0,0 0,1 0,-1 0,1 0,-1 0,0 0,1 0,-1 0,1 0,-1 0,0 0,1 0,-1 0,0-1,1 1,-1 0,1 0,-1 0,0-1,0 1,1 0,-1 0,1-2,0 1,0 0,1-1,-2 1,1-1,0 1,0-1,0 0,-1 1,1-1,-1-1,6-26,-1-1,-2 1,0-1,-3 0,0 0,-2-4,0-22,1 13,2-68,-1 108,0 0,0-1,1 1,-1 0,1 0,0 0,0 0,0 0,0 0,1 0,-1 0,1 0,-1 1,1-1,0 0,0 1,1 0,-1-1,0 1,2-1,0 1,0 0,1 0,-1 0,0 0,0 1,1 0,-1 0,1 0,-1 0,1 1,0-1,-1 1,3 1,5 0,0 0,1 1,-1 1,0 0,-1 1,1 0,-1 1,1 0,-1 0,5 5,4 5,0 0,-2 2,0 0,-1 1,-1 1,0 0,3 7,25 42,19 43,-60-105,62 130,-65-136,1 1,-1-1,0 0,0 1,0-1,0 1,0-1,1 1,-1-1,0 0,0 1,1-1,-1 0,0 1,0-1,1 0,-1 1,1-1,-1 0,0 0,1 1,-1-1,0 0,1 0,-1 0,1 0,-1 1,1-1,-1 0,5-11,-4-27,-1 36,-4-354,4 350,0 0,0 0,1 1,0-1,0 0,0 0,1 1,-1-1,1 1,1 0,-1-1,1 1,-1 2,1 0,-1 0,1 0,-1 1,1-1,0 1,0 0,0 0,1 0,-1 0,0 0,1 1,-1-1,1 1,0 0,-1 0,1 1,0-1,0 1,8-2,0 1,0 0,0 1,0 0,0 1,0 0,0 1,0 1,2 0,-8-1,-1 0,1 0,-1 1,1 0,-1 0,0 0,0 0,0 1,-1 0,1 0,-1 0,0 0,0 1,0 0,-1 0,1 0,-1 0,0 0,0 3,14 31,2-1,1-1,2-1,2 1,57 83,-66-92,-3-1</inkml:trace>
  <inkml:trace contextRef="#ctx0" brushRef="#br0" timeOffset="22241.0616">5515 1372,'4'-1,"1"0,-1 0,1 0,-1-1,1 0,-1 0,2-1,1-1,47-23,15-12,-61 33,0 0,0 0,-1-1,1 0,-2 0,1 0,0-2,39-59,-41 60,-1 0,0-1,0 1,-1-1,0 1,-1-1,0 0,0 0,-1 0,0 0,0-1,-1-2,0 9,-1-1,1 0,-1 1,1-1,-1 1,0-1,0 1,-1-1,1 1,-1 0,0-1,1 1,-1 0,-1 0,1 0,0 1,-1-1,1 1,-1-1,0 1,0 0,0 0,0 0,0 0,-1 0,1 1,0 0,-1-1,1 1,-1 0,-1 1,-5-2,0 0,-1 1,0 1,1 0,-1 0,1 1,-1 1,1-1,0 2,-1-1,1 2,0-1,1 1,-1 1,1 0,0 0,0 1,0 0,1 0,-1 1,2 0,-1 0,1 1,0 0,1 1,-4 6,4-5,-3 6,0 0,1 1,-4 12,10-22,0 0,1 0,0 0,0 0,0 0,1 0,0 0,1 0,-1 0,1 1,1 2,3 5,-1 0,2 0,0-1,1 0,0 0,1 0,1-1,4 5,9 11,2-2,0-1,7 3,39 39,-2 2,28 42,-88-101,1-1,0 0,1-1,0 0,0 0,1-1,0 0,1-1,0 0,-2-2,0-1,0 0,1-1,0 0,-1-1,1 0,0 0,0-1,0-1,0 0,3 0,-4-1,-1 0,1 0,-1-1,0-1,0 1,0-2,4-1,-8 3,-1 0,1-1,-1 1,1-1,-1 0,0-1,0 1,-1-1,1 0,-1 0,1 0,-1 0,-1 0,2-2,6-16</inkml:trace>
  <inkml:trace contextRef="#ctx0" brushRef="#br0" timeOffset="24970.7682">6124 1194,'2'20,"0"-1,2 0,0 0,0 0,2-1,1 1,0 0,4 9,-2 1,1 8,1 12,-2-9,4 36,-12-70,-2-2,2 0,-1 0,0 1,1-1,0 0,0 0,0 0,0 0,1 0,0 0,0 0,0 0,0-1,0 1,1-1,1 2,-4-5,0 0,1 1,-1-1,0 0,1 0,-1 1,1-1,-1 0,1 0,-1 0,0 0,1 1,-1-1,1 0,-1 0,1 0,-1 0,1 0,-1 0,1 0,-1 0,1-1,-1 1,0 0,1 0,-1 0,1 0,-1-1,1 1,-1 0,0 0,1-1,-1 1,0 0,1-1,-1 1,0 0,1-1,-1 1,0 0,0-1,1 1,-1-1,0 1,0 0,0-1,0 1,1-1,-1 1,7-26,-2-22,-2-1,-2 0,-4-30,1-4,2-12,5-1,5-19,-7 95,-3 9,2-1,-1 1,2 0,0 0,0 0,2-4,-3 12,-1 0,0 1,1-1,0 1,-1 0,1-1,0 1,0 0,1 0,-1 0,0 0,1 1,-1-1,1 1,-1-1,1 1,0 0,-1 0,1 0,0 0,0 1,0-1,0 1,0-1,0 1,0 0,0 0,3 1,1-1,-1 1,1 1,-1-1,0 1,1 0,-1 0,0 1,0 0,-1 0,1 0,0 1,-1-1,0 1,0 1,0-1,-1 1,1 0,-1 0,0 0,2 5,9 14,-1 1,-2 0,0 1,3 14,-5-15,13 45,-16-43,12 26,-8-29,-2 1,0 0,-2 1,-1 0,0 0,0 24,-4-35,0 0,1 0,0 0,1 0,1-1,0 0,1 0,1 1,8 12</inkml:trace>
  <inkml:trace contextRef="#ctx0" brushRef="#br0" timeOffset="27662.9891">6582 1,'1'14,"1"0,0-1,1 1,1 0,0-1,1 0,0 0,1 1,15 42,-11-24,1 5,2 1,1-2,7 10,43 95,-56-122,6 19,-1 1,-3 1,4 24,-2-7,6 12,4 3,1 5,7 7,1 14,-22-64,2-2,12 26,-13-38,1-1,1-1,1 0,1-1,0 0,83 110,-86-114,0 0,1-1,0-1,11 8,-17-14,0-1,1-1,-1 1,1-1,0-1,0 1,0-1,0 0,0-1,1 1,-1-1,1-1,-3 1,0-1,1 0,-1 0,0 0,0-1,1 0,-1 0,0 0,0-1,0 0,0 0,0 0,0 0,-1-1,1 0,-1 1,0-2,0 1,0-1,0 1,0-1,-1 0,0 0,1-1,-1 1,5-8,0 1,-1-1,0-1,0 1,-2-1,1 0,-2 0,1-4,3-15</inkml:trace>
  <inkml:trace contextRef="#ctx0" brushRef="#br0" timeOffset="30069.6987">7242 229,'-5'1,"0"-1,0 1,1 0,-1 0,0 1,-2 1,-16 4,4-2,0 0,0 2,-9 5,-29 10,22-10,-29 16,-24 8,44-21,1 2,-10 6,26-12,0-1,-1-2,-1 0,1-2,-2-1,23-4,-18 3</inkml:trace>
  <inkml:trace contextRef="#ctx0" brushRef="#br1" timeOffset="744734.7188">1933 4979,'-3'1,"1"-1,-1 1,0 0,0 0,0 0,0 0,1 0,-1 0,1 1,-1 0,1-1,-1 1,1 0,0 0,0 0,-1 1,-2 2,0 1,0 0,1 0,-1 1,-1 4,0 0,-14 28,-8 23,22-47,1 0,1 0,0 0,1 1,1 0,0 3,-1 72,8 84,-4-166,0 0,1-1,0 1,0-1,1 0,0 1,1-1,-1 0,1-1,1 1,0-1,0 0,0 0,1 0,0-1,-1-1,0 0,0 0,1-1,0 0,-1 0,2-1,-1 1,0-1,1-1,-1 1,1-1,0 0,-1-1,1 1,0-1,0-1,0 1,5-1,-8-1,0 0,0 0,0 0,0 0,0 0,0-1,-1 0,1 0,0 0,-1 0,1-1,-1 1,0-1,0 0,0 0,0 0,-1 0,1 0,-1-1,0 1,0-1,0 1,1-3,5-12,-1-1,0 1,-1-2,0-5,-3 14,54-240,-47 207,-2-1,-2 0,-1-29,-4-136,-2 120,0 74,0 0,-1 1,-1-1,0 1,-1 0,-1 0,0 0,-1 0,-1 1,0 0,-1 0,0 1,-8-9,3-1,0 0,2-1,1-1,0 0,2 0,1-1,-2-14,-7-25,8 39,-2 1,-9-18,11 28,1-2,0 1,2-1,-1 0,2 0,0-1,1-5,0-15,1 0,3 0,2-20,-3 57,0 1,0-1,0 0,0 1,0-1,1 1,-1-1,0 1,0-1,0 1,0-1,1 1,-1 0,0-1,0 1,1-1,-1 1,0-1,1 1,-1 0,0-1,1 1,0-1,6 7,7 18,-13-23,76 184,-47-110,136 405,-148-415,-3 1,1 29,-9-26,-3 0,-3 0,-4 11,1 32,1-103,2 0,-1 0,1 1,1-1,0 0,0-1,1 1,0 0,0 0,-1-5,0 0,0-1,1 1,-1-1,1 0,-1 1,1-1,0 0,0-1,1 1,-1 0,0-1,1 0,-1 0,1 0,0 0,0-1,0 1,0-1,0 0,1 0,83 23,-53-13,-7-4</inkml:trace>
  <inkml:trace contextRef="#ctx0" brushRef="#br1" timeOffset="745910.9697">2695 4675,'1'59,"6"40,-4-75,1 1,1-1,1 0,2 0,3 7,2-2,-2 1,-1 0,-2 0,4 25,-9-26</inkml:trace>
  <inkml:trace contextRef="#ctx0" brushRef="#br1" timeOffset="746832.6319">2594 4014</inkml:trace>
  <inkml:trace contextRef="#ctx0" brushRef="#br1" timeOffset="749969.8962">3305 4319,'-7'1,"0"1,-1-1,1 1,0 1,1 0,-1 0,0 0,1 0,0 1,0 0,0 1,-1 0,-22 14,17-12,-9 4,1 2,-5 4,20-13,-1 0,1 1,0-1,1 1,-1 0,1 1,0-1,0 1,1 0,-1 1,-7 16,2-1,1 1,0 0,1 2,6-18,0 0,0 0,0 0,1 0,0 0,0 0,1 0,0 0,0 0,0 0,1-1,0 1,1 0,-1-1,1 1,1 0,2 3,1 0,0 0,0-1,0 0,2 0,-1 0,1-1,0-1,0 0,1 0,0 0,1-2,-1 1,1-1,0-1,0 0,1 0,-1-1,1-1,-1 0,1 0,3-1,104-1,-7-1,-107 1,0 0,0 0,0 1,0 0,0 0,0 0,0 0,0 1,0 0,-1 0,1 0,-1 1,1-1,-1 1,0 0,0 0,0 1,0-1,-1 1,1 0,-1 0,0 0,0 0,-1 1,1-1,-1 1,0 0,0-1,-1 1,1 0,-1 0,1 5,1 11,0 1,-1-1,-2 1,0-1,-2 11,1-22,0 0,-1 0,0-1,-1 1,0 0,0-1,-1 0,0 0,-1 0,0 0,0-1,-5 7,-4 0,0 0,0-1,-1-1,-1 0,0-1,-1-1,0-1,-1 0,0-1,-1-1,1 0,-1-2,-1 0,1-1,-1-1,-1-1,15-2,-24 1,-1 2,1 1,0 2,1 1,-1 1,-1 2,16-4,0-2,-14 4,0-3</inkml:trace>
  <inkml:trace contextRef="#ctx0" brushRef="#br1" timeOffset="752413.2734">3280 3303,'13'16,"0"0,-1 0,0 2,-1-1,-1 3,20 30,7 9,-3 2,-2 1,0 9,-22-42,-1 1,-1 0,4 30,-6-25,-1-14,2 1,3 7,-4-12,-1 1,0-1,2 17,-2 15,-3-27,1 1,0-1,2 0,0 0,6 12,5 10,-2 0,-3 0,-1 1,-2 1,1 29,-6-59,0 0,1 0,1 0,0-1,1 0,5 9,-1 0,-1-1,0 6,11 30,2-1,10 15,-23-54,1 0,0-1,1-1,1 1,1-2,1 0,0-1,1 0,0-1,1 0,1-2,0 0,0-1,1 0,1-1,4 0,4 2,0-1,0-2,1-1,1-1,-1-1,1-1,8-1,-14-3,1 0,1 0,5-2,-24 1,-1-1,1 1,-1-1,1-1,-1 1,0-1,0 0,0 0,0 0,0-1,0 1,1-3,12-12</inkml:trace>
  <inkml:trace contextRef="#ctx0" brushRef="#br1" timeOffset="754404.9256">3864 3684,'-47'1,"0"2,1 2,-1 2,-37 12,71-16,-11 3,0 1,0 1,-8 4,7-1,0-1,-1-1,0-1,-1-1,-17 1,24-4,-1 0,1 2,-15 5,14-3,-1-2,0 0,-2-1,-4-1</inkml:trace>
  <inkml:trace contextRef="#ctx0" brushRef="#br1" timeOffset="756864.7742">4448 4421,'0'10,"1"1,1 0,-1-1,2 0,-1 1,1-1,1 0,3 6,7 13,2 0,3 3,-1-4,-2 1,-1 2,-5-9,0-1,-1 0,-1 0,-1 1,2 12,-18-49,-7-19,-3-9,2 6,1 0,2-1,2-1,1-3,-15-58,16 66,2 1,1-2,-2-32,5-24,8-84,-4 171,1 1,-1-1,1 0,-1 1,1-1,0 1,0-1,1 1,-1 0,1-1,0 1,-1 0,2 0,-1 0,0 0,0 1,1-1,0 0,1 0,1 0,0 0,0 0,1 1,-1-1,1 1,-1 1,1-1,0 1,0 0,-1 0,7 1,62-1,-41 3</inkml:trace>
  <inkml:trace contextRef="#ctx0" brushRef="#br1" timeOffset="759434.4788">4854 4700,'26'0,"0"0,0-2,0-1,0-1,6-3,-24 5,0 0,-1-1,1 0,-1 0,0-1,0 0,0 0,0-1,-1 0,0 0,0-1,0 1,0-1,-1 0,0-1,-1 1,1-1,3-7,18-45,-2-1,6-28,-27 78,0 0,-1 0,0 0,-1 0,0 0,0-1,-1 1,-1-5,1 12,0-1,-1 1,0 0,1 0,-1 0,0 1,-1-1,1 0,0 0,-1 0,1 1,-1-1,0 1,0-1,0 1,0 0,-1 0,1 0,-1 0,1 0,-1 0,1 1,-1-1,0 1,0 0,0 0,0 0,0 0,-1 0,-19-2,-1 0,1 2,0 0,-1 2,1 1,0 0,0 2,0 1,0 0,0 2,1 1,-16 7,35-13,-1 0,1 0,0 0,0 0,0 0,0 1,0 0,0-1,0 1,1 0,-1 0,1 1,0-1,0 0,0 1,-1 3,0 0,1 1,0-1,0 0,0 1,1-1,0 7,0 7,2 0,0 0,1-1,1 1,4 9,-3-12,1-1,1 0,0 0,1-1,1 1,1-2,0 1,1-1,3 2,25 36,-19-25,2-1,11 11,168 170,-192-202,0 1,1-1,-1 0,1 0,0-1,0-1,1 1,0-1,-1-1,1 0,0 0,1-1,-1-1,0 1,1-2,-1 1,0-1,1-1,-1 0,1-1,-1 0,0 0,0-1,0 0,0-1,-1 0,0 0,1-1,-1-1,2-1,9-7</inkml:trace>
  <inkml:trace contextRef="#ctx0" brushRef="#br1" timeOffset="761455.6768">5718 4217,'-9'0,"-10"0,1 0,-1 1,0 1,0 1,-12 3,26-4,0-1,0 1,0 0,0 1,1-1,-1 1,1 0,-1 0,1 1,0-1,1 1,-1 0,0 0,1 0,0 0,0 0,0 1,1 0,-1-1,1 1,0 0,0 3,0-3,1 0,-1 0,1 1,0-1,1 1,-1-1,1 1,0-1,1 3,-1-5,1-1,-1 1,1-1,0 1,0-1,0 0,0 1,0-1,1 0,-1 0,1 0,0 0,-1 0,1 0,0 0,0-1,0 1,0 0,0-1,1 0,0 1,21 9,0-1,0 0,1-2,18 3,21 2,22 0,-17-7,-38-4,0 1,9 4,246 43,-274-47,0 0,0 1,0 0,0 0,-1 2,1-1,9 8,-16-10,0 1,-1 0,1 0,-1 0,0 1,0 0,0-1,-1 1,1 1,-1-1,0 0,-1 1,1 0,-1-1,0 1,-1 0,1 2,1 11,-1 0,0 1,-1-1,-2 0,0 1,-1-1,0 0,-2 0,0 0,-1 0,-1-1,-1 0,-1 0,-7 13,3-13,-1-1,0 0,-1-1,-1 0,0-1,-1-1,-7 4,9-9,0-1,0 0,-1 0,0-2,-1 0,1-1,-1 0,0-1,-1-1,1 0,-2-2,-39 3,0-3,-34-4,0 0,16 3,43-1</inkml:trace>
  <inkml:trace contextRef="#ctx0" brushRef="#br1" timeOffset="764281.5158">6277 3786,'-1'57,"0"-20,1 1,2-1,2 5,-3-37,0 1,1-1,-1 0,1 1,0-1,1 0,-1 0,1 0,0 0,0-1,0 1,1-1,0 0,0 0,0 0,0 0,0 0,3 0,0 1,0-1,1-1,-1 1,1-1,0 0,0-1,0 0,0 0,0-1,3 0,42 2,0-2,30-4,-31 0,0 2,35 5,-65-1,0 2,-1 0,0 1,0 1,-1 1,0 1,7 4,-22-10,0 1,-1 0,1 0,-1 0,1 1,-1-1,0 1,-1 0,1 0,-1 0,0 1,-1-1,1 1,-1-1,0 1,0 0,-1 0,1 0,-2 0,1 1,1 4,-1 0,-1 1,0-1,0 0,-1 1,-1-1,0 0,0 1,-1-1,-3 5,4-12,0 1,0-1,0 0,-1 0,0 0,0 0,0 0,0-1,-1 1,1-1,-1 0,0 0,-1 0,-2 2,-1-1,0 0,0-1,0 1,-1-2,1 1,-2-1,-17 3,-1-1,1-2,-1-1,-4-1,-7 0,4-1</inkml:trace>
  <inkml:trace contextRef="#ctx0" brushRef="#br1" timeOffset="767197.437">6886 3786,'3'-1,"0"1,0-1,0 1,0-1,0 0,0 0,-1-1,1 1,0 0,-1-1,1 1,-1-1,1-1,32-29,-22 19,7-7,-1-1,-1 0,-1-1,-1-1,-1 0,-1-2,-1 1,0-5,-7 15,-2 0,1-1,-2 0,0 1,-1-1,0-1,-2 1,1 0,-2 0,0 0,-1 0,-1-5,2 13,-1 0,0 0,0 0,-1 0,0 0,0 0,0 0,-1 1,0 0,-1 0,1 0,-1 0,0 1,0 0,-1 0,0 0,1 0,-2 1,1 0,0 1,-1-1,0 1,0 0,0 1,-4-2,-7 0,0 1,0 0,0 2,0 0,0 1,0 0,0 2,0 0,-14 4,26-4,1 0,1 0,-1 0,0 1,0-1,1 1,0 0,-1 1,1-1,0 1,1 0,-1 0,1 0,0 0,0 0,0 1,0 0,1-1,0 1,0 0,0 0,0 0,1 1,0-1,-1 4,-1 16,1 1,1 0,1-1,4 26,-2-11,1 4,2-1,1 1,3-1,1-1,3 1,16 37,-12-38,17 27,-29-60,9 18,1 0,2 0,1-2,20 23,-24-34,0 0,1-1,0 0,10 5,-17-13,1 0,-1-1,1 0,0 0,1-1,-1 0,0 0,1-1,0-1,3 1,19-1,0-2,0 0,0-3,0 0,13-5,-15 4,-4 1</inkml:trace>
  <inkml:trace contextRef="#ctx0" brushRef="#br1" timeOffset="772329.9919">7953 3201,'-3'-2,"-1"0,1-1,-1 1,0 1,0-1,1 0,-1 1,-1 0,1 0,0 0,-16-5,-3-1,-1 0,0 2,0 1,0 0,-1 2,1 1,-1 1,1 1,-1 1,-2 2,14-2,0 1,0 0,0 1,0 1,1 0,0 0,0 1,1 1,-9 6,14-9,0 1,0 0,1 0,0 1,0 0,0 0,1 0,0 0,0 1,0-1,1 1,0 0,0 0,1 0,0 1,0-1,0 5,0 13,1 0,2 1,1-1,0 1,7 23,3 41,-9-66,0-1,2 0,1 0,1 0,1-1,1 0,0 0,2-1,6 9,1 0,1-1,2-1,1-1,4 3,-11-17,1 1,0-2,1 0,0-1,0-1,2 0,-1-1,1-2,12 5,-21-9,1 0,-1-1,1 0,0 0,-1-1,1-1,0 0,0 0,0-1,-1 0,1-1,0 0,-1-1,0 0,3-2,-5 2,-1-1,1 0,0-1,-1 1,0-1,0-1,-1 1,1-1,-1 0,-1-1,1 0,-1 0,0 0,-1 0,1-1,-1 1,-1-1,0 0,0-1,2-8,-1 1,0-1,-2-1,0 1,0-13,-3-29,-2-3,-1-11,3 21,-7-118,5 140,-2 1,-1 0,-1 0,-9-22,-22-46,-4 2,-4 2,-5 2,-56-78,74 116,3-1,2-2,2-1,-1-11,-21-46,-12-22,42 95,-6-23,-9-21,31 82,1 0,0 0,0 0,0 0,0 0,0-1,1 1,0-2,-1 5,1 0,0 0,0-1,1 1,-1 0,0 0,0-1,0 1,0 0,0 0,0 0,0-1,0 1,0 0,0 0,1-1,-1 1,0 0,0 0,0 0,0 0,1-1,-1 1,0 0,0 0,0 0,1 0,-1 0,0-1,0 1,1 0,-1 0,0 0,1 0,14 6,-6 1,0 0,-1 0,0 1,0 0,-1 0,4 6,39 60,-29-40,55 92,-55-89,3 7,4 17,17 33,13 15,-44-80,-1 2,-2-1,3 13,11 31,1-5,2 18,1 5,-17-58,-1 0,-2 1,4 30,-9-41,1 0,1 0,2 0,8 19,12 20,5 5,-28-60,-1-1,1 0,0 0,1 0,0 0,0-1,0 0,1-1,0 1,2 0,14 9,0-2,17 7,-26-13,-4-2,1-1,0 0,0 0,0-1,1-1,-1 0,1 0,-1-1,1-1,0 0,-1 0,7-2,5-3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2-18T20:35:32.22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3 128,'-1'60,"0"-14,2 1,2-1,5 24,3-2,-7-35,2 0,1 0,1-1,2 0,5 8,-4-11,-1 1,-2 0,5 29,-7-25,3 0,11 31,-7-32,16 39,3-1,-9-14,-19-45,-1-2,2 1,-1 0,1-1,1 0,0 0,0-1,7 8,-13-17,0 1,1-1,-1 1,0-1,1 1,-1-1,1 1,-1-1,1 0,-1 1,1-1,-1 0,1 1,-1-1,1 0,0 0,-1 1,1-1,-1 0,1 0,0 0,-1 0,1 0,-1 0,1 0,0 0,-1 0,1 0,0 0,-1 0,1 0,-1-1,1 1,-1 0,1 0,0-1,-1 1,1 0,-1-1,1 1,-1-1,1 1,-1 0,0-1,1 1,-1-1,0 1,1-1,-1 1,0-1,1 0,-1 1,0-1,0 1,0-1,0 0,1 1,-1-1,0 0,1-5,1 0,-1 0,0 0,0-1,-1-3,-1-16,-1-1,-5-22,-1-5,5 37,-1-1,-1 0,0 1,-5-8,2 3,1 0,-2-14,7 29,1 0,0 1,1-1,0 0,0 0,0 0,1 1,0-1,0 0,3-5,-3 8,1 0,0 0,0 1,0-1,1 1,-1-1,1 1,0 0,0 0,0 0,0 1,1-1,-1 1,0 0,1-1,0 2,0-1,0 0,0 1,0 0,0 0,0 0,0 0,0 0,17-2,0 1,-1 1,1 1,8 1,-11 0,-6-1,0 1,0 0,0 1,0 0,0 1,0 0,7 4,-12-4,-1 0,0 0,1 1,-2 0,1 0,0 1,-1 0,0 0,0 0,0 0,-1 1,1 0,1 3,2 4,0 0,-1 0,-1 0,0 1,-1 0,0 0,-1 1,-1-1,0 1,-1 0,0 12,-4 92,0-80,2-1,1 0,5 28,-1-40</inkml:trace>
  <inkml:trace contextRef="#ctx0" brushRef="#br0" timeOffset="4154.2982">1019 737,'0'72,"3"0,9 48,-7-85,2-1,6 14,-10-36,2 0,-1-1,2 0,-1 0,2 0,-1 0,2-1,4 6,2-1,46 51,-52-59,0 1,0-2,0 1,1-1,0-1,0 0,2 1,-9-6,0 1,1 0,-1-1,0 1,1-1,-1 0,1 1,-1-1,1-1,-1 1,1 0,-1 0,1-1,-1 0,0 1,1-1,-1 0,0 0,1 0,-1 0,0-1,0 1,0-1,0 1,0-1,-1 0,1 0,0 1,-1-1,1-1,5-7,1 0,-2-1,0 0,0 0,1-4,5-12,-2-1,0 1,-2-2,-1 1,-2-1,2-22,-5 29,-1 1,-1 0,-1 0,-2 0,1 0,-2 0,-1 1,-1 0,-6-15,4 9,8 23,6 16,69 132,-47-81,30 48,-41-84,1 0,1-1,1-1,22 21,-38-43,0 0,1-1,-1 1,1-1,0 0,0 0,0-1,0 0,0 1,0-2,1 1,-1-1,1 1,2-1,0-1,1 1,-1-1,0-1,0 0,0 0,0 0,0-1,0 0,5-3,0 0,0-1,-1 0,0-1,0 0,0-1,-1 0,0-1,-1-1,0 1,0-2,5-6,-10 9,0 0,-1 0,0 0,0-1,0 1,-1-1,-1 0,1 0,-2 0,1-1,-1-2,0 5,-1-1,0 1,0 0,0 0,-1-1,0 1,-1 0,0 0,0 0,0 0,-1 0,0 1,0-1,-3-3,-91-127,86 120,8 11,9 8,-1 3,1 0,-2 0,1 0,0 0,-1 1,0 0,1 3,26 50,-18-33,35 59,-23-44,-3 1,12 30,-29-57,1 0,1 0,0-1,1 0,0 0,1-1,10 11,-19-23,1-1,-1 0,0 1,0-1,1 0,-1 1,0-1,1 0,-1 0,0 1,1-1,-1 0,0 0,1 1,-1-1,1 0,-1 0,1 0,-1 0,0 0,1 0,-1 0,1 0,-1 0,1 0,-1 0,0 0,1 0,2-10,-8-17,-6-12,-2 0,-12-21,7 17,-9-34,-9-34,16 53,-11-53,27 91,1 1,1-1,0 0,1 0,2 0,0 0,3-16,-3 32,-1 1,1 0,-1-1,1 1,0 0,0-1,1 1,-1 0,1 0,0 0,-1 0,1 0,1 1,-1-1,0 0,1 1,-1 0,1-1,-1 1,1 0,0 1,0-1,0 0,0 1,1-1,-1 1,0 0,0 0,1 1,-1-1,1 1,1-1,15-1,1 0,0 2,0 0,-1 1,1 1,0 2,-1-1,0 2,0 1,0 1,-1 0,1 1,25 16,-34-17,1 0,0-2,0 1,2-1,11 2</inkml:trace>
  <inkml:trace contextRef="#ctx0" brushRef="#br0" timeOffset="6078.7892">2543 1,'-1'47,"1"3,5 50,-3-83,1 0,1 0,0 0,1 0,1-1,1 0,5 11,60 105,-47-82,3 10,-10-18,2-2,9 13,-10-18,-1 0,-1 1,-3 1,3 11,33 75,-47-113,1 0,0-1,0 1,1-1,0 0,1-1,0 1,1 0,-2-4,0 0,-1-1,2 0,-1 0,0 0,1 0,-1-1,1 0,0-1,0 1,1-1,-1 0,4 0,14 3,0-2,1 0,0-2,-1-1,1-1,-1-1,17-3,-36 4,0-1,0 1,0-1,0 1,0-2,-1 1,1 0,0-1,-1 0,0 0,3-2,0-2,1-1,-1-1,0 1,5-10,1-1</inkml:trace>
  <inkml:trace contextRef="#ctx0" brushRef="#br0" timeOffset="7368.8467">2848 433,'-66'0,"1"3,-42 9,42-5,-1-3,-41-4,94 0,-19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2-18T20:34:39.19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  <inkml:brush xml:id="br1">
      <inkml:brushProperty name="width" value="0.2" units="cm"/>
      <inkml:brushProperty name="height" value="0.2" units="cm"/>
      <inkml:brushProperty name="color" value="#004F8B"/>
      <inkml:brushProperty name="ignorePressure" value="1"/>
    </inkml:brush>
  </inkml:definitions>
  <inkml:trace contextRef="#ctx0" brushRef="#br0">4525 83,'-2'0,"0"0,0 1,0-1,0 1,0-1,0 1,0 0,0 0,0 0,1 0,-1 0,0 0,0 1,1-1,-1 1,1-1,0 1,-1-1,1 1,0 0,0 0,0 0,0-1,0 1,0 0,1 0,-1 0,0 0,1 0,0 2,-3 10,1 0,0 1,1-1,1 4,-1-8,0 365,3-171,-3-82,3 136,-2-255,0 1,1-1,-1 0,1 1,-1-1,1 0,0 0,1 1,-1-1,0 0,1 0,0-1,-1 1,1 0,0 0,0-1,1 1,-1-1,1 0,0 1,0-2,-1 1,1-1,0 0,0 0,0 0,0 0,0-1,-1 1,1-1,1 0,-1 0,0 0,0 0,0 0,0-1,-1 1,1-1,0 0,0 0,0 0,0 0,1-1,18-10,-1 0,0-2,0 0,-2-1,2-3,12-8,11-13,-35 30,1 0,-1 1,2 0,-1 0,1 1,0 1,0 0,1 0,10-3,-3 4,-1 2,1 0,-1 0,1 2,0 0,0 1,0 1,0 1,-1 1,1 1,-1 0,0 1,0 1,1 1,-3 0,0 0,-1 1,0 0,0 1,-1 1,-1 1,1 0,-2 0,1 1,-2 1,0 0,0 1,-1 0,-1 0,4 9,9 23,-2 0,-2 1,-2 1,8 44,-18-63,-1 0,-2 1,0-1,-2 1,-2 0,-1-1,-1 1,-6 27,6-49,1 0,-1-1,-1 1,0-1,0 0,0 0,-1 0,0-1,0 1,-1-1,0-1,0 1,0-1,0 0,-3 1,-17 12,-2-2,0-1,-8 3,27-14,-21 9,0-1,0-2,-1-1,0-1,-13 0,-36 3,-43-1,0-5,-114-9,165-7,23 3,19 4</inkml:trace>
  <inkml:trace contextRef="#ctx0" brushRef="#br0" timeOffset="3034.8497">4398 159,'3'-1,"-1"1,1-1,-1 0,0 1,1-1,-1 0,0-1,1 1,-1 0,2-2,10-5,13-2,0 2,1 1,1 2,-1 0,13 1,-13 1,61-7,-35 6,0-4,20-6,141-33,-150 40,-1 3,1 2,35 5,8-1,-74-2</inkml:trace>
  <inkml:trace contextRef="#ctx0" brushRef="#br0" timeOffset="5055.765">6760 540,'0'-3,"-1"1,1 0,-1-1,0 1,0 0,0-1,0 1,0 0,-1 0,1 0,-1 0,1 0,-1 0,0 1,0-1,0 0,0 1,0 0,0-1,0 1,0 0,0 0,-1 0,-1 0,-9-5,0 2,0 0,-11-2,-12 0,-1 1,1 3,-1 1,1 1,-1 2,1 2,-35 7,45-6,12-4,0 1,-1 1,1 0,1 1,-1 0,0 1,1 1,0 0,1 1,-8 5,2 1,1 2,0 0,2 1,-1 0,2 1,0 1,1 0,1 1,-7 15,7-2,1 0,-3 19,5-17,0 4,2 2,1-1,2 1,1 6,4 165,1-91,-2-99,1 0,1 0,1 0,0 0,2 0,0-1,1 0,2 0,0 0,1-1,0 0,9 11,7 6,-10-14,0 1,-1 1,-1 0,0 4,10 29,-2 2,6 33,-22-74,-2 0,0 1,-1-1,0 1,-2 0,0-1,-1 1,-1-1,-1 1,-4 14,3-23,0-1,0 0,-1 1,0-2,-1 1,0-1,0 0,-1 0,0 0,0-1,-7 5,-3 3</inkml:trace>
  <inkml:trace contextRef="#ctx0" brushRef="#br0" timeOffset="6525.2492">6329 1403,'-41'1,"1"1,-1 2,1 2,-3 3,21-3,1 1,0 1,-6 4,-44 16,-3-3,41-12,-2-2,-9 1,9-5</inkml:trace>
  <inkml:trace contextRef="#ctx0" brushRef="#br0" timeOffset="8941.2898">6964 997,'-37'-1,"19"0,0 1,-1 0,1 1,-14 3,28-3,0 0,0 0,-1 1,1-1,0 1,0 0,0 0,0 0,1 0,-1 1,1 0,-1-1,1 1,0 1,0-1,0 0,0 1,1-1,0 1,-1 0,0 2,-1 6,0 0,1 1,0-1,1 1,0-1,1 1,0 10,2 18,4 31,-3-57,0 0,0 1,2-1,0 0,1-1,0 1,1-1,0 0,2 0,-1-1,2 0,0-1,0 1,1-2,0 1,10 7,-12-12,-1-1,1 0,-1 0,2-1,-1 0,0 0,1-1,0 0,0-1,0 0,1 0,-1-1,1 0,-1-1,1 0,0 0,-1-1,1 0,0-1,-1 0,4-1,-1-1,0-1,0-1,-1 1,0-2,0 0,0 0,0-1,-1 0,0 0,-1-2,1 1,-2-1,9-10,-4 3,-1-1,-1-1,0 0,3-8,-8 13,-1-1,0 0,0 0,-2-1,0 1,0-1,-1 0,-1-10,0 6,-1-1,-1 1,-1-1,-1 1,0 0,-4-7,3 15,0 0,-1 0,0 0,-1 1,0 0,-1 0,0 0,0 1,-1 0,0 1,-1-1,0 2,-4-4,-7-3,0 1,-1 0,-1 2,0 0,-22-7,12 7</inkml:trace>
  <inkml:trace contextRef="#ctx0" brushRef="#br0" timeOffset="11162.2372">7929 895,'-246'0,"239"0,1 0,-1 1,1-1,-1 1,1 1,0-1,-1 1,1 0,0 0,-5 3,8-3,0 0,0 0,1 0,-1 1,1-1,0 0,-1 1,1 0,0-1,0 1,1 0,-1 0,1 0,-1 0,1 1,0-1,0 0,0 0,1 1,-1-1,1 3,0-3,0 0,0 0,0 0,0 0,0 0,1 0,0 1,-1-1,1-1,0 1,1 0,-1 0,0 0,1 0,0-1,1 3,1 0,0-1,1 0,-1 1,1-1,0-1,0 1,0-1,4 2,5 1,-1 0,1-1,0 0,0-1,0-1,1 0,2-1,9 0,1-2,1-1,-12 0,0 1,0 0,0 1,0 1,0 0,-1 1,7 2,-19-4,-1 1,1-1,0 0,0 1,-1 0,1 0,-1 0,1 0,-1 0,0 0,0 0,0 1,0-1,0 1,0 0,-1-1,1 1,-1 0,0 0,0 0,0 0,0 0,-1 0,1 0,-1 0,0 1,1-1,-1 0,-1 0,1 0,0 0,-2 3,1 2,-1 1,0-1,-1 0,0 0,0 0,-1 0,0 0,0-1,-1 0,0 0,-3 4,-5 1,-1 0,0-1,0 0,-1-1,0-1,-15 7,17-11,1 0,-1 0,0-1,0-1,0 0,0-1,-1 0,-8-1,-8 0</inkml:trace>
  <inkml:trace contextRef="#ctx0" brushRef="#br0" timeOffset="13113.0935">8030 159,'3'43,"1"1,3-1,1 0,3 2,-4-12,21 73,4 17,-28-102,1 0,1 0,1-1,0 1,11 17,25 48,27 50,-54-109,2 0,1 0,15 15,-28-35,1 0,0-1,1 0,-1 0,1 0,1-1,-1 0,1-1,-1 0,1 0,0-1,7 1,5 1,-1-2,1 0,-1-2,1 0,7-1,5-1</inkml:trace>
  <inkml:trace contextRef="#ctx0" brushRef="#br0" timeOffset="14721.1622">8589 260,'-7'0,"1"0,-1 0,0 1,0-1,1 2,-1-1,1 1,-1 0,1 0,-1 0,1 1,-2 2,-82 39,51-26,-29 19,24-12,-19 7,16-9,23-12,0-2,-1 0,1-1,-1-2,-1-1,1-1,-1 0,0-2,0-2,-2 0,-3 0</inkml:trace>
  <inkml:trace contextRef="#ctx0" brushRef="#br0" timeOffset="17510.1444">8945 1048,'36'-27,"-5"6,-12 5,0-1,-1-1,-1 0,-1-2,0 0,6-11,-14 16,2-2,0 0,-1 0,6-19,-14 31,1-1,0 0,-1 0,0 0,-1 0,1 0,-1 0,0 0,-1 0,1 0,-1 0,0 0,-1 0,0 0,0 0,0 2,0-1,-1 1,0 0,0 0,0 0,-1 0,0 1,1-1,-1 1,0 0,0 0,-1 1,1-1,-5-1,-6-4,-1 2,0 0,-13-3,17 5,-1 1,1 1,-1 0,0 1,0 1,0-1,0 2,0 0,0 1,-9 2,12-1,0 0,0 0,1 1,-1 1,1-1,0 2,0-1,0 1,1 1,0-1,0 1,1 1,-4 4,5-4,1 0,0 1,0 0,0 0,1 1,1-1,-1 1,2 0,-1 0,1 0,1 0,0 0,0 6,1 4,0 0,1 1,1-1,1 0,1-1,3 10,-1-11,0-1,0 0,2 0,8 12,-11-19,1-2,0 1,1-1,0 0,0 0,1 0,0-1,8 5,-4-4,-1 0,1-2,1 1,-1-2,1 1,0-2,0 0,0 0,1-2,-1 1,1-2,11 1,-12-1,20 1,-1-2,1-1,26-4,-50 4,0-1,-1 0,1 0,-1-1,0 0,0-1,0 1,0-1,-1-1,1 0,-1 0,0 0,-1-1,1 0,-1 0,3-4,10-18</inkml:trace>
  <inkml:trace contextRef="#ctx0" brushRef="#br0" timeOffset="20392.9847">9554 438,'2'94,"12"85,20 37,-37-233,-4-46,-4 1,-2 0,-7-12,9 43,2 0,0 0,2-1,2 0,1-1,1 1,2-1,2-20,-1 49,0 1,0-1,1 1,0-1,0 1,0-1,0 1,0-1,1 1,-1 0,1 0,0 0,0 0,0 0,1 0,-1 0,0 1,1-1,3-1,-1 1,0 0,1 0,-1 1,1-1,0 1,0 1,0-1,0 1,0 0,0 1,3-1,44 0,36 4,-36-1,-18-1</inkml:trace>
  <inkml:trace contextRef="#ctx0" brushRef="#br0" timeOffset="21935.0563">7065 2470,'-3'0,"1"-1,-1 1,0-1,1 1,-1-1,1 0,-1 0,-1-2,-17-4,-6 2,0 1,0 1,0 2,-1 1,-26 2,38 0,0 1,1 0,-1 0,1 2,-1 0,2 1,-1 0,0 1,1 1,-13 9,10-3,0 1,0 1,1 0,1 2,1-1,1 2,0 0,1 0,2 1,0 1,-1 4,-1 5,1 0,2 0,2 1,0 1,2-1,2 1,0 24,1 13,3 1,3-1,3 0,10 35,-9-68,1-1,3 0,0 0,3-1,0 0,2-2,13 18,6 9,-23-33</inkml:trace>
  <inkml:trace contextRef="#ctx0" brushRef="#br0" timeOffset="24157.3028">7040 3156,'-23'-1,"0"1,0 1,0 1,1 2,-1 0,1 1,-12 4,-18 12,-22 7,-6-1,30-12,22-5,-1-2,0-1,0-1,-24 1,-125-6,128-2,18 1</inkml:trace>
  <inkml:trace contextRef="#ctx0" brushRef="#br0" timeOffset="27530.5957">7802 2851,'-11'-4,"0"-1,0 2,0-1,-1 2,1-1,-1 2,-4-1,-26 0,-18 2,24 0,23 0,-1 0,1 1,-1 1,1 0,-1 1,1 1,0 0,0 0,-7 5,14-6,0 0,1 0,-1 1,1 0,0 0,0 0,0 0,1 1,0 0,0 0,0 0,0 1,1-1,0 1,0 0,0 0,1 0,0 0,0 0,0 1,1 1,-3 22,1-1,2 0,1 1,1-1,2 0,1 1,1-1,1-1,2 1,1-1,5 8,-11-30,0 0,1 0,0 0,0-1,0 1,1-1,0 0,0-1,0 1,0-1,1 0,0 0,0-1,0 0,0 0,0 0,1-1,-1 0,1 0,0 0,1-1,9 2,0 0,0-2,0 0,1-1,-1 0,0-2,0 0,1-1,-10 2,0-1,0-1,0 1,0-1,-1-1,1 1,-1-1,0 0,0-1,0 0,-1 0,0-1,5-5,-4 4,-1-1,0-1,0 1,-1-1,-1 0,1 0,-1 0,-1-1,0 1,0-1,0-3,3-32,-1 0,-3 0,-1 0,-5-35,1-8,3 22,0 66,0 0,0 0,0-1,0 1,0 0,0 0,0-1,0 1,0 0,0 0,0-1,0 1,0 0,0-1,0 1,0 0,0 0,1 0,-1-1,0 1,0 0,0 0,0-1,1 1,-1 0,0 0,0 0,0 0,1-1,-1 1,0 0,0 0,1 0,-1 0,0 0,0 0,1 0,-1 0,0 0,1 0,-1 0,0 0,0 0,12 8,9 20,7 23,6 20,0-1,-27-54,2 0,0-1,1 0,6 6,-12-17,0 1,1-1,-1 1,1-2,0 1,0 0,1-1,-1 0,1 0,-1 0,1-1,0 0,0 0,1 0,19 2</inkml:trace>
  <inkml:trace contextRef="#ctx0" brushRef="#br0" timeOffset="31763.5226">8284 2648,'0'86,"1"100,1-169,0 0,2 0,0 0,1 0,0-1,1 1,1-1,1-1,5 9,-6-10,-3-6,0 0,0-1,0 0,1 0,2 2,-7-9,0 0,0 0,0 0,0 0,1 1,-1-1,0 0,0 0,0 0,0 0,0 0,0 0,0 0,1 0,-1 0,0 0,0 0,0 0,0 0,0 0,1 0,-1 0,0 0,0 0,0 0,0 0,0 0,1 0,-1 0,0 0,0 0,0 0,0 0,0 0,1 0,-1 0,0 0,0 0,0 0,0 0,0-1,0 1,0 0,0 0,1 0,-1 0,0 0,0 0,0 0,0-1,0 1,0 0,0 0,0 0,4-14,-2-15,-2-203,-2 95,3 119,0-1,2 1,0-1,1 1,5-13,4-7,2 0,3-3,-17 38,1-1,-1 1,1 0,0 0,0 0,1 0,-1 0,1 0,-1 1,1-1,0 1,0 0,0-1,0 1,0 1,1-1,-1 0,1 1,-1 0,1 0,-1 0,1 0,0 0,-1 1,1 0,0 0,-1 0,1 0,0 0,0 1,0-1,2 2,1 0,0 0,-1 0,0 0,1 1,-1 0,0 1,0-1,-1 1,1 0,-1 1,0-1,0 1,0 0,-1 0,2 4,7 11,-1 1,-1 1,1 6,5 8,-11-23,2 3,0 1,-1 0,0 1,-2-1,0 1,0 3,-4-12,-1-5,0 1,1-1,0 1,-1-1,2 1,-1-1,0 0,1 0,0 0,0 1,0-2,0 1,1 0,0 0,0-1,-3-2,0-1,0 0,1 1,-1-1,1 0,-1 0,0 0,1 1,-1-1,0 0,1 0,-1 0,1 0,-1 1,1-1,-1 0,0 0,1 0,-1 0,1 0,-1 0,1 0,-1 0,1-1,-1 1,0 0,1 0,-1 0,1 0,-1-1,0 1,1 0,-1 0,1-1,-1 1,0 0,0 0,1-1,-1 1,0 0,1-1,-1 1,0-1,0 1,0 0,1-1,-1 1,0-1,0 1,0 0,0-1,7-24,-2-25,-2 1,-2-1,-4-25,1-9,1 51,0 16,1 1,0 0,1-1,1 1,2-8,-3 20,0 0,0 0,1 0,0 0,-1 0,1 0,1 0,-1 0,1 1,-1-1,1 1,0 0,0 0,0 0,1 0,-1 1,1-1,-1 1,1 0,0 0,0 0,3-1,5 0,-1 0,1 0,0 1,0 1,0 0,0 1,0 0,0 1,0 0,0 0,0 2,0-1,-1 2,3 0,4 3,0 0,0 1,0 1,-1 1,-1 1,1 0,-2 1,5 5,-15-13,0 1,0 1,-1-1,0 0,0 1,-1 0,1 0,-1 0,-1 0,1 1,-1-1,0 1,-1 0,1 2,1 15,-1-1,-1 1,-2 14,1-11,0-1,3 11,-1-24,1 1,0-1,1 1,0-1,1 0,1 0,3 5,3 8,-1-3</inkml:trace>
  <inkml:trace contextRef="#ctx0" brushRef="#br0" timeOffset="33207.0596">9580 2318,'-1'6,"1"1,-1-1,-1 1,1-1,-3 4,-3 18,4-5,1 0,1 0,1 1,1-1,1 0,1 0,1 0,1-1,1 1,2 2,-1 1,-1-2</inkml:trace>
  <inkml:trace contextRef="#ctx0" brushRef="#br0" timeOffset="34371.9902">9402 1861</inkml:trace>
  <inkml:trace contextRef="#ctx0" brushRef="#br0" timeOffset="36963.7892">9808 1505,'3'47,"2"-1,2 1,1-1,3-1,6 14,-11-37,11 41,5 20,4 1,-18-58,-1 1,-1 0,-1 0,-2 0,0 13,-1 44,-4 11,0-14,3 17,0-94,0 1,0-1,0 0,1 1,-1-1,1 0,0 0,0 0,0 0,1-1,-1 1,1 0,0-1,0 0,0 0,1 0,-1 0,1 0,0-1,-1 1,1-1,0 0,0 0,1 0,12 4,0 0,0 0,0-2,0 0,10 1,-18-4,-1 0,0 0,1 0,-1-1,0-1,1 1,-1-1,0-1,0 1,0-1,0-1,0 0,0 0,0 0,-1-1,0 0,0-1,1 0,13-10</inkml:trace>
  <inkml:trace contextRef="#ctx0" brushRef="#br0" timeOffset="38551.2042">10443 2216,'1'1,"-1"0,0 0,1 0,-1 0,1 0,0 0,-1-1,1 1,-1 0,1 0,0-1,0 1,-1 0,1-1,0 1,0-1,0 1,7 7,-1 1,-1 2,0-1,-1 1,0 0,-1 0,2 8,16 36,42 86,-62-137,0-1,0 1,0 0,1-1,-1 0,1 0,0 0,0 0,0 0,0 0,1-1,-1 1,1-1,-1 0,1 0,3 1,0-1,0 0,0 0,0 0,0-1,0 0,0 0,4 0,14-2,0-1,0-1,-1-1,15-4,-35 7,21-5</inkml:trace>
  <inkml:trace contextRef="#ctx0" brushRef="#br0" timeOffset="39446.9876">10266 1530</inkml:trace>
  <inkml:trace contextRef="#ctx0" brushRef="#br0" timeOffset="41849.5162">10901 2699,'5'-4,"1"0,-1 0,0 0,0-1,0 1,0-1,3-5,12-12,32-29,-3-1,12-22,-35 40,-2 0,-1-2,-2-1,11-27,-25 46,-2 0,1 0,-2 0,0-1,-2 1,1-8,-1-12,-2 0,-3-24,3 54,-1 0,0 0,0 1,-1-1,0 1,-1-1,1 1,-2 0,1 0,-1 0,-2-3,2 5,1 1,-1 0,0 0,0 0,-1 0,1 1,-1 0,0 0,0 0,0 0,0 1,0 0,0 0,-1 1,1-1,-2 1,-1-1,-1 0,0 1,1 0,-1 0,0 1,0 0,1 1,-1 0,0 0,6 0,0 0,0 0,-1 0,2 0,-1 1,0-1,0 1,0-1,1 1,-1 0,1 0,-1 1,1-1,0 0,0 1,0-1,0 1,0 0,1-1,-1 1,1 0,0 0,0 0,0 0,-1 4,-4 26,1 2,0 31,2-14,0-13,1 0,2 0,2 0,2-1,1 1,9 29,-10-55,0-1,0 1,2-1,-1 0,2 0,-1 0,2-1,-1 0,6 5,-7-9,0-1,0 0,0-1,1 1,0-1,0 0,0-1,1 0,0 0,-1-1,1 1,0-2,1 1,-1-1,3 0,35 2,-1-2,1-3,0-1,1-2,-23 1,1-1,-1-2,0 0,15-6,-13 3</inkml:trace>
  <inkml:trace contextRef="#ctx0" brushRef="#br0" timeOffset="44578.4395">11866 1759,'-3'0,"1"1,-1-1,1 1,-1 0,1 0,-1-1,1 2,0-1,-1 0,1 0,0 1,0-1,0 1,0 0,0-1,-1 3,-25 33,27-36,-4 7,0 1,1 0,0-1,1 2,-2 7,-11 27,9-30,2-1,0 1,0 0,1 0,1 1,0-1,1 1,1-1,0 2,1-11,0 0,0 0,1 1,0-1,0 0,0 0,0 0,1 0,0-1,0 1,0 0,1-1,0 1,-1-1,1 0,1 0,-1 0,1 0,-1 0,1-1,0 0,0 0,1 0,-1 0,1-1,-1 1,3-1,6 3,1-2,0 0,0 0,0-1,1-1,-1-1,0 0,0 0,13-3,-11 1,1 1,-1 0,0 2,0 0,1 0,-1 2,4 1,-4 1,0 0,-1 1,0 0,0 2,-1 0,1 0,10 9,-20-12,0-1,0 1,0 0,0 0,-1 1,0-1,0 1,0 0,-1 0,0 0,0 1,-1-1,0 0,0 1,0 0,-1 0,0-1,0 1,0 6,-2-6,1 1,-1 0,-1-1,1 1,-1-1,-1 0,1 1,-1-1,-1 0,1-1,-1 1,0 0,-1-1,1 0,-1 0,-1-1,1 1,-1-1,-4 3,-8 6,-1-1,1-1,-2-1,0-1,0-1,-5 2,-5 0</inkml:trace>
  <inkml:trace contextRef="#ctx0" brushRef="#br1" timeOffset="-170135.3053">3154 7931,'-77'-68,"30"28,29 25,-1 1,0 1,-1 1,-1 1,0 0,-17-6,-24-5,0 3,-12 0,34 11,0 1,-1 2,0 3,1 1,-1 1,0 3,-8 2,37-3,-1 1,1 1,-1 0,1 1,0 0,1 0,-1 2,1-1,0 1,-5 6,7-7,1 2,0-1,0 1,1 0,0 1,0 0,1 0,0 0,1 1,0-1,0 1,-1 6,-5 25,2 1,2-1,1 1,3 1,1-1,2 0,3 12,-1-38,0 0,1 0,0 0,1 0,1 0,1-1,0 0,1 0,1 0,0-1,1 0,0-1,3 3,-4-7,0 0,0-1,1 0,-1-1,2 0,-1 0,1-1,0 0,1-1,-1 0,1 0,0-1,0-1,0 0,1 0,-1-1,1-1,8 1,-9-3,-1 0,1 0,0-1,-1 0,1-1,-1 0,1-1,-1 0,-1 0,1-1,0-1,-1 0,4-3,13-11,-2 0,0-2,18-21,-24 21,-1 0,-1-1,-2 0,8-15,12-22,-13 30,-15 22,0 0,0-1,-1 1,-1-1,1 0,-1 0,-1-1,0 1,0-2,2-6,0 0,1 0,1 0,0 1,4-6,15-34,-26 55,1 0,-1 0,1-1,-1 1,1 0,-1 0,1 0,0 0,-1 0,1-1,0 1,0 0,0 1,0-1,0 0,0 0,0 0,0 1,0-1,0 0,0 1,1-1,-1 1,0 0,0 0,-1 1,1-1,0 0,0 1,0-1,0 0,0 1,-1-1,1 1,0-1,0 1,-1-1,1 1,0 0,-1-1,1 1,0 0,-1 0,1 0,-1 0,5 7,-1 0,0 1,0-1,-1 1,1 4,14 45,7 20,-4 1,-3 1,4 49,-21-118,0 1,1-1,0 0,1 0,0 0,5 9,-6-15,0-1,1 0,0 0,-1 0,1 0,1 0,-1-1,0 1,1-1,0 0,0 0,0 0,0-1,0 0,1 1,-1-1,2 0,5 2,1-1,-1 0,0-1,1 0,-1-1,1-1,10 0,-14 0,0-1,0 1,0-2,0 1,0-1,-1-1,1 0,-1 0,1 0,-1-1,5-3,277-181,-259 168,-4 6</inkml:trace>
  <inkml:trace contextRef="#ctx0" brushRef="#br1" timeOffset="-167038.8904">3560 7804,'0'415,"0"-414,0 11,0 1,1-1,0 1,2 1,-3-14,0 0,0 0,0 0,0 0,0 1,0-1,0 0,0 0,0 0,0 0,0 1,0-1,0 0,0 0,0 0,0 0,0 1,0-1,1 0,-1 0,0 0,0 0,0 0,0 0,0 0,1 1,-1-1,0 0,0 0,0 0,0 0,1 0,-1 0,0 0,0 0,0 0,0 0,1 0,-1 0,0 0,0 0,0 0,0 0,1 0,-1 0,0 0,0 0,0 0,0 0,1-1,-1 1,0 0,0 0,0 0,0 0,0 0,0 0,1 0,-1-1,0 1,11-16,9-24,-12 18,-1-1,-1 1,-1-1,1-20,-4 24,1-1,1 1,1 1,0-1,2 0,0 1,6-11,-8 20,50-80,-45 76,0 0,0 1,1 0,0 1,8-6,-12 12,1 1,0-1,0 1,0 1,0-1,0 2,1-1,0 1,-1 0,1 1,7-1,-4 1,-1 1,1 0,-1 0,0 1,1 1,-1 0,0 1,0 0,0 0,-5 0,1 1,-2 0,1 0,0 0,-1 1,0 0,0 0,0 0,-1 0,0 1,0 0,0-1,-1 2,1 0,15 22,-3-5,-1 1,10 26,-15-29,2 0,0-1,1 0,10 10,-5-10,1 0,1-2,19 15,-16-19,-1-4</inkml:trace>
  <inkml:trace contextRef="#ctx0" brushRef="#br1" timeOffset="-163827.4498">5109 7703,'0'-3,"0"0,-1 1,1-1,-1 1,0-1,0 1,0-1,0 1,0 0,-1-1,1 1,-1 0,1 0,-1 0,0 0,0 0,0 0,0 1,0-1,0 1,0-1,0 1,-3-1,-2-2,-1 0,0 1,0 0,0 1,0 0,-7-1,-36-2,1 1,-1 3,-22 4,-6-1,54-1,0 0,0 2,1 1,-1 1,1 1,0 1,0 1,1 2,0 0,0 1,1 1,1 1,0 1,-4 5,20-15,1 0,-1 0,1 1,0 0,0 0,1 0,-1 0,1 1,0-1,1 1,-1 0,1 0,0 0,1 0,-1 0,1 0,0 0,1 0,0 1,0-1,0 0,1 0,-1 1,1-1,1 0,-1 0,1 0,0 0,1 0,0-1,-1 1,2-1,-1 1,1-1,-1 0,1 0,1 0,5 4,0 0,0 0,1-1,0 0,0-1,1 0,0-1,1 0,-1-1,1 0,0-1,0-1,0 0,0 0,13-1,46 3,0-4,8-3,5 1,-65 0,1 0,-1-1,1-1,-1 0,0-2,0 0,0-2,-1 0,0-1,0-1,11-7,-9 2,-2 3,0-1,-1-1,3-4,-15 12,0 0,-1-1,0 0,0 0,-1 0,0-1,0 1,0-1,-1 0,0 0,1-2,1-10,0 0,0-11,-11 552,7-338,-1-175,0-1,0 1,-1-1,0 1,-1 0,0-1,0 1,1-6,0-1,-1 1,1-1,0 0,-1 1,0-1,1 0,-1 0,0 0,0 0,0 0,0-1,-1 1,1-1,0 1,-1-1,1 0,-1 0,1 0,-1 0,0 0,1-1,-1 1,-1-1,-30 4,0-2,0-2,0-1,-12-2,-36-2,24 4,10-1,-1 2,-26 4,63-2,0 1,0 1,0-1,-9 5,-2 1,-4 1</inkml:trace>
  <inkml:trace contextRef="#ctx0" brushRef="#br1" timeOffset="-159569.5534">5592 7982,'18'-1,"0"0,0-1,0-1,0-1,0-1,0 0,33-14,16-9,14-5,162-72,-148 61,-75 36,-2-2,1 0,-1-1,-1-1,0-1,0 0,11-13,-21 18,1-1,-1 0,0 0,-1 0,0-1,-1 0,0-1,0 1,-1-1,0 0,-1 1,-1-2,1 1,-2 0,1-2,-2 7,1 0,-1-1,0 1,0 0,0-1,-1 1,0 0,-1 0,1-1,-1 1,0 0,-1 0,1 1,-1-1,-1 0,1 1,-1 0,1 0,-2 0,1 0,0 1,-1-1,0 1,-4-3,-3-1,-1 1,1 0,-1 1,-1 1,1 0,-1 0,1 2,-1 0,0 0,-1 1,-3 1,-27-2,0 3,-43 5,73-3,0 1,1 0,0 1,0 0,0 1,0 1,1 0,-13 8,16-8,1 0,-1 0,1 1,1 0,-1 1,1 0,1 0,-1 1,1 0,1 0,-5 9,7-9,0-1,1 1,0 1,0-1,1 0,0 0,1 1,0-1,0 1,1 0,1-1,-1 1,2-1,-1 1,1-1,2 6,1 0,1-1,0 0,1 0,1-1,0 1,1-2,0 1,1-2,10 11,8 5,0-2,2-1,1-2,1 0,0-2,2-2,0-1,3 2,-18-9,1 0,10 3,1-4,-1-1,1-2,1-1,-1-2,0 0,1-2,8-2,304-1,-312 2</inkml:trace>
  <inkml:trace contextRef="#ctx0" brushRef="#br1" timeOffset="-157466.6118">6989 7652,'3'4,"-1"1,1-1,-1 1,0 0,0 0,0-1,-1 1,0 0,0 1,0-1,-1 0,1 0,-1 4,3 21,39 96,-31-80,-3-10,5 37,-12-67,-1-1,0-1,0 0,1 1,-1-1,1 0,0 1,1-1,-1 0,1 0,0 0,0 0,0 0,0-1,0 1,1 0,0-1,-3-3,1 1,-1-1,0 0,1 1,-1-1,1 0,-1 0,0 0,1 1,-1-1,1 0,-1 0,1 0,-1 0,1 0,-1 0,1 0,-1 0,0 0,1 0,-1 0,1 0,-1 0,1 0,-1 0,1 0,-1-1,0 1,1 0,-1 0,1 0,-1-1,0 1,1 0,-1-1,0 1,1 0,-1-1,0 1,1 0,-1-1,0 1,0-1,0 1,1 0,-1-1,0 1,0-1,0 0,7-24,-1-23,-3 0,-2 0,-4-30,1 1,1 3,1-143,3 154,3-1,7-23,-4 44,17-41,4-20,-23 78,1 0,2 0,0 1,2 0,3-4,-11 22,1 1,-1-1,1 1,1 0,-1 0,1 0,0 1,0 0,0 0,1 0,-1 1,7-3,-2 2,1 1,-1-1,1 2,0 0,0 0,0 1,11 0,9 0</inkml:trace>
  <inkml:trace contextRef="#ctx0" brushRef="#br0" timeOffset="65493.2625">131 6026,'0'26,"-1"1,-2-1,0 0,-2-1,-2 6,4-18,-2 0,1-1,-2 1,0-1,0 0,-1 0,-1-1,1 0,-2 0,-8 7,13-14,0 0,0 1,1-1,-1 1,1-1,0 1,1 0,-2 3,3-6,1-1,-1 1,1-1,0 1,0-1,-1 1,1-1,0 1,0-1,1 1,-1-1,0 1,0-1,1 1,-1-1,1 1,-1-1,1 1,0-1,0 0,-1 1,1-1,0 0,0 0,0 0,0 0,0 0,1 0,-1 0,0 0,0 0,1 0,-1-1,1 1,6 3,0 0,0-1,1 0,-1-1,0 0,1 0,0-1,-1 0,2-1,21 1,29-2,-12-3,0-1,0-3,-1-2,34-11,-22 5,1 3,0 2,1 3,4 3,-60 4,15-1,0 0,0 1,0 1,0 1,-1 1,1 1,11 3,-28-6,-1 1,1 0,-1 1,1-1,-1 0,1 1,-1-1,0 1,0 0,0 0,0 0,0 0,0 0,0 0,-1 0,1 1,-1-1,1 1,0 2,0-1,-1 1,0 0,0-1,0 1,0 0,-1 0,1 0,-1 0,-1 1,0 9,-1-1,-1 1,0 0,-1-1,-1 0,-4 8,1-4,-1 0,-1 0,-1-1,-1 0,0-1,-1-1,-6 6,-26 23,-35 26,66-59,-5 3,-1 0,-19 9,23-14,-6 4</inkml:trace>
  <inkml:trace contextRef="#ctx0" brushRef="#br0" timeOffset="68168.4817">1503 5721,'-3'0,"1"-1,-1 1,1-1,-1 0,1 0,0 0,-1 0,1 0,0-1,-2-1,-10-5,1 3,-1 0,1 0,-1 1,0 1,-1 0,1 1,0 1,-1 0,1 1,6 0,0 0,1 1,-1 0,1 1,0 0,-1 0,1 0,0 1,0 0,0 0,1 1,-1 0,1 0,0 0,0 1,0 0,0 0,0 2,-5 7,0 1,1 0,0 0,1 1,1 0,1 1,0 0,1 0,1 1,1-1,-1 5,3-8,0 1,0 0,2 0,0 0,0 0,1 0,1-1,1 1,0 0,1-1,0 0,1 0,7 13,-6-17,0-1,0 0,1 0,1 0,-1-1,2 0,-1 0,1-1,0 0,0-1,1 0,0-1,0 1,0-2,10 4,-8-4,1 0,0-1,0 0,0-1,0 0,0-1,1-1,-1 0,0-1,0 0,1-1,-1 0,4-3,-9 3,0-2,-1 1,1-1,-1 0,0-1,0 1,0-2,0 1,-1-1,0 0,0 0,-1 0,1-1,-2 0,1 0,-1 0,0-1,0 1,-1-1,0 0,2-8,2-9,-2-1,0 0,-2 0,0-1,-2 1,-2-11,0-43,-10-53,10 129,1 0,0 0,-1 0,2 0,-1 0,0 0,1-2,-1 6,0-1,1 1,-1-1,0 1,0-1,0 1,1-1,-1 1,0-1,1 1,-1 0,0-1,1 1,-1 0,0-1,1 1,-1 0,0-1,1 1,-1 0,1 0,-1 0,1-1,0 1,0 0,0 0,0 0,0 0,0 1,0-1,0 0,0 0,0 1,0-1,0 0,0 1,-1-1,1 1,0-1,0 1,0 0,17 13,0 1,-1 0,-1 2,0 0,-1 1,1 1,0-1,1-1,1-1,14 10,0-3,-14-9,1-2,19 11,-13-12</inkml:trace>
  <inkml:trace contextRef="#ctx0" brushRef="#br0" timeOffset="71372.8977">1553 5112,'0'-1,"0"0,0 0,0 0,0 0,0 0,0 0,0 0,0 0,0 0,1 0,-1 0,0 0,1 0,-1 0,1 0,-1 0,1 0,-1 0,1 0,-1 1,1-1,0 0,0 0,-1 1,1-1,0 0,0 1,0-1,0 1,0-1,0 1,0 0,0-1,0 1,0 0,0 0,0-1,0 1,0 0,0 0,0 0,0 0,0 0,0 1,0-1,0 0,0 0,0 1,5 0,0 1,0 0,0 1,0 0,-1 0,1 0,1 1,37 29,-1 3,22 23,-45-41,74 80,-49-49,14 8,-26-28,-1 2,-1 1,-2 1,-1 1,6 14,-14-17,0-1,-2 0,-1 1,1 6,-18-32,-6-10,-8-12,-19-41,22 41,1 0,1 0,1-1,0 0,-4-16,-13-40,17 54,1 1,1-1,1 0,-1-10,4 17,1 0,0 0,1-1,0 1,2-4,-2 12,1 0,1 0,-1 0,1 0,-1 0,1 1,1-1,-1 1,1 0,-1-1,1 1,1 0,-1 1,0-1,4-2,4-3,0 1,1 0,0 0,1 2,0-1,0 2,0-1,0 2,1 0,0 0,0 2,3-1,6 0,0 2,0 0,0 2,1 0,-1 1,0 2,4 1,-17-2,0 0,0 0,-1 1,1 0,-1 0,0 1,0 1,-1-1,1 2,-1-1,-3-1,0 0,1 0,-2 0,1 0,-1 1,0 0,0 0,0 0,-1 1,0-1,0 1,-1-1,0 1,1 5,1 11,-2 1,0-1,-2 1,-1-1,0 0,-2 1,-1-1,-1 0,0 0,-6 11,7-24,-1 0,-1 0,1-1,-1 0,-1 0,0 0,0-1,-1 0,0 0,0-1,-3 2,-6 4,-1-1,0 0,-1-1,0-1,-5 0,0 0</inkml:trace>
  <inkml:trace contextRef="#ctx0" brushRef="#br0" timeOffset="74465.3331">2849 4883,'-2'0,"0"1,0-1,0 1,0-1,0 1,0 0,0 0,0 0,0 0,0 0,0 0,1 0,-1 0,0 1,1-1,0 1,-1-1,1 1,0 0,-1-1,1 1,0 0,0 0,1 0,-1 0,0 0,1 0,-1 0,1 0,-1 2,-2 10,1 0,0 0,2 0,-1 4,1-7,-1 12,1 0,0 0,4 11,-3-27,0 0,1 1,0-1,0-1,1 1,0 0,0 0,0-1,1 0,0 0,1 0,-1 0,2 1,3 1,0 0,0 0,0-1,1 0,0-1,1 0,-1-1,1 0,0-1,6 2,0-1,-1-2,1 1,0-2,0 0,0-2,0 1,2-2,-12 0,0 1,0-1,0-1,-1 1,1-1,-1 0,1-1,-1 1,0-2,0 1,0 0,0-1,0 0,2-3,0 0,-1-1,-1 0,1 1,-1-2,-1 1,1-1,-2 0,1 0,1-5,1-6,-1-1,0 1,-2-1,0 0,-2-1,0 1,-1 0,-1-1,-2-3,2 15,-2 1,1-1,-1 0,-1 1,0-1,0 1,-1 0,0 0,-1 0,1 0,-2 1,1 0,-1 0,-1 0,1 1,-1 0,-7-6,4 6,-1-1,0 1,0 1,-1 0,0 1,0 0,0 1,0 0,-1 1,1 0,-1 1,0 1,-6 0,13 0,-4 0,0 0,0 1,0 0,0 0,0 1,0 0,0 1,1 0,-1 1,0 0,-4 2,-4 7</inkml:trace>
  <inkml:trace contextRef="#ctx0" brushRef="#br0" timeOffset="77152.2755">2747 3943,'1'3,"-1"-1,0 0,1 0,0 1,0-1,-1 0,1 0,0 0,1 0,-1 0,0 0,1-1,-1 1,25 27,-14-16,29 31,15 9,-11-10,8 13,-19-14,6 13,-1-1,-26-36,0-1,-1 2,-2 0,0 0,0 1,-2 0,-1 0,1 4,-1 2,2 0,3 4,10 32,-15-39,0-1,2 0,0 0,2-1,6 10,-11-22,0-1,1 1,0-2,0 1,0-1,1 0,0 0,1-1,-1 0,1 0,0-1,1-1,6 3,-4-3,1 0,1-1,-1-1,0-1,0 1,1-2,-1 0,0-1,1 0,-1-1,0 0,0-1,0-1,0 0,-1 0,1-2,-1 1,0-2,0 0,53-26,-36 21</inkml:trace>
  <inkml:trace contextRef="#ctx0" brushRef="#br0" timeOffset="78879.7399">3230 4274,'-29'1,"0"1,1 2,0 1,0 1,0 1,0 2,-15 7,-17 10,1 3,-42 28,81-43,0 0,-1 3,7-5,0-2,0 0,-1 0,-10 4,3-5</inkml:trace>
  <inkml:trace contextRef="#ctx0" brushRef="#br0" timeOffset="81710.7317">3992 4578,'0'-1,"-1"-1,1 1,0-1,-1 1,1-1,-1 1,1 0,-1-1,0 1,0-1,0 1,0 0,0 0,0 0,0-1,0 1,0 0,0 0,0 1,-1-1,1 0,0 0,-1 0,-39-15,27 11,0 0,0 0,0 1,0 1,-1 0,1 1,-1 0,-4 2,10-1,0 2,1-1,-1 2,0-1,1 1,0 0,-1 1,1-1,0 2,0-1,0 1,-6 4,-14 14,2 1,0 1,1 1,1 2,-2 5,-5 4,26-30,1 0,0 0,0 1,1-1,-1 1,1 0,1-1,-1 1,1 1,1-1,-1 0,0 6,2-8,0-1,-1 0,1 1,1-1,-1 0,1 1,-1-1,1 0,0 1,1-1,-1 0,1 0,0 0,0 0,0-1,0 1,1 0,-1-1,1 0,0 1,0-1,0 0,11 7,1-1,0 0,0-1,1-1,-1 0,2-1,-1-1,1-1,-1 0,1-1,10 0,33 2,1-3,39-4,-34 0,-60 2,4 0,0 0,-1-1,1 0,10-3,-17 3,-1 0,1 0,0 0,0 0,-1 0,1-1,-1 1,1-1,-1 0,0 0,0 0,0 0,0 0,0 0,0-1,0 1,-1-1,1 1,0-2,1-5,0 0,-1-1,0 1,0-1,-1 0,0 1,-1-1,0 0,-1 0,-1-7,1 5,0 1,1 0,0-1,1 1,0 0,1 0,1-4,-3 14,0 0,1 0,-1 0,0 0,1-1,-1 1,1 0,0 0,-1 0,1 0,0 0,-1 0,1 0,0 1,0-1,0 0,0 0,0 1,0-1,0 0,0 1,0-1,0 1,0-1,0 1,1 0,-1-1,0 1,0 0,0 0,1 0,-1 0,0 0,0 0,0 0,1 0,-1 1,0-1,0 0,0 1,0-1,1 1,-1-1,0 1,1 0,7 5,0-1,1 2,-2-1,1 1,0 2,5 2,70 51,-61-47</inkml:trace>
  <inkml:trace contextRef="#ctx0" brushRef="#br0" timeOffset="84663.7011">4627 4350,'-47'-1,"24"0,0 1,0 0,0 2,0 1,-19 5,39-7,-1 0,1 0,0 1,0 0,1 0,-1 0,0 0,0 0,1 0,0 1,-1-1,1 1,0-1,0 1,0 0,1 0,-1 0,1 0,-1 2,-4 10,1 1,1-1,-2 14,-1 5,-3 11,2 1,2-1,2 1,2 0,2 0,5 28,-5-68,1 0,0-1,1 1,0-1,0 1,0-1,0 0,1 1,0-1,0-1,0 1,0 0,1-1,0 1,0-1,0 0,1-1,-1 1,1-1,0 0,0 0,0 0,0 0,0-1,1 0,-1 0,3 0,-1 0,-1-1,0 1,1-1,-1-1,1 1,-1-1,1 0,-1-1,0 1,1-1,-1-1,0 1,1-1,-1 0,0 0,0-1,0 0,-1 0,1 0,-1-1,0 1,0-2,0 1,2-2,2-5,0-1,-1 0,-1-1,0 1,0-1,-2-1,1 1,-2-1,0 0,0 0,-1 0,0-11,2-26,-3 0,-2 0,-3 0,1-11,4 34,-2 27,0 1,0 0,0-1,0 1,1-1,-1 1,0 0,0-1,0 1,0 0,1-1,-1 1,0 0,0-1,1 1,-1 0,0-1,0 1,1 0,-1 0,0-1,1 1,-1 0,0 0,1 0,-1 0,0-1,1 1,-1 0,1 0,-1 0,0 0,1 0,-1 0,1 0,-1 0,0 0,1 0,-1 0,1 0,-1 0,0 0,1 1,-1-1,0 0,1 0,-1 0,0 1,1-1,-1 0,0 0,1 1,-1-1,0 0,1 0,-1 1,0-1,0 0,0 1,1-1,-1 1,5 5,0 1,0-1,-1 1,1 0,-2 1,1-1,-1 1,2 7,6 12,72 186,-65-165,-6-10,-2 0,6 39,2 11,-14-72,2 1,6 12,8 23,-9-18,1 0,1 0,2-1,4 4,-6-11,-1 1,2 10,11 23,-25-60,9 20,0 0,-1 0,-1 1,-2 0,1 4,-5-19,0-1,-1 1,0 0,0-1,0 1,-1-1,1 1,-2-1,1 1,-1 2,0-4,1-1,-1 0,0 0,0 0,0 0,0 0,0-1,0 1,-1-1,1 1,-1-1,0 0,0 0,0 0,0 0,0-1,-2 2,-5 1,0-1,0 0,-1-1,1 0,0 0,-1-1,-6 0,-78-4,52 0,-87-3,-10-7,73 7,-54 1,89 5</inkml:trace>
  <inkml:trace contextRef="#ctx0" brushRef="#br0" timeOffset="87624.7957">4957 4502,'10'0,"1"0,-1-1,0 0,0-1,0 0,0-1,0 0,0 0,1-2,48-11,-49 14,0 0,0 0,0-1,-1-1,1 0,-1 0,0 0,7-6,4-7,0-1,-1-1,-1-1,-1-1,-1 0,-1-1,-1-1,-1 0,0-1,0-6,-9 22,-1-1,0 1,-1 0,0-1,-1 1,1-1,-1 0,-1 1,0-4,0 10,0-1,-1 0,1 0,-1 1,1-1,-1 0,0 1,0-1,0 1,-1-1,1 1,0 0,-1-1,0 1,1 0,-1 0,0 0,0 0,0 1,0-1,-1 0,1 1,0-1,-1 1,1 0,-1 0,1 0,-1 0,0 0,1 1,-1-1,-27-3,1 1,-1 2,0 0,0 3,-10 1,-35 1,53-4,-70 5,80-4,0 1,0 0,1 1,-1 0,1 1,-6 3,13-5,0 1,0 0,0 0,0 0,1 0,-1 0,1 1,0 0,0-1,0 1,0 0,1 1,-1-1,1 0,0 1,0-1,1 1,0 0,-1-1,1 4,-2 13,0 0,2 0,0 0,2 4,-1-8,0 22,1 1,3 0,6 32,-7-58,0-1,1 0,1-1,0 1,1-1,0 0,1 0,0-1,1 1,0-2,1 1,0-1,1 0,137 120,-113-103,1-2,1-1,20 8,-42-25,0-1,0-1,1 0,-1-1,1-1,1 0,13 0,21 0,39-4,-60 0,5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2-18T20:38:45.03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1030 0,'-106'1,"-99"14,77-5,0-6,-39-6,14 0,42 2,80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2-18T20:18:32.97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  <inkml:brush xml:id="br1">
      <inkml:brushProperty name="width" value="0.2" units="cm"/>
      <inkml:brushProperty name="height" value="0.2" units="cm"/>
      <inkml:brushProperty name="color" value="#004F8B"/>
      <inkml:brushProperty name="ignorePressure" value="1"/>
    </inkml:brush>
  </inkml:definitions>
  <inkml:trace contextRef="#ctx0" brushRef="#br0">1227 3248,'4'50,"3"0,2 0,3-1,2-1,1 0,6 4,153 476,-112-333,-18-77,-24-68,-2 1,1 13,-13-37,1 0,1-1,2 0,1 0,1-1,1 0,9 11,-18-30,0 0,0-1,1 1,0-1,0 0,1 0,0-1,0 1,0-1,0 0,0-1,1 0,0 1,0-2,0 1,0-1,0 0,0-1,1 1,-1-1,1 0,-1-1,1 0,-1 0,1-1,-1 0,1 0,-1 0,0-1,1 0,0-1,11-5,1-1,-2 0,1-2,-1 0,-1-1,-1 0,0-2,0 0,-1 0,2-5,7-5,1 2,1 1,9-6,15-5,2 1,37-14,-67 35,1 1,0 0,1 2,0 1,0 1,1 1,22-2,4 4</inkml:trace>
  <inkml:trace contextRef="#ctx0" brushRef="#br0" timeOffset="4194.7524">3367 4458,'-5'-6,"0"-2,1 1,0 0,0-1,0 0,1 0,0 0,1 0,0 0,0-1,1 0,-12-40,-6-4,3-1,2-1,3 0,2-1,1-37,3-87,9-20,0 16,-2 44,-5-203,1 312,-1 1,-2-1,-2 1,-1 0,-1 1,-2-1,-13-25,23 54,-37-87,35 82,1 0,0 0,1-1,0 1,0 0,0 0,1-1,0 1,0-1,0 1,1 0,0 0,1-3,-1 8,0 0,0 0,-1 0,1 0,0 0,0 0,0 0,0 1,0-1,0 0,0 0,1 1,-1-1,0 0,0 1,0-1,1 1,-1 0,0-1,1 1,-1 0,1 0,-1 0,0 0,1 0,-1 0,0 0,1 0,-1 0,0 1,1-1,-1 0,0 1,1-1,-1 1,0-1,0 1,0 0,0 0,1-1,51 32,-52-32,49 41,-1 2,-2 2,-3 1,-1 4,64 65,172 139,-220-208,56 33,-41-30,11 14,215 176,-270-213</inkml:trace>
  <inkml:trace contextRef="#ctx0" brushRef="#br0" timeOffset="5935.1216">3242 3483,'0'-9,"0"1,1-1,0 1,1-1,0 1,0 0,1 0,0 0,1 0,0 1,0-1,1 1,0 0,0 0,1 0,1-1,12-9,1 0,0 1,2 0,17-8,38-28,-65 43,1 1,0 0,0 0,1 1,0 1,0 0,1 1,5-1,27-5</inkml:trace>
  <inkml:trace contextRef="#ctx0" brushRef="#br0" timeOffset="8563.8924">5046 2194,'0'-4,"0"0,0 0,-1-1,1 1,-1 0,0-1,0 1,-1 0,1 0,-1 0,0 0,0 0,-1 1,1-1,-1 0,0 1,0 0,0 0,0-1,-1 2,1-1,-4-2,-1 1,0 0,0 1,-1 0,1 0,-1 0,0 1,0 0,0 1,0 0,0 0,-2 1,1 0,-1 0,1 0,0 1,-1 0,1 1,0 0,0 0,0 1,0 0,1 1,-1 0,1 0,0 1,0 0,1 1,0-1,0 2,0-1,-5 6,-3 6,1 1,0 1,1 0,2 1,0 0,1 1,-2 9,-17 32,19-43,1 1,1 0,1 0,1 1,1 0,0 7,2-6,1 0,1-1,1 1,1 0,2-1,0 1,2 0,0-1,2 0,0 0,2 0,1-1,0 0,10 14,-11-21,0-1,1 0,1-1,0 0,1-1,0 1,1-2,0 0,1 0,0-1,0 0,1-1,1-1,8 4,36 14,54 25,2-6,37 7,-109-40,0-3,1-1,-1-2,34-1,24-3,52-8,-124 5,0-2,0-1,0 0,-1-3,0 0,0-1,-1-2,-1 0,0-2,0-1,-1-1,-1 0,-1-2,-1-1,8-7,-23 17,0-1,0 0,-1 0,0-1,0 1,-1-1,-1-1,0 1,0 0,-1-1,-1 1,0-1,0 0,-1 0,-1-5,3-32</inkml:trace>
  <inkml:trace contextRef="#ctx0" brushRef="#br1" timeOffset="770459.7369">618 7025,'1'9,"0"0,1 0,1 0,0 0,0 0,0-1,5 8,-4-6,11 28,-3 1,-1 1,-2 0,-1 1,-1 17,-3-34,0 17,-2 1,-2 30,-1-24,5 37,2-50,1 0,2 0,4 7,-1 0,6 36,-7 26,-13-771,4 647,1 0,0 1,1-1,1 1,1 0,6-12,13-50,-17 56,0 0,2 0,4-5,9-24,-20 46,0-1,1 1,1 0,-1 0,1 1,1-1,-1 1,3-1,-7 6,1 0,0 0,0 1,0-1,0 0,0 1,1 0,-1 0,0-1,1 1,-1 1,0-1,1 0,-1 0,1 1,0 0,-1-1,1 1,-1 0,1 0,-1 1,1-1,0 0,-1 1,1-1,-1 1,0 0,1 0,-1 0,1 0,0 1,0 0,1 1,-1-1,1 1,-1 0,0 0,0 0,0 0,-1 0,1 1,-1-1,0 1,2 3,2 6,-1 1,0 0,0 1,9 28,57 154,-43-113,-14-42,8 24,18 34,5-19,-33-61,-1 0,0 0,-2 1,0 0,1 7,31 94,-17-54,-15-42,-2-5</inkml:trace>
  <inkml:trace contextRef="#ctx0" brushRef="#br1" timeOffset="773643.4988">1659 6898,'4'78,"3"0,10 44,-4-36,-8-59,1 1,1-1,1 0,2-1,0 0,13 20,-13-26,2 0,1-1,0-1,1 0,1-1,0 0,2-1,10 7,-16-15,0-1,1 0,0-1,0-1,0 0,0 0,1-1,0-1,0 0,0-1,0 0,0-1,1-1,1 0,2 0,0-1,-1-1,1-1,-1 0,0-1,0-1,0 0,-1-1,1-1,-1-1,1-1,-6 2,0 0,-1-1,0-1,-1 1,1-1,-2-1,1 1,-1-1,-1-1,0 1,0-3,7-13,-2 0,-1-1,-1 0,0-6,-2 3,-2-1,-2 1,0-1,-2 1,-1-1,-2 1,-1-1,-1 1,1 13,-1 1,-1 0,0 0,-1 1,-7-13,-11-18,-9-8,-20-38,-4-15,54 98,8 9,9 11,3 11,-1 1,-1 1,-1 0,-1 1,9 26,-11-27,41 91,-23-53,-17-34,1-1,2-1,13 20,-22-38,0 0,1 0,0-1,0 0,0 0,1-1,0 0,1-1,-1 1,1-2,0 1,0-1,5 1,-1-1,0-1,0 0,1-1,-1 0,1-1,0-1,-1 0,1-1,-1 0,1-1,-1-1,1 0,-1-1,0 0,-1-1,1 0,-1-1,0-1,0 0,0 1,-1 0,1 1,8-2,5 0</inkml:trace>
  <inkml:trace contextRef="#ctx0" brushRef="#br1" timeOffset="776246.8553">2878 6390,'1'23,"1"-1,1 1,0-1,2 0,1 0,1 1,17 43,11 17,-6-13,2-5,-20-43,0 1,-1 1,-2 1,20 47,-20-55,-1 1,0-1,-2 1,0 1,1 7,-5-16,2 32,-6-43,-2-9,-4-14,-32-113,-2-40,23 102,10 41,2-1,1 0,2-1,-2-80,9-94,0 64,-2 134,0 1,1-1,1 1,0 0,0 0,1-1,1 2,0-1,2-4,-4 10,1 0,0 0,1 0,-1 0,1 0,0 1,0-1,1 1,-1 0,1 0,0 1,0-1,0 1,0 0,0 1,1-1,0 1,4-1,14-2,1 1,0 2,0 0,0 2,0 1,7 2,10-1,-10-1</inkml:trace>
  <inkml:trace contextRef="#ctx0" brushRef="#br1" timeOffset="778322.155">3513 5044,'0'56,"2"0,2 0,11 48,-10-88,0 0,0-1,3 3,-1-1,-1 0,3 11,12 73,-10-44,14 42,-7-37,-3 2,-1 15,-8-25,-4-35,0 1,1-1,3 6,79 241,-58-188,-17-45,3 5,14 30,-19-50,2 0,0 0,1-1,1-1,0 0,1 0,1-1,0-1,1-1,11 9,-20-18,34 28,3-2,43 24,-73-47,-1-1,1 0,1 0,-1-2,1 0,0 0,0-1,0-1,0 0,1-1,-1-1,0 0,3-1,-5-1,1-1,-1 0,0-1,1-1,-2 1,1-2,-1 0,1 0,4-5,17-13,-1-1,8-10,-27 23,12-10</inkml:trace>
  <inkml:trace contextRef="#ctx0" brushRef="#br1" timeOffset="779724.5354">4275 5755,'-298'0,"279"-1,1-1,0-1,-1-1,2 0,-17-7,13 4,0 2,-1 0,-21-2,8 4,0 2,0 1,-11 3,30-2,-1 2,1 0,0 1,0 1,0 1,1 0,0 0,-2 2,-9 5,1-2</inkml:trace>
  <inkml:trace contextRef="#ctx0" brushRef="#br1" timeOffset="782559.5665">4301 6086,'1'0,"1"0,0 0,0 1,0-1,0 1,-1 0,1 0,0-1,0 1,-1 0,1 0,-1 0,1 1,-1-1,1 0,-1 1,0-1,1 2,22 33,-14-20,5 11,-1 0,-1 2,-2-1,0 1,-2 1,4 28,-8-39,1 0,0 0,1-1,1 0,1 0,1 0,0-1,1-1,1 0,1 0,9 9,-5-12,1 0,0-1,1-1,11 4,-17-9,1 0,1-1,-1-1,1 0,-1-1,1-1,0 0,9 0,-5-2,1 0,-1-1,1-1,-1 0,0-2,8-2,-18 3,-1-1,0 0,1 0,-1 0,-1-1,1 0,-1-1,0 0,0 0,0 0,-1-1,0 0,0 0,-1 0,0-1,0 0,-1 0,0 0,0-1,0-3,0 0,0 1,-1-1,0 0,-1 0,-1-1,0 1,0 0,-1 0,-1-1,0 1,-1 0,0 0,-1 0,0 0,-1-1,-10-18,-1 1,-1 0,-13-15,-24-45,12 20,29 52,1-1,0 1,2-2,0 0,1 0,18 38,0-1,1 0,8 10,11 17,44 85,-44-74,-18-36,1-1,1-1,0 0,1-1,1 0,2-1,25 27,-37-36,1 0,0-1,0 0,1 0,-1-1,1 0,0 0,0-1,1 0,-1 0,1-1,-1 0,1-1,2 0,16 2,-1-2,1-1,0-1,1-1,-18 1,0-1,0 0,0 0,-1-1,1 0,0-1,-1 0,0 0,0-1,-1-1,1 1,-1-1,0-1,0 1,-1-1,0-1,0 1,0-2,11-15</inkml:trace>
  <inkml:trace contextRef="#ctx0" brushRef="#br1" timeOffset="784880.6598">5571 5857,'0'23,"2"0,1 0,1 0,1-1,6 20,6 7,2 0,3 0,-11-30,0 0,1 0,1-1,9 8,-8-9,-1 0,-1 1,0 1,0 3,-36-42,10 2,0 0,0-2,2 0,-8-17,-36-89,40 85,-72-190,74 197,3 0,0-1,3 0,0-1,0-18,6 31,1 0,1 0,0 0,2 0,1 1,1-1,1 0,0 1,4-6,-6 21,0 0,1 0,0 0,0 0,0 1,1-1,0 1,0 0,1 1,-1-1,1 1,1 0,-1 1,1 0,-1 0,1 0,1 0,-1 1,5-1,14-3</inkml:trace>
  <inkml:trace contextRef="#ctx0" brushRef="#br1" timeOffset="788543.8276">6180 5806,'14'-15,"-2"-1,0 0,0 0,-2-2,0 1,-1-2,19-32,9-5,32-36,-11 15,-51 66,1 0,-1 0,-1-1,0 0,-1 0,0-1,2-10,-6 20,0 1,-1-1,1 0,-1 1,0-1,0 0,0 0,0 1,0-1,0 0,-1 0,1 1,-1-1,0 0,0 1,0-1,0 1,0-1,0 1,-1-1,1 1,-1 0,0 0,0 0,0 0,0 0,0 0,0 0,0 1,0-1,-1 1,1 0,-1-1,1 1,-1 0,0 1,1-1,-1 0,0 1,0-1,-31-3,0 0,0 3,0 1,0 1,-18 4,43-5,0 1,1 0,-1 1,0 0,1 0,-1 1,1 0,0 0,0 1,0 0,1 1,-1-1,1 1,0 1,1-1,-1 1,1 1,0-1,0 1,1 0,0 0,-1 3,-25 41,-1 9,18-33,8-13,0 0,1 0,1 1,0-1,1 1,0 0,1 0,1 0,0 10,2 15,2-1,1 1,2 2,-4-31,1 0,0 0,1 0,0 0,0 0,1-1,0 0,1 0,5 6,8 9,1-2,22 20,-15-15,-11-11,1 0,1-1,1 0,19 12,-19-16,0-1,1 0,0-2,1 0,0-1,0-1,0-1,1-1,11 1,21-2,0-2,0-2,14-3,55-18,-94 18</inkml:trace>
  <inkml:trace contextRef="#ctx0" brushRef="#br1" timeOffset="1.0711E6">821 1056,'-1'-1,"0"-1,0 0,0 0,-1 1,1-1,0 1,-1-1,1 1,-1 0,0-1,1 1,-1 0,0 0,0 0,-2-2,-25-15,-2 1,1 1,-2 2,0 1,-1 2,13 3,-10-1,0 1,-1 1,0 2,-1 1,1 1,-1 2,0 1,-28 5,46-4,1 1,0 1,0 0,0 1,1 0,-1 1,1 1,0 0,0 0,1 1,0 1,-9 7,11-8,0 1,1 1,-1 0,2 0,-1 0,1 1,1 0,0 1,0-1,1 1,0 0,1 0,0 1,0 3,-1 11,2 1,0-1,2 0,0 1,2-1,1 1,2-1,0 0,3 7,-1-16,1 0,1 0,0 0,1-1,1-1,1 0,0 0,0-1,2 0,11 10,-20-20,1-1,-1 1,0-1,1 0,0 0,0-1,0 1,0-1,0 0,0 0,1-1,-1 0,0 0,1 0,-1 0,1-1,-1 0,4 0,-2-1,-1-1,0 1,0-1,0 0,0-1,0 1,0-1,0 0,-1-1,0 1,0-1,0 0,0-1,0 1,3-5,6-8,0-1,-1-1,0 0,-2-1,4-10,5-14,-3 0,0-4,-1-10,2-20,0 1,32-141,-39 181,2 0,1 0,2 1,3-3,1-2,-2-1,9-32,-11 26,23-45,-17 41,12-24,14-35,6-27,-48 129,-6 22,-5 24,-3 22,3 0,2 28,-3 36,2-86,-3 1,-5 14,3-15,2 0,-1 20,5-10,2-15,-1-1,-2 0,-1 0,-1 0,-2-1,-9 23,-59 156,64-172,2 1,2 0,1 0,-1 37,4-38,4-36,-9 106,8-92,2 0,0 0,0 1,2-1,3 14,-5-26,0 0,0 0,1 0,-1 0,1 0,-1 0,1-1,0 1,0 0,0-1,1 0,-1 1,0-1,1 0,0 0,0 0,2 1,0-1,0 1,1-1,-1 0,1-1,-1 1,1-1,3 0,21 3</inkml:trace>
  <inkml:trace contextRef="#ctx0" brushRef="#br1" timeOffset="1.07211E6">1253 1107,'0'72,"-3"0,-10 48,8-75,1 0,3 2,0-13</inkml:trace>
  <inkml:trace contextRef="#ctx0" brushRef="#br1" timeOffset="1.073E6">1380 650</inkml:trace>
  <inkml:trace contextRef="#ctx0" brushRef="#br1" timeOffset="1.07529E6">2142 1234,'-1'-1,"1"0,0 1,-1-1,1 0,-1 0,1 0,-1 0,1 1,-1-1,1 0,-1 1,0-1,1 0,-1 1,0-1,0 1,0-1,1 1,-1-1,0 1,0 0,0-1,0 1,0 0,-31-9,19 6,-54-20,34 10,-2 2,0 1,-32-4,60 13,0 0,0 1,0 0,-1 0,1 0,0 1,0 0,-6 2,11-2,0-1,0 1,0 0,0 0,0 0,0 0,0 1,1-1,-1 0,0 1,1 0,-1-1,1 1,-1 0,1-1,0 1,-1 0,1 0,0 0,1 0,-1 0,0 1,0-1,1 0,0 0,-1 0,1 1,0-1,0 0,0 1,0 3,1-1,-1 0,1 1,0-1,1 0,-1 0,1 0,0 0,0 0,1 0,1 1,5 10,2-1,10 10,13 19,-24-29,0 0,2-1,0 0,0-1,1 0,1-1,0-1,1 0,0-1,13 7,-9-8,-1 1,0 1,-1 1,0 0,8 9,-21-18,-1 1,1 0,-1 0,0 0,0 0,0 1,0-1,-1 1,0 0,0 0,0-1,0 1,-1 0,0 1,0-1,0 0,-1 0,0 0,0 1,0-1,0 0,-1 0,0 0,-1 3,-1 2,-1 0,0 0,0 0,-1-1,0 0,-1 0,0 0,-6 7,-1-2,0 0,0-1,-2 0,-7 5,14-13,-1 0,1 0,-1-1,0 0,0-1,0 1,-1-2,1 1,-1-2,1 1,-5-1,-21 1,0-1,-19-4,9 1,-30 0,43 2</inkml:trace>
  <inkml:trace contextRef="#ctx0" brushRef="#br1" timeOffset="1.07734E6">2472 294,'0'377,"2"-352,0 0,2 0,1-1,1 1,2 1,11 53,-7-12,-2 1,-4 0,-2 34,-5-80,2 1,1-1,1 0,1 1,5 17,9 18,-4 1,7 53,-20-100,1 0,0 0,1 0,0-1,1 1,4 8,-6-15,0-1,1 0,-1 0,1 0,0 0,0 0,1-1,-1 0,1 1,-1-1,1 0,0-1,0 1,0-1,1 1,-1-1,1-1,2 2,7 0,0 0,0-1,0-1,1 0,-1-1,1 0,-1-1,0-1,1 0,-1-1,0-1,-1 0,1-1,-1 0,1-1,9-6,3-1,0 1,1 1,1 1,6 0,-10 5</inkml:trace>
  <inkml:trace contextRef="#ctx0" brushRef="#br1" timeOffset="1.07841E6">3183 802,'-32'-1,"0"-3,0-1,0-1,0-1,-50-10,35 10,-41-8,-40 2,91 8,1-1,-1-1,1-2,0-2,-5-1,0 2,-37-3,27 9,-11 2,28 2</inkml:trace>
  <inkml:trace contextRef="#ctx0" brushRef="#br1" timeOffset="1.07985E6">3132 1006,'1'13,"1"0,0 0,1 1,1-2,0 1,0 0,1-1,1 0,0 0,5 6,-1 1,-1 0,-1 0,5 15,-1 2,14 29,-16-44,-1 1,-1-1,0 2,-2-1,-1 1,1 15,-4 32,-2-36</inkml:trace>
  <inkml:trace contextRef="#ctx0" brushRef="#br1" timeOffset="1.08198E6">3285 1336,'0'-25,"1"1,1-1,2 1,0 0,2 0,0 0,2 1,0 0,2 1,10-19,-14 30,1 0,1 0,-1 1,2 0,-1 1,1-1,1 1,0 1,0 0,1 1,-1 0,2 0,-1 1,1 0,0 1,0 1,0 0,1 0,-1 1,1 1,2 0,21-1,-4 2</inkml:trace>
  <inkml:trace contextRef="#ctx0" brushRef="#br1" timeOffset="1.08425E6">4047 929,'0'120,"15"111,-9-165,-5-38,2-1,5 19,-6-36,1-1,0 1,0-1,1 0,1 0,-1 0,1-1,1 0,3 4,1 0,1 0,0-1,1 0,0-1,1-1,0 0,0 0,1-1,10 3,-14-6,1-1,0 0,0 0,0-2,0 1,0-1,1-1,-1 0,1-1,-1 0,1 0,-1-1,8-2,-10 0,-1 0,1-1,-1 1,0-1,0-1,0 0,-1 0,1 0,-1-1,-1 0,1-1,-1 1,0-1,0-1,-1 1,0-1,0 1,0-5,5-6,-1-1,-1-1,-1 0,-1 0,-1 0,-1-1,1-9,0-30,-3 1,-2-1,-7-48,4 92,0 0,-1 0,0 1,-1-1,-3-3,-10-32,32 87,2 0,1-1,16 23,-7-11,4 8,79 157,-106-206,0 1,0-1,1 1,0-1,0 0,0 0,1-1,-1 1,2-1,-1 0,2 1,13 6</inkml:trace>
  <inkml:trace contextRef="#ctx0" brushRef="#br1" timeOffset="1.08629E6">5393 802,'-28'2,"0"0,0 2,1 1,-1 1,1 1,-8 5,-51 20,-19 14,96-43,6-1,-1 0,1 0,-1 0,1 0,0 1,0-1,0 1,0 0,1 0,-1 0,1 0,0 0,-1 1,1-1,1 0,-1 1,1 0,-1-1,1 1,0 0,0 2,0-3,1 0,0 0,0 0,0 0,0 0,0 0,1 0,-1 0,1 0,0 0,0 0,0 0,0 0,1 0,-1 0,1-1,0 1,-1-1,1 1,0-1,1 0,-1 1,0-1,1 0,-1-1,1 1,1 0,20 12,2-1,0-1,1-2,0 0,0-2,1-1,0-2,0 0,6-1,30-1,-46-3,0 0,0 2,0 0,0 1,0 1,1 1,-15-3,0 0,0 0,0 0,-1 1,1-1,-1 1,1 0,-1 0,0 0,0 1,0-1,-1 1,1 0,-1-1,0 1,0 0,0 0,-1 1,1-1,-1 0,0 0,0 1,-1-1,1 1,-1 0,2 17,-2 0,0 0,-1 0,-3 11,3-25,0 4,-1 0,0-1,-1 1,0-1,-1 0,0 0,0 0,-1-1,-1 1,-1 1,2-6,1 0,-1 0,-1 0,1-1,-1 0,0 0,0-1,0 1,-1-1,1-1,-1 1,0-1,0 0,0-1,0 0,-3 1,-7 0,0 0,0-1,-9-1,-9 0</inkml:trace>
  <inkml:trace contextRef="#ctx0" brushRef="#br1" timeOffset="1.08869E6">5647 193,'1'44,"3"-1,1 1,6 20,35 127,-30-131,11 38,5-2,9 13,-18-56,2-1,14 17,-7-13,-16-25,2-1,1-1,2-1,0 0,5 2,19 23,-33-37,1-1,8 8,-16-18,1 0,0 0,0-1,0 0,0 0,1-1,0 1,6 1,8 1,0-1,0-1,1-1,0-1,0 0,-1-2,1 0,0-2,0 0,-1-2,1 0,-1-2,0 0,0-1,10-6,-13 6,1 0,1 1,-1 0,4 1,6 1</inkml:trace>
  <inkml:trace contextRef="#ctx0" brushRef="#br1" timeOffset="1.0901E6">5875 523,'-57'0,"-5"-2,0 4,0 2,0 2,-9 5,54-6,0 1,0 1,0 0,-9 6,7-3,-1-2,-17 6,12-7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2-18T19:49:38.943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gnorePressure" value="1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0,'0'0,"0"0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2-18T19:52:16.060"/>
    </inkml:context>
    <inkml:brush xml:id="br0">
      <inkml:brushProperty name="width" value="0.35" units="cm"/>
      <inkml:brushProperty name="height" value="0.35" units="cm"/>
      <inkml:brushProperty name="color" value="#FF0066"/>
      <inkml:brushProperty name="ignorePressure" value="1"/>
    </inkml:brush>
  </inkml:definitions>
  <inkml:trace contextRef="#ctx0" brushRef="#br0">387 1686,'4'0,"1"1,-1 0,1 0,-1 0,0 0,1 1,-1 0,0 0,0 0,0 0,39 26,-40-25,14 8,315 231,-83-45,-63-60,-136-104,2-3,0-2,6 0,93 51,-112-57,0-1,2-2,0-2,15 3,19 7,-32-11,2-2,35 7,26 3,-63-12,1-3,21 1,0-3,64 7,41-5,593-10,-426-12,-14 0,-179 13,112-1,-183-3,0-3,35-9,394-73,-112 11,-302 60,46-9,59-24,51-24,143-20,-346 84,0-1,0-3,-2-1,0-2,12-8,15-7,9 1,114-45,51-22,-147 59,374-190,-398 190,0-4,-50 31,37-27,5-7,52-38,-88 66,0-1,20-20,-26 22,1-4,-1 0,0-1,-2 0,-1-2,1-3,6-10,20-22,-37 52,-1 0,0-1,-1 1,1-1,-2 0,1 0,-1 0,-1 0,0-1,0 1,-1-1,0 1,1-27,-1 0,-3-23,0 8,-1-422,4 298,-1 144</inkml:trace>
  <inkml:trace contextRef="#ctx0" brushRef="#br0" timeOffset="4175.2029">463 1737,'-1'-21,"-1"0,0 1,-2-1,0 1,-2 0,-1-1,-12-34,-17-28,24 59,-1-1,-2 2,0 0,-2 1,0 0,-2 1,0 2,-19-16,13 12,4 4,0 1,-22-14,35 26,1 0,-1 0,1 0,0-1,1-1,-1 1,1-1,1 0,0 0,0 0,0-1,1 0,0 0,1 0,0 0,1-1,-2-8,-1-18,2 1,1-1,2 0,2-9,-1 11,1-9,2 0,2 0,2 0,1 1,6-10,36-70,-18 8,-22 81,3 0,12-23,-8 21,0-1,19-27,-25 45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2-18T20:38:47.79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1274 154,'-6'-1,"0"0,1 0,-1 0,1-1,-1 0,1 0,-1 0,-2-3,-9-2,-45-14,-1 2,-1 4,-1 3,-12 0,-49-9,31 7,-1 4,0 5,-66 5,-102 1,230-1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2-18T20:38:49.72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1538 179,'-34'-2,"1"-2,0-1,0-2,0-1,0-2,-53-12,-44-8,-93-17,169 38,-1 2,0 3,-8 3,-35 3,29 1,1-4,-1-2,-3-4,-5-2,-1 3,-32 4,79 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2-18T20:38:51.8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715 1,'-95'-1,"-108"3,109 10,57-6,-27 0,-123-5,153-1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2-18T20:38:54.03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1249 31,'-9'-1,"0"0,1 0,-1-1,-7-1,-19-5,-100-2,1 6,-32 6,5 0,-371-2,498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2-18T20:30:01.76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251 27,'-1'13,"0"1,-1 0,0-1,-2 3,-3 15,-29 118,1-6,6-22,15-71,3 1,-1 18,7-20,-14 88,14-118,0 0,-2 0,-1 2,-8 24,-10 39,20-58</inkml:trace>
  <inkml:trace contextRef="#ctx0" brushRef="#br0" timeOffset="2908.0721">251 1,'85'0,"0"3,-1 5,40 9,-47-4,-30-6,-1 3,12 4,-25-5,0-1,1-2,0-2,0-1,25-1,-25-2</inkml:trace>
  <inkml:trace contextRef="#ctx0" brushRef="#br0" timeOffset="4356.8076">226 738,'283'0,"-250"0</inkml:trace>
  <inkml:trace contextRef="#ctx0" brushRef="#br0" timeOffset="7629.6657">1038 1017,'0'-2,"0"-1,-1 0,1 1,-1-1,0 1,0-1,0 1,0-1,0 1,0 0,-1 0,1-1,-1 1,0 0,0 0,1 1,-1-1,0 0,-1 1,1-1,0 1,0-1,-2 1,-3-3,0 0,-1 1,0 0,1 1,-1-1,-7 0,-14-1,0 0,-5 2,21 2,1 0,-1 0,1 2,-1-1,1 2,-5 1,13-3,-1 1,1-1,1 1,-1 0,0 1,0-1,1 1,-1-1,1 1,0 0,0 0,0 1,0-1,-2 3,2 1,-1-1,0 1,1 0,1 0,-1 0,1 1,0-1,0 4,0 6,0 1,1-1,1 1,1-1,1 1,0-1,2 4,-4-17,1 0,0 0,0 1,1-1,-1 0,1 0,0-1,0 1,0 0,1-1,-1 1,1-1,0 1,0-1,0 0,1-1,0 1,0 0,0-1,1 0,-1 0,1-1,-1 1,1-1,0 0,0 0,-1 0,1-1,1 0,25 3,0-2,0-2,0-1,0-1,2-2,-21 3,1-1,-1 0,0-1,0 0,0-1,-1 0,1-1,-1 0,-1-1,1 0,-1-1,0 0,6-8,-10 9,-1-1,-1 0,0-1,0 1,0-1,-1 0,-1 0,1 0,-1 0,-1 0,0 0,0-3,-1 21,0 0,1 1,0-1,0 0,1 0,0 0,1 0,0 0,0-1,1 1,0-1,0 0,3 3,-3-5,0 0,1 0,-1 0,1-1,0 0,1 0,-1 0,1-1,0 1,0-2,1 1,-1-1,1 1,-1-2,1 1,0-1,3 1,25 1,-4-2</inkml:trace>
  <inkml:trace contextRef="#ctx0" brushRef="#br0" timeOffset="11167.8597">1572 992,'0'194,"0"-194,-1 0,1 1,0-1,0 0,0 0,0 1,0-1,0 0,0 0,0 1,0-1,0 0,0 1,0-1,0 0,0 1,0-1,0 0,0 0,0 1,0-1,0 0,0 0,0 1,1-1,-1 0,0 0,0 1,0-1,0 0,1 0,-1 1,0-1,0 0,1 0,-1 0,0 0,0 1,1-1,-1 0,0 0,0 0,1 0,-1 0,10-12,7-23,19-56,-15 37,20-40,-38 89,0 0,0 0,1 1,-1-1,1 1,0 0,0 0,1 0,-1 0,1 1,0-1,0 1,0 0,0 1,0-1,1 1,-1 0,1 1,0-1,-1 1,6 0,-6 0,-1 1,1 0,-1 1,1-1,-1 1,0 0,1 0,-1 0,0 0,1 1,-1 0,0 0,0 0,-1 0,1 1,0 0,-1-1,1 1,-1 0,0 1,0-1,0 0,-1 1,1 0,-1 0,0 0,0 0,1 3,2 6,-1 1,-1 0,0 0,-1 0,0 0,-1 7,0-9,0 1,0 0,1-1,1 1,0-1,1 1,4 8,-7-20,-1 1,1-1,0 0,-1 1,1-1,0 0,0 0,0 1,0-1,0 0,0 0,1 0,-1 0,0 0,0-1,1 1,-1 0,0-1,1 1,-1-1,1 1,1 0,-2-2,0 1,1 0,-1 0,1-1,-1 1,0-1,1 1,-1-1,0 0,0 1,0-1,1 0,-1 0,0 0,0 0,0 0,0 0,0 0,0 0,-1 0,1 0,0-1,-1 1,1-2,34-59,2 2,41-51,-54 84,2 1,1 1,2 1,20-12,-30 21,-9 8,0 0,1 0,0 1,3-1,-10 5,0 1,1-1,-1 1,1-1,-1 1,1 1,0-1,0 1,-1-1,1 1,0 1,1-1,-4 1,0 0,1-1,-1 1,0 0,0 0,-1 1,1-1,0 0,0 0,0 1,-1-1,1 1,-1 0,1 0,-1-1,0 1,0 0,0 0,0 0,0 0,0 0,0 0,-1 0,1 1,-1-1,1 0,-1 1,2 10,0 0,-2 0,1 0,-2 4,1-7,-3 99,-15 96,10-121,5 2,3 10,0-63</inkml:trace>
  <inkml:trace contextRef="#ctx0" brushRef="#br0" timeOffset="12662.9955">2791 1017,'2'0,"0"1,0-1,0 1,-1-1,1 1,0 0,0-1,-1 1,1 0,0 0,-1 0,1 0,-1 1,1-1,-1 0,1 1,-1-1,0 1,0-1,0 1,0 0,0-1,0 1,0 0,-1 0,1-1,-1 1,1 0,-1 0,3 10,0 0,-1 0,-1 0,0 2,0-9,3 88,-5 38,-1-45,2-55</inkml:trace>
  <inkml:trace contextRef="#ctx0" brushRef="#br0" timeOffset="13633.0622">2969 331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2-18T20:30:22.96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2-18T20:30:22.05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0 234,'0'245,"0"-209</inkml:trace>
  <inkml:trace contextRef="#ctx0" brushRef="#br0" timeOffset="3954.804">305 133,'0'611,"0"-638,2 0,0 0,2 0,1 0,2-3,5-16,-4 12,2 1,1 0,1 0,11-18,-15 33,0 0,-2-1,0 1,1-13,-1 9,0 0,1 1,2-2,3-6,-6 15,0-1,1 1,1 1,4-7,-9 16,0 0,0 0,0 1,1 0,-1-1,1 1,0 1,0-1,0 0,0 1,1 0,-1 0,0 0,1 1,0-1,3 0,5 0,1 0,-1 1,1 1,0 0,0 0,-1 1,1 1,-1 1,1 0,-1 0,0 1,2 2,-5-2,-1 0,-1 1,1 0,-1 0,0 0,0 1,0 1,-1-1,0 1,0 1,-1-1,0 1,0 0,-1 0,0 1,0 0,0 2,26 81,-15-39,-7-20,-2 0,-1 0,-1 1,-3 0,0-1,-3 8,3 26,18 124,-19-182,0 0,0 0,0 0,1 0,0-1,3 5,6 10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37904-5C49-474C-A429-332D84EB2DAB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8E06F-E29F-4D76-8864-680E1B44C8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804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E06F-E29F-4D76-8864-680E1B44C88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130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E06F-E29F-4D76-8864-680E1B44C88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818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E06F-E29F-4D76-8864-680E1B44C88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940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E06F-E29F-4D76-8864-680E1B44C88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166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E06F-E29F-4D76-8864-680E1B44C88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6778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E06F-E29F-4D76-8864-680E1B44C88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673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E06F-E29F-4D76-8864-680E1B44C88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215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E06F-E29F-4D76-8864-680E1B44C88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3481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E06F-E29F-4D76-8864-680E1B44C88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3399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E06F-E29F-4D76-8864-680E1B44C88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3146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E06F-E29F-4D76-8864-680E1B44C88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377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E06F-E29F-4D76-8864-680E1B44C88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8289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E06F-E29F-4D76-8864-680E1B44C88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0513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E06F-E29F-4D76-8864-680E1B44C88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7271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E06F-E29F-4D76-8864-680E1B44C88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8047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E06F-E29F-4D76-8864-680E1B44C88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9027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E06F-E29F-4D76-8864-680E1B44C88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5551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E06F-E29F-4D76-8864-680E1B44C88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4303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E06F-E29F-4D76-8864-680E1B44C88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5441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E06F-E29F-4D76-8864-680E1B44C88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2746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E06F-E29F-4D76-8864-680E1B44C88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7857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E06F-E29F-4D76-8864-680E1B44C88F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5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E06F-E29F-4D76-8864-680E1B44C88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2647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E06F-E29F-4D76-8864-680E1B44C88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6450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E06F-E29F-4D76-8864-680E1B44C88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8376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E06F-E29F-4D76-8864-680E1B44C88F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2362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E06F-E29F-4D76-8864-680E1B44C88F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147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E06F-E29F-4D76-8864-680E1B44C88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291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E06F-E29F-4D76-8864-680E1B44C88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157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E06F-E29F-4D76-8864-680E1B44C88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459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E06F-E29F-4D76-8864-680E1B44C88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600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E06F-E29F-4D76-8864-680E1B44C88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782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E06F-E29F-4D76-8864-680E1B44C88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331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B7BDD-88B8-44CF-B43A-34D089470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5FB14B-C21B-4921-9F3C-A7EF17B5E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C57D0-F953-48F1-A017-667468CB1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76BB9-F978-45E1-84C4-36270532E719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EAED9-FE92-4467-8E0D-03855DA05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DE6D1-9817-4D25-A06A-D68954A38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1130-D671-45EB-8877-4F27FD5AD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84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1EF18-A494-4DE2-A4FC-3D9C9D1D0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822048-5723-44F8-92C7-D242A7FD2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15067-C0B4-429E-82A5-D03746C2E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76BB9-F978-45E1-84C4-36270532E719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41944-9914-4CF2-B4F8-6F9FAC2EB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0C413-8DC1-4DAE-9734-4CEC5EF78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1130-D671-45EB-8877-4F27FD5AD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271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C567EE-275A-48F2-A6ED-967007B7B8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D8D3D9-E1C4-48C2-85BB-D10B8306C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32FDF-1B7D-40B9-BE1A-4A40E85C9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76BB9-F978-45E1-84C4-36270532E719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5B512-CBB7-4D57-A06E-1EA213998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5F724-41BF-4595-9DFD-68BC5F4C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1130-D671-45EB-8877-4F27FD5AD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177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E4038-AC67-4FEC-8030-42E6CD795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AC859-5E81-4B87-8581-BA2E4EBF0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AB4EA-7F81-496E-9BC2-6F2CE5E86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76BB9-F978-45E1-84C4-36270532E719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6D56-D92A-4FEC-B35B-C085F9276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40BAC-3F75-405A-A546-78E7C48B2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1130-D671-45EB-8877-4F27FD5AD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740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FCFA8-FC6F-4C21-8C37-69B17EDEA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F70CBA-DC9D-4406-9DA9-09C23B991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2606A-5ED2-40AC-8FAC-130F41B7D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76BB9-F978-45E1-84C4-36270532E719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C18DA-B452-41FB-B293-ACCFC64BD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F98C9-5049-46B8-83C6-D58766257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1130-D671-45EB-8877-4F27FD5AD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505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3F16D-8A7F-45B6-8CCE-4C46924E8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8E11A-BA25-4156-AB7E-CE2D2B61D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51B047-34F6-4D29-B828-DA5FFD19E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0F4C6-5B60-462C-87CE-13772BD3C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76BB9-F978-45E1-84C4-36270532E719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1C1648-A324-4847-8B6D-955F67A03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CCAFAA-5A44-4D54-8DD8-77E763235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1130-D671-45EB-8877-4F27FD5AD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298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8F8BD-DA1F-4D04-9910-1BB536B0F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CC117F-1CD7-4D67-99B6-454BFAAA1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2E96E-15AD-4CA2-BFA8-BC2204D678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5324FC-14EB-4ADF-BA0A-0E3E53660C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4CF7F6-0C1E-4EE9-B5A0-F7031BAB84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A7A4D5-68FB-4949-BAF3-12B04197A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76BB9-F978-45E1-84C4-36270532E719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E0FD8C-8104-46BE-93BC-25B86F5E8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F2A981-A0DA-4D46-BD45-21CE69D3D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1130-D671-45EB-8877-4F27FD5AD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367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F113B-1225-4BCA-9A17-C56857183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588D03-3F1E-4886-B50A-4D2997572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76BB9-F978-45E1-84C4-36270532E719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C2E339-7AD4-4F95-86B9-F29960FD3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D42AD-A0FB-4AD5-A282-2DB5F2451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1130-D671-45EB-8877-4F27FD5AD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631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E2B918-1A32-4A07-B597-619E139AC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76BB9-F978-45E1-84C4-36270532E719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698102-8AA8-44C5-8767-661061797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9D11B-BAD9-4CCD-A3EF-E3B83445B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1130-D671-45EB-8877-4F27FD5AD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97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C87E-7C99-4132-BE88-7A7D3B96C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55DE8-4AD2-45B6-A9E5-529DEF4CA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A83992-3021-42F7-8EE9-3AD3B8B59B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4F7459-AD41-4195-BAAD-229D43E94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76BB9-F978-45E1-84C4-36270532E719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DFEA5-BB69-4FAA-9256-E739B682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A06F6C-70C2-494B-8D43-1C2A4A251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1130-D671-45EB-8877-4F27FD5AD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471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BFCAB-2D8F-4D65-903D-AEA0F29FC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E94E0E-C019-47D1-83C6-F0BC58CE88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76DA06-C3BB-4C06-92E2-AC4881ED93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AE4A58-77D1-47A5-9782-42870798C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76BB9-F978-45E1-84C4-36270532E719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60EB08-8429-473D-9F5C-9B7EC6BCB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9EA317-458A-451C-A132-445612AB1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01130-D671-45EB-8877-4F27FD5AD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174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39E64C-715C-4D35-B9E4-2A6A2F3D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AF78E-EEDE-488C-B347-A03F4AED2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B2353-1821-4596-A72F-B89C08124A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76BB9-F978-45E1-84C4-36270532E719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8906C-7290-46CC-B6C8-7B2B45B57B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D4211-CF42-4AA1-8F9E-827F9E644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01130-D671-45EB-8877-4F27FD5AD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91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40.emf"/><Relationship Id="rId3" Type="http://schemas.openxmlformats.org/officeDocument/2006/relationships/image" Target="../media/image12.png"/><Relationship Id="rId7" Type="http://schemas.openxmlformats.org/officeDocument/2006/relationships/image" Target="../media/image37.emf"/><Relationship Id="rId12" Type="http://schemas.openxmlformats.org/officeDocument/2006/relationships/customXml" Target="../ink/ink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39.emf"/><Relationship Id="rId5" Type="http://schemas.openxmlformats.org/officeDocument/2006/relationships/image" Target="../media/image36.emf"/><Relationship Id="rId15" Type="http://schemas.openxmlformats.org/officeDocument/2006/relationships/image" Target="../media/image41.emf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38.emf"/><Relationship Id="rId14" Type="http://schemas.openxmlformats.org/officeDocument/2006/relationships/customXml" Target="../ink/ink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13" Type="http://schemas.openxmlformats.org/officeDocument/2006/relationships/customXml" Target="../ink/ink11.xml"/><Relationship Id="rId18" Type="http://schemas.openxmlformats.org/officeDocument/2006/relationships/customXml" Target="../ink/ink14.xml"/><Relationship Id="rId26" Type="http://schemas.openxmlformats.org/officeDocument/2006/relationships/image" Target="../media/image53.emf"/><Relationship Id="rId3" Type="http://schemas.openxmlformats.org/officeDocument/2006/relationships/image" Target="../media/image13.png"/><Relationship Id="rId21" Type="http://schemas.openxmlformats.org/officeDocument/2006/relationships/customXml" Target="../ink/ink16.xml"/><Relationship Id="rId7" Type="http://schemas.openxmlformats.org/officeDocument/2006/relationships/customXml" Target="../ink/ink8.xml"/><Relationship Id="rId12" Type="http://schemas.openxmlformats.org/officeDocument/2006/relationships/image" Target="../media/image47.emf"/><Relationship Id="rId17" Type="http://schemas.openxmlformats.org/officeDocument/2006/relationships/image" Target="../media/image49.emf"/><Relationship Id="rId25" Type="http://schemas.openxmlformats.org/officeDocument/2006/relationships/customXml" Target="../ink/ink18.xml"/><Relationship Id="rId2" Type="http://schemas.openxmlformats.org/officeDocument/2006/relationships/notesSlide" Target="../notesSlides/notesSlide12.xml"/><Relationship Id="rId16" Type="http://schemas.openxmlformats.org/officeDocument/2006/relationships/customXml" Target="../ink/ink13.xml"/><Relationship Id="rId20" Type="http://schemas.openxmlformats.org/officeDocument/2006/relationships/customXml" Target="../ink/ink15.xml"/><Relationship Id="rId29" Type="http://schemas.openxmlformats.org/officeDocument/2006/relationships/customXml" Target="../ink/ink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11" Type="http://schemas.openxmlformats.org/officeDocument/2006/relationships/customXml" Target="../ink/ink10.xml"/><Relationship Id="rId24" Type="http://schemas.openxmlformats.org/officeDocument/2006/relationships/image" Target="../media/image52.emf"/><Relationship Id="rId15" Type="http://schemas.openxmlformats.org/officeDocument/2006/relationships/customXml" Target="../ink/ink12.xml"/><Relationship Id="rId23" Type="http://schemas.openxmlformats.org/officeDocument/2006/relationships/customXml" Target="../ink/ink17.xml"/><Relationship Id="rId28" Type="http://schemas.openxmlformats.org/officeDocument/2006/relationships/image" Target="../media/image54.emf"/><Relationship Id="rId10" Type="http://schemas.openxmlformats.org/officeDocument/2006/relationships/image" Target="../media/image46.emf"/><Relationship Id="rId19" Type="http://schemas.openxmlformats.org/officeDocument/2006/relationships/image" Target="../media/image50.emf"/><Relationship Id="rId4" Type="http://schemas.openxmlformats.org/officeDocument/2006/relationships/customXml" Target="../ink/ink7.xml"/><Relationship Id="rId9" Type="http://schemas.openxmlformats.org/officeDocument/2006/relationships/customXml" Target="../ink/ink9.xml"/><Relationship Id="rId14" Type="http://schemas.openxmlformats.org/officeDocument/2006/relationships/image" Target="../media/image48.emf"/><Relationship Id="rId22" Type="http://schemas.openxmlformats.org/officeDocument/2006/relationships/image" Target="../media/image51.emf"/><Relationship Id="rId27" Type="http://schemas.openxmlformats.org/officeDocument/2006/relationships/customXml" Target="../ink/ink19.xml"/><Relationship Id="rId30" Type="http://schemas.openxmlformats.org/officeDocument/2006/relationships/image" Target="../media/image4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3" Type="http://schemas.microsoft.com/office/2007/relationships/media" Target="../media/media2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9.png"/><Relationship Id="rId5" Type="http://schemas.microsoft.com/office/2007/relationships/media" Target="../media/media3.mp4"/><Relationship Id="rId10" Type="http://schemas.openxmlformats.org/officeDocument/2006/relationships/image" Target="../media/image18.png"/><Relationship Id="rId4" Type="http://schemas.openxmlformats.org/officeDocument/2006/relationships/video" Target="../media/media2.mp4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9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2.xml"/><Relationship Id="rId5" Type="http://schemas.openxmlformats.org/officeDocument/2006/relationships/image" Target="../media/image23.png"/><Relationship Id="rId4" Type="http://schemas.openxmlformats.org/officeDocument/2006/relationships/customXml" Target="../ink/ink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chart" Target="../charts/char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6.mp4"/><Relationship Id="rId7" Type="http://schemas.openxmlformats.org/officeDocument/2006/relationships/image" Target="../media/image3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mp4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D7735-8CAB-457F-96B2-AE2ED08B61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87609"/>
            <a:ext cx="9144000" cy="3068637"/>
          </a:xfrm>
        </p:spPr>
        <p:txBody>
          <a:bodyPr>
            <a:noAutofit/>
          </a:bodyPr>
          <a:lstStyle/>
          <a:p>
            <a:r>
              <a:rPr lang="en-GB" sz="7200" dirty="0">
                <a:latin typeface="MV Boli" panose="02000500030200090000" pitchFamily="2" charset="0"/>
                <a:cs typeface="MV Boli" panose="02000500030200090000" pitchFamily="2" charset="0"/>
              </a:rPr>
              <a:t>Pupil Equity Funding @</a:t>
            </a:r>
            <a:br>
              <a:rPr lang="en-GB" sz="72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en-GB" sz="7200" dirty="0" err="1">
                <a:latin typeface="MV Boli" panose="02000500030200090000" pitchFamily="2" charset="0"/>
                <a:cs typeface="MV Boli" panose="02000500030200090000" pitchFamily="2" charset="0"/>
              </a:rPr>
              <a:t>Alloway</a:t>
            </a:r>
            <a:r>
              <a:rPr lang="en-GB" sz="7200" dirty="0">
                <a:latin typeface="MV Boli" panose="02000500030200090000" pitchFamily="2" charset="0"/>
                <a:cs typeface="MV Boli" panose="02000500030200090000" pitchFamily="2" charset="0"/>
              </a:rPr>
              <a:t> Primary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50A1B7-18CF-4BA6-9FD7-75B6C90FB4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51400"/>
            <a:ext cx="9144000" cy="406400"/>
          </a:xfrm>
        </p:spPr>
        <p:txBody>
          <a:bodyPr>
            <a:normAutofit lnSpcReduction="10000"/>
          </a:bodyPr>
          <a:lstStyle/>
          <a:p>
            <a:r>
              <a:rPr lang="en-GB"/>
              <a:t>February 2018</a:t>
            </a:r>
          </a:p>
        </p:txBody>
      </p:sp>
    </p:spTree>
    <p:extLst>
      <p:ext uri="{BB962C8B-B14F-4D97-AF65-F5344CB8AC3E}">
        <p14:creationId xmlns:p14="http://schemas.microsoft.com/office/powerpoint/2010/main" val="30178886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146403-F3D6-484B-B2ED-97F9565D037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7D9702A-C25E-4923-9DCE-978B44A65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Decile 1 and 2 children </a:t>
            </a:r>
          </a:p>
        </p:txBody>
      </p:sp>
    </p:spTree>
    <p:extLst>
      <p:ext uri="{BB962C8B-B14F-4D97-AF65-F5344CB8AC3E}">
        <p14:creationId xmlns:p14="http://schemas.microsoft.com/office/powerpoint/2010/main" val="38107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FB34543-CDD4-4D0E-9D13-D4AE9BA90A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05F837C-F9FA-4F42-B81B-0EE20B294E7E}"/>
              </a:ext>
            </a:extLst>
          </p:cNvPr>
          <p:cNvSpPr txBox="1">
            <a:spLocks/>
          </p:cNvSpPr>
          <p:nvPr/>
        </p:nvSpPr>
        <p:spPr>
          <a:xfrm>
            <a:off x="838200" y="186220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7EFBC5D-B11C-4A36-A8B6-0C208B754477}"/>
                  </a:ext>
                </a:extLst>
              </p14:cNvPr>
              <p14:cNvContentPartPr/>
              <p14:nvPr/>
            </p14:nvContentPartPr>
            <p14:xfrm>
              <a:off x="10456128" y="5202288"/>
              <a:ext cx="681480" cy="28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7EFBC5D-B11C-4A36-A8B6-0C208B75447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02099" y="5094288"/>
                <a:ext cx="789177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61EE6A0-BC7E-4B03-A01E-40444FB80BD1}"/>
                  </a:ext>
                </a:extLst>
              </p14:cNvPr>
              <p14:cNvContentPartPr/>
              <p14:nvPr/>
            </p14:nvContentPartPr>
            <p14:xfrm>
              <a:off x="10501416" y="4846248"/>
              <a:ext cx="370800" cy="11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61EE6A0-BC7E-4B03-A01E-40444FB80BD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47416" y="4738248"/>
                <a:ext cx="47844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582A10D-CCC9-4D18-A990-6A3376B14620}"/>
                  </a:ext>
                </a:extLst>
              </p14:cNvPr>
              <p14:cNvContentPartPr/>
              <p14:nvPr/>
            </p14:nvContentPartPr>
            <p14:xfrm>
              <a:off x="5219856" y="4900608"/>
              <a:ext cx="459000" cy="55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582A10D-CCC9-4D18-A990-6A3376B1462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65856" y="4792608"/>
                <a:ext cx="566640" cy="2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48CA73E-477C-42AA-A10E-EDAB5356C4BB}"/>
                  </a:ext>
                </a:extLst>
              </p14:cNvPr>
              <p14:cNvContentPartPr/>
              <p14:nvPr/>
            </p14:nvContentPartPr>
            <p14:xfrm>
              <a:off x="5234616" y="5193288"/>
              <a:ext cx="553680" cy="648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48CA73E-477C-42AA-A10E-EDAB5356C4B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80616" y="5085288"/>
                <a:ext cx="66132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705305D-D287-49B3-8490-B74DD5C5FC1E}"/>
                  </a:ext>
                </a:extLst>
              </p14:cNvPr>
              <p14:cNvContentPartPr/>
              <p14:nvPr/>
            </p14:nvContentPartPr>
            <p14:xfrm>
              <a:off x="10569096" y="2953008"/>
              <a:ext cx="257400" cy="10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705305D-D287-49B3-8490-B74DD5C5FC1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515096" y="2845008"/>
                <a:ext cx="36504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5DD1F6E-C61E-431A-A653-8F37E7921447}"/>
                  </a:ext>
                </a:extLst>
              </p14:cNvPr>
              <p14:cNvContentPartPr/>
              <p14:nvPr/>
            </p14:nvContentPartPr>
            <p14:xfrm>
              <a:off x="5054976" y="3061368"/>
              <a:ext cx="449640" cy="11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5DD1F6E-C61E-431A-A653-8F37E792144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000976" y="2953368"/>
                <a:ext cx="557280" cy="2268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/>
          <p:cNvSpPr txBox="1"/>
          <p:nvPr/>
        </p:nvSpPr>
        <p:spPr>
          <a:xfrm>
            <a:off x="10210800" y="661872"/>
            <a:ext cx="1143000" cy="10849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Protected Children</a:t>
            </a:r>
          </a:p>
          <a:p>
            <a:endParaRPr lang="en-GB" sz="105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5659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99ED54-A8A2-4F75-8B45-B45201B93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Looking Deeper 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1B2C4681-A996-4406-8570-B902A2EA0D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051292" y="2807208"/>
            <a:ext cx="486666" cy="3657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738031C8-E11C-4CEA-94E7-9BBD1922A405}"/>
                  </a:ext>
                </a:extLst>
              </p14:cNvPr>
              <p14:cNvContentPartPr/>
              <p14:nvPr/>
            </p14:nvContentPartPr>
            <p14:xfrm>
              <a:off x="9227376" y="4617288"/>
              <a:ext cx="1068840" cy="52668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738031C8-E11C-4CEA-94E7-9BBD1922A40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09382" y="4599276"/>
                <a:ext cx="1104468" cy="5623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C2454000-1638-49BC-B78C-65568E82BB00}"/>
                  </a:ext>
                </a:extLst>
              </p14:cNvPr>
              <p14:cNvContentPartPr/>
              <p14:nvPr/>
            </p14:nvContentPartPr>
            <p14:xfrm>
              <a:off x="11100816" y="4782168"/>
              <a:ext cx="360" cy="36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C2454000-1638-49BC-B78C-65568E82BB0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082816" y="4764168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D640D08D-7555-4869-A45E-AFF66B107485}"/>
                  </a:ext>
                </a:extLst>
              </p14:cNvPr>
              <p14:cNvContentPartPr/>
              <p14:nvPr/>
            </p14:nvContentPartPr>
            <p14:xfrm>
              <a:off x="11109816" y="4944888"/>
              <a:ext cx="364680" cy="31644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D640D08D-7555-4869-A45E-AFF66B10748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091816" y="4926867"/>
                <a:ext cx="400320" cy="3521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BA271AC3-3BCD-4315-A98A-52CF484CBC3A}"/>
                  </a:ext>
                </a:extLst>
              </p14:cNvPr>
              <p14:cNvContentPartPr/>
              <p14:nvPr/>
            </p14:nvContentPartPr>
            <p14:xfrm>
              <a:off x="10514376" y="4681728"/>
              <a:ext cx="392760" cy="74124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BA271AC3-3BCD-4315-A98A-52CF484CBC3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496376" y="4663737"/>
                <a:ext cx="428400" cy="7768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12CD6243-50FA-4F6D-BBE0-C89423A6E71F}"/>
                  </a:ext>
                </a:extLst>
              </p14:cNvPr>
              <p14:cNvContentPartPr/>
              <p14:nvPr/>
            </p14:nvContentPartPr>
            <p14:xfrm>
              <a:off x="9583056" y="5495328"/>
              <a:ext cx="608400" cy="29520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12CD6243-50FA-4F6D-BBE0-C89423A6E71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565056" y="5477328"/>
                <a:ext cx="644040" cy="33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ABBB2C55-6FD7-4D1E-BB3E-941919835BAE}"/>
                  </a:ext>
                </a:extLst>
              </p14:cNvPr>
              <p14:cNvContentPartPr/>
              <p14:nvPr/>
            </p14:nvContentPartPr>
            <p14:xfrm>
              <a:off x="10305216" y="5431248"/>
              <a:ext cx="360" cy="36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ABBB2C55-6FD7-4D1E-BB3E-941919835BA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287216" y="5413248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1C3A6BD7-FFCF-4147-9B3B-2CDAE910EDF7}"/>
                  </a:ext>
                </a:extLst>
              </p14:cNvPr>
              <p14:cNvContentPartPr/>
              <p14:nvPr/>
            </p14:nvContentPartPr>
            <p14:xfrm>
              <a:off x="10331856" y="5605128"/>
              <a:ext cx="364680" cy="34020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1C3A6BD7-FFCF-4147-9B3B-2CDAE910EDF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313856" y="5587128"/>
                <a:ext cx="400320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C962CDA1-4F0F-4B64-B604-674BBDCF8929}"/>
                  </a:ext>
                </a:extLst>
              </p14:cNvPr>
              <p14:cNvContentPartPr/>
              <p14:nvPr/>
            </p14:nvContentPartPr>
            <p14:xfrm>
              <a:off x="10826496" y="5669208"/>
              <a:ext cx="29520" cy="18792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C962CDA1-4F0F-4B64-B604-674BBDCF892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808496" y="5651242"/>
                <a:ext cx="65160" cy="2234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E418F0AA-EE2E-4D14-9378-966CFE12D54E}"/>
                  </a:ext>
                </a:extLst>
              </p14:cNvPr>
              <p14:cNvContentPartPr/>
              <p14:nvPr/>
            </p14:nvContentPartPr>
            <p14:xfrm>
              <a:off x="10798776" y="5495328"/>
              <a:ext cx="360" cy="36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E418F0AA-EE2E-4D14-9378-966CFE12D54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0776" y="5477328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B6293304-9F1C-4256-9F30-CB2B56D9A4DB}"/>
                  </a:ext>
                </a:extLst>
              </p14:cNvPr>
              <p14:cNvContentPartPr/>
              <p14:nvPr/>
            </p14:nvContentPartPr>
            <p14:xfrm>
              <a:off x="10953216" y="5685768"/>
              <a:ext cx="286920" cy="23184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B6293304-9F1C-4256-9F30-CB2B56D9A4D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935216" y="5667768"/>
                <a:ext cx="322560" cy="26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04E67D90-185E-491D-A4D0-BE83468F9B25}"/>
                  </a:ext>
                </a:extLst>
              </p14:cNvPr>
              <p14:cNvContentPartPr/>
              <p14:nvPr/>
            </p14:nvContentPartPr>
            <p14:xfrm>
              <a:off x="8950896" y="1343952"/>
              <a:ext cx="3057840" cy="2055096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04E67D90-185E-491D-A4D0-BE83468F9B2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932894" y="1325953"/>
                <a:ext cx="3111486" cy="21087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4" name="Ink 213">
                <a:extLst>
                  <a:ext uri="{FF2B5EF4-FFF2-40B4-BE49-F238E27FC236}">
                    <a16:creationId xmlns:a16="http://schemas.microsoft.com/office/drawing/2014/main" id="{02789A4C-2A55-404C-B093-DD590D0E67BD}"/>
                  </a:ext>
                </a:extLst>
              </p14:cNvPr>
              <p14:cNvContentPartPr/>
              <p14:nvPr/>
            </p14:nvContentPartPr>
            <p14:xfrm>
              <a:off x="9197856" y="127728"/>
              <a:ext cx="1212480" cy="488880"/>
            </p14:xfrm>
          </p:contentPart>
        </mc:Choice>
        <mc:Fallback xmlns="">
          <p:pic>
            <p:nvPicPr>
              <p:cNvPr id="214" name="Ink 213">
                <a:extLst>
                  <a:ext uri="{FF2B5EF4-FFF2-40B4-BE49-F238E27FC236}">
                    <a16:creationId xmlns:a16="http://schemas.microsoft.com/office/drawing/2014/main" id="{02789A4C-2A55-404C-B093-DD590D0E67BD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179856" y="109728"/>
                <a:ext cx="1248120" cy="52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9" name="Ink 228">
                <a:extLst>
                  <a:ext uri="{FF2B5EF4-FFF2-40B4-BE49-F238E27FC236}">
                    <a16:creationId xmlns:a16="http://schemas.microsoft.com/office/drawing/2014/main" id="{C15E2456-4903-4CEE-AF49-79F92BF24EC6}"/>
                  </a:ext>
                </a:extLst>
              </p14:cNvPr>
              <p14:cNvContentPartPr/>
              <p14:nvPr/>
            </p14:nvContentPartPr>
            <p14:xfrm>
              <a:off x="2275416" y="3545568"/>
              <a:ext cx="4419000" cy="3107520"/>
            </p14:xfrm>
          </p:contentPart>
        </mc:Choice>
        <mc:Fallback xmlns="">
          <p:pic>
            <p:nvPicPr>
              <p:cNvPr id="229" name="Ink 228">
                <a:extLst>
                  <a:ext uri="{FF2B5EF4-FFF2-40B4-BE49-F238E27FC236}">
                    <a16:creationId xmlns:a16="http://schemas.microsoft.com/office/drawing/2014/main" id="{C15E2456-4903-4CEE-AF49-79F92BF24EC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257416" y="3527568"/>
                <a:ext cx="4454640" cy="316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46" name="Ink 245">
                <a:extLst>
                  <a:ext uri="{FF2B5EF4-FFF2-40B4-BE49-F238E27FC236}">
                    <a16:creationId xmlns:a16="http://schemas.microsoft.com/office/drawing/2014/main" id="{845EF7F6-071B-4015-BEE6-85AC718F17AC}"/>
                  </a:ext>
                </a:extLst>
              </p14:cNvPr>
              <p14:cNvContentPartPr/>
              <p14:nvPr/>
            </p14:nvContentPartPr>
            <p14:xfrm>
              <a:off x="3554862" y="-32832"/>
              <a:ext cx="2456280" cy="2899080"/>
            </p14:xfrm>
          </p:contentPart>
        </mc:Choice>
        <mc:Fallback xmlns="">
          <p:pic>
            <p:nvPicPr>
              <p:cNvPr id="246" name="Ink 245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845EF7F6-071B-4015-BEE6-85AC718F17A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18862" y="-68832"/>
                <a:ext cx="2528280" cy="297108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/>
          <p:cNvSpPr txBox="1"/>
          <p:nvPr/>
        </p:nvSpPr>
        <p:spPr>
          <a:xfrm rot="20574184">
            <a:off x="3381639" y="766344"/>
            <a:ext cx="351788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  <a:latin typeface="Bradley Hand ITC" panose="03070402050302030203" pitchFamily="66" charset="0"/>
              </a:rPr>
              <a:t>Protected Child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089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1B10822-7141-44FC-8A35-AA47A4148C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180243"/>
              </p:ext>
            </p:extLst>
          </p:nvPr>
        </p:nvGraphicFramePr>
        <p:xfrm>
          <a:off x="1" y="75414"/>
          <a:ext cx="11783504" cy="6782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7759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AA3323B-E4B4-48EA-8EB4-31609EB87855}"/>
              </a:ext>
            </a:extLst>
          </p:cNvPr>
          <p:cNvGrpSpPr/>
          <p:nvPr/>
        </p:nvGrpSpPr>
        <p:grpSpPr>
          <a:xfrm>
            <a:off x="850392" y="1234440"/>
            <a:ext cx="4672584" cy="4838557"/>
            <a:chOff x="850392" y="1234440"/>
            <a:chExt cx="4672584" cy="4838557"/>
          </a:xfrm>
        </p:grpSpPr>
        <p:sp>
          <p:nvSpPr>
            <p:cNvPr id="3" name="Rectangle: Folded Corner 2">
              <a:extLst>
                <a:ext uri="{FF2B5EF4-FFF2-40B4-BE49-F238E27FC236}">
                  <a16:creationId xmlns:a16="http://schemas.microsoft.com/office/drawing/2014/main" id="{1124DC16-6639-437B-AD55-53CB3DB9823F}"/>
                </a:ext>
              </a:extLst>
            </p:cNvPr>
            <p:cNvSpPr/>
            <p:nvPr/>
          </p:nvSpPr>
          <p:spPr>
            <a:xfrm>
              <a:off x="850392" y="1234440"/>
              <a:ext cx="4672584" cy="3520440"/>
            </a:xfrm>
            <a:prstGeom prst="foldedCorne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7C99921-636F-49F9-9E3C-C032D57B07B3}"/>
                </a:ext>
              </a:extLst>
            </p:cNvPr>
            <p:cNvSpPr txBox="1"/>
            <p:nvPr/>
          </p:nvSpPr>
          <p:spPr>
            <a:xfrm>
              <a:off x="1298448" y="1517904"/>
              <a:ext cx="3648456" cy="4555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/>
                <a:t>2 x 13.75 support assistants </a:t>
              </a:r>
            </a:p>
            <a:p>
              <a:endParaRPr lang="en-GB" sz="4000"/>
            </a:p>
            <a:p>
              <a:r>
                <a:rPr lang="en-GB" sz="4000"/>
                <a:t>26.5 hours </a:t>
              </a:r>
            </a:p>
            <a:p>
              <a:endParaRPr lang="en-GB"/>
            </a:p>
            <a:p>
              <a:endParaRPr lang="en-GB"/>
            </a:p>
            <a:p>
              <a:endParaRPr lang="en-GB"/>
            </a:p>
            <a:p>
              <a:endParaRPr lang="en-GB"/>
            </a:p>
            <a:p>
              <a:endParaRPr lang="en-GB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1CBD78D-75EF-4D92-BA1D-24F0BC7475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8706" y="1054377"/>
            <a:ext cx="4383404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6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0F14E1-EB56-43F5-B53D-618A43BA1371}"/>
              </a:ext>
            </a:extLst>
          </p:cNvPr>
          <p:cNvSpPr/>
          <p:nvPr/>
        </p:nvSpPr>
        <p:spPr>
          <a:xfrm>
            <a:off x="222504" y="329184"/>
            <a:ext cx="5419344" cy="59523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pPr marL="457200" lvl="0" indent="-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800" kern="0">
                <a:solidFill>
                  <a:schemeClr val="bg1"/>
                </a:solidFill>
                <a:latin typeface="Arial"/>
              </a:rPr>
              <a:t>The needs of the learner are known, so that the requirement for an intervention is timeously identified (SMART STINT).</a:t>
            </a:r>
          </a:p>
          <a:p>
            <a:pPr marL="457200" lvl="0" indent="-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800" kern="0">
                <a:solidFill>
                  <a:schemeClr val="bg1"/>
                </a:solidFill>
                <a:latin typeface="Arial"/>
              </a:rPr>
              <a:t>Interventions are swift, time limited and take place very close to the point of identification of need.</a:t>
            </a:r>
          </a:p>
          <a:p>
            <a:pPr marL="457200" lvl="0" indent="-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800" kern="0">
                <a:solidFill>
                  <a:schemeClr val="bg1"/>
                </a:solidFill>
                <a:latin typeface="Arial"/>
              </a:rPr>
              <a:t>The interventions are recorded and shared.</a:t>
            </a:r>
          </a:p>
          <a:p>
            <a:pPr marL="457200" lvl="0" indent="-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800" kern="0">
                <a:solidFill>
                  <a:schemeClr val="bg1"/>
                </a:solidFill>
                <a:latin typeface="Arial"/>
              </a:rPr>
              <a:t>The impact on the learner is measured.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76010" y="0"/>
            <a:ext cx="6113318" cy="430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94175" y="2483381"/>
            <a:ext cx="4997825" cy="31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3830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961 v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7816" y="539579"/>
            <a:ext cx="4572000" cy="2590800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pic>
        <p:nvPicPr>
          <p:cNvPr id="2" name="0965 v3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99211" y="539579"/>
            <a:ext cx="4572000" cy="2590800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pic>
        <p:nvPicPr>
          <p:cNvPr id="4" name="0935 v3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98790" y="3604054"/>
            <a:ext cx="4572000" cy="2590800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159447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91203B-57E7-42E4-AC3D-B383ACCDE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284" y="643467"/>
            <a:ext cx="625962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8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op sign&#10;&#10;Description generated with high confidence">
            <a:extLst>
              <a:ext uri="{FF2B5EF4-FFF2-40B4-BE49-F238E27FC236}">
                <a16:creationId xmlns:a16="http://schemas.microsoft.com/office/drawing/2014/main" id="{C481D8E3-7ECB-4F22-ADCB-A0AF4E9936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01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AD52C8-25CB-4936-9B64-ABF1B863A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050" y="86671"/>
            <a:ext cx="7600950" cy="5219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DAAB9AB-4573-47F9-8E65-3696A55BDEF4}"/>
              </a:ext>
            </a:extLst>
          </p:cNvPr>
          <p:cNvGrpSpPr/>
          <p:nvPr/>
        </p:nvGrpSpPr>
        <p:grpSpPr>
          <a:xfrm>
            <a:off x="0" y="863778"/>
            <a:ext cx="5697372" cy="5697372"/>
            <a:chOff x="3043065" y="616941"/>
            <a:chExt cx="5697372" cy="569737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" name="Partial Circle 5">
              <a:extLst>
                <a:ext uri="{FF2B5EF4-FFF2-40B4-BE49-F238E27FC236}">
                  <a16:creationId xmlns:a16="http://schemas.microsoft.com/office/drawing/2014/main" id="{EC64C602-7951-4809-9C37-E339FFA62E0C}"/>
                </a:ext>
              </a:extLst>
            </p:cNvPr>
            <p:cNvSpPr/>
            <p:nvPr/>
          </p:nvSpPr>
          <p:spPr>
            <a:xfrm>
              <a:off x="3043065" y="616941"/>
              <a:ext cx="5697372" cy="5697372"/>
            </a:xfrm>
            <a:prstGeom prst="pie">
              <a:avLst>
                <a:gd name="adj1" fmla="val 1800000"/>
                <a:gd name="adj2" fmla="val 9000000"/>
              </a:avLst>
            </a:prstGeom>
            <a:solidFill>
              <a:srgbClr val="FFFF0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4">
                <a:hueOff val="4900445"/>
                <a:satOff val="-20388"/>
                <a:lumOff val="480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artial Circle 4">
              <a:extLst>
                <a:ext uri="{FF2B5EF4-FFF2-40B4-BE49-F238E27FC236}">
                  <a16:creationId xmlns:a16="http://schemas.microsoft.com/office/drawing/2014/main" id="{9FBCAA1A-D6A3-42F3-BED2-A9074538E113}"/>
                </a:ext>
              </a:extLst>
            </p:cNvPr>
            <p:cNvSpPr txBox="1"/>
            <p:nvPr/>
          </p:nvSpPr>
          <p:spPr>
            <a:xfrm>
              <a:off x="4399583" y="4313450"/>
              <a:ext cx="3052163" cy="14921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4800" b="1" kern="1200">
                  <a:solidFill>
                    <a:srgbClr val="FF0000"/>
                  </a:solidFill>
                </a:rPr>
                <a:t>Nurture Hub</a:t>
              </a:r>
            </a:p>
          </p:txBody>
        </p:sp>
      </p:grpSp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22B392F-16C0-40F0-B77B-24938F565FAD}"/>
                  </a:ext>
                </a:extLst>
              </p14:cNvPr>
              <p14:cNvContentPartPr/>
              <p14:nvPr/>
            </p14:nvContentPartPr>
            <p14:xfrm>
              <a:off x="3785616" y="1975032"/>
              <a:ext cx="360" cy="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22B392F-16C0-40F0-B77B-24938F565FAD}"/>
                  </a:ext>
                </a:extLst>
              </p:cNvPr>
              <p:cNvPicPr/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22616" y="191203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418B877-C604-4FCD-94F4-456C42F19A3F}"/>
                  </a:ext>
                </a:extLst>
              </p14:cNvPr>
              <p14:cNvContentPartPr/>
              <p14:nvPr/>
            </p14:nvContentPartPr>
            <p14:xfrm>
              <a:off x="1268856" y="5062392"/>
              <a:ext cx="3177720" cy="10004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418B877-C604-4FCD-94F4-456C42F19A3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05849" y="4999415"/>
                <a:ext cx="3303374" cy="112603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88736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06181-0F3F-449B-9BB5-87A979019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Picture of emotional tracker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126"/>
            <a:ext cx="9035405" cy="677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5818908" y="1402773"/>
            <a:ext cx="5995556" cy="330430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E84E-C5F2-4A03-9FBB-68EF82446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4145" y="2223654"/>
            <a:ext cx="4132118" cy="3703927"/>
          </a:xfrm>
        </p:spPr>
        <p:txBody>
          <a:bodyPr/>
          <a:lstStyle/>
          <a:p>
            <a:pPr marL="0" indent="0">
              <a:buNone/>
            </a:pPr>
            <a:r>
              <a:rPr lang="en-GB" b="1">
                <a:solidFill>
                  <a:srgbClr val="FFFF00"/>
                </a:solidFill>
              </a:rPr>
              <a:t>Please circle the emotion you currently feel on the emotions ladder provided </a:t>
            </a:r>
          </a:p>
        </p:txBody>
      </p:sp>
    </p:spTree>
    <p:extLst>
      <p:ext uri="{BB962C8B-B14F-4D97-AF65-F5344CB8AC3E}">
        <p14:creationId xmlns:p14="http://schemas.microsoft.com/office/powerpoint/2010/main" val="1152808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00360" y="32009"/>
            <a:ext cx="14224001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828" y="0"/>
            <a:ext cx="10085623" cy="6752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421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B2E007-213F-41DE-A5A5-ED8EB018214C}"/>
              </a:ext>
            </a:extLst>
          </p:cNvPr>
          <p:cNvSpPr txBox="1"/>
          <p:nvPr/>
        </p:nvSpPr>
        <p:spPr>
          <a:xfrm>
            <a:off x="1810512" y="2286000"/>
            <a:ext cx="74249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>
                <a:latin typeface="Segoe Script" panose="030B0504020000000003" pitchFamily="66" charset="0"/>
              </a:rPr>
              <a:t>So, what is it I need to thrive? </a:t>
            </a:r>
          </a:p>
          <a:p>
            <a:endParaRPr lang="en-GB" sz="4800">
              <a:latin typeface="Segoe Script" panose="030B0504020000000003" pitchFamily="66" charset="0"/>
            </a:endParaRPr>
          </a:p>
          <a:p>
            <a:r>
              <a:rPr lang="en-GB" sz="4800">
                <a:latin typeface="Segoe Script" panose="030B0504020000000003" pitchFamily="66" charset="0"/>
              </a:rPr>
              <a:t> What do I need in order to reach my full potential?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C4BD-AC69-4CB7-BF77-7C236FA48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475015" cy="5725814"/>
          </a:xfrm>
        </p:spPr>
        <p:txBody>
          <a:bodyPr>
            <a:normAutofit/>
          </a:bodyPr>
          <a:lstStyle/>
          <a:p>
            <a:r>
              <a:rPr lang="en-GB"/>
              <a:t>In groups, write down what early experiences children need to help them realise their potential.</a:t>
            </a:r>
          </a:p>
        </p:txBody>
      </p:sp>
    </p:spTree>
    <p:extLst>
      <p:ext uri="{BB962C8B-B14F-4D97-AF65-F5344CB8AC3E}">
        <p14:creationId xmlns:p14="http://schemas.microsoft.com/office/powerpoint/2010/main" val="255490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121B7-D129-479F-BAD8-01A8C3A7A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Early experience children need: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02AB6-36F7-4E8C-A8BD-D4B62F81A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/>
              <a:t>Basic feeding</a:t>
            </a:r>
          </a:p>
          <a:p>
            <a:r>
              <a:rPr lang="en-GB" dirty="0"/>
              <a:t>Basic care – changing, etc.</a:t>
            </a:r>
          </a:p>
          <a:p>
            <a:r>
              <a:rPr lang="en-GB" dirty="0"/>
              <a:t>A sensitive care giver- needs met in a timely and sensitive way</a:t>
            </a:r>
          </a:p>
          <a:p>
            <a:r>
              <a:rPr lang="en-GB" dirty="0"/>
              <a:t>Every day routine – consistency and continuity of care</a:t>
            </a:r>
          </a:p>
          <a:p>
            <a:r>
              <a:rPr lang="en-GB" dirty="0"/>
              <a:t>Sensitive and fun social interaction</a:t>
            </a:r>
          </a:p>
          <a:p>
            <a:r>
              <a:rPr lang="en-GB" dirty="0"/>
              <a:t>Appropriate interactions or reactions by adults</a:t>
            </a:r>
          </a:p>
          <a:p>
            <a:r>
              <a:rPr lang="en-GB" dirty="0"/>
              <a:t>Physical touch</a:t>
            </a:r>
          </a:p>
          <a:p>
            <a:r>
              <a:rPr lang="en-GB" dirty="0"/>
              <a:t>Modelling of language and socials skills by caregivers</a:t>
            </a:r>
          </a:p>
          <a:p>
            <a:r>
              <a:rPr lang="en-GB" dirty="0"/>
              <a:t>Stimulation –people, environment</a:t>
            </a:r>
          </a:p>
          <a:p>
            <a:r>
              <a:rPr lang="en-GB" dirty="0"/>
              <a:t>Healthy interactions</a:t>
            </a:r>
          </a:p>
          <a:p>
            <a:r>
              <a:rPr lang="en-GB" dirty="0"/>
              <a:t>Connections- caregiver learns to become in tune with the baby</a:t>
            </a:r>
          </a:p>
          <a:p>
            <a:r>
              <a:rPr lang="en-GB" dirty="0"/>
              <a:t>Sleep routine</a:t>
            </a:r>
          </a:p>
          <a:p>
            <a:r>
              <a:rPr lang="en-GB" dirty="0"/>
              <a:t>Protection from harm</a:t>
            </a:r>
          </a:p>
        </p:txBody>
      </p:sp>
    </p:spTree>
    <p:extLst>
      <p:ext uri="{BB962C8B-B14F-4D97-AF65-F5344CB8AC3E}">
        <p14:creationId xmlns:p14="http://schemas.microsoft.com/office/powerpoint/2010/main" val="1305187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C4BD-AC69-4CB7-BF77-7C236FA48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475015" cy="5725814"/>
          </a:xfrm>
        </p:spPr>
        <p:txBody>
          <a:bodyPr>
            <a:normAutofit/>
          </a:bodyPr>
          <a:lstStyle/>
          <a:p>
            <a:r>
              <a:rPr lang="en-GB"/>
              <a:t>Now, what happens when some of these needs are not fulfilled?</a:t>
            </a:r>
          </a:p>
        </p:txBody>
      </p:sp>
    </p:spTree>
    <p:extLst>
      <p:ext uri="{BB962C8B-B14F-4D97-AF65-F5344CB8AC3E}">
        <p14:creationId xmlns:p14="http://schemas.microsoft.com/office/powerpoint/2010/main" val="187550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964 v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9127" y="775368"/>
            <a:ext cx="8450593" cy="4788669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311306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F0D9499-03FB-445B-9FD0-B040FD26EF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053103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196" name="Picture 4" descr="http://vkc.mc.vanderbilt.edu/assets/images/triad/pics/Icon_all_staff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5892" y="1531089"/>
            <a:ext cx="3646672" cy="364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24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8EFD8E-E02A-4035-8133-5CD2DBE4E4D6}"/>
              </a:ext>
            </a:extLst>
          </p:cNvPr>
          <p:cNvSpPr txBox="1"/>
          <p:nvPr/>
        </p:nvSpPr>
        <p:spPr>
          <a:xfrm>
            <a:off x="311727" y="923544"/>
            <a:ext cx="3210791" cy="517064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FFFF00"/>
                </a:solidFill>
              </a:rPr>
              <a:t>Find a partner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</a:rPr>
              <a:t>Partner A begin to tell a story, a normal anecdote:  something your proud of, something hilarious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FFFF00"/>
                </a:solidFill>
              </a:rPr>
              <a:t>We will shout ‘still face’ after one minute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</a:rPr>
              <a:t>Partner B will do a ‘still face’ or look away/disinterested until we say ‘stop’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69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1639825"/>
              </p:ext>
            </p:extLst>
          </p:nvPr>
        </p:nvGraphicFramePr>
        <p:xfrm>
          <a:off x="207818" y="333375"/>
          <a:ext cx="11772900" cy="6191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26232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E9F5C9-6883-48C4-A656-F2B388E67BDB}"/>
              </a:ext>
            </a:extLst>
          </p:cNvPr>
          <p:cNvSpPr txBox="1"/>
          <p:nvPr/>
        </p:nvSpPr>
        <p:spPr>
          <a:xfrm>
            <a:off x="1437132" y="1664208"/>
            <a:ext cx="9317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Copy of thermometer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126"/>
            <a:ext cx="9035405" cy="677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7084" y="1171575"/>
            <a:ext cx="451485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128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CF6A7-BBE6-41D1-868E-4E171F408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9745" y="2618149"/>
            <a:ext cx="5071731" cy="1325563"/>
          </a:xfrm>
          <a:solidFill>
            <a:srgbClr val="0070C0"/>
          </a:solidFill>
          <a:ln w="76200"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en-GB">
                <a:solidFill>
                  <a:schemeClr val="bg1"/>
                </a:solidFill>
              </a:rPr>
              <a:t>50/40 Early Years Centre</a:t>
            </a:r>
          </a:p>
        </p:txBody>
      </p:sp>
      <p:pic>
        <p:nvPicPr>
          <p:cNvPr id="2052" name="Picture 4" descr="\\edu_s1\EDU_AYR\Homes\Staff\Alloway\sa99LClark8\My Pictures\Nursery\IMG_095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181" y="3678382"/>
            <a:ext cx="4017819" cy="30133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edu_s1\EDU_AYR\Homes\Staff\Alloway\sa99LClark8\My Pictures\Nursery\IMG_094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0109" y="3678382"/>
            <a:ext cx="4121727" cy="30912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\\edu_s1\EDU_AYR\Homes\Staff\Alloway\sa99LClark8\My Pictures\Nursery\IMG_094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895" y="180028"/>
            <a:ext cx="3894739" cy="29210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\\edu_s1\EDU_AYR\Homes\Staff\Alloway\sa99LClark8\My Pictures\Nursery\IMG_0956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9873" y="192231"/>
            <a:ext cx="3862197" cy="28966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\\edu_s1\EDU_AYR\Homes\Staff\Alloway\sa99LClark8\My Pictures\Nursery\IMG_0950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3227" y="4479901"/>
            <a:ext cx="2519634" cy="188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\\edu_s1\EDU_AYR\Homes\Staff\Alloway\sa99LClark8\My Pictures\Nursery\IMG_0949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3227" y="387304"/>
            <a:ext cx="2519634" cy="1889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69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6904912"/>
              </p:ext>
            </p:extLst>
          </p:nvPr>
        </p:nvGraphicFramePr>
        <p:xfrm>
          <a:off x="403939" y="559755"/>
          <a:ext cx="11384122" cy="3034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2465114"/>
              </p:ext>
            </p:extLst>
          </p:nvPr>
        </p:nvGraphicFramePr>
        <p:xfrm>
          <a:off x="433159" y="3723703"/>
          <a:ext cx="10972648" cy="2726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467523"/>
            <a:ext cx="3860800" cy="365125"/>
          </a:xfrm>
        </p:spPr>
        <p:txBody>
          <a:bodyPr/>
          <a:lstStyle/>
          <a:p>
            <a:r>
              <a:rPr lang="en-GB"/>
              <a:t>Alloway Primary School</a:t>
            </a:r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8331200" y="6457595"/>
            <a:ext cx="3860800" cy="365125"/>
          </a:xfrm>
          <a:prstGeom prst="rect">
            <a:avLst/>
          </a:prstGeom>
        </p:spPr>
        <p:txBody>
          <a:bodyPr vert="horz" lIns="108852" tIns="54426" rIns="108852" bIns="54426" rtlCol="0" anchor="ctr"/>
          <a:lstStyle>
            <a:defPPr>
              <a:defRPr lang="en-US"/>
            </a:defPPr>
            <a:lvl1pPr marL="0" algn="ctr" defTabSz="12801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/>
              <a:t>Emotional Tracker Data</a:t>
            </a:r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20476" y="6449721"/>
            <a:ext cx="3860800" cy="365125"/>
          </a:xfrm>
          <a:prstGeom prst="rect">
            <a:avLst/>
          </a:prstGeom>
        </p:spPr>
        <p:txBody>
          <a:bodyPr vert="horz" lIns="108852" tIns="54426" rIns="108852" bIns="54426" rtlCol="0" anchor="ctr"/>
          <a:lstStyle>
            <a:defPPr>
              <a:defRPr lang="en-US"/>
            </a:defPPr>
            <a:lvl1pPr marL="0" algn="ctr" defTabSz="12801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Session: 2017/18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3989083" y="174464"/>
            <a:ext cx="3860800" cy="365125"/>
          </a:xfrm>
          <a:prstGeom prst="rect">
            <a:avLst/>
          </a:prstGeom>
        </p:spPr>
        <p:txBody>
          <a:bodyPr vert="horz" lIns="108852" tIns="54426" rIns="108852" bIns="54426" rtlCol="0" anchor="ctr"/>
          <a:lstStyle>
            <a:defPPr>
              <a:defRPr lang="en-US"/>
            </a:defPPr>
            <a:lvl1pPr marL="0" algn="ctr" defTabSz="12801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algn="l" defTabSz="128016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i="1"/>
              <a:t>#the Hub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77" y="-6214"/>
            <a:ext cx="2285923" cy="161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7206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963 v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7946" y="1799967"/>
            <a:ext cx="4572000" cy="2590800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pic>
        <p:nvPicPr>
          <p:cNvPr id="4" name="0966 v3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0" y="1799967"/>
            <a:ext cx="4572000" cy="2590800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36200517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204623"/>
              </p:ext>
            </p:extLst>
          </p:nvPr>
        </p:nvGraphicFramePr>
        <p:xfrm>
          <a:off x="204974" y="343243"/>
          <a:ext cx="11152291" cy="29610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94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0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07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07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07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8676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Catch Up Numeracy</a:t>
                      </a: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8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Name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Number age at Aug 17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Number age at Jan 18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Gain in months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Real gain in months 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Z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6.6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7.8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+14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+9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K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6.6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7.8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+14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+9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2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L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7.8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8.3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+7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+2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2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R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7.1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8.3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+14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+9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2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R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6.3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6.10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+7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+2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2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T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Sep17: 6.3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6.6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+3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-1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2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Sep 17: 5.8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7.1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+17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FF0000"/>
                          </a:solidFill>
                          <a:effectLst/>
                        </a:rPr>
                        <a:t>+13</a:t>
                      </a:r>
                      <a:endParaRPr lang="en-GB" sz="11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58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L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Assessed in Nov 17 as 9.9yrs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10.7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+10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+8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271431"/>
              </p:ext>
            </p:extLst>
          </p:nvPr>
        </p:nvGraphicFramePr>
        <p:xfrm>
          <a:off x="139165" y="3758388"/>
          <a:ext cx="11145362" cy="28086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8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9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93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93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293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9106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Calibri"/>
                          <a:ea typeface="Calibri"/>
                          <a:cs typeface="Times New Roman"/>
                        </a:rPr>
                        <a:t>Catch Up Literacy</a:t>
                      </a: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Name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Reading age at Start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Reading</a:t>
                      </a:r>
                      <a:r>
                        <a:rPr lang="en-GB" sz="1100" baseline="0">
                          <a:effectLst/>
                        </a:rPr>
                        <a:t> </a:t>
                      </a:r>
                      <a:r>
                        <a:rPr lang="en-GB" sz="1100">
                          <a:effectLst/>
                        </a:rPr>
                        <a:t>age at end</a:t>
                      </a:r>
                      <a:r>
                        <a:rPr lang="en-GB" sz="1100" baseline="0">
                          <a:effectLst/>
                        </a:rPr>
                        <a:t> of term block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Gain in months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Real gain in months 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5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Z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6.9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7.0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+1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-3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5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C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8.0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9.6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+18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+15</a:t>
                      </a: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5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D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7.3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8.3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+12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+6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5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O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7.6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8.0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+6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+5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5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J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7.9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9.3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+18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FF0000"/>
                          </a:solidFill>
                          <a:effectLst/>
                        </a:rPr>
                        <a:t>+13</a:t>
                      </a:r>
                      <a:endParaRPr lang="en-GB" sz="11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487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4627" y="2043505"/>
            <a:ext cx="1066107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Behavioural incidents have reduced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Fewer referrals to SLT for classroom incidents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Increased classroom inclusion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Fewer concerns from parents: support and wellbeing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Interventions are having a positive impact on attainment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Learning support is targeted and measured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Targets are shared with </a:t>
            </a:r>
            <a:r>
              <a:rPr lang="en-GB" sz="2400" b="1">
                <a:solidFill>
                  <a:srgbClr val="FF0000"/>
                </a:solidFill>
              </a:rPr>
              <a:t>all</a:t>
            </a:r>
            <a:r>
              <a:rPr lang="en-GB" sz="2400"/>
              <a:t> stakeholders:  Parental Workshops, STINT Shared, Learning Conversations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Reduction in anxiety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A safe haven for children to de-escalate and regulate their emotions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Staff confidence in nurture and the use of appropriate interventions is high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Parental involvement and knowledge has increased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FF0000"/>
                </a:solidFill>
              </a:rPr>
              <a:t>Children have a voice and feel listened to!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654627" y="10759"/>
            <a:ext cx="11079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The impact for our unique context is…</a:t>
            </a:r>
          </a:p>
        </p:txBody>
      </p:sp>
    </p:spTree>
    <p:extLst>
      <p:ext uri="{BB962C8B-B14F-4D97-AF65-F5344CB8AC3E}">
        <p14:creationId xmlns:p14="http://schemas.microsoft.com/office/powerpoint/2010/main" val="278291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00AA12-8878-4E47-BB64-6C566D903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0" y="643467"/>
            <a:ext cx="1111503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43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900954"/>
              </p:ext>
            </p:extLst>
          </p:nvPr>
        </p:nvGraphicFramePr>
        <p:xfrm>
          <a:off x="4" y="1"/>
          <a:ext cx="12095010" cy="7607934"/>
        </p:xfrm>
        <a:graphic>
          <a:graphicData uri="http://schemas.openxmlformats.org/drawingml/2006/table">
            <a:tbl>
              <a:tblPr firstRow="1" firstCol="1" bandRow="1"/>
              <a:tblGrid>
                <a:gridCol w="779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3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46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9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99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99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99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64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741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4640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741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5109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1930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5109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4405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4171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44056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41711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41711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41711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51097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2913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51097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2913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119308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119308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119308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119308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119308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119308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652422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464647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246698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246698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246698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246698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246698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246698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246698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246698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246698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  <a:gridCol w="652422">
                  <a:extLst>
                    <a:ext uri="{9D8B030D-6E8A-4147-A177-3AD203B41FA5}">
                      <a16:colId xmlns:a16="http://schemas.microsoft.com/office/drawing/2014/main" val="20041"/>
                    </a:ext>
                  </a:extLst>
                </a:gridCol>
              </a:tblGrid>
              <a:tr h="145915">
                <a:tc rowSpan="3"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Maths &amp; Numeracy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1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Literacy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Wellbeing Indicators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Notes/ Targets/ Intervention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Other agencies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Comments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915">
                <a:tc gridSpan="4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CFE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CEM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CFE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CEM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1405">
                <a:tc gridSpan="4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Attendance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as at Feb 2017 (%)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Math on track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9.6%                                 90.4%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Read          On track 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3.2%          96.8%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Write             87.1%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12.9%           on track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Reading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Spelling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Dev Ability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Chronological Age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Schonell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7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Name</a:t>
                      </a:r>
                      <a:endParaRPr lang="en-GB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DOB</a:t>
                      </a:r>
                      <a:endParaRPr lang="en-GB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FSM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Maths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Mental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 marL="60379" marR="60379" marT="30190" marB="30190">
                    <a:lnL>
                      <a:noFill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 marL="60379" marR="60379" marT="30190" marB="3019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 marL="60379" marR="60379" marT="30190" marB="3019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 marL="60379" marR="60379" marT="30190" marB="3019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 marL="60379" marR="60379" marT="30190" marB="3019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 marL="60379" marR="60379" marT="30190" marB="3019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 marL="60379" marR="60379" marT="30190" marB="3019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 marL="60379" marR="60379" marT="30190" marB="3019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 marL="60379" marR="60379" marT="30190" marB="3019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 marL="60379" marR="60379" marT="30190" marB="3019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 marL="60379" marR="60379" marT="30190" marB="3019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6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GB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00">
                          <a:effectLst/>
                          <a:latin typeface="Calibri"/>
                          <a:ea typeface="Calibri"/>
                          <a:cs typeface="Times New Roman"/>
                        </a:rPr>
                        <a:t>02/07/06</a:t>
                      </a:r>
                      <a:endParaRPr lang="en-GB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2D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2D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2C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2C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122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108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2D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2D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2C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2S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2C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2C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2C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2S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126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+3:5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141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9:10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12:11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6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GB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00">
                          <a:effectLst/>
                          <a:latin typeface="Calibri"/>
                          <a:ea typeface="Calibri"/>
                          <a:cs typeface="Times New Roman"/>
                        </a:rPr>
                        <a:t>06/11/06</a:t>
                      </a:r>
                      <a:endParaRPr lang="en-GB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99.10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2D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2D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2C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2C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130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119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2D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2D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2C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2S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2D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2D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2C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2S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134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+2:3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127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9:6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12:8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H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Confidence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36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GB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00">
                          <a:effectLst/>
                          <a:latin typeface="Calibri"/>
                          <a:ea typeface="Calibri"/>
                          <a:cs typeface="Times New Roman"/>
                        </a:rPr>
                        <a:t>25/06/06</a:t>
                      </a:r>
                      <a:endParaRPr lang="en-GB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99.10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2D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2D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2S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2S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139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&gt;145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2D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2D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2C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2C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2D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2D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2C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2S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108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+2:6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124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9:10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12:6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36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GB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00">
                          <a:effectLst/>
                          <a:latin typeface="Calibri"/>
                          <a:ea typeface="Calibri"/>
                          <a:cs typeface="Times New Roman"/>
                        </a:rPr>
                        <a:t>14/12/06</a:t>
                      </a:r>
                      <a:endParaRPr lang="en-GB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2D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2D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2C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2C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109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108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2D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2D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2C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2C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2D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2D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2C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2C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103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+1:2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117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9:5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10:2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Boost Reading/ Maths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36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GB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00">
                          <a:effectLst/>
                          <a:latin typeface="Calibri"/>
                          <a:ea typeface="Calibri"/>
                          <a:cs typeface="Times New Roman"/>
                        </a:rPr>
                        <a:t>29/08/06</a:t>
                      </a:r>
                      <a:endParaRPr lang="en-GB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95.50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2D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2D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2S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2S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139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130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2C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2C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2C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2S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2C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2C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2C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2S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144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+3:4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144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9:8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295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GB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00">
                          <a:effectLst/>
                          <a:latin typeface="Calibri"/>
                          <a:ea typeface="Calibri"/>
                          <a:cs typeface="Times New Roman"/>
                        </a:rPr>
                        <a:t>12/04/06</a:t>
                      </a:r>
                      <a:endParaRPr lang="en-GB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99.10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2D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2D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2C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2C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107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109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2D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2D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2C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2C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2D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2D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2C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2C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110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+1:1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110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10:1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11:4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Recent bereavement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591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GB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00">
                          <a:effectLst/>
                          <a:latin typeface="Calibri"/>
                          <a:ea typeface="Calibri"/>
                          <a:cs typeface="Times New Roman"/>
                        </a:rPr>
                        <a:t>02/06/06</a:t>
                      </a:r>
                      <a:endParaRPr lang="en-GB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93.69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2D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2D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2C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2C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105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121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2D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2D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2C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2C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1S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1S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2D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2D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99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-0:7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113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10:0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Rainbow Readers/ Reading Wise/ SNIP/ </a:t>
                      </a:r>
                      <a:r>
                        <a:rPr lang="en-GB" sz="110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Tallisman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Writing/ Spelling Support/motivation</a:t>
                      </a:r>
                    </a:p>
                  </a:txBody>
                  <a:tcPr marL="45285" marR="45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989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862BE82-D00D-42C1-BF16-93AA37870C3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D92C2D-1D3D-4974-918C-06579FB354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368A3D0-21FC-438B-8CFD-4384724EA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3" y="632990"/>
            <a:ext cx="3986350" cy="3856714"/>
          </a:xfrm>
        </p:spPr>
        <p:txBody>
          <a:bodyPr>
            <a:normAutofit/>
          </a:bodyPr>
          <a:lstStyle/>
          <a:p>
            <a:r>
              <a:rPr lang="en-GB" sz="3600">
                <a:solidFill>
                  <a:schemeClr val="bg1"/>
                </a:solidFill>
              </a:rPr>
              <a:t>Look beyond the statistics…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A97F69-7774-4542-A518-62DB99B586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9220" y="-20455"/>
            <a:ext cx="6528816" cy="652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45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8DF94F6E-416E-435F-90D9-E9E2934BDD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4935896"/>
              </p:ext>
            </p:extLst>
          </p:nvPr>
        </p:nvGraphicFramePr>
        <p:xfrm>
          <a:off x="0" y="0"/>
          <a:ext cx="1211072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5612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video game&#10;&#10;Description generated with high confidence">
            <a:extLst>
              <a:ext uri="{FF2B5EF4-FFF2-40B4-BE49-F238E27FC236}">
                <a16:creationId xmlns:a16="http://schemas.microsoft.com/office/drawing/2014/main" id="{10904B09-1C02-4641-A37E-255F67B9E9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760" y="643467"/>
            <a:ext cx="9170480" cy="5571066"/>
          </a:xfrm>
          <a:prstGeom prst="rect">
            <a:avLst/>
          </a:prstGeom>
        </p:spPr>
      </p:pic>
      <p:sp>
        <p:nvSpPr>
          <p:cNvPr id="5" name="Star: 32 Points 4">
            <a:extLst>
              <a:ext uri="{FF2B5EF4-FFF2-40B4-BE49-F238E27FC236}">
                <a16:creationId xmlns:a16="http://schemas.microsoft.com/office/drawing/2014/main" id="{1FE6D51E-F531-407D-99B1-D9E34407414A}"/>
              </a:ext>
            </a:extLst>
          </p:cNvPr>
          <p:cNvSpPr/>
          <p:nvPr/>
        </p:nvSpPr>
        <p:spPr>
          <a:xfrm>
            <a:off x="9256395" y="812800"/>
            <a:ext cx="2377440" cy="1808480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/>
              <a:t>118</a:t>
            </a:r>
          </a:p>
        </p:txBody>
      </p:sp>
    </p:spTree>
    <p:extLst>
      <p:ext uri="{BB962C8B-B14F-4D97-AF65-F5344CB8AC3E}">
        <p14:creationId xmlns:p14="http://schemas.microsoft.com/office/powerpoint/2010/main" val="1142579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94F5009F-76E6-4C7E-BBA4-D5334E6AB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1279831"/>
            <a:ext cx="7188199" cy="42949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FA36C0-7BD5-4318-8945-9D7AFA217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Intervention vs </a:t>
            </a:r>
            <a:r>
              <a:rPr lang="en-US" sz="2600">
                <a:solidFill>
                  <a:schemeClr val="bg1"/>
                </a:solidFill>
              </a:rPr>
              <a:t/>
            </a:r>
            <a:br>
              <a:rPr lang="en-US" sz="2600">
                <a:solidFill>
                  <a:schemeClr val="bg1"/>
                </a:solidFill>
              </a:rPr>
            </a:br>
            <a:r>
              <a:rPr lang="en-US" sz="2600">
                <a:solidFill>
                  <a:schemeClr val="bg1"/>
                </a:solidFill>
              </a:rPr>
              <a:t>Deciles</a:t>
            </a:r>
            <a:endParaRPr lang="en-US" sz="26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97915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metadata xmlns="http://www.objective.com/ecm/document/metadata/53D26341A57B383EE0540010E0463CCA" version="1.0.0">
  <systemFields>
    <field name="Objective-Id">
      <value order="0">A20344301</value>
    </field>
    <field name="Objective-Title">
      <value order="0">South West PEF Alloway PS + JW review 06-03-18</value>
    </field>
    <field name="Objective-Description">
      <value order="0"/>
    </field>
    <field name="Objective-CreationStamp">
      <value order="0">2018-03-06T09:17:00Z</value>
    </field>
    <field name="Objective-IsApproved">
      <value order="0">false</value>
    </field>
    <field name="Objective-IsPublished">
      <value order="0">false</value>
    </field>
    <field name="Objective-DatePublished">
      <value order="0"/>
    </field>
    <field name="Objective-ModificationStamp">
      <value order="0">2018-03-06T10:39:53Z</value>
    </field>
    <field name="Objective-Owner">
      <value order="0">Walker, Joe J (U417636)</value>
    </field>
    <field name="Objective-Path">
      <value order="0">Objective Global Folder:SG File Plan:Education, careers and employment:Education and skills:Schools - Governance, management and finance:Advice and policy: Schools - governance, management and finance:Scottish Attainment Challenge: Pupil Equity Funding: Events: 2016-2021</value>
    </field>
    <field name="Objective-Parent">
      <value order="0">Scottish Attainment Challenge: Pupil Equity Funding: Events: 2016-2021</value>
    </field>
    <field name="Objective-State">
      <value order="0">Being Drafted</value>
    </field>
    <field name="Objective-VersionId">
      <value order="0">vA28489738</value>
    </field>
    <field name="Objective-Version">
      <value order="0">0.1</value>
    </field>
    <field name="Objective-VersionNumber">
      <value order="0">1</value>
    </field>
    <field name="Objective-VersionComment">
      <value order="0"/>
    </field>
    <field name="Objective-FileNumber">
      <value order="0">qA627808</value>
    </field>
    <field name="Objective-Classification">
      <value order="0">OFFICIAL</value>
    </field>
    <field name="Objective-Caveats">
      <value order="0">Caveat for access to SG Fileplan</value>
    </field>
  </systemFields>
  <catalogues>
    <catalogue name="Document Type Catalogue" type="type" ori="id:cA35">
      <field name="Objective-Connect Creator">
        <value order="0"/>
      </field>
      <field name="Objective-Date Received">
        <value order="0"/>
      </field>
      <field name="Objective-Date of Original">
        <value order="0"/>
      </field>
      <field name="Objective-SG Web Publication - Category">
        <value order="0"/>
      </field>
      <field name="Objective-SG Web Publication - Category 2 Classification">
        <value order="0"/>
      </field>
    </catalogue>
  </catalogues>
</metadata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3EDB45499E3C4A9CABBFB5D3A49FC1" ma:contentTypeVersion="" ma:contentTypeDescription="Create a new document." ma:contentTypeScope="" ma:versionID="5c5f75ac7c3d579760b9791698263576">
  <xsd:schema xmlns:xsd="http://www.w3.org/2001/XMLSchema" xmlns:xs="http://www.w3.org/2001/XMLSchema" xmlns:p="http://schemas.microsoft.com/office/2006/metadata/properties" xmlns:ns2="1b74abb2-0bc9-42e8-aab0-5e5156035123" targetNamespace="http://schemas.microsoft.com/office/2006/metadata/properties" ma:root="true" ma:fieldsID="b9ac8e7a53c5cc55c3a307b0fefe977b" ns2:_="">
    <xsd:import namespace="1b74abb2-0bc9-42e8-aab0-5e51560351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74abb2-0bc9-42e8-aab0-5e51560351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745109E-2DDF-40CB-AC2B-FF9B10C90820}"/>
</file>

<file path=customXml/itemProps2.xml><?xml version="1.0" encoding="utf-8"?>
<ds:datastoreItem xmlns:ds="http://schemas.openxmlformats.org/officeDocument/2006/customXml" ds:itemID="{EEA64654-2CAD-4527-92D0-BBCEE6657CC7}"/>
</file>

<file path=customXml/itemProps3.xml><?xml version="1.0" encoding="utf-8"?>
<ds:datastoreItem xmlns:ds="http://schemas.openxmlformats.org/officeDocument/2006/customXml" ds:itemID="{69660E31-85E5-4C15-B4B8-2DD17A8EEB82}"/>
</file>

<file path=customXml/itemProps4.xml><?xml version="1.0" encoding="utf-8"?>
<ds:datastoreItem xmlns:ds="http://schemas.openxmlformats.org/officeDocument/2006/customXml" ds:itemID="{5A7697B3-EE46-4A87-B704-6EF8C77E0AAD}"/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892</Words>
  <Application>Microsoft Office PowerPoint</Application>
  <PresentationFormat>Widescreen</PresentationFormat>
  <Paragraphs>434</Paragraphs>
  <Slides>33</Slides>
  <Notes>33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Bradley Hand ITC</vt:lpstr>
      <vt:lpstr>Calibri</vt:lpstr>
      <vt:lpstr>Calibri Light</vt:lpstr>
      <vt:lpstr>MV Boli</vt:lpstr>
      <vt:lpstr>Segoe Script</vt:lpstr>
      <vt:lpstr>Times New Roman</vt:lpstr>
      <vt:lpstr>Office Theme</vt:lpstr>
      <vt:lpstr>Pupil Equity Funding @ Alloway Primary</vt:lpstr>
      <vt:lpstr>Picture of emotional tracker </vt:lpstr>
      <vt:lpstr>50/40 Early Years Centre</vt:lpstr>
      <vt:lpstr>PowerPoint Presentation</vt:lpstr>
      <vt:lpstr>PowerPoint Presentation</vt:lpstr>
      <vt:lpstr>Look beyond the statistics…</vt:lpstr>
      <vt:lpstr>PowerPoint Presentation</vt:lpstr>
      <vt:lpstr>PowerPoint Presentation</vt:lpstr>
      <vt:lpstr>Intervention vs  Deciles</vt:lpstr>
      <vt:lpstr>Decile 1 and 2 children </vt:lpstr>
      <vt:lpstr>PowerPoint Presentation</vt:lpstr>
      <vt:lpstr>Looking Deeper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groups, write down what early experiences children need to help them realise their potential.</vt:lpstr>
      <vt:lpstr>Early experience children need:</vt:lpstr>
      <vt:lpstr>Now, what happens when some of these needs are not fulfilled?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presentation: Alloway Primary School</dc:title>
  <dc:creator>Clark8, Laura</dc:creator>
  <cp:lastModifiedBy>Stevenson J (Jeremy)</cp:lastModifiedBy>
  <cp:revision>20</cp:revision>
  <dcterms:modified xsi:type="dcterms:W3CDTF">2018-04-16T10:12:12Z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A20344301</vt:lpwstr>
  </property>
  <property fmtid="{D5CDD505-2E9C-101B-9397-08002B2CF9AE}" pid="4" name="Objective-Title">
    <vt:lpwstr>South West PEF Alloway PS + JW review 06-03-18</vt:lpwstr>
  </property>
  <property fmtid="{D5CDD505-2E9C-101B-9397-08002B2CF9AE}" pid="5" name="Objective-Description">
    <vt:lpwstr/>
  </property>
  <property fmtid="{D5CDD505-2E9C-101B-9397-08002B2CF9AE}" pid="6" name="Objective-CreationStamp">
    <vt:filetime>2018-03-06T10:39:50Z</vt:filetime>
  </property>
  <property fmtid="{D5CDD505-2E9C-101B-9397-08002B2CF9AE}" pid="7" name="Objective-IsApproved">
    <vt:bool>false</vt:bool>
  </property>
  <property fmtid="{D5CDD505-2E9C-101B-9397-08002B2CF9AE}" pid="8" name="Objective-IsPublished">
    <vt:bool>false</vt:bool>
  </property>
  <property fmtid="{D5CDD505-2E9C-101B-9397-08002B2CF9AE}" pid="9" name="Objective-DatePublished">
    <vt:lpwstr/>
  </property>
  <property fmtid="{D5CDD505-2E9C-101B-9397-08002B2CF9AE}" pid="10" name="Objective-ModificationStamp">
    <vt:filetime>2018-04-05T09:25:35Z</vt:filetime>
  </property>
  <property fmtid="{D5CDD505-2E9C-101B-9397-08002B2CF9AE}" pid="11" name="Objective-Owner">
    <vt:lpwstr>Walker, Joe J (U417636)</vt:lpwstr>
  </property>
  <property fmtid="{D5CDD505-2E9C-101B-9397-08002B2CF9AE}" pid="12" name="Objective-Path">
    <vt:lpwstr>Objective Global Folder:SG File Plan:Education, careers and employment:Education and skills:Schools - Governance, management and finance:Advice and policy: Schools - governance, management and finance:Scottish Attainment Challenge: Pupil Equity Funding: E</vt:lpwstr>
  </property>
  <property fmtid="{D5CDD505-2E9C-101B-9397-08002B2CF9AE}" pid="13" name="Objective-Parent">
    <vt:lpwstr>Scottish Attainment Challenge: Pupil Equity Funding: Events: 2016-2021</vt:lpwstr>
  </property>
  <property fmtid="{D5CDD505-2E9C-101B-9397-08002B2CF9AE}" pid="14" name="Objective-State">
    <vt:lpwstr>Being Drafted</vt:lpwstr>
  </property>
  <property fmtid="{D5CDD505-2E9C-101B-9397-08002B2CF9AE}" pid="15" name="Objective-VersionId">
    <vt:lpwstr>vA28489738</vt:lpwstr>
  </property>
  <property fmtid="{D5CDD505-2E9C-101B-9397-08002B2CF9AE}" pid="16" name="Objective-Version">
    <vt:lpwstr>0.1</vt:lpwstr>
  </property>
  <property fmtid="{D5CDD505-2E9C-101B-9397-08002B2CF9AE}" pid="17" name="Objective-VersionNumber">
    <vt:r8>1</vt:r8>
  </property>
  <property fmtid="{D5CDD505-2E9C-101B-9397-08002B2CF9AE}" pid="18" name="Objective-VersionComment">
    <vt:lpwstr>First version</vt:lpwstr>
  </property>
  <property fmtid="{D5CDD505-2E9C-101B-9397-08002B2CF9AE}" pid="19" name="Objective-FileNumber">
    <vt:lpwstr/>
  </property>
  <property fmtid="{D5CDD505-2E9C-101B-9397-08002B2CF9AE}" pid="20" name="Objective-Classification">
    <vt:lpwstr>[Inherited - OFFICIAL]</vt:lpwstr>
  </property>
  <property fmtid="{D5CDD505-2E9C-101B-9397-08002B2CF9AE}" pid="21" name="Objective-Caveats">
    <vt:lpwstr/>
  </property>
  <property fmtid="{D5CDD505-2E9C-101B-9397-08002B2CF9AE}" pid="22" name="Objective-Connect Creator">
    <vt:lpwstr/>
  </property>
  <property fmtid="{D5CDD505-2E9C-101B-9397-08002B2CF9AE}" pid="23" name="Objective-Date Received">
    <vt:lpwstr/>
  </property>
  <property fmtid="{D5CDD505-2E9C-101B-9397-08002B2CF9AE}" pid="24" name="Objective-Date of Original">
    <vt:lpwstr/>
  </property>
  <property fmtid="{D5CDD505-2E9C-101B-9397-08002B2CF9AE}" pid="25" name="Objective-SG Web Publication - Category">
    <vt:lpwstr/>
  </property>
  <property fmtid="{D5CDD505-2E9C-101B-9397-08002B2CF9AE}" pid="26" name="Objective-SG Web Publication - Category 2 Classification">
    <vt:lpwstr/>
  </property>
  <property fmtid="{D5CDD505-2E9C-101B-9397-08002B2CF9AE}" pid="27" name="Objective-Comment">
    <vt:lpwstr/>
  </property>
  <property fmtid="{D5CDD505-2E9C-101B-9397-08002B2CF9AE}" pid="28" name="Objective-Date of Original [system]">
    <vt:lpwstr/>
  </property>
  <property fmtid="{D5CDD505-2E9C-101B-9397-08002B2CF9AE}" pid="29" name="Objective-Date Received [system]">
    <vt:lpwstr/>
  </property>
  <property fmtid="{D5CDD505-2E9C-101B-9397-08002B2CF9AE}" pid="30" name="Objective-SG Web Publication - Category [system]">
    <vt:lpwstr/>
  </property>
  <property fmtid="{D5CDD505-2E9C-101B-9397-08002B2CF9AE}" pid="31" name="Objective-SG Web Publication - Category 2 Classification [system]">
    <vt:lpwstr/>
  </property>
  <property fmtid="{D5CDD505-2E9C-101B-9397-08002B2CF9AE}" pid="32" name="Objective-Connect Creator [system]">
    <vt:lpwstr/>
  </property>
  <property fmtid="{D5CDD505-2E9C-101B-9397-08002B2CF9AE}" pid="33" name="ContentTypeId">
    <vt:lpwstr>0x010100403EDB45499E3C4A9CABBFB5D3A49FC1</vt:lpwstr>
  </property>
</Properties>
</file>