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6"/>
  </p:notesMasterIdLst>
  <p:sldIdLst>
    <p:sldId id="256" r:id="rId3"/>
    <p:sldId id="299" r:id="rId4"/>
    <p:sldId id="262" r:id="rId5"/>
    <p:sldId id="265" r:id="rId6"/>
    <p:sldId id="268" r:id="rId7"/>
    <p:sldId id="285" r:id="rId8"/>
    <p:sldId id="269" r:id="rId9"/>
    <p:sldId id="271" r:id="rId10"/>
    <p:sldId id="274" r:id="rId11"/>
    <p:sldId id="275" r:id="rId12"/>
    <p:sldId id="312" r:id="rId13"/>
    <p:sldId id="290" r:id="rId14"/>
    <p:sldId id="288" r:id="rId15"/>
    <p:sldId id="306" r:id="rId16"/>
    <p:sldId id="283" r:id="rId17"/>
    <p:sldId id="292" r:id="rId18"/>
    <p:sldId id="308" r:id="rId19"/>
    <p:sldId id="281" r:id="rId20"/>
    <p:sldId id="282" r:id="rId21"/>
    <p:sldId id="303" r:id="rId22"/>
    <p:sldId id="305" r:id="rId23"/>
    <p:sldId id="313" r:id="rId24"/>
    <p:sldId id="2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1E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882" autoAdjust="0"/>
    <p:restoredTop sz="73477" autoAdjust="0"/>
  </p:normalViewPr>
  <p:slideViewPr>
    <p:cSldViewPr>
      <p:cViewPr varScale="1">
        <p:scale>
          <a:sx n="58" d="100"/>
          <a:sy n="58" d="100"/>
        </p:scale>
        <p:origin x="90" y="2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ustomXml" Target="../customXml/item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beyond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P3 June 16</c:v>
                </c:pt>
                <c:pt idx="1">
                  <c:v>PTM May 17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DE-4753-BB21-0705090004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well/very well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P3 June 16</c:v>
                </c:pt>
                <c:pt idx="1">
                  <c:v>PTM May 17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34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DE-4753-BB21-0705090004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within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P3 June 16</c:v>
                </c:pt>
                <c:pt idx="1">
                  <c:v>PTM May 17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27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DE-4753-BB21-0705090004B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below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P3 June 16</c:v>
                </c:pt>
                <c:pt idx="1">
                  <c:v>PTM May 17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DE-4753-BB21-070509000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849088"/>
        <c:axId val="115850624"/>
      </c:barChart>
      <c:catAx>
        <c:axId val="11584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850624"/>
        <c:crosses val="autoZero"/>
        <c:auto val="1"/>
        <c:lblAlgn val="ctr"/>
        <c:lblOffset val="100"/>
        <c:noMultiLvlLbl val="0"/>
      </c:catAx>
      <c:valAx>
        <c:axId val="11585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58490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beyond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P3 June 16</c:v>
                </c:pt>
                <c:pt idx="1">
                  <c:v>PTM May 17</c:v>
                </c:pt>
                <c:pt idx="2">
                  <c:v>P5 March 18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39</c:v>
                </c:pt>
                <c:pt idx="1">
                  <c:v>7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94-4AFC-BF57-B10837E542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well/very well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P3 June 16</c:v>
                </c:pt>
                <c:pt idx="1">
                  <c:v>PTM May 17</c:v>
                </c:pt>
                <c:pt idx="2">
                  <c:v>P5 March 18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  <c:pt idx="1">
                  <c:v>45</c:v>
                </c:pt>
                <c:pt idx="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94-4AFC-BF57-B10837E542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within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P3 June 16</c:v>
                </c:pt>
                <c:pt idx="1">
                  <c:v>PTM May 17</c:v>
                </c:pt>
                <c:pt idx="2">
                  <c:v>P5 March 18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27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94-4AFC-BF57-B10837E542A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below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P3 June 16</c:v>
                </c:pt>
                <c:pt idx="1">
                  <c:v>PTM May 17</c:v>
                </c:pt>
                <c:pt idx="2">
                  <c:v>P5 March 18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94-4AFC-BF57-B10837E542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206976"/>
        <c:axId val="116212864"/>
      </c:barChart>
      <c:catAx>
        <c:axId val="11620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212864"/>
        <c:crosses val="autoZero"/>
        <c:auto val="1"/>
        <c:lblAlgn val="ctr"/>
        <c:lblOffset val="100"/>
        <c:noMultiLvlLbl val="0"/>
      </c:catAx>
      <c:valAx>
        <c:axId val="11621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62069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0.79523</cdr:x>
      <cdr:y>0.86812</cdr:y>
    </cdr:from>
    <cdr:to>
      <cdr:x>0.99404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0" y="3929090"/>
          <a:ext cx="1428760" cy="59687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66% pupils in Deciles 1&amp;2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0.10934</cdr:x>
      <cdr:y>0.80499</cdr:y>
    </cdr:from>
    <cdr:to>
      <cdr:x>0.17893</cdr:x>
      <cdr:y>0.83655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5818" y="3643338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0.19968</cdr:x>
      <cdr:y>0.21947</cdr:y>
    </cdr:from>
    <cdr:to>
      <cdr:x>0.2792</cdr:x>
      <cdr:y>0.31418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12230" y="993292"/>
          <a:ext cx="562395" cy="42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/>
            <a:t>27%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23%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0.21212</cdr:x>
      <cdr:y>0.44195</cdr:y>
    </cdr:from>
    <cdr:to>
      <cdr:x>0.30158</cdr:x>
      <cdr:y>0.53666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00198" y="2000264"/>
          <a:ext cx="632693" cy="42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 b="1" dirty="0" smtClean="0"/>
            <a:t>34%</a:t>
          </a:r>
        </a:p>
        <a:p xmlns:a="http://schemas.openxmlformats.org/drawingml/2006/main">
          <a:r>
            <a:rPr lang="en-GB" sz="1400" b="1" dirty="0" smtClean="0">
              <a:solidFill>
                <a:srgbClr val="FF0000"/>
              </a:solidFill>
            </a:rPr>
            <a:t>23%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0.21212</cdr:x>
      <cdr:y>0.67871</cdr:y>
    </cdr:from>
    <cdr:to>
      <cdr:x>0.30159</cdr:x>
      <cdr:y>0.7892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00198" y="3071834"/>
          <a:ext cx="63276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/>
            <a:t>39%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20%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0.53535</cdr:x>
      <cdr:y>0.7892</cdr:y>
    </cdr:from>
    <cdr:to>
      <cdr:x>0.61488</cdr:x>
      <cdr:y>0.85233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86214" y="3571900"/>
          <a:ext cx="562465" cy="2857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 b="1" dirty="0" smtClean="0"/>
            <a:t>7%</a:t>
          </a:r>
        </a:p>
        <a:p xmlns:a="http://schemas.openxmlformats.org/drawingml/2006/main">
          <a:r>
            <a:rPr lang="en-GB" sz="1400" b="1" dirty="0" smtClean="0">
              <a:solidFill>
                <a:srgbClr val="FF0000"/>
              </a:solidFill>
            </a:rPr>
            <a:t>2%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0.53678</cdr:x>
      <cdr:y>0.36303</cdr:y>
    </cdr:from>
    <cdr:to>
      <cdr:x>0.63619</cdr:x>
      <cdr:y>0.56823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57652" y="1643074"/>
          <a:ext cx="714380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/>
            <a:t>30%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18%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0.53535</cdr:x>
      <cdr:y>0.18941</cdr:y>
    </cdr:from>
    <cdr:to>
      <cdr:x>0.62482</cdr:x>
      <cdr:y>0.34725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786189" y="857262"/>
          <a:ext cx="632764" cy="714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 b="1" dirty="0" smtClean="0"/>
            <a:t>18%</a:t>
          </a:r>
          <a:r>
            <a:rPr lang="en-GB" sz="1400" b="1" dirty="0" smtClean="0">
              <a:solidFill>
                <a:srgbClr val="FF0000"/>
              </a:solidFill>
            </a:rPr>
            <a:t>9</a:t>
          </a:r>
        </a:p>
        <a:p xmlns:a="http://schemas.openxmlformats.org/drawingml/2006/main">
          <a:r>
            <a:rPr lang="en-GB" sz="1400" b="1" dirty="0" smtClean="0">
              <a:solidFill>
                <a:schemeClr val="bg1"/>
              </a:solidFill>
            </a:rPr>
            <a:t>14%</a:t>
          </a:r>
          <a:r>
            <a:rPr lang="en-GB" sz="1400" b="1" dirty="0" smtClean="0">
              <a:solidFill>
                <a:srgbClr val="FF0000"/>
              </a:solidFill>
            </a:rPr>
            <a:t>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0.75564</cdr:x>
      <cdr:y>0.85914</cdr:y>
    </cdr:from>
    <cdr:to>
      <cdr:x>1</cdr:x>
      <cdr:y>0.99102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3888432"/>
          <a:ext cx="1728203" cy="59688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66% pupils in Deciles 1&amp;2 / FME  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0.10934</cdr:x>
      <cdr:y>0.80499</cdr:y>
    </cdr:from>
    <cdr:to>
      <cdr:x>0.17893</cdr:x>
      <cdr:y>0.83655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5818" y="3643338"/>
          <a:ext cx="500066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0.15896</cdr:x>
      <cdr:y>0.21947</cdr:y>
    </cdr:from>
    <cdr:to>
      <cdr:x>0.23848</cdr:x>
      <cdr:y>0.31418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24198" y="993292"/>
          <a:ext cx="562394" cy="42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/>
            <a:t>27%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23%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0.15896</cdr:x>
      <cdr:y>0.44221</cdr:y>
    </cdr:from>
    <cdr:to>
      <cdr:x>0.24842</cdr:x>
      <cdr:y>0.53692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24198" y="2001404"/>
          <a:ext cx="632694" cy="428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 b="1" dirty="0" smtClean="0"/>
            <a:t>34%</a:t>
          </a:r>
        </a:p>
        <a:p xmlns:a="http://schemas.openxmlformats.org/drawingml/2006/main">
          <a:r>
            <a:rPr lang="en-GB" sz="1400" b="1" dirty="0" smtClean="0">
              <a:solidFill>
                <a:srgbClr val="FF0000"/>
              </a:solidFill>
            </a:rPr>
            <a:t>23%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0.15896</cdr:x>
      <cdr:y>0.68085</cdr:y>
    </cdr:from>
    <cdr:to>
      <cdr:x>0.24843</cdr:x>
      <cdr:y>0.79134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124198" y="3081524"/>
          <a:ext cx="632765" cy="500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/>
            <a:t>39%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20%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0.36259</cdr:x>
      <cdr:y>0.82404</cdr:y>
    </cdr:from>
    <cdr:to>
      <cdr:x>0.48477</cdr:x>
      <cdr:y>0.90359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564358" y="3729596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 b="1" dirty="0" smtClean="0"/>
            <a:t>7%   </a:t>
          </a:r>
          <a:r>
            <a:rPr lang="en-GB" sz="1400" b="1" dirty="0" smtClean="0">
              <a:solidFill>
                <a:srgbClr val="FF0000"/>
              </a:solidFill>
            </a:rPr>
            <a:t>2%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0.37277</cdr:x>
      <cdr:y>0.34675</cdr:y>
    </cdr:from>
    <cdr:to>
      <cdr:x>0.45312</cdr:x>
      <cdr:y>0.48956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36366" y="1569356"/>
          <a:ext cx="568256" cy="646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b="1" dirty="0" smtClean="0"/>
            <a:t>30%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18%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0.37277</cdr:x>
      <cdr:y>0.18765</cdr:y>
    </cdr:from>
    <cdr:to>
      <cdr:x>0.46224</cdr:x>
      <cdr:y>0.34549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636366" y="849276"/>
          <a:ext cx="632764" cy="714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400" b="1" dirty="0" smtClean="0"/>
            <a:t>18%</a:t>
          </a:r>
          <a:r>
            <a:rPr lang="en-GB" sz="1400" b="1" dirty="0" smtClean="0">
              <a:solidFill>
                <a:srgbClr val="FF0000"/>
              </a:solidFill>
            </a:rPr>
            <a:t>9</a:t>
          </a:r>
        </a:p>
        <a:p xmlns:a="http://schemas.openxmlformats.org/drawingml/2006/main">
          <a:r>
            <a:rPr lang="en-GB" sz="1400" b="1" dirty="0" smtClean="0">
              <a:solidFill>
                <a:schemeClr val="bg1"/>
              </a:solidFill>
            </a:rPr>
            <a:t>14%</a:t>
          </a:r>
          <a:r>
            <a:rPr lang="en-GB" sz="1400" b="1" dirty="0" smtClean="0">
              <a:solidFill>
                <a:srgbClr val="FF0000"/>
              </a:solidFill>
            </a:rPr>
            <a:t>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0.59053</cdr:x>
      <cdr:y>0.73186</cdr:y>
    </cdr:from>
    <cdr:to>
      <cdr:x>0.67088</cdr:x>
      <cdr:y>0.87467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176464" y="3312368"/>
          <a:ext cx="568256" cy="646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b="1" dirty="0" smtClean="0"/>
            <a:t>26%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12%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0.59053</cdr:x>
      <cdr:y>0.50912</cdr:y>
    </cdr:from>
    <cdr:to>
      <cdr:x>0.67088</cdr:x>
      <cdr:y>0.65193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176464" y="2304256"/>
          <a:ext cx="568256" cy="646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b="1" dirty="0" smtClean="0"/>
            <a:t>44%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23%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0.59053</cdr:x>
      <cdr:y>0.22274</cdr:y>
    </cdr:from>
    <cdr:to>
      <cdr:x>0.67088</cdr:x>
      <cdr:y>0.36555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176464" y="1008112"/>
          <a:ext cx="568256" cy="646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b="1" dirty="0" smtClean="0"/>
            <a:t>30%</a:t>
          </a:r>
        </a:p>
        <a:p xmlns:a="http://schemas.openxmlformats.org/drawingml/2006/main">
          <a:r>
            <a:rPr lang="en-GB" sz="1600" b="1" dirty="0" smtClean="0">
              <a:solidFill>
                <a:srgbClr val="FF0000"/>
              </a:solidFill>
            </a:rPr>
            <a:t>21%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42FD3-0A40-49F8-84E8-34072BDB92FA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B9B74-7BB9-416F-882F-5884E6FC25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6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0726F-8BD3-4A55-9B2C-3D29F45234E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912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0726F-8BD3-4A55-9B2C-3D29F45234E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9127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C6431-DCFC-45E9-BEAF-C76794F4A1E9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636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0726F-8BD3-4A55-9B2C-3D29F45234E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68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4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Staff </a:t>
            </a:r>
            <a:r>
              <a:rPr lang="en-GB" dirty="0" err="1" smtClean="0"/>
              <a:t>inservice</a:t>
            </a:r>
            <a:r>
              <a:rPr lang="en-GB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 H</a:t>
            </a:r>
            <a:r>
              <a:rPr lang="en-GB" dirty="0" smtClean="0"/>
              <a:t>ad a close look at our self evaluation</a:t>
            </a:r>
            <a:r>
              <a:rPr lang="en-GB" baseline="0" dirty="0" smtClean="0"/>
              <a:t> ( teaching and non teaching staff!)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Examined and identified what our gap looked like? At individual levels and school level. Shared understanding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Followed by what we felt as a school, we should focus on through PEF to improve outcomes for those in SIMD 1&amp;2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Examined advice and info from Scottish Attainment Challenge, ES and the Education Endowment Foundation</a:t>
            </a:r>
          </a:p>
          <a:p>
            <a:pPr>
              <a:buFont typeface="Arial" pitchFamily="34" charset="0"/>
              <a:buChar char="•"/>
            </a:pPr>
            <a:r>
              <a:rPr lang="en-GB" baseline="0" dirty="0" smtClean="0"/>
              <a:t>Agreed on priorities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09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>
                <a:srgbClr val="00ABB5"/>
              </a:buClr>
            </a:pPr>
            <a:endParaRPr lang="en-GB" u="none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5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8C683-9137-4122-84BD-5AA5692D6AF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209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B74-7BB9-416F-882F-5884E6FC252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54A86-3860-4D5C-A958-666E42863B3D}" type="datetimeFigureOut">
              <a:rPr lang="en-GB" smtClean="0"/>
              <a:pPr/>
              <a:t>04/04/2018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55803-2F66-4F2F-840A-0A8B246B8A7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gradFill flip="none" rotWithShape="1">
            <a:gsLst>
              <a:gs pos="0">
                <a:srgbClr val="2C31EC">
                  <a:shade val="30000"/>
                  <a:satMod val="115000"/>
                </a:srgbClr>
              </a:gs>
              <a:gs pos="50000">
                <a:srgbClr val="2C31EC">
                  <a:shade val="67500"/>
                  <a:satMod val="115000"/>
                </a:srgbClr>
              </a:gs>
              <a:gs pos="100000">
                <a:srgbClr val="2C31E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2"/>
          <p:cNvGrpSpPr>
            <a:grpSpLocks/>
          </p:cNvGrpSpPr>
          <p:nvPr userDrawn="1"/>
        </p:nvGrpSpPr>
        <p:grpSpPr bwMode="auto">
          <a:xfrm>
            <a:off x="8172400" y="6237312"/>
            <a:ext cx="971600" cy="620688"/>
            <a:chOff x="8686" y="8812"/>
            <a:chExt cx="2800" cy="2487"/>
          </a:xfrm>
        </p:grpSpPr>
        <p:grpSp>
          <p:nvGrpSpPr>
            <p:cNvPr id="9" name="Group 3"/>
            <p:cNvGrpSpPr>
              <a:grpSpLocks/>
            </p:cNvGrpSpPr>
            <p:nvPr/>
          </p:nvGrpSpPr>
          <p:grpSpPr bwMode="auto">
            <a:xfrm>
              <a:off x="8686" y="8836"/>
              <a:ext cx="2800" cy="2463"/>
              <a:chOff x="8686" y="8836"/>
              <a:chExt cx="2800" cy="2463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8686" y="8836"/>
                <a:ext cx="2800" cy="2463"/>
              </a:xfrm>
              <a:custGeom>
                <a:avLst/>
                <a:gdLst/>
                <a:ahLst/>
                <a:cxnLst>
                  <a:cxn ang="0">
                    <a:pos x="4193" y="602"/>
                  </a:cxn>
                  <a:cxn ang="0">
                    <a:pos x="3967" y="228"/>
                  </a:cxn>
                  <a:cxn ang="0">
                    <a:pos x="3628" y="116"/>
                  </a:cxn>
                  <a:cxn ang="0">
                    <a:pos x="3263" y="50"/>
                  </a:cxn>
                  <a:cxn ang="0">
                    <a:pos x="2904" y="313"/>
                  </a:cxn>
                  <a:cxn ang="0">
                    <a:pos x="2597" y="151"/>
                  </a:cxn>
                  <a:cxn ang="0">
                    <a:pos x="2252" y="95"/>
                  </a:cxn>
                  <a:cxn ang="0">
                    <a:pos x="1343" y="75"/>
                  </a:cxn>
                  <a:cxn ang="0">
                    <a:pos x="979" y="363"/>
                  </a:cxn>
                  <a:cxn ang="0">
                    <a:pos x="638" y="575"/>
                  </a:cxn>
                  <a:cxn ang="0">
                    <a:pos x="429" y="825"/>
                  </a:cxn>
                  <a:cxn ang="0">
                    <a:pos x="31" y="1160"/>
                  </a:cxn>
                  <a:cxn ang="0">
                    <a:pos x="155" y="1775"/>
                  </a:cxn>
                  <a:cxn ang="0">
                    <a:pos x="198" y="2014"/>
                  </a:cxn>
                  <a:cxn ang="0">
                    <a:pos x="11" y="2264"/>
                  </a:cxn>
                  <a:cxn ang="0">
                    <a:pos x="278" y="2476"/>
                  </a:cxn>
                  <a:cxn ang="0">
                    <a:pos x="731" y="2350"/>
                  </a:cxn>
                  <a:cxn ang="0">
                    <a:pos x="1052" y="2483"/>
                  </a:cxn>
                  <a:cxn ang="0">
                    <a:pos x="1740" y="3217"/>
                  </a:cxn>
                  <a:cxn ang="0">
                    <a:pos x="2421" y="3714"/>
                  </a:cxn>
                  <a:cxn ang="0">
                    <a:pos x="2651" y="4088"/>
                  </a:cxn>
                  <a:cxn ang="0">
                    <a:pos x="2550" y="4679"/>
                  </a:cxn>
                  <a:cxn ang="0">
                    <a:pos x="3396" y="4746"/>
                  </a:cxn>
                  <a:cxn ang="0">
                    <a:pos x="3161" y="4473"/>
                  </a:cxn>
                  <a:cxn ang="0">
                    <a:pos x="3242" y="3777"/>
                  </a:cxn>
                  <a:cxn ang="0">
                    <a:pos x="3705" y="3318"/>
                  </a:cxn>
                  <a:cxn ang="0">
                    <a:pos x="4278" y="3102"/>
                  </a:cxn>
                  <a:cxn ang="0">
                    <a:pos x="4438" y="2840"/>
                  </a:cxn>
                  <a:cxn ang="0">
                    <a:pos x="4763" y="3275"/>
                  </a:cxn>
                  <a:cxn ang="0">
                    <a:pos x="5201" y="3253"/>
                  </a:cxn>
                  <a:cxn ang="0">
                    <a:pos x="5454" y="2886"/>
                  </a:cxn>
                  <a:cxn ang="0">
                    <a:pos x="5443" y="2521"/>
                  </a:cxn>
                  <a:cxn ang="0">
                    <a:pos x="5206" y="2115"/>
                  </a:cxn>
                  <a:cxn ang="0">
                    <a:pos x="4978" y="1938"/>
                  </a:cxn>
                  <a:cxn ang="0">
                    <a:pos x="5158" y="1525"/>
                  </a:cxn>
                  <a:cxn ang="0">
                    <a:pos x="4725" y="1253"/>
                  </a:cxn>
                  <a:cxn ang="0">
                    <a:pos x="4518" y="863"/>
                  </a:cxn>
                  <a:cxn ang="0">
                    <a:pos x="3814" y="2608"/>
                  </a:cxn>
                  <a:cxn ang="0">
                    <a:pos x="4021" y="3095"/>
                  </a:cxn>
                  <a:cxn ang="0">
                    <a:pos x="4263" y="2773"/>
                  </a:cxn>
                  <a:cxn ang="0">
                    <a:pos x="3967" y="2518"/>
                  </a:cxn>
                  <a:cxn ang="0">
                    <a:pos x="3464" y="2471"/>
                  </a:cxn>
                  <a:cxn ang="0">
                    <a:pos x="3071" y="2750"/>
                  </a:cxn>
                  <a:cxn ang="0">
                    <a:pos x="3024" y="3370"/>
                  </a:cxn>
                  <a:cxn ang="0">
                    <a:pos x="3222" y="3411"/>
                  </a:cxn>
                  <a:cxn ang="0">
                    <a:pos x="3595" y="2982"/>
                  </a:cxn>
                  <a:cxn ang="0">
                    <a:pos x="4456" y="566"/>
                  </a:cxn>
                  <a:cxn ang="0">
                    <a:pos x="2626" y="2009"/>
                  </a:cxn>
                  <a:cxn ang="0">
                    <a:pos x="2399" y="2352"/>
                  </a:cxn>
                  <a:cxn ang="0">
                    <a:pos x="2633" y="2505"/>
                  </a:cxn>
                  <a:cxn ang="0">
                    <a:pos x="3017" y="2523"/>
                  </a:cxn>
                  <a:cxn ang="0">
                    <a:pos x="4456" y="566"/>
                  </a:cxn>
                  <a:cxn ang="0">
                    <a:pos x="2448" y="2545"/>
                  </a:cxn>
                  <a:cxn ang="0">
                    <a:pos x="2274" y="2016"/>
                  </a:cxn>
                  <a:cxn ang="0">
                    <a:pos x="1848" y="2086"/>
                  </a:cxn>
                  <a:cxn ang="0">
                    <a:pos x="1823" y="2541"/>
                  </a:cxn>
                  <a:cxn ang="0">
                    <a:pos x="1668" y="2859"/>
                  </a:cxn>
                  <a:cxn ang="0">
                    <a:pos x="2581" y="3527"/>
                  </a:cxn>
                  <a:cxn ang="0">
                    <a:pos x="2816" y="2989"/>
                  </a:cxn>
                </a:cxnLst>
                <a:rect l="0" t="0" r="r" b="b"/>
                <a:pathLst>
                  <a:path w="5600" h="4926">
                    <a:moveTo>
                      <a:pt x="4456" y="566"/>
                    </a:moveTo>
                    <a:lnTo>
                      <a:pt x="4438" y="548"/>
                    </a:lnTo>
                    <a:lnTo>
                      <a:pt x="4420" y="536"/>
                    </a:lnTo>
                    <a:lnTo>
                      <a:pt x="4387" y="519"/>
                    </a:lnTo>
                    <a:lnTo>
                      <a:pt x="4357" y="516"/>
                    </a:lnTo>
                    <a:lnTo>
                      <a:pt x="4330" y="521"/>
                    </a:lnTo>
                    <a:lnTo>
                      <a:pt x="4305" y="534"/>
                    </a:lnTo>
                    <a:lnTo>
                      <a:pt x="4281" y="552"/>
                    </a:lnTo>
                    <a:lnTo>
                      <a:pt x="4242" y="586"/>
                    </a:lnTo>
                    <a:lnTo>
                      <a:pt x="4224" y="598"/>
                    </a:lnTo>
                    <a:lnTo>
                      <a:pt x="4208" y="604"/>
                    </a:lnTo>
                    <a:lnTo>
                      <a:pt x="4201" y="604"/>
                    </a:lnTo>
                    <a:lnTo>
                      <a:pt x="4193" y="602"/>
                    </a:lnTo>
                    <a:lnTo>
                      <a:pt x="4179" y="586"/>
                    </a:lnTo>
                    <a:lnTo>
                      <a:pt x="4165" y="557"/>
                    </a:lnTo>
                    <a:lnTo>
                      <a:pt x="4152" y="510"/>
                    </a:lnTo>
                    <a:lnTo>
                      <a:pt x="4139" y="444"/>
                    </a:lnTo>
                    <a:lnTo>
                      <a:pt x="4127" y="354"/>
                    </a:lnTo>
                    <a:lnTo>
                      <a:pt x="4102" y="289"/>
                    </a:lnTo>
                    <a:lnTo>
                      <a:pt x="4075" y="248"/>
                    </a:lnTo>
                    <a:lnTo>
                      <a:pt x="4062" y="233"/>
                    </a:lnTo>
                    <a:lnTo>
                      <a:pt x="4050" y="223"/>
                    </a:lnTo>
                    <a:lnTo>
                      <a:pt x="4035" y="217"/>
                    </a:lnTo>
                    <a:lnTo>
                      <a:pt x="4021" y="214"/>
                    </a:lnTo>
                    <a:lnTo>
                      <a:pt x="3994" y="215"/>
                    </a:lnTo>
                    <a:lnTo>
                      <a:pt x="3967" y="228"/>
                    </a:lnTo>
                    <a:lnTo>
                      <a:pt x="3937" y="246"/>
                    </a:lnTo>
                    <a:lnTo>
                      <a:pt x="3908" y="268"/>
                    </a:lnTo>
                    <a:lnTo>
                      <a:pt x="3877" y="287"/>
                    </a:lnTo>
                    <a:lnTo>
                      <a:pt x="3847" y="305"/>
                    </a:lnTo>
                    <a:lnTo>
                      <a:pt x="3816" y="318"/>
                    </a:lnTo>
                    <a:lnTo>
                      <a:pt x="3784" y="320"/>
                    </a:lnTo>
                    <a:lnTo>
                      <a:pt x="3768" y="316"/>
                    </a:lnTo>
                    <a:lnTo>
                      <a:pt x="3752" y="311"/>
                    </a:lnTo>
                    <a:lnTo>
                      <a:pt x="3735" y="300"/>
                    </a:lnTo>
                    <a:lnTo>
                      <a:pt x="3719" y="286"/>
                    </a:lnTo>
                    <a:lnTo>
                      <a:pt x="3687" y="242"/>
                    </a:lnTo>
                    <a:lnTo>
                      <a:pt x="3653" y="178"/>
                    </a:lnTo>
                    <a:lnTo>
                      <a:pt x="3628" y="116"/>
                    </a:lnTo>
                    <a:lnTo>
                      <a:pt x="3601" y="72"/>
                    </a:lnTo>
                    <a:lnTo>
                      <a:pt x="3574" y="39"/>
                    </a:lnTo>
                    <a:lnTo>
                      <a:pt x="3559" y="28"/>
                    </a:lnTo>
                    <a:lnTo>
                      <a:pt x="3545" y="19"/>
                    </a:lnTo>
                    <a:lnTo>
                      <a:pt x="3516" y="10"/>
                    </a:lnTo>
                    <a:lnTo>
                      <a:pt x="3488" y="9"/>
                    </a:lnTo>
                    <a:lnTo>
                      <a:pt x="3459" y="12"/>
                    </a:lnTo>
                    <a:lnTo>
                      <a:pt x="3430" y="21"/>
                    </a:lnTo>
                    <a:lnTo>
                      <a:pt x="3373" y="43"/>
                    </a:lnTo>
                    <a:lnTo>
                      <a:pt x="3344" y="52"/>
                    </a:lnTo>
                    <a:lnTo>
                      <a:pt x="3317" y="57"/>
                    </a:lnTo>
                    <a:lnTo>
                      <a:pt x="3290" y="57"/>
                    </a:lnTo>
                    <a:lnTo>
                      <a:pt x="3263" y="50"/>
                    </a:lnTo>
                    <a:lnTo>
                      <a:pt x="3240" y="34"/>
                    </a:lnTo>
                    <a:lnTo>
                      <a:pt x="3216" y="7"/>
                    </a:lnTo>
                    <a:lnTo>
                      <a:pt x="3181" y="0"/>
                    </a:lnTo>
                    <a:lnTo>
                      <a:pt x="3146" y="0"/>
                    </a:lnTo>
                    <a:lnTo>
                      <a:pt x="3118" y="7"/>
                    </a:lnTo>
                    <a:lnTo>
                      <a:pt x="3093" y="19"/>
                    </a:lnTo>
                    <a:lnTo>
                      <a:pt x="3069" y="37"/>
                    </a:lnTo>
                    <a:lnTo>
                      <a:pt x="3049" y="59"/>
                    </a:lnTo>
                    <a:lnTo>
                      <a:pt x="3031" y="84"/>
                    </a:lnTo>
                    <a:lnTo>
                      <a:pt x="3014" y="113"/>
                    </a:lnTo>
                    <a:lnTo>
                      <a:pt x="2952" y="237"/>
                    </a:lnTo>
                    <a:lnTo>
                      <a:pt x="2918" y="293"/>
                    </a:lnTo>
                    <a:lnTo>
                      <a:pt x="2904" y="313"/>
                    </a:lnTo>
                    <a:lnTo>
                      <a:pt x="2900" y="318"/>
                    </a:lnTo>
                    <a:lnTo>
                      <a:pt x="2877" y="338"/>
                    </a:lnTo>
                    <a:lnTo>
                      <a:pt x="2825" y="357"/>
                    </a:lnTo>
                    <a:lnTo>
                      <a:pt x="2803" y="363"/>
                    </a:lnTo>
                    <a:lnTo>
                      <a:pt x="2782" y="365"/>
                    </a:lnTo>
                    <a:lnTo>
                      <a:pt x="2762" y="363"/>
                    </a:lnTo>
                    <a:lnTo>
                      <a:pt x="2744" y="359"/>
                    </a:lnTo>
                    <a:lnTo>
                      <a:pt x="2714" y="345"/>
                    </a:lnTo>
                    <a:lnTo>
                      <a:pt x="2687" y="322"/>
                    </a:lnTo>
                    <a:lnTo>
                      <a:pt x="2665" y="293"/>
                    </a:lnTo>
                    <a:lnTo>
                      <a:pt x="2645" y="259"/>
                    </a:lnTo>
                    <a:lnTo>
                      <a:pt x="2627" y="223"/>
                    </a:lnTo>
                    <a:lnTo>
                      <a:pt x="2597" y="151"/>
                    </a:lnTo>
                    <a:lnTo>
                      <a:pt x="2582" y="118"/>
                    </a:lnTo>
                    <a:lnTo>
                      <a:pt x="2566" y="91"/>
                    </a:lnTo>
                    <a:lnTo>
                      <a:pt x="2548" y="70"/>
                    </a:lnTo>
                    <a:lnTo>
                      <a:pt x="2538" y="63"/>
                    </a:lnTo>
                    <a:lnTo>
                      <a:pt x="2527" y="57"/>
                    </a:lnTo>
                    <a:lnTo>
                      <a:pt x="2502" y="55"/>
                    </a:lnTo>
                    <a:lnTo>
                      <a:pt x="2487" y="59"/>
                    </a:lnTo>
                    <a:lnTo>
                      <a:pt x="2473" y="64"/>
                    </a:lnTo>
                    <a:lnTo>
                      <a:pt x="2442" y="63"/>
                    </a:lnTo>
                    <a:lnTo>
                      <a:pt x="2414" y="61"/>
                    </a:lnTo>
                    <a:lnTo>
                      <a:pt x="2358" y="66"/>
                    </a:lnTo>
                    <a:lnTo>
                      <a:pt x="2304" y="77"/>
                    </a:lnTo>
                    <a:lnTo>
                      <a:pt x="2252" y="95"/>
                    </a:lnTo>
                    <a:lnTo>
                      <a:pt x="2200" y="116"/>
                    </a:lnTo>
                    <a:lnTo>
                      <a:pt x="2148" y="142"/>
                    </a:lnTo>
                    <a:lnTo>
                      <a:pt x="2047" y="199"/>
                    </a:lnTo>
                    <a:lnTo>
                      <a:pt x="1947" y="255"/>
                    </a:lnTo>
                    <a:lnTo>
                      <a:pt x="1893" y="280"/>
                    </a:lnTo>
                    <a:lnTo>
                      <a:pt x="1841" y="300"/>
                    </a:lnTo>
                    <a:lnTo>
                      <a:pt x="1785" y="316"/>
                    </a:lnTo>
                    <a:lnTo>
                      <a:pt x="1728" y="327"/>
                    </a:lnTo>
                    <a:lnTo>
                      <a:pt x="1668" y="329"/>
                    </a:lnTo>
                    <a:lnTo>
                      <a:pt x="1606" y="323"/>
                    </a:lnTo>
                    <a:lnTo>
                      <a:pt x="1449" y="169"/>
                    </a:lnTo>
                    <a:lnTo>
                      <a:pt x="1392" y="115"/>
                    </a:lnTo>
                    <a:lnTo>
                      <a:pt x="1343" y="75"/>
                    </a:lnTo>
                    <a:lnTo>
                      <a:pt x="1304" y="46"/>
                    </a:lnTo>
                    <a:lnTo>
                      <a:pt x="1273" y="32"/>
                    </a:lnTo>
                    <a:lnTo>
                      <a:pt x="1250" y="27"/>
                    </a:lnTo>
                    <a:lnTo>
                      <a:pt x="1230" y="32"/>
                    </a:lnTo>
                    <a:lnTo>
                      <a:pt x="1214" y="48"/>
                    </a:lnTo>
                    <a:lnTo>
                      <a:pt x="1201" y="70"/>
                    </a:lnTo>
                    <a:lnTo>
                      <a:pt x="1175" y="138"/>
                    </a:lnTo>
                    <a:lnTo>
                      <a:pt x="1139" y="230"/>
                    </a:lnTo>
                    <a:lnTo>
                      <a:pt x="1114" y="280"/>
                    </a:lnTo>
                    <a:lnTo>
                      <a:pt x="1081" y="336"/>
                    </a:lnTo>
                    <a:lnTo>
                      <a:pt x="1034" y="339"/>
                    </a:lnTo>
                    <a:lnTo>
                      <a:pt x="1000" y="348"/>
                    </a:lnTo>
                    <a:lnTo>
                      <a:pt x="979" y="363"/>
                    </a:lnTo>
                    <a:lnTo>
                      <a:pt x="964" y="381"/>
                    </a:lnTo>
                    <a:lnTo>
                      <a:pt x="959" y="402"/>
                    </a:lnTo>
                    <a:lnTo>
                      <a:pt x="959" y="426"/>
                    </a:lnTo>
                    <a:lnTo>
                      <a:pt x="959" y="474"/>
                    </a:lnTo>
                    <a:lnTo>
                      <a:pt x="957" y="500"/>
                    </a:lnTo>
                    <a:lnTo>
                      <a:pt x="952" y="523"/>
                    </a:lnTo>
                    <a:lnTo>
                      <a:pt x="938" y="543"/>
                    </a:lnTo>
                    <a:lnTo>
                      <a:pt x="912" y="561"/>
                    </a:lnTo>
                    <a:lnTo>
                      <a:pt x="876" y="573"/>
                    </a:lnTo>
                    <a:lnTo>
                      <a:pt x="826" y="582"/>
                    </a:lnTo>
                    <a:lnTo>
                      <a:pt x="758" y="586"/>
                    </a:lnTo>
                    <a:lnTo>
                      <a:pt x="672" y="581"/>
                    </a:lnTo>
                    <a:lnTo>
                      <a:pt x="638" y="575"/>
                    </a:lnTo>
                    <a:lnTo>
                      <a:pt x="607" y="572"/>
                    </a:lnTo>
                    <a:lnTo>
                      <a:pt x="578" y="573"/>
                    </a:lnTo>
                    <a:lnTo>
                      <a:pt x="553" y="579"/>
                    </a:lnTo>
                    <a:lnTo>
                      <a:pt x="530" y="588"/>
                    </a:lnTo>
                    <a:lnTo>
                      <a:pt x="512" y="598"/>
                    </a:lnTo>
                    <a:lnTo>
                      <a:pt x="494" y="615"/>
                    </a:lnTo>
                    <a:lnTo>
                      <a:pt x="481" y="631"/>
                    </a:lnTo>
                    <a:lnTo>
                      <a:pt x="462" y="672"/>
                    </a:lnTo>
                    <a:lnTo>
                      <a:pt x="453" y="721"/>
                    </a:lnTo>
                    <a:lnTo>
                      <a:pt x="451" y="746"/>
                    </a:lnTo>
                    <a:lnTo>
                      <a:pt x="454" y="775"/>
                    </a:lnTo>
                    <a:lnTo>
                      <a:pt x="465" y="831"/>
                    </a:lnTo>
                    <a:lnTo>
                      <a:pt x="429" y="825"/>
                    </a:lnTo>
                    <a:lnTo>
                      <a:pt x="393" y="822"/>
                    </a:lnTo>
                    <a:lnTo>
                      <a:pt x="359" y="823"/>
                    </a:lnTo>
                    <a:lnTo>
                      <a:pt x="327" y="825"/>
                    </a:lnTo>
                    <a:lnTo>
                      <a:pt x="296" y="832"/>
                    </a:lnTo>
                    <a:lnTo>
                      <a:pt x="268" y="841"/>
                    </a:lnTo>
                    <a:lnTo>
                      <a:pt x="214" y="866"/>
                    </a:lnTo>
                    <a:lnTo>
                      <a:pt x="189" y="883"/>
                    </a:lnTo>
                    <a:lnTo>
                      <a:pt x="167" y="901"/>
                    </a:lnTo>
                    <a:lnTo>
                      <a:pt x="126" y="942"/>
                    </a:lnTo>
                    <a:lnTo>
                      <a:pt x="92" y="989"/>
                    </a:lnTo>
                    <a:lnTo>
                      <a:pt x="65" y="1043"/>
                    </a:lnTo>
                    <a:lnTo>
                      <a:pt x="43" y="1100"/>
                    </a:lnTo>
                    <a:lnTo>
                      <a:pt x="31" y="1160"/>
                    </a:lnTo>
                    <a:lnTo>
                      <a:pt x="23" y="1223"/>
                    </a:lnTo>
                    <a:lnTo>
                      <a:pt x="23" y="1286"/>
                    </a:lnTo>
                    <a:lnTo>
                      <a:pt x="29" y="1347"/>
                    </a:lnTo>
                    <a:lnTo>
                      <a:pt x="43" y="1408"/>
                    </a:lnTo>
                    <a:lnTo>
                      <a:pt x="65" y="1465"/>
                    </a:lnTo>
                    <a:lnTo>
                      <a:pt x="92" y="1519"/>
                    </a:lnTo>
                    <a:lnTo>
                      <a:pt x="137" y="1599"/>
                    </a:lnTo>
                    <a:lnTo>
                      <a:pt x="164" y="1661"/>
                    </a:lnTo>
                    <a:lnTo>
                      <a:pt x="169" y="1688"/>
                    </a:lnTo>
                    <a:lnTo>
                      <a:pt x="172" y="1710"/>
                    </a:lnTo>
                    <a:lnTo>
                      <a:pt x="171" y="1730"/>
                    </a:lnTo>
                    <a:lnTo>
                      <a:pt x="167" y="1748"/>
                    </a:lnTo>
                    <a:lnTo>
                      <a:pt x="155" y="1775"/>
                    </a:lnTo>
                    <a:lnTo>
                      <a:pt x="135" y="1793"/>
                    </a:lnTo>
                    <a:lnTo>
                      <a:pt x="111" y="1805"/>
                    </a:lnTo>
                    <a:lnTo>
                      <a:pt x="88" y="1814"/>
                    </a:lnTo>
                    <a:lnTo>
                      <a:pt x="68" y="1822"/>
                    </a:lnTo>
                    <a:lnTo>
                      <a:pt x="56" y="1829"/>
                    </a:lnTo>
                    <a:lnTo>
                      <a:pt x="54" y="1838"/>
                    </a:lnTo>
                    <a:lnTo>
                      <a:pt x="65" y="1854"/>
                    </a:lnTo>
                    <a:lnTo>
                      <a:pt x="93" y="1875"/>
                    </a:lnTo>
                    <a:lnTo>
                      <a:pt x="142" y="1906"/>
                    </a:lnTo>
                    <a:lnTo>
                      <a:pt x="313" y="2001"/>
                    </a:lnTo>
                    <a:lnTo>
                      <a:pt x="271" y="2000"/>
                    </a:lnTo>
                    <a:lnTo>
                      <a:pt x="234" y="2003"/>
                    </a:lnTo>
                    <a:lnTo>
                      <a:pt x="198" y="2014"/>
                    </a:lnTo>
                    <a:lnTo>
                      <a:pt x="167" y="2027"/>
                    </a:lnTo>
                    <a:lnTo>
                      <a:pt x="144" y="2046"/>
                    </a:lnTo>
                    <a:lnTo>
                      <a:pt x="126" y="2068"/>
                    </a:lnTo>
                    <a:lnTo>
                      <a:pt x="117" y="2093"/>
                    </a:lnTo>
                    <a:lnTo>
                      <a:pt x="117" y="2120"/>
                    </a:lnTo>
                    <a:lnTo>
                      <a:pt x="79" y="2138"/>
                    </a:lnTo>
                    <a:lnTo>
                      <a:pt x="45" y="2160"/>
                    </a:lnTo>
                    <a:lnTo>
                      <a:pt x="20" y="2185"/>
                    </a:lnTo>
                    <a:lnTo>
                      <a:pt x="4" y="2212"/>
                    </a:lnTo>
                    <a:lnTo>
                      <a:pt x="0" y="2226"/>
                    </a:lnTo>
                    <a:lnTo>
                      <a:pt x="0" y="2239"/>
                    </a:lnTo>
                    <a:lnTo>
                      <a:pt x="4" y="2253"/>
                    </a:lnTo>
                    <a:lnTo>
                      <a:pt x="11" y="2264"/>
                    </a:lnTo>
                    <a:lnTo>
                      <a:pt x="23" y="2275"/>
                    </a:lnTo>
                    <a:lnTo>
                      <a:pt x="41" y="2286"/>
                    </a:lnTo>
                    <a:lnTo>
                      <a:pt x="63" y="2295"/>
                    </a:lnTo>
                    <a:lnTo>
                      <a:pt x="90" y="2300"/>
                    </a:lnTo>
                    <a:lnTo>
                      <a:pt x="88" y="2322"/>
                    </a:lnTo>
                    <a:lnTo>
                      <a:pt x="88" y="2341"/>
                    </a:lnTo>
                    <a:lnTo>
                      <a:pt x="93" y="2359"/>
                    </a:lnTo>
                    <a:lnTo>
                      <a:pt x="104" y="2377"/>
                    </a:lnTo>
                    <a:lnTo>
                      <a:pt x="117" y="2393"/>
                    </a:lnTo>
                    <a:lnTo>
                      <a:pt x="133" y="2410"/>
                    </a:lnTo>
                    <a:lnTo>
                      <a:pt x="172" y="2437"/>
                    </a:lnTo>
                    <a:lnTo>
                      <a:pt x="221" y="2460"/>
                    </a:lnTo>
                    <a:lnTo>
                      <a:pt x="278" y="2476"/>
                    </a:lnTo>
                    <a:lnTo>
                      <a:pt x="339" y="2489"/>
                    </a:lnTo>
                    <a:lnTo>
                      <a:pt x="404" y="2494"/>
                    </a:lnTo>
                    <a:lnTo>
                      <a:pt x="467" y="2496"/>
                    </a:lnTo>
                    <a:lnTo>
                      <a:pt x="530" y="2491"/>
                    </a:lnTo>
                    <a:lnTo>
                      <a:pt x="587" y="2480"/>
                    </a:lnTo>
                    <a:lnTo>
                      <a:pt x="638" y="2462"/>
                    </a:lnTo>
                    <a:lnTo>
                      <a:pt x="661" y="2451"/>
                    </a:lnTo>
                    <a:lnTo>
                      <a:pt x="681" y="2438"/>
                    </a:lnTo>
                    <a:lnTo>
                      <a:pt x="697" y="2424"/>
                    </a:lnTo>
                    <a:lnTo>
                      <a:pt x="711" y="2408"/>
                    </a:lnTo>
                    <a:lnTo>
                      <a:pt x="722" y="2390"/>
                    </a:lnTo>
                    <a:lnTo>
                      <a:pt x="729" y="2370"/>
                    </a:lnTo>
                    <a:lnTo>
                      <a:pt x="731" y="2350"/>
                    </a:lnTo>
                    <a:lnTo>
                      <a:pt x="731" y="2327"/>
                    </a:lnTo>
                    <a:lnTo>
                      <a:pt x="762" y="2318"/>
                    </a:lnTo>
                    <a:lnTo>
                      <a:pt x="788" y="2316"/>
                    </a:lnTo>
                    <a:lnTo>
                      <a:pt x="814" y="2320"/>
                    </a:lnTo>
                    <a:lnTo>
                      <a:pt x="839" y="2329"/>
                    </a:lnTo>
                    <a:lnTo>
                      <a:pt x="860" y="2343"/>
                    </a:lnTo>
                    <a:lnTo>
                      <a:pt x="882" y="2359"/>
                    </a:lnTo>
                    <a:lnTo>
                      <a:pt x="921" y="2399"/>
                    </a:lnTo>
                    <a:lnTo>
                      <a:pt x="963" y="2438"/>
                    </a:lnTo>
                    <a:lnTo>
                      <a:pt x="982" y="2456"/>
                    </a:lnTo>
                    <a:lnTo>
                      <a:pt x="1004" y="2469"/>
                    </a:lnTo>
                    <a:lnTo>
                      <a:pt x="1027" y="2480"/>
                    </a:lnTo>
                    <a:lnTo>
                      <a:pt x="1052" y="2483"/>
                    </a:lnTo>
                    <a:lnTo>
                      <a:pt x="1079" y="2482"/>
                    </a:lnTo>
                    <a:lnTo>
                      <a:pt x="1108" y="2473"/>
                    </a:lnTo>
                    <a:lnTo>
                      <a:pt x="1184" y="2539"/>
                    </a:lnTo>
                    <a:lnTo>
                      <a:pt x="1263" y="2602"/>
                    </a:lnTo>
                    <a:lnTo>
                      <a:pt x="1349" y="2660"/>
                    </a:lnTo>
                    <a:lnTo>
                      <a:pt x="1439" y="2712"/>
                    </a:lnTo>
                    <a:lnTo>
                      <a:pt x="1514" y="2870"/>
                    </a:lnTo>
                    <a:lnTo>
                      <a:pt x="1564" y="2964"/>
                    </a:lnTo>
                    <a:lnTo>
                      <a:pt x="1584" y="3001"/>
                    </a:lnTo>
                    <a:lnTo>
                      <a:pt x="1625" y="3064"/>
                    </a:lnTo>
                    <a:lnTo>
                      <a:pt x="1659" y="3115"/>
                    </a:lnTo>
                    <a:lnTo>
                      <a:pt x="1699" y="3167"/>
                    </a:lnTo>
                    <a:lnTo>
                      <a:pt x="1740" y="3217"/>
                    </a:lnTo>
                    <a:lnTo>
                      <a:pt x="1787" y="3266"/>
                    </a:lnTo>
                    <a:lnTo>
                      <a:pt x="1837" y="3313"/>
                    </a:lnTo>
                    <a:lnTo>
                      <a:pt x="1893" y="3358"/>
                    </a:lnTo>
                    <a:lnTo>
                      <a:pt x="1952" y="3399"/>
                    </a:lnTo>
                    <a:lnTo>
                      <a:pt x="2017" y="3438"/>
                    </a:lnTo>
                    <a:lnTo>
                      <a:pt x="2044" y="3478"/>
                    </a:lnTo>
                    <a:lnTo>
                      <a:pt x="2076" y="3516"/>
                    </a:lnTo>
                    <a:lnTo>
                      <a:pt x="2114" y="3548"/>
                    </a:lnTo>
                    <a:lnTo>
                      <a:pt x="2153" y="3577"/>
                    </a:lnTo>
                    <a:lnTo>
                      <a:pt x="2196" y="3604"/>
                    </a:lnTo>
                    <a:lnTo>
                      <a:pt x="2241" y="3629"/>
                    </a:lnTo>
                    <a:lnTo>
                      <a:pt x="2333" y="3672"/>
                    </a:lnTo>
                    <a:lnTo>
                      <a:pt x="2421" y="3714"/>
                    </a:lnTo>
                    <a:lnTo>
                      <a:pt x="2498" y="3755"/>
                    </a:lnTo>
                    <a:lnTo>
                      <a:pt x="2532" y="3778"/>
                    </a:lnTo>
                    <a:lnTo>
                      <a:pt x="2559" y="3802"/>
                    </a:lnTo>
                    <a:lnTo>
                      <a:pt x="2581" y="3829"/>
                    </a:lnTo>
                    <a:lnTo>
                      <a:pt x="2597" y="3858"/>
                    </a:lnTo>
                    <a:lnTo>
                      <a:pt x="2624" y="3884"/>
                    </a:lnTo>
                    <a:lnTo>
                      <a:pt x="2644" y="3911"/>
                    </a:lnTo>
                    <a:lnTo>
                      <a:pt x="2656" y="3937"/>
                    </a:lnTo>
                    <a:lnTo>
                      <a:pt x="2665" y="3960"/>
                    </a:lnTo>
                    <a:lnTo>
                      <a:pt x="2669" y="3982"/>
                    </a:lnTo>
                    <a:lnTo>
                      <a:pt x="2669" y="4003"/>
                    </a:lnTo>
                    <a:lnTo>
                      <a:pt x="2662" y="4046"/>
                    </a:lnTo>
                    <a:lnTo>
                      <a:pt x="2651" y="4088"/>
                    </a:lnTo>
                    <a:lnTo>
                      <a:pt x="2642" y="4129"/>
                    </a:lnTo>
                    <a:lnTo>
                      <a:pt x="2642" y="4174"/>
                    </a:lnTo>
                    <a:lnTo>
                      <a:pt x="2647" y="4199"/>
                    </a:lnTo>
                    <a:lnTo>
                      <a:pt x="2656" y="4224"/>
                    </a:lnTo>
                    <a:lnTo>
                      <a:pt x="2674" y="4286"/>
                    </a:lnTo>
                    <a:lnTo>
                      <a:pt x="2683" y="4345"/>
                    </a:lnTo>
                    <a:lnTo>
                      <a:pt x="2683" y="4399"/>
                    </a:lnTo>
                    <a:lnTo>
                      <a:pt x="2676" y="4453"/>
                    </a:lnTo>
                    <a:lnTo>
                      <a:pt x="2662" y="4503"/>
                    </a:lnTo>
                    <a:lnTo>
                      <a:pt x="2642" y="4550"/>
                    </a:lnTo>
                    <a:lnTo>
                      <a:pt x="2615" y="4595"/>
                    </a:lnTo>
                    <a:lnTo>
                      <a:pt x="2584" y="4638"/>
                    </a:lnTo>
                    <a:lnTo>
                      <a:pt x="2550" y="4679"/>
                    </a:lnTo>
                    <a:lnTo>
                      <a:pt x="2511" y="4719"/>
                    </a:lnTo>
                    <a:lnTo>
                      <a:pt x="2426" y="4793"/>
                    </a:lnTo>
                    <a:lnTo>
                      <a:pt x="2338" y="4861"/>
                    </a:lnTo>
                    <a:lnTo>
                      <a:pt x="2247" y="4926"/>
                    </a:lnTo>
                    <a:lnTo>
                      <a:pt x="3586" y="4926"/>
                    </a:lnTo>
                    <a:lnTo>
                      <a:pt x="3540" y="4904"/>
                    </a:lnTo>
                    <a:lnTo>
                      <a:pt x="3522" y="4892"/>
                    </a:lnTo>
                    <a:lnTo>
                      <a:pt x="3507" y="4877"/>
                    </a:lnTo>
                    <a:lnTo>
                      <a:pt x="3484" y="4849"/>
                    </a:lnTo>
                    <a:lnTo>
                      <a:pt x="3462" y="4818"/>
                    </a:lnTo>
                    <a:lnTo>
                      <a:pt x="3441" y="4787"/>
                    </a:lnTo>
                    <a:lnTo>
                      <a:pt x="3414" y="4759"/>
                    </a:lnTo>
                    <a:lnTo>
                      <a:pt x="3396" y="4746"/>
                    </a:lnTo>
                    <a:lnTo>
                      <a:pt x="3376" y="4733"/>
                    </a:lnTo>
                    <a:lnTo>
                      <a:pt x="3321" y="4712"/>
                    </a:lnTo>
                    <a:lnTo>
                      <a:pt x="3261" y="4688"/>
                    </a:lnTo>
                    <a:lnTo>
                      <a:pt x="3236" y="4676"/>
                    </a:lnTo>
                    <a:lnTo>
                      <a:pt x="3215" y="4660"/>
                    </a:lnTo>
                    <a:lnTo>
                      <a:pt x="3197" y="4643"/>
                    </a:lnTo>
                    <a:lnTo>
                      <a:pt x="3182" y="4624"/>
                    </a:lnTo>
                    <a:lnTo>
                      <a:pt x="3172" y="4604"/>
                    </a:lnTo>
                    <a:lnTo>
                      <a:pt x="3163" y="4582"/>
                    </a:lnTo>
                    <a:lnTo>
                      <a:pt x="3157" y="4557"/>
                    </a:lnTo>
                    <a:lnTo>
                      <a:pt x="3155" y="4532"/>
                    </a:lnTo>
                    <a:lnTo>
                      <a:pt x="3157" y="4503"/>
                    </a:lnTo>
                    <a:lnTo>
                      <a:pt x="3161" y="4473"/>
                    </a:lnTo>
                    <a:lnTo>
                      <a:pt x="3170" y="4438"/>
                    </a:lnTo>
                    <a:lnTo>
                      <a:pt x="3181" y="4404"/>
                    </a:lnTo>
                    <a:lnTo>
                      <a:pt x="3211" y="4327"/>
                    </a:lnTo>
                    <a:lnTo>
                      <a:pt x="3234" y="4264"/>
                    </a:lnTo>
                    <a:lnTo>
                      <a:pt x="3245" y="4212"/>
                    </a:lnTo>
                    <a:lnTo>
                      <a:pt x="3245" y="4169"/>
                    </a:lnTo>
                    <a:lnTo>
                      <a:pt x="3240" y="4127"/>
                    </a:lnTo>
                    <a:lnTo>
                      <a:pt x="3222" y="4028"/>
                    </a:lnTo>
                    <a:lnTo>
                      <a:pt x="3216" y="3965"/>
                    </a:lnTo>
                    <a:lnTo>
                      <a:pt x="3216" y="3938"/>
                    </a:lnTo>
                    <a:lnTo>
                      <a:pt x="3218" y="3883"/>
                    </a:lnTo>
                    <a:lnTo>
                      <a:pt x="3227" y="3829"/>
                    </a:lnTo>
                    <a:lnTo>
                      <a:pt x="3242" y="3777"/>
                    </a:lnTo>
                    <a:lnTo>
                      <a:pt x="3265" y="3724"/>
                    </a:lnTo>
                    <a:lnTo>
                      <a:pt x="3292" y="3672"/>
                    </a:lnTo>
                    <a:lnTo>
                      <a:pt x="3326" y="3622"/>
                    </a:lnTo>
                    <a:lnTo>
                      <a:pt x="3362" y="3575"/>
                    </a:lnTo>
                    <a:lnTo>
                      <a:pt x="3401" y="3528"/>
                    </a:lnTo>
                    <a:lnTo>
                      <a:pt x="3441" y="3487"/>
                    </a:lnTo>
                    <a:lnTo>
                      <a:pt x="3482" y="3447"/>
                    </a:lnTo>
                    <a:lnTo>
                      <a:pt x="3524" y="3413"/>
                    </a:lnTo>
                    <a:lnTo>
                      <a:pt x="3601" y="3358"/>
                    </a:lnTo>
                    <a:lnTo>
                      <a:pt x="3635" y="3338"/>
                    </a:lnTo>
                    <a:lnTo>
                      <a:pt x="3664" y="3325"/>
                    </a:lnTo>
                    <a:lnTo>
                      <a:pt x="3687" y="3318"/>
                    </a:lnTo>
                    <a:lnTo>
                      <a:pt x="3705" y="3318"/>
                    </a:lnTo>
                    <a:lnTo>
                      <a:pt x="3746" y="3327"/>
                    </a:lnTo>
                    <a:lnTo>
                      <a:pt x="3784" y="3331"/>
                    </a:lnTo>
                    <a:lnTo>
                      <a:pt x="3820" y="3331"/>
                    </a:lnTo>
                    <a:lnTo>
                      <a:pt x="3854" y="3327"/>
                    </a:lnTo>
                    <a:lnTo>
                      <a:pt x="3884" y="3322"/>
                    </a:lnTo>
                    <a:lnTo>
                      <a:pt x="3915" y="3313"/>
                    </a:lnTo>
                    <a:lnTo>
                      <a:pt x="3969" y="3287"/>
                    </a:lnTo>
                    <a:lnTo>
                      <a:pt x="4016" y="3259"/>
                    </a:lnTo>
                    <a:lnTo>
                      <a:pt x="4055" y="3228"/>
                    </a:lnTo>
                    <a:lnTo>
                      <a:pt x="4091" y="3201"/>
                    </a:lnTo>
                    <a:lnTo>
                      <a:pt x="4122" y="3181"/>
                    </a:lnTo>
                    <a:lnTo>
                      <a:pt x="4226" y="3129"/>
                    </a:lnTo>
                    <a:lnTo>
                      <a:pt x="4278" y="3102"/>
                    </a:lnTo>
                    <a:lnTo>
                      <a:pt x="4298" y="3091"/>
                    </a:lnTo>
                    <a:lnTo>
                      <a:pt x="4328" y="3070"/>
                    </a:lnTo>
                    <a:lnTo>
                      <a:pt x="4351" y="3050"/>
                    </a:lnTo>
                    <a:lnTo>
                      <a:pt x="4371" y="3028"/>
                    </a:lnTo>
                    <a:lnTo>
                      <a:pt x="4391" y="3005"/>
                    </a:lnTo>
                    <a:lnTo>
                      <a:pt x="4407" y="2980"/>
                    </a:lnTo>
                    <a:lnTo>
                      <a:pt x="4420" y="2951"/>
                    </a:lnTo>
                    <a:lnTo>
                      <a:pt x="4430" y="2917"/>
                    </a:lnTo>
                    <a:lnTo>
                      <a:pt x="4436" y="2881"/>
                    </a:lnTo>
                    <a:lnTo>
                      <a:pt x="4438" y="2840"/>
                    </a:lnTo>
                    <a:lnTo>
                      <a:pt x="4438" y="2841"/>
                    </a:lnTo>
                    <a:lnTo>
                      <a:pt x="4438" y="2840"/>
                    </a:lnTo>
                    <a:lnTo>
                      <a:pt x="4461" y="2928"/>
                    </a:lnTo>
                    <a:lnTo>
                      <a:pt x="4475" y="3005"/>
                    </a:lnTo>
                    <a:lnTo>
                      <a:pt x="4486" y="3075"/>
                    </a:lnTo>
                    <a:lnTo>
                      <a:pt x="4493" y="3106"/>
                    </a:lnTo>
                    <a:lnTo>
                      <a:pt x="4502" y="3134"/>
                    </a:lnTo>
                    <a:lnTo>
                      <a:pt x="4515" y="3160"/>
                    </a:lnTo>
                    <a:lnTo>
                      <a:pt x="4531" y="3183"/>
                    </a:lnTo>
                    <a:lnTo>
                      <a:pt x="4553" y="3205"/>
                    </a:lnTo>
                    <a:lnTo>
                      <a:pt x="4579" y="3223"/>
                    </a:lnTo>
                    <a:lnTo>
                      <a:pt x="4612" y="3239"/>
                    </a:lnTo>
                    <a:lnTo>
                      <a:pt x="4653" y="3253"/>
                    </a:lnTo>
                    <a:lnTo>
                      <a:pt x="4703" y="3266"/>
                    </a:lnTo>
                    <a:lnTo>
                      <a:pt x="4763" y="3275"/>
                    </a:lnTo>
                    <a:lnTo>
                      <a:pt x="4775" y="3305"/>
                    </a:lnTo>
                    <a:lnTo>
                      <a:pt x="4797" y="3329"/>
                    </a:lnTo>
                    <a:lnTo>
                      <a:pt x="4822" y="3345"/>
                    </a:lnTo>
                    <a:lnTo>
                      <a:pt x="4849" y="3358"/>
                    </a:lnTo>
                    <a:lnTo>
                      <a:pt x="4881" y="3363"/>
                    </a:lnTo>
                    <a:lnTo>
                      <a:pt x="4914" y="3363"/>
                    </a:lnTo>
                    <a:lnTo>
                      <a:pt x="4946" y="3359"/>
                    </a:lnTo>
                    <a:lnTo>
                      <a:pt x="4975" y="3352"/>
                    </a:lnTo>
                    <a:lnTo>
                      <a:pt x="5050" y="3340"/>
                    </a:lnTo>
                    <a:lnTo>
                      <a:pt x="5107" y="3322"/>
                    </a:lnTo>
                    <a:lnTo>
                      <a:pt x="5151" y="3302"/>
                    </a:lnTo>
                    <a:lnTo>
                      <a:pt x="5181" y="3278"/>
                    </a:lnTo>
                    <a:lnTo>
                      <a:pt x="5201" y="3253"/>
                    </a:lnTo>
                    <a:lnTo>
                      <a:pt x="5212" y="3226"/>
                    </a:lnTo>
                    <a:lnTo>
                      <a:pt x="5215" y="3196"/>
                    </a:lnTo>
                    <a:lnTo>
                      <a:pt x="5213" y="3165"/>
                    </a:lnTo>
                    <a:lnTo>
                      <a:pt x="5203" y="3102"/>
                    </a:lnTo>
                    <a:lnTo>
                      <a:pt x="5199" y="3070"/>
                    </a:lnTo>
                    <a:lnTo>
                      <a:pt x="5197" y="3037"/>
                    </a:lnTo>
                    <a:lnTo>
                      <a:pt x="5199" y="3005"/>
                    </a:lnTo>
                    <a:lnTo>
                      <a:pt x="5210" y="2974"/>
                    </a:lnTo>
                    <a:lnTo>
                      <a:pt x="5228" y="2944"/>
                    </a:lnTo>
                    <a:lnTo>
                      <a:pt x="5240" y="2929"/>
                    </a:lnTo>
                    <a:lnTo>
                      <a:pt x="5257" y="2917"/>
                    </a:lnTo>
                    <a:lnTo>
                      <a:pt x="5364" y="2904"/>
                    </a:lnTo>
                    <a:lnTo>
                      <a:pt x="5454" y="2886"/>
                    </a:lnTo>
                    <a:lnTo>
                      <a:pt x="5492" y="2874"/>
                    </a:lnTo>
                    <a:lnTo>
                      <a:pt x="5526" y="2861"/>
                    </a:lnTo>
                    <a:lnTo>
                      <a:pt x="5553" y="2845"/>
                    </a:lnTo>
                    <a:lnTo>
                      <a:pt x="5574" y="2825"/>
                    </a:lnTo>
                    <a:lnTo>
                      <a:pt x="5591" y="2804"/>
                    </a:lnTo>
                    <a:lnTo>
                      <a:pt x="5600" y="2778"/>
                    </a:lnTo>
                    <a:lnTo>
                      <a:pt x="5600" y="2750"/>
                    </a:lnTo>
                    <a:lnTo>
                      <a:pt x="5594" y="2717"/>
                    </a:lnTo>
                    <a:lnTo>
                      <a:pt x="5580" y="2679"/>
                    </a:lnTo>
                    <a:lnTo>
                      <a:pt x="5558" y="2638"/>
                    </a:lnTo>
                    <a:lnTo>
                      <a:pt x="5528" y="2591"/>
                    </a:lnTo>
                    <a:lnTo>
                      <a:pt x="5486" y="2541"/>
                    </a:lnTo>
                    <a:lnTo>
                      <a:pt x="5443" y="2521"/>
                    </a:lnTo>
                    <a:lnTo>
                      <a:pt x="5415" y="2500"/>
                    </a:lnTo>
                    <a:lnTo>
                      <a:pt x="5393" y="2476"/>
                    </a:lnTo>
                    <a:lnTo>
                      <a:pt x="5373" y="2453"/>
                    </a:lnTo>
                    <a:lnTo>
                      <a:pt x="5353" y="2433"/>
                    </a:lnTo>
                    <a:lnTo>
                      <a:pt x="5339" y="2426"/>
                    </a:lnTo>
                    <a:lnTo>
                      <a:pt x="5325" y="2419"/>
                    </a:lnTo>
                    <a:lnTo>
                      <a:pt x="5282" y="2411"/>
                    </a:lnTo>
                    <a:lnTo>
                      <a:pt x="5255" y="2410"/>
                    </a:lnTo>
                    <a:lnTo>
                      <a:pt x="5222" y="2411"/>
                    </a:lnTo>
                    <a:lnTo>
                      <a:pt x="5228" y="2316"/>
                    </a:lnTo>
                    <a:lnTo>
                      <a:pt x="5226" y="2228"/>
                    </a:lnTo>
                    <a:lnTo>
                      <a:pt x="5215" y="2149"/>
                    </a:lnTo>
                    <a:lnTo>
                      <a:pt x="5206" y="2115"/>
                    </a:lnTo>
                    <a:lnTo>
                      <a:pt x="5195" y="2084"/>
                    </a:lnTo>
                    <a:lnTo>
                      <a:pt x="5183" y="2055"/>
                    </a:lnTo>
                    <a:lnTo>
                      <a:pt x="5169" y="2032"/>
                    </a:lnTo>
                    <a:lnTo>
                      <a:pt x="5151" y="2014"/>
                    </a:lnTo>
                    <a:lnTo>
                      <a:pt x="5133" y="1998"/>
                    </a:lnTo>
                    <a:lnTo>
                      <a:pt x="5111" y="1989"/>
                    </a:lnTo>
                    <a:lnTo>
                      <a:pt x="5088" y="1985"/>
                    </a:lnTo>
                    <a:lnTo>
                      <a:pt x="5063" y="1985"/>
                    </a:lnTo>
                    <a:lnTo>
                      <a:pt x="5034" y="1992"/>
                    </a:lnTo>
                    <a:lnTo>
                      <a:pt x="5012" y="1980"/>
                    </a:lnTo>
                    <a:lnTo>
                      <a:pt x="4996" y="1967"/>
                    </a:lnTo>
                    <a:lnTo>
                      <a:pt x="4985" y="1953"/>
                    </a:lnTo>
                    <a:lnTo>
                      <a:pt x="4978" y="1938"/>
                    </a:lnTo>
                    <a:lnTo>
                      <a:pt x="4978" y="1920"/>
                    </a:lnTo>
                    <a:lnTo>
                      <a:pt x="4980" y="1902"/>
                    </a:lnTo>
                    <a:lnTo>
                      <a:pt x="4985" y="1883"/>
                    </a:lnTo>
                    <a:lnTo>
                      <a:pt x="4994" y="1863"/>
                    </a:lnTo>
                    <a:lnTo>
                      <a:pt x="5019" y="1820"/>
                    </a:lnTo>
                    <a:lnTo>
                      <a:pt x="5050" y="1775"/>
                    </a:lnTo>
                    <a:lnTo>
                      <a:pt x="5115" y="1681"/>
                    </a:lnTo>
                    <a:lnTo>
                      <a:pt x="5140" y="1634"/>
                    </a:lnTo>
                    <a:lnTo>
                      <a:pt x="5151" y="1611"/>
                    </a:lnTo>
                    <a:lnTo>
                      <a:pt x="5158" y="1590"/>
                    </a:lnTo>
                    <a:lnTo>
                      <a:pt x="5161" y="1566"/>
                    </a:lnTo>
                    <a:lnTo>
                      <a:pt x="5161" y="1545"/>
                    </a:lnTo>
                    <a:lnTo>
                      <a:pt x="5158" y="1525"/>
                    </a:lnTo>
                    <a:lnTo>
                      <a:pt x="5149" y="1503"/>
                    </a:lnTo>
                    <a:lnTo>
                      <a:pt x="5134" y="1485"/>
                    </a:lnTo>
                    <a:lnTo>
                      <a:pt x="5116" y="1467"/>
                    </a:lnTo>
                    <a:lnTo>
                      <a:pt x="5089" y="1449"/>
                    </a:lnTo>
                    <a:lnTo>
                      <a:pt x="5059" y="1435"/>
                    </a:lnTo>
                    <a:lnTo>
                      <a:pt x="5019" y="1420"/>
                    </a:lnTo>
                    <a:lnTo>
                      <a:pt x="4973" y="1406"/>
                    </a:lnTo>
                    <a:lnTo>
                      <a:pt x="4917" y="1395"/>
                    </a:lnTo>
                    <a:lnTo>
                      <a:pt x="4854" y="1386"/>
                    </a:lnTo>
                    <a:lnTo>
                      <a:pt x="4817" y="1336"/>
                    </a:lnTo>
                    <a:lnTo>
                      <a:pt x="4782" y="1300"/>
                    </a:lnTo>
                    <a:lnTo>
                      <a:pt x="4752" y="1273"/>
                    </a:lnTo>
                    <a:lnTo>
                      <a:pt x="4725" y="1253"/>
                    </a:lnTo>
                    <a:lnTo>
                      <a:pt x="4703" y="1241"/>
                    </a:lnTo>
                    <a:lnTo>
                      <a:pt x="4684" y="1233"/>
                    </a:lnTo>
                    <a:lnTo>
                      <a:pt x="4651" y="1221"/>
                    </a:lnTo>
                    <a:lnTo>
                      <a:pt x="4639" y="1212"/>
                    </a:lnTo>
                    <a:lnTo>
                      <a:pt x="4626" y="1201"/>
                    </a:lnTo>
                    <a:lnTo>
                      <a:pt x="4615" y="1183"/>
                    </a:lnTo>
                    <a:lnTo>
                      <a:pt x="4605" y="1156"/>
                    </a:lnTo>
                    <a:lnTo>
                      <a:pt x="4583" y="1073"/>
                    </a:lnTo>
                    <a:lnTo>
                      <a:pt x="4558" y="933"/>
                    </a:lnTo>
                    <a:lnTo>
                      <a:pt x="4540" y="919"/>
                    </a:lnTo>
                    <a:lnTo>
                      <a:pt x="4529" y="902"/>
                    </a:lnTo>
                    <a:lnTo>
                      <a:pt x="4522" y="884"/>
                    </a:lnTo>
                    <a:lnTo>
                      <a:pt x="4518" y="863"/>
                    </a:lnTo>
                    <a:lnTo>
                      <a:pt x="4522" y="816"/>
                    </a:lnTo>
                    <a:lnTo>
                      <a:pt x="4529" y="766"/>
                    </a:lnTo>
                    <a:lnTo>
                      <a:pt x="4533" y="714"/>
                    </a:lnTo>
                    <a:lnTo>
                      <a:pt x="4533" y="687"/>
                    </a:lnTo>
                    <a:lnTo>
                      <a:pt x="4527" y="661"/>
                    </a:lnTo>
                    <a:lnTo>
                      <a:pt x="4518" y="634"/>
                    </a:lnTo>
                    <a:lnTo>
                      <a:pt x="4504" y="611"/>
                    </a:lnTo>
                    <a:lnTo>
                      <a:pt x="4482" y="588"/>
                    </a:lnTo>
                    <a:lnTo>
                      <a:pt x="4456" y="566"/>
                    </a:lnTo>
                    <a:lnTo>
                      <a:pt x="3816" y="2462"/>
                    </a:lnTo>
                    <a:lnTo>
                      <a:pt x="3820" y="2518"/>
                    </a:lnTo>
                    <a:lnTo>
                      <a:pt x="3820" y="2566"/>
                    </a:lnTo>
                    <a:lnTo>
                      <a:pt x="3814" y="2608"/>
                    </a:lnTo>
                    <a:lnTo>
                      <a:pt x="3804" y="2645"/>
                    </a:lnTo>
                    <a:lnTo>
                      <a:pt x="3775" y="2708"/>
                    </a:lnTo>
                    <a:lnTo>
                      <a:pt x="3743" y="2768"/>
                    </a:lnTo>
                    <a:lnTo>
                      <a:pt x="3714" y="2831"/>
                    </a:lnTo>
                    <a:lnTo>
                      <a:pt x="3703" y="2867"/>
                    </a:lnTo>
                    <a:lnTo>
                      <a:pt x="3698" y="2908"/>
                    </a:lnTo>
                    <a:lnTo>
                      <a:pt x="3696" y="2955"/>
                    </a:lnTo>
                    <a:lnTo>
                      <a:pt x="3700" y="3009"/>
                    </a:lnTo>
                    <a:lnTo>
                      <a:pt x="3712" y="3073"/>
                    </a:lnTo>
                    <a:lnTo>
                      <a:pt x="3730" y="3147"/>
                    </a:lnTo>
                    <a:lnTo>
                      <a:pt x="3883" y="3125"/>
                    </a:lnTo>
                    <a:lnTo>
                      <a:pt x="3983" y="3104"/>
                    </a:lnTo>
                    <a:lnTo>
                      <a:pt x="4021" y="3095"/>
                    </a:lnTo>
                    <a:lnTo>
                      <a:pt x="4032" y="3091"/>
                    </a:lnTo>
                    <a:lnTo>
                      <a:pt x="4084" y="3073"/>
                    </a:lnTo>
                    <a:lnTo>
                      <a:pt x="4132" y="3052"/>
                    </a:lnTo>
                    <a:lnTo>
                      <a:pt x="4179" y="3025"/>
                    </a:lnTo>
                    <a:lnTo>
                      <a:pt x="4220" y="2996"/>
                    </a:lnTo>
                    <a:lnTo>
                      <a:pt x="4258" y="2960"/>
                    </a:lnTo>
                    <a:lnTo>
                      <a:pt x="4287" y="2920"/>
                    </a:lnTo>
                    <a:lnTo>
                      <a:pt x="4299" y="2897"/>
                    </a:lnTo>
                    <a:lnTo>
                      <a:pt x="4310" y="2874"/>
                    </a:lnTo>
                    <a:lnTo>
                      <a:pt x="4317" y="2847"/>
                    </a:lnTo>
                    <a:lnTo>
                      <a:pt x="4323" y="2820"/>
                    </a:lnTo>
                    <a:lnTo>
                      <a:pt x="4324" y="2759"/>
                    </a:lnTo>
                    <a:lnTo>
                      <a:pt x="4263" y="2773"/>
                    </a:lnTo>
                    <a:lnTo>
                      <a:pt x="4236" y="2777"/>
                    </a:lnTo>
                    <a:lnTo>
                      <a:pt x="4211" y="2777"/>
                    </a:lnTo>
                    <a:lnTo>
                      <a:pt x="4190" y="2775"/>
                    </a:lnTo>
                    <a:lnTo>
                      <a:pt x="4170" y="2771"/>
                    </a:lnTo>
                    <a:lnTo>
                      <a:pt x="4134" y="2757"/>
                    </a:lnTo>
                    <a:lnTo>
                      <a:pt x="4105" y="2735"/>
                    </a:lnTo>
                    <a:lnTo>
                      <a:pt x="4082" y="2708"/>
                    </a:lnTo>
                    <a:lnTo>
                      <a:pt x="4062" y="2679"/>
                    </a:lnTo>
                    <a:lnTo>
                      <a:pt x="4044" y="2645"/>
                    </a:lnTo>
                    <a:lnTo>
                      <a:pt x="4010" y="2579"/>
                    </a:lnTo>
                    <a:lnTo>
                      <a:pt x="3990" y="2546"/>
                    </a:lnTo>
                    <a:lnTo>
                      <a:pt x="3983" y="2536"/>
                    </a:lnTo>
                    <a:lnTo>
                      <a:pt x="3967" y="2518"/>
                    </a:lnTo>
                    <a:lnTo>
                      <a:pt x="3940" y="2494"/>
                    </a:lnTo>
                    <a:lnTo>
                      <a:pt x="3906" y="2476"/>
                    </a:lnTo>
                    <a:lnTo>
                      <a:pt x="3865" y="2465"/>
                    </a:lnTo>
                    <a:lnTo>
                      <a:pt x="3816" y="2462"/>
                    </a:lnTo>
                    <a:lnTo>
                      <a:pt x="4456" y="566"/>
                    </a:lnTo>
                    <a:lnTo>
                      <a:pt x="3689" y="2455"/>
                    </a:lnTo>
                    <a:lnTo>
                      <a:pt x="3647" y="2483"/>
                    </a:lnTo>
                    <a:lnTo>
                      <a:pt x="3612" y="2501"/>
                    </a:lnTo>
                    <a:lnTo>
                      <a:pt x="3577" y="2510"/>
                    </a:lnTo>
                    <a:lnTo>
                      <a:pt x="3547" y="2510"/>
                    </a:lnTo>
                    <a:lnTo>
                      <a:pt x="3516" y="2503"/>
                    </a:lnTo>
                    <a:lnTo>
                      <a:pt x="3489" y="2489"/>
                    </a:lnTo>
                    <a:lnTo>
                      <a:pt x="3464" y="2471"/>
                    </a:lnTo>
                    <a:lnTo>
                      <a:pt x="3439" y="2447"/>
                    </a:lnTo>
                    <a:lnTo>
                      <a:pt x="3392" y="2393"/>
                    </a:lnTo>
                    <a:lnTo>
                      <a:pt x="3346" y="2338"/>
                    </a:lnTo>
                    <a:lnTo>
                      <a:pt x="3322" y="2313"/>
                    </a:lnTo>
                    <a:lnTo>
                      <a:pt x="3297" y="2289"/>
                    </a:lnTo>
                    <a:lnTo>
                      <a:pt x="3272" y="2271"/>
                    </a:lnTo>
                    <a:lnTo>
                      <a:pt x="3245" y="2257"/>
                    </a:lnTo>
                    <a:lnTo>
                      <a:pt x="3233" y="2338"/>
                    </a:lnTo>
                    <a:lnTo>
                      <a:pt x="3216" y="2413"/>
                    </a:lnTo>
                    <a:lnTo>
                      <a:pt x="3197" y="2480"/>
                    </a:lnTo>
                    <a:lnTo>
                      <a:pt x="3173" y="2543"/>
                    </a:lnTo>
                    <a:lnTo>
                      <a:pt x="3123" y="2652"/>
                    </a:lnTo>
                    <a:lnTo>
                      <a:pt x="3071" y="2750"/>
                    </a:lnTo>
                    <a:lnTo>
                      <a:pt x="3028" y="2838"/>
                    </a:lnTo>
                    <a:lnTo>
                      <a:pt x="3010" y="2881"/>
                    </a:lnTo>
                    <a:lnTo>
                      <a:pt x="3005" y="2897"/>
                    </a:lnTo>
                    <a:lnTo>
                      <a:pt x="2997" y="2924"/>
                    </a:lnTo>
                    <a:lnTo>
                      <a:pt x="2990" y="2967"/>
                    </a:lnTo>
                    <a:lnTo>
                      <a:pt x="2988" y="3014"/>
                    </a:lnTo>
                    <a:lnTo>
                      <a:pt x="2994" y="3061"/>
                    </a:lnTo>
                    <a:lnTo>
                      <a:pt x="3006" y="3113"/>
                    </a:lnTo>
                    <a:lnTo>
                      <a:pt x="3019" y="3152"/>
                    </a:lnTo>
                    <a:lnTo>
                      <a:pt x="3026" y="3190"/>
                    </a:lnTo>
                    <a:lnTo>
                      <a:pt x="3031" y="3259"/>
                    </a:lnTo>
                    <a:lnTo>
                      <a:pt x="3030" y="3318"/>
                    </a:lnTo>
                    <a:lnTo>
                      <a:pt x="3024" y="3370"/>
                    </a:lnTo>
                    <a:lnTo>
                      <a:pt x="3022" y="3420"/>
                    </a:lnTo>
                    <a:lnTo>
                      <a:pt x="3024" y="3444"/>
                    </a:lnTo>
                    <a:lnTo>
                      <a:pt x="3028" y="3469"/>
                    </a:lnTo>
                    <a:lnTo>
                      <a:pt x="3035" y="3494"/>
                    </a:lnTo>
                    <a:lnTo>
                      <a:pt x="3046" y="3519"/>
                    </a:lnTo>
                    <a:lnTo>
                      <a:pt x="3062" y="3546"/>
                    </a:lnTo>
                    <a:lnTo>
                      <a:pt x="3084" y="3573"/>
                    </a:lnTo>
                    <a:lnTo>
                      <a:pt x="3123" y="3552"/>
                    </a:lnTo>
                    <a:lnTo>
                      <a:pt x="3150" y="3528"/>
                    </a:lnTo>
                    <a:lnTo>
                      <a:pt x="3168" y="3500"/>
                    </a:lnTo>
                    <a:lnTo>
                      <a:pt x="3182" y="3471"/>
                    </a:lnTo>
                    <a:lnTo>
                      <a:pt x="3198" y="3440"/>
                    </a:lnTo>
                    <a:lnTo>
                      <a:pt x="3222" y="3411"/>
                    </a:lnTo>
                    <a:lnTo>
                      <a:pt x="3260" y="3384"/>
                    </a:lnTo>
                    <a:lnTo>
                      <a:pt x="3313" y="3361"/>
                    </a:lnTo>
                    <a:lnTo>
                      <a:pt x="3355" y="3345"/>
                    </a:lnTo>
                    <a:lnTo>
                      <a:pt x="3403" y="3323"/>
                    </a:lnTo>
                    <a:lnTo>
                      <a:pt x="3452" y="3291"/>
                    </a:lnTo>
                    <a:lnTo>
                      <a:pt x="3498" y="3250"/>
                    </a:lnTo>
                    <a:lnTo>
                      <a:pt x="3520" y="3224"/>
                    </a:lnTo>
                    <a:lnTo>
                      <a:pt x="3540" y="3196"/>
                    </a:lnTo>
                    <a:lnTo>
                      <a:pt x="3556" y="3161"/>
                    </a:lnTo>
                    <a:lnTo>
                      <a:pt x="3570" y="3124"/>
                    </a:lnTo>
                    <a:lnTo>
                      <a:pt x="3583" y="3081"/>
                    </a:lnTo>
                    <a:lnTo>
                      <a:pt x="3590" y="3034"/>
                    </a:lnTo>
                    <a:lnTo>
                      <a:pt x="3595" y="2982"/>
                    </a:lnTo>
                    <a:lnTo>
                      <a:pt x="3594" y="2924"/>
                    </a:lnTo>
                    <a:lnTo>
                      <a:pt x="3594" y="2890"/>
                    </a:lnTo>
                    <a:lnTo>
                      <a:pt x="3597" y="2859"/>
                    </a:lnTo>
                    <a:lnTo>
                      <a:pt x="3612" y="2802"/>
                    </a:lnTo>
                    <a:lnTo>
                      <a:pt x="3631" y="2750"/>
                    </a:lnTo>
                    <a:lnTo>
                      <a:pt x="3655" y="2699"/>
                    </a:lnTo>
                    <a:lnTo>
                      <a:pt x="3674" y="2647"/>
                    </a:lnTo>
                    <a:lnTo>
                      <a:pt x="3691" y="2591"/>
                    </a:lnTo>
                    <a:lnTo>
                      <a:pt x="3694" y="2561"/>
                    </a:lnTo>
                    <a:lnTo>
                      <a:pt x="3696" y="2528"/>
                    </a:lnTo>
                    <a:lnTo>
                      <a:pt x="3694" y="2492"/>
                    </a:lnTo>
                    <a:lnTo>
                      <a:pt x="3689" y="2455"/>
                    </a:lnTo>
                    <a:lnTo>
                      <a:pt x="4456" y="566"/>
                    </a:lnTo>
                    <a:lnTo>
                      <a:pt x="2848" y="1946"/>
                    </a:lnTo>
                    <a:lnTo>
                      <a:pt x="2794" y="1908"/>
                    </a:lnTo>
                    <a:lnTo>
                      <a:pt x="2753" y="1884"/>
                    </a:lnTo>
                    <a:lnTo>
                      <a:pt x="2724" y="1874"/>
                    </a:lnTo>
                    <a:lnTo>
                      <a:pt x="2703" y="1874"/>
                    </a:lnTo>
                    <a:lnTo>
                      <a:pt x="2696" y="1877"/>
                    </a:lnTo>
                    <a:lnTo>
                      <a:pt x="2690" y="1884"/>
                    </a:lnTo>
                    <a:lnTo>
                      <a:pt x="2681" y="1899"/>
                    </a:lnTo>
                    <a:lnTo>
                      <a:pt x="2672" y="1942"/>
                    </a:lnTo>
                    <a:lnTo>
                      <a:pt x="2667" y="1964"/>
                    </a:lnTo>
                    <a:lnTo>
                      <a:pt x="2658" y="1983"/>
                    </a:lnTo>
                    <a:lnTo>
                      <a:pt x="2645" y="2000"/>
                    </a:lnTo>
                    <a:lnTo>
                      <a:pt x="2626" y="2009"/>
                    </a:lnTo>
                    <a:lnTo>
                      <a:pt x="2597" y="2010"/>
                    </a:lnTo>
                    <a:lnTo>
                      <a:pt x="2556" y="2000"/>
                    </a:lnTo>
                    <a:lnTo>
                      <a:pt x="2503" y="1978"/>
                    </a:lnTo>
                    <a:lnTo>
                      <a:pt x="2435" y="1942"/>
                    </a:lnTo>
                    <a:lnTo>
                      <a:pt x="2415" y="1965"/>
                    </a:lnTo>
                    <a:lnTo>
                      <a:pt x="2399" y="1992"/>
                    </a:lnTo>
                    <a:lnTo>
                      <a:pt x="2389" y="2025"/>
                    </a:lnTo>
                    <a:lnTo>
                      <a:pt x="2380" y="2057"/>
                    </a:lnTo>
                    <a:lnTo>
                      <a:pt x="2369" y="2125"/>
                    </a:lnTo>
                    <a:lnTo>
                      <a:pt x="2367" y="2196"/>
                    </a:lnTo>
                    <a:lnTo>
                      <a:pt x="2374" y="2260"/>
                    </a:lnTo>
                    <a:lnTo>
                      <a:pt x="2385" y="2314"/>
                    </a:lnTo>
                    <a:lnTo>
                      <a:pt x="2399" y="2352"/>
                    </a:lnTo>
                    <a:lnTo>
                      <a:pt x="2408" y="2363"/>
                    </a:lnTo>
                    <a:lnTo>
                      <a:pt x="2412" y="2366"/>
                    </a:lnTo>
                    <a:lnTo>
                      <a:pt x="2417" y="2368"/>
                    </a:lnTo>
                    <a:lnTo>
                      <a:pt x="2453" y="2381"/>
                    </a:lnTo>
                    <a:lnTo>
                      <a:pt x="2480" y="2397"/>
                    </a:lnTo>
                    <a:lnTo>
                      <a:pt x="2496" y="2413"/>
                    </a:lnTo>
                    <a:lnTo>
                      <a:pt x="2509" y="2431"/>
                    </a:lnTo>
                    <a:lnTo>
                      <a:pt x="2527" y="2462"/>
                    </a:lnTo>
                    <a:lnTo>
                      <a:pt x="2541" y="2473"/>
                    </a:lnTo>
                    <a:lnTo>
                      <a:pt x="2563" y="2480"/>
                    </a:lnTo>
                    <a:lnTo>
                      <a:pt x="2593" y="2487"/>
                    </a:lnTo>
                    <a:lnTo>
                      <a:pt x="2615" y="2496"/>
                    </a:lnTo>
                    <a:lnTo>
                      <a:pt x="2633" y="2505"/>
                    </a:lnTo>
                    <a:lnTo>
                      <a:pt x="2644" y="2514"/>
                    </a:lnTo>
                    <a:lnTo>
                      <a:pt x="2658" y="2539"/>
                    </a:lnTo>
                    <a:lnTo>
                      <a:pt x="2669" y="2566"/>
                    </a:lnTo>
                    <a:lnTo>
                      <a:pt x="2685" y="2599"/>
                    </a:lnTo>
                    <a:lnTo>
                      <a:pt x="2697" y="2615"/>
                    </a:lnTo>
                    <a:lnTo>
                      <a:pt x="2717" y="2633"/>
                    </a:lnTo>
                    <a:lnTo>
                      <a:pt x="2742" y="2651"/>
                    </a:lnTo>
                    <a:lnTo>
                      <a:pt x="2775" y="2670"/>
                    </a:lnTo>
                    <a:lnTo>
                      <a:pt x="2816" y="2690"/>
                    </a:lnTo>
                    <a:lnTo>
                      <a:pt x="2866" y="2710"/>
                    </a:lnTo>
                    <a:lnTo>
                      <a:pt x="2931" y="2640"/>
                    </a:lnTo>
                    <a:lnTo>
                      <a:pt x="2981" y="2577"/>
                    </a:lnTo>
                    <a:lnTo>
                      <a:pt x="3017" y="2523"/>
                    </a:lnTo>
                    <a:lnTo>
                      <a:pt x="3040" y="2474"/>
                    </a:lnTo>
                    <a:lnTo>
                      <a:pt x="3053" y="2429"/>
                    </a:lnTo>
                    <a:lnTo>
                      <a:pt x="3055" y="2390"/>
                    </a:lnTo>
                    <a:lnTo>
                      <a:pt x="3048" y="2352"/>
                    </a:lnTo>
                    <a:lnTo>
                      <a:pt x="3035" y="2316"/>
                    </a:lnTo>
                    <a:lnTo>
                      <a:pt x="3017" y="2280"/>
                    </a:lnTo>
                    <a:lnTo>
                      <a:pt x="2994" y="2242"/>
                    </a:lnTo>
                    <a:lnTo>
                      <a:pt x="2942" y="2163"/>
                    </a:lnTo>
                    <a:lnTo>
                      <a:pt x="2915" y="2116"/>
                    </a:lnTo>
                    <a:lnTo>
                      <a:pt x="2890" y="2066"/>
                    </a:lnTo>
                    <a:lnTo>
                      <a:pt x="2866" y="2009"/>
                    </a:lnTo>
                    <a:lnTo>
                      <a:pt x="2848" y="1946"/>
                    </a:lnTo>
                    <a:lnTo>
                      <a:pt x="4456" y="566"/>
                    </a:lnTo>
                    <a:lnTo>
                      <a:pt x="2809" y="2840"/>
                    </a:lnTo>
                    <a:lnTo>
                      <a:pt x="2771" y="2847"/>
                    </a:lnTo>
                    <a:lnTo>
                      <a:pt x="2741" y="2845"/>
                    </a:lnTo>
                    <a:lnTo>
                      <a:pt x="2715" y="2836"/>
                    </a:lnTo>
                    <a:lnTo>
                      <a:pt x="2696" y="2822"/>
                    </a:lnTo>
                    <a:lnTo>
                      <a:pt x="2679" y="2802"/>
                    </a:lnTo>
                    <a:lnTo>
                      <a:pt x="2667" y="2780"/>
                    </a:lnTo>
                    <a:lnTo>
                      <a:pt x="2647" y="2737"/>
                    </a:lnTo>
                    <a:lnTo>
                      <a:pt x="2627" y="2701"/>
                    </a:lnTo>
                    <a:lnTo>
                      <a:pt x="2600" y="2669"/>
                    </a:lnTo>
                    <a:lnTo>
                      <a:pt x="2566" y="2638"/>
                    </a:lnTo>
                    <a:lnTo>
                      <a:pt x="2529" y="2608"/>
                    </a:lnTo>
                    <a:lnTo>
                      <a:pt x="2448" y="2545"/>
                    </a:lnTo>
                    <a:lnTo>
                      <a:pt x="2407" y="2509"/>
                    </a:lnTo>
                    <a:lnTo>
                      <a:pt x="2369" y="2471"/>
                    </a:lnTo>
                    <a:lnTo>
                      <a:pt x="2333" y="2428"/>
                    </a:lnTo>
                    <a:lnTo>
                      <a:pt x="2302" y="2379"/>
                    </a:lnTo>
                    <a:lnTo>
                      <a:pt x="2277" y="2323"/>
                    </a:lnTo>
                    <a:lnTo>
                      <a:pt x="2268" y="2295"/>
                    </a:lnTo>
                    <a:lnTo>
                      <a:pt x="2261" y="2262"/>
                    </a:lnTo>
                    <a:lnTo>
                      <a:pt x="2256" y="2226"/>
                    </a:lnTo>
                    <a:lnTo>
                      <a:pt x="2254" y="2190"/>
                    </a:lnTo>
                    <a:lnTo>
                      <a:pt x="2254" y="2151"/>
                    </a:lnTo>
                    <a:lnTo>
                      <a:pt x="2257" y="2109"/>
                    </a:lnTo>
                    <a:lnTo>
                      <a:pt x="2263" y="2064"/>
                    </a:lnTo>
                    <a:lnTo>
                      <a:pt x="2274" y="2016"/>
                    </a:lnTo>
                    <a:lnTo>
                      <a:pt x="2286" y="1965"/>
                    </a:lnTo>
                    <a:lnTo>
                      <a:pt x="2304" y="1913"/>
                    </a:lnTo>
                    <a:lnTo>
                      <a:pt x="2256" y="1947"/>
                    </a:lnTo>
                    <a:lnTo>
                      <a:pt x="2209" y="1971"/>
                    </a:lnTo>
                    <a:lnTo>
                      <a:pt x="2164" y="1987"/>
                    </a:lnTo>
                    <a:lnTo>
                      <a:pt x="2121" y="1996"/>
                    </a:lnTo>
                    <a:lnTo>
                      <a:pt x="2042" y="2001"/>
                    </a:lnTo>
                    <a:lnTo>
                      <a:pt x="1972" y="2001"/>
                    </a:lnTo>
                    <a:lnTo>
                      <a:pt x="1941" y="2007"/>
                    </a:lnTo>
                    <a:lnTo>
                      <a:pt x="1913" y="2014"/>
                    </a:lnTo>
                    <a:lnTo>
                      <a:pt x="1888" y="2028"/>
                    </a:lnTo>
                    <a:lnTo>
                      <a:pt x="1866" y="2052"/>
                    </a:lnTo>
                    <a:lnTo>
                      <a:pt x="1848" y="2086"/>
                    </a:lnTo>
                    <a:lnTo>
                      <a:pt x="1832" y="2131"/>
                    </a:lnTo>
                    <a:lnTo>
                      <a:pt x="1821" y="2190"/>
                    </a:lnTo>
                    <a:lnTo>
                      <a:pt x="1812" y="2266"/>
                    </a:lnTo>
                    <a:lnTo>
                      <a:pt x="1830" y="2282"/>
                    </a:lnTo>
                    <a:lnTo>
                      <a:pt x="1844" y="2300"/>
                    </a:lnTo>
                    <a:lnTo>
                      <a:pt x="1853" y="2323"/>
                    </a:lnTo>
                    <a:lnTo>
                      <a:pt x="1861" y="2349"/>
                    </a:lnTo>
                    <a:lnTo>
                      <a:pt x="1862" y="2377"/>
                    </a:lnTo>
                    <a:lnTo>
                      <a:pt x="1861" y="2408"/>
                    </a:lnTo>
                    <a:lnTo>
                      <a:pt x="1857" y="2440"/>
                    </a:lnTo>
                    <a:lnTo>
                      <a:pt x="1848" y="2473"/>
                    </a:lnTo>
                    <a:lnTo>
                      <a:pt x="1837" y="2507"/>
                    </a:lnTo>
                    <a:lnTo>
                      <a:pt x="1823" y="2541"/>
                    </a:lnTo>
                    <a:lnTo>
                      <a:pt x="1785" y="2606"/>
                    </a:lnTo>
                    <a:lnTo>
                      <a:pt x="1764" y="2636"/>
                    </a:lnTo>
                    <a:lnTo>
                      <a:pt x="1740" y="2663"/>
                    </a:lnTo>
                    <a:lnTo>
                      <a:pt x="1713" y="2688"/>
                    </a:lnTo>
                    <a:lnTo>
                      <a:pt x="1685" y="2712"/>
                    </a:lnTo>
                    <a:lnTo>
                      <a:pt x="1667" y="2726"/>
                    </a:lnTo>
                    <a:lnTo>
                      <a:pt x="1654" y="2742"/>
                    </a:lnTo>
                    <a:lnTo>
                      <a:pt x="1647" y="2760"/>
                    </a:lnTo>
                    <a:lnTo>
                      <a:pt x="1643" y="2778"/>
                    </a:lnTo>
                    <a:lnTo>
                      <a:pt x="1645" y="2798"/>
                    </a:lnTo>
                    <a:lnTo>
                      <a:pt x="1649" y="2818"/>
                    </a:lnTo>
                    <a:lnTo>
                      <a:pt x="1658" y="2838"/>
                    </a:lnTo>
                    <a:lnTo>
                      <a:pt x="1668" y="2859"/>
                    </a:lnTo>
                    <a:lnTo>
                      <a:pt x="1699" y="2904"/>
                    </a:lnTo>
                    <a:lnTo>
                      <a:pt x="1737" y="2951"/>
                    </a:lnTo>
                    <a:lnTo>
                      <a:pt x="1821" y="3045"/>
                    </a:lnTo>
                    <a:lnTo>
                      <a:pt x="1879" y="3118"/>
                    </a:lnTo>
                    <a:lnTo>
                      <a:pt x="1947" y="3205"/>
                    </a:lnTo>
                    <a:lnTo>
                      <a:pt x="1988" y="3250"/>
                    </a:lnTo>
                    <a:lnTo>
                      <a:pt x="2037" y="3295"/>
                    </a:lnTo>
                    <a:lnTo>
                      <a:pt x="2094" y="3338"/>
                    </a:lnTo>
                    <a:lnTo>
                      <a:pt x="2162" y="3377"/>
                    </a:lnTo>
                    <a:lnTo>
                      <a:pt x="2256" y="3420"/>
                    </a:lnTo>
                    <a:lnTo>
                      <a:pt x="2340" y="3449"/>
                    </a:lnTo>
                    <a:lnTo>
                      <a:pt x="2502" y="3498"/>
                    </a:lnTo>
                    <a:lnTo>
                      <a:pt x="2581" y="3527"/>
                    </a:lnTo>
                    <a:lnTo>
                      <a:pt x="2665" y="3568"/>
                    </a:lnTo>
                    <a:lnTo>
                      <a:pt x="2710" y="3595"/>
                    </a:lnTo>
                    <a:lnTo>
                      <a:pt x="2755" y="3627"/>
                    </a:lnTo>
                    <a:lnTo>
                      <a:pt x="2803" y="3667"/>
                    </a:lnTo>
                    <a:lnTo>
                      <a:pt x="2854" y="3712"/>
                    </a:lnTo>
                    <a:lnTo>
                      <a:pt x="2832" y="3626"/>
                    </a:lnTo>
                    <a:lnTo>
                      <a:pt x="2816" y="3548"/>
                    </a:lnTo>
                    <a:lnTo>
                      <a:pt x="2805" y="3480"/>
                    </a:lnTo>
                    <a:lnTo>
                      <a:pt x="2798" y="3415"/>
                    </a:lnTo>
                    <a:lnTo>
                      <a:pt x="2794" y="3304"/>
                    </a:lnTo>
                    <a:lnTo>
                      <a:pt x="2798" y="3208"/>
                    </a:lnTo>
                    <a:lnTo>
                      <a:pt x="2814" y="3034"/>
                    </a:lnTo>
                    <a:lnTo>
                      <a:pt x="2816" y="2989"/>
                    </a:lnTo>
                    <a:lnTo>
                      <a:pt x="2816" y="2942"/>
                    </a:lnTo>
                    <a:lnTo>
                      <a:pt x="2816" y="2906"/>
                    </a:lnTo>
                    <a:lnTo>
                      <a:pt x="2809" y="2840"/>
                    </a:lnTo>
                    <a:lnTo>
                      <a:pt x="4456" y="566"/>
                    </a:lnTo>
                    <a:close/>
                  </a:path>
                </a:pathLst>
              </a:custGeom>
              <a:solidFill>
                <a:srgbClr val="00AE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8686" y="8836"/>
                <a:ext cx="2800" cy="2463"/>
              </a:xfrm>
              <a:custGeom>
                <a:avLst/>
                <a:gdLst/>
                <a:ahLst/>
                <a:cxnLst>
                  <a:cxn ang="0">
                    <a:pos x="4281" y="552"/>
                  </a:cxn>
                  <a:cxn ang="0">
                    <a:pos x="4152" y="510"/>
                  </a:cxn>
                  <a:cxn ang="0">
                    <a:pos x="4021" y="214"/>
                  </a:cxn>
                  <a:cxn ang="0">
                    <a:pos x="3784" y="320"/>
                  </a:cxn>
                  <a:cxn ang="0">
                    <a:pos x="3601" y="72"/>
                  </a:cxn>
                  <a:cxn ang="0">
                    <a:pos x="3373" y="43"/>
                  </a:cxn>
                  <a:cxn ang="0">
                    <a:pos x="3146" y="0"/>
                  </a:cxn>
                  <a:cxn ang="0">
                    <a:pos x="2918" y="293"/>
                  </a:cxn>
                  <a:cxn ang="0">
                    <a:pos x="2744" y="359"/>
                  </a:cxn>
                  <a:cxn ang="0">
                    <a:pos x="2566" y="91"/>
                  </a:cxn>
                  <a:cxn ang="0">
                    <a:pos x="2414" y="61"/>
                  </a:cxn>
                  <a:cxn ang="0">
                    <a:pos x="1893" y="280"/>
                  </a:cxn>
                  <a:cxn ang="0">
                    <a:pos x="1343" y="75"/>
                  </a:cxn>
                  <a:cxn ang="0">
                    <a:pos x="1139" y="230"/>
                  </a:cxn>
                  <a:cxn ang="0">
                    <a:pos x="959" y="426"/>
                  </a:cxn>
                  <a:cxn ang="0">
                    <a:pos x="758" y="586"/>
                  </a:cxn>
                  <a:cxn ang="0">
                    <a:pos x="494" y="615"/>
                  </a:cxn>
                  <a:cxn ang="0">
                    <a:pos x="393" y="822"/>
                  </a:cxn>
                  <a:cxn ang="0">
                    <a:pos x="126" y="942"/>
                  </a:cxn>
                  <a:cxn ang="0">
                    <a:pos x="43" y="1408"/>
                  </a:cxn>
                  <a:cxn ang="0">
                    <a:pos x="167" y="1748"/>
                  </a:cxn>
                  <a:cxn ang="0">
                    <a:pos x="65" y="1854"/>
                  </a:cxn>
                  <a:cxn ang="0">
                    <a:pos x="144" y="2046"/>
                  </a:cxn>
                  <a:cxn ang="0">
                    <a:pos x="0" y="2226"/>
                  </a:cxn>
                  <a:cxn ang="0">
                    <a:pos x="88" y="2322"/>
                  </a:cxn>
                  <a:cxn ang="0">
                    <a:pos x="278" y="2476"/>
                  </a:cxn>
                  <a:cxn ang="0">
                    <a:pos x="681" y="2438"/>
                  </a:cxn>
                  <a:cxn ang="0">
                    <a:pos x="788" y="2316"/>
                  </a:cxn>
                  <a:cxn ang="0">
                    <a:pos x="1004" y="2469"/>
                  </a:cxn>
                  <a:cxn ang="0">
                    <a:pos x="1439" y="2712"/>
                  </a:cxn>
                  <a:cxn ang="0">
                    <a:pos x="1787" y="3266"/>
                  </a:cxn>
                  <a:cxn ang="0">
                    <a:pos x="2153" y="3577"/>
                  </a:cxn>
                  <a:cxn ang="0">
                    <a:pos x="2581" y="3829"/>
                  </a:cxn>
                  <a:cxn ang="0">
                    <a:pos x="2662" y="4046"/>
                  </a:cxn>
                  <a:cxn ang="0">
                    <a:pos x="2683" y="4399"/>
                  </a:cxn>
                  <a:cxn ang="0">
                    <a:pos x="2426" y="4793"/>
                  </a:cxn>
                  <a:cxn ang="0">
                    <a:pos x="3462" y="4818"/>
                  </a:cxn>
                  <a:cxn ang="0">
                    <a:pos x="3215" y="4660"/>
                  </a:cxn>
                  <a:cxn ang="0">
                    <a:pos x="3161" y="4473"/>
                  </a:cxn>
                  <a:cxn ang="0">
                    <a:pos x="3222" y="4028"/>
                  </a:cxn>
                  <a:cxn ang="0">
                    <a:pos x="3326" y="3622"/>
                  </a:cxn>
                  <a:cxn ang="0">
                    <a:pos x="3664" y="3325"/>
                  </a:cxn>
                  <a:cxn ang="0">
                    <a:pos x="3915" y="3313"/>
                  </a:cxn>
                  <a:cxn ang="0">
                    <a:pos x="4298" y="3091"/>
                  </a:cxn>
                  <a:cxn ang="0">
                    <a:pos x="4436" y="2881"/>
                  </a:cxn>
                  <a:cxn ang="0">
                    <a:pos x="4493" y="3106"/>
                  </a:cxn>
                  <a:cxn ang="0">
                    <a:pos x="4703" y="3266"/>
                  </a:cxn>
                  <a:cxn ang="0">
                    <a:pos x="4946" y="3359"/>
                  </a:cxn>
                  <a:cxn ang="0">
                    <a:pos x="5215" y="3196"/>
                  </a:cxn>
                  <a:cxn ang="0">
                    <a:pos x="5240" y="2929"/>
                  </a:cxn>
                  <a:cxn ang="0">
                    <a:pos x="5591" y="2804"/>
                  </a:cxn>
                  <a:cxn ang="0">
                    <a:pos x="5443" y="2521"/>
                  </a:cxn>
                  <a:cxn ang="0">
                    <a:pos x="5255" y="2410"/>
                  </a:cxn>
                  <a:cxn ang="0">
                    <a:pos x="5169" y="2032"/>
                  </a:cxn>
                  <a:cxn ang="0">
                    <a:pos x="4996" y="1967"/>
                  </a:cxn>
                  <a:cxn ang="0">
                    <a:pos x="5050" y="1775"/>
                  </a:cxn>
                  <a:cxn ang="0">
                    <a:pos x="5149" y="1503"/>
                  </a:cxn>
                  <a:cxn ang="0">
                    <a:pos x="4854" y="1386"/>
                  </a:cxn>
                  <a:cxn ang="0">
                    <a:pos x="4639" y="1212"/>
                  </a:cxn>
                  <a:cxn ang="0">
                    <a:pos x="4522" y="884"/>
                  </a:cxn>
                  <a:cxn ang="0">
                    <a:pos x="4504" y="611"/>
                  </a:cxn>
                </a:cxnLst>
                <a:rect l="0" t="0" r="r" b="b"/>
                <a:pathLst>
                  <a:path w="5600" h="4926">
                    <a:moveTo>
                      <a:pt x="4456" y="566"/>
                    </a:moveTo>
                    <a:lnTo>
                      <a:pt x="4438" y="548"/>
                    </a:lnTo>
                    <a:lnTo>
                      <a:pt x="4420" y="536"/>
                    </a:lnTo>
                    <a:lnTo>
                      <a:pt x="4387" y="519"/>
                    </a:lnTo>
                    <a:lnTo>
                      <a:pt x="4357" y="516"/>
                    </a:lnTo>
                    <a:lnTo>
                      <a:pt x="4330" y="521"/>
                    </a:lnTo>
                    <a:lnTo>
                      <a:pt x="4305" y="534"/>
                    </a:lnTo>
                    <a:lnTo>
                      <a:pt x="4281" y="552"/>
                    </a:lnTo>
                    <a:lnTo>
                      <a:pt x="4242" y="586"/>
                    </a:lnTo>
                    <a:lnTo>
                      <a:pt x="4224" y="598"/>
                    </a:lnTo>
                    <a:lnTo>
                      <a:pt x="4208" y="604"/>
                    </a:lnTo>
                    <a:lnTo>
                      <a:pt x="4201" y="604"/>
                    </a:lnTo>
                    <a:lnTo>
                      <a:pt x="4193" y="602"/>
                    </a:lnTo>
                    <a:lnTo>
                      <a:pt x="4179" y="586"/>
                    </a:lnTo>
                    <a:lnTo>
                      <a:pt x="4165" y="557"/>
                    </a:lnTo>
                    <a:lnTo>
                      <a:pt x="4152" y="510"/>
                    </a:lnTo>
                    <a:lnTo>
                      <a:pt x="4139" y="444"/>
                    </a:lnTo>
                    <a:lnTo>
                      <a:pt x="4127" y="354"/>
                    </a:lnTo>
                    <a:lnTo>
                      <a:pt x="4102" y="289"/>
                    </a:lnTo>
                    <a:lnTo>
                      <a:pt x="4075" y="248"/>
                    </a:lnTo>
                    <a:lnTo>
                      <a:pt x="4062" y="233"/>
                    </a:lnTo>
                    <a:lnTo>
                      <a:pt x="4050" y="223"/>
                    </a:lnTo>
                    <a:lnTo>
                      <a:pt x="4035" y="217"/>
                    </a:lnTo>
                    <a:lnTo>
                      <a:pt x="4021" y="214"/>
                    </a:lnTo>
                    <a:lnTo>
                      <a:pt x="3994" y="215"/>
                    </a:lnTo>
                    <a:lnTo>
                      <a:pt x="3967" y="228"/>
                    </a:lnTo>
                    <a:lnTo>
                      <a:pt x="3937" y="246"/>
                    </a:lnTo>
                    <a:lnTo>
                      <a:pt x="3908" y="268"/>
                    </a:lnTo>
                    <a:lnTo>
                      <a:pt x="3877" y="287"/>
                    </a:lnTo>
                    <a:lnTo>
                      <a:pt x="3847" y="305"/>
                    </a:lnTo>
                    <a:lnTo>
                      <a:pt x="3816" y="318"/>
                    </a:lnTo>
                    <a:lnTo>
                      <a:pt x="3784" y="320"/>
                    </a:lnTo>
                    <a:lnTo>
                      <a:pt x="3768" y="316"/>
                    </a:lnTo>
                    <a:lnTo>
                      <a:pt x="3752" y="311"/>
                    </a:lnTo>
                    <a:lnTo>
                      <a:pt x="3735" y="300"/>
                    </a:lnTo>
                    <a:lnTo>
                      <a:pt x="3719" y="286"/>
                    </a:lnTo>
                    <a:lnTo>
                      <a:pt x="3687" y="242"/>
                    </a:lnTo>
                    <a:lnTo>
                      <a:pt x="3653" y="178"/>
                    </a:lnTo>
                    <a:lnTo>
                      <a:pt x="3628" y="116"/>
                    </a:lnTo>
                    <a:lnTo>
                      <a:pt x="3601" y="72"/>
                    </a:lnTo>
                    <a:lnTo>
                      <a:pt x="3574" y="39"/>
                    </a:lnTo>
                    <a:lnTo>
                      <a:pt x="3559" y="28"/>
                    </a:lnTo>
                    <a:lnTo>
                      <a:pt x="3545" y="19"/>
                    </a:lnTo>
                    <a:lnTo>
                      <a:pt x="3516" y="10"/>
                    </a:lnTo>
                    <a:lnTo>
                      <a:pt x="3488" y="9"/>
                    </a:lnTo>
                    <a:lnTo>
                      <a:pt x="3459" y="12"/>
                    </a:lnTo>
                    <a:lnTo>
                      <a:pt x="3430" y="21"/>
                    </a:lnTo>
                    <a:lnTo>
                      <a:pt x="3373" y="43"/>
                    </a:lnTo>
                    <a:lnTo>
                      <a:pt x="3344" y="52"/>
                    </a:lnTo>
                    <a:lnTo>
                      <a:pt x="3317" y="57"/>
                    </a:lnTo>
                    <a:lnTo>
                      <a:pt x="3290" y="57"/>
                    </a:lnTo>
                    <a:lnTo>
                      <a:pt x="3263" y="50"/>
                    </a:lnTo>
                    <a:lnTo>
                      <a:pt x="3240" y="34"/>
                    </a:lnTo>
                    <a:lnTo>
                      <a:pt x="3216" y="7"/>
                    </a:lnTo>
                    <a:lnTo>
                      <a:pt x="3181" y="0"/>
                    </a:lnTo>
                    <a:lnTo>
                      <a:pt x="3146" y="0"/>
                    </a:lnTo>
                    <a:lnTo>
                      <a:pt x="3118" y="7"/>
                    </a:lnTo>
                    <a:lnTo>
                      <a:pt x="3093" y="19"/>
                    </a:lnTo>
                    <a:lnTo>
                      <a:pt x="3069" y="37"/>
                    </a:lnTo>
                    <a:lnTo>
                      <a:pt x="3049" y="59"/>
                    </a:lnTo>
                    <a:lnTo>
                      <a:pt x="3031" y="84"/>
                    </a:lnTo>
                    <a:lnTo>
                      <a:pt x="3014" y="113"/>
                    </a:lnTo>
                    <a:lnTo>
                      <a:pt x="2952" y="237"/>
                    </a:lnTo>
                    <a:lnTo>
                      <a:pt x="2918" y="293"/>
                    </a:lnTo>
                    <a:lnTo>
                      <a:pt x="2904" y="313"/>
                    </a:lnTo>
                    <a:lnTo>
                      <a:pt x="2900" y="318"/>
                    </a:lnTo>
                    <a:lnTo>
                      <a:pt x="2877" y="338"/>
                    </a:lnTo>
                    <a:lnTo>
                      <a:pt x="2825" y="357"/>
                    </a:lnTo>
                    <a:lnTo>
                      <a:pt x="2803" y="363"/>
                    </a:lnTo>
                    <a:lnTo>
                      <a:pt x="2782" y="365"/>
                    </a:lnTo>
                    <a:lnTo>
                      <a:pt x="2762" y="363"/>
                    </a:lnTo>
                    <a:lnTo>
                      <a:pt x="2744" y="359"/>
                    </a:lnTo>
                    <a:lnTo>
                      <a:pt x="2714" y="345"/>
                    </a:lnTo>
                    <a:lnTo>
                      <a:pt x="2687" y="322"/>
                    </a:lnTo>
                    <a:lnTo>
                      <a:pt x="2665" y="293"/>
                    </a:lnTo>
                    <a:lnTo>
                      <a:pt x="2645" y="259"/>
                    </a:lnTo>
                    <a:lnTo>
                      <a:pt x="2627" y="223"/>
                    </a:lnTo>
                    <a:lnTo>
                      <a:pt x="2597" y="151"/>
                    </a:lnTo>
                    <a:lnTo>
                      <a:pt x="2582" y="118"/>
                    </a:lnTo>
                    <a:lnTo>
                      <a:pt x="2566" y="91"/>
                    </a:lnTo>
                    <a:lnTo>
                      <a:pt x="2548" y="70"/>
                    </a:lnTo>
                    <a:lnTo>
                      <a:pt x="2538" y="63"/>
                    </a:lnTo>
                    <a:lnTo>
                      <a:pt x="2527" y="57"/>
                    </a:lnTo>
                    <a:lnTo>
                      <a:pt x="2502" y="55"/>
                    </a:lnTo>
                    <a:lnTo>
                      <a:pt x="2487" y="59"/>
                    </a:lnTo>
                    <a:lnTo>
                      <a:pt x="2473" y="64"/>
                    </a:lnTo>
                    <a:lnTo>
                      <a:pt x="2442" y="63"/>
                    </a:lnTo>
                    <a:lnTo>
                      <a:pt x="2414" y="61"/>
                    </a:lnTo>
                    <a:lnTo>
                      <a:pt x="2358" y="66"/>
                    </a:lnTo>
                    <a:lnTo>
                      <a:pt x="2304" y="77"/>
                    </a:lnTo>
                    <a:lnTo>
                      <a:pt x="2252" y="95"/>
                    </a:lnTo>
                    <a:lnTo>
                      <a:pt x="2200" y="116"/>
                    </a:lnTo>
                    <a:lnTo>
                      <a:pt x="2148" y="142"/>
                    </a:lnTo>
                    <a:lnTo>
                      <a:pt x="2047" y="199"/>
                    </a:lnTo>
                    <a:lnTo>
                      <a:pt x="1947" y="255"/>
                    </a:lnTo>
                    <a:lnTo>
                      <a:pt x="1893" y="280"/>
                    </a:lnTo>
                    <a:lnTo>
                      <a:pt x="1841" y="300"/>
                    </a:lnTo>
                    <a:lnTo>
                      <a:pt x="1785" y="316"/>
                    </a:lnTo>
                    <a:lnTo>
                      <a:pt x="1728" y="327"/>
                    </a:lnTo>
                    <a:lnTo>
                      <a:pt x="1668" y="329"/>
                    </a:lnTo>
                    <a:lnTo>
                      <a:pt x="1606" y="323"/>
                    </a:lnTo>
                    <a:lnTo>
                      <a:pt x="1449" y="169"/>
                    </a:lnTo>
                    <a:lnTo>
                      <a:pt x="1392" y="115"/>
                    </a:lnTo>
                    <a:lnTo>
                      <a:pt x="1343" y="75"/>
                    </a:lnTo>
                    <a:lnTo>
                      <a:pt x="1304" y="46"/>
                    </a:lnTo>
                    <a:lnTo>
                      <a:pt x="1273" y="32"/>
                    </a:lnTo>
                    <a:lnTo>
                      <a:pt x="1250" y="27"/>
                    </a:lnTo>
                    <a:lnTo>
                      <a:pt x="1230" y="32"/>
                    </a:lnTo>
                    <a:lnTo>
                      <a:pt x="1214" y="48"/>
                    </a:lnTo>
                    <a:lnTo>
                      <a:pt x="1201" y="70"/>
                    </a:lnTo>
                    <a:lnTo>
                      <a:pt x="1175" y="138"/>
                    </a:lnTo>
                    <a:lnTo>
                      <a:pt x="1139" y="230"/>
                    </a:lnTo>
                    <a:lnTo>
                      <a:pt x="1114" y="280"/>
                    </a:lnTo>
                    <a:lnTo>
                      <a:pt x="1081" y="336"/>
                    </a:lnTo>
                    <a:lnTo>
                      <a:pt x="1034" y="339"/>
                    </a:lnTo>
                    <a:lnTo>
                      <a:pt x="1000" y="348"/>
                    </a:lnTo>
                    <a:lnTo>
                      <a:pt x="979" y="363"/>
                    </a:lnTo>
                    <a:lnTo>
                      <a:pt x="964" y="381"/>
                    </a:lnTo>
                    <a:lnTo>
                      <a:pt x="959" y="402"/>
                    </a:lnTo>
                    <a:lnTo>
                      <a:pt x="959" y="426"/>
                    </a:lnTo>
                    <a:lnTo>
                      <a:pt x="959" y="474"/>
                    </a:lnTo>
                    <a:lnTo>
                      <a:pt x="957" y="500"/>
                    </a:lnTo>
                    <a:lnTo>
                      <a:pt x="952" y="523"/>
                    </a:lnTo>
                    <a:lnTo>
                      <a:pt x="938" y="543"/>
                    </a:lnTo>
                    <a:lnTo>
                      <a:pt x="912" y="561"/>
                    </a:lnTo>
                    <a:lnTo>
                      <a:pt x="876" y="573"/>
                    </a:lnTo>
                    <a:lnTo>
                      <a:pt x="826" y="582"/>
                    </a:lnTo>
                    <a:lnTo>
                      <a:pt x="758" y="586"/>
                    </a:lnTo>
                    <a:lnTo>
                      <a:pt x="672" y="581"/>
                    </a:lnTo>
                    <a:lnTo>
                      <a:pt x="638" y="575"/>
                    </a:lnTo>
                    <a:lnTo>
                      <a:pt x="607" y="572"/>
                    </a:lnTo>
                    <a:lnTo>
                      <a:pt x="578" y="573"/>
                    </a:lnTo>
                    <a:lnTo>
                      <a:pt x="553" y="579"/>
                    </a:lnTo>
                    <a:lnTo>
                      <a:pt x="530" y="588"/>
                    </a:lnTo>
                    <a:lnTo>
                      <a:pt x="512" y="598"/>
                    </a:lnTo>
                    <a:lnTo>
                      <a:pt x="494" y="615"/>
                    </a:lnTo>
                    <a:lnTo>
                      <a:pt x="481" y="631"/>
                    </a:lnTo>
                    <a:lnTo>
                      <a:pt x="462" y="672"/>
                    </a:lnTo>
                    <a:lnTo>
                      <a:pt x="453" y="721"/>
                    </a:lnTo>
                    <a:lnTo>
                      <a:pt x="451" y="746"/>
                    </a:lnTo>
                    <a:lnTo>
                      <a:pt x="454" y="775"/>
                    </a:lnTo>
                    <a:lnTo>
                      <a:pt x="465" y="831"/>
                    </a:lnTo>
                    <a:lnTo>
                      <a:pt x="429" y="825"/>
                    </a:lnTo>
                    <a:lnTo>
                      <a:pt x="393" y="822"/>
                    </a:lnTo>
                    <a:lnTo>
                      <a:pt x="359" y="823"/>
                    </a:lnTo>
                    <a:lnTo>
                      <a:pt x="327" y="825"/>
                    </a:lnTo>
                    <a:lnTo>
                      <a:pt x="296" y="832"/>
                    </a:lnTo>
                    <a:lnTo>
                      <a:pt x="268" y="841"/>
                    </a:lnTo>
                    <a:lnTo>
                      <a:pt x="214" y="866"/>
                    </a:lnTo>
                    <a:lnTo>
                      <a:pt x="189" y="883"/>
                    </a:lnTo>
                    <a:lnTo>
                      <a:pt x="167" y="901"/>
                    </a:lnTo>
                    <a:lnTo>
                      <a:pt x="126" y="942"/>
                    </a:lnTo>
                    <a:lnTo>
                      <a:pt x="92" y="989"/>
                    </a:lnTo>
                    <a:lnTo>
                      <a:pt x="65" y="1043"/>
                    </a:lnTo>
                    <a:lnTo>
                      <a:pt x="43" y="1100"/>
                    </a:lnTo>
                    <a:lnTo>
                      <a:pt x="31" y="1160"/>
                    </a:lnTo>
                    <a:lnTo>
                      <a:pt x="23" y="1223"/>
                    </a:lnTo>
                    <a:lnTo>
                      <a:pt x="23" y="1286"/>
                    </a:lnTo>
                    <a:lnTo>
                      <a:pt x="29" y="1347"/>
                    </a:lnTo>
                    <a:lnTo>
                      <a:pt x="43" y="1408"/>
                    </a:lnTo>
                    <a:lnTo>
                      <a:pt x="65" y="1465"/>
                    </a:lnTo>
                    <a:lnTo>
                      <a:pt x="92" y="1519"/>
                    </a:lnTo>
                    <a:lnTo>
                      <a:pt x="137" y="1599"/>
                    </a:lnTo>
                    <a:lnTo>
                      <a:pt x="164" y="1661"/>
                    </a:lnTo>
                    <a:lnTo>
                      <a:pt x="169" y="1688"/>
                    </a:lnTo>
                    <a:lnTo>
                      <a:pt x="172" y="1710"/>
                    </a:lnTo>
                    <a:lnTo>
                      <a:pt x="171" y="1730"/>
                    </a:lnTo>
                    <a:lnTo>
                      <a:pt x="167" y="1748"/>
                    </a:lnTo>
                    <a:lnTo>
                      <a:pt x="155" y="1775"/>
                    </a:lnTo>
                    <a:lnTo>
                      <a:pt x="135" y="1793"/>
                    </a:lnTo>
                    <a:lnTo>
                      <a:pt x="111" y="1805"/>
                    </a:lnTo>
                    <a:lnTo>
                      <a:pt x="88" y="1814"/>
                    </a:lnTo>
                    <a:lnTo>
                      <a:pt x="68" y="1822"/>
                    </a:lnTo>
                    <a:lnTo>
                      <a:pt x="56" y="1829"/>
                    </a:lnTo>
                    <a:lnTo>
                      <a:pt x="54" y="1838"/>
                    </a:lnTo>
                    <a:lnTo>
                      <a:pt x="65" y="1854"/>
                    </a:lnTo>
                    <a:lnTo>
                      <a:pt x="93" y="1875"/>
                    </a:lnTo>
                    <a:lnTo>
                      <a:pt x="142" y="1906"/>
                    </a:lnTo>
                    <a:lnTo>
                      <a:pt x="313" y="2001"/>
                    </a:lnTo>
                    <a:lnTo>
                      <a:pt x="271" y="2000"/>
                    </a:lnTo>
                    <a:lnTo>
                      <a:pt x="234" y="2003"/>
                    </a:lnTo>
                    <a:lnTo>
                      <a:pt x="198" y="2014"/>
                    </a:lnTo>
                    <a:lnTo>
                      <a:pt x="167" y="2027"/>
                    </a:lnTo>
                    <a:lnTo>
                      <a:pt x="144" y="2046"/>
                    </a:lnTo>
                    <a:lnTo>
                      <a:pt x="126" y="2068"/>
                    </a:lnTo>
                    <a:lnTo>
                      <a:pt x="117" y="2093"/>
                    </a:lnTo>
                    <a:lnTo>
                      <a:pt x="117" y="2120"/>
                    </a:lnTo>
                    <a:lnTo>
                      <a:pt x="79" y="2138"/>
                    </a:lnTo>
                    <a:lnTo>
                      <a:pt x="45" y="2160"/>
                    </a:lnTo>
                    <a:lnTo>
                      <a:pt x="20" y="2185"/>
                    </a:lnTo>
                    <a:lnTo>
                      <a:pt x="4" y="2212"/>
                    </a:lnTo>
                    <a:lnTo>
                      <a:pt x="0" y="2226"/>
                    </a:lnTo>
                    <a:lnTo>
                      <a:pt x="0" y="2239"/>
                    </a:lnTo>
                    <a:lnTo>
                      <a:pt x="4" y="2253"/>
                    </a:lnTo>
                    <a:lnTo>
                      <a:pt x="11" y="2264"/>
                    </a:lnTo>
                    <a:lnTo>
                      <a:pt x="23" y="2275"/>
                    </a:lnTo>
                    <a:lnTo>
                      <a:pt x="41" y="2286"/>
                    </a:lnTo>
                    <a:lnTo>
                      <a:pt x="63" y="2295"/>
                    </a:lnTo>
                    <a:lnTo>
                      <a:pt x="90" y="2300"/>
                    </a:lnTo>
                    <a:lnTo>
                      <a:pt x="88" y="2322"/>
                    </a:lnTo>
                    <a:lnTo>
                      <a:pt x="88" y="2341"/>
                    </a:lnTo>
                    <a:lnTo>
                      <a:pt x="93" y="2359"/>
                    </a:lnTo>
                    <a:lnTo>
                      <a:pt x="104" y="2377"/>
                    </a:lnTo>
                    <a:lnTo>
                      <a:pt x="117" y="2393"/>
                    </a:lnTo>
                    <a:lnTo>
                      <a:pt x="133" y="2410"/>
                    </a:lnTo>
                    <a:lnTo>
                      <a:pt x="172" y="2437"/>
                    </a:lnTo>
                    <a:lnTo>
                      <a:pt x="221" y="2460"/>
                    </a:lnTo>
                    <a:lnTo>
                      <a:pt x="278" y="2476"/>
                    </a:lnTo>
                    <a:lnTo>
                      <a:pt x="339" y="2489"/>
                    </a:lnTo>
                    <a:lnTo>
                      <a:pt x="404" y="2494"/>
                    </a:lnTo>
                    <a:lnTo>
                      <a:pt x="467" y="2496"/>
                    </a:lnTo>
                    <a:lnTo>
                      <a:pt x="530" y="2491"/>
                    </a:lnTo>
                    <a:lnTo>
                      <a:pt x="587" y="2480"/>
                    </a:lnTo>
                    <a:lnTo>
                      <a:pt x="638" y="2462"/>
                    </a:lnTo>
                    <a:lnTo>
                      <a:pt x="661" y="2451"/>
                    </a:lnTo>
                    <a:lnTo>
                      <a:pt x="681" y="2438"/>
                    </a:lnTo>
                    <a:lnTo>
                      <a:pt x="697" y="2424"/>
                    </a:lnTo>
                    <a:lnTo>
                      <a:pt x="711" y="2408"/>
                    </a:lnTo>
                    <a:lnTo>
                      <a:pt x="722" y="2390"/>
                    </a:lnTo>
                    <a:lnTo>
                      <a:pt x="729" y="2370"/>
                    </a:lnTo>
                    <a:lnTo>
                      <a:pt x="731" y="2350"/>
                    </a:lnTo>
                    <a:lnTo>
                      <a:pt x="731" y="2327"/>
                    </a:lnTo>
                    <a:lnTo>
                      <a:pt x="762" y="2318"/>
                    </a:lnTo>
                    <a:lnTo>
                      <a:pt x="788" y="2316"/>
                    </a:lnTo>
                    <a:lnTo>
                      <a:pt x="814" y="2320"/>
                    </a:lnTo>
                    <a:lnTo>
                      <a:pt x="839" y="2329"/>
                    </a:lnTo>
                    <a:lnTo>
                      <a:pt x="860" y="2343"/>
                    </a:lnTo>
                    <a:lnTo>
                      <a:pt x="882" y="2359"/>
                    </a:lnTo>
                    <a:lnTo>
                      <a:pt x="921" y="2399"/>
                    </a:lnTo>
                    <a:lnTo>
                      <a:pt x="963" y="2438"/>
                    </a:lnTo>
                    <a:lnTo>
                      <a:pt x="982" y="2456"/>
                    </a:lnTo>
                    <a:lnTo>
                      <a:pt x="1004" y="2469"/>
                    </a:lnTo>
                    <a:lnTo>
                      <a:pt x="1027" y="2480"/>
                    </a:lnTo>
                    <a:lnTo>
                      <a:pt x="1052" y="2483"/>
                    </a:lnTo>
                    <a:lnTo>
                      <a:pt x="1079" y="2482"/>
                    </a:lnTo>
                    <a:lnTo>
                      <a:pt x="1108" y="2473"/>
                    </a:lnTo>
                    <a:lnTo>
                      <a:pt x="1184" y="2539"/>
                    </a:lnTo>
                    <a:lnTo>
                      <a:pt x="1263" y="2602"/>
                    </a:lnTo>
                    <a:lnTo>
                      <a:pt x="1349" y="2660"/>
                    </a:lnTo>
                    <a:lnTo>
                      <a:pt x="1439" y="2712"/>
                    </a:lnTo>
                    <a:lnTo>
                      <a:pt x="1514" y="2870"/>
                    </a:lnTo>
                    <a:lnTo>
                      <a:pt x="1564" y="2964"/>
                    </a:lnTo>
                    <a:lnTo>
                      <a:pt x="1584" y="3001"/>
                    </a:lnTo>
                    <a:lnTo>
                      <a:pt x="1625" y="3064"/>
                    </a:lnTo>
                    <a:lnTo>
                      <a:pt x="1659" y="3115"/>
                    </a:lnTo>
                    <a:lnTo>
                      <a:pt x="1699" y="3167"/>
                    </a:lnTo>
                    <a:lnTo>
                      <a:pt x="1740" y="3217"/>
                    </a:lnTo>
                    <a:lnTo>
                      <a:pt x="1787" y="3266"/>
                    </a:lnTo>
                    <a:lnTo>
                      <a:pt x="1837" y="3313"/>
                    </a:lnTo>
                    <a:lnTo>
                      <a:pt x="1893" y="3358"/>
                    </a:lnTo>
                    <a:lnTo>
                      <a:pt x="1952" y="3399"/>
                    </a:lnTo>
                    <a:lnTo>
                      <a:pt x="2017" y="3438"/>
                    </a:lnTo>
                    <a:lnTo>
                      <a:pt x="2044" y="3478"/>
                    </a:lnTo>
                    <a:lnTo>
                      <a:pt x="2076" y="3516"/>
                    </a:lnTo>
                    <a:lnTo>
                      <a:pt x="2114" y="3548"/>
                    </a:lnTo>
                    <a:lnTo>
                      <a:pt x="2153" y="3577"/>
                    </a:lnTo>
                    <a:lnTo>
                      <a:pt x="2196" y="3604"/>
                    </a:lnTo>
                    <a:lnTo>
                      <a:pt x="2241" y="3629"/>
                    </a:lnTo>
                    <a:lnTo>
                      <a:pt x="2333" y="3672"/>
                    </a:lnTo>
                    <a:lnTo>
                      <a:pt x="2421" y="3714"/>
                    </a:lnTo>
                    <a:lnTo>
                      <a:pt x="2498" y="3755"/>
                    </a:lnTo>
                    <a:lnTo>
                      <a:pt x="2532" y="3778"/>
                    </a:lnTo>
                    <a:lnTo>
                      <a:pt x="2559" y="3802"/>
                    </a:lnTo>
                    <a:lnTo>
                      <a:pt x="2581" y="3829"/>
                    </a:lnTo>
                    <a:lnTo>
                      <a:pt x="2597" y="3858"/>
                    </a:lnTo>
                    <a:lnTo>
                      <a:pt x="2624" y="3884"/>
                    </a:lnTo>
                    <a:lnTo>
                      <a:pt x="2644" y="3911"/>
                    </a:lnTo>
                    <a:lnTo>
                      <a:pt x="2656" y="3937"/>
                    </a:lnTo>
                    <a:lnTo>
                      <a:pt x="2665" y="3960"/>
                    </a:lnTo>
                    <a:lnTo>
                      <a:pt x="2669" y="3982"/>
                    </a:lnTo>
                    <a:lnTo>
                      <a:pt x="2669" y="4003"/>
                    </a:lnTo>
                    <a:lnTo>
                      <a:pt x="2662" y="4046"/>
                    </a:lnTo>
                    <a:lnTo>
                      <a:pt x="2651" y="4088"/>
                    </a:lnTo>
                    <a:lnTo>
                      <a:pt x="2642" y="4129"/>
                    </a:lnTo>
                    <a:lnTo>
                      <a:pt x="2642" y="4174"/>
                    </a:lnTo>
                    <a:lnTo>
                      <a:pt x="2647" y="4199"/>
                    </a:lnTo>
                    <a:lnTo>
                      <a:pt x="2656" y="4224"/>
                    </a:lnTo>
                    <a:lnTo>
                      <a:pt x="2674" y="4286"/>
                    </a:lnTo>
                    <a:lnTo>
                      <a:pt x="2683" y="4345"/>
                    </a:lnTo>
                    <a:lnTo>
                      <a:pt x="2683" y="4399"/>
                    </a:lnTo>
                    <a:lnTo>
                      <a:pt x="2676" y="4453"/>
                    </a:lnTo>
                    <a:lnTo>
                      <a:pt x="2662" y="4503"/>
                    </a:lnTo>
                    <a:lnTo>
                      <a:pt x="2642" y="4550"/>
                    </a:lnTo>
                    <a:lnTo>
                      <a:pt x="2615" y="4595"/>
                    </a:lnTo>
                    <a:lnTo>
                      <a:pt x="2584" y="4638"/>
                    </a:lnTo>
                    <a:lnTo>
                      <a:pt x="2550" y="4679"/>
                    </a:lnTo>
                    <a:lnTo>
                      <a:pt x="2511" y="4719"/>
                    </a:lnTo>
                    <a:lnTo>
                      <a:pt x="2426" y="4793"/>
                    </a:lnTo>
                    <a:lnTo>
                      <a:pt x="2338" y="4861"/>
                    </a:lnTo>
                    <a:lnTo>
                      <a:pt x="2247" y="4926"/>
                    </a:lnTo>
                    <a:lnTo>
                      <a:pt x="3586" y="4926"/>
                    </a:lnTo>
                    <a:lnTo>
                      <a:pt x="3540" y="4904"/>
                    </a:lnTo>
                    <a:lnTo>
                      <a:pt x="3522" y="4892"/>
                    </a:lnTo>
                    <a:lnTo>
                      <a:pt x="3507" y="4877"/>
                    </a:lnTo>
                    <a:lnTo>
                      <a:pt x="3484" y="4849"/>
                    </a:lnTo>
                    <a:lnTo>
                      <a:pt x="3462" y="4818"/>
                    </a:lnTo>
                    <a:lnTo>
                      <a:pt x="3441" y="4787"/>
                    </a:lnTo>
                    <a:lnTo>
                      <a:pt x="3414" y="4759"/>
                    </a:lnTo>
                    <a:lnTo>
                      <a:pt x="3396" y="4746"/>
                    </a:lnTo>
                    <a:lnTo>
                      <a:pt x="3376" y="4733"/>
                    </a:lnTo>
                    <a:lnTo>
                      <a:pt x="3321" y="4712"/>
                    </a:lnTo>
                    <a:lnTo>
                      <a:pt x="3261" y="4688"/>
                    </a:lnTo>
                    <a:lnTo>
                      <a:pt x="3236" y="4676"/>
                    </a:lnTo>
                    <a:lnTo>
                      <a:pt x="3215" y="4660"/>
                    </a:lnTo>
                    <a:lnTo>
                      <a:pt x="3197" y="4643"/>
                    </a:lnTo>
                    <a:lnTo>
                      <a:pt x="3182" y="4624"/>
                    </a:lnTo>
                    <a:lnTo>
                      <a:pt x="3172" y="4604"/>
                    </a:lnTo>
                    <a:lnTo>
                      <a:pt x="3163" y="4582"/>
                    </a:lnTo>
                    <a:lnTo>
                      <a:pt x="3157" y="4557"/>
                    </a:lnTo>
                    <a:lnTo>
                      <a:pt x="3155" y="4532"/>
                    </a:lnTo>
                    <a:lnTo>
                      <a:pt x="3157" y="4503"/>
                    </a:lnTo>
                    <a:lnTo>
                      <a:pt x="3161" y="4473"/>
                    </a:lnTo>
                    <a:lnTo>
                      <a:pt x="3170" y="4438"/>
                    </a:lnTo>
                    <a:lnTo>
                      <a:pt x="3181" y="4404"/>
                    </a:lnTo>
                    <a:lnTo>
                      <a:pt x="3211" y="4327"/>
                    </a:lnTo>
                    <a:lnTo>
                      <a:pt x="3234" y="4264"/>
                    </a:lnTo>
                    <a:lnTo>
                      <a:pt x="3245" y="4212"/>
                    </a:lnTo>
                    <a:lnTo>
                      <a:pt x="3245" y="4169"/>
                    </a:lnTo>
                    <a:lnTo>
                      <a:pt x="3240" y="4127"/>
                    </a:lnTo>
                    <a:lnTo>
                      <a:pt x="3222" y="4028"/>
                    </a:lnTo>
                    <a:lnTo>
                      <a:pt x="3216" y="3965"/>
                    </a:lnTo>
                    <a:lnTo>
                      <a:pt x="3216" y="3938"/>
                    </a:lnTo>
                    <a:lnTo>
                      <a:pt x="3218" y="3883"/>
                    </a:lnTo>
                    <a:lnTo>
                      <a:pt x="3227" y="3829"/>
                    </a:lnTo>
                    <a:lnTo>
                      <a:pt x="3242" y="3777"/>
                    </a:lnTo>
                    <a:lnTo>
                      <a:pt x="3265" y="3724"/>
                    </a:lnTo>
                    <a:lnTo>
                      <a:pt x="3292" y="3672"/>
                    </a:lnTo>
                    <a:lnTo>
                      <a:pt x="3326" y="3622"/>
                    </a:lnTo>
                    <a:lnTo>
                      <a:pt x="3362" y="3575"/>
                    </a:lnTo>
                    <a:lnTo>
                      <a:pt x="3401" y="3528"/>
                    </a:lnTo>
                    <a:lnTo>
                      <a:pt x="3441" y="3487"/>
                    </a:lnTo>
                    <a:lnTo>
                      <a:pt x="3482" y="3447"/>
                    </a:lnTo>
                    <a:lnTo>
                      <a:pt x="3524" y="3413"/>
                    </a:lnTo>
                    <a:lnTo>
                      <a:pt x="3601" y="3358"/>
                    </a:lnTo>
                    <a:lnTo>
                      <a:pt x="3635" y="3338"/>
                    </a:lnTo>
                    <a:lnTo>
                      <a:pt x="3664" y="3325"/>
                    </a:lnTo>
                    <a:lnTo>
                      <a:pt x="3687" y="3318"/>
                    </a:lnTo>
                    <a:lnTo>
                      <a:pt x="3705" y="3318"/>
                    </a:lnTo>
                    <a:lnTo>
                      <a:pt x="3746" y="3327"/>
                    </a:lnTo>
                    <a:lnTo>
                      <a:pt x="3784" y="3331"/>
                    </a:lnTo>
                    <a:lnTo>
                      <a:pt x="3820" y="3331"/>
                    </a:lnTo>
                    <a:lnTo>
                      <a:pt x="3854" y="3327"/>
                    </a:lnTo>
                    <a:lnTo>
                      <a:pt x="3884" y="3322"/>
                    </a:lnTo>
                    <a:lnTo>
                      <a:pt x="3915" y="3313"/>
                    </a:lnTo>
                    <a:lnTo>
                      <a:pt x="3969" y="3287"/>
                    </a:lnTo>
                    <a:lnTo>
                      <a:pt x="4016" y="3259"/>
                    </a:lnTo>
                    <a:lnTo>
                      <a:pt x="4055" y="3228"/>
                    </a:lnTo>
                    <a:lnTo>
                      <a:pt x="4091" y="3201"/>
                    </a:lnTo>
                    <a:lnTo>
                      <a:pt x="4122" y="3181"/>
                    </a:lnTo>
                    <a:lnTo>
                      <a:pt x="4226" y="3129"/>
                    </a:lnTo>
                    <a:lnTo>
                      <a:pt x="4278" y="3102"/>
                    </a:lnTo>
                    <a:lnTo>
                      <a:pt x="4298" y="3091"/>
                    </a:lnTo>
                    <a:lnTo>
                      <a:pt x="4328" y="3070"/>
                    </a:lnTo>
                    <a:lnTo>
                      <a:pt x="4351" y="3050"/>
                    </a:lnTo>
                    <a:lnTo>
                      <a:pt x="4371" y="3028"/>
                    </a:lnTo>
                    <a:lnTo>
                      <a:pt x="4391" y="3005"/>
                    </a:lnTo>
                    <a:lnTo>
                      <a:pt x="4407" y="2980"/>
                    </a:lnTo>
                    <a:lnTo>
                      <a:pt x="4420" y="2951"/>
                    </a:lnTo>
                    <a:lnTo>
                      <a:pt x="4430" y="2917"/>
                    </a:lnTo>
                    <a:lnTo>
                      <a:pt x="4436" y="2881"/>
                    </a:lnTo>
                    <a:lnTo>
                      <a:pt x="4438" y="2840"/>
                    </a:lnTo>
                    <a:lnTo>
                      <a:pt x="4438" y="2841"/>
                    </a:lnTo>
                    <a:lnTo>
                      <a:pt x="4438" y="2840"/>
                    </a:lnTo>
                    <a:lnTo>
                      <a:pt x="4461" y="2928"/>
                    </a:lnTo>
                    <a:lnTo>
                      <a:pt x="4475" y="3005"/>
                    </a:lnTo>
                    <a:lnTo>
                      <a:pt x="4486" y="3075"/>
                    </a:lnTo>
                    <a:lnTo>
                      <a:pt x="4493" y="3106"/>
                    </a:lnTo>
                    <a:lnTo>
                      <a:pt x="4502" y="3134"/>
                    </a:lnTo>
                    <a:lnTo>
                      <a:pt x="4515" y="3160"/>
                    </a:lnTo>
                    <a:lnTo>
                      <a:pt x="4531" y="3183"/>
                    </a:lnTo>
                    <a:lnTo>
                      <a:pt x="4553" y="3205"/>
                    </a:lnTo>
                    <a:lnTo>
                      <a:pt x="4579" y="3223"/>
                    </a:lnTo>
                    <a:lnTo>
                      <a:pt x="4612" y="3239"/>
                    </a:lnTo>
                    <a:lnTo>
                      <a:pt x="4653" y="3253"/>
                    </a:lnTo>
                    <a:lnTo>
                      <a:pt x="4703" y="3266"/>
                    </a:lnTo>
                    <a:lnTo>
                      <a:pt x="4763" y="3275"/>
                    </a:lnTo>
                    <a:lnTo>
                      <a:pt x="4775" y="3305"/>
                    </a:lnTo>
                    <a:lnTo>
                      <a:pt x="4797" y="3329"/>
                    </a:lnTo>
                    <a:lnTo>
                      <a:pt x="4822" y="3345"/>
                    </a:lnTo>
                    <a:lnTo>
                      <a:pt x="4849" y="3358"/>
                    </a:lnTo>
                    <a:lnTo>
                      <a:pt x="4881" y="3363"/>
                    </a:lnTo>
                    <a:lnTo>
                      <a:pt x="4914" y="3363"/>
                    </a:lnTo>
                    <a:lnTo>
                      <a:pt x="4946" y="3359"/>
                    </a:lnTo>
                    <a:lnTo>
                      <a:pt x="4975" y="3352"/>
                    </a:lnTo>
                    <a:lnTo>
                      <a:pt x="5050" y="3340"/>
                    </a:lnTo>
                    <a:lnTo>
                      <a:pt x="5107" y="3322"/>
                    </a:lnTo>
                    <a:lnTo>
                      <a:pt x="5151" y="3302"/>
                    </a:lnTo>
                    <a:lnTo>
                      <a:pt x="5181" y="3278"/>
                    </a:lnTo>
                    <a:lnTo>
                      <a:pt x="5201" y="3253"/>
                    </a:lnTo>
                    <a:lnTo>
                      <a:pt x="5212" y="3226"/>
                    </a:lnTo>
                    <a:lnTo>
                      <a:pt x="5215" y="3196"/>
                    </a:lnTo>
                    <a:lnTo>
                      <a:pt x="5213" y="3165"/>
                    </a:lnTo>
                    <a:lnTo>
                      <a:pt x="5203" y="3102"/>
                    </a:lnTo>
                    <a:lnTo>
                      <a:pt x="5199" y="3070"/>
                    </a:lnTo>
                    <a:lnTo>
                      <a:pt x="5197" y="3037"/>
                    </a:lnTo>
                    <a:lnTo>
                      <a:pt x="5199" y="3005"/>
                    </a:lnTo>
                    <a:lnTo>
                      <a:pt x="5210" y="2974"/>
                    </a:lnTo>
                    <a:lnTo>
                      <a:pt x="5228" y="2944"/>
                    </a:lnTo>
                    <a:lnTo>
                      <a:pt x="5240" y="2929"/>
                    </a:lnTo>
                    <a:lnTo>
                      <a:pt x="5257" y="2917"/>
                    </a:lnTo>
                    <a:lnTo>
                      <a:pt x="5364" y="2904"/>
                    </a:lnTo>
                    <a:lnTo>
                      <a:pt x="5454" y="2886"/>
                    </a:lnTo>
                    <a:lnTo>
                      <a:pt x="5492" y="2874"/>
                    </a:lnTo>
                    <a:lnTo>
                      <a:pt x="5526" y="2861"/>
                    </a:lnTo>
                    <a:lnTo>
                      <a:pt x="5553" y="2845"/>
                    </a:lnTo>
                    <a:lnTo>
                      <a:pt x="5574" y="2825"/>
                    </a:lnTo>
                    <a:lnTo>
                      <a:pt x="5591" y="2804"/>
                    </a:lnTo>
                    <a:lnTo>
                      <a:pt x="5600" y="2778"/>
                    </a:lnTo>
                    <a:lnTo>
                      <a:pt x="5600" y="2750"/>
                    </a:lnTo>
                    <a:lnTo>
                      <a:pt x="5594" y="2717"/>
                    </a:lnTo>
                    <a:lnTo>
                      <a:pt x="5580" y="2679"/>
                    </a:lnTo>
                    <a:lnTo>
                      <a:pt x="5558" y="2638"/>
                    </a:lnTo>
                    <a:lnTo>
                      <a:pt x="5528" y="2591"/>
                    </a:lnTo>
                    <a:lnTo>
                      <a:pt x="5486" y="2541"/>
                    </a:lnTo>
                    <a:lnTo>
                      <a:pt x="5443" y="2521"/>
                    </a:lnTo>
                    <a:lnTo>
                      <a:pt x="5415" y="2500"/>
                    </a:lnTo>
                    <a:lnTo>
                      <a:pt x="5393" y="2476"/>
                    </a:lnTo>
                    <a:lnTo>
                      <a:pt x="5373" y="2453"/>
                    </a:lnTo>
                    <a:lnTo>
                      <a:pt x="5353" y="2433"/>
                    </a:lnTo>
                    <a:lnTo>
                      <a:pt x="5339" y="2426"/>
                    </a:lnTo>
                    <a:lnTo>
                      <a:pt x="5325" y="2419"/>
                    </a:lnTo>
                    <a:lnTo>
                      <a:pt x="5282" y="2411"/>
                    </a:lnTo>
                    <a:lnTo>
                      <a:pt x="5255" y="2410"/>
                    </a:lnTo>
                    <a:lnTo>
                      <a:pt x="5222" y="2411"/>
                    </a:lnTo>
                    <a:lnTo>
                      <a:pt x="5228" y="2316"/>
                    </a:lnTo>
                    <a:lnTo>
                      <a:pt x="5226" y="2228"/>
                    </a:lnTo>
                    <a:lnTo>
                      <a:pt x="5215" y="2149"/>
                    </a:lnTo>
                    <a:lnTo>
                      <a:pt x="5206" y="2115"/>
                    </a:lnTo>
                    <a:lnTo>
                      <a:pt x="5195" y="2084"/>
                    </a:lnTo>
                    <a:lnTo>
                      <a:pt x="5183" y="2055"/>
                    </a:lnTo>
                    <a:lnTo>
                      <a:pt x="5169" y="2032"/>
                    </a:lnTo>
                    <a:lnTo>
                      <a:pt x="5151" y="2014"/>
                    </a:lnTo>
                    <a:lnTo>
                      <a:pt x="5133" y="1998"/>
                    </a:lnTo>
                    <a:lnTo>
                      <a:pt x="5111" y="1989"/>
                    </a:lnTo>
                    <a:lnTo>
                      <a:pt x="5088" y="1985"/>
                    </a:lnTo>
                    <a:lnTo>
                      <a:pt x="5063" y="1985"/>
                    </a:lnTo>
                    <a:lnTo>
                      <a:pt x="5034" y="1992"/>
                    </a:lnTo>
                    <a:lnTo>
                      <a:pt x="5012" y="1980"/>
                    </a:lnTo>
                    <a:lnTo>
                      <a:pt x="4996" y="1967"/>
                    </a:lnTo>
                    <a:lnTo>
                      <a:pt x="4985" y="1953"/>
                    </a:lnTo>
                    <a:lnTo>
                      <a:pt x="4978" y="1938"/>
                    </a:lnTo>
                    <a:lnTo>
                      <a:pt x="4978" y="1920"/>
                    </a:lnTo>
                    <a:lnTo>
                      <a:pt x="4980" y="1902"/>
                    </a:lnTo>
                    <a:lnTo>
                      <a:pt x="4985" y="1883"/>
                    </a:lnTo>
                    <a:lnTo>
                      <a:pt x="4994" y="1863"/>
                    </a:lnTo>
                    <a:lnTo>
                      <a:pt x="5019" y="1820"/>
                    </a:lnTo>
                    <a:lnTo>
                      <a:pt x="5050" y="1775"/>
                    </a:lnTo>
                    <a:lnTo>
                      <a:pt x="5115" y="1681"/>
                    </a:lnTo>
                    <a:lnTo>
                      <a:pt x="5140" y="1634"/>
                    </a:lnTo>
                    <a:lnTo>
                      <a:pt x="5151" y="1611"/>
                    </a:lnTo>
                    <a:lnTo>
                      <a:pt x="5158" y="1590"/>
                    </a:lnTo>
                    <a:lnTo>
                      <a:pt x="5161" y="1566"/>
                    </a:lnTo>
                    <a:lnTo>
                      <a:pt x="5161" y="1545"/>
                    </a:lnTo>
                    <a:lnTo>
                      <a:pt x="5158" y="1525"/>
                    </a:lnTo>
                    <a:lnTo>
                      <a:pt x="5149" y="1503"/>
                    </a:lnTo>
                    <a:lnTo>
                      <a:pt x="5134" y="1485"/>
                    </a:lnTo>
                    <a:lnTo>
                      <a:pt x="5116" y="1467"/>
                    </a:lnTo>
                    <a:lnTo>
                      <a:pt x="5089" y="1449"/>
                    </a:lnTo>
                    <a:lnTo>
                      <a:pt x="5059" y="1435"/>
                    </a:lnTo>
                    <a:lnTo>
                      <a:pt x="5019" y="1420"/>
                    </a:lnTo>
                    <a:lnTo>
                      <a:pt x="4973" y="1406"/>
                    </a:lnTo>
                    <a:lnTo>
                      <a:pt x="4917" y="1395"/>
                    </a:lnTo>
                    <a:lnTo>
                      <a:pt x="4854" y="1386"/>
                    </a:lnTo>
                    <a:lnTo>
                      <a:pt x="4817" y="1336"/>
                    </a:lnTo>
                    <a:lnTo>
                      <a:pt x="4782" y="1300"/>
                    </a:lnTo>
                    <a:lnTo>
                      <a:pt x="4752" y="1273"/>
                    </a:lnTo>
                    <a:lnTo>
                      <a:pt x="4725" y="1253"/>
                    </a:lnTo>
                    <a:lnTo>
                      <a:pt x="4703" y="1241"/>
                    </a:lnTo>
                    <a:lnTo>
                      <a:pt x="4684" y="1233"/>
                    </a:lnTo>
                    <a:lnTo>
                      <a:pt x="4651" y="1221"/>
                    </a:lnTo>
                    <a:lnTo>
                      <a:pt x="4639" y="1212"/>
                    </a:lnTo>
                    <a:lnTo>
                      <a:pt x="4626" y="1201"/>
                    </a:lnTo>
                    <a:lnTo>
                      <a:pt x="4615" y="1183"/>
                    </a:lnTo>
                    <a:lnTo>
                      <a:pt x="4605" y="1156"/>
                    </a:lnTo>
                    <a:lnTo>
                      <a:pt x="4583" y="1073"/>
                    </a:lnTo>
                    <a:lnTo>
                      <a:pt x="4558" y="933"/>
                    </a:lnTo>
                    <a:lnTo>
                      <a:pt x="4540" y="919"/>
                    </a:lnTo>
                    <a:lnTo>
                      <a:pt x="4529" y="902"/>
                    </a:lnTo>
                    <a:lnTo>
                      <a:pt x="4522" y="884"/>
                    </a:lnTo>
                    <a:lnTo>
                      <a:pt x="4518" y="863"/>
                    </a:lnTo>
                    <a:lnTo>
                      <a:pt x="4522" y="816"/>
                    </a:lnTo>
                    <a:lnTo>
                      <a:pt x="4529" y="766"/>
                    </a:lnTo>
                    <a:lnTo>
                      <a:pt x="4533" y="714"/>
                    </a:lnTo>
                    <a:lnTo>
                      <a:pt x="4533" y="687"/>
                    </a:lnTo>
                    <a:lnTo>
                      <a:pt x="4527" y="661"/>
                    </a:lnTo>
                    <a:lnTo>
                      <a:pt x="4518" y="634"/>
                    </a:lnTo>
                    <a:lnTo>
                      <a:pt x="4504" y="611"/>
                    </a:lnTo>
                    <a:lnTo>
                      <a:pt x="4482" y="588"/>
                    </a:lnTo>
                    <a:lnTo>
                      <a:pt x="4456" y="566"/>
                    </a:lnTo>
                    <a:close/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0534" y="10067"/>
                <a:ext cx="314" cy="343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124" y="56"/>
                  </a:cxn>
                  <a:cxn ang="0">
                    <a:pos x="124" y="104"/>
                  </a:cxn>
                  <a:cxn ang="0">
                    <a:pos x="118" y="146"/>
                  </a:cxn>
                  <a:cxn ang="0">
                    <a:pos x="108" y="183"/>
                  </a:cxn>
                  <a:cxn ang="0">
                    <a:pos x="79" y="246"/>
                  </a:cxn>
                  <a:cxn ang="0">
                    <a:pos x="47" y="306"/>
                  </a:cxn>
                  <a:cxn ang="0">
                    <a:pos x="18" y="369"/>
                  </a:cxn>
                  <a:cxn ang="0">
                    <a:pos x="7" y="405"/>
                  </a:cxn>
                  <a:cxn ang="0">
                    <a:pos x="2" y="446"/>
                  </a:cxn>
                  <a:cxn ang="0">
                    <a:pos x="0" y="493"/>
                  </a:cxn>
                  <a:cxn ang="0">
                    <a:pos x="4" y="547"/>
                  </a:cxn>
                  <a:cxn ang="0">
                    <a:pos x="16" y="611"/>
                  </a:cxn>
                  <a:cxn ang="0">
                    <a:pos x="34" y="685"/>
                  </a:cxn>
                  <a:cxn ang="0">
                    <a:pos x="187" y="663"/>
                  </a:cxn>
                  <a:cxn ang="0">
                    <a:pos x="287" y="642"/>
                  </a:cxn>
                  <a:cxn ang="0">
                    <a:pos x="325" y="633"/>
                  </a:cxn>
                  <a:cxn ang="0">
                    <a:pos x="336" y="629"/>
                  </a:cxn>
                  <a:cxn ang="0">
                    <a:pos x="388" y="611"/>
                  </a:cxn>
                  <a:cxn ang="0">
                    <a:pos x="436" y="590"/>
                  </a:cxn>
                  <a:cxn ang="0">
                    <a:pos x="483" y="563"/>
                  </a:cxn>
                  <a:cxn ang="0">
                    <a:pos x="524" y="534"/>
                  </a:cxn>
                  <a:cxn ang="0">
                    <a:pos x="562" y="498"/>
                  </a:cxn>
                  <a:cxn ang="0">
                    <a:pos x="591" y="458"/>
                  </a:cxn>
                  <a:cxn ang="0">
                    <a:pos x="603" y="435"/>
                  </a:cxn>
                  <a:cxn ang="0">
                    <a:pos x="614" y="412"/>
                  </a:cxn>
                  <a:cxn ang="0">
                    <a:pos x="621" y="385"/>
                  </a:cxn>
                  <a:cxn ang="0">
                    <a:pos x="627" y="358"/>
                  </a:cxn>
                  <a:cxn ang="0">
                    <a:pos x="628" y="297"/>
                  </a:cxn>
                  <a:cxn ang="0">
                    <a:pos x="567" y="311"/>
                  </a:cxn>
                  <a:cxn ang="0">
                    <a:pos x="540" y="315"/>
                  </a:cxn>
                  <a:cxn ang="0">
                    <a:pos x="515" y="315"/>
                  </a:cxn>
                  <a:cxn ang="0">
                    <a:pos x="494" y="313"/>
                  </a:cxn>
                  <a:cxn ang="0">
                    <a:pos x="474" y="309"/>
                  </a:cxn>
                  <a:cxn ang="0">
                    <a:pos x="438" y="295"/>
                  </a:cxn>
                  <a:cxn ang="0">
                    <a:pos x="409" y="273"/>
                  </a:cxn>
                  <a:cxn ang="0">
                    <a:pos x="386" y="246"/>
                  </a:cxn>
                  <a:cxn ang="0">
                    <a:pos x="366" y="217"/>
                  </a:cxn>
                  <a:cxn ang="0">
                    <a:pos x="348" y="183"/>
                  </a:cxn>
                  <a:cxn ang="0">
                    <a:pos x="314" y="117"/>
                  </a:cxn>
                  <a:cxn ang="0">
                    <a:pos x="294" y="84"/>
                  </a:cxn>
                  <a:cxn ang="0">
                    <a:pos x="287" y="74"/>
                  </a:cxn>
                  <a:cxn ang="0">
                    <a:pos x="271" y="56"/>
                  </a:cxn>
                  <a:cxn ang="0">
                    <a:pos x="244" y="32"/>
                  </a:cxn>
                  <a:cxn ang="0">
                    <a:pos x="210" y="14"/>
                  </a:cxn>
                  <a:cxn ang="0">
                    <a:pos x="169" y="3"/>
                  </a:cxn>
                  <a:cxn ang="0">
                    <a:pos x="120" y="0"/>
                  </a:cxn>
                </a:cxnLst>
                <a:rect l="0" t="0" r="r" b="b"/>
                <a:pathLst>
                  <a:path w="628" h="685">
                    <a:moveTo>
                      <a:pt x="120" y="0"/>
                    </a:moveTo>
                    <a:lnTo>
                      <a:pt x="124" y="56"/>
                    </a:lnTo>
                    <a:lnTo>
                      <a:pt x="124" y="104"/>
                    </a:lnTo>
                    <a:lnTo>
                      <a:pt x="118" y="146"/>
                    </a:lnTo>
                    <a:lnTo>
                      <a:pt x="108" y="183"/>
                    </a:lnTo>
                    <a:lnTo>
                      <a:pt x="79" y="246"/>
                    </a:lnTo>
                    <a:lnTo>
                      <a:pt x="47" y="306"/>
                    </a:lnTo>
                    <a:lnTo>
                      <a:pt x="18" y="369"/>
                    </a:lnTo>
                    <a:lnTo>
                      <a:pt x="7" y="405"/>
                    </a:lnTo>
                    <a:lnTo>
                      <a:pt x="2" y="446"/>
                    </a:lnTo>
                    <a:lnTo>
                      <a:pt x="0" y="493"/>
                    </a:lnTo>
                    <a:lnTo>
                      <a:pt x="4" y="547"/>
                    </a:lnTo>
                    <a:lnTo>
                      <a:pt x="16" y="611"/>
                    </a:lnTo>
                    <a:lnTo>
                      <a:pt x="34" y="685"/>
                    </a:lnTo>
                    <a:lnTo>
                      <a:pt x="187" y="663"/>
                    </a:lnTo>
                    <a:lnTo>
                      <a:pt x="287" y="642"/>
                    </a:lnTo>
                    <a:lnTo>
                      <a:pt x="325" y="633"/>
                    </a:lnTo>
                    <a:lnTo>
                      <a:pt x="336" y="629"/>
                    </a:lnTo>
                    <a:lnTo>
                      <a:pt x="388" y="611"/>
                    </a:lnTo>
                    <a:lnTo>
                      <a:pt x="436" y="590"/>
                    </a:lnTo>
                    <a:lnTo>
                      <a:pt x="483" y="563"/>
                    </a:lnTo>
                    <a:lnTo>
                      <a:pt x="524" y="534"/>
                    </a:lnTo>
                    <a:lnTo>
                      <a:pt x="562" y="498"/>
                    </a:lnTo>
                    <a:lnTo>
                      <a:pt x="591" y="458"/>
                    </a:lnTo>
                    <a:lnTo>
                      <a:pt x="603" y="435"/>
                    </a:lnTo>
                    <a:lnTo>
                      <a:pt x="614" y="412"/>
                    </a:lnTo>
                    <a:lnTo>
                      <a:pt x="621" y="385"/>
                    </a:lnTo>
                    <a:lnTo>
                      <a:pt x="627" y="358"/>
                    </a:lnTo>
                    <a:lnTo>
                      <a:pt x="628" y="297"/>
                    </a:lnTo>
                    <a:lnTo>
                      <a:pt x="567" y="311"/>
                    </a:lnTo>
                    <a:lnTo>
                      <a:pt x="540" y="315"/>
                    </a:lnTo>
                    <a:lnTo>
                      <a:pt x="515" y="315"/>
                    </a:lnTo>
                    <a:lnTo>
                      <a:pt x="494" y="313"/>
                    </a:lnTo>
                    <a:lnTo>
                      <a:pt x="474" y="309"/>
                    </a:lnTo>
                    <a:lnTo>
                      <a:pt x="438" y="295"/>
                    </a:lnTo>
                    <a:lnTo>
                      <a:pt x="409" y="273"/>
                    </a:lnTo>
                    <a:lnTo>
                      <a:pt x="386" y="246"/>
                    </a:lnTo>
                    <a:lnTo>
                      <a:pt x="366" y="217"/>
                    </a:lnTo>
                    <a:lnTo>
                      <a:pt x="348" y="183"/>
                    </a:lnTo>
                    <a:lnTo>
                      <a:pt x="314" y="117"/>
                    </a:lnTo>
                    <a:lnTo>
                      <a:pt x="294" y="84"/>
                    </a:lnTo>
                    <a:lnTo>
                      <a:pt x="287" y="74"/>
                    </a:lnTo>
                    <a:lnTo>
                      <a:pt x="271" y="56"/>
                    </a:lnTo>
                    <a:lnTo>
                      <a:pt x="244" y="32"/>
                    </a:lnTo>
                    <a:lnTo>
                      <a:pt x="210" y="14"/>
                    </a:lnTo>
                    <a:lnTo>
                      <a:pt x="169" y="3"/>
                    </a:lnTo>
                    <a:lnTo>
                      <a:pt x="120" y="0"/>
                    </a:lnTo>
                    <a:close/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7"/>
              <p:cNvSpPr>
                <a:spLocks/>
              </p:cNvSpPr>
              <p:nvPr/>
            </p:nvSpPr>
            <p:spPr bwMode="auto">
              <a:xfrm>
                <a:off x="10180" y="9965"/>
                <a:ext cx="354" cy="658"/>
              </a:xfrm>
              <a:custGeom>
                <a:avLst/>
                <a:gdLst/>
                <a:ahLst/>
                <a:cxnLst>
                  <a:cxn ang="0">
                    <a:pos x="659" y="226"/>
                  </a:cxn>
                  <a:cxn ang="0">
                    <a:pos x="589" y="253"/>
                  </a:cxn>
                  <a:cxn ang="0">
                    <a:pos x="528" y="246"/>
                  </a:cxn>
                  <a:cxn ang="0">
                    <a:pos x="476" y="214"/>
                  </a:cxn>
                  <a:cxn ang="0">
                    <a:pos x="404" y="136"/>
                  </a:cxn>
                  <a:cxn ang="0">
                    <a:pos x="334" y="56"/>
                  </a:cxn>
                  <a:cxn ang="0">
                    <a:pos x="284" y="14"/>
                  </a:cxn>
                  <a:cxn ang="0">
                    <a:pos x="245" y="81"/>
                  </a:cxn>
                  <a:cxn ang="0">
                    <a:pos x="209" y="223"/>
                  </a:cxn>
                  <a:cxn ang="0">
                    <a:pos x="135" y="395"/>
                  </a:cxn>
                  <a:cxn ang="0">
                    <a:pos x="40" y="581"/>
                  </a:cxn>
                  <a:cxn ang="0">
                    <a:pos x="17" y="640"/>
                  </a:cxn>
                  <a:cxn ang="0">
                    <a:pos x="2" y="710"/>
                  </a:cxn>
                  <a:cxn ang="0">
                    <a:pos x="6" y="804"/>
                  </a:cxn>
                  <a:cxn ang="0">
                    <a:pos x="31" y="895"/>
                  </a:cxn>
                  <a:cxn ang="0">
                    <a:pos x="43" y="1002"/>
                  </a:cxn>
                  <a:cxn ang="0">
                    <a:pos x="36" y="1113"/>
                  </a:cxn>
                  <a:cxn ang="0">
                    <a:pos x="36" y="1187"/>
                  </a:cxn>
                  <a:cxn ang="0">
                    <a:pos x="47" y="1237"/>
                  </a:cxn>
                  <a:cxn ang="0">
                    <a:pos x="74" y="1289"/>
                  </a:cxn>
                  <a:cxn ang="0">
                    <a:pos x="135" y="1295"/>
                  </a:cxn>
                  <a:cxn ang="0">
                    <a:pos x="180" y="1243"/>
                  </a:cxn>
                  <a:cxn ang="0">
                    <a:pos x="210" y="1183"/>
                  </a:cxn>
                  <a:cxn ang="0">
                    <a:pos x="272" y="1127"/>
                  </a:cxn>
                  <a:cxn ang="0">
                    <a:pos x="367" y="1088"/>
                  </a:cxn>
                  <a:cxn ang="0">
                    <a:pos x="464" y="1034"/>
                  </a:cxn>
                  <a:cxn ang="0">
                    <a:pos x="532" y="967"/>
                  </a:cxn>
                  <a:cxn ang="0">
                    <a:pos x="568" y="904"/>
                  </a:cxn>
                  <a:cxn ang="0">
                    <a:pos x="595" y="824"/>
                  </a:cxn>
                  <a:cxn ang="0">
                    <a:pos x="607" y="725"/>
                  </a:cxn>
                  <a:cxn ang="0">
                    <a:pos x="606" y="633"/>
                  </a:cxn>
                  <a:cxn ang="0">
                    <a:pos x="624" y="545"/>
                  </a:cxn>
                  <a:cxn ang="0">
                    <a:pos x="667" y="442"/>
                  </a:cxn>
                  <a:cxn ang="0">
                    <a:pos x="703" y="334"/>
                  </a:cxn>
                  <a:cxn ang="0">
                    <a:pos x="708" y="271"/>
                  </a:cxn>
                  <a:cxn ang="0">
                    <a:pos x="701" y="198"/>
                  </a:cxn>
                </a:cxnLst>
                <a:rect l="0" t="0" r="r" b="b"/>
                <a:pathLst>
                  <a:path w="708" h="1316">
                    <a:moveTo>
                      <a:pt x="701" y="198"/>
                    </a:moveTo>
                    <a:lnTo>
                      <a:pt x="659" y="226"/>
                    </a:lnTo>
                    <a:lnTo>
                      <a:pt x="624" y="244"/>
                    </a:lnTo>
                    <a:lnTo>
                      <a:pt x="589" y="253"/>
                    </a:lnTo>
                    <a:lnTo>
                      <a:pt x="559" y="253"/>
                    </a:lnTo>
                    <a:lnTo>
                      <a:pt x="528" y="246"/>
                    </a:lnTo>
                    <a:lnTo>
                      <a:pt x="501" y="232"/>
                    </a:lnTo>
                    <a:lnTo>
                      <a:pt x="476" y="214"/>
                    </a:lnTo>
                    <a:lnTo>
                      <a:pt x="451" y="190"/>
                    </a:lnTo>
                    <a:lnTo>
                      <a:pt x="404" y="136"/>
                    </a:lnTo>
                    <a:lnTo>
                      <a:pt x="358" y="81"/>
                    </a:lnTo>
                    <a:lnTo>
                      <a:pt x="334" y="56"/>
                    </a:lnTo>
                    <a:lnTo>
                      <a:pt x="309" y="32"/>
                    </a:lnTo>
                    <a:lnTo>
                      <a:pt x="284" y="14"/>
                    </a:lnTo>
                    <a:lnTo>
                      <a:pt x="257" y="0"/>
                    </a:lnTo>
                    <a:lnTo>
                      <a:pt x="245" y="81"/>
                    </a:lnTo>
                    <a:lnTo>
                      <a:pt x="228" y="156"/>
                    </a:lnTo>
                    <a:lnTo>
                      <a:pt x="209" y="223"/>
                    </a:lnTo>
                    <a:lnTo>
                      <a:pt x="185" y="286"/>
                    </a:lnTo>
                    <a:lnTo>
                      <a:pt x="135" y="395"/>
                    </a:lnTo>
                    <a:lnTo>
                      <a:pt x="83" y="493"/>
                    </a:lnTo>
                    <a:lnTo>
                      <a:pt x="40" y="581"/>
                    </a:lnTo>
                    <a:lnTo>
                      <a:pt x="22" y="624"/>
                    </a:lnTo>
                    <a:lnTo>
                      <a:pt x="17" y="640"/>
                    </a:lnTo>
                    <a:lnTo>
                      <a:pt x="9" y="667"/>
                    </a:lnTo>
                    <a:lnTo>
                      <a:pt x="2" y="710"/>
                    </a:lnTo>
                    <a:lnTo>
                      <a:pt x="0" y="757"/>
                    </a:lnTo>
                    <a:lnTo>
                      <a:pt x="6" y="804"/>
                    </a:lnTo>
                    <a:lnTo>
                      <a:pt x="18" y="856"/>
                    </a:lnTo>
                    <a:lnTo>
                      <a:pt x="31" y="895"/>
                    </a:lnTo>
                    <a:lnTo>
                      <a:pt x="38" y="933"/>
                    </a:lnTo>
                    <a:lnTo>
                      <a:pt x="43" y="1002"/>
                    </a:lnTo>
                    <a:lnTo>
                      <a:pt x="42" y="1061"/>
                    </a:lnTo>
                    <a:lnTo>
                      <a:pt x="36" y="1113"/>
                    </a:lnTo>
                    <a:lnTo>
                      <a:pt x="34" y="1163"/>
                    </a:lnTo>
                    <a:lnTo>
                      <a:pt x="36" y="1187"/>
                    </a:lnTo>
                    <a:lnTo>
                      <a:pt x="40" y="1212"/>
                    </a:lnTo>
                    <a:lnTo>
                      <a:pt x="47" y="1237"/>
                    </a:lnTo>
                    <a:lnTo>
                      <a:pt x="58" y="1262"/>
                    </a:lnTo>
                    <a:lnTo>
                      <a:pt x="74" y="1289"/>
                    </a:lnTo>
                    <a:lnTo>
                      <a:pt x="96" y="1316"/>
                    </a:lnTo>
                    <a:lnTo>
                      <a:pt x="135" y="1295"/>
                    </a:lnTo>
                    <a:lnTo>
                      <a:pt x="162" y="1271"/>
                    </a:lnTo>
                    <a:lnTo>
                      <a:pt x="180" y="1243"/>
                    </a:lnTo>
                    <a:lnTo>
                      <a:pt x="194" y="1214"/>
                    </a:lnTo>
                    <a:lnTo>
                      <a:pt x="210" y="1183"/>
                    </a:lnTo>
                    <a:lnTo>
                      <a:pt x="234" y="1154"/>
                    </a:lnTo>
                    <a:lnTo>
                      <a:pt x="272" y="1127"/>
                    </a:lnTo>
                    <a:lnTo>
                      <a:pt x="325" y="1104"/>
                    </a:lnTo>
                    <a:lnTo>
                      <a:pt x="367" y="1088"/>
                    </a:lnTo>
                    <a:lnTo>
                      <a:pt x="415" y="1066"/>
                    </a:lnTo>
                    <a:lnTo>
                      <a:pt x="464" y="1034"/>
                    </a:lnTo>
                    <a:lnTo>
                      <a:pt x="510" y="993"/>
                    </a:lnTo>
                    <a:lnTo>
                      <a:pt x="532" y="967"/>
                    </a:lnTo>
                    <a:lnTo>
                      <a:pt x="552" y="939"/>
                    </a:lnTo>
                    <a:lnTo>
                      <a:pt x="568" y="904"/>
                    </a:lnTo>
                    <a:lnTo>
                      <a:pt x="582" y="867"/>
                    </a:lnTo>
                    <a:lnTo>
                      <a:pt x="595" y="824"/>
                    </a:lnTo>
                    <a:lnTo>
                      <a:pt x="602" y="777"/>
                    </a:lnTo>
                    <a:lnTo>
                      <a:pt x="607" y="725"/>
                    </a:lnTo>
                    <a:lnTo>
                      <a:pt x="606" y="667"/>
                    </a:lnTo>
                    <a:lnTo>
                      <a:pt x="606" y="633"/>
                    </a:lnTo>
                    <a:lnTo>
                      <a:pt x="609" y="602"/>
                    </a:lnTo>
                    <a:lnTo>
                      <a:pt x="624" y="545"/>
                    </a:lnTo>
                    <a:lnTo>
                      <a:pt x="643" y="493"/>
                    </a:lnTo>
                    <a:lnTo>
                      <a:pt x="667" y="442"/>
                    </a:lnTo>
                    <a:lnTo>
                      <a:pt x="686" y="390"/>
                    </a:lnTo>
                    <a:lnTo>
                      <a:pt x="703" y="334"/>
                    </a:lnTo>
                    <a:lnTo>
                      <a:pt x="706" y="304"/>
                    </a:lnTo>
                    <a:lnTo>
                      <a:pt x="708" y="271"/>
                    </a:lnTo>
                    <a:lnTo>
                      <a:pt x="706" y="235"/>
                    </a:lnTo>
                    <a:lnTo>
                      <a:pt x="701" y="198"/>
                    </a:lnTo>
                    <a:close/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auto">
              <a:xfrm>
                <a:off x="9869" y="9773"/>
                <a:ext cx="344" cy="419"/>
              </a:xfrm>
              <a:custGeom>
                <a:avLst/>
                <a:gdLst/>
                <a:ahLst/>
                <a:cxnLst>
                  <a:cxn ang="0">
                    <a:pos x="427" y="34"/>
                  </a:cxn>
                  <a:cxn ang="0">
                    <a:pos x="357" y="0"/>
                  </a:cxn>
                  <a:cxn ang="0">
                    <a:pos x="329" y="3"/>
                  </a:cxn>
                  <a:cxn ang="0">
                    <a:pos x="314" y="25"/>
                  </a:cxn>
                  <a:cxn ang="0">
                    <a:pos x="300" y="90"/>
                  </a:cxn>
                  <a:cxn ang="0">
                    <a:pos x="278" y="126"/>
                  </a:cxn>
                  <a:cxn ang="0">
                    <a:pos x="230" y="136"/>
                  </a:cxn>
                  <a:cxn ang="0">
                    <a:pos x="136" y="104"/>
                  </a:cxn>
                  <a:cxn ang="0">
                    <a:pos x="48" y="91"/>
                  </a:cxn>
                  <a:cxn ang="0">
                    <a:pos x="22" y="151"/>
                  </a:cxn>
                  <a:cxn ang="0">
                    <a:pos x="2" y="251"/>
                  </a:cxn>
                  <a:cxn ang="0">
                    <a:pos x="7" y="386"/>
                  </a:cxn>
                  <a:cxn ang="0">
                    <a:pos x="32" y="478"/>
                  </a:cxn>
                  <a:cxn ang="0">
                    <a:pos x="45" y="492"/>
                  </a:cxn>
                  <a:cxn ang="0">
                    <a:pos x="86" y="507"/>
                  </a:cxn>
                  <a:cxn ang="0">
                    <a:pos x="129" y="539"/>
                  </a:cxn>
                  <a:cxn ang="0">
                    <a:pos x="160" y="588"/>
                  </a:cxn>
                  <a:cxn ang="0">
                    <a:pos x="196" y="606"/>
                  </a:cxn>
                  <a:cxn ang="0">
                    <a:pos x="248" y="622"/>
                  </a:cxn>
                  <a:cxn ang="0">
                    <a:pos x="277" y="640"/>
                  </a:cxn>
                  <a:cxn ang="0">
                    <a:pos x="302" y="692"/>
                  </a:cxn>
                  <a:cxn ang="0">
                    <a:pos x="330" y="741"/>
                  </a:cxn>
                  <a:cxn ang="0">
                    <a:pos x="375" y="777"/>
                  </a:cxn>
                  <a:cxn ang="0">
                    <a:pos x="449" y="816"/>
                  </a:cxn>
                  <a:cxn ang="0">
                    <a:pos x="564" y="766"/>
                  </a:cxn>
                  <a:cxn ang="0">
                    <a:pos x="650" y="649"/>
                  </a:cxn>
                  <a:cxn ang="0">
                    <a:pos x="686" y="555"/>
                  </a:cxn>
                  <a:cxn ang="0">
                    <a:pos x="681" y="478"/>
                  </a:cxn>
                  <a:cxn ang="0">
                    <a:pos x="650" y="406"/>
                  </a:cxn>
                  <a:cxn ang="0">
                    <a:pos x="575" y="289"/>
                  </a:cxn>
                  <a:cxn ang="0">
                    <a:pos x="523" y="192"/>
                  </a:cxn>
                  <a:cxn ang="0">
                    <a:pos x="481" y="72"/>
                  </a:cxn>
                </a:cxnLst>
                <a:rect l="0" t="0" r="r" b="b"/>
                <a:pathLst>
                  <a:path w="688" h="836">
                    <a:moveTo>
                      <a:pt x="481" y="72"/>
                    </a:moveTo>
                    <a:lnTo>
                      <a:pt x="427" y="34"/>
                    </a:lnTo>
                    <a:lnTo>
                      <a:pt x="386" y="10"/>
                    </a:lnTo>
                    <a:lnTo>
                      <a:pt x="357" y="0"/>
                    </a:lnTo>
                    <a:lnTo>
                      <a:pt x="336" y="0"/>
                    </a:lnTo>
                    <a:lnTo>
                      <a:pt x="329" y="3"/>
                    </a:lnTo>
                    <a:lnTo>
                      <a:pt x="323" y="10"/>
                    </a:lnTo>
                    <a:lnTo>
                      <a:pt x="314" y="25"/>
                    </a:lnTo>
                    <a:lnTo>
                      <a:pt x="305" y="68"/>
                    </a:lnTo>
                    <a:lnTo>
                      <a:pt x="300" y="90"/>
                    </a:lnTo>
                    <a:lnTo>
                      <a:pt x="291" y="109"/>
                    </a:lnTo>
                    <a:lnTo>
                      <a:pt x="278" y="126"/>
                    </a:lnTo>
                    <a:lnTo>
                      <a:pt x="259" y="135"/>
                    </a:lnTo>
                    <a:lnTo>
                      <a:pt x="230" y="136"/>
                    </a:lnTo>
                    <a:lnTo>
                      <a:pt x="189" y="126"/>
                    </a:lnTo>
                    <a:lnTo>
                      <a:pt x="136" y="104"/>
                    </a:lnTo>
                    <a:lnTo>
                      <a:pt x="68" y="68"/>
                    </a:lnTo>
                    <a:lnTo>
                      <a:pt x="48" y="91"/>
                    </a:lnTo>
                    <a:lnTo>
                      <a:pt x="32" y="118"/>
                    </a:lnTo>
                    <a:lnTo>
                      <a:pt x="22" y="151"/>
                    </a:lnTo>
                    <a:lnTo>
                      <a:pt x="13" y="183"/>
                    </a:lnTo>
                    <a:lnTo>
                      <a:pt x="2" y="251"/>
                    </a:lnTo>
                    <a:lnTo>
                      <a:pt x="0" y="322"/>
                    </a:lnTo>
                    <a:lnTo>
                      <a:pt x="7" y="386"/>
                    </a:lnTo>
                    <a:lnTo>
                      <a:pt x="18" y="440"/>
                    </a:lnTo>
                    <a:lnTo>
                      <a:pt x="32" y="478"/>
                    </a:lnTo>
                    <a:lnTo>
                      <a:pt x="41" y="489"/>
                    </a:lnTo>
                    <a:lnTo>
                      <a:pt x="45" y="492"/>
                    </a:lnTo>
                    <a:lnTo>
                      <a:pt x="50" y="494"/>
                    </a:lnTo>
                    <a:lnTo>
                      <a:pt x="86" y="507"/>
                    </a:lnTo>
                    <a:lnTo>
                      <a:pt x="113" y="523"/>
                    </a:lnTo>
                    <a:lnTo>
                      <a:pt x="129" y="539"/>
                    </a:lnTo>
                    <a:lnTo>
                      <a:pt x="142" y="557"/>
                    </a:lnTo>
                    <a:lnTo>
                      <a:pt x="160" y="588"/>
                    </a:lnTo>
                    <a:lnTo>
                      <a:pt x="174" y="599"/>
                    </a:lnTo>
                    <a:lnTo>
                      <a:pt x="196" y="606"/>
                    </a:lnTo>
                    <a:lnTo>
                      <a:pt x="226" y="613"/>
                    </a:lnTo>
                    <a:lnTo>
                      <a:pt x="248" y="622"/>
                    </a:lnTo>
                    <a:lnTo>
                      <a:pt x="266" y="631"/>
                    </a:lnTo>
                    <a:lnTo>
                      <a:pt x="277" y="640"/>
                    </a:lnTo>
                    <a:lnTo>
                      <a:pt x="291" y="665"/>
                    </a:lnTo>
                    <a:lnTo>
                      <a:pt x="302" y="692"/>
                    </a:lnTo>
                    <a:lnTo>
                      <a:pt x="318" y="725"/>
                    </a:lnTo>
                    <a:lnTo>
                      <a:pt x="330" y="741"/>
                    </a:lnTo>
                    <a:lnTo>
                      <a:pt x="350" y="759"/>
                    </a:lnTo>
                    <a:lnTo>
                      <a:pt x="375" y="777"/>
                    </a:lnTo>
                    <a:lnTo>
                      <a:pt x="408" y="796"/>
                    </a:lnTo>
                    <a:lnTo>
                      <a:pt x="449" y="816"/>
                    </a:lnTo>
                    <a:lnTo>
                      <a:pt x="499" y="836"/>
                    </a:lnTo>
                    <a:lnTo>
                      <a:pt x="564" y="766"/>
                    </a:lnTo>
                    <a:lnTo>
                      <a:pt x="614" y="703"/>
                    </a:lnTo>
                    <a:lnTo>
                      <a:pt x="650" y="649"/>
                    </a:lnTo>
                    <a:lnTo>
                      <a:pt x="673" y="600"/>
                    </a:lnTo>
                    <a:lnTo>
                      <a:pt x="686" y="555"/>
                    </a:lnTo>
                    <a:lnTo>
                      <a:pt x="688" y="516"/>
                    </a:lnTo>
                    <a:lnTo>
                      <a:pt x="681" y="478"/>
                    </a:lnTo>
                    <a:lnTo>
                      <a:pt x="668" y="442"/>
                    </a:lnTo>
                    <a:lnTo>
                      <a:pt x="650" y="406"/>
                    </a:lnTo>
                    <a:lnTo>
                      <a:pt x="627" y="368"/>
                    </a:lnTo>
                    <a:lnTo>
                      <a:pt x="575" y="289"/>
                    </a:lnTo>
                    <a:lnTo>
                      <a:pt x="548" y="242"/>
                    </a:lnTo>
                    <a:lnTo>
                      <a:pt x="523" y="192"/>
                    </a:lnTo>
                    <a:lnTo>
                      <a:pt x="499" y="135"/>
                    </a:lnTo>
                    <a:lnTo>
                      <a:pt x="481" y="72"/>
                    </a:lnTo>
                    <a:close/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9508" y="9793"/>
                <a:ext cx="605" cy="899"/>
              </a:xfrm>
              <a:custGeom>
                <a:avLst/>
                <a:gdLst/>
                <a:ahLst/>
                <a:cxnLst>
                  <a:cxn ang="0">
                    <a:pos x="1128" y="934"/>
                  </a:cxn>
                  <a:cxn ang="0">
                    <a:pos x="1072" y="923"/>
                  </a:cxn>
                  <a:cxn ang="0">
                    <a:pos x="1036" y="889"/>
                  </a:cxn>
                  <a:cxn ang="0">
                    <a:pos x="1004" y="824"/>
                  </a:cxn>
                  <a:cxn ang="0">
                    <a:pos x="957" y="756"/>
                  </a:cxn>
                  <a:cxn ang="0">
                    <a:pos x="886" y="695"/>
                  </a:cxn>
                  <a:cxn ang="0">
                    <a:pos x="764" y="596"/>
                  </a:cxn>
                  <a:cxn ang="0">
                    <a:pos x="690" y="515"/>
                  </a:cxn>
                  <a:cxn ang="0">
                    <a:pos x="634" y="410"/>
                  </a:cxn>
                  <a:cxn ang="0">
                    <a:pos x="618" y="349"/>
                  </a:cxn>
                  <a:cxn ang="0">
                    <a:pos x="611" y="277"/>
                  </a:cxn>
                  <a:cxn ang="0">
                    <a:pos x="614" y="196"/>
                  </a:cxn>
                  <a:cxn ang="0">
                    <a:pos x="631" y="103"/>
                  </a:cxn>
                  <a:cxn ang="0">
                    <a:pos x="661" y="0"/>
                  </a:cxn>
                  <a:cxn ang="0">
                    <a:pos x="566" y="58"/>
                  </a:cxn>
                  <a:cxn ang="0">
                    <a:pos x="478" y="83"/>
                  </a:cxn>
                  <a:cxn ang="0">
                    <a:pos x="329" y="88"/>
                  </a:cxn>
                  <a:cxn ang="0">
                    <a:pos x="270" y="101"/>
                  </a:cxn>
                  <a:cxn ang="0">
                    <a:pos x="223" y="139"/>
                  </a:cxn>
                  <a:cxn ang="0">
                    <a:pos x="189" y="218"/>
                  </a:cxn>
                  <a:cxn ang="0">
                    <a:pos x="169" y="353"/>
                  </a:cxn>
                  <a:cxn ang="0">
                    <a:pos x="201" y="387"/>
                  </a:cxn>
                  <a:cxn ang="0">
                    <a:pos x="218" y="436"/>
                  </a:cxn>
                  <a:cxn ang="0">
                    <a:pos x="218" y="495"/>
                  </a:cxn>
                  <a:cxn ang="0">
                    <a:pos x="205" y="560"/>
                  </a:cxn>
                  <a:cxn ang="0">
                    <a:pos x="180" y="628"/>
                  </a:cxn>
                  <a:cxn ang="0">
                    <a:pos x="121" y="723"/>
                  </a:cxn>
                  <a:cxn ang="0">
                    <a:pos x="70" y="775"/>
                  </a:cxn>
                  <a:cxn ang="0">
                    <a:pos x="24" y="813"/>
                  </a:cxn>
                  <a:cxn ang="0">
                    <a:pos x="4" y="847"/>
                  </a:cxn>
                  <a:cxn ang="0">
                    <a:pos x="2" y="885"/>
                  </a:cxn>
                  <a:cxn ang="0">
                    <a:pos x="15" y="925"/>
                  </a:cxn>
                  <a:cxn ang="0">
                    <a:pos x="56" y="991"/>
                  </a:cxn>
                  <a:cxn ang="0">
                    <a:pos x="178" y="1132"/>
                  </a:cxn>
                  <a:cxn ang="0">
                    <a:pos x="304" y="1292"/>
                  </a:cxn>
                  <a:cxn ang="0">
                    <a:pos x="394" y="1382"/>
                  </a:cxn>
                  <a:cxn ang="0">
                    <a:pos x="519" y="1464"/>
                  </a:cxn>
                  <a:cxn ang="0">
                    <a:pos x="697" y="1536"/>
                  </a:cxn>
                  <a:cxn ang="0">
                    <a:pos x="938" y="1614"/>
                  </a:cxn>
                  <a:cxn ang="0">
                    <a:pos x="1067" y="1682"/>
                  </a:cxn>
                  <a:cxn ang="0">
                    <a:pos x="1160" y="1754"/>
                  </a:cxn>
                  <a:cxn ang="0">
                    <a:pos x="1189" y="1713"/>
                  </a:cxn>
                  <a:cxn ang="0">
                    <a:pos x="1162" y="1567"/>
                  </a:cxn>
                  <a:cxn ang="0">
                    <a:pos x="1151" y="1391"/>
                  </a:cxn>
                  <a:cxn ang="0">
                    <a:pos x="1171" y="1121"/>
                  </a:cxn>
                  <a:cxn ang="0">
                    <a:pos x="1173" y="1029"/>
                  </a:cxn>
                  <a:cxn ang="0">
                    <a:pos x="1166" y="927"/>
                  </a:cxn>
                </a:cxnLst>
                <a:rect l="0" t="0" r="r" b="b"/>
                <a:pathLst>
                  <a:path w="1211" h="1799">
                    <a:moveTo>
                      <a:pt x="1166" y="927"/>
                    </a:moveTo>
                    <a:lnTo>
                      <a:pt x="1128" y="934"/>
                    </a:lnTo>
                    <a:lnTo>
                      <a:pt x="1098" y="932"/>
                    </a:lnTo>
                    <a:lnTo>
                      <a:pt x="1072" y="923"/>
                    </a:lnTo>
                    <a:lnTo>
                      <a:pt x="1053" y="909"/>
                    </a:lnTo>
                    <a:lnTo>
                      <a:pt x="1036" y="889"/>
                    </a:lnTo>
                    <a:lnTo>
                      <a:pt x="1024" y="867"/>
                    </a:lnTo>
                    <a:lnTo>
                      <a:pt x="1004" y="824"/>
                    </a:lnTo>
                    <a:lnTo>
                      <a:pt x="984" y="788"/>
                    </a:lnTo>
                    <a:lnTo>
                      <a:pt x="957" y="756"/>
                    </a:lnTo>
                    <a:lnTo>
                      <a:pt x="923" y="725"/>
                    </a:lnTo>
                    <a:lnTo>
                      <a:pt x="886" y="695"/>
                    </a:lnTo>
                    <a:lnTo>
                      <a:pt x="805" y="632"/>
                    </a:lnTo>
                    <a:lnTo>
                      <a:pt x="764" y="596"/>
                    </a:lnTo>
                    <a:lnTo>
                      <a:pt x="726" y="558"/>
                    </a:lnTo>
                    <a:lnTo>
                      <a:pt x="690" y="515"/>
                    </a:lnTo>
                    <a:lnTo>
                      <a:pt x="659" y="466"/>
                    </a:lnTo>
                    <a:lnTo>
                      <a:pt x="634" y="410"/>
                    </a:lnTo>
                    <a:lnTo>
                      <a:pt x="625" y="382"/>
                    </a:lnTo>
                    <a:lnTo>
                      <a:pt x="618" y="349"/>
                    </a:lnTo>
                    <a:lnTo>
                      <a:pt x="613" y="313"/>
                    </a:lnTo>
                    <a:lnTo>
                      <a:pt x="611" y="277"/>
                    </a:lnTo>
                    <a:lnTo>
                      <a:pt x="611" y="238"/>
                    </a:lnTo>
                    <a:lnTo>
                      <a:pt x="614" y="196"/>
                    </a:lnTo>
                    <a:lnTo>
                      <a:pt x="620" y="151"/>
                    </a:lnTo>
                    <a:lnTo>
                      <a:pt x="631" y="103"/>
                    </a:lnTo>
                    <a:lnTo>
                      <a:pt x="643" y="52"/>
                    </a:lnTo>
                    <a:lnTo>
                      <a:pt x="661" y="0"/>
                    </a:lnTo>
                    <a:lnTo>
                      <a:pt x="613" y="34"/>
                    </a:lnTo>
                    <a:lnTo>
                      <a:pt x="566" y="58"/>
                    </a:lnTo>
                    <a:lnTo>
                      <a:pt x="521" y="74"/>
                    </a:lnTo>
                    <a:lnTo>
                      <a:pt x="478" y="83"/>
                    </a:lnTo>
                    <a:lnTo>
                      <a:pt x="399" y="88"/>
                    </a:lnTo>
                    <a:lnTo>
                      <a:pt x="329" y="88"/>
                    </a:lnTo>
                    <a:lnTo>
                      <a:pt x="298" y="94"/>
                    </a:lnTo>
                    <a:lnTo>
                      <a:pt x="270" y="101"/>
                    </a:lnTo>
                    <a:lnTo>
                      <a:pt x="245" y="115"/>
                    </a:lnTo>
                    <a:lnTo>
                      <a:pt x="223" y="139"/>
                    </a:lnTo>
                    <a:lnTo>
                      <a:pt x="205" y="173"/>
                    </a:lnTo>
                    <a:lnTo>
                      <a:pt x="189" y="218"/>
                    </a:lnTo>
                    <a:lnTo>
                      <a:pt x="178" y="277"/>
                    </a:lnTo>
                    <a:lnTo>
                      <a:pt x="169" y="353"/>
                    </a:lnTo>
                    <a:lnTo>
                      <a:pt x="187" y="369"/>
                    </a:lnTo>
                    <a:lnTo>
                      <a:pt x="201" y="387"/>
                    </a:lnTo>
                    <a:lnTo>
                      <a:pt x="210" y="410"/>
                    </a:lnTo>
                    <a:lnTo>
                      <a:pt x="218" y="436"/>
                    </a:lnTo>
                    <a:lnTo>
                      <a:pt x="219" y="464"/>
                    </a:lnTo>
                    <a:lnTo>
                      <a:pt x="218" y="495"/>
                    </a:lnTo>
                    <a:lnTo>
                      <a:pt x="214" y="527"/>
                    </a:lnTo>
                    <a:lnTo>
                      <a:pt x="205" y="560"/>
                    </a:lnTo>
                    <a:lnTo>
                      <a:pt x="194" y="594"/>
                    </a:lnTo>
                    <a:lnTo>
                      <a:pt x="180" y="628"/>
                    </a:lnTo>
                    <a:lnTo>
                      <a:pt x="142" y="693"/>
                    </a:lnTo>
                    <a:lnTo>
                      <a:pt x="121" y="723"/>
                    </a:lnTo>
                    <a:lnTo>
                      <a:pt x="97" y="750"/>
                    </a:lnTo>
                    <a:lnTo>
                      <a:pt x="70" y="775"/>
                    </a:lnTo>
                    <a:lnTo>
                      <a:pt x="42" y="799"/>
                    </a:lnTo>
                    <a:lnTo>
                      <a:pt x="24" y="813"/>
                    </a:lnTo>
                    <a:lnTo>
                      <a:pt x="11" y="829"/>
                    </a:lnTo>
                    <a:lnTo>
                      <a:pt x="4" y="847"/>
                    </a:lnTo>
                    <a:lnTo>
                      <a:pt x="0" y="865"/>
                    </a:lnTo>
                    <a:lnTo>
                      <a:pt x="2" y="885"/>
                    </a:lnTo>
                    <a:lnTo>
                      <a:pt x="6" y="905"/>
                    </a:lnTo>
                    <a:lnTo>
                      <a:pt x="15" y="925"/>
                    </a:lnTo>
                    <a:lnTo>
                      <a:pt x="25" y="946"/>
                    </a:lnTo>
                    <a:lnTo>
                      <a:pt x="56" y="991"/>
                    </a:lnTo>
                    <a:lnTo>
                      <a:pt x="94" y="1038"/>
                    </a:lnTo>
                    <a:lnTo>
                      <a:pt x="178" y="1132"/>
                    </a:lnTo>
                    <a:lnTo>
                      <a:pt x="236" y="1205"/>
                    </a:lnTo>
                    <a:lnTo>
                      <a:pt x="304" y="1292"/>
                    </a:lnTo>
                    <a:lnTo>
                      <a:pt x="345" y="1337"/>
                    </a:lnTo>
                    <a:lnTo>
                      <a:pt x="394" y="1382"/>
                    </a:lnTo>
                    <a:lnTo>
                      <a:pt x="451" y="1425"/>
                    </a:lnTo>
                    <a:lnTo>
                      <a:pt x="519" y="1464"/>
                    </a:lnTo>
                    <a:lnTo>
                      <a:pt x="613" y="1507"/>
                    </a:lnTo>
                    <a:lnTo>
                      <a:pt x="697" y="1536"/>
                    </a:lnTo>
                    <a:lnTo>
                      <a:pt x="859" y="1585"/>
                    </a:lnTo>
                    <a:lnTo>
                      <a:pt x="938" y="1614"/>
                    </a:lnTo>
                    <a:lnTo>
                      <a:pt x="1022" y="1655"/>
                    </a:lnTo>
                    <a:lnTo>
                      <a:pt x="1067" y="1682"/>
                    </a:lnTo>
                    <a:lnTo>
                      <a:pt x="1112" y="1714"/>
                    </a:lnTo>
                    <a:lnTo>
                      <a:pt x="1160" y="1754"/>
                    </a:lnTo>
                    <a:lnTo>
                      <a:pt x="1211" y="1799"/>
                    </a:lnTo>
                    <a:lnTo>
                      <a:pt x="1189" y="1713"/>
                    </a:lnTo>
                    <a:lnTo>
                      <a:pt x="1173" y="1635"/>
                    </a:lnTo>
                    <a:lnTo>
                      <a:pt x="1162" y="1567"/>
                    </a:lnTo>
                    <a:lnTo>
                      <a:pt x="1155" y="1502"/>
                    </a:lnTo>
                    <a:lnTo>
                      <a:pt x="1151" y="1391"/>
                    </a:lnTo>
                    <a:lnTo>
                      <a:pt x="1155" y="1295"/>
                    </a:lnTo>
                    <a:lnTo>
                      <a:pt x="1171" y="1121"/>
                    </a:lnTo>
                    <a:lnTo>
                      <a:pt x="1173" y="1076"/>
                    </a:lnTo>
                    <a:lnTo>
                      <a:pt x="1173" y="1029"/>
                    </a:lnTo>
                    <a:lnTo>
                      <a:pt x="1173" y="993"/>
                    </a:lnTo>
                    <a:lnTo>
                      <a:pt x="1166" y="927"/>
                    </a:lnTo>
                    <a:close/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auto">
              <a:xfrm>
                <a:off x="9938" y="9658"/>
                <a:ext cx="312" cy="54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40" y="90"/>
                  </a:cxn>
                  <a:cxn ang="0">
                    <a:pos x="78" y="103"/>
                  </a:cxn>
                  <a:cxn ang="0">
                    <a:pos x="115" y="108"/>
                  </a:cxn>
                  <a:cxn ang="0">
                    <a:pos x="151" y="103"/>
                  </a:cxn>
                  <a:cxn ang="0">
                    <a:pos x="189" y="94"/>
                  </a:cxn>
                  <a:cxn ang="0">
                    <a:pos x="227" y="78"/>
                  </a:cxn>
                  <a:cxn ang="0">
                    <a:pos x="302" y="44"/>
                  </a:cxn>
                  <a:cxn ang="0">
                    <a:pos x="340" y="27"/>
                  </a:cxn>
                  <a:cxn ang="0">
                    <a:pos x="379" y="13"/>
                  </a:cxn>
                  <a:cxn ang="0">
                    <a:pos x="417" y="4"/>
                  </a:cxn>
                  <a:cxn ang="0">
                    <a:pos x="458" y="0"/>
                  </a:cxn>
                  <a:cxn ang="0">
                    <a:pos x="498" y="8"/>
                  </a:cxn>
                  <a:cxn ang="0">
                    <a:pos x="539" y="24"/>
                  </a:cxn>
                  <a:cxn ang="0">
                    <a:pos x="582" y="51"/>
                  </a:cxn>
                  <a:cxn ang="0">
                    <a:pos x="625" y="94"/>
                  </a:cxn>
                </a:cxnLst>
                <a:rect l="0" t="0" r="r" b="b"/>
                <a:pathLst>
                  <a:path w="625" h="108">
                    <a:moveTo>
                      <a:pt x="0" y="65"/>
                    </a:moveTo>
                    <a:lnTo>
                      <a:pt x="40" y="90"/>
                    </a:lnTo>
                    <a:lnTo>
                      <a:pt x="78" y="103"/>
                    </a:lnTo>
                    <a:lnTo>
                      <a:pt x="115" y="108"/>
                    </a:lnTo>
                    <a:lnTo>
                      <a:pt x="151" y="103"/>
                    </a:lnTo>
                    <a:lnTo>
                      <a:pt x="189" y="94"/>
                    </a:lnTo>
                    <a:lnTo>
                      <a:pt x="227" y="78"/>
                    </a:lnTo>
                    <a:lnTo>
                      <a:pt x="302" y="44"/>
                    </a:lnTo>
                    <a:lnTo>
                      <a:pt x="340" y="27"/>
                    </a:lnTo>
                    <a:lnTo>
                      <a:pt x="379" y="13"/>
                    </a:lnTo>
                    <a:lnTo>
                      <a:pt x="417" y="4"/>
                    </a:lnTo>
                    <a:lnTo>
                      <a:pt x="458" y="0"/>
                    </a:lnTo>
                    <a:lnTo>
                      <a:pt x="498" y="8"/>
                    </a:lnTo>
                    <a:lnTo>
                      <a:pt x="539" y="24"/>
                    </a:lnTo>
                    <a:lnTo>
                      <a:pt x="582" y="51"/>
                    </a:lnTo>
                    <a:lnTo>
                      <a:pt x="625" y="94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auto">
              <a:xfrm>
                <a:off x="10055" y="9695"/>
                <a:ext cx="55" cy="114"/>
              </a:xfrm>
              <a:custGeom>
                <a:avLst/>
                <a:gdLst/>
                <a:ahLst/>
                <a:cxnLst>
                  <a:cxn ang="0">
                    <a:pos x="109" y="229"/>
                  </a:cxn>
                  <a:cxn ang="0">
                    <a:pos x="107" y="207"/>
                  </a:cxn>
                  <a:cxn ang="0">
                    <a:pos x="99" y="178"/>
                  </a:cxn>
                  <a:cxn ang="0">
                    <a:pos x="70" y="108"/>
                  </a:cxn>
                  <a:cxn ang="0">
                    <a:pos x="34" y="40"/>
                  </a:cxn>
                  <a:cxn ang="0">
                    <a:pos x="16" y="15"/>
                  </a:cxn>
                  <a:cxn ang="0">
                    <a:pos x="9" y="7"/>
                  </a:cxn>
                  <a:cxn ang="0">
                    <a:pos x="0" y="0"/>
                  </a:cxn>
                </a:cxnLst>
                <a:rect l="0" t="0" r="r" b="b"/>
                <a:pathLst>
                  <a:path w="109" h="229">
                    <a:moveTo>
                      <a:pt x="109" y="229"/>
                    </a:moveTo>
                    <a:lnTo>
                      <a:pt x="107" y="207"/>
                    </a:lnTo>
                    <a:lnTo>
                      <a:pt x="99" y="178"/>
                    </a:lnTo>
                    <a:lnTo>
                      <a:pt x="70" y="108"/>
                    </a:lnTo>
                    <a:lnTo>
                      <a:pt x="34" y="40"/>
                    </a:lnTo>
                    <a:lnTo>
                      <a:pt x="16" y="15"/>
                    </a:lnTo>
                    <a:lnTo>
                      <a:pt x="9" y="7"/>
                    </a:lnTo>
                    <a:lnTo>
                      <a:pt x="0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auto">
              <a:xfrm>
                <a:off x="10121" y="9666"/>
                <a:ext cx="257" cy="2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61"/>
                  </a:cxn>
                  <a:cxn ang="0">
                    <a:pos x="52" y="118"/>
                  </a:cxn>
                  <a:cxn ang="0">
                    <a:pos x="88" y="239"/>
                  </a:cxn>
                  <a:cxn ang="0">
                    <a:pos x="111" y="307"/>
                  </a:cxn>
                  <a:cxn ang="0">
                    <a:pos x="142" y="388"/>
                  </a:cxn>
                  <a:cxn ang="0">
                    <a:pos x="187" y="483"/>
                  </a:cxn>
                  <a:cxn ang="0">
                    <a:pos x="248" y="597"/>
                  </a:cxn>
                  <a:cxn ang="0">
                    <a:pos x="257" y="570"/>
                  </a:cxn>
                  <a:cxn ang="0">
                    <a:pos x="269" y="546"/>
                  </a:cxn>
                  <a:cxn ang="0">
                    <a:pos x="296" y="509"/>
                  </a:cxn>
                  <a:cxn ang="0">
                    <a:pos x="330" y="478"/>
                  </a:cxn>
                  <a:cxn ang="0">
                    <a:pos x="366" y="455"/>
                  </a:cxn>
                  <a:cxn ang="0">
                    <a:pos x="443" y="417"/>
                  </a:cxn>
                  <a:cxn ang="0">
                    <a:pos x="479" y="397"/>
                  </a:cxn>
                  <a:cxn ang="0">
                    <a:pos x="513" y="374"/>
                  </a:cxn>
                </a:cxnLst>
                <a:rect l="0" t="0" r="r" b="b"/>
                <a:pathLst>
                  <a:path w="513" h="597">
                    <a:moveTo>
                      <a:pt x="0" y="0"/>
                    </a:moveTo>
                    <a:lnTo>
                      <a:pt x="29" y="61"/>
                    </a:lnTo>
                    <a:lnTo>
                      <a:pt x="52" y="118"/>
                    </a:lnTo>
                    <a:lnTo>
                      <a:pt x="88" y="239"/>
                    </a:lnTo>
                    <a:lnTo>
                      <a:pt x="111" y="307"/>
                    </a:lnTo>
                    <a:lnTo>
                      <a:pt x="142" y="388"/>
                    </a:lnTo>
                    <a:lnTo>
                      <a:pt x="187" y="483"/>
                    </a:lnTo>
                    <a:lnTo>
                      <a:pt x="248" y="597"/>
                    </a:lnTo>
                    <a:lnTo>
                      <a:pt x="257" y="570"/>
                    </a:lnTo>
                    <a:lnTo>
                      <a:pt x="269" y="546"/>
                    </a:lnTo>
                    <a:lnTo>
                      <a:pt x="296" y="509"/>
                    </a:lnTo>
                    <a:lnTo>
                      <a:pt x="330" y="478"/>
                    </a:lnTo>
                    <a:lnTo>
                      <a:pt x="366" y="455"/>
                    </a:lnTo>
                    <a:lnTo>
                      <a:pt x="443" y="417"/>
                    </a:lnTo>
                    <a:lnTo>
                      <a:pt x="479" y="397"/>
                    </a:lnTo>
                    <a:lnTo>
                      <a:pt x="513" y="374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auto">
              <a:xfrm>
                <a:off x="10309" y="9876"/>
                <a:ext cx="115" cy="89"/>
              </a:xfrm>
              <a:custGeom>
                <a:avLst/>
                <a:gdLst/>
                <a:ahLst/>
                <a:cxnLst>
                  <a:cxn ang="0">
                    <a:pos x="232" y="0"/>
                  </a:cxn>
                  <a:cxn ang="0">
                    <a:pos x="192" y="36"/>
                  </a:cxn>
                  <a:cxn ang="0">
                    <a:pos x="155" y="63"/>
                  </a:cxn>
                  <a:cxn ang="0">
                    <a:pos x="81" y="102"/>
                  </a:cxn>
                  <a:cxn ang="0">
                    <a:pos x="50" y="118"/>
                  </a:cxn>
                  <a:cxn ang="0">
                    <a:pos x="25" y="135"/>
                  </a:cxn>
                  <a:cxn ang="0">
                    <a:pos x="16" y="144"/>
                  </a:cxn>
                  <a:cxn ang="0">
                    <a:pos x="7" y="154"/>
                  </a:cxn>
                  <a:cxn ang="0">
                    <a:pos x="2" y="165"/>
                  </a:cxn>
                  <a:cxn ang="0">
                    <a:pos x="0" y="178"/>
                  </a:cxn>
                </a:cxnLst>
                <a:rect l="0" t="0" r="r" b="b"/>
                <a:pathLst>
                  <a:path w="232" h="178">
                    <a:moveTo>
                      <a:pt x="232" y="0"/>
                    </a:moveTo>
                    <a:lnTo>
                      <a:pt x="192" y="36"/>
                    </a:lnTo>
                    <a:lnTo>
                      <a:pt x="155" y="63"/>
                    </a:lnTo>
                    <a:lnTo>
                      <a:pt x="81" y="102"/>
                    </a:lnTo>
                    <a:lnTo>
                      <a:pt x="50" y="118"/>
                    </a:lnTo>
                    <a:lnTo>
                      <a:pt x="25" y="135"/>
                    </a:lnTo>
                    <a:lnTo>
                      <a:pt x="16" y="144"/>
                    </a:lnTo>
                    <a:lnTo>
                      <a:pt x="7" y="154"/>
                    </a:lnTo>
                    <a:lnTo>
                      <a:pt x="2" y="165"/>
                    </a:lnTo>
                    <a:lnTo>
                      <a:pt x="0" y="178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auto">
              <a:xfrm>
                <a:off x="10321" y="9777"/>
                <a:ext cx="106" cy="14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0" y="47"/>
                  </a:cxn>
                  <a:cxn ang="0">
                    <a:pos x="0" y="83"/>
                  </a:cxn>
                  <a:cxn ang="0">
                    <a:pos x="6" y="108"/>
                  </a:cxn>
                  <a:cxn ang="0">
                    <a:pos x="18" y="128"/>
                  </a:cxn>
                  <a:cxn ang="0">
                    <a:pos x="36" y="140"/>
                  </a:cxn>
                  <a:cxn ang="0">
                    <a:pos x="56" y="147"/>
                  </a:cxn>
                  <a:cxn ang="0">
                    <a:pos x="104" y="153"/>
                  </a:cxn>
                  <a:cxn ang="0">
                    <a:pos x="151" y="158"/>
                  </a:cxn>
                  <a:cxn ang="0">
                    <a:pos x="173" y="164"/>
                  </a:cxn>
                  <a:cxn ang="0">
                    <a:pos x="180" y="167"/>
                  </a:cxn>
                  <a:cxn ang="0">
                    <a:pos x="191" y="174"/>
                  </a:cxn>
                  <a:cxn ang="0">
                    <a:pos x="203" y="191"/>
                  </a:cxn>
                  <a:cxn ang="0">
                    <a:pos x="212" y="214"/>
                  </a:cxn>
                  <a:cxn ang="0">
                    <a:pos x="212" y="248"/>
                  </a:cxn>
                  <a:cxn ang="0">
                    <a:pos x="203" y="291"/>
                  </a:cxn>
                </a:cxnLst>
                <a:rect l="0" t="0" r="r" b="b"/>
                <a:pathLst>
                  <a:path w="212" h="291">
                    <a:moveTo>
                      <a:pt x="11" y="0"/>
                    </a:moveTo>
                    <a:lnTo>
                      <a:pt x="0" y="47"/>
                    </a:lnTo>
                    <a:lnTo>
                      <a:pt x="0" y="83"/>
                    </a:lnTo>
                    <a:lnTo>
                      <a:pt x="6" y="108"/>
                    </a:lnTo>
                    <a:lnTo>
                      <a:pt x="18" y="128"/>
                    </a:lnTo>
                    <a:lnTo>
                      <a:pt x="36" y="140"/>
                    </a:lnTo>
                    <a:lnTo>
                      <a:pt x="56" y="147"/>
                    </a:lnTo>
                    <a:lnTo>
                      <a:pt x="104" y="153"/>
                    </a:lnTo>
                    <a:lnTo>
                      <a:pt x="151" y="158"/>
                    </a:lnTo>
                    <a:lnTo>
                      <a:pt x="173" y="164"/>
                    </a:lnTo>
                    <a:lnTo>
                      <a:pt x="180" y="167"/>
                    </a:lnTo>
                    <a:lnTo>
                      <a:pt x="191" y="174"/>
                    </a:lnTo>
                    <a:lnTo>
                      <a:pt x="203" y="191"/>
                    </a:lnTo>
                    <a:lnTo>
                      <a:pt x="212" y="214"/>
                    </a:lnTo>
                    <a:lnTo>
                      <a:pt x="212" y="248"/>
                    </a:lnTo>
                    <a:lnTo>
                      <a:pt x="203" y="291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10431" y="9824"/>
                <a:ext cx="160" cy="167"/>
              </a:xfrm>
              <a:custGeom>
                <a:avLst/>
                <a:gdLst/>
                <a:ahLst/>
                <a:cxnLst>
                  <a:cxn ang="0">
                    <a:pos x="0" y="335"/>
                  </a:cxn>
                  <a:cxn ang="0">
                    <a:pos x="38" y="326"/>
                  </a:cxn>
                  <a:cxn ang="0">
                    <a:pos x="69" y="310"/>
                  </a:cxn>
                  <a:cxn ang="0">
                    <a:pos x="92" y="285"/>
                  </a:cxn>
                  <a:cxn ang="0">
                    <a:pos x="110" y="254"/>
                  </a:cxn>
                  <a:cxn ang="0">
                    <a:pos x="124" y="220"/>
                  </a:cxn>
                  <a:cxn ang="0">
                    <a:pos x="133" y="184"/>
                  </a:cxn>
                  <a:cxn ang="0">
                    <a:pos x="148" y="110"/>
                  </a:cxn>
                  <a:cxn ang="0">
                    <a:pos x="155" y="78"/>
                  </a:cxn>
                  <a:cxn ang="0">
                    <a:pos x="164" y="47"/>
                  </a:cxn>
                  <a:cxn ang="0">
                    <a:pos x="176" y="24"/>
                  </a:cxn>
                  <a:cxn ang="0">
                    <a:pos x="193" y="8"/>
                  </a:cxn>
                  <a:cxn ang="0">
                    <a:pos x="202" y="2"/>
                  </a:cxn>
                  <a:cxn ang="0">
                    <a:pos x="214" y="0"/>
                  </a:cxn>
                  <a:cxn ang="0">
                    <a:pos x="227" y="0"/>
                  </a:cxn>
                  <a:cxn ang="0">
                    <a:pos x="241" y="2"/>
                  </a:cxn>
                  <a:cxn ang="0">
                    <a:pos x="277" y="18"/>
                  </a:cxn>
                  <a:cxn ang="0">
                    <a:pos x="322" y="47"/>
                  </a:cxn>
                </a:cxnLst>
                <a:rect l="0" t="0" r="r" b="b"/>
                <a:pathLst>
                  <a:path w="322" h="335">
                    <a:moveTo>
                      <a:pt x="0" y="335"/>
                    </a:moveTo>
                    <a:lnTo>
                      <a:pt x="38" y="326"/>
                    </a:lnTo>
                    <a:lnTo>
                      <a:pt x="69" y="310"/>
                    </a:lnTo>
                    <a:lnTo>
                      <a:pt x="92" y="285"/>
                    </a:lnTo>
                    <a:lnTo>
                      <a:pt x="110" y="254"/>
                    </a:lnTo>
                    <a:lnTo>
                      <a:pt x="124" y="220"/>
                    </a:lnTo>
                    <a:lnTo>
                      <a:pt x="133" y="184"/>
                    </a:lnTo>
                    <a:lnTo>
                      <a:pt x="148" y="110"/>
                    </a:lnTo>
                    <a:lnTo>
                      <a:pt x="155" y="78"/>
                    </a:lnTo>
                    <a:lnTo>
                      <a:pt x="164" y="47"/>
                    </a:lnTo>
                    <a:lnTo>
                      <a:pt x="176" y="24"/>
                    </a:lnTo>
                    <a:lnTo>
                      <a:pt x="193" y="8"/>
                    </a:lnTo>
                    <a:lnTo>
                      <a:pt x="202" y="2"/>
                    </a:lnTo>
                    <a:lnTo>
                      <a:pt x="214" y="0"/>
                    </a:lnTo>
                    <a:lnTo>
                      <a:pt x="227" y="0"/>
                    </a:lnTo>
                    <a:lnTo>
                      <a:pt x="241" y="2"/>
                    </a:lnTo>
                    <a:lnTo>
                      <a:pt x="277" y="18"/>
                    </a:lnTo>
                    <a:lnTo>
                      <a:pt x="322" y="47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auto">
              <a:xfrm>
                <a:off x="10503" y="9888"/>
                <a:ext cx="91" cy="1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" y="65"/>
                  </a:cxn>
                  <a:cxn ang="0">
                    <a:pos x="49" y="122"/>
                  </a:cxn>
                  <a:cxn ang="0">
                    <a:pos x="77" y="171"/>
                  </a:cxn>
                  <a:cxn ang="0">
                    <a:pos x="106" y="214"/>
                  </a:cxn>
                  <a:cxn ang="0">
                    <a:pos x="156" y="288"/>
                  </a:cxn>
                  <a:cxn ang="0">
                    <a:pos x="172" y="322"/>
                  </a:cxn>
                  <a:cxn ang="0">
                    <a:pos x="178" y="336"/>
                  </a:cxn>
                  <a:cxn ang="0">
                    <a:pos x="183" y="358"/>
                  </a:cxn>
                </a:cxnLst>
                <a:rect l="0" t="0" r="r" b="b"/>
                <a:pathLst>
                  <a:path w="183" h="358">
                    <a:moveTo>
                      <a:pt x="0" y="0"/>
                    </a:moveTo>
                    <a:lnTo>
                      <a:pt x="22" y="65"/>
                    </a:lnTo>
                    <a:lnTo>
                      <a:pt x="49" y="122"/>
                    </a:lnTo>
                    <a:lnTo>
                      <a:pt x="77" y="171"/>
                    </a:lnTo>
                    <a:lnTo>
                      <a:pt x="106" y="214"/>
                    </a:lnTo>
                    <a:lnTo>
                      <a:pt x="156" y="288"/>
                    </a:lnTo>
                    <a:lnTo>
                      <a:pt x="172" y="322"/>
                    </a:lnTo>
                    <a:lnTo>
                      <a:pt x="178" y="336"/>
                    </a:lnTo>
                    <a:lnTo>
                      <a:pt x="183" y="358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auto">
              <a:xfrm>
                <a:off x="10472" y="9971"/>
                <a:ext cx="58" cy="93"/>
              </a:xfrm>
              <a:custGeom>
                <a:avLst/>
                <a:gdLst/>
                <a:ahLst/>
                <a:cxnLst>
                  <a:cxn ang="0">
                    <a:pos x="117" y="186"/>
                  </a:cxn>
                  <a:cxn ang="0">
                    <a:pos x="108" y="160"/>
                  </a:cxn>
                  <a:cxn ang="0">
                    <a:pos x="95" y="141"/>
                  </a:cxn>
                  <a:cxn ang="0">
                    <a:pos x="63" y="108"/>
                  </a:cxn>
                  <a:cxn ang="0">
                    <a:pos x="45" y="90"/>
                  </a:cxn>
                  <a:cxn ang="0">
                    <a:pos x="27" y="69"/>
                  </a:cxn>
                  <a:cxn ang="0">
                    <a:pos x="13" y="38"/>
                  </a:cxn>
                  <a:cxn ang="0">
                    <a:pos x="0" y="0"/>
                  </a:cxn>
                </a:cxnLst>
                <a:rect l="0" t="0" r="r" b="b"/>
                <a:pathLst>
                  <a:path w="117" h="186">
                    <a:moveTo>
                      <a:pt x="117" y="186"/>
                    </a:moveTo>
                    <a:lnTo>
                      <a:pt x="108" y="160"/>
                    </a:lnTo>
                    <a:lnTo>
                      <a:pt x="95" y="141"/>
                    </a:lnTo>
                    <a:lnTo>
                      <a:pt x="63" y="108"/>
                    </a:lnTo>
                    <a:lnTo>
                      <a:pt x="45" y="90"/>
                    </a:lnTo>
                    <a:lnTo>
                      <a:pt x="27" y="69"/>
                    </a:lnTo>
                    <a:lnTo>
                      <a:pt x="13" y="38"/>
                    </a:lnTo>
                    <a:lnTo>
                      <a:pt x="0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auto">
              <a:xfrm>
                <a:off x="10848" y="10120"/>
                <a:ext cx="39" cy="96"/>
              </a:xfrm>
              <a:custGeom>
                <a:avLst/>
                <a:gdLst/>
                <a:ahLst/>
                <a:cxnLst>
                  <a:cxn ang="0">
                    <a:pos x="78" y="0"/>
                  </a:cxn>
                  <a:cxn ang="0">
                    <a:pos x="63" y="11"/>
                  </a:cxn>
                  <a:cxn ang="0">
                    <a:pos x="49" y="27"/>
                  </a:cxn>
                  <a:cxn ang="0">
                    <a:pos x="24" y="72"/>
                  </a:cxn>
                  <a:cxn ang="0">
                    <a:pos x="13" y="97"/>
                  </a:cxn>
                  <a:cxn ang="0">
                    <a:pos x="6" y="128"/>
                  </a:cxn>
                  <a:cxn ang="0">
                    <a:pos x="0" y="158"/>
                  </a:cxn>
                  <a:cxn ang="0">
                    <a:pos x="0" y="193"/>
                  </a:cxn>
                </a:cxnLst>
                <a:rect l="0" t="0" r="r" b="b"/>
                <a:pathLst>
                  <a:path w="78" h="193">
                    <a:moveTo>
                      <a:pt x="78" y="0"/>
                    </a:moveTo>
                    <a:lnTo>
                      <a:pt x="63" y="11"/>
                    </a:lnTo>
                    <a:lnTo>
                      <a:pt x="49" y="27"/>
                    </a:lnTo>
                    <a:lnTo>
                      <a:pt x="24" y="72"/>
                    </a:lnTo>
                    <a:lnTo>
                      <a:pt x="13" y="97"/>
                    </a:lnTo>
                    <a:lnTo>
                      <a:pt x="6" y="128"/>
                    </a:lnTo>
                    <a:lnTo>
                      <a:pt x="0" y="158"/>
                    </a:lnTo>
                    <a:lnTo>
                      <a:pt x="0" y="193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auto">
              <a:xfrm>
                <a:off x="10863" y="9991"/>
                <a:ext cx="85" cy="265"/>
              </a:xfrm>
              <a:custGeom>
                <a:avLst/>
                <a:gdLst/>
                <a:ahLst/>
                <a:cxnLst>
                  <a:cxn ang="0">
                    <a:pos x="83" y="531"/>
                  </a:cxn>
                  <a:cxn ang="0">
                    <a:pos x="84" y="489"/>
                  </a:cxn>
                  <a:cxn ang="0">
                    <a:pos x="86" y="453"/>
                  </a:cxn>
                  <a:cxn ang="0">
                    <a:pos x="90" y="423"/>
                  </a:cxn>
                  <a:cxn ang="0">
                    <a:pos x="97" y="397"/>
                  </a:cxn>
                  <a:cxn ang="0">
                    <a:pos x="108" y="376"/>
                  </a:cxn>
                  <a:cxn ang="0">
                    <a:pos x="124" y="358"/>
                  </a:cxn>
                  <a:cxn ang="0">
                    <a:pos x="144" y="340"/>
                  </a:cxn>
                  <a:cxn ang="0">
                    <a:pos x="169" y="325"/>
                  </a:cxn>
                  <a:cxn ang="0">
                    <a:pos x="140" y="320"/>
                  </a:cxn>
                  <a:cxn ang="0">
                    <a:pos x="115" y="311"/>
                  </a:cxn>
                  <a:cxn ang="0">
                    <a:pos x="90" y="297"/>
                  </a:cxn>
                  <a:cxn ang="0">
                    <a:pos x="68" y="281"/>
                  </a:cxn>
                  <a:cxn ang="0">
                    <a:pos x="48" y="259"/>
                  </a:cxn>
                  <a:cxn ang="0">
                    <a:pos x="32" y="236"/>
                  </a:cxn>
                  <a:cxn ang="0">
                    <a:pos x="18" y="210"/>
                  </a:cxn>
                  <a:cxn ang="0">
                    <a:pos x="7" y="183"/>
                  </a:cxn>
                  <a:cxn ang="0">
                    <a:pos x="2" y="156"/>
                  </a:cxn>
                  <a:cxn ang="0">
                    <a:pos x="0" y="129"/>
                  </a:cxn>
                  <a:cxn ang="0">
                    <a:pos x="2" y="102"/>
                  </a:cxn>
                  <a:cxn ang="0">
                    <a:pos x="9" y="77"/>
                  </a:cxn>
                  <a:cxn ang="0">
                    <a:pos x="22" y="54"/>
                  </a:cxn>
                  <a:cxn ang="0">
                    <a:pos x="40" y="32"/>
                  </a:cxn>
                  <a:cxn ang="0">
                    <a:pos x="63" y="14"/>
                  </a:cxn>
                  <a:cxn ang="0">
                    <a:pos x="93" y="0"/>
                  </a:cxn>
                </a:cxnLst>
                <a:rect l="0" t="0" r="r" b="b"/>
                <a:pathLst>
                  <a:path w="169" h="531">
                    <a:moveTo>
                      <a:pt x="83" y="531"/>
                    </a:moveTo>
                    <a:lnTo>
                      <a:pt x="84" y="489"/>
                    </a:lnTo>
                    <a:lnTo>
                      <a:pt x="86" y="453"/>
                    </a:lnTo>
                    <a:lnTo>
                      <a:pt x="90" y="423"/>
                    </a:lnTo>
                    <a:lnTo>
                      <a:pt x="97" y="397"/>
                    </a:lnTo>
                    <a:lnTo>
                      <a:pt x="108" y="376"/>
                    </a:lnTo>
                    <a:lnTo>
                      <a:pt x="124" y="358"/>
                    </a:lnTo>
                    <a:lnTo>
                      <a:pt x="144" y="340"/>
                    </a:lnTo>
                    <a:lnTo>
                      <a:pt x="169" y="325"/>
                    </a:lnTo>
                    <a:lnTo>
                      <a:pt x="140" y="320"/>
                    </a:lnTo>
                    <a:lnTo>
                      <a:pt x="115" y="311"/>
                    </a:lnTo>
                    <a:lnTo>
                      <a:pt x="90" y="297"/>
                    </a:lnTo>
                    <a:lnTo>
                      <a:pt x="68" y="281"/>
                    </a:lnTo>
                    <a:lnTo>
                      <a:pt x="48" y="259"/>
                    </a:lnTo>
                    <a:lnTo>
                      <a:pt x="32" y="236"/>
                    </a:lnTo>
                    <a:lnTo>
                      <a:pt x="18" y="210"/>
                    </a:lnTo>
                    <a:lnTo>
                      <a:pt x="7" y="183"/>
                    </a:lnTo>
                    <a:lnTo>
                      <a:pt x="2" y="156"/>
                    </a:lnTo>
                    <a:lnTo>
                      <a:pt x="0" y="129"/>
                    </a:lnTo>
                    <a:lnTo>
                      <a:pt x="2" y="102"/>
                    </a:lnTo>
                    <a:lnTo>
                      <a:pt x="9" y="77"/>
                    </a:lnTo>
                    <a:lnTo>
                      <a:pt x="22" y="54"/>
                    </a:lnTo>
                    <a:lnTo>
                      <a:pt x="40" y="32"/>
                    </a:lnTo>
                    <a:lnTo>
                      <a:pt x="63" y="14"/>
                    </a:lnTo>
                    <a:lnTo>
                      <a:pt x="93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20"/>
              <p:cNvSpPr>
                <a:spLocks/>
              </p:cNvSpPr>
              <p:nvPr/>
            </p:nvSpPr>
            <p:spPr bwMode="auto">
              <a:xfrm>
                <a:off x="11013" y="10102"/>
                <a:ext cx="11" cy="73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0" y="27"/>
                  </a:cxn>
                  <a:cxn ang="0">
                    <a:pos x="16" y="50"/>
                  </a:cxn>
                  <a:cxn ang="0">
                    <a:pos x="7" y="83"/>
                  </a:cxn>
                  <a:cxn ang="0">
                    <a:pos x="0" y="110"/>
                  </a:cxn>
                  <a:cxn ang="0">
                    <a:pos x="0" y="126"/>
                  </a:cxn>
                  <a:cxn ang="0">
                    <a:pos x="5" y="146"/>
                  </a:cxn>
                </a:cxnLst>
                <a:rect l="0" t="0" r="r" b="b"/>
                <a:pathLst>
                  <a:path w="21" h="146">
                    <a:moveTo>
                      <a:pt x="21" y="0"/>
                    </a:moveTo>
                    <a:lnTo>
                      <a:pt x="20" y="27"/>
                    </a:lnTo>
                    <a:lnTo>
                      <a:pt x="16" y="50"/>
                    </a:lnTo>
                    <a:lnTo>
                      <a:pt x="7" y="83"/>
                    </a:lnTo>
                    <a:lnTo>
                      <a:pt x="0" y="110"/>
                    </a:lnTo>
                    <a:lnTo>
                      <a:pt x="0" y="126"/>
                    </a:lnTo>
                    <a:lnTo>
                      <a:pt x="5" y="146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21"/>
              <p:cNvSpPr>
                <a:spLocks/>
              </p:cNvSpPr>
              <p:nvPr/>
            </p:nvSpPr>
            <p:spPr bwMode="auto">
              <a:xfrm>
                <a:off x="10986" y="10379"/>
                <a:ext cx="68" cy="79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37" y="31"/>
                  </a:cxn>
                  <a:cxn ang="0">
                    <a:pos x="137" y="61"/>
                  </a:cxn>
                  <a:cxn ang="0">
                    <a:pos x="128" y="92"/>
                  </a:cxn>
                  <a:cxn ang="0">
                    <a:pos x="112" y="119"/>
                  </a:cxn>
                  <a:cxn ang="0">
                    <a:pos x="92" y="140"/>
                  </a:cxn>
                  <a:cxn ang="0">
                    <a:pos x="65" y="153"/>
                  </a:cxn>
                  <a:cxn ang="0">
                    <a:pos x="51" y="156"/>
                  </a:cxn>
                  <a:cxn ang="0">
                    <a:pos x="34" y="156"/>
                  </a:cxn>
                  <a:cxn ang="0">
                    <a:pos x="18" y="155"/>
                  </a:cxn>
                  <a:cxn ang="0">
                    <a:pos x="0" y="147"/>
                  </a:cxn>
                </a:cxnLst>
                <a:rect l="0" t="0" r="r" b="b"/>
                <a:pathLst>
                  <a:path w="137" h="156">
                    <a:moveTo>
                      <a:pt x="130" y="0"/>
                    </a:moveTo>
                    <a:lnTo>
                      <a:pt x="137" y="31"/>
                    </a:lnTo>
                    <a:lnTo>
                      <a:pt x="137" y="61"/>
                    </a:lnTo>
                    <a:lnTo>
                      <a:pt x="128" y="92"/>
                    </a:lnTo>
                    <a:lnTo>
                      <a:pt x="112" y="119"/>
                    </a:lnTo>
                    <a:lnTo>
                      <a:pt x="92" y="140"/>
                    </a:lnTo>
                    <a:lnTo>
                      <a:pt x="65" y="153"/>
                    </a:lnTo>
                    <a:lnTo>
                      <a:pt x="51" y="156"/>
                    </a:lnTo>
                    <a:lnTo>
                      <a:pt x="34" y="156"/>
                    </a:lnTo>
                    <a:lnTo>
                      <a:pt x="18" y="155"/>
                    </a:lnTo>
                    <a:lnTo>
                      <a:pt x="0" y="147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11246" y="10396"/>
                <a:ext cx="24" cy="96"/>
              </a:xfrm>
              <a:custGeom>
                <a:avLst/>
                <a:gdLst/>
                <a:ahLst/>
                <a:cxnLst>
                  <a:cxn ang="0">
                    <a:pos x="16" y="193"/>
                  </a:cxn>
                  <a:cxn ang="0">
                    <a:pos x="34" y="177"/>
                  </a:cxn>
                  <a:cxn ang="0">
                    <a:pos x="45" y="157"/>
                  </a:cxn>
                  <a:cxn ang="0">
                    <a:pos x="49" y="132"/>
                  </a:cxn>
                  <a:cxn ang="0">
                    <a:pos x="45" y="105"/>
                  </a:cxn>
                  <a:cxn ang="0">
                    <a:pos x="38" y="76"/>
                  </a:cxn>
                  <a:cxn ang="0">
                    <a:pos x="27" y="49"/>
                  </a:cxn>
                  <a:cxn ang="0">
                    <a:pos x="0" y="0"/>
                  </a:cxn>
                </a:cxnLst>
                <a:rect l="0" t="0" r="r" b="b"/>
                <a:pathLst>
                  <a:path w="49" h="193">
                    <a:moveTo>
                      <a:pt x="16" y="193"/>
                    </a:moveTo>
                    <a:lnTo>
                      <a:pt x="34" y="177"/>
                    </a:lnTo>
                    <a:lnTo>
                      <a:pt x="45" y="157"/>
                    </a:lnTo>
                    <a:lnTo>
                      <a:pt x="49" y="132"/>
                    </a:lnTo>
                    <a:lnTo>
                      <a:pt x="45" y="105"/>
                    </a:lnTo>
                    <a:lnTo>
                      <a:pt x="38" y="76"/>
                    </a:lnTo>
                    <a:lnTo>
                      <a:pt x="27" y="49"/>
                    </a:lnTo>
                    <a:lnTo>
                      <a:pt x="0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23"/>
              <p:cNvSpPr>
                <a:spLocks/>
              </p:cNvSpPr>
              <p:nvPr/>
            </p:nvSpPr>
            <p:spPr bwMode="auto">
              <a:xfrm>
                <a:off x="11390" y="10130"/>
                <a:ext cx="88" cy="51"/>
              </a:xfrm>
              <a:custGeom>
                <a:avLst/>
                <a:gdLst/>
                <a:ahLst/>
                <a:cxnLst>
                  <a:cxn ang="0">
                    <a:pos x="176" y="100"/>
                  </a:cxn>
                  <a:cxn ang="0">
                    <a:pos x="164" y="77"/>
                  </a:cxn>
                  <a:cxn ang="0">
                    <a:pos x="148" y="55"/>
                  </a:cxn>
                  <a:cxn ang="0">
                    <a:pos x="128" y="37"/>
                  </a:cxn>
                  <a:cxn ang="0">
                    <a:pos x="106" y="21"/>
                  </a:cxn>
                  <a:cxn ang="0">
                    <a:pos x="81" y="11"/>
                  </a:cxn>
                  <a:cxn ang="0">
                    <a:pos x="56" y="3"/>
                  </a:cxn>
                  <a:cxn ang="0">
                    <a:pos x="29" y="0"/>
                  </a:cxn>
                  <a:cxn ang="0">
                    <a:pos x="0" y="0"/>
                  </a:cxn>
                </a:cxnLst>
                <a:rect l="0" t="0" r="r" b="b"/>
                <a:pathLst>
                  <a:path w="176" h="100">
                    <a:moveTo>
                      <a:pt x="176" y="100"/>
                    </a:moveTo>
                    <a:lnTo>
                      <a:pt x="164" y="77"/>
                    </a:lnTo>
                    <a:lnTo>
                      <a:pt x="148" y="55"/>
                    </a:lnTo>
                    <a:lnTo>
                      <a:pt x="128" y="37"/>
                    </a:lnTo>
                    <a:lnTo>
                      <a:pt x="106" y="21"/>
                    </a:lnTo>
                    <a:lnTo>
                      <a:pt x="81" y="11"/>
                    </a:lnTo>
                    <a:lnTo>
                      <a:pt x="56" y="3"/>
                    </a:lnTo>
                    <a:lnTo>
                      <a:pt x="29" y="0"/>
                    </a:lnTo>
                    <a:lnTo>
                      <a:pt x="0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24"/>
              <p:cNvSpPr>
                <a:spLocks/>
              </p:cNvSpPr>
              <p:nvPr/>
            </p:nvSpPr>
            <p:spPr bwMode="auto">
              <a:xfrm>
                <a:off x="11113" y="9815"/>
                <a:ext cx="90" cy="18"/>
              </a:xfrm>
              <a:custGeom>
                <a:avLst/>
                <a:gdLst/>
                <a:ahLst/>
                <a:cxnLst>
                  <a:cxn ang="0">
                    <a:pos x="180" y="36"/>
                  </a:cxn>
                  <a:cxn ang="0">
                    <a:pos x="133" y="18"/>
                  </a:cxn>
                  <a:cxn ang="0">
                    <a:pos x="81" y="6"/>
                  </a:cxn>
                  <a:cxn ang="0">
                    <a:pos x="34" y="0"/>
                  </a:cxn>
                  <a:cxn ang="0">
                    <a:pos x="15" y="0"/>
                  </a:cxn>
                  <a:cxn ang="0">
                    <a:pos x="0" y="2"/>
                  </a:cxn>
                </a:cxnLst>
                <a:rect l="0" t="0" r="r" b="b"/>
                <a:pathLst>
                  <a:path w="180" h="36">
                    <a:moveTo>
                      <a:pt x="180" y="36"/>
                    </a:moveTo>
                    <a:lnTo>
                      <a:pt x="133" y="18"/>
                    </a:lnTo>
                    <a:lnTo>
                      <a:pt x="81" y="6"/>
                    </a:lnTo>
                    <a:lnTo>
                      <a:pt x="34" y="0"/>
                    </a:lnTo>
                    <a:lnTo>
                      <a:pt x="15" y="0"/>
                    </a:lnTo>
                    <a:lnTo>
                      <a:pt x="0" y="2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25"/>
              <p:cNvSpPr>
                <a:spLocks/>
              </p:cNvSpPr>
              <p:nvPr/>
            </p:nvSpPr>
            <p:spPr bwMode="auto">
              <a:xfrm>
                <a:off x="10768" y="9705"/>
                <a:ext cx="222" cy="162"/>
              </a:xfrm>
              <a:custGeom>
                <a:avLst/>
                <a:gdLst/>
                <a:ahLst/>
                <a:cxnLst>
                  <a:cxn ang="0">
                    <a:pos x="443" y="324"/>
                  </a:cxn>
                  <a:cxn ang="0">
                    <a:pos x="405" y="216"/>
                  </a:cxn>
                  <a:cxn ang="0">
                    <a:pos x="371" y="131"/>
                  </a:cxn>
                  <a:cxn ang="0">
                    <a:pos x="343" y="72"/>
                  </a:cxn>
                  <a:cxn ang="0">
                    <a:pos x="317" y="31"/>
                  </a:cxn>
                  <a:cxn ang="0">
                    <a:pos x="294" y="9"/>
                  </a:cxn>
                  <a:cxn ang="0">
                    <a:pos x="285" y="2"/>
                  </a:cxn>
                  <a:cxn ang="0">
                    <a:pos x="274" y="0"/>
                  </a:cxn>
                  <a:cxn ang="0">
                    <a:pos x="255" y="2"/>
                  </a:cxn>
                  <a:cxn ang="0">
                    <a:pos x="235" y="13"/>
                  </a:cxn>
                  <a:cxn ang="0">
                    <a:pos x="195" y="43"/>
                  </a:cxn>
                  <a:cxn ang="0">
                    <a:pos x="172" y="59"/>
                  </a:cxn>
                  <a:cxn ang="0">
                    <a:pos x="163" y="65"/>
                  </a:cxn>
                  <a:cxn ang="0">
                    <a:pos x="147" y="70"/>
                  </a:cxn>
                  <a:cxn ang="0">
                    <a:pos x="116" y="74"/>
                  </a:cxn>
                  <a:cxn ang="0">
                    <a:pos x="84" y="67"/>
                  </a:cxn>
                  <a:cxn ang="0">
                    <a:pos x="64" y="58"/>
                  </a:cxn>
                  <a:cxn ang="0">
                    <a:pos x="45" y="47"/>
                  </a:cxn>
                  <a:cxn ang="0">
                    <a:pos x="0" y="9"/>
                  </a:cxn>
                </a:cxnLst>
                <a:rect l="0" t="0" r="r" b="b"/>
                <a:pathLst>
                  <a:path w="443" h="324">
                    <a:moveTo>
                      <a:pt x="443" y="324"/>
                    </a:moveTo>
                    <a:lnTo>
                      <a:pt x="405" y="216"/>
                    </a:lnTo>
                    <a:lnTo>
                      <a:pt x="371" y="131"/>
                    </a:lnTo>
                    <a:lnTo>
                      <a:pt x="343" y="72"/>
                    </a:lnTo>
                    <a:lnTo>
                      <a:pt x="317" y="31"/>
                    </a:lnTo>
                    <a:lnTo>
                      <a:pt x="294" y="9"/>
                    </a:lnTo>
                    <a:lnTo>
                      <a:pt x="285" y="2"/>
                    </a:lnTo>
                    <a:lnTo>
                      <a:pt x="274" y="0"/>
                    </a:lnTo>
                    <a:lnTo>
                      <a:pt x="255" y="2"/>
                    </a:lnTo>
                    <a:lnTo>
                      <a:pt x="235" y="13"/>
                    </a:lnTo>
                    <a:lnTo>
                      <a:pt x="195" y="43"/>
                    </a:lnTo>
                    <a:lnTo>
                      <a:pt x="172" y="59"/>
                    </a:lnTo>
                    <a:lnTo>
                      <a:pt x="163" y="65"/>
                    </a:lnTo>
                    <a:lnTo>
                      <a:pt x="147" y="70"/>
                    </a:lnTo>
                    <a:lnTo>
                      <a:pt x="116" y="74"/>
                    </a:lnTo>
                    <a:lnTo>
                      <a:pt x="84" y="67"/>
                    </a:lnTo>
                    <a:lnTo>
                      <a:pt x="64" y="58"/>
                    </a:lnTo>
                    <a:lnTo>
                      <a:pt x="45" y="47"/>
                    </a:lnTo>
                    <a:lnTo>
                      <a:pt x="0" y="9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26"/>
              <p:cNvSpPr>
                <a:spLocks/>
              </p:cNvSpPr>
              <p:nvPr/>
            </p:nvSpPr>
            <p:spPr bwMode="auto">
              <a:xfrm>
                <a:off x="10023" y="9113"/>
                <a:ext cx="507" cy="173"/>
              </a:xfrm>
              <a:custGeom>
                <a:avLst/>
                <a:gdLst/>
                <a:ahLst/>
                <a:cxnLst>
                  <a:cxn ang="0">
                    <a:pos x="1015" y="345"/>
                  </a:cxn>
                  <a:cxn ang="0">
                    <a:pos x="988" y="321"/>
                  </a:cxn>
                  <a:cxn ang="0">
                    <a:pos x="959" y="298"/>
                  </a:cxn>
                  <a:cxn ang="0">
                    <a:pos x="930" y="280"/>
                  </a:cxn>
                  <a:cxn ang="0">
                    <a:pos x="898" y="262"/>
                  </a:cxn>
                  <a:cxn ang="0">
                    <a:pos x="867" y="248"/>
                  </a:cxn>
                  <a:cxn ang="0">
                    <a:pos x="835" y="235"/>
                  </a:cxn>
                  <a:cxn ang="0">
                    <a:pos x="769" y="219"/>
                  </a:cxn>
                  <a:cxn ang="0">
                    <a:pos x="704" y="214"/>
                  </a:cxn>
                  <a:cxn ang="0">
                    <a:pos x="674" y="214"/>
                  </a:cxn>
                  <a:cxn ang="0">
                    <a:pos x="643" y="217"/>
                  </a:cxn>
                  <a:cxn ang="0">
                    <a:pos x="612" y="224"/>
                  </a:cxn>
                  <a:cxn ang="0">
                    <a:pos x="586" y="233"/>
                  </a:cxn>
                  <a:cxn ang="0">
                    <a:pos x="560" y="246"/>
                  </a:cxn>
                  <a:cxn ang="0">
                    <a:pos x="537" y="260"/>
                  </a:cxn>
                  <a:cxn ang="0">
                    <a:pos x="517" y="277"/>
                  </a:cxn>
                  <a:cxn ang="0">
                    <a:pos x="499" y="287"/>
                  </a:cxn>
                  <a:cxn ang="0">
                    <a:pos x="483" y="294"/>
                  </a:cxn>
                  <a:cxn ang="0">
                    <a:pos x="467" y="294"/>
                  </a:cxn>
                  <a:cxn ang="0">
                    <a:pos x="453" y="293"/>
                  </a:cxn>
                  <a:cxn ang="0">
                    <a:pos x="438" y="287"/>
                  </a:cxn>
                  <a:cxn ang="0">
                    <a:pos x="426" y="278"/>
                  </a:cxn>
                  <a:cxn ang="0">
                    <a:pos x="413" y="266"/>
                  </a:cxn>
                  <a:cxn ang="0">
                    <a:pos x="388" y="233"/>
                  </a:cxn>
                  <a:cxn ang="0">
                    <a:pos x="365" y="196"/>
                  </a:cxn>
                  <a:cxn ang="0">
                    <a:pos x="320" y="109"/>
                  </a:cxn>
                  <a:cxn ang="0">
                    <a:pos x="295" y="70"/>
                  </a:cxn>
                  <a:cxn ang="0">
                    <a:pos x="268" y="37"/>
                  </a:cxn>
                  <a:cxn ang="0">
                    <a:pos x="235" y="12"/>
                  </a:cxn>
                  <a:cxn ang="0">
                    <a:pos x="219" y="5"/>
                  </a:cxn>
                  <a:cxn ang="0">
                    <a:pos x="201" y="0"/>
                  </a:cxn>
                  <a:cxn ang="0">
                    <a:pos x="181" y="0"/>
                  </a:cxn>
                  <a:cxn ang="0">
                    <a:pos x="160" y="3"/>
                  </a:cxn>
                  <a:cxn ang="0">
                    <a:pos x="138" y="12"/>
                  </a:cxn>
                  <a:cxn ang="0">
                    <a:pos x="115" y="27"/>
                  </a:cxn>
                  <a:cxn ang="0">
                    <a:pos x="88" y="44"/>
                  </a:cxn>
                  <a:cxn ang="0">
                    <a:pos x="61" y="70"/>
                  </a:cxn>
                  <a:cxn ang="0">
                    <a:pos x="31" y="102"/>
                  </a:cxn>
                  <a:cxn ang="0">
                    <a:pos x="0" y="140"/>
                  </a:cxn>
                </a:cxnLst>
                <a:rect l="0" t="0" r="r" b="b"/>
                <a:pathLst>
                  <a:path w="1015" h="345">
                    <a:moveTo>
                      <a:pt x="1015" y="345"/>
                    </a:moveTo>
                    <a:lnTo>
                      <a:pt x="988" y="321"/>
                    </a:lnTo>
                    <a:lnTo>
                      <a:pt x="959" y="298"/>
                    </a:lnTo>
                    <a:lnTo>
                      <a:pt x="930" y="280"/>
                    </a:lnTo>
                    <a:lnTo>
                      <a:pt x="898" y="262"/>
                    </a:lnTo>
                    <a:lnTo>
                      <a:pt x="867" y="248"/>
                    </a:lnTo>
                    <a:lnTo>
                      <a:pt x="835" y="235"/>
                    </a:lnTo>
                    <a:lnTo>
                      <a:pt x="769" y="219"/>
                    </a:lnTo>
                    <a:lnTo>
                      <a:pt x="704" y="214"/>
                    </a:lnTo>
                    <a:lnTo>
                      <a:pt x="674" y="214"/>
                    </a:lnTo>
                    <a:lnTo>
                      <a:pt x="643" y="217"/>
                    </a:lnTo>
                    <a:lnTo>
                      <a:pt x="612" y="224"/>
                    </a:lnTo>
                    <a:lnTo>
                      <a:pt x="586" y="233"/>
                    </a:lnTo>
                    <a:lnTo>
                      <a:pt x="560" y="246"/>
                    </a:lnTo>
                    <a:lnTo>
                      <a:pt x="537" y="260"/>
                    </a:lnTo>
                    <a:lnTo>
                      <a:pt x="517" y="277"/>
                    </a:lnTo>
                    <a:lnTo>
                      <a:pt x="499" y="287"/>
                    </a:lnTo>
                    <a:lnTo>
                      <a:pt x="483" y="294"/>
                    </a:lnTo>
                    <a:lnTo>
                      <a:pt x="467" y="294"/>
                    </a:lnTo>
                    <a:lnTo>
                      <a:pt x="453" y="293"/>
                    </a:lnTo>
                    <a:lnTo>
                      <a:pt x="438" y="287"/>
                    </a:lnTo>
                    <a:lnTo>
                      <a:pt x="426" y="278"/>
                    </a:lnTo>
                    <a:lnTo>
                      <a:pt x="413" y="266"/>
                    </a:lnTo>
                    <a:lnTo>
                      <a:pt x="388" y="233"/>
                    </a:lnTo>
                    <a:lnTo>
                      <a:pt x="365" y="196"/>
                    </a:lnTo>
                    <a:lnTo>
                      <a:pt x="320" y="109"/>
                    </a:lnTo>
                    <a:lnTo>
                      <a:pt x="295" y="70"/>
                    </a:lnTo>
                    <a:lnTo>
                      <a:pt x="268" y="37"/>
                    </a:lnTo>
                    <a:lnTo>
                      <a:pt x="235" y="12"/>
                    </a:lnTo>
                    <a:lnTo>
                      <a:pt x="219" y="5"/>
                    </a:lnTo>
                    <a:lnTo>
                      <a:pt x="201" y="0"/>
                    </a:lnTo>
                    <a:lnTo>
                      <a:pt x="181" y="0"/>
                    </a:lnTo>
                    <a:lnTo>
                      <a:pt x="160" y="3"/>
                    </a:lnTo>
                    <a:lnTo>
                      <a:pt x="138" y="12"/>
                    </a:lnTo>
                    <a:lnTo>
                      <a:pt x="115" y="27"/>
                    </a:lnTo>
                    <a:lnTo>
                      <a:pt x="88" y="44"/>
                    </a:lnTo>
                    <a:lnTo>
                      <a:pt x="61" y="70"/>
                    </a:lnTo>
                    <a:lnTo>
                      <a:pt x="31" y="102"/>
                    </a:lnTo>
                    <a:lnTo>
                      <a:pt x="0" y="14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27"/>
              <p:cNvSpPr>
                <a:spLocks/>
              </p:cNvSpPr>
              <p:nvPr/>
            </p:nvSpPr>
            <p:spPr bwMode="auto">
              <a:xfrm>
                <a:off x="10125" y="8996"/>
                <a:ext cx="92" cy="15"/>
              </a:xfrm>
              <a:custGeom>
                <a:avLst/>
                <a:gdLst/>
                <a:ahLst/>
                <a:cxnLst>
                  <a:cxn ang="0">
                    <a:pos x="185" y="28"/>
                  </a:cxn>
                  <a:cxn ang="0">
                    <a:pos x="140" y="11"/>
                  </a:cxn>
                  <a:cxn ang="0">
                    <a:pos x="117" y="5"/>
                  </a:cxn>
                  <a:cxn ang="0">
                    <a:pos x="93" y="2"/>
                  </a:cxn>
                  <a:cxn ang="0">
                    <a:pos x="70" y="0"/>
                  </a:cxn>
                  <a:cxn ang="0">
                    <a:pos x="47" y="3"/>
                  </a:cxn>
                  <a:cxn ang="0">
                    <a:pos x="23" y="9"/>
                  </a:cxn>
                  <a:cxn ang="0">
                    <a:pos x="0" y="18"/>
                  </a:cxn>
                </a:cxnLst>
                <a:rect l="0" t="0" r="r" b="b"/>
                <a:pathLst>
                  <a:path w="185" h="28">
                    <a:moveTo>
                      <a:pt x="185" y="28"/>
                    </a:moveTo>
                    <a:lnTo>
                      <a:pt x="140" y="11"/>
                    </a:lnTo>
                    <a:lnTo>
                      <a:pt x="117" y="5"/>
                    </a:lnTo>
                    <a:lnTo>
                      <a:pt x="93" y="2"/>
                    </a:lnTo>
                    <a:lnTo>
                      <a:pt x="70" y="0"/>
                    </a:lnTo>
                    <a:lnTo>
                      <a:pt x="47" y="3"/>
                    </a:lnTo>
                    <a:lnTo>
                      <a:pt x="23" y="9"/>
                    </a:lnTo>
                    <a:lnTo>
                      <a:pt x="0" y="18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28"/>
              <p:cNvSpPr>
                <a:spLocks/>
              </p:cNvSpPr>
              <p:nvPr/>
            </p:nvSpPr>
            <p:spPr bwMode="auto">
              <a:xfrm>
                <a:off x="9489" y="8998"/>
                <a:ext cx="15" cy="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16"/>
                  </a:cxn>
                  <a:cxn ang="0">
                    <a:pos x="21" y="34"/>
                  </a:cxn>
                  <a:cxn ang="0">
                    <a:pos x="30" y="76"/>
                  </a:cxn>
                  <a:cxn ang="0">
                    <a:pos x="28" y="121"/>
                  </a:cxn>
                  <a:cxn ang="0">
                    <a:pos x="18" y="164"/>
                  </a:cxn>
                </a:cxnLst>
                <a:rect l="0" t="0" r="r" b="b"/>
                <a:pathLst>
                  <a:path w="30" h="164">
                    <a:moveTo>
                      <a:pt x="0" y="0"/>
                    </a:moveTo>
                    <a:lnTo>
                      <a:pt x="12" y="16"/>
                    </a:lnTo>
                    <a:lnTo>
                      <a:pt x="21" y="34"/>
                    </a:lnTo>
                    <a:lnTo>
                      <a:pt x="30" y="76"/>
                    </a:lnTo>
                    <a:lnTo>
                      <a:pt x="28" y="121"/>
                    </a:lnTo>
                    <a:lnTo>
                      <a:pt x="18" y="164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29"/>
              <p:cNvSpPr>
                <a:spLocks/>
              </p:cNvSpPr>
              <p:nvPr/>
            </p:nvSpPr>
            <p:spPr bwMode="auto">
              <a:xfrm>
                <a:off x="9140" y="9385"/>
                <a:ext cx="286" cy="170"/>
              </a:xfrm>
              <a:custGeom>
                <a:avLst/>
                <a:gdLst/>
                <a:ahLst/>
                <a:cxnLst>
                  <a:cxn ang="0">
                    <a:pos x="571" y="340"/>
                  </a:cxn>
                  <a:cxn ang="0">
                    <a:pos x="558" y="262"/>
                  </a:cxn>
                  <a:cxn ang="0">
                    <a:pos x="539" y="198"/>
                  </a:cxn>
                  <a:cxn ang="0">
                    <a:pos x="513" y="142"/>
                  </a:cxn>
                  <a:cxn ang="0">
                    <a:pos x="485" y="97"/>
                  </a:cxn>
                  <a:cxn ang="0">
                    <a:pos x="452" y="61"/>
                  </a:cxn>
                  <a:cxn ang="0">
                    <a:pos x="416" y="36"/>
                  </a:cxn>
                  <a:cxn ang="0">
                    <a:pos x="380" y="16"/>
                  </a:cxn>
                  <a:cxn ang="0">
                    <a:pos x="343" y="5"/>
                  </a:cxn>
                  <a:cxn ang="0">
                    <a:pos x="307" y="0"/>
                  </a:cxn>
                  <a:cxn ang="0">
                    <a:pos x="271" y="1"/>
                  </a:cxn>
                  <a:cxn ang="0">
                    <a:pos x="240" y="7"/>
                  </a:cxn>
                  <a:cxn ang="0">
                    <a:pos x="212" y="18"/>
                  </a:cxn>
                  <a:cxn ang="0">
                    <a:pos x="187" y="32"/>
                  </a:cxn>
                  <a:cxn ang="0">
                    <a:pos x="169" y="50"/>
                  </a:cxn>
                  <a:cxn ang="0">
                    <a:pos x="158" y="70"/>
                  </a:cxn>
                  <a:cxn ang="0">
                    <a:pos x="152" y="91"/>
                  </a:cxn>
                  <a:cxn ang="0">
                    <a:pos x="181" y="205"/>
                  </a:cxn>
                  <a:cxn ang="0">
                    <a:pos x="187" y="250"/>
                  </a:cxn>
                  <a:cxn ang="0">
                    <a:pos x="187" y="266"/>
                  </a:cxn>
                  <a:cxn ang="0">
                    <a:pos x="183" y="289"/>
                  </a:cxn>
                  <a:cxn ang="0">
                    <a:pos x="176" y="304"/>
                  </a:cxn>
                  <a:cxn ang="0">
                    <a:pos x="165" y="318"/>
                  </a:cxn>
                  <a:cxn ang="0">
                    <a:pos x="151" y="327"/>
                  </a:cxn>
                  <a:cxn ang="0">
                    <a:pos x="131" y="336"/>
                  </a:cxn>
                  <a:cxn ang="0">
                    <a:pos x="106" y="340"/>
                  </a:cxn>
                  <a:cxn ang="0">
                    <a:pos x="77" y="340"/>
                  </a:cxn>
                  <a:cxn ang="0">
                    <a:pos x="0" y="332"/>
                  </a:cxn>
                </a:cxnLst>
                <a:rect l="0" t="0" r="r" b="b"/>
                <a:pathLst>
                  <a:path w="571" h="340">
                    <a:moveTo>
                      <a:pt x="571" y="340"/>
                    </a:moveTo>
                    <a:lnTo>
                      <a:pt x="558" y="262"/>
                    </a:lnTo>
                    <a:lnTo>
                      <a:pt x="539" y="198"/>
                    </a:lnTo>
                    <a:lnTo>
                      <a:pt x="513" y="142"/>
                    </a:lnTo>
                    <a:lnTo>
                      <a:pt x="485" y="97"/>
                    </a:lnTo>
                    <a:lnTo>
                      <a:pt x="452" y="61"/>
                    </a:lnTo>
                    <a:lnTo>
                      <a:pt x="416" y="36"/>
                    </a:lnTo>
                    <a:lnTo>
                      <a:pt x="380" y="16"/>
                    </a:lnTo>
                    <a:lnTo>
                      <a:pt x="343" y="5"/>
                    </a:lnTo>
                    <a:lnTo>
                      <a:pt x="307" y="0"/>
                    </a:lnTo>
                    <a:lnTo>
                      <a:pt x="271" y="1"/>
                    </a:lnTo>
                    <a:lnTo>
                      <a:pt x="240" y="7"/>
                    </a:lnTo>
                    <a:lnTo>
                      <a:pt x="212" y="18"/>
                    </a:lnTo>
                    <a:lnTo>
                      <a:pt x="187" y="32"/>
                    </a:lnTo>
                    <a:lnTo>
                      <a:pt x="169" y="50"/>
                    </a:lnTo>
                    <a:lnTo>
                      <a:pt x="158" y="70"/>
                    </a:lnTo>
                    <a:lnTo>
                      <a:pt x="152" y="91"/>
                    </a:lnTo>
                    <a:lnTo>
                      <a:pt x="181" y="205"/>
                    </a:lnTo>
                    <a:lnTo>
                      <a:pt x="187" y="250"/>
                    </a:lnTo>
                    <a:lnTo>
                      <a:pt x="187" y="266"/>
                    </a:lnTo>
                    <a:lnTo>
                      <a:pt x="183" y="289"/>
                    </a:lnTo>
                    <a:lnTo>
                      <a:pt x="176" y="304"/>
                    </a:lnTo>
                    <a:lnTo>
                      <a:pt x="165" y="318"/>
                    </a:lnTo>
                    <a:lnTo>
                      <a:pt x="151" y="327"/>
                    </a:lnTo>
                    <a:lnTo>
                      <a:pt x="131" y="336"/>
                    </a:lnTo>
                    <a:lnTo>
                      <a:pt x="106" y="340"/>
                    </a:lnTo>
                    <a:lnTo>
                      <a:pt x="77" y="340"/>
                    </a:lnTo>
                    <a:lnTo>
                      <a:pt x="0" y="332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30"/>
              <p:cNvSpPr>
                <a:spLocks/>
              </p:cNvSpPr>
              <p:nvPr/>
            </p:nvSpPr>
            <p:spPr bwMode="auto">
              <a:xfrm>
                <a:off x="8949" y="9452"/>
                <a:ext cx="102" cy="86"/>
              </a:xfrm>
              <a:custGeom>
                <a:avLst/>
                <a:gdLst/>
                <a:ahLst/>
                <a:cxnLst>
                  <a:cxn ang="0">
                    <a:pos x="205" y="0"/>
                  </a:cxn>
                  <a:cxn ang="0">
                    <a:pos x="126" y="10"/>
                  </a:cxn>
                  <a:cxn ang="0">
                    <a:pos x="90" y="19"/>
                  </a:cxn>
                  <a:cxn ang="0">
                    <a:pos x="79" y="25"/>
                  </a:cxn>
                  <a:cxn ang="0">
                    <a:pos x="61" y="34"/>
                  </a:cxn>
                  <a:cxn ang="0">
                    <a:pos x="34" y="55"/>
                  </a:cxn>
                  <a:cxn ang="0">
                    <a:pos x="16" y="84"/>
                  </a:cxn>
                  <a:cxn ang="0">
                    <a:pos x="4" y="122"/>
                  </a:cxn>
                  <a:cxn ang="0">
                    <a:pos x="0" y="170"/>
                  </a:cxn>
                </a:cxnLst>
                <a:rect l="0" t="0" r="r" b="b"/>
                <a:pathLst>
                  <a:path w="205" h="170">
                    <a:moveTo>
                      <a:pt x="205" y="0"/>
                    </a:moveTo>
                    <a:lnTo>
                      <a:pt x="126" y="10"/>
                    </a:lnTo>
                    <a:lnTo>
                      <a:pt x="90" y="19"/>
                    </a:lnTo>
                    <a:lnTo>
                      <a:pt x="79" y="25"/>
                    </a:lnTo>
                    <a:lnTo>
                      <a:pt x="61" y="34"/>
                    </a:lnTo>
                    <a:lnTo>
                      <a:pt x="34" y="55"/>
                    </a:lnTo>
                    <a:lnTo>
                      <a:pt x="16" y="84"/>
                    </a:lnTo>
                    <a:lnTo>
                      <a:pt x="4" y="122"/>
                    </a:lnTo>
                    <a:lnTo>
                      <a:pt x="0" y="17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31"/>
              <p:cNvSpPr>
                <a:spLocks/>
              </p:cNvSpPr>
              <p:nvPr/>
            </p:nvSpPr>
            <p:spPr bwMode="auto">
              <a:xfrm>
                <a:off x="8726" y="9498"/>
                <a:ext cx="120" cy="98"/>
              </a:xfrm>
              <a:custGeom>
                <a:avLst/>
                <a:gdLst/>
                <a:ahLst/>
                <a:cxnLst>
                  <a:cxn ang="0">
                    <a:pos x="239" y="2"/>
                  </a:cxn>
                  <a:cxn ang="0">
                    <a:pos x="223" y="0"/>
                  </a:cxn>
                  <a:cxn ang="0">
                    <a:pos x="203" y="0"/>
                  </a:cxn>
                  <a:cxn ang="0">
                    <a:pos x="162" y="9"/>
                  </a:cxn>
                  <a:cxn ang="0">
                    <a:pos x="115" y="27"/>
                  </a:cxn>
                  <a:cxn ang="0">
                    <a:pos x="72" y="54"/>
                  </a:cxn>
                  <a:cxn ang="0">
                    <a:pos x="36" y="87"/>
                  </a:cxn>
                  <a:cxn ang="0">
                    <a:pos x="11" y="123"/>
                  </a:cxn>
                  <a:cxn ang="0">
                    <a:pos x="3" y="141"/>
                  </a:cxn>
                  <a:cxn ang="0">
                    <a:pos x="0" y="159"/>
                  </a:cxn>
                  <a:cxn ang="0">
                    <a:pos x="3" y="178"/>
                  </a:cxn>
                  <a:cxn ang="0">
                    <a:pos x="11" y="196"/>
                  </a:cxn>
                </a:cxnLst>
                <a:rect l="0" t="0" r="r" b="b"/>
                <a:pathLst>
                  <a:path w="239" h="196">
                    <a:moveTo>
                      <a:pt x="239" y="2"/>
                    </a:moveTo>
                    <a:lnTo>
                      <a:pt x="223" y="0"/>
                    </a:lnTo>
                    <a:lnTo>
                      <a:pt x="203" y="0"/>
                    </a:lnTo>
                    <a:lnTo>
                      <a:pt x="162" y="9"/>
                    </a:lnTo>
                    <a:lnTo>
                      <a:pt x="115" y="27"/>
                    </a:lnTo>
                    <a:lnTo>
                      <a:pt x="72" y="54"/>
                    </a:lnTo>
                    <a:lnTo>
                      <a:pt x="36" y="87"/>
                    </a:lnTo>
                    <a:lnTo>
                      <a:pt x="11" y="123"/>
                    </a:lnTo>
                    <a:lnTo>
                      <a:pt x="3" y="141"/>
                    </a:lnTo>
                    <a:lnTo>
                      <a:pt x="0" y="159"/>
                    </a:lnTo>
                    <a:lnTo>
                      <a:pt x="3" y="178"/>
                    </a:lnTo>
                    <a:lnTo>
                      <a:pt x="11" y="196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32"/>
              <p:cNvSpPr>
                <a:spLocks/>
              </p:cNvSpPr>
              <p:nvPr/>
            </p:nvSpPr>
            <p:spPr bwMode="auto">
              <a:xfrm>
                <a:off x="8744" y="9897"/>
                <a:ext cx="8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34"/>
                  </a:cxn>
                  <a:cxn ang="0">
                    <a:pos x="2" y="67"/>
                  </a:cxn>
                  <a:cxn ang="0">
                    <a:pos x="5" y="101"/>
                  </a:cxn>
                  <a:cxn ang="0">
                    <a:pos x="9" y="117"/>
                  </a:cxn>
                  <a:cxn ang="0">
                    <a:pos x="16" y="131"/>
                  </a:cxn>
                </a:cxnLst>
                <a:rect l="0" t="0" r="r" b="b"/>
                <a:pathLst>
                  <a:path w="16" h="131">
                    <a:moveTo>
                      <a:pt x="0" y="0"/>
                    </a:moveTo>
                    <a:lnTo>
                      <a:pt x="2" y="34"/>
                    </a:lnTo>
                    <a:lnTo>
                      <a:pt x="2" y="67"/>
                    </a:lnTo>
                    <a:lnTo>
                      <a:pt x="5" y="101"/>
                    </a:lnTo>
                    <a:lnTo>
                      <a:pt x="9" y="117"/>
                    </a:lnTo>
                    <a:lnTo>
                      <a:pt x="16" y="131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33"/>
              <p:cNvSpPr>
                <a:spLocks/>
              </p:cNvSpPr>
              <p:nvPr/>
            </p:nvSpPr>
            <p:spPr bwMode="auto">
              <a:xfrm>
                <a:off x="9097" y="9876"/>
                <a:ext cx="143" cy="197"/>
              </a:xfrm>
              <a:custGeom>
                <a:avLst/>
                <a:gdLst/>
                <a:ahLst/>
                <a:cxnLst>
                  <a:cxn ang="0">
                    <a:pos x="285" y="394"/>
                  </a:cxn>
                  <a:cxn ang="0">
                    <a:pos x="238" y="349"/>
                  </a:cxn>
                  <a:cxn ang="0">
                    <a:pos x="195" y="302"/>
                  </a:cxn>
                  <a:cxn ang="0">
                    <a:pos x="154" y="253"/>
                  </a:cxn>
                  <a:cxn ang="0">
                    <a:pos x="116" y="205"/>
                  </a:cxn>
                  <a:cxn ang="0">
                    <a:pos x="82" y="154"/>
                  </a:cxn>
                  <a:cxn ang="0">
                    <a:pos x="52" y="104"/>
                  </a:cxn>
                  <a:cxn ang="0">
                    <a:pos x="25" y="52"/>
                  </a:cxn>
                  <a:cxn ang="0">
                    <a:pos x="0" y="0"/>
                  </a:cxn>
                </a:cxnLst>
                <a:rect l="0" t="0" r="r" b="b"/>
                <a:pathLst>
                  <a:path w="285" h="394">
                    <a:moveTo>
                      <a:pt x="285" y="394"/>
                    </a:moveTo>
                    <a:lnTo>
                      <a:pt x="238" y="349"/>
                    </a:lnTo>
                    <a:lnTo>
                      <a:pt x="195" y="302"/>
                    </a:lnTo>
                    <a:lnTo>
                      <a:pt x="154" y="253"/>
                    </a:lnTo>
                    <a:lnTo>
                      <a:pt x="116" y="205"/>
                    </a:lnTo>
                    <a:lnTo>
                      <a:pt x="82" y="154"/>
                    </a:lnTo>
                    <a:lnTo>
                      <a:pt x="52" y="104"/>
                    </a:lnTo>
                    <a:lnTo>
                      <a:pt x="25" y="52"/>
                    </a:lnTo>
                    <a:lnTo>
                      <a:pt x="0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34"/>
              <p:cNvSpPr>
                <a:spLocks/>
              </p:cNvSpPr>
              <p:nvPr/>
            </p:nvSpPr>
            <p:spPr bwMode="auto">
              <a:xfrm>
                <a:off x="9136" y="9739"/>
                <a:ext cx="430" cy="426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8" y="319"/>
                  </a:cxn>
                  <a:cxn ang="0">
                    <a:pos x="95" y="396"/>
                  </a:cxn>
                  <a:cxn ang="0">
                    <a:pos x="138" y="457"/>
                  </a:cxn>
                  <a:cxn ang="0">
                    <a:pos x="181" y="506"/>
                  </a:cxn>
                  <a:cxn ang="0">
                    <a:pos x="224" y="549"/>
                  </a:cxn>
                  <a:cxn ang="0">
                    <a:pos x="264" y="587"/>
                  </a:cxn>
                  <a:cxn ang="0">
                    <a:pos x="303" y="624"/>
                  </a:cxn>
                  <a:cxn ang="0">
                    <a:pos x="341" y="666"/>
                  </a:cxn>
                  <a:cxn ang="0">
                    <a:pos x="357" y="684"/>
                  </a:cxn>
                  <a:cxn ang="0">
                    <a:pos x="372" y="696"/>
                  </a:cxn>
                  <a:cxn ang="0">
                    <a:pos x="400" y="713"/>
                  </a:cxn>
                  <a:cxn ang="0">
                    <a:pos x="429" y="723"/>
                  </a:cxn>
                  <a:cxn ang="0">
                    <a:pos x="460" y="729"/>
                  </a:cxn>
                  <a:cxn ang="0">
                    <a:pos x="492" y="740"/>
                  </a:cxn>
                  <a:cxn ang="0">
                    <a:pos x="530" y="756"/>
                  </a:cxn>
                  <a:cxn ang="0">
                    <a:pos x="573" y="788"/>
                  </a:cxn>
                  <a:cxn ang="0">
                    <a:pos x="623" y="837"/>
                  </a:cxn>
                  <a:cxn ang="0">
                    <a:pos x="630" y="844"/>
                  </a:cxn>
                  <a:cxn ang="0">
                    <a:pos x="641" y="849"/>
                  </a:cxn>
                  <a:cxn ang="0">
                    <a:pos x="662" y="851"/>
                  </a:cxn>
                  <a:cxn ang="0">
                    <a:pos x="689" y="847"/>
                  </a:cxn>
                  <a:cxn ang="0">
                    <a:pos x="718" y="835"/>
                  </a:cxn>
                  <a:cxn ang="0">
                    <a:pos x="749" y="817"/>
                  </a:cxn>
                  <a:cxn ang="0">
                    <a:pos x="777" y="794"/>
                  </a:cxn>
                  <a:cxn ang="0">
                    <a:pos x="804" y="765"/>
                  </a:cxn>
                  <a:cxn ang="0">
                    <a:pos x="828" y="731"/>
                  </a:cxn>
                  <a:cxn ang="0">
                    <a:pos x="846" y="695"/>
                  </a:cxn>
                  <a:cxn ang="0">
                    <a:pos x="856" y="655"/>
                  </a:cxn>
                  <a:cxn ang="0">
                    <a:pos x="860" y="614"/>
                  </a:cxn>
                  <a:cxn ang="0">
                    <a:pos x="858" y="592"/>
                  </a:cxn>
                  <a:cxn ang="0">
                    <a:pos x="853" y="570"/>
                  </a:cxn>
                  <a:cxn ang="0">
                    <a:pos x="846" y="549"/>
                  </a:cxn>
                  <a:cxn ang="0">
                    <a:pos x="835" y="527"/>
                  </a:cxn>
                  <a:cxn ang="0">
                    <a:pos x="804" y="484"/>
                  </a:cxn>
                  <a:cxn ang="0">
                    <a:pos x="759" y="443"/>
                  </a:cxn>
                  <a:cxn ang="0">
                    <a:pos x="731" y="421"/>
                  </a:cxn>
                  <a:cxn ang="0">
                    <a:pos x="698" y="401"/>
                  </a:cxn>
                  <a:cxn ang="0">
                    <a:pos x="677" y="387"/>
                  </a:cxn>
                  <a:cxn ang="0">
                    <a:pos x="655" y="369"/>
                  </a:cxn>
                  <a:cxn ang="0">
                    <a:pos x="614" y="329"/>
                  </a:cxn>
                  <a:cxn ang="0">
                    <a:pos x="576" y="285"/>
                  </a:cxn>
                  <a:cxn ang="0">
                    <a:pos x="539" y="234"/>
                  </a:cxn>
                  <a:cxn ang="0">
                    <a:pos x="465" y="121"/>
                  </a:cxn>
                  <a:cxn ang="0">
                    <a:pos x="384" y="0"/>
                  </a:cxn>
                </a:cxnLst>
                <a:rect l="0" t="0" r="r" b="b"/>
                <a:pathLst>
                  <a:path w="860" h="851">
                    <a:moveTo>
                      <a:pt x="0" y="222"/>
                    </a:moveTo>
                    <a:lnTo>
                      <a:pt x="48" y="319"/>
                    </a:lnTo>
                    <a:lnTo>
                      <a:pt x="95" y="396"/>
                    </a:lnTo>
                    <a:lnTo>
                      <a:pt x="138" y="457"/>
                    </a:lnTo>
                    <a:lnTo>
                      <a:pt x="181" y="506"/>
                    </a:lnTo>
                    <a:lnTo>
                      <a:pt x="224" y="549"/>
                    </a:lnTo>
                    <a:lnTo>
                      <a:pt x="264" y="587"/>
                    </a:lnTo>
                    <a:lnTo>
                      <a:pt x="303" y="624"/>
                    </a:lnTo>
                    <a:lnTo>
                      <a:pt x="341" y="666"/>
                    </a:lnTo>
                    <a:lnTo>
                      <a:pt x="357" y="684"/>
                    </a:lnTo>
                    <a:lnTo>
                      <a:pt x="372" y="696"/>
                    </a:lnTo>
                    <a:lnTo>
                      <a:pt x="400" y="713"/>
                    </a:lnTo>
                    <a:lnTo>
                      <a:pt x="429" y="723"/>
                    </a:lnTo>
                    <a:lnTo>
                      <a:pt x="460" y="729"/>
                    </a:lnTo>
                    <a:lnTo>
                      <a:pt x="492" y="740"/>
                    </a:lnTo>
                    <a:lnTo>
                      <a:pt x="530" y="756"/>
                    </a:lnTo>
                    <a:lnTo>
                      <a:pt x="573" y="788"/>
                    </a:lnTo>
                    <a:lnTo>
                      <a:pt x="623" y="837"/>
                    </a:lnTo>
                    <a:lnTo>
                      <a:pt x="630" y="844"/>
                    </a:lnTo>
                    <a:lnTo>
                      <a:pt x="641" y="849"/>
                    </a:lnTo>
                    <a:lnTo>
                      <a:pt x="662" y="851"/>
                    </a:lnTo>
                    <a:lnTo>
                      <a:pt x="689" y="847"/>
                    </a:lnTo>
                    <a:lnTo>
                      <a:pt x="718" y="835"/>
                    </a:lnTo>
                    <a:lnTo>
                      <a:pt x="749" y="817"/>
                    </a:lnTo>
                    <a:lnTo>
                      <a:pt x="777" y="794"/>
                    </a:lnTo>
                    <a:lnTo>
                      <a:pt x="804" y="765"/>
                    </a:lnTo>
                    <a:lnTo>
                      <a:pt x="828" y="731"/>
                    </a:lnTo>
                    <a:lnTo>
                      <a:pt x="846" y="695"/>
                    </a:lnTo>
                    <a:lnTo>
                      <a:pt x="856" y="655"/>
                    </a:lnTo>
                    <a:lnTo>
                      <a:pt x="860" y="614"/>
                    </a:lnTo>
                    <a:lnTo>
                      <a:pt x="858" y="592"/>
                    </a:lnTo>
                    <a:lnTo>
                      <a:pt x="853" y="570"/>
                    </a:lnTo>
                    <a:lnTo>
                      <a:pt x="846" y="549"/>
                    </a:lnTo>
                    <a:lnTo>
                      <a:pt x="835" y="527"/>
                    </a:lnTo>
                    <a:lnTo>
                      <a:pt x="804" y="484"/>
                    </a:lnTo>
                    <a:lnTo>
                      <a:pt x="759" y="443"/>
                    </a:lnTo>
                    <a:lnTo>
                      <a:pt x="731" y="421"/>
                    </a:lnTo>
                    <a:lnTo>
                      <a:pt x="698" y="401"/>
                    </a:lnTo>
                    <a:lnTo>
                      <a:pt x="677" y="387"/>
                    </a:lnTo>
                    <a:lnTo>
                      <a:pt x="655" y="369"/>
                    </a:lnTo>
                    <a:lnTo>
                      <a:pt x="614" y="329"/>
                    </a:lnTo>
                    <a:lnTo>
                      <a:pt x="576" y="285"/>
                    </a:lnTo>
                    <a:lnTo>
                      <a:pt x="539" y="234"/>
                    </a:lnTo>
                    <a:lnTo>
                      <a:pt x="465" y="121"/>
                    </a:lnTo>
                    <a:lnTo>
                      <a:pt x="384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35"/>
              <p:cNvSpPr>
                <a:spLocks/>
              </p:cNvSpPr>
              <p:nvPr/>
            </p:nvSpPr>
            <p:spPr bwMode="auto">
              <a:xfrm>
                <a:off x="9362" y="9727"/>
                <a:ext cx="230" cy="2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70"/>
                  </a:cxn>
                  <a:cxn ang="0">
                    <a:pos x="115" y="130"/>
                  </a:cxn>
                  <a:cxn ang="0">
                    <a:pos x="148" y="182"/>
                  </a:cxn>
                  <a:cxn ang="0">
                    <a:pos x="178" y="234"/>
                  </a:cxn>
                  <a:cxn ang="0">
                    <a:pos x="214" y="284"/>
                  </a:cxn>
                  <a:cxn ang="0">
                    <a:pos x="266" y="342"/>
                  </a:cxn>
                  <a:cxn ang="0">
                    <a:pos x="345" y="407"/>
                  </a:cxn>
                  <a:cxn ang="0">
                    <a:pos x="460" y="486"/>
                  </a:cxn>
                </a:cxnLst>
                <a:rect l="0" t="0" r="r" b="b"/>
                <a:pathLst>
                  <a:path w="460" h="486">
                    <a:moveTo>
                      <a:pt x="0" y="0"/>
                    </a:moveTo>
                    <a:lnTo>
                      <a:pt x="69" y="70"/>
                    </a:lnTo>
                    <a:lnTo>
                      <a:pt x="115" y="130"/>
                    </a:lnTo>
                    <a:lnTo>
                      <a:pt x="148" y="182"/>
                    </a:lnTo>
                    <a:lnTo>
                      <a:pt x="178" y="234"/>
                    </a:lnTo>
                    <a:lnTo>
                      <a:pt x="214" y="284"/>
                    </a:lnTo>
                    <a:lnTo>
                      <a:pt x="266" y="342"/>
                    </a:lnTo>
                    <a:lnTo>
                      <a:pt x="345" y="407"/>
                    </a:lnTo>
                    <a:lnTo>
                      <a:pt x="460" y="486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36"/>
              <p:cNvSpPr>
                <a:spLocks/>
              </p:cNvSpPr>
              <p:nvPr/>
            </p:nvSpPr>
            <p:spPr bwMode="auto">
              <a:xfrm>
                <a:off x="8963" y="9850"/>
                <a:ext cx="173" cy="83"/>
              </a:xfrm>
              <a:custGeom>
                <a:avLst/>
                <a:gdLst/>
                <a:ahLst/>
                <a:cxnLst>
                  <a:cxn ang="0">
                    <a:pos x="0" y="113"/>
                  </a:cxn>
                  <a:cxn ang="0">
                    <a:pos x="29" y="138"/>
                  </a:cxn>
                  <a:cxn ang="0">
                    <a:pos x="56" y="154"/>
                  </a:cxn>
                  <a:cxn ang="0">
                    <a:pos x="81" y="163"/>
                  </a:cxn>
                  <a:cxn ang="0">
                    <a:pos x="104" y="167"/>
                  </a:cxn>
                  <a:cxn ang="0">
                    <a:pos x="128" y="163"/>
                  </a:cxn>
                  <a:cxn ang="0">
                    <a:pos x="147" y="156"/>
                  </a:cxn>
                  <a:cxn ang="0">
                    <a:pos x="169" y="145"/>
                  </a:cxn>
                  <a:cxn ang="0">
                    <a:pos x="187" y="131"/>
                  </a:cxn>
                  <a:cxn ang="0">
                    <a:pos x="225" y="95"/>
                  </a:cxn>
                  <a:cxn ang="0">
                    <a:pos x="262" y="57"/>
                  </a:cxn>
                  <a:cxn ang="0">
                    <a:pos x="304" y="23"/>
                  </a:cxn>
                  <a:cxn ang="0">
                    <a:pos x="325" y="10"/>
                  </a:cxn>
                  <a:cxn ang="0">
                    <a:pos x="347" y="0"/>
                  </a:cxn>
                </a:cxnLst>
                <a:rect l="0" t="0" r="r" b="b"/>
                <a:pathLst>
                  <a:path w="347" h="167">
                    <a:moveTo>
                      <a:pt x="0" y="113"/>
                    </a:moveTo>
                    <a:lnTo>
                      <a:pt x="29" y="138"/>
                    </a:lnTo>
                    <a:lnTo>
                      <a:pt x="56" y="154"/>
                    </a:lnTo>
                    <a:lnTo>
                      <a:pt x="81" y="163"/>
                    </a:lnTo>
                    <a:lnTo>
                      <a:pt x="104" y="167"/>
                    </a:lnTo>
                    <a:lnTo>
                      <a:pt x="128" y="163"/>
                    </a:lnTo>
                    <a:lnTo>
                      <a:pt x="147" y="156"/>
                    </a:lnTo>
                    <a:lnTo>
                      <a:pt x="169" y="145"/>
                    </a:lnTo>
                    <a:lnTo>
                      <a:pt x="187" y="131"/>
                    </a:lnTo>
                    <a:lnTo>
                      <a:pt x="225" y="95"/>
                    </a:lnTo>
                    <a:lnTo>
                      <a:pt x="262" y="57"/>
                    </a:lnTo>
                    <a:lnTo>
                      <a:pt x="304" y="23"/>
                    </a:lnTo>
                    <a:lnTo>
                      <a:pt x="325" y="10"/>
                    </a:lnTo>
                    <a:lnTo>
                      <a:pt x="347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37"/>
              <p:cNvSpPr>
                <a:spLocks/>
              </p:cNvSpPr>
              <p:nvPr/>
            </p:nvSpPr>
            <p:spPr bwMode="auto">
              <a:xfrm>
                <a:off x="9226" y="9683"/>
                <a:ext cx="184" cy="60"/>
              </a:xfrm>
              <a:custGeom>
                <a:avLst/>
                <a:gdLst/>
                <a:ahLst/>
                <a:cxnLst>
                  <a:cxn ang="0">
                    <a:pos x="0" y="81"/>
                  </a:cxn>
                  <a:cxn ang="0">
                    <a:pos x="49" y="102"/>
                  </a:cxn>
                  <a:cxn ang="0">
                    <a:pos x="99" y="115"/>
                  </a:cxn>
                  <a:cxn ang="0">
                    <a:pos x="151" y="119"/>
                  </a:cxn>
                  <a:cxn ang="0">
                    <a:pos x="202" y="111"/>
                  </a:cxn>
                  <a:cxn ang="0">
                    <a:pos x="250" y="97"/>
                  </a:cxn>
                  <a:cxn ang="0">
                    <a:pos x="295" y="72"/>
                  </a:cxn>
                  <a:cxn ang="0">
                    <a:pos x="334" y="39"/>
                  </a:cxn>
                  <a:cxn ang="0">
                    <a:pos x="369" y="0"/>
                  </a:cxn>
                </a:cxnLst>
                <a:rect l="0" t="0" r="r" b="b"/>
                <a:pathLst>
                  <a:path w="369" h="119">
                    <a:moveTo>
                      <a:pt x="0" y="81"/>
                    </a:moveTo>
                    <a:lnTo>
                      <a:pt x="49" y="102"/>
                    </a:lnTo>
                    <a:lnTo>
                      <a:pt x="99" y="115"/>
                    </a:lnTo>
                    <a:lnTo>
                      <a:pt x="151" y="119"/>
                    </a:lnTo>
                    <a:lnTo>
                      <a:pt x="202" y="111"/>
                    </a:lnTo>
                    <a:lnTo>
                      <a:pt x="250" y="97"/>
                    </a:lnTo>
                    <a:lnTo>
                      <a:pt x="295" y="72"/>
                    </a:lnTo>
                    <a:lnTo>
                      <a:pt x="334" y="39"/>
                    </a:lnTo>
                    <a:lnTo>
                      <a:pt x="369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38"/>
              <p:cNvSpPr>
                <a:spLocks/>
              </p:cNvSpPr>
              <p:nvPr/>
            </p:nvSpPr>
            <p:spPr bwMode="auto">
              <a:xfrm>
                <a:off x="9658" y="9683"/>
                <a:ext cx="251" cy="125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56" y="133"/>
                  </a:cxn>
                  <a:cxn ang="0">
                    <a:pos x="101" y="174"/>
                  </a:cxn>
                  <a:cxn ang="0">
                    <a:pos x="137" y="200"/>
                  </a:cxn>
                  <a:cxn ang="0">
                    <a:pos x="165" y="212"/>
                  </a:cxn>
                  <a:cxn ang="0">
                    <a:pos x="189" y="212"/>
                  </a:cxn>
                  <a:cxn ang="0">
                    <a:pos x="198" y="209"/>
                  </a:cxn>
                  <a:cxn ang="0">
                    <a:pos x="205" y="201"/>
                  </a:cxn>
                  <a:cxn ang="0">
                    <a:pos x="219" y="183"/>
                  </a:cxn>
                  <a:cxn ang="0">
                    <a:pos x="232" y="160"/>
                  </a:cxn>
                  <a:cxn ang="0">
                    <a:pos x="253" y="103"/>
                  </a:cxn>
                  <a:cxn ang="0">
                    <a:pos x="266" y="74"/>
                  </a:cxn>
                  <a:cxn ang="0">
                    <a:pos x="282" y="47"/>
                  </a:cxn>
                  <a:cxn ang="0">
                    <a:pos x="302" y="23"/>
                  </a:cxn>
                  <a:cxn ang="0">
                    <a:pos x="327" y="7"/>
                  </a:cxn>
                  <a:cxn ang="0">
                    <a:pos x="341" y="2"/>
                  </a:cxn>
                  <a:cxn ang="0">
                    <a:pos x="359" y="0"/>
                  </a:cxn>
                  <a:cxn ang="0">
                    <a:pos x="377" y="0"/>
                  </a:cxn>
                  <a:cxn ang="0">
                    <a:pos x="399" y="2"/>
                  </a:cxn>
                  <a:cxn ang="0">
                    <a:pos x="408" y="38"/>
                  </a:cxn>
                  <a:cxn ang="0">
                    <a:pos x="424" y="72"/>
                  </a:cxn>
                  <a:cxn ang="0">
                    <a:pos x="467" y="140"/>
                  </a:cxn>
                  <a:cxn ang="0">
                    <a:pos x="487" y="173"/>
                  </a:cxn>
                  <a:cxn ang="0">
                    <a:pos x="499" y="201"/>
                  </a:cxn>
                  <a:cxn ang="0">
                    <a:pos x="503" y="227"/>
                  </a:cxn>
                  <a:cxn ang="0">
                    <a:pos x="499" y="239"/>
                  </a:cxn>
                  <a:cxn ang="0">
                    <a:pos x="492" y="250"/>
                  </a:cxn>
                </a:cxnLst>
                <a:rect l="0" t="0" r="r" b="b"/>
                <a:pathLst>
                  <a:path w="503" h="250">
                    <a:moveTo>
                      <a:pt x="0" y="72"/>
                    </a:moveTo>
                    <a:lnTo>
                      <a:pt x="56" y="133"/>
                    </a:lnTo>
                    <a:lnTo>
                      <a:pt x="101" y="174"/>
                    </a:lnTo>
                    <a:lnTo>
                      <a:pt x="137" y="200"/>
                    </a:lnTo>
                    <a:lnTo>
                      <a:pt x="165" y="212"/>
                    </a:lnTo>
                    <a:lnTo>
                      <a:pt x="189" y="212"/>
                    </a:lnTo>
                    <a:lnTo>
                      <a:pt x="198" y="209"/>
                    </a:lnTo>
                    <a:lnTo>
                      <a:pt x="205" y="201"/>
                    </a:lnTo>
                    <a:lnTo>
                      <a:pt x="219" y="183"/>
                    </a:lnTo>
                    <a:lnTo>
                      <a:pt x="232" y="160"/>
                    </a:lnTo>
                    <a:lnTo>
                      <a:pt x="253" y="103"/>
                    </a:lnTo>
                    <a:lnTo>
                      <a:pt x="266" y="74"/>
                    </a:lnTo>
                    <a:lnTo>
                      <a:pt x="282" y="47"/>
                    </a:lnTo>
                    <a:lnTo>
                      <a:pt x="302" y="23"/>
                    </a:lnTo>
                    <a:lnTo>
                      <a:pt x="327" y="7"/>
                    </a:lnTo>
                    <a:lnTo>
                      <a:pt x="341" y="2"/>
                    </a:lnTo>
                    <a:lnTo>
                      <a:pt x="359" y="0"/>
                    </a:lnTo>
                    <a:lnTo>
                      <a:pt x="377" y="0"/>
                    </a:lnTo>
                    <a:lnTo>
                      <a:pt x="399" y="2"/>
                    </a:lnTo>
                    <a:lnTo>
                      <a:pt x="408" y="38"/>
                    </a:lnTo>
                    <a:lnTo>
                      <a:pt x="424" y="72"/>
                    </a:lnTo>
                    <a:lnTo>
                      <a:pt x="467" y="140"/>
                    </a:lnTo>
                    <a:lnTo>
                      <a:pt x="487" y="173"/>
                    </a:lnTo>
                    <a:lnTo>
                      <a:pt x="499" y="201"/>
                    </a:lnTo>
                    <a:lnTo>
                      <a:pt x="503" y="227"/>
                    </a:lnTo>
                    <a:lnTo>
                      <a:pt x="499" y="239"/>
                    </a:lnTo>
                    <a:lnTo>
                      <a:pt x="492" y="25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39"/>
              <p:cNvSpPr>
                <a:spLocks/>
              </p:cNvSpPr>
              <p:nvPr/>
            </p:nvSpPr>
            <p:spPr bwMode="auto">
              <a:xfrm>
                <a:off x="9806" y="9697"/>
                <a:ext cx="36" cy="96"/>
              </a:xfrm>
              <a:custGeom>
                <a:avLst/>
                <a:gdLst/>
                <a:ahLst/>
                <a:cxnLst>
                  <a:cxn ang="0">
                    <a:pos x="65" y="192"/>
                  </a:cxn>
                  <a:cxn ang="0">
                    <a:pos x="72" y="156"/>
                  </a:cxn>
                  <a:cxn ang="0">
                    <a:pos x="71" y="128"/>
                  </a:cxn>
                  <a:cxn ang="0">
                    <a:pos x="62" y="102"/>
                  </a:cxn>
                  <a:cxn ang="0">
                    <a:pos x="49" y="81"/>
                  </a:cxn>
                  <a:cxn ang="0">
                    <a:pos x="18" y="41"/>
                  </a:cxn>
                  <a:cxn ang="0">
                    <a:pos x="6" y="21"/>
                  </a:cxn>
                  <a:cxn ang="0">
                    <a:pos x="4" y="14"/>
                  </a:cxn>
                  <a:cxn ang="0">
                    <a:pos x="0" y="0"/>
                  </a:cxn>
                </a:cxnLst>
                <a:rect l="0" t="0" r="r" b="b"/>
                <a:pathLst>
                  <a:path w="72" h="192">
                    <a:moveTo>
                      <a:pt x="65" y="192"/>
                    </a:moveTo>
                    <a:lnTo>
                      <a:pt x="72" y="156"/>
                    </a:lnTo>
                    <a:lnTo>
                      <a:pt x="71" y="128"/>
                    </a:lnTo>
                    <a:lnTo>
                      <a:pt x="62" y="102"/>
                    </a:lnTo>
                    <a:lnTo>
                      <a:pt x="49" y="81"/>
                    </a:lnTo>
                    <a:lnTo>
                      <a:pt x="18" y="41"/>
                    </a:lnTo>
                    <a:lnTo>
                      <a:pt x="6" y="21"/>
                    </a:lnTo>
                    <a:lnTo>
                      <a:pt x="4" y="14"/>
                    </a:lnTo>
                    <a:lnTo>
                      <a:pt x="0" y="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40"/>
              <p:cNvSpPr>
                <a:spLocks/>
              </p:cNvSpPr>
              <p:nvPr/>
            </p:nvSpPr>
            <p:spPr bwMode="auto">
              <a:xfrm>
                <a:off x="10090" y="10192"/>
                <a:ext cx="29" cy="64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45" y="20"/>
                  </a:cxn>
                  <a:cxn ang="0">
                    <a:pos x="23" y="56"/>
                  </a:cxn>
                  <a:cxn ang="0">
                    <a:pos x="5" y="97"/>
                  </a:cxn>
                  <a:cxn ang="0">
                    <a:pos x="0" y="115"/>
                  </a:cxn>
                  <a:cxn ang="0">
                    <a:pos x="0" y="130"/>
                  </a:cxn>
                </a:cxnLst>
                <a:rect l="0" t="0" r="r" b="b"/>
                <a:pathLst>
                  <a:path w="57" h="130">
                    <a:moveTo>
                      <a:pt x="57" y="0"/>
                    </a:moveTo>
                    <a:lnTo>
                      <a:pt x="45" y="20"/>
                    </a:lnTo>
                    <a:lnTo>
                      <a:pt x="23" y="56"/>
                    </a:lnTo>
                    <a:lnTo>
                      <a:pt x="5" y="97"/>
                    </a:lnTo>
                    <a:lnTo>
                      <a:pt x="0" y="115"/>
                    </a:lnTo>
                    <a:lnTo>
                      <a:pt x="0" y="130"/>
                    </a:lnTo>
                  </a:path>
                </a:pathLst>
              </a:custGeom>
              <a:noFill/>
              <a:ln w="63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9025" y="8812"/>
              <a:ext cx="1993" cy="1475"/>
              <a:chOff x="9025" y="8812"/>
              <a:chExt cx="1993" cy="1475"/>
            </a:xfrm>
          </p:grpSpPr>
          <p:sp>
            <p:nvSpPr>
              <p:cNvPr id="11" name="Freeform 42"/>
              <p:cNvSpPr>
                <a:spLocks/>
              </p:cNvSpPr>
              <p:nvPr/>
            </p:nvSpPr>
            <p:spPr bwMode="auto">
              <a:xfrm>
                <a:off x="9025" y="9091"/>
                <a:ext cx="133" cy="1010"/>
              </a:xfrm>
              <a:custGeom>
                <a:avLst/>
                <a:gdLst/>
                <a:ahLst/>
                <a:cxnLst>
                  <a:cxn ang="0">
                    <a:pos x="262" y="598"/>
                  </a:cxn>
                  <a:cxn ang="0">
                    <a:pos x="250" y="451"/>
                  </a:cxn>
                  <a:cxn ang="0">
                    <a:pos x="237" y="347"/>
                  </a:cxn>
                  <a:cxn ang="0">
                    <a:pos x="221" y="264"/>
                  </a:cxn>
                  <a:cxn ang="0">
                    <a:pos x="201" y="210"/>
                  </a:cxn>
                  <a:cxn ang="0">
                    <a:pos x="181" y="194"/>
                  </a:cxn>
                  <a:cxn ang="0">
                    <a:pos x="165" y="203"/>
                  </a:cxn>
                  <a:cxn ang="0">
                    <a:pos x="156" y="221"/>
                  </a:cxn>
                  <a:cxn ang="0">
                    <a:pos x="146" y="257"/>
                  </a:cxn>
                  <a:cxn ang="0">
                    <a:pos x="129" y="341"/>
                  </a:cxn>
                  <a:cxn ang="0">
                    <a:pos x="119" y="446"/>
                  </a:cxn>
                  <a:cxn ang="0">
                    <a:pos x="108" y="625"/>
                  </a:cxn>
                  <a:cxn ang="0">
                    <a:pos x="102" y="874"/>
                  </a:cxn>
                  <a:cxn ang="0">
                    <a:pos x="102" y="1030"/>
                  </a:cxn>
                  <a:cxn ang="0">
                    <a:pos x="106" y="1232"/>
                  </a:cxn>
                  <a:cxn ang="0">
                    <a:pos x="113" y="1397"/>
                  </a:cxn>
                  <a:cxn ang="0">
                    <a:pos x="120" y="1505"/>
                  </a:cxn>
                  <a:cxn ang="0">
                    <a:pos x="135" y="1607"/>
                  </a:cxn>
                  <a:cxn ang="0">
                    <a:pos x="147" y="1667"/>
                  </a:cxn>
                  <a:cxn ang="0">
                    <a:pos x="162" y="1705"/>
                  </a:cxn>
                  <a:cxn ang="0">
                    <a:pos x="181" y="1724"/>
                  </a:cxn>
                  <a:cxn ang="0">
                    <a:pos x="199" y="1717"/>
                  </a:cxn>
                  <a:cxn ang="0">
                    <a:pos x="214" y="1694"/>
                  </a:cxn>
                  <a:cxn ang="0">
                    <a:pos x="228" y="1652"/>
                  </a:cxn>
                  <a:cxn ang="0">
                    <a:pos x="244" y="1586"/>
                  </a:cxn>
                  <a:cxn ang="0">
                    <a:pos x="262" y="1489"/>
                  </a:cxn>
                  <a:cxn ang="0">
                    <a:pos x="262" y="1717"/>
                  </a:cxn>
                  <a:cxn ang="0">
                    <a:pos x="248" y="1793"/>
                  </a:cxn>
                  <a:cxn ang="0">
                    <a:pos x="235" y="1847"/>
                  </a:cxn>
                  <a:cxn ang="0">
                    <a:pos x="221" y="1897"/>
                  </a:cxn>
                  <a:cxn ang="0">
                    <a:pos x="203" y="1946"/>
                  </a:cxn>
                  <a:cxn ang="0">
                    <a:pos x="187" y="1976"/>
                  </a:cxn>
                  <a:cxn ang="0">
                    <a:pos x="171" y="1998"/>
                  </a:cxn>
                  <a:cxn ang="0">
                    <a:pos x="153" y="2014"/>
                  </a:cxn>
                  <a:cxn ang="0">
                    <a:pos x="137" y="2019"/>
                  </a:cxn>
                  <a:cxn ang="0">
                    <a:pos x="120" y="2014"/>
                  </a:cxn>
                  <a:cxn ang="0">
                    <a:pos x="104" y="1998"/>
                  </a:cxn>
                  <a:cxn ang="0">
                    <a:pos x="90" y="1974"/>
                  </a:cxn>
                  <a:cxn ang="0">
                    <a:pos x="65" y="1901"/>
                  </a:cxn>
                  <a:cxn ang="0">
                    <a:pos x="43" y="1793"/>
                  </a:cxn>
                  <a:cxn ang="0">
                    <a:pos x="25" y="1654"/>
                  </a:cxn>
                  <a:cxn ang="0">
                    <a:pos x="11" y="1487"/>
                  </a:cxn>
                  <a:cxn ang="0">
                    <a:pos x="5" y="1370"/>
                  </a:cxn>
                  <a:cxn ang="0">
                    <a:pos x="2" y="1244"/>
                  </a:cxn>
                  <a:cxn ang="0">
                    <a:pos x="0" y="1107"/>
                  </a:cxn>
                  <a:cxn ang="0">
                    <a:pos x="2" y="985"/>
                  </a:cxn>
                  <a:cxn ang="0">
                    <a:pos x="5" y="793"/>
                  </a:cxn>
                  <a:cxn ang="0">
                    <a:pos x="13" y="618"/>
                  </a:cxn>
                  <a:cxn ang="0">
                    <a:pos x="20" y="492"/>
                  </a:cxn>
                  <a:cxn ang="0">
                    <a:pos x="32" y="352"/>
                  </a:cxn>
                  <a:cxn ang="0">
                    <a:pos x="45" y="257"/>
                  </a:cxn>
                  <a:cxn ang="0">
                    <a:pos x="61" y="176"/>
                  </a:cxn>
                  <a:cxn ang="0">
                    <a:pos x="81" y="98"/>
                  </a:cxn>
                  <a:cxn ang="0">
                    <a:pos x="99" y="50"/>
                  </a:cxn>
                  <a:cxn ang="0">
                    <a:pos x="119" y="18"/>
                  </a:cxn>
                  <a:cxn ang="0">
                    <a:pos x="140" y="3"/>
                  </a:cxn>
                  <a:cxn ang="0">
                    <a:pos x="162" y="0"/>
                  </a:cxn>
                  <a:cxn ang="0">
                    <a:pos x="181" y="7"/>
                  </a:cxn>
                  <a:cxn ang="0">
                    <a:pos x="201" y="25"/>
                  </a:cxn>
                  <a:cxn ang="0">
                    <a:pos x="221" y="48"/>
                  </a:cxn>
                  <a:cxn ang="0">
                    <a:pos x="244" y="63"/>
                  </a:cxn>
                </a:cxnLst>
                <a:rect l="0" t="0" r="r" b="b"/>
                <a:pathLst>
                  <a:path w="268" h="2019">
                    <a:moveTo>
                      <a:pt x="259" y="55"/>
                    </a:moveTo>
                    <a:lnTo>
                      <a:pt x="262" y="48"/>
                    </a:lnTo>
                    <a:lnTo>
                      <a:pt x="262" y="46"/>
                    </a:lnTo>
                    <a:lnTo>
                      <a:pt x="262" y="625"/>
                    </a:lnTo>
                    <a:lnTo>
                      <a:pt x="262" y="598"/>
                    </a:lnTo>
                    <a:lnTo>
                      <a:pt x="261" y="595"/>
                    </a:lnTo>
                    <a:lnTo>
                      <a:pt x="259" y="550"/>
                    </a:lnTo>
                    <a:lnTo>
                      <a:pt x="255" y="516"/>
                    </a:lnTo>
                    <a:lnTo>
                      <a:pt x="253" y="483"/>
                    </a:lnTo>
                    <a:lnTo>
                      <a:pt x="250" y="451"/>
                    </a:lnTo>
                    <a:lnTo>
                      <a:pt x="248" y="422"/>
                    </a:lnTo>
                    <a:lnTo>
                      <a:pt x="244" y="395"/>
                    </a:lnTo>
                    <a:lnTo>
                      <a:pt x="243" y="375"/>
                    </a:lnTo>
                    <a:lnTo>
                      <a:pt x="241" y="370"/>
                    </a:lnTo>
                    <a:lnTo>
                      <a:pt x="237" y="347"/>
                    </a:lnTo>
                    <a:lnTo>
                      <a:pt x="234" y="323"/>
                    </a:lnTo>
                    <a:lnTo>
                      <a:pt x="230" y="302"/>
                    </a:lnTo>
                    <a:lnTo>
                      <a:pt x="226" y="284"/>
                    </a:lnTo>
                    <a:lnTo>
                      <a:pt x="221" y="266"/>
                    </a:lnTo>
                    <a:lnTo>
                      <a:pt x="221" y="264"/>
                    </a:lnTo>
                    <a:lnTo>
                      <a:pt x="217" y="251"/>
                    </a:lnTo>
                    <a:lnTo>
                      <a:pt x="214" y="237"/>
                    </a:lnTo>
                    <a:lnTo>
                      <a:pt x="208" y="224"/>
                    </a:lnTo>
                    <a:lnTo>
                      <a:pt x="205" y="215"/>
                    </a:lnTo>
                    <a:lnTo>
                      <a:pt x="201" y="210"/>
                    </a:lnTo>
                    <a:lnTo>
                      <a:pt x="199" y="206"/>
                    </a:lnTo>
                    <a:lnTo>
                      <a:pt x="194" y="201"/>
                    </a:lnTo>
                    <a:lnTo>
                      <a:pt x="190" y="197"/>
                    </a:lnTo>
                    <a:lnTo>
                      <a:pt x="187" y="194"/>
                    </a:lnTo>
                    <a:lnTo>
                      <a:pt x="181" y="194"/>
                    </a:lnTo>
                    <a:lnTo>
                      <a:pt x="176" y="194"/>
                    </a:lnTo>
                    <a:lnTo>
                      <a:pt x="171" y="196"/>
                    </a:lnTo>
                    <a:lnTo>
                      <a:pt x="167" y="201"/>
                    </a:lnTo>
                    <a:lnTo>
                      <a:pt x="165" y="203"/>
                    </a:lnTo>
                    <a:lnTo>
                      <a:pt x="162" y="206"/>
                    </a:lnTo>
                    <a:lnTo>
                      <a:pt x="162" y="208"/>
                    </a:lnTo>
                    <a:lnTo>
                      <a:pt x="160" y="212"/>
                    </a:lnTo>
                    <a:lnTo>
                      <a:pt x="158" y="215"/>
                    </a:lnTo>
                    <a:lnTo>
                      <a:pt x="156" y="221"/>
                    </a:lnTo>
                    <a:lnTo>
                      <a:pt x="153" y="226"/>
                    </a:lnTo>
                    <a:lnTo>
                      <a:pt x="151" y="233"/>
                    </a:lnTo>
                    <a:lnTo>
                      <a:pt x="149" y="241"/>
                    </a:lnTo>
                    <a:lnTo>
                      <a:pt x="147" y="248"/>
                    </a:lnTo>
                    <a:lnTo>
                      <a:pt x="146" y="257"/>
                    </a:lnTo>
                    <a:lnTo>
                      <a:pt x="140" y="273"/>
                    </a:lnTo>
                    <a:lnTo>
                      <a:pt x="140" y="275"/>
                    </a:lnTo>
                    <a:lnTo>
                      <a:pt x="137" y="293"/>
                    </a:lnTo>
                    <a:lnTo>
                      <a:pt x="133" y="316"/>
                    </a:lnTo>
                    <a:lnTo>
                      <a:pt x="129" y="341"/>
                    </a:lnTo>
                    <a:lnTo>
                      <a:pt x="126" y="368"/>
                    </a:lnTo>
                    <a:lnTo>
                      <a:pt x="122" y="397"/>
                    </a:lnTo>
                    <a:lnTo>
                      <a:pt x="120" y="428"/>
                    </a:lnTo>
                    <a:lnTo>
                      <a:pt x="120" y="429"/>
                    </a:lnTo>
                    <a:lnTo>
                      <a:pt x="119" y="446"/>
                    </a:lnTo>
                    <a:lnTo>
                      <a:pt x="117" y="465"/>
                    </a:lnTo>
                    <a:lnTo>
                      <a:pt x="115" y="500"/>
                    </a:lnTo>
                    <a:lnTo>
                      <a:pt x="113" y="541"/>
                    </a:lnTo>
                    <a:lnTo>
                      <a:pt x="110" y="582"/>
                    </a:lnTo>
                    <a:lnTo>
                      <a:pt x="108" y="625"/>
                    </a:lnTo>
                    <a:lnTo>
                      <a:pt x="106" y="672"/>
                    </a:lnTo>
                    <a:lnTo>
                      <a:pt x="106" y="723"/>
                    </a:lnTo>
                    <a:lnTo>
                      <a:pt x="104" y="775"/>
                    </a:lnTo>
                    <a:lnTo>
                      <a:pt x="102" y="831"/>
                    </a:lnTo>
                    <a:lnTo>
                      <a:pt x="102" y="874"/>
                    </a:lnTo>
                    <a:lnTo>
                      <a:pt x="102" y="911"/>
                    </a:lnTo>
                    <a:lnTo>
                      <a:pt x="102" y="944"/>
                    </a:lnTo>
                    <a:lnTo>
                      <a:pt x="102" y="973"/>
                    </a:lnTo>
                    <a:lnTo>
                      <a:pt x="102" y="998"/>
                    </a:lnTo>
                    <a:lnTo>
                      <a:pt x="102" y="1030"/>
                    </a:lnTo>
                    <a:lnTo>
                      <a:pt x="102" y="1070"/>
                    </a:lnTo>
                    <a:lnTo>
                      <a:pt x="102" y="1115"/>
                    </a:lnTo>
                    <a:lnTo>
                      <a:pt x="102" y="1154"/>
                    </a:lnTo>
                    <a:lnTo>
                      <a:pt x="104" y="1192"/>
                    </a:lnTo>
                    <a:lnTo>
                      <a:pt x="106" y="1232"/>
                    </a:lnTo>
                    <a:lnTo>
                      <a:pt x="106" y="1266"/>
                    </a:lnTo>
                    <a:lnTo>
                      <a:pt x="108" y="1300"/>
                    </a:lnTo>
                    <a:lnTo>
                      <a:pt x="110" y="1334"/>
                    </a:lnTo>
                    <a:lnTo>
                      <a:pt x="111" y="1366"/>
                    </a:lnTo>
                    <a:lnTo>
                      <a:pt x="113" y="1397"/>
                    </a:lnTo>
                    <a:lnTo>
                      <a:pt x="115" y="1426"/>
                    </a:lnTo>
                    <a:lnTo>
                      <a:pt x="117" y="1453"/>
                    </a:lnTo>
                    <a:lnTo>
                      <a:pt x="119" y="1480"/>
                    </a:lnTo>
                    <a:lnTo>
                      <a:pt x="120" y="1498"/>
                    </a:lnTo>
                    <a:lnTo>
                      <a:pt x="120" y="1505"/>
                    </a:lnTo>
                    <a:lnTo>
                      <a:pt x="124" y="1528"/>
                    </a:lnTo>
                    <a:lnTo>
                      <a:pt x="126" y="1550"/>
                    </a:lnTo>
                    <a:lnTo>
                      <a:pt x="129" y="1570"/>
                    </a:lnTo>
                    <a:lnTo>
                      <a:pt x="131" y="1591"/>
                    </a:lnTo>
                    <a:lnTo>
                      <a:pt x="135" y="1607"/>
                    </a:lnTo>
                    <a:lnTo>
                      <a:pt x="137" y="1625"/>
                    </a:lnTo>
                    <a:lnTo>
                      <a:pt x="140" y="1640"/>
                    </a:lnTo>
                    <a:lnTo>
                      <a:pt x="144" y="1654"/>
                    </a:lnTo>
                    <a:lnTo>
                      <a:pt x="147" y="1667"/>
                    </a:lnTo>
                    <a:lnTo>
                      <a:pt x="151" y="1678"/>
                    </a:lnTo>
                    <a:lnTo>
                      <a:pt x="155" y="1688"/>
                    </a:lnTo>
                    <a:lnTo>
                      <a:pt x="158" y="1697"/>
                    </a:lnTo>
                    <a:lnTo>
                      <a:pt x="162" y="1703"/>
                    </a:lnTo>
                    <a:lnTo>
                      <a:pt x="162" y="1705"/>
                    </a:lnTo>
                    <a:lnTo>
                      <a:pt x="165" y="1712"/>
                    </a:lnTo>
                    <a:lnTo>
                      <a:pt x="169" y="1717"/>
                    </a:lnTo>
                    <a:lnTo>
                      <a:pt x="174" y="1721"/>
                    </a:lnTo>
                    <a:lnTo>
                      <a:pt x="178" y="1723"/>
                    </a:lnTo>
                    <a:lnTo>
                      <a:pt x="181" y="1724"/>
                    </a:lnTo>
                    <a:lnTo>
                      <a:pt x="187" y="1724"/>
                    </a:lnTo>
                    <a:lnTo>
                      <a:pt x="190" y="1724"/>
                    </a:lnTo>
                    <a:lnTo>
                      <a:pt x="194" y="1721"/>
                    </a:lnTo>
                    <a:lnTo>
                      <a:pt x="199" y="1717"/>
                    </a:lnTo>
                    <a:lnTo>
                      <a:pt x="201" y="1715"/>
                    </a:lnTo>
                    <a:lnTo>
                      <a:pt x="203" y="1714"/>
                    </a:lnTo>
                    <a:lnTo>
                      <a:pt x="207" y="1708"/>
                    </a:lnTo>
                    <a:lnTo>
                      <a:pt x="210" y="1701"/>
                    </a:lnTo>
                    <a:lnTo>
                      <a:pt x="214" y="1694"/>
                    </a:lnTo>
                    <a:lnTo>
                      <a:pt x="219" y="1685"/>
                    </a:lnTo>
                    <a:lnTo>
                      <a:pt x="221" y="1678"/>
                    </a:lnTo>
                    <a:lnTo>
                      <a:pt x="221" y="1676"/>
                    </a:lnTo>
                    <a:lnTo>
                      <a:pt x="225" y="1665"/>
                    </a:lnTo>
                    <a:lnTo>
                      <a:pt x="228" y="1652"/>
                    </a:lnTo>
                    <a:lnTo>
                      <a:pt x="232" y="1638"/>
                    </a:lnTo>
                    <a:lnTo>
                      <a:pt x="237" y="1622"/>
                    </a:lnTo>
                    <a:lnTo>
                      <a:pt x="241" y="1606"/>
                    </a:lnTo>
                    <a:lnTo>
                      <a:pt x="243" y="1600"/>
                    </a:lnTo>
                    <a:lnTo>
                      <a:pt x="244" y="1586"/>
                    </a:lnTo>
                    <a:lnTo>
                      <a:pt x="248" y="1564"/>
                    </a:lnTo>
                    <a:lnTo>
                      <a:pt x="253" y="1543"/>
                    </a:lnTo>
                    <a:lnTo>
                      <a:pt x="257" y="1518"/>
                    </a:lnTo>
                    <a:lnTo>
                      <a:pt x="261" y="1491"/>
                    </a:lnTo>
                    <a:lnTo>
                      <a:pt x="262" y="1489"/>
                    </a:lnTo>
                    <a:lnTo>
                      <a:pt x="266" y="1462"/>
                    </a:lnTo>
                    <a:lnTo>
                      <a:pt x="268" y="1435"/>
                    </a:lnTo>
                    <a:lnTo>
                      <a:pt x="264" y="1701"/>
                    </a:lnTo>
                    <a:lnTo>
                      <a:pt x="262" y="1717"/>
                    </a:lnTo>
                    <a:lnTo>
                      <a:pt x="259" y="1733"/>
                    </a:lnTo>
                    <a:lnTo>
                      <a:pt x="257" y="1750"/>
                    </a:lnTo>
                    <a:lnTo>
                      <a:pt x="253" y="1764"/>
                    </a:lnTo>
                    <a:lnTo>
                      <a:pt x="250" y="1778"/>
                    </a:lnTo>
                    <a:lnTo>
                      <a:pt x="248" y="1793"/>
                    </a:lnTo>
                    <a:lnTo>
                      <a:pt x="244" y="1807"/>
                    </a:lnTo>
                    <a:lnTo>
                      <a:pt x="243" y="1822"/>
                    </a:lnTo>
                    <a:lnTo>
                      <a:pt x="243" y="1823"/>
                    </a:lnTo>
                    <a:lnTo>
                      <a:pt x="239" y="1834"/>
                    </a:lnTo>
                    <a:lnTo>
                      <a:pt x="235" y="1847"/>
                    </a:lnTo>
                    <a:lnTo>
                      <a:pt x="232" y="1861"/>
                    </a:lnTo>
                    <a:lnTo>
                      <a:pt x="228" y="1874"/>
                    </a:lnTo>
                    <a:lnTo>
                      <a:pt x="225" y="1884"/>
                    </a:lnTo>
                    <a:lnTo>
                      <a:pt x="221" y="1895"/>
                    </a:lnTo>
                    <a:lnTo>
                      <a:pt x="221" y="1897"/>
                    </a:lnTo>
                    <a:lnTo>
                      <a:pt x="217" y="1906"/>
                    </a:lnTo>
                    <a:lnTo>
                      <a:pt x="214" y="1917"/>
                    </a:lnTo>
                    <a:lnTo>
                      <a:pt x="210" y="1928"/>
                    </a:lnTo>
                    <a:lnTo>
                      <a:pt x="207" y="1937"/>
                    </a:lnTo>
                    <a:lnTo>
                      <a:pt x="203" y="1946"/>
                    </a:lnTo>
                    <a:lnTo>
                      <a:pt x="201" y="1947"/>
                    </a:lnTo>
                    <a:lnTo>
                      <a:pt x="199" y="1955"/>
                    </a:lnTo>
                    <a:lnTo>
                      <a:pt x="194" y="1960"/>
                    </a:lnTo>
                    <a:lnTo>
                      <a:pt x="190" y="1969"/>
                    </a:lnTo>
                    <a:lnTo>
                      <a:pt x="187" y="1976"/>
                    </a:lnTo>
                    <a:lnTo>
                      <a:pt x="183" y="1982"/>
                    </a:lnTo>
                    <a:lnTo>
                      <a:pt x="181" y="1985"/>
                    </a:lnTo>
                    <a:lnTo>
                      <a:pt x="180" y="1989"/>
                    </a:lnTo>
                    <a:lnTo>
                      <a:pt x="174" y="1994"/>
                    </a:lnTo>
                    <a:lnTo>
                      <a:pt x="171" y="1998"/>
                    </a:lnTo>
                    <a:lnTo>
                      <a:pt x="165" y="2003"/>
                    </a:lnTo>
                    <a:lnTo>
                      <a:pt x="162" y="2009"/>
                    </a:lnTo>
                    <a:lnTo>
                      <a:pt x="158" y="2010"/>
                    </a:lnTo>
                    <a:lnTo>
                      <a:pt x="153" y="2014"/>
                    </a:lnTo>
                    <a:lnTo>
                      <a:pt x="149" y="2016"/>
                    </a:lnTo>
                    <a:lnTo>
                      <a:pt x="146" y="2018"/>
                    </a:lnTo>
                    <a:lnTo>
                      <a:pt x="140" y="2019"/>
                    </a:lnTo>
                    <a:lnTo>
                      <a:pt x="137" y="2019"/>
                    </a:lnTo>
                    <a:lnTo>
                      <a:pt x="133" y="2019"/>
                    </a:lnTo>
                    <a:lnTo>
                      <a:pt x="129" y="2018"/>
                    </a:lnTo>
                    <a:lnTo>
                      <a:pt x="126" y="2016"/>
                    </a:lnTo>
                    <a:lnTo>
                      <a:pt x="122" y="2014"/>
                    </a:lnTo>
                    <a:lnTo>
                      <a:pt x="120" y="2014"/>
                    </a:lnTo>
                    <a:lnTo>
                      <a:pt x="119" y="2012"/>
                    </a:lnTo>
                    <a:lnTo>
                      <a:pt x="115" y="2010"/>
                    </a:lnTo>
                    <a:lnTo>
                      <a:pt x="111" y="2005"/>
                    </a:lnTo>
                    <a:lnTo>
                      <a:pt x="108" y="2001"/>
                    </a:lnTo>
                    <a:lnTo>
                      <a:pt x="104" y="1998"/>
                    </a:lnTo>
                    <a:lnTo>
                      <a:pt x="101" y="1992"/>
                    </a:lnTo>
                    <a:lnTo>
                      <a:pt x="97" y="1987"/>
                    </a:lnTo>
                    <a:lnTo>
                      <a:pt x="93" y="1982"/>
                    </a:lnTo>
                    <a:lnTo>
                      <a:pt x="90" y="1974"/>
                    </a:lnTo>
                    <a:lnTo>
                      <a:pt x="83" y="1960"/>
                    </a:lnTo>
                    <a:lnTo>
                      <a:pt x="81" y="1951"/>
                    </a:lnTo>
                    <a:lnTo>
                      <a:pt x="77" y="1942"/>
                    </a:lnTo>
                    <a:lnTo>
                      <a:pt x="70" y="1922"/>
                    </a:lnTo>
                    <a:lnTo>
                      <a:pt x="65" y="1901"/>
                    </a:lnTo>
                    <a:lnTo>
                      <a:pt x="61" y="1883"/>
                    </a:lnTo>
                    <a:lnTo>
                      <a:pt x="58" y="1877"/>
                    </a:lnTo>
                    <a:lnTo>
                      <a:pt x="54" y="1850"/>
                    </a:lnTo>
                    <a:lnTo>
                      <a:pt x="49" y="1823"/>
                    </a:lnTo>
                    <a:lnTo>
                      <a:pt x="43" y="1793"/>
                    </a:lnTo>
                    <a:lnTo>
                      <a:pt x="40" y="1777"/>
                    </a:lnTo>
                    <a:lnTo>
                      <a:pt x="38" y="1760"/>
                    </a:lnTo>
                    <a:lnTo>
                      <a:pt x="32" y="1726"/>
                    </a:lnTo>
                    <a:lnTo>
                      <a:pt x="29" y="1692"/>
                    </a:lnTo>
                    <a:lnTo>
                      <a:pt x="25" y="1654"/>
                    </a:lnTo>
                    <a:lnTo>
                      <a:pt x="22" y="1615"/>
                    </a:lnTo>
                    <a:lnTo>
                      <a:pt x="20" y="1602"/>
                    </a:lnTo>
                    <a:lnTo>
                      <a:pt x="18" y="1575"/>
                    </a:lnTo>
                    <a:lnTo>
                      <a:pt x="14" y="1532"/>
                    </a:lnTo>
                    <a:lnTo>
                      <a:pt x="11" y="1487"/>
                    </a:lnTo>
                    <a:lnTo>
                      <a:pt x="11" y="1465"/>
                    </a:lnTo>
                    <a:lnTo>
                      <a:pt x="9" y="1442"/>
                    </a:lnTo>
                    <a:lnTo>
                      <a:pt x="7" y="1419"/>
                    </a:lnTo>
                    <a:lnTo>
                      <a:pt x="7" y="1395"/>
                    </a:lnTo>
                    <a:lnTo>
                      <a:pt x="5" y="1370"/>
                    </a:lnTo>
                    <a:lnTo>
                      <a:pt x="5" y="1345"/>
                    </a:lnTo>
                    <a:lnTo>
                      <a:pt x="4" y="1322"/>
                    </a:lnTo>
                    <a:lnTo>
                      <a:pt x="4" y="1295"/>
                    </a:lnTo>
                    <a:lnTo>
                      <a:pt x="4" y="1271"/>
                    </a:lnTo>
                    <a:lnTo>
                      <a:pt x="2" y="1244"/>
                    </a:lnTo>
                    <a:lnTo>
                      <a:pt x="2" y="1217"/>
                    </a:lnTo>
                    <a:lnTo>
                      <a:pt x="2" y="1190"/>
                    </a:lnTo>
                    <a:lnTo>
                      <a:pt x="0" y="1163"/>
                    </a:lnTo>
                    <a:lnTo>
                      <a:pt x="0" y="1136"/>
                    </a:lnTo>
                    <a:lnTo>
                      <a:pt x="0" y="1107"/>
                    </a:lnTo>
                    <a:lnTo>
                      <a:pt x="0" y="1081"/>
                    </a:lnTo>
                    <a:lnTo>
                      <a:pt x="0" y="1050"/>
                    </a:lnTo>
                    <a:lnTo>
                      <a:pt x="0" y="1025"/>
                    </a:lnTo>
                    <a:lnTo>
                      <a:pt x="0" y="1003"/>
                    </a:lnTo>
                    <a:lnTo>
                      <a:pt x="2" y="985"/>
                    </a:lnTo>
                    <a:lnTo>
                      <a:pt x="2" y="946"/>
                    </a:lnTo>
                    <a:lnTo>
                      <a:pt x="2" y="906"/>
                    </a:lnTo>
                    <a:lnTo>
                      <a:pt x="4" y="866"/>
                    </a:lnTo>
                    <a:lnTo>
                      <a:pt x="4" y="831"/>
                    </a:lnTo>
                    <a:lnTo>
                      <a:pt x="5" y="793"/>
                    </a:lnTo>
                    <a:lnTo>
                      <a:pt x="5" y="757"/>
                    </a:lnTo>
                    <a:lnTo>
                      <a:pt x="7" y="721"/>
                    </a:lnTo>
                    <a:lnTo>
                      <a:pt x="9" y="687"/>
                    </a:lnTo>
                    <a:lnTo>
                      <a:pt x="11" y="652"/>
                    </a:lnTo>
                    <a:lnTo>
                      <a:pt x="13" y="618"/>
                    </a:lnTo>
                    <a:lnTo>
                      <a:pt x="14" y="586"/>
                    </a:lnTo>
                    <a:lnTo>
                      <a:pt x="16" y="554"/>
                    </a:lnTo>
                    <a:lnTo>
                      <a:pt x="18" y="523"/>
                    </a:lnTo>
                    <a:lnTo>
                      <a:pt x="20" y="496"/>
                    </a:lnTo>
                    <a:lnTo>
                      <a:pt x="20" y="492"/>
                    </a:lnTo>
                    <a:lnTo>
                      <a:pt x="22" y="462"/>
                    </a:lnTo>
                    <a:lnTo>
                      <a:pt x="25" y="435"/>
                    </a:lnTo>
                    <a:lnTo>
                      <a:pt x="27" y="406"/>
                    </a:lnTo>
                    <a:lnTo>
                      <a:pt x="31" y="379"/>
                    </a:lnTo>
                    <a:lnTo>
                      <a:pt x="32" y="352"/>
                    </a:lnTo>
                    <a:lnTo>
                      <a:pt x="36" y="327"/>
                    </a:lnTo>
                    <a:lnTo>
                      <a:pt x="40" y="304"/>
                    </a:lnTo>
                    <a:lnTo>
                      <a:pt x="40" y="296"/>
                    </a:lnTo>
                    <a:lnTo>
                      <a:pt x="43" y="280"/>
                    </a:lnTo>
                    <a:lnTo>
                      <a:pt x="45" y="257"/>
                    </a:lnTo>
                    <a:lnTo>
                      <a:pt x="49" y="235"/>
                    </a:lnTo>
                    <a:lnTo>
                      <a:pt x="52" y="214"/>
                    </a:lnTo>
                    <a:lnTo>
                      <a:pt x="56" y="196"/>
                    </a:lnTo>
                    <a:lnTo>
                      <a:pt x="59" y="176"/>
                    </a:lnTo>
                    <a:lnTo>
                      <a:pt x="61" y="176"/>
                    </a:lnTo>
                    <a:lnTo>
                      <a:pt x="63" y="158"/>
                    </a:lnTo>
                    <a:lnTo>
                      <a:pt x="68" y="142"/>
                    </a:lnTo>
                    <a:lnTo>
                      <a:pt x="72" y="125"/>
                    </a:lnTo>
                    <a:lnTo>
                      <a:pt x="77" y="111"/>
                    </a:lnTo>
                    <a:lnTo>
                      <a:pt x="81" y="98"/>
                    </a:lnTo>
                    <a:lnTo>
                      <a:pt x="81" y="97"/>
                    </a:lnTo>
                    <a:lnTo>
                      <a:pt x="85" y="82"/>
                    </a:lnTo>
                    <a:lnTo>
                      <a:pt x="90" y="72"/>
                    </a:lnTo>
                    <a:lnTo>
                      <a:pt x="95" y="61"/>
                    </a:lnTo>
                    <a:lnTo>
                      <a:pt x="99" y="50"/>
                    </a:lnTo>
                    <a:lnTo>
                      <a:pt x="101" y="48"/>
                    </a:lnTo>
                    <a:lnTo>
                      <a:pt x="104" y="41"/>
                    </a:lnTo>
                    <a:lnTo>
                      <a:pt x="110" y="32"/>
                    </a:lnTo>
                    <a:lnTo>
                      <a:pt x="113" y="25"/>
                    </a:lnTo>
                    <a:lnTo>
                      <a:pt x="119" y="18"/>
                    </a:lnTo>
                    <a:lnTo>
                      <a:pt x="120" y="18"/>
                    </a:lnTo>
                    <a:lnTo>
                      <a:pt x="124" y="12"/>
                    </a:lnTo>
                    <a:lnTo>
                      <a:pt x="129" y="7"/>
                    </a:lnTo>
                    <a:lnTo>
                      <a:pt x="135" y="5"/>
                    </a:lnTo>
                    <a:lnTo>
                      <a:pt x="140" y="3"/>
                    </a:lnTo>
                    <a:lnTo>
                      <a:pt x="146" y="0"/>
                    </a:lnTo>
                    <a:lnTo>
                      <a:pt x="153" y="0"/>
                    </a:lnTo>
                    <a:lnTo>
                      <a:pt x="158" y="0"/>
                    </a:lnTo>
                    <a:lnTo>
                      <a:pt x="162" y="0"/>
                    </a:lnTo>
                    <a:lnTo>
                      <a:pt x="164" y="1"/>
                    </a:lnTo>
                    <a:lnTo>
                      <a:pt x="169" y="3"/>
                    </a:lnTo>
                    <a:lnTo>
                      <a:pt x="174" y="5"/>
                    </a:lnTo>
                    <a:lnTo>
                      <a:pt x="180" y="7"/>
                    </a:lnTo>
                    <a:lnTo>
                      <a:pt x="181" y="7"/>
                    </a:lnTo>
                    <a:lnTo>
                      <a:pt x="185" y="10"/>
                    </a:lnTo>
                    <a:lnTo>
                      <a:pt x="190" y="14"/>
                    </a:lnTo>
                    <a:lnTo>
                      <a:pt x="194" y="18"/>
                    </a:lnTo>
                    <a:lnTo>
                      <a:pt x="199" y="23"/>
                    </a:lnTo>
                    <a:lnTo>
                      <a:pt x="201" y="25"/>
                    </a:lnTo>
                    <a:lnTo>
                      <a:pt x="203" y="28"/>
                    </a:lnTo>
                    <a:lnTo>
                      <a:pt x="210" y="36"/>
                    </a:lnTo>
                    <a:lnTo>
                      <a:pt x="216" y="43"/>
                    </a:lnTo>
                    <a:lnTo>
                      <a:pt x="221" y="48"/>
                    </a:lnTo>
                    <a:lnTo>
                      <a:pt x="226" y="52"/>
                    </a:lnTo>
                    <a:lnTo>
                      <a:pt x="234" y="59"/>
                    </a:lnTo>
                    <a:lnTo>
                      <a:pt x="239" y="63"/>
                    </a:lnTo>
                    <a:lnTo>
                      <a:pt x="243" y="63"/>
                    </a:lnTo>
                    <a:lnTo>
                      <a:pt x="244" y="63"/>
                    </a:lnTo>
                    <a:lnTo>
                      <a:pt x="248" y="61"/>
                    </a:lnTo>
                    <a:lnTo>
                      <a:pt x="252" y="59"/>
                    </a:lnTo>
                    <a:lnTo>
                      <a:pt x="253" y="57"/>
                    </a:lnTo>
                    <a:lnTo>
                      <a:pt x="259" y="5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43"/>
              <p:cNvSpPr>
                <a:spLocks noEditPoints="1"/>
              </p:cNvSpPr>
              <p:nvPr/>
            </p:nvSpPr>
            <p:spPr bwMode="auto">
              <a:xfrm>
                <a:off x="9175" y="9258"/>
                <a:ext cx="150" cy="771"/>
              </a:xfrm>
              <a:custGeom>
                <a:avLst/>
                <a:gdLst/>
                <a:ahLst/>
                <a:cxnLst>
                  <a:cxn ang="0">
                    <a:pos x="0" y="804"/>
                  </a:cxn>
                  <a:cxn ang="0">
                    <a:pos x="2" y="680"/>
                  </a:cxn>
                  <a:cxn ang="0">
                    <a:pos x="5" y="558"/>
                  </a:cxn>
                  <a:cxn ang="0">
                    <a:pos x="14" y="439"/>
                  </a:cxn>
                  <a:cxn ang="0">
                    <a:pos x="23" y="349"/>
                  </a:cxn>
                  <a:cxn ang="0">
                    <a:pos x="43" y="216"/>
                  </a:cxn>
                  <a:cxn ang="0">
                    <a:pos x="70" y="104"/>
                  </a:cxn>
                  <a:cxn ang="0">
                    <a:pos x="86" y="59"/>
                  </a:cxn>
                  <a:cxn ang="0">
                    <a:pos x="104" y="29"/>
                  </a:cxn>
                  <a:cxn ang="0">
                    <a:pos x="124" y="9"/>
                  </a:cxn>
                  <a:cxn ang="0">
                    <a:pos x="154" y="0"/>
                  </a:cxn>
                  <a:cxn ang="0">
                    <a:pos x="181" y="13"/>
                  </a:cxn>
                  <a:cxn ang="0">
                    <a:pos x="205" y="41"/>
                  </a:cxn>
                  <a:cxn ang="0">
                    <a:pos x="224" y="83"/>
                  </a:cxn>
                  <a:cxn ang="0">
                    <a:pos x="244" y="146"/>
                  </a:cxn>
                  <a:cxn ang="0">
                    <a:pos x="264" y="234"/>
                  </a:cxn>
                  <a:cxn ang="0">
                    <a:pos x="278" y="324"/>
                  </a:cxn>
                  <a:cxn ang="0">
                    <a:pos x="289" y="425"/>
                  </a:cxn>
                  <a:cxn ang="0">
                    <a:pos x="296" y="558"/>
                  </a:cxn>
                  <a:cxn ang="0">
                    <a:pos x="300" y="700"/>
                  </a:cxn>
                  <a:cxn ang="0">
                    <a:pos x="298" y="838"/>
                  </a:cxn>
                  <a:cxn ang="0">
                    <a:pos x="293" y="989"/>
                  </a:cxn>
                  <a:cxn ang="0">
                    <a:pos x="284" y="1117"/>
                  </a:cxn>
                  <a:cxn ang="0">
                    <a:pos x="264" y="1254"/>
                  </a:cxn>
                  <a:cxn ang="0">
                    <a:pos x="244" y="1353"/>
                  </a:cxn>
                  <a:cxn ang="0">
                    <a:pos x="224" y="1425"/>
                  </a:cxn>
                  <a:cxn ang="0">
                    <a:pos x="201" y="1480"/>
                  </a:cxn>
                  <a:cxn ang="0">
                    <a:pos x="174" y="1520"/>
                  </a:cxn>
                  <a:cxn ang="0">
                    <a:pos x="158" y="1536"/>
                  </a:cxn>
                  <a:cxn ang="0">
                    <a:pos x="133" y="1541"/>
                  </a:cxn>
                  <a:cxn ang="0">
                    <a:pos x="102" y="1520"/>
                  </a:cxn>
                  <a:cxn ang="0">
                    <a:pos x="81" y="1484"/>
                  </a:cxn>
                  <a:cxn ang="0">
                    <a:pos x="57" y="1417"/>
                  </a:cxn>
                  <a:cxn ang="0">
                    <a:pos x="36" y="1326"/>
                  </a:cxn>
                  <a:cxn ang="0">
                    <a:pos x="22" y="1209"/>
                  </a:cxn>
                  <a:cxn ang="0">
                    <a:pos x="7" y="1040"/>
                  </a:cxn>
                  <a:cxn ang="0">
                    <a:pos x="97" y="835"/>
                  </a:cxn>
                  <a:cxn ang="0">
                    <a:pos x="102" y="1029"/>
                  </a:cxn>
                  <a:cxn ang="0">
                    <a:pos x="113" y="1214"/>
                  </a:cxn>
                  <a:cxn ang="0">
                    <a:pos x="124" y="1297"/>
                  </a:cxn>
                  <a:cxn ang="0">
                    <a:pos x="131" y="1347"/>
                  </a:cxn>
                  <a:cxn ang="0">
                    <a:pos x="142" y="1378"/>
                  </a:cxn>
                  <a:cxn ang="0">
                    <a:pos x="151" y="1389"/>
                  </a:cxn>
                  <a:cxn ang="0">
                    <a:pos x="163" y="1387"/>
                  </a:cxn>
                  <a:cxn ang="0">
                    <a:pos x="178" y="1360"/>
                  </a:cxn>
                  <a:cxn ang="0">
                    <a:pos x="187" y="1317"/>
                  </a:cxn>
                  <a:cxn ang="0">
                    <a:pos x="198" y="1234"/>
                  </a:cxn>
                  <a:cxn ang="0">
                    <a:pos x="205" y="1121"/>
                  </a:cxn>
                  <a:cxn ang="0">
                    <a:pos x="208" y="937"/>
                  </a:cxn>
                  <a:cxn ang="0">
                    <a:pos x="208" y="696"/>
                  </a:cxn>
                  <a:cxn ang="0">
                    <a:pos x="205" y="527"/>
                  </a:cxn>
                  <a:cxn ang="0">
                    <a:pos x="196" y="374"/>
                  </a:cxn>
                  <a:cxn ang="0">
                    <a:pos x="187" y="263"/>
                  </a:cxn>
                  <a:cxn ang="0">
                    <a:pos x="176" y="205"/>
                  </a:cxn>
                  <a:cxn ang="0">
                    <a:pos x="162" y="166"/>
                  </a:cxn>
                  <a:cxn ang="0">
                    <a:pos x="147" y="151"/>
                  </a:cxn>
                  <a:cxn ang="0">
                    <a:pos x="135" y="162"/>
                  </a:cxn>
                  <a:cxn ang="0">
                    <a:pos x="124" y="194"/>
                  </a:cxn>
                  <a:cxn ang="0">
                    <a:pos x="115" y="250"/>
                  </a:cxn>
                  <a:cxn ang="0">
                    <a:pos x="102" y="390"/>
                  </a:cxn>
                  <a:cxn ang="0">
                    <a:pos x="97" y="543"/>
                  </a:cxn>
                  <a:cxn ang="0">
                    <a:pos x="97" y="752"/>
                  </a:cxn>
                </a:cxnLst>
                <a:rect l="0" t="0" r="r" b="b"/>
                <a:pathLst>
                  <a:path w="302" h="1541">
                    <a:moveTo>
                      <a:pt x="2" y="944"/>
                    </a:moveTo>
                    <a:lnTo>
                      <a:pt x="2" y="905"/>
                    </a:lnTo>
                    <a:lnTo>
                      <a:pt x="2" y="890"/>
                    </a:lnTo>
                    <a:lnTo>
                      <a:pt x="2" y="869"/>
                    </a:lnTo>
                    <a:lnTo>
                      <a:pt x="0" y="835"/>
                    </a:lnTo>
                    <a:lnTo>
                      <a:pt x="0" y="804"/>
                    </a:lnTo>
                    <a:lnTo>
                      <a:pt x="0" y="775"/>
                    </a:lnTo>
                    <a:lnTo>
                      <a:pt x="0" y="750"/>
                    </a:lnTo>
                    <a:lnTo>
                      <a:pt x="0" y="727"/>
                    </a:lnTo>
                    <a:lnTo>
                      <a:pt x="2" y="703"/>
                    </a:lnTo>
                    <a:lnTo>
                      <a:pt x="2" y="680"/>
                    </a:lnTo>
                    <a:lnTo>
                      <a:pt x="2" y="660"/>
                    </a:lnTo>
                    <a:lnTo>
                      <a:pt x="2" y="640"/>
                    </a:lnTo>
                    <a:lnTo>
                      <a:pt x="4" y="622"/>
                    </a:lnTo>
                    <a:lnTo>
                      <a:pt x="4" y="601"/>
                    </a:lnTo>
                    <a:lnTo>
                      <a:pt x="5" y="579"/>
                    </a:lnTo>
                    <a:lnTo>
                      <a:pt x="5" y="558"/>
                    </a:lnTo>
                    <a:lnTo>
                      <a:pt x="7" y="538"/>
                    </a:lnTo>
                    <a:lnTo>
                      <a:pt x="9" y="516"/>
                    </a:lnTo>
                    <a:lnTo>
                      <a:pt x="11" y="498"/>
                    </a:lnTo>
                    <a:lnTo>
                      <a:pt x="11" y="477"/>
                    </a:lnTo>
                    <a:lnTo>
                      <a:pt x="13" y="457"/>
                    </a:lnTo>
                    <a:lnTo>
                      <a:pt x="14" y="439"/>
                    </a:lnTo>
                    <a:lnTo>
                      <a:pt x="16" y="419"/>
                    </a:lnTo>
                    <a:lnTo>
                      <a:pt x="18" y="401"/>
                    </a:lnTo>
                    <a:lnTo>
                      <a:pt x="20" y="383"/>
                    </a:lnTo>
                    <a:lnTo>
                      <a:pt x="22" y="365"/>
                    </a:lnTo>
                    <a:lnTo>
                      <a:pt x="23" y="354"/>
                    </a:lnTo>
                    <a:lnTo>
                      <a:pt x="23" y="349"/>
                    </a:lnTo>
                    <a:lnTo>
                      <a:pt x="25" y="331"/>
                    </a:lnTo>
                    <a:lnTo>
                      <a:pt x="27" y="315"/>
                    </a:lnTo>
                    <a:lnTo>
                      <a:pt x="31" y="282"/>
                    </a:lnTo>
                    <a:lnTo>
                      <a:pt x="36" y="252"/>
                    </a:lnTo>
                    <a:lnTo>
                      <a:pt x="41" y="223"/>
                    </a:lnTo>
                    <a:lnTo>
                      <a:pt x="43" y="216"/>
                    </a:lnTo>
                    <a:lnTo>
                      <a:pt x="47" y="196"/>
                    </a:lnTo>
                    <a:lnTo>
                      <a:pt x="52" y="171"/>
                    </a:lnTo>
                    <a:lnTo>
                      <a:pt x="57" y="148"/>
                    </a:lnTo>
                    <a:lnTo>
                      <a:pt x="63" y="128"/>
                    </a:lnTo>
                    <a:lnTo>
                      <a:pt x="63" y="124"/>
                    </a:lnTo>
                    <a:lnTo>
                      <a:pt x="70" y="104"/>
                    </a:lnTo>
                    <a:lnTo>
                      <a:pt x="74" y="94"/>
                    </a:lnTo>
                    <a:lnTo>
                      <a:pt x="75" y="85"/>
                    </a:lnTo>
                    <a:lnTo>
                      <a:pt x="79" y="76"/>
                    </a:lnTo>
                    <a:lnTo>
                      <a:pt x="83" y="70"/>
                    </a:lnTo>
                    <a:lnTo>
                      <a:pt x="84" y="68"/>
                    </a:lnTo>
                    <a:lnTo>
                      <a:pt x="86" y="59"/>
                    </a:lnTo>
                    <a:lnTo>
                      <a:pt x="90" y="54"/>
                    </a:lnTo>
                    <a:lnTo>
                      <a:pt x="93" y="47"/>
                    </a:lnTo>
                    <a:lnTo>
                      <a:pt x="97" y="40"/>
                    </a:lnTo>
                    <a:lnTo>
                      <a:pt x="101" y="34"/>
                    </a:lnTo>
                    <a:lnTo>
                      <a:pt x="102" y="32"/>
                    </a:lnTo>
                    <a:lnTo>
                      <a:pt x="104" y="29"/>
                    </a:lnTo>
                    <a:lnTo>
                      <a:pt x="110" y="23"/>
                    </a:lnTo>
                    <a:lnTo>
                      <a:pt x="113" y="20"/>
                    </a:lnTo>
                    <a:lnTo>
                      <a:pt x="117" y="14"/>
                    </a:lnTo>
                    <a:lnTo>
                      <a:pt x="120" y="13"/>
                    </a:lnTo>
                    <a:lnTo>
                      <a:pt x="124" y="11"/>
                    </a:lnTo>
                    <a:lnTo>
                      <a:pt x="124" y="9"/>
                    </a:lnTo>
                    <a:lnTo>
                      <a:pt x="129" y="7"/>
                    </a:lnTo>
                    <a:lnTo>
                      <a:pt x="137" y="2"/>
                    </a:lnTo>
                    <a:lnTo>
                      <a:pt x="142" y="2"/>
                    </a:lnTo>
                    <a:lnTo>
                      <a:pt x="144" y="2"/>
                    </a:lnTo>
                    <a:lnTo>
                      <a:pt x="149" y="0"/>
                    </a:lnTo>
                    <a:lnTo>
                      <a:pt x="154" y="0"/>
                    </a:lnTo>
                    <a:lnTo>
                      <a:pt x="160" y="2"/>
                    </a:lnTo>
                    <a:lnTo>
                      <a:pt x="163" y="2"/>
                    </a:lnTo>
                    <a:lnTo>
                      <a:pt x="165" y="2"/>
                    </a:lnTo>
                    <a:lnTo>
                      <a:pt x="171" y="5"/>
                    </a:lnTo>
                    <a:lnTo>
                      <a:pt x="176" y="9"/>
                    </a:lnTo>
                    <a:lnTo>
                      <a:pt x="181" y="13"/>
                    </a:lnTo>
                    <a:lnTo>
                      <a:pt x="183" y="14"/>
                    </a:lnTo>
                    <a:lnTo>
                      <a:pt x="187" y="18"/>
                    </a:lnTo>
                    <a:lnTo>
                      <a:pt x="190" y="22"/>
                    </a:lnTo>
                    <a:lnTo>
                      <a:pt x="196" y="29"/>
                    </a:lnTo>
                    <a:lnTo>
                      <a:pt x="199" y="36"/>
                    </a:lnTo>
                    <a:lnTo>
                      <a:pt x="205" y="41"/>
                    </a:lnTo>
                    <a:lnTo>
                      <a:pt x="205" y="43"/>
                    </a:lnTo>
                    <a:lnTo>
                      <a:pt x="210" y="52"/>
                    </a:lnTo>
                    <a:lnTo>
                      <a:pt x="214" y="61"/>
                    </a:lnTo>
                    <a:lnTo>
                      <a:pt x="217" y="70"/>
                    </a:lnTo>
                    <a:lnTo>
                      <a:pt x="223" y="81"/>
                    </a:lnTo>
                    <a:lnTo>
                      <a:pt x="224" y="83"/>
                    </a:lnTo>
                    <a:lnTo>
                      <a:pt x="226" y="92"/>
                    </a:lnTo>
                    <a:lnTo>
                      <a:pt x="230" y="104"/>
                    </a:lnTo>
                    <a:lnTo>
                      <a:pt x="235" y="115"/>
                    </a:lnTo>
                    <a:lnTo>
                      <a:pt x="239" y="128"/>
                    </a:lnTo>
                    <a:lnTo>
                      <a:pt x="242" y="142"/>
                    </a:lnTo>
                    <a:lnTo>
                      <a:pt x="244" y="146"/>
                    </a:lnTo>
                    <a:lnTo>
                      <a:pt x="246" y="155"/>
                    </a:lnTo>
                    <a:lnTo>
                      <a:pt x="250" y="171"/>
                    </a:lnTo>
                    <a:lnTo>
                      <a:pt x="253" y="185"/>
                    </a:lnTo>
                    <a:lnTo>
                      <a:pt x="257" y="200"/>
                    </a:lnTo>
                    <a:lnTo>
                      <a:pt x="260" y="216"/>
                    </a:lnTo>
                    <a:lnTo>
                      <a:pt x="264" y="234"/>
                    </a:lnTo>
                    <a:lnTo>
                      <a:pt x="268" y="250"/>
                    </a:lnTo>
                    <a:lnTo>
                      <a:pt x="269" y="268"/>
                    </a:lnTo>
                    <a:lnTo>
                      <a:pt x="273" y="286"/>
                    </a:lnTo>
                    <a:lnTo>
                      <a:pt x="275" y="304"/>
                    </a:lnTo>
                    <a:lnTo>
                      <a:pt x="278" y="324"/>
                    </a:lnTo>
                    <a:lnTo>
                      <a:pt x="280" y="342"/>
                    </a:lnTo>
                    <a:lnTo>
                      <a:pt x="282" y="363"/>
                    </a:lnTo>
                    <a:lnTo>
                      <a:pt x="284" y="376"/>
                    </a:lnTo>
                    <a:lnTo>
                      <a:pt x="286" y="383"/>
                    </a:lnTo>
                    <a:lnTo>
                      <a:pt x="287" y="405"/>
                    </a:lnTo>
                    <a:lnTo>
                      <a:pt x="289" y="425"/>
                    </a:lnTo>
                    <a:lnTo>
                      <a:pt x="291" y="446"/>
                    </a:lnTo>
                    <a:lnTo>
                      <a:pt x="293" y="468"/>
                    </a:lnTo>
                    <a:lnTo>
                      <a:pt x="295" y="491"/>
                    </a:lnTo>
                    <a:lnTo>
                      <a:pt x="295" y="511"/>
                    </a:lnTo>
                    <a:lnTo>
                      <a:pt x="296" y="534"/>
                    </a:lnTo>
                    <a:lnTo>
                      <a:pt x="296" y="558"/>
                    </a:lnTo>
                    <a:lnTo>
                      <a:pt x="298" y="581"/>
                    </a:lnTo>
                    <a:lnTo>
                      <a:pt x="298" y="603"/>
                    </a:lnTo>
                    <a:lnTo>
                      <a:pt x="300" y="628"/>
                    </a:lnTo>
                    <a:lnTo>
                      <a:pt x="300" y="651"/>
                    </a:lnTo>
                    <a:lnTo>
                      <a:pt x="300" y="675"/>
                    </a:lnTo>
                    <a:lnTo>
                      <a:pt x="300" y="700"/>
                    </a:lnTo>
                    <a:lnTo>
                      <a:pt x="302" y="725"/>
                    </a:lnTo>
                    <a:lnTo>
                      <a:pt x="300" y="747"/>
                    </a:lnTo>
                    <a:lnTo>
                      <a:pt x="300" y="770"/>
                    </a:lnTo>
                    <a:lnTo>
                      <a:pt x="300" y="791"/>
                    </a:lnTo>
                    <a:lnTo>
                      <a:pt x="300" y="815"/>
                    </a:lnTo>
                    <a:lnTo>
                      <a:pt x="298" y="838"/>
                    </a:lnTo>
                    <a:lnTo>
                      <a:pt x="298" y="860"/>
                    </a:lnTo>
                    <a:lnTo>
                      <a:pt x="298" y="883"/>
                    </a:lnTo>
                    <a:lnTo>
                      <a:pt x="296" y="907"/>
                    </a:lnTo>
                    <a:lnTo>
                      <a:pt x="296" y="934"/>
                    </a:lnTo>
                    <a:lnTo>
                      <a:pt x="295" y="962"/>
                    </a:lnTo>
                    <a:lnTo>
                      <a:pt x="293" y="989"/>
                    </a:lnTo>
                    <a:lnTo>
                      <a:pt x="291" y="1016"/>
                    </a:lnTo>
                    <a:lnTo>
                      <a:pt x="289" y="1041"/>
                    </a:lnTo>
                    <a:lnTo>
                      <a:pt x="287" y="1067"/>
                    </a:lnTo>
                    <a:lnTo>
                      <a:pt x="286" y="1092"/>
                    </a:lnTo>
                    <a:lnTo>
                      <a:pt x="284" y="1104"/>
                    </a:lnTo>
                    <a:lnTo>
                      <a:pt x="284" y="1117"/>
                    </a:lnTo>
                    <a:lnTo>
                      <a:pt x="280" y="1140"/>
                    </a:lnTo>
                    <a:lnTo>
                      <a:pt x="278" y="1166"/>
                    </a:lnTo>
                    <a:lnTo>
                      <a:pt x="275" y="1189"/>
                    </a:lnTo>
                    <a:lnTo>
                      <a:pt x="271" y="1211"/>
                    </a:lnTo>
                    <a:lnTo>
                      <a:pt x="268" y="1232"/>
                    </a:lnTo>
                    <a:lnTo>
                      <a:pt x="264" y="1254"/>
                    </a:lnTo>
                    <a:lnTo>
                      <a:pt x="264" y="1257"/>
                    </a:lnTo>
                    <a:lnTo>
                      <a:pt x="260" y="1275"/>
                    </a:lnTo>
                    <a:lnTo>
                      <a:pt x="257" y="1295"/>
                    </a:lnTo>
                    <a:lnTo>
                      <a:pt x="253" y="1313"/>
                    </a:lnTo>
                    <a:lnTo>
                      <a:pt x="250" y="1333"/>
                    </a:lnTo>
                    <a:lnTo>
                      <a:pt x="244" y="1353"/>
                    </a:lnTo>
                    <a:lnTo>
                      <a:pt x="244" y="1354"/>
                    </a:lnTo>
                    <a:lnTo>
                      <a:pt x="241" y="1369"/>
                    </a:lnTo>
                    <a:lnTo>
                      <a:pt x="235" y="1387"/>
                    </a:lnTo>
                    <a:lnTo>
                      <a:pt x="232" y="1401"/>
                    </a:lnTo>
                    <a:lnTo>
                      <a:pt x="226" y="1417"/>
                    </a:lnTo>
                    <a:lnTo>
                      <a:pt x="224" y="1425"/>
                    </a:lnTo>
                    <a:lnTo>
                      <a:pt x="221" y="1432"/>
                    </a:lnTo>
                    <a:lnTo>
                      <a:pt x="217" y="1444"/>
                    </a:lnTo>
                    <a:lnTo>
                      <a:pt x="212" y="1457"/>
                    </a:lnTo>
                    <a:lnTo>
                      <a:pt x="207" y="1470"/>
                    </a:lnTo>
                    <a:lnTo>
                      <a:pt x="205" y="1473"/>
                    </a:lnTo>
                    <a:lnTo>
                      <a:pt x="201" y="1480"/>
                    </a:lnTo>
                    <a:lnTo>
                      <a:pt x="196" y="1491"/>
                    </a:lnTo>
                    <a:lnTo>
                      <a:pt x="189" y="1500"/>
                    </a:lnTo>
                    <a:lnTo>
                      <a:pt x="183" y="1509"/>
                    </a:lnTo>
                    <a:lnTo>
                      <a:pt x="178" y="1516"/>
                    </a:lnTo>
                    <a:lnTo>
                      <a:pt x="174" y="1520"/>
                    </a:lnTo>
                    <a:lnTo>
                      <a:pt x="171" y="1525"/>
                    </a:lnTo>
                    <a:lnTo>
                      <a:pt x="167" y="1527"/>
                    </a:lnTo>
                    <a:lnTo>
                      <a:pt x="165" y="1532"/>
                    </a:lnTo>
                    <a:lnTo>
                      <a:pt x="163" y="1532"/>
                    </a:lnTo>
                    <a:lnTo>
                      <a:pt x="162" y="1534"/>
                    </a:lnTo>
                    <a:lnTo>
                      <a:pt x="158" y="1536"/>
                    </a:lnTo>
                    <a:lnTo>
                      <a:pt x="154" y="1538"/>
                    </a:lnTo>
                    <a:lnTo>
                      <a:pt x="151" y="1540"/>
                    </a:lnTo>
                    <a:lnTo>
                      <a:pt x="144" y="1541"/>
                    </a:lnTo>
                    <a:lnTo>
                      <a:pt x="138" y="1541"/>
                    </a:lnTo>
                    <a:lnTo>
                      <a:pt x="133" y="1541"/>
                    </a:lnTo>
                    <a:lnTo>
                      <a:pt x="128" y="1540"/>
                    </a:lnTo>
                    <a:lnTo>
                      <a:pt x="124" y="1538"/>
                    </a:lnTo>
                    <a:lnTo>
                      <a:pt x="120" y="1536"/>
                    </a:lnTo>
                    <a:lnTo>
                      <a:pt x="115" y="1531"/>
                    </a:lnTo>
                    <a:lnTo>
                      <a:pt x="110" y="1527"/>
                    </a:lnTo>
                    <a:lnTo>
                      <a:pt x="102" y="1520"/>
                    </a:lnTo>
                    <a:lnTo>
                      <a:pt x="97" y="1513"/>
                    </a:lnTo>
                    <a:lnTo>
                      <a:pt x="92" y="1504"/>
                    </a:lnTo>
                    <a:lnTo>
                      <a:pt x="86" y="1495"/>
                    </a:lnTo>
                    <a:lnTo>
                      <a:pt x="83" y="1488"/>
                    </a:lnTo>
                    <a:lnTo>
                      <a:pt x="81" y="1484"/>
                    </a:lnTo>
                    <a:lnTo>
                      <a:pt x="75" y="1473"/>
                    </a:lnTo>
                    <a:lnTo>
                      <a:pt x="70" y="1461"/>
                    </a:lnTo>
                    <a:lnTo>
                      <a:pt x="66" y="1448"/>
                    </a:lnTo>
                    <a:lnTo>
                      <a:pt x="63" y="1435"/>
                    </a:lnTo>
                    <a:lnTo>
                      <a:pt x="61" y="1434"/>
                    </a:lnTo>
                    <a:lnTo>
                      <a:pt x="57" y="1417"/>
                    </a:lnTo>
                    <a:lnTo>
                      <a:pt x="52" y="1401"/>
                    </a:lnTo>
                    <a:lnTo>
                      <a:pt x="49" y="1383"/>
                    </a:lnTo>
                    <a:lnTo>
                      <a:pt x="45" y="1365"/>
                    </a:lnTo>
                    <a:lnTo>
                      <a:pt x="43" y="1354"/>
                    </a:lnTo>
                    <a:lnTo>
                      <a:pt x="41" y="1347"/>
                    </a:lnTo>
                    <a:lnTo>
                      <a:pt x="36" y="1326"/>
                    </a:lnTo>
                    <a:lnTo>
                      <a:pt x="34" y="1304"/>
                    </a:lnTo>
                    <a:lnTo>
                      <a:pt x="31" y="1282"/>
                    </a:lnTo>
                    <a:lnTo>
                      <a:pt x="27" y="1259"/>
                    </a:lnTo>
                    <a:lnTo>
                      <a:pt x="23" y="1234"/>
                    </a:lnTo>
                    <a:lnTo>
                      <a:pt x="23" y="1220"/>
                    </a:lnTo>
                    <a:lnTo>
                      <a:pt x="22" y="1209"/>
                    </a:lnTo>
                    <a:lnTo>
                      <a:pt x="18" y="1184"/>
                    </a:lnTo>
                    <a:lnTo>
                      <a:pt x="16" y="1157"/>
                    </a:lnTo>
                    <a:lnTo>
                      <a:pt x="13" y="1130"/>
                    </a:lnTo>
                    <a:lnTo>
                      <a:pt x="11" y="1101"/>
                    </a:lnTo>
                    <a:lnTo>
                      <a:pt x="9" y="1072"/>
                    </a:lnTo>
                    <a:lnTo>
                      <a:pt x="7" y="1040"/>
                    </a:lnTo>
                    <a:lnTo>
                      <a:pt x="5" y="1009"/>
                    </a:lnTo>
                    <a:lnTo>
                      <a:pt x="4" y="977"/>
                    </a:lnTo>
                    <a:lnTo>
                      <a:pt x="2" y="944"/>
                    </a:lnTo>
                    <a:close/>
                    <a:moveTo>
                      <a:pt x="97" y="791"/>
                    </a:moveTo>
                    <a:lnTo>
                      <a:pt x="97" y="835"/>
                    </a:lnTo>
                    <a:lnTo>
                      <a:pt x="99" y="876"/>
                    </a:lnTo>
                    <a:lnTo>
                      <a:pt x="99" y="914"/>
                    </a:lnTo>
                    <a:lnTo>
                      <a:pt x="99" y="952"/>
                    </a:lnTo>
                    <a:lnTo>
                      <a:pt x="101" y="988"/>
                    </a:lnTo>
                    <a:lnTo>
                      <a:pt x="102" y="1022"/>
                    </a:lnTo>
                    <a:lnTo>
                      <a:pt x="102" y="1029"/>
                    </a:lnTo>
                    <a:lnTo>
                      <a:pt x="104" y="1054"/>
                    </a:lnTo>
                    <a:lnTo>
                      <a:pt x="104" y="1085"/>
                    </a:lnTo>
                    <a:lnTo>
                      <a:pt x="108" y="1110"/>
                    </a:lnTo>
                    <a:lnTo>
                      <a:pt x="108" y="1135"/>
                    </a:lnTo>
                    <a:lnTo>
                      <a:pt x="111" y="1178"/>
                    </a:lnTo>
                    <a:lnTo>
                      <a:pt x="113" y="1214"/>
                    </a:lnTo>
                    <a:lnTo>
                      <a:pt x="117" y="1243"/>
                    </a:lnTo>
                    <a:lnTo>
                      <a:pt x="119" y="1256"/>
                    </a:lnTo>
                    <a:lnTo>
                      <a:pt x="119" y="1268"/>
                    </a:lnTo>
                    <a:lnTo>
                      <a:pt x="120" y="1281"/>
                    </a:lnTo>
                    <a:lnTo>
                      <a:pt x="122" y="1291"/>
                    </a:lnTo>
                    <a:lnTo>
                      <a:pt x="124" y="1297"/>
                    </a:lnTo>
                    <a:lnTo>
                      <a:pt x="124" y="1302"/>
                    </a:lnTo>
                    <a:lnTo>
                      <a:pt x="126" y="1313"/>
                    </a:lnTo>
                    <a:lnTo>
                      <a:pt x="128" y="1324"/>
                    </a:lnTo>
                    <a:lnTo>
                      <a:pt x="129" y="1333"/>
                    </a:lnTo>
                    <a:lnTo>
                      <a:pt x="131" y="1342"/>
                    </a:lnTo>
                    <a:lnTo>
                      <a:pt x="131" y="1347"/>
                    </a:lnTo>
                    <a:lnTo>
                      <a:pt x="133" y="1354"/>
                    </a:lnTo>
                    <a:lnTo>
                      <a:pt x="135" y="1360"/>
                    </a:lnTo>
                    <a:lnTo>
                      <a:pt x="137" y="1365"/>
                    </a:lnTo>
                    <a:lnTo>
                      <a:pt x="138" y="1371"/>
                    </a:lnTo>
                    <a:lnTo>
                      <a:pt x="140" y="1374"/>
                    </a:lnTo>
                    <a:lnTo>
                      <a:pt x="142" y="1378"/>
                    </a:lnTo>
                    <a:lnTo>
                      <a:pt x="144" y="1381"/>
                    </a:lnTo>
                    <a:lnTo>
                      <a:pt x="145" y="1385"/>
                    </a:lnTo>
                    <a:lnTo>
                      <a:pt x="147" y="1387"/>
                    </a:lnTo>
                    <a:lnTo>
                      <a:pt x="149" y="1389"/>
                    </a:lnTo>
                    <a:lnTo>
                      <a:pt x="151" y="1389"/>
                    </a:lnTo>
                    <a:lnTo>
                      <a:pt x="153" y="1390"/>
                    </a:lnTo>
                    <a:lnTo>
                      <a:pt x="154" y="1390"/>
                    </a:lnTo>
                    <a:lnTo>
                      <a:pt x="158" y="1390"/>
                    </a:lnTo>
                    <a:lnTo>
                      <a:pt x="160" y="1389"/>
                    </a:lnTo>
                    <a:lnTo>
                      <a:pt x="163" y="1387"/>
                    </a:lnTo>
                    <a:lnTo>
                      <a:pt x="165" y="1383"/>
                    </a:lnTo>
                    <a:lnTo>
                      <a:pt x="167" y="1381"/>
                    </a:lnTo>
                    <a:lnTo>
                      <a:pt x="171" y="1376"/>
                    </a:lnTo>
                    <a:lnTo>
                      <a:pt x="172" y="1371"/>
                    </a:lnTo>
                    <a:lnTo>
                      <a:pt x="176" y="1365"/>
                    </a:lnTo>
                    <a:lnTo>
                      <a:pt x="178" y="1360"/>
                    </a:lnTo>
                    <a:lnTo>
                      <a:pt x="180" y="1353"/>
                    </a:lnTo>
                    <a:lnTo>
                      <a:pt x="181" y="1344"/>
                    </a:lnTo>
                    <a:lnTo>
                      <a:pt x="183" y="1336"/>
                    </a:lnTo>
                    <a:lnTo>
                      <a:pt x="187" y="1327"/>
                    </a:lnTo>
                    <a:lnTo>
                      <a:pt x="187" y="1317"/>
                    </a:lnTo>
                    <a:lnTo>
                      <a:pt x="189" y="1306"/>
                    </a:lnTo>
                    <a:lnTo>
                      <a:pt x="190" y="1295"/>
                    </a:lnTo>
                    <a:lnTo>
                      <a:pt x="192" y="1282"/>
                    </a:lnTo>
                    <a:lnTo>
                      <a:pt x="194" y="1268"/>
                    </a:lnTo>
                    <a:lnTo>
                      <a:pt x="196" y="1250"/>
                    </a:lnTo>
                    <a:lnTo>
                      <a:pt x="198" y="1234"/>
                    </a:lnTo>
                    <a:lnTo>
                      <a:pt x="199" y="1214"/>
                    </a:lnTo>
                    <a:lnTo>
                      <a:pt x="201" y="1193"/>
                    </a:lnTo>
                    <a:lnTo>
                      <a:pt x="203" y="1169"/>
                    </a:lnTo>
                    <a:lnTo>
                      <a:pt x="203" y="1146"/>
                    </a:lnTo>
                    <a:lnTo>
                      <a:pt x="205" y="1142"/>
                    </a:lnTo>
                    <a:lnTo>
                      <a:pt x="205" y="1121"/>
                    </a:lnTo>
                    <a:lnTo>
                      <a:pt x="205" y="1094"/>
                    </a:lnTo>
                    <a:lnTo>
                      <a:pt x="207" y="1065"/>
                    </a:lnTo>
                    <a:lnTo>
                      <a:pt x="207" y="1034"/>
                    </a:lnTo>
                    <a:lnTo>
                      <a:pt x="208" y="1004"/>
                    </a:lnTo>
                    <a:lnTo>
                      <a:pt x="208" y="971"/>
                    </a:lnTo>
                    <a:lnTo>
                      <a:pt x="208" y="937"/>
                    </a:lnTo>
                    <a:lnTo>
                      <a:pt x="210" y="899"/>
                    </a:lnTo>
                    <a:lnTo>
                      <a:pt x="210" y="863"/>
                    </a:lnTo>
                    <a:lnTo>
                      <a:pt x="210" y="826"/>
                    </a:lnTo>
                    <a:lnTo>
                      <a:pt x="208" y="786"/>
                    </a:lnTo>
                    <a:lnTo>
                      <a:pt x="208" y="743"/>
                    </a:lnTo>
                    <a:lnTo>
                      <a:pt x="208" y="696"/>
                    </a:lnTo>
                    <a:lnTo>
                      <a:pt x="207" y="660"/>
                    </a:lnTo>
                    <a:lnTo>
                      <a:pt x="207" y="628"/>
                    </a:lnTo>
                    <a:lnTo>
                      <a:pt x="205" y="594"/>
                    </a:lnTo>
                    <a:lnTo>
                      <a:pt x="205" y="561"/>
                    </a:lnTo>
                    <a:lnTo>
                      <a:pt x="205" y="531"/>
                    </a:lnTo>
                    <a:lnTo>
                      <a:pt x="205" y="527"/>
                    </a:lnTo>
                    <a:lnTo>
                      <a:pt x="203" y="502"/>
                    </a:lnTo>
                    <a:lnTo>
                      <a:pt x="201" y="473"/>
                    </a:lnTo>
                    <a:lnTo>
                      <a:pt x="201" y="448"/>
                    </a:lnTo>
                    <a:lnTo>
                      <a:pt x="199" y="421"/>
                    </a:lnTo>
                    <a:lnTo>
                      <a:pt x="198" y="398"/>
                    </a:lnTo>
                    <a:lnTo>
                      <a:pt x="196" y="374"/>
                    </a:lnTo>
                    <a:lnTo>
                      <a:pt x="196" y="353"/>
                    </a:lnTo>
                    <a:lnTo>
                      <a:pt x="194" y="331"/>
                    </a:lnTo>
                    <a:lnTo>
                      <a:pt x="192" y="313"/>
                    </a:lnTo>
                    <a:lnTo>
                      <a:pt x="190" y="295"/>
                    </a:lnTo>
                    <a:lnTo>
                      <a:pt x="189" y="279"/>
                    </a:lnTo>
                    <a:lnTo>
                      <a:pt x="187" y="263"/>
                    </a:lnTo>
                    <a:lnTo>
                      <a:pt x="185" y="250"/>
                    </a:lnTo>
                    <a:lnTo>
                      <a:pt x="183" y="243"/>
                    </a:lnTo>
                    <a:lnTo>
                      <a:pt x="183" y="238"/>
                    </a:lnTo>
                    <a:lnTo>
                      <a:pt x="181" y="227"/>
                    </a:lnTo>
                    <a:lnTo>
                      <a:pt x="178" y="214"/>
                    </a:lnTo>
                    <a:lnTo>
                      <a:pt x="176" y="205"/>
                    </a:lnTo>
                    <a:lnTo>
                      <a:pt x="172" y="194"/>
                    </a:lnTo>
                    <a:lnTo>
                      <a:pt x="171" y="185"/>
                    </a:lnTo>
                    <a:lnTo>
                      <a:pt x="167" y="178"/>
                    </a:lnTo>
                    <a:lnTo>
                      <a:pt x="165" y="171"/>
                    </a:lnTo>
                    <a:lnTo>
                      <a:pt x="163" y="166"/>
                    </a:lnTo>
                    <a:lnTo>
                      <a:pt x="162" y="166"/>
                    </a:lnTo>
                    <a:lnTo>
                      <a:pt x="160" y="160"/>
                    </a:lnTo>
                    <a:lnTo>
                      <a:pt x="156" y="157"/>
                    </a:lnTo>
                    <a:lnTo>
                      <a:pt x="154" y="153"/>
                    </a:lnTo>
                    <a:lnTo>
                      <a:pt x="151" y="151"/>
                    </a:lnTo>
                    <a:lnTo>
                      <a:pt x="149" y="151"/>
                    </a:lnTo>
                    <a:lnTo>
                      <a:pt x="147" y="151"/>
                    </a:lnTo>
                    <a:lnTo>
                      <a:pt x="144" y="151"/>
                    </a:lnTo>
                    <a:lnTo>
                      <a:pt x="142" y="151"/>
                    </a:lnTo>
                    <a:lnTo>
                      <a:pt x="140" y="155"/>
                    </a:lnTo>
                    <a:lnTo>
                      <a:pt x="138" y="157"/>
                    </a:lnTo>
                    <a:lnTo>
                      <a:pt x="135" y="162"/>
                    </a:lnTo>
                    <a:lnTo>
                      <a:pt x="133" y="166"/>
                    </a:lnTo>
                    <a:lnTo>
                      <a:pt x="131" y="171"/>
                    </a:lnTo>
                    <a:lnTo>
                      <a:pt x="129" y="176"/>
                    </a:lnTo>
                    <a:lnTo>
                      <a:pt x="128" y="182"/>
                    </a:lnTo>
                    <a:lnTo>
                      <a:pt x="126" y="189"/>
                    </a:lnTo>
                    <a:lnTo>
                      <a:pt x="124" y="194"/>
                    </a:lnTo>
                    <a:lnTo>
                      <a:pt x="124" y="202"/>
                    </a:lnTo>
                    <a:lnTo>
                      <a:pt x="122" y="203"/>
                    </a:lnTo>
                    <a:lnTo>
                      <a:pt x="120" y="212"/>
                    </a:lnTo>
                    <a:lnTo>
                      <a:pt x="119" y="221"/>
                    </a:lnTo>
                    <a:lnTo>
                      <a:pt x="119" y="232"/>
                    </a:lnTo>
                    <a:lnTo>
                      <a:pt x="115" y="250"/>
                    </a:lnTo>
                    <a:lnTo>
                      <a:pt x="113" y="270"/>
                    </a:lnTo>
                    <a:lnTo>
                      <a:pt x="110" y="291"/>
                    </a:lnTo>
                    <a:lnTo>
                      <a:pt x="108" y="313"/>
                    </a:lnTo>
                    <a:lnTo>
                      <a:pt x="106" y="336"/>
                    </a:lnTo>
                    <a:lnTo>
                      <a:pt x="104" y="363"/>
                    </a:lnTo>
                    <a:lnTo>
                      <a:pt x="102" y="390"/>
                    </a:lnTo>
                    <a:lnTo>
                      <a:pt x="102" y="398"/>
                    </a:lnTo>
                    <a:lnTo>
                      <a:pt x="102" y="417"/>
                    </a:lnTo>
                    <a:lnTo>
                      <a:pt x="101" y="446"/>
                    </a:lnTo>
                    <a:lnTo>
                      <a:pt x="99" y="479"/>
                    </a:lnTo>
                    <a:lnTo>
                      <a:pt x="99" y="511"/>
                    </a:lnTo>
                    <a:lnTo>
                      <a:pt x="97" y="543"/>
                    </a:lnTo>
                    <a:lnTo>
                      <a:pt x="97" y="577"/>
                    </a:lnTo>
                    <a:lnTo>
                      <a:pt x="97" y="615"/>
                    </a:lnTo>
                    <a:lnTo>
                      <a:pt x="97" y="653"/>
                    </a:lnTo>
                    <a:lnTo>
                      <a:pt x="97" y="693"/>
                    </a:lnTo>
                    <a:lnTo>
                      <a:pt x="97" y="723"/>
                    </a:lnTo>
                    <a:lnTo>
                      <a:pt x="97" y="752"/>
                    </a:lnTo>
                    <a:lnTo>
                      <a:pt x="97" y="773"/>
                    </a:lnTo>
                    <a:lnTo>
                      <a:pt x="97" y="79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44"/>
              <p:cNvSpPr>
                <a:spLocks/>
              </p:cNvSpPr>
              <p:nvPr/>
            </p:nvSpPr>
            <p:spPr bwMode="auto">
              <a:xfrm>
                <a:off x="9339" y="8900"/>
                <a:ext cx="63" cy="1081"/>
              </a:xfrm>
              <a:custGeom>
                <a:avLst/>
                <a:gdLst/>
                <a:ahLst/>
                <a:cxnLst>
                  <a:cxn ang="0">
                    <a:pos x="116" y="2123"/>
                  </a:cxn>
                  <a:cxn ang="0">
                    <a:pos x="77" y="2135"/>
                  </a:cxn>
                  <a:cxn ang="0">
                    <a:pos x="36" y="2150"/>
                  </a:cxn>
                  <a:cxn ang="0">
                    <a:pos x="0" y="2162"/>
                  </a:cxn>
                  <a:cxn ang="0">
                    <a:pos x="3" y="2137"/>
                  </a:cxn>
                  <a:cxn ang="0">
                    <a:pos x="9" y="2112"/>
                  </a:cxn>
                  <a:cxn ang="0">
                    <a:pos x="12" y="2085"/>
                  </a:cxn>
                  <a:cxn ang="0">
                    <a:pos x="14" y="2058"/>
                  </a:cxn>
                  <a:cxn ang="0">
                    <a:pos x="16" y="2042"/>
                  </a:cxn>
                  <a:cxn ang="0">
                    <a:pos x="18" y="2009"/>
                  </a:cxn>
                  <a:cxn ang="0">
                    <a:pos x="18" y="1973"/>
                  </a:cxn>
                  <a:cxn ang="0">
                    <a:pos x="19" y="1934"/>
                  </a:cxn>
                  <a:cxn ang="0">
                    <a:pos x="19" y="1828"/>
                  </a:cxn>
                  <a:cxn ang="0">
                    <a:pos x="19" y="236"/>
                  </a:cxn>
                  <a:cxn ang="0">
                    <a:pos x="18" y="195"/>
                  </a:cxn>
                  <a:cxn ang="0">
                    <a:pos x="18" y="159"/>
                  </a:cxn>
                  <a:cxn ang="0">
                    <a:pos x="16" y="128"/>
                  </a:cxn>
                  <a:cxn ang="0">
                    <a:pos x="14" y="110"/>
                  </a:cxn>
                  <a:cxn ang="0">
                    <a:pos x="12" y="79"/>
                  </a:cxn>
                  <a:cxn ang="0">
                    <a:pos x="9" y="51"/>
                  </a:cxn>
                  <a:cxn ang="0">
                    <a:pos x="3" y="25"/>
                  </a:cxn>
                  <a:cxn ang="0">
                    <a:pos x="0" y="0"/>
                  </a:cxn>
                  <a:cxn ang="0">
                    <a:pos x="36" y="11"/>
                  </a:cxn>
                  <a:cxn ang="0">
                    <a:pos x="77" y="25"/>
                  </a:cxn>
                  <a:cxn ang="0">
                    <a:pos x="109" y="36"/>
                  </a:cxn>
                  <a:cxn ang="0">
                    <a:pos x="109" y="1910"/>
                  </a:cxn>
                  <a:cxn ang="0">
                    <a:pos x="109" y="1950"/>
                  </a:cxn>
                  <a:cxn ang="0">
                    <a:pos x="109" y="1982"/>
                  </a:cxn>
                  <a:cxn ang="0">
                    <a:pos x="111" y="2013"/>
                  </a:cxn>
                  <a:cxn ang="0">
                    <a:pos x="113" y="2036"/>
                  </a:cxn>
                  <a:cxn ang="0">
                    <a:pos x="115" y="2061"/>
                  </a:cxn>
                  <a:cxn ang="0">
                    <a:pos x="116" y="2074"/>
                  </a:cxn>
                  <a:cxn ang="0">
                    <a:pos x="122" y="2097"/>
                  </a:cxn>
                  <a:cxn ang="0">
                    <a:pos x="125" y="2121"/>
                  </a:cxn>
                </a:cxnLst>
                <a:rect l="0" t="0" r="r" b="b"/>
                <a:pathLst>
                  <a:path w="125" h="2162">
                    <a:moveTo>
                      <a:pt x="125" y="2121"/>
                    </a:moveTo>
                    <a:lnTo>
                      <a:pt x="116" y="2123"/>
                    </a:lnTo>
                    <a:lnTo>
                      <a:pt x="97" y="2130"/>
                    </a:lnTo>
                    <a:lnTo>
                      <a:pt x="77" y="2135"/>
                    </a:lnTo>
                    <a:lnTo>
                      <a:pt x="57" y="2142"/>
                    </a:lnTo>
                    <a:lnTo>
                      <a:pt x="36" y="2150"/>
                    </a:lnTo>
                    <a:lnTo>
                      <a:pt x="16" y="2155"/>
                    </a:lnTo>
                    <a:lnTo>
                      <a:pt x="0" y="2162"/>
                    </a:lnTo>
                    <a:lnTo>
                      <a:pt x="1" y="2150"/>
                    </a:lnTo>
                    <a:lnTo>
                      <a:pt x="3" y="2137"/>
                    </a:lnTo>
                    <a:lnTo>
                      <a:pt x="7" y="2124"/>
                    </a:lnTo>
                    <a:lnTo>
                      <a:pt x="9" y="2112"/>
                    </a:lnTo>
                    <a:lnTo>
                      <a:pt x="10" y="2099"/>
                    </a:lnTo>
                    <a:lnTo>
                      <a:pt x="12" y="2085"/>
                    </a:lnTo>
                    <a:lnTo>
                      <a:pt x="12" y="2070"/>
                    </a:lnTo>
                    <a:lnTo>
                      <a:pt x="14" y="2058"/>
                    </a:lnTo>
                    <a:lnTo>
                      <a:pt x="16" y="2043"/>
                    </a:lnTo>
                    <a:lnTo>
                      <a:pt x="16" y="2042"/>
                    </a:lnTo>
                    <a:lnTo>
                      <a:pt x="16" y="2025"/>
                    </a:lnTo>
                    <a:lnTo>
                      <a:pt x="18" y="2009"/>
                    </a:lnTo>
                    <a:lnTo>
                      <a:pt x="18" y="1991"/>
                    </a:lnTo>
                    <a:lnTo>
                      <a:pt x="18" y="1973"/>
                    </a:lnTo>
                    <a:lnTo>
                      <a:pt x="19" y="1954"/>
                    </a:lnTo>
                    <a:lnTo>
                      <a:pt x="19" y="1934"/>
                    </a:lnTo>
                    <a:lnTo>
                      <a:pt x="19" y="1912"/>
                    </a:lnTo>
                    <a:lnTo>
                      <a:pt x="19" y="1828"/>
                    </a:lnTo>
                    <a:lnTo>
                      <a:pt x="19" y="257"/>
                    </a:lnTo>
                    <a:lnTo>
                      <a:pt x="19" y="236"/>
                    </a:lnTo>
                    <a:lnTo>
                      <a:pt x="18" y="214"/>
                    </a:lnTo>
                    <a:lnTo>
                      <a:pt x="18" y="195"/>
                    </a:lnTo>
                    <a:lnTo>
                      <a:pt x="18" y="177"/>
                    </a:lnTo>
                    <a:lnTo>
                      <a:pt x="18" y="159"/>
                    </a:lnTo>
                    <a:lnTo>
                      <a:pt x="16" y="141"/>
                    </a:lnTo>
                    <a:lnTo>
                      <a:pt x="16" y="128"/>
                    </a:lnTo>
                    <a:lnTo>
                      <a:pt x="14" y="124"/>
                    </a:lnTo>
                    <a:lnTo>
                      <a:pt x="14" y="110"/>
                    </a:lnTo>
                    <a:lnTo>
                      <a:pt x="12" y="94"/>
                    </a:lnTo>
                    <a:lnTo>
                      <a:pt x="12" y="79"/>
                    </a:lnTo>
                    <a:lnTo>
                      <a:pt x="9" y="65"/>
                    </a:lnTo>
                    <a:lnTo>
                      <a:pt x="9" y="51"/>
                    </a:lnTo>
                    <a:lnTo>
                      <a:pt x="5" y="38"/>
                    </a:lnTo>
                    <a:lnTo>
                      <a:pt x="3" y="25"/>
                    </a:lnTo>
                    <a:lnTo>
                      <a:pt x="1" y="11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36" y="11"/>
                    </a:lnTo>
                    <a:lnTo>
                      <a:pt x="57" y="18"/>
                    </a:lnTo>
                    <a:lnTo>
                      <a:pt x="77" y="25"/>
                    </a:lnTo>
                    <a:lnTo>
                      <a:pt x="97" y="33"/>
                    </a:lnTo>
                    <a:lnTo>
                      <a:pt x="109" y="36"/>
                    </a:lnTo>
                    <a:lnTo>
                      <a:pt x="109" y="1891"/>
                    </a:lnTo>
                    <a:lnTo>
                      <a:pt x="109" y="1910"/>
                    </a:lnTo>
                    <a:lnTo>
                      <a:pt x="109" y="1930"/>
                    </a:lnTo>
                    <a:lnTo>
                      <a:pt x="109" y="1950"/>
                    </a:lnTo>
                    <a:lnTo>
                      <a:pt x="109" y="1966"/>
                    </a:lnTo>
                    <a:lnTo>
                      <a:pt x="109" y="1982"/>
                    </a:lnTo>
                    <a:lnTo>
                      <a:pt x="111" y="1997"/>
                    </a:lnTo>
                    <a:lnTo>
                      <a:pt x="111" y="2013"/>
                    </a:lnTo>
                    <a:lnTo>
                      <a:pt x="111" y="2025"/>
                    </a:lnTo>
                    <a:lnTo>
                      <a:pt x="113" y="2036"/>
                    </a:lnTo>
                    <a:lnTo>
                      <a:pt x="115" y="2049"/>
                    </a:lnTo>
                    <a:lnTo>
                      <a:pt x="115" y="2061"/>
                    </a:lnTo>
                    <a:lnTo>
                      <a:pt x="116" y="2065"/>
                    </a:lnTo>
                    <a:lnTo>
                      <a:pt x="116" y="2074"/>
                    </a:lnTo>
                    <a:lnTo>
                      <a:pt x="120" y="2085"/>
                    </a:lnTo>
                    <a:lnTo>
                      <a:pt x="122" y="2097"/>
                    </a:lnTo>
                    <a:lnTo>
                      <a:pt x="124" y="2108"/>
                    </a:lnTo>
                    <a:lnTo>
                      <a:pt x="125" y="21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45"/>
              <p:cNvSpPr>
                <a:spLocks noEditPoints="1"/>
              </p:cNvSpPr>
              <p:nvPr/>
            </p:nvSpPr>
            <p:spPr bwMode="auto">
              <a:xfrm>
                <a:off x="9417" y="9292"/>
                <a:ext cx="148" cy="995"/>
              </a:xfrm>
              <a:custGeom>
                <a:avLst/>
                <a:gdLst/>
                <a:ahLst/>
                <a:cxnLst>
                  <a:cxn ang="0">
                    <a:pos x="284" y="62"/>
                  </a:cxn>
                  <a:cxn ang="0">
                    <a:pos x="280" y="135"/>
                  </a:cxn>
                  <a:cxn ang="0">
                    <a:pos x="278" y="297"/>
                  </a:cxn>
                  <a:cxn ang="0">
                    <a:pos x="280" y="1835"/>
                  </a:cxn>
                  <a:cxn ang="0">
                    <a:pos x="284" y="1876"/>
                  </a:cxn>
                  <a:cxn ang="0">
                    <a:pos x="296" y="1934"/>
                  </a:cxn>
                  <a:cxn ang="0">
                    <a:pos x="181" y="1982"/>
                  </a:cxn>
                  <a:cxn ang="0">
                    <a:pos x="179" y="1932"/>
                  </a:cxn>
                  <a:cxn ang="0">
                    <a:pos x="185" y="1866"/>
                  </a:cxn>
                  <a:cxn ang="0">
                    <a:pos x="188" y="1768"/>
                  </a:cxn>
                  <a:cxn ang="0">
                    <a:pos x="178" y="1175"/>
                  </a:cxn>
                  <a:cxn ang="0">
                    <a:pos x="160" y="1240"/>
                  </a:cxn>
                  <a:cxn ang="0">
                    <a:pos x="142" y="1286"/>
                  </a:cxn>
                  <a:cxn ang="0">
                    <a:pos x="120" y="1315"/>
                  </a:cxn>
                  <a:cxn ang="0">
                    <a:pos x="100" y="1324"/>
                  </a:cxn>
                  <a:cxn ang="0">
                    <a:pos x="81" y="1313"/>
                  </a:cxn>
                  <a:cxn ang="0">
                    <a:pos x="65" y="1288"/>
                  </a:cxn>
                  <a:cxn ang="0">
                    <a:pos x="50" y="1249"/>
                  </a:cxn>
                  <a:cxn ang="0">
                    <a:pos x="36" y="1195"/>
                  </a:cxn>
                  <a:cxn ang="0">
                    <a:pos x="21" y="1116"/>
                  </a:cxn>
                  <a:cxn ang="0">
                    <a:pos x="12" y="1033"/>
                  </a:cxn>
                  <a:cxn ang="0">
                    <a:pos x="3" y="920"/>
                  </a:cxn>
                  <a:cxn ang="0">
                    <a:pos x="0" y="813"/>
                  </a:cxn>
                  <a:cxn ang="0">
                    <a:pos x="0" y="657"/>
                  </a:cxn>
                  <a:cxn ang="0">
                    <a:pos x="3" y="520"/>
                  </a:cxn>
                  <a:cxn ang="0">
                    <a:pos x="12" y="376"/>
                  </a:cxn>
                  <a:cxn ang="0">
                    <a:pos x="25" y="272"/>
                  </a:cxn>
                  <a:cxn ang="0">
                    <a:pos x="41" y="182"/>
                  </a:cxn>
                  <a:cxn ang="0">
                    <a:pos x="61" y="107"/>
                  </a:cxn>
                  <a:cxn ang="0">
                    <a:pos x="81" y="58"/>
                  </a:cxn>
                  <a:cxn ang="0">
                    <a:pos x="106" y="22"/>
                  </a:cxn>
                  <a:cxn ang="0">
                    <a:pos x="135" y="2"/>
                  </a:cxn>
                  <a:cxn ang="0">
                    <a:pos x="162" y="0"/>
                  </a:cxn>
                  <a:cxn ang="0">
                    <a:pos x="185" y="8"/>
                  </a:cxn>
                  <a:cxn ang="0">
                    <a:pos x="228" y="36"/>
                  </a:cxn>
                  <a:cxn ang="0">
                    <a:pos x="188" y="290"/>
                  </a:cxn>
                  <a:cxn ang="0">
                    <a:pos x="185" y="195"/>
                  </a:cxn>
                  <a:cxn ang="0">
                    <a:pos x="178" y="143"/>
                  </a:cxn>
                  <a:cxn ang="0">
                    <a:pos x="163" y="103"/>
                  </a:cxn>
                  <a:cxn ang="0">
                    <a:pos x="149" y="96"/>
                  </a:cxn>
                  <a:cxn ang="0">
                    <a:pos x="135" y="116"/>
                  </a:cxn>
                  <a:cxn ang="0">
                    <a:pos x="120" y="159"/>
                  </a:cxn>
                  <a:cxn ang="0">
                    <a:pos x="109" y="231"/>
                  </a:cxn>
                  <a:cxn ang="0">
                    <a:pos x="100" y="310"/>
                  </a:cxn>
                  <a:cxn ang="0">
                    <a:pos x="93" y="429"/>
                  </a:cxn>
                  <a:cxn ang="0">
                    <a:pos x="90" y="562"/>
                  </a:cxn>
                  <a:cxn ang="0">
                    <a:pos x="90" y="704"/>
                  </a:cxn>
                  <a:cxn ang="0">
                    <a:pos x="93" y="817"/>
                  </a:cxn>
                  <a:cxn ang="0">
                    <a:pos x="100" y="914"/>
                  </a:cxn>
                  <a:cxn ang="0">
                    <a:pos x="108" y="981"/>
                  </a:cxn>
                  <a:cxn ang="0">
                    <a:pos x="118" y="1042"/>
                  </a:cxn>
                  <a:cxn ang="0">
                    <a:pos x="129" y="1080"/>
                  </a:cxn>
                  <a:cxn ang="0">
                    <a:pos x="142" y="1103"/>
                  </a:cxn>
                  <a:cxn ang="0">
                    <a:pos x="158" y="1099"/>
                  </a:cxn>
                  <a:cxn ang="0">
                    <a:pos x="169" y="1072"/>
                  </a:cxn>
                  <a:cxn ang="0">
                    <a:pos x="179" y="1015"/>
                  </a:cxn>
                  <a:cxn ang="0">
                    <a:pos x="187" y="927"/>
                  </a:cxn>
                  <a:cxn ang="0">
                    <a:pos x="188" y="767"/>
                  </a:cxn>
                </a:cxnLst>
                <a:rect l="0" t="0" r="r" b="b"/>
                <a:pathLst>
                  <a:path w="296" h="1990">
                    <a:moveTo>
                      <a:pt x="246" y="47"/>
                    </a:moveTo>
                    <a:lnTo>
                      <a:pt x="251" y="51"/>
                    </a:lnTo>
                    <a:lnTo>
                      <a:pt x="260" y="54"/>
                    </a:lnTo>
                    <a:lnTo>
                      <a:pt x="262" y="54"/>
                    </a:lnTo>
                    <a:lnTo>
                      <a:pt x="271" y="58"/>
                    </a:lnTo>
                    <a:lnTo>
                      <a:pt x="284" y="62"/>
                    </a:lnTo>
                    <a:lnTo>
                      <a:pt x="285" y="63"/>
                    </a:lnTo>
                    <a:lnTo>
                      <a:pt x="284" y="76"/>
                    </a:lnTo>
                    <a:lnTo>
                      <a:pt x="284" y="89"/>
                    </a:lnTo>
                    <a:lnTo>
                      <a:pt x="284" y="96"/>
                    </a:lnTo>
                    <a:lnTo>
                      <a:pt x="282" y="114"/>
                    </a:lnTo>
                    <a:lnTo>
                      <a:pt x="280" y="135"/>
                    </a:lnTo>
                    <a:lnTo>
                      <a:pt x="278" y="157"/>
                    </a:lnTo>
                    <a:lnTo>
                      <a:pt x="278" y="180"/>
                    </a:lnTo>
                    <a:lnTo>
                      <a:pt x="278" y="211"/>
                    </a:lnTo>
                    <a:lnTo>
                      <a:pt x="278" y="250"/>
                    </a:lnTo>
                    <a:lnTo>
                      <a:pt x="278" y="272"/>
                    </a:lnTo>
                    <a:lnTo>
                      <a:pt x="278" y="297"/>
                    </a:lnTo>
                    <a:lnTo>
                      <a:pt x="278" y="1736"/>
                    </a:lnTo>
                    <a:lnTo>
                      <a:pt x="278" y="1763"/>
                    </a:lnTo>
                    <a:lnTo>
                      <a:pt x="278" y="1786"/>
                    </a:lnTo>
                    <a:lnTo>
                      <a:pt x="278" y="1806"/>
                    </a:lnTo>
                    <a:lnTo>
                      <a:pt x="280" y="1826"/>
                    </a:lnTo>
                    <a:lnTo>
                      <a:pt x="280" y="1835"/>
                    </a:lnTo>
                    <a:lnTo>
                      <a:pt x="280" y="1844"/>
                    </a:lnTo>
                    <a:lnTo>
                      <a:pt x="282" y="1853"/>
                    </a:lnTo>
                    <a:lnTo>
                      <a:pt x="282" y="1860"/>
                    </a:lnTo>
                    <a:lnTo>
                      <a:pt x="284" y="1866"/>
                    </a:lnTo>
                    <a:lnTo>
                      <a:pt x="284" y="1867"/>
                    </a:lnTo>
                    <a:lnTo>
                      <a:pt x="284" y="1876"/>
                    </a:lnTo>
                    <a:lnTo>
                      <a:pt x="285" y="1882"/>
                    </a:lnTo>
                    <a:lnTo>
                      <a:pt x="285" y="1889"/>
                    </a:lnTo>
                    <a:lnTo>
                      <a:pt x="289" y="1903"/>
                    </a:lnTo>
                    <a:lnTo>
                      <a:pt x="291" y="1914"/>
                    </a:lnTo>
                    <a:lnTo>
                      <a:pt x="294" y="1925"/>
                    </a:lnTo>
                    <a:lnTo>
                      <a:pt x="296" y="1934"/>
                    </a:lnTo>
                    <a:lnTo>
                      <a:pt x="284" y="1941"/>
                    </a:lnTo>
                    <a:lnTo>
                      <a:pt x="262" y="1948"/>
                    </a:lnTo>
                    <a:lnTo>
                      <a:pt x="242" y="1957"/>
                    </a:lnTo>
                    <a:lnTo>
                      <a:pt x="223" y="1964"/>
                    </a:lnTo>
                    <a:lnTo>
                      <a:pt x="203" y="1973"/>
                    </a:lnTo>
                    <a:lnTo>
                      <a:pt x="181" y="1982"/>
                    </a:lnTo>
                    <a:lnTo>
                      <a:pt x="167" y="1990"/>
                    </a:lnTo>
                    <a:lnTo>
                      <a:pt x="170" y="1979"/>
                    </a:lnTo>
                    <a:lnTo>
                      <a:pt x="172" y="1968"/>
                    </a:lnTo>
                    <a:lnTo>
                      <a:pt x="174" y="1956"/>
                    </a:lnTo>
                    <a:lnTo>
                      <a:pt x="176" y="1945"/>
                    </a:lnTo>
                    <a:lnTo>
                      <a:pt x="179" y="1932"/>
                    </a:lnTo>
                    <a:lnTo>
                      <a:pt x="179" y="1920"/>
                    </a:lnTo>
                    <a:lnTo>
                      <a:pt x="181" y="1907"/>
                    </a:lnTo>
                    <a:lnTo>
                      <a:pt x="183" y="1894"/>
                    </a:lnTo>
                    <a:lnTo>
                      <a:pt x="185" y="1878"/>
                    </a:lnTo>
                    <a:lnTo>
                      <a:pt x="185" y="1866"/>
                    </a:lnTo>
                    <a:lnTo>
                      <a:pt x="187" y="1849"/>
                    </a:lnTo>
                    <a:lnTo>
                      <a:pt x="187" y="1835"/>
                    </a:lnTo>
                    <a:lnTo>
                      <a:pt x="188" y="1819"/>
                    </a:lnTo>
                    <a:lnTo>
                      <a:pt x="188" y="1803"/>
                    </a:lnTo>
                    <a:lnTo>
                      <a:pt x="188" y="1786"/>
                    </a:lnTo>
                    <a:lnTo>
                      <a:pt x="188" y="1768"/>
                    </a:lnTo>
                    <a:lnTo>
                      <a:pt x="188" y="1693"/>
                    </a:lnTo>
                    <a:lnTo>
                      <a:pt x="188" y="1108"/>
                    </a:lnTo>
                    <a:lnTo>
                      <a:pt x="183" y="1144"/>
                    </a:lnTo>
                    <a:lnTo>
                      <a:pt x="181" y="1152"/>
                    </a:lnTo>
                    <a:lnTo>
                      <a:pt x="179" y="1161"/>
                    </a:lnTo>
                    <a:lnTo>
                      <a:pt x="178" y="1175"/>
                    </a:lnTo>
                    <a:lnTo>
                      <a:pt x="174" y="1189"/>
                    </a:lnTo>
                    <a:lnTo>
                      <a:pt x="170" y="1202"/>
                    </a:lnTo>
                    <a:lnTo>
                      <a:pt x="167" y="1214"/>
                    </a:lnTo>
                    <a:lnTo>
                      <a:pt x="163" y="1227"/>
                    </a:lnTo>
                    <a:lnTo>
                      <a:pt x="162" y="1236"/>
                    </a:lnTo>
                    <a:lnTo>
                      <a:pt x="160" y="1240"/>
                    </a:lnTo>
                    <a:lnTo>
                      <a:pt x="158" y="1250"/>
                    </a:lnTo>
                    <a:lnTo>
                      <a:pt x="153" y="1259"/>
                    </a:lnTo>
                    <a:lnTo>
                      <a:pt x="149" y="1268"/>
                    </a:lnTo>
                    <a:lnTo>
                      <a:pt x="145" y="1277"/>
                    </a:lnTo>
                    <a:lnTo>
                      <a:pt x="142" y="1285"/>
                    </a:lnTo>
                    <a:lnTo>
                      <a:pt x="142" y="1286"/>
                    </a:lnTo>
                    <a:lnTo>
                      <a:pt x="138" y="1292"/>
                    </a:lnTo>
                    <a:lnTo>
                      <a:pt x="135" y="1297"/>
                    </a:lnTo>
                    <a:lnTo>
                      <a:pt x="129" y="1304"/>
                    </a:lnTo>
                    <a:lnTo>
                      <a:pt x="126" y="1310"/>
                    </a:lnTo>
                    <a:lnTo>
                      <a:pt x="122" y="1313"/>
                    </a:lnTo>
                    <a:lnTo>
                      <a:pt x="120" y="1315"/>
                    </a:lnTo>
                    <a:lnTo>
                      <a:pt x="117" y="1319"/>
                    </a:lnTo>
                    <a:lnTo>
                      <a:pt x="111" y="1321"/>
                    </a:lnTo>
                    <a:lnTo>
                      <a:pt x="108" y="1322"/>
                    </a:lnTo>
                    <a:lnTo>
                      <a:pt x="104" y="1324"/>
                    </a:lnTo>
                    <a:lnTo>
                      <a:pt x="102" y="1324"/>
                    </a:lnTo>
                    <a:lnTo>
                      <a:pt x="100" y="1324"/>
                    </a:lnTo>
                    <a:lnTo>
                      <a:pt x="97" y="1324"/>
                    </a:lnTo>
                    <a:lnTo>
                      <a:pt x="93" y="1322"/>
                    </a:lnTo>
                    <a:lnTo>
                      <a:pt x="90" y="1321"/>
                    </a:lnTo>
                    <a:lnTo>
                      <a:pt x="86" y="1319"/>
                    </a:lnTo>
                    <a:lnTo>
                      <a:pt x="83" y="1315"/>
                    </a:lnTo>
                    <a:lnTo>
                      <a:pt x="81" y="1313"/>
                    </a:lnTo>
                    <a:lnTo>
                      <a:pt x="81" y="1312"/>
                    </a:lnTo>
                    <a:lnTo>
                      <a:pt x="77" y="1310"/>
                    </a:lnTo>
                    <a:lnTo>
                      <a:pt x="74" y="1304"/>
                    </a:lnTo>
                    <a:lnTo>
                      <a:pt x="70" y="1299"/>
                    </a:lnTo>
                    <a:lnTo>
                      <a:pt x="68" y="1295"/>
                    </a:lnTo>
                    <a:lnTo>
                      <a:pt x="65" y="1288"/>
                    </a:lnTo>
                    <a:lnTo>
                      <a:pt x="61" y="1281"/>
                    </a:lnTo>
                    <a:lnTo>
                      <a:pt x="57" y="1274"/>
                    </a:lnTo>
                    <a:lnTo>
                      <a:pt x="56" y="1267"/>
                    </a:lnTo>
                    <a:lnTo>
                      <a:pt x="52" y="1258"/>
                    </a:lnTo>
                    <a:lnTo>
                      <a:pt x="50" y="1249"/>
                    </a:lnTo>
                    <a:lnTo>
                      <a:pt x="47" y="1240"/>
                    </a:lnTo>
                    <a:lnTo>
                      <a:pt x="43" y="1229"/>
                    </a:lnTo>
                    <a:lnTo>
                      <a:pt x="41" y="1218"/>
                    </a:lnTo>
                    <a:lnTo>
                      <a:pt x="38" y="1207"/>
                    </a:lnTo>
                    <a:lnTo>
                      <a:pt x="36" y="1195"/>
                    </a:lnTo>
                    <a:lnTo>
                      <a:pt x="32" y="1184"/>
                    </a:lnTo>
                    <a:lnTo>
                      <a:pt x="30" y="1170"/>
                    </a:lnTo>
                    <a:lnTo>
                      <a:pt x="29" y="1157"/>
                    </a:lnTo>
                    <a:lnTo>
                      <a:pt x="27" y="1144"/>
                    </a:lnTo>
                    <a:lnTo>
                      <a:pt x="23" y="1130"/>
                    </a:lnTo>
                    <a:lnTo>
                      <a:pt x="21" y="1116"/>
                    </a:lnTo>
                    <a:lnTo>
                      <a:pt x="21" y="1108"/>
                    </a:lnTo>
                    <a:lnTo>
                      <a:pt x="20" y="1099"/>
                    </a:lnTo>
                    <a:lnTo>
                      <a:pt x="18" y="1083"/>
                    </a:lnTo>
                    <a:lnTo>
                      <a:pt x="16" y="1067"/>
                    </a:lnTo>
                    <a:lnTo>
                      <a:pt x="12" y="1049"/>
                    </a:lnTo>
                    <a:lnTo>
                      <a:pt x="12" y="1033"/>
                    </a:lnTo>
                    <a:lnTo>
                      <a:pt x="11" y="1015"/>
                    </a:lnTo>
                    <a:lnTo>
                      <a:pt x="9" y="997"/>
                    </a:lnTo>
                    <a:lnTo>
                      <a:pt x="7" y="977"/>
                    </a:lnTo>
                    <a:lnTo>
                      <a:pt x="5" y="959"/>
                    </a:lnTo>
                    <a:lnTo>
                      <a:pt x="5" y="939"/>
                    </a:lnTo>
                    <a:lnTo>
                      <a:pt x="3" y="920"/>
                    </a:lnTo>
                    <a:lnTo>
                      <a:pt x="3" y="900"/>
                    </a:lnTo>
                    <a:lnTo>
                      <a:pt x="2" y="878"/>
                    </a:lnTo>
                    <a:lnTo>
                      <a:pt x="2" y="857"/>
                    </a:lnTo>
                    <a:lnTo>
                      <a:pt x="0" y="837"/>
                    </a:lnTo>
                    <a:lnTo>
                      <a:pt x="0" y="826"/>
                    </a:lnTo>
                    <a:lnTo>
                      <a:pt x="0" y="813"/>
                    </a:lnTo>
                    <a:lnTo>
                      <a:pt x="0" y="792"/>
                    </a:lnTo>
                    <a:lnTo>
                      <a:pt x="0" y="768"/>
                    </a:lnTo>
                    <a:lnTo>
                      <a:pt x="0" y="747"/>
                    </a:lnTo>
                    <a:lnTo>
                      <a:pt x="0" y="716"/>
                    </a:lnTo>
                    <a:lnTo>
                      <a:pt x="0" y="688"/>
                    </a:lnTo>
                    <a:lnTo>
                      <a:pt x="0" y="657"/>
                    </a:lnTo>
                    <a:lnTo>
                      <a:pt x="0" y="628"/>
                    </a:lnTo>
                    <a:lnTo>
                      <a:pt x="0" y="621"/>
                    </a:lnTo>
                    <a:lnTo>
                      <a:pt x="0" y="601"/>
                    </a:lnTo>
                    <a:lnTo>
                      <a:pt x="2" y="574"/>
                    </a:lnTo>
                    <a:lnTo>
                      <a:pt x="3" y="547"/>
                    </a:lnTo>
                    <a:lnTo>
                      <a:pt x="3" y="520"/>
                    </a:lnTo>
                    <a:lnTo>
                      <a:pt x="5" y="495"/>
                    </a:lnTo>
                    <a:lnTo>
                      <a:pt x="5" y="470"/>
                    </a:lnTo>
                    <a:lnTo>
                      <a:pt x="7" y="446"/>
                    </a:lnTo>
                    <a:lnTo>
                      <a:pt x="9" y="423"/>
                    </a:lnTo>
                    <a:lnTo>
                      <a:pt x="11" y="398"/>
                    </a:lnTo>
                    <a:lnTo>
                      <a:pt x="12" y="376"/>
                    </a:lnTo>
                    <a:lnTo>
                      <a:pt x="16" y="353"/>
                    </a:lnTo>
                    <a:lnTo>
                      <a:pt x="18" y="333"/>
                    </a:lnTo>
                    <a:lnTo>
                      <a:pt x="20" y="312"/>
                    </a:lnTo>
                    <a:lnTo>
                      <a:pt x="21" y="304"/>
                    </a:lnTo>
                    <a:lnTo>
                      <a:pt x="21" y="290"/>
                    </a:lnTo>
                    <a:lnTo>
                      <a:pt x="25" y="272"/>
                    </a:lnTo>
                    <a:lnTo>
                      <a:pt x="29" y="252"/>
                    </a:lnTo>
                    <a:lnTo>
                      <a:pt x="30" y="234"/>
                    </a:lnTo>
                    <a:lnTo>
                      <a:pt x="34" y="216"/>
                    </a:lnTo>
                    <a:lnTo>
                      <a:pt x="38" y="200"/>
                    </a:lnTo>
                    <a:lnTo>
                      <a:pt x="41" y="184"/>
                    </a:lnTo>
                    <a:lnTo>
                      <a:pt x="41" y="182"/>
                    </a:lnTo>
                    <a:lnTo>
                      <a:pt x="45" y="168"/>
                    </a:lnTo>
                    <a:lnTo>
                      <a:pt x="47" y="153"/>
                    </a:lnTo>
                    <a:lnTo>
                      <a:pt x="52" y="139"/>
                    </a:lnTo>
                    <a:lnTo>
                      <a:pt x="56" y="125"/>
                    </a:lnTo>
                    <a:lnTo>
                      <a:pt x="59" y="112"/>
                    </a:lnTo>
                    <a:lnTo>
                      <a:pt x="61" y="107"/>
                    </a:lnTo>
                    <a:lnTo>
                      <a:pt x="63" y="99"/>
                    </a:lnTo>
                    <a:lnTo>
                      <a:pt x="68" y="89"/>
                    </a:lnTo>
                    <a:lnTo>
                      <a:pt x="72" y="80"/>
                    </a:lnTo>
                    <a:lnTo>
                      <a:pt x="77" y="69"/>
                    </a:lnTo>
                    <a:lnTo>
                      <a:pt x="81" y="58"/>
                    </a:lnTo>
                    <a:lnTo>
                      <a:pt x="86" y="51"/>
                    </a:lnTo>
                    <a:lnTo>
                      <a:pt x="91" y="42"/>
                    </a:lnTo>
                    <a:lnTo>
                      <a:pt x="97" y="35"/>
                    </a:lnTo>
                    <a:lnTo>
                      <a:pt x="100" y="29"/>
                    </a:lnTo>
                    <a:lnTo>
                      <a:pt x="102" y="29"/>
                    </a:lnTo>
                    <a:lnTo>
                      <a:pt x="106" y="22"/>
                    </a:lnTo>
                    <a:lnTo>
                      <a:pt x="111" y="17"/>
                    </a:lnTo>
                    <a:lnTo>
                      <a:pt x="118" y="13"/>
                    </a:lnTo>
                    <a:lnTo>
                      <a:pt x="122" y="9"/>
                    </a:lnTo>
                    <a:lnTo>
                      <a:pt x="124" y="9"/>
                    </a:lnTo>
                    <a:lnTo>
                      <a:pt x="129" y="6"/>
                    </a:lnTo>
                    <a:lnTo>
                      <a:pt x="135" y="2"/>
                    </a:lnTo>
                    <a:lnTo>
                      <a:pt x="140" y="2"/>
                    </a:lnTo>
                    <a:lnTo>
                      <a:pt x="142" y="2"/>
                    </a:lnTo>
                    <a:lnTo>
                      <a:pt x="147" y="0"/>
                    </a:lnTo>
                    <a:lnTo>
                      <a:pt x="153" y="0"/>
                    </a:lnTo>
                    <a:lnTo>
                      <a:pt x="160" y="0"/>
                    </a:lnTo>
                    <a:lnTo>
                      <a:pt x="162" y="0"/>
                    </a:lnTo>
                    <a:lnTo>
                      <a:pt x="165" y="0"/>
                    </a:lnTo>
                    <a:lnTo>
                      <a:pt x="169" y="2"/>
                    </a:lnTo>
                    <a:lnTo>
                      <a:pt x="174" y="4"/>
                    </a:lnTo>
                    <a:lnTo>
                      <a:pt x="179" y="6"/>
                    </a:lnTo>
                    <a:lnTo>
                      <a:pt x="181" y="6"/>
                    </a:lnTo>
                    <a:lnTo>
                      <a:pt x="185" y="8"/>
                    </a:lnTo>
                    <a:lnTo>
                      <a:pt x="190" y="11"/>
                    </a:lnTo>
                    <a:lnTo>
                      <a:pt x="197" y="15"/>
                    </a:lnTo>
                    <a:lnTo>
                      <a:pt x="203" y="18"/>
                    </a:lnTo>
                    <a:lnTo>
                      <a:pt x="223" y="31"/>
                    </a:lnTo>
                    <a:lnTo>
                      <a:pt x="228" y="36"/>
                    </a:lnTo>
                    <a:lnTo>
                      <a:pt x="242" y="45"/>
                    </a:lnTo>
                    <a:lnTo>
                      <a:pt x="246" y="47"/>
                    </a:lnTo>
                    <a:close/>
                    <a:moveTo>
                      <a:pt x="188" y="353"/>
                    </a:moveTo>
                    <a:lnTo>
                      <a:pt x="188" y="331"/>
                    </a:lnTo>
                    <a:lnTo>
                      <a:pt x="188" y="310"/>
                    </a:lnTo>
                    <a:lnTo>
                      <a:pt x="188" y="290"/>
                    </a:lnTo>
                    <a:lnTo>
                      <a:pt x="188" y="272"/>
                    </a:lnTo>
                    <a:lnTo>
                      <a:pt x="187" y="254"/>
                    </a:lnTo>
                    <a:lnTo>
                      <a:pt x="187" y="238"/>
                    </a:lnTo>
                    <a:lnTo>
                      <a:pt x="187" y="222"/>
                    </a:lnTo>
                    <a:lnTo>
                      <a:pt x="187" y="207"/>
                    </a:lnTo>
                    <a:lnTo>
                      <a:pt x="185" y="195"/>
                    </a:lnTo>
                    <a:lnTo>
                      <a:pt x="183" y="184"/>
                    </a:lnTo>
                    <a:lnTo>
                      <a:pt x="181" y="171"/>
                    </a:lnTo>
                    <a:lnTo>
                      <a:pt x="181" y="170"/>
                    </a:lnTo>
                    <a:lnTo>
                      <a:pt x="181" y="161"/>
                    </a:lnTo>
                    <a:lnTo>
                      <a:pt x="179" y="152"/>
                    </a:lnTo>
                    <a:lnTo>
                      <a:pt x="178" y="143"/>
                    </a:lnTo>
                    <a:lnTo>
                      <a:pt x="174" y="134"/>
                    </a:lnTo>
                    <a:lnTo>
                      <a:pt x="172" y="126"/>
                    </a:lnTo>
                    <a:lnTo>
                      <a:pt x="170" y="119"/>
                    </a:lnTo>
                    <a:lnTo>
                      <a:pt x="169" y="114"/>
                    </a:lnTo>
                    <a:lnTo>
                      <a:pt x="165" y="108"/>
                    </a:lnTo>
                    <a:lnTo>
                      <a:pt x="163" y="103"/>
                    </a:lnTo>
                    <a:lnTo>
                      <a:pt x="162" y="101"/>
                    </a:lnTo>
                    <a:lnTo>
                      <a:pt x="160" y="99"/>
                    </a:lnTo>
                    <a:lnTo>
                      <a:pt x="158" y="98"/>
                    </a:lnTo>
                    <a:lnTo>
                      <a:pt x="154" y="96"/>
                    </a:lnTo>
                    <a:lnTo>
                      <a:pt x="153" y="96"/>
                    </a:lnTo>
                    <a:lnTo>
                      <a:pt x="149" y="96"/>
                    </a:lnTo>
                    <a:lnTo>
                      <a:pt x="147" y="98"/>
                    </a:lnTo>
                    <a:lnTo>
                      <a:pt x="144" y="99"/>
                    </a:lnTo>
                    <a:lnTo>
                      <a:pt x="142" y="103"/>
                    </a:lnTo>
                    <a:lnTo>
                      <a:pt x="140" y="105"/>
                    </a:lnTo>
                    <a:lnTo>
                      <a:pt x="136" y="108"/>
                    </a:lnTo>
                    <a:lnTo>
                      <a:pt x="135" y="116"/>
                    </a:lnTo>
                    <a:lnTo>
                      <a:pt x="131" y="125"/>
                    </a:lnTo>
                    <a:lnTo>
                      <a:pt x="129" y="132"/>
                    </a:lnTo>
                    <a:lnTo>
                      <a:pt x="126" y="141"/>
                    </a:lnTo>
                    <a:lnTo>
                      <a:pt x="124" y="150"/>
                    </a:lnTo>
                    <a:lnTo>
                      <a:pt x="122" y="159"/>
                    </a:lnTo>
                    <a:lnTo>
                      <a:pt x="120" y="159"/>
                    </a:lnTo>
                    <a:lnTo>
                      <a:pt x="118" y="168"/>
                    </a:lnTo>
                    <a:lnTo>
                      <a:pt x="117" y="179"/>
                    </a:lnTo>
                    <a:lnTo>
                      <a:pt x="115" y="191"/>
                    </a:lnTo>
                    <a:lnTo>
                      <a:pt x="113" y="204"/>
                    </a:lnTo>
                    <a:lnTo>
                      <a:pt x="111" y="216"/>
                    </a:lnTo>
                    <a:lnTo>
                      <a:pt x="109" y="231"/>
                    </a:lnTo>
                    <a:lnTo>
                      <a:pt x="108" y="245"/>
                    </a:lnTo>
                    <a:lnTo>
                      <a:pt x="106" y="259"/>
                    </a:lnTo>
                    <a:lnTo>
                      <a:pt x="102" y="276"/>
                    </a:lnTo>
                    <a:lnTo>
                      <a:pt x="102" y="294"/>
                    </a:lnTo>
                    <a:lnTo>
                      <a:pt x="102" y="295"/>
                    </a:lnTo>
                    <a:lnTo>
                      <a:pt x="100" y="310"/>
                    </a:lnTo>
                    <a:lnTo>
                      <a:pt x="99" y="328"/>
                    </a:lnTo>
                    <a:lnTo>
                      <a:pt x="97" y="348"/>
                    </a:lnTo>
                    <a:lnTo>
                      <a:pt x="95" y="367"/>
                    </a:lnTo>
                    <a:lnTo>
                      <a:pt x="95" y="385"/>
                    </a:lnTo>
                    <a:lnTo>
                      <a:pt x="93" y="407"/>
                    </a:lnTo>
                    <a:lnTo>
                      <a:pt x="93" y="429"/>
                    </a:lnTo>
                    <a:lnTo>
                      <a:pt x="91" y="450"/>
                    </a:lnTo>
                    <a:lnTo>
                      <a:pt x="91" y="472"/>
                    </a:lnTo>
                    <a:lnTo>
                      <a:pt x="90" y="495"/>
                    </a:lnTo>
                    <a:lnTo>
                      <a:pt x="90" y="518"/>
                    </a:lnTo>
                    <a:lnTo>
                      <a:pt x="90" y="538"/>
                    </a:lnTo>
                    <a:lnTo>
                      <a:pt x="90" y="562"/>
                    </a:lnTo>
                    <a:lnTo>
                      <a:pt x="90" y="589"/>
                    </a:lnTo>
                    <a:lnTo>
                      <a:pt x="90" y="619"/>
                    </a:lnTo>
                    <a:lnTo>
                      <a:pt x="90" y="641"/>
                    </a:lnTo>
                    <a:lnTo>
                      <a:pt x="90" y="662"/>
                    </a:lnTo>
                    <a:lnTo>
                      <a:pt x="90" y="684"/>
                    </a:lnTo>
                    <a:lnTo>
                      <a:pt x="90" y="704"/>
                    </a:lnTo>
                    <a:lnTo>
                      <a:pt x="90" y="723"/>
                    </a:lnTo>
                    <a:lnTo>
                      <a:pt x="91" y="743"/>
                    </a:lnTo>
                    <a:lnTo>
                      <a:pt x="91" y="763"/>
                    </a:lnTo>
                    <a:lnTo>
                      <a:pt x="91" y="781"/>
                    </a:lnTo>
                    <a:lnTo>
                      <a:pt x="93" y="801"/>
                    </a:lnTo>
                    <a:lnTo>
                      <a:pt x="93" y="817"/>
                    </a:lnTo>
                    <a:lnTo>
                      <a:pt x="95" y="835"/>
                    </a:lnTo>
                    <a:lnTo>
                      <a:pt x="95" y="851"/>
                    </a:lnTo>
                    <a:lnTo>
                      <a:pt x="97" y="867"/>
                    </a:lnTo>
                    <a:lnTo>
                      <a:pt x="97" y="884"/>
                    </a:lnTo>
                    <a:lnTo>
                      <a:pt x="99" y="898"/>
                    </a:lnTo>
                    <a:lnTo>
                      <a:pt x="100" y="914"/>
                    </a:lnTo>
                    <a:lnTo>
                      <a:pt x="102" y="927"/>
                    </a:lnTo>
                    <a:lnTo>
                      <a:pt x="102" y="929"/>
                    </a:lnTo>
                    <a:lnTo>
                      <a:pt x="102" y="941"/>
                    </a:lnTo>
                    <a:lnTo>
                      <a:pt x="104" y="955"/>
                    </a:lnTo>
                    <a:lnTo>
                      <a:pt x="106" y="968"/>
                    </a:lnTo>
                    <a:lnTo>
                      <a:pt x="108" y="981"/>
                    </a:lnTo>
                    <a:lnTo>
                      <a:pt x="109" y="991"/>
                    </a:lnTo>
                    <a:lnTo>
                      <a:pt x="111" y="1002"/>
                    </a:lnTo>
                    <a:lnTo>
                      <a:pt x="113" y="1015"/>
                    </a:lnTo>
                    <a:lnTo>
                      <a:pt x="115" y="1024"/>
                    </a:lnTo>
                    <a:lnTo>
                      <a:pt x="117" y="1033"/>
                    </a:lnTo>
                    <a:lnTo>
                      <a:pt x="118" y="1042"/>
                    </a:lnTo>
                    <a:lnTo>
                      <a:pt x="120" y="1051"/>
                    </a:lnTo>
                    <a:lnTo>
                      <a:pt x="122" y="1056"/>
                    </a:lnTo>
                    <a:lnTo>
                      <a:pt x="122" y="1060"/>
                    </a:lnTo>
                    <a:lnTo>
                      <a:pt x="124" y="1067"/>
                    </a:lnTo>
                    <a:lnTo>
                      <a:pt x="126" y="1072"/>
                    </a:lnTo>
                    <a:lnTo>
                      <a:pt x="129" y="1080"/>
                    </a:lnTo>
                    <a:lnTo>
                      <a:pt x="131" y="1085"/>
                    </a:lnTo>
                    <a:lnTo>
                      <a:pt x="135" y="1092"/>
                    </a:lnTo>
                    <a:lnTo>
                      <a:pt x="136" y="1098"/>
                    </a:lnTo>
                    <a:lnTo>
                      <a:pt x="140" y="1101"/>
                    </a:lnTo>
                    <a:lnTo>
                      <a:pt x="142" y="1103"/>
                    </a:lnTo>
                    <a:lnTo>
                      <a:pt x="145" y="1105"/>
                    </a:lnTo>
                    <a:lnTo>
                      <a:pt x="147" y="1107"/>
                    </a:lnTo>
                    <a:lnTo>
                      <a:pt x="151" y="1107"/>
                    </a:lnTo>
                    <a:lnTo>
                      <a:pt x="153" y="1105"/>
                    </a:lnTo>
                    <a:lnTo>
                      <a:pt x="154" y="1103"/>
                    </a:lnTo>
                    <a:lnTo>
                      <a:pt x="158" y="1099"/>
                    </a:lnTo>
                    <a:lnTo>
                      <a:pt x="160" y="1096"/>
                    </a:lnTo>
                    <a:lnTo>
                      <a:pt x="162" y="1094"/>
                    </a:lnTo>
                    <a:lnTo>
                      <a:pt x="163" y="1090"/>
                    </a:lnTo>
                    <a:lnTo>
                      <a:pt x="165" y="1087"/>
                    </a:lnTo>
                    <a:lnTo>
                      <a:pt x="167" y="1080"/>
                    </a:lnTo>
                    <a:lnTo>
                      <a:pt x="169" y="1072"/>
                    </a:lnTo>
                    <a:lnTo>
                      <a:pt x="170" y="1065"/>
                    </a:lnTo>
                    <a:lnTo>
                      <a:pt x="174" y="1056"/>
                    </a:lnTo>
                    <a:lnTo>
                      <a:pt x="176" y="1045"/>
                    </a:lnTo>
                    <a:lnTo>
                      <a:pt x="178" y="1036"/>
                    </a:lnTo>
                    <a:lnTo>
                      <a:pt x="179" y="1026"/>
                    </a:lnTo>
                    <a:lnTo>
                      <a:pt x="179" y="1015"/>
                    </a:lnTo>
                    <a:lnTo>
                      <a:pt x="181" y="1004"/>
                    </a:lnTo>
                    <a:lnTo>
                      <a:pt x="181" y="999"/>
                    </a:lnTo>
                    <a:lnTo>
                      <a:pt x="183" y="991"/>
                    </a:lnTo>
                    <a:lnTo>
                      <a:pt x="183" y="972"/>
                    </a:lnTo>
                    <a:lnTo>
                      <a:pt x="185" y="952"/>
                    </a:lnTo>
                    <a:lnTo>
                      <a:pt x="187" y="927"/>
                    </a:lnTo>
                    <a:lnTo>
                      <a:pt x="187" y="902"/>
                    </a:lnTo>
                    <a:lnTo>
                      <a:pt x="188" y="871"/>
                    </a:lnTo>
                    <a:lnTo>
                      <a:pt x="188" y="839"/>
                    </a:lnTo>
                    <a:lnTo>
                      <a:pt x="188" y="804"/>
                    </a:lnTo>
                    <a:lnTo>
                      <a:pt x="188" y="786"/>
                    </a:lnTo>
                    <a:lnTo>
                      <a:pt x="188" y="767"/>
                    </a:lnTo>
                    <a:lnTo>
                      <a:pt x="188" y="3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46"/>
              <p:cNvSpPr>
                <a:spLocks/>
              </p:cNvSpPr>
              <p:nvPr/>
            </p:nvSpPr>
            <p:spPr bwMode="auto">
              <a:xfrm>
                <a:off x="9575" y="9308"/>
                <a:ext cx="151" cy="609"/>
              </a:xfrm>
              <a:custGeom>
                <a:avLst/>
                <a:gdLst/>
                <a:ahLst/>
                <a:cxnLst>
                  <a:cxn ang="0">
                    <a:pos x="18" y="169"/>
                  </a:cxn>
                  <a:cxn ang="0">
                    <a:pos x="14" y="106"/>
                  </a:cxn>
                  <a:cxn ang="0">
                    <a:pos x="9" y="58"/>
                  </a:cxn>
                  <a:cxn ang="0">
                    <a:pos x="4" y="22"/>
                  </a:cxn>
                  <a:cxn ang="0">
                    <a:pos x="27" y="2"/>
                  </a:cxn>
                  <a:cxn ang="0">
                    <a:pos x="106" y="7"/>
                  </a:cxn>
                  <a:cxn ang="0">
                    <a:pos x="106" y="725"/>
                  </a:cxn>
                  <a:cxn ang="0">
                    <a:pos x="108" y="784"/>
                  </a:cxn>
                  <a:cxn ang="0">
                    <a:pos x="110" y="835"/>
                  </a:cxn>
                  <a:cxn ang="0">
                    <a:pos x="111" y="889"/>
                  </a:cxn>
                  <a:cxn ang="0">
                    <a:pos x="115" y="932"/>
                  </a:cxn>
                  <a:cxn ang="0">
                    <a:pos x="122" y="973"/>
                  </a:cxn>
                  <a:cxn ang="0">
                    <a:pos x="127" y="996"/>
                  </a:cxn>
                  <a:cxn ang="0">
                    <a:pos x="133" y="1007"/>
                  </a:cxn>
                  <a:cxn ang="0">
                    <a:pos x="142" y="1014"/>
                  </a:cxn>
                  <a:cxn ang="0">
                    <a:pos x="151" y="1014"/>
                  </a:cxn>
                  <a:cxn ang="0">
                    <a:pos x="167" y="996"/>
                  </a:cxn>
                  <a:cxn ang="0">
                    <a:pos x="172" y="986"/>
                  </a:cxn>
                  <a:cxn ang="0">
                    <a:pos x="178" y="968"/>
                  </a:cxn>
                  <a:cxn ang="0">
                    <a:pos x="183" y="942"/>
                  </a:cxn>
                  <a:cxn ang="0">
                    <a:pos x="189" y="908"/>
                  </a:cxn>
                  <a:cxn ang="0">
                    <a:pos x="192" y="844"/>
                  </a:cxn>
                  <a:cxn ang="0">
                    <a:pos x="194" y="777"/>
                  </a:cxn>
                  <a:cxn ang="0">
                    <a:pos x="194" y="227"/>
                  </a:cxn>
                  <a:cxn ang="0">
                    <a:pos x="194" y="162"/>
                  </a:cxn>
                  <a:cxn ang="0">
                    <a:pos x="190" y="106"/>
                  </a:cxn>
                  <a:cxn ang="0">
                    <a:pos x="185" y="68"/>
                  </a:cxn>
                  <a:cxn ang="0">
                    <a:pos x="178" y="22"/>
                  </a:cxn>
                  <a:cxn ang="0">
                    <a:pos x="230" y="13"/>
                  </a:cxn>
                  <a:cxn ang="0">
                    <a:pos x="284" y="960"/>
                  </a:cxn>
                  <a:cxn ang="0">
                    <a:pos x="286" y="1029"/>
                  </a:cxn>
                  <a:cxn ang="0">
                    <a:pos x="287" y="1081"/>
                  </a:cxn>
                  <a:cxn ang="0">
                    <a:pos x="291" y="1110"/>
                  </a:cxn>
                  <a:cxn ang="0">
                    <a:pos x="298" y="1149"/>
                  </a:cxn>
                  <a:cxn ang="0">
                    <a:pos x="250" y="1165"/>
                  </a:cxn>
                  <a:cxn ang="0">
                    <a:pos x="194" y="1054"/>
                  </a:cxn>
                  <a:cxn ang="0">
                    <a:pos x="181" y="1092"/>
                  </a:cxn>
                  <a:cxn ang="0">
                    <a:pos x="169" y="1128"/>
                  </a:cxn>
                  <a:cxn ang="0">
                    <a:pos x="154" y="1160"/>
                  </a:cxn>
                  <a:cxn ang="0">
                    <a:pos x="140" y="1182"/>
                  </a:cxn>
                  <a:cxn ang="0">
                    <a:pos x="127" y="1198"/>
                  </a:cxn>
                  <a:cxn ang="0">
                    <a:pos x="108" y="1212"/>
                  </a:cxn>
                  <a:cxn ang="0">
                    <a:pos x="88" y="1219"/>
                  </a:cxn>
                  <a:cxn ang="0">
                    <a:pos x="75" y="1216"/>
                  </a:cxn>
                  <a:cxn ang="0">
                    <a:pos x="63" y="1207"/>
                  </a:cxn>
                  <a:cxn ang="0">
                    <a:pos x="48" y="1183"/>
                  </a:cxn>
                  <a:cxn ang="0">
                    <a:pos x="41" y="1160"/>
                  </a:cxn>
                  <a:cxn ang="0">
                    <a:pos x="30" y="1115"/>
                  </a:cxn>
                  <a:cxn ang="0">
                    <a:pos x="25" y="1072"/>
                  </a:cxn>
                  <a:cxn ang="0">
                    <a:pos x="22" y="1004"/>
                  </a:cxn>
                  <a:cxn ang="0">
                    <a:pos x="18" y="921"/>
                  </a:cxn>
                  <a:cxn ang="0">
                    <a:pos x="18" y="225"/>
                  </a:cxn>
                </a:cxnLst>
                <a:rect l="0" t="0" r="r" b="b"/>
                <a:pathLst>
                  <a:path w="302" h="1219">
                    <a:moveTo>
                      <a:pt x="18" y="225"/>
                    </a:moveTo>
                    <a:lnTo>
                      <a:pt x="18" y="203"/>
                    </a:lnTo>
                    <a:lnTo>
                      <a:pt x="18" y="185"/>
                    </a:lnTo>
                    <a:lnTo>
                      <a:pt x="18" y="169"/>
                    </a:lnTo>
                    <a:lnTo>
                      <a:pt x="18" y="151"/>
                    </a:lnTo>
                    <a:lnTo>
                      <a:pt x="16" y="135"/>
                    </a:lnTo>
                    <a:lnTo>
                      <a:pt x="16" y="121"/>
                    </a:lnTo>
                    <a:lnTo>
                      <a:pt x="14" y="106"/>
                    </a:lnTo>
                    <a:lnTo>
                      <a:pt x="14" y="94"/>
                    </a:lnTo>
                    <a:lnTo>
                      <a:pt x="13" y="81"/>
                    </a:lnTo>
                    <a:lnTo>
                      <a:pt x="11" y="68"/>
                    </a:lnTo>
                    <a:lnTo>
                      <a:pt x="9" y="58"/>
                    </a:lnTo>
                    <a:lnTo>
                      <a:pt x="9" y="45"/>
                    </a:lnTo>
                    <a:lnTo>
                      <a:pt x="7" y="38"/>
                    </a:lnTo>
                    <a:lnTo>
                      <a:pt x="7" y="34"/>
                    </a:lnTo>
                    <a:lnTo>
                      <a:pt x="4" y="22"/>
                    </a:lnTo>
                    <a:lnTo>
                      <a:pt x="2" y="11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27" y="2"/>
                    </a:lnTo>
                    <a:lnTo>
                      <a:pt x="48" y="4"/>
                    </a:lnTo>
                    <a:lnTo>
                      <a:pt x="68" y="5"/>
                    </a:lnTo>
                    <a:lnTo>
                      <a:pt x="88" y="5"/>
                    </a:lnTo>
                    <a:lnTo>
                      <a:pt x="106" y="7"/>
                    </a:lnTo>
                    <a:lnTo>
                      <a:pt x="106" y="671"/>
                    </a:lnTo>
                    <a:lnTo>
                      <a:pt x="106" y="691"/>
                    </a:lnTo>
                    <a:lnTo>
                      <a:pt x="106" y="709"/>
                    </a:lnTo>
                    <a:lnTo>
                      <a:pt x="106" y="725"/>
                    </a:lnTo>
                    <a:lnTo>
                      <a:pt x="108" y="736"/>
                    </a:lnTo>
                    <a:lnTo>
                      <a:pt x="108" y="754"/>
                    </a:lnTo>
                    <a:lnTo>
                      <a:pt x="108" y="772"/>
                    </a:lnTo>
                    <a:lnTo>
                      <a:pt x="108" y="784"/>
                    </a:lnTo>
                    <a:lnTo>
                      <a:pt x="108" y="788"/>
                    </a:lnTo>
                    <a:lnTo>
                      <a:pt x="108" y="804"/>
                    </a:lnTo>
                    <a:lnTo>
                      <a:pt x="110" y="820"/>
                    </a:lnTo>
                    <a:lnTo>
                      <a:pt x="110" y="835"/>
                    </a:lnTo>
                    <a:lnTo>
                      <a:pt x="110" y="849"/>
                    </a:lnTo>
                    <a:lnTo>
                      <a:pt x="110" y="863"/>
                    </a:lnTo>
                    <a:lnTo>
                      <a:pt x="111" y="876"/>
                    </a:lnTo>
                    <a:lnTo>
                      <a:pt x="111" y="889"/>
                    </a:lnTo>
                    <a:lnTo>
                      <a:pt x="111" y="899"/>
                    </a:lnTo>
                    <a:lnTo>
                      <a:pt x="113" y="912"/>
                    </a:lnTo>
                    <a:lnTo>
                      <a:pt x="115" y="923"/>
                    </a:lnTo>
                    <a:lnTo>
                      <a:pt x="115" y="932"/>
                    </a:lnTo>
                    <a:lnTo>
                      <a:pt x="117" y="950"/>
                    </a:lnTo>
                    <a:lnTo>
                      <a:pt x="118" y="959"/>
                    </a:lnTo>
                    <a:lnTo>
                      <a:pt x="120" y="966"/>
                    </a:lnTo>
                    <a:lnTo>
                      <a:pt x="122" y="973"/>
                    </a:lnTo>
                    <a:lnTo>
                      <a:pt x="122" y="980"/>
                    </a:lnTo>
                    <a:lnTo>
                      <a:pt x="124" y="986"/>
                    </a:lnTo>
                    <a:lnTo>
                      <a:pt x="126" y="991"/>
                    </a:lnTo>
                    <a:lnTo>
                      <a:pt x="127" y="996"/>
                    </a:lnTo>
                    <a:lnTo>
                      <a:pt x="129" y="1000"/>
                    </a:lnTo>
                    <a:lnTo>
                      <a:pt x="131" y="1004"/>
                    </a:lnTo>
                    <a:lnTo>
                      <a:pt x="133" y="1007"/>
                    </a:lnTo>
                    <a:lnTo>
                      <a:pt x="135" y="1011"/>
                    </a:lnTo>
                    <a:lnTo>
                      <a:pt x="136" y="1013"/>
                    </a:lnTo>
                    <a:lnTo>
                      <a:pt x="138" y="1014"/>
                    </a:lnTo>
                    <a:lnTo>
                      <a:pt x="142" y="1014"/>
                    </a:lnTo>
                    <a:lnTo>
                      <a:pt x="144" y="1014"/>
                    </a:lnTo>
                    <a:lnTo>
                      <a:pt x="145" y="1014"/>
                    </a:lnTo>
                    <a:lnTo>
                      <a:pt x="149" y="1014"/>
                    </a:lnTo>
                    <a:lnTo>
                      <a:pt x="151" y="1014"/>
                    </a:lnTo>
                    <a:lnTo>
                      <a:pt x="154" y="1013"/>
                    </a:lnTo>
                    <a:lnTo>
                      <a:pt x="160" y="1007"/>
                    </a:lnTo>
                    <a:lnTo>
                      <a:pt x="163" y="1004"/>
                    </a:lnTo>
                    <a:lnTo>
                      <a:pt x="167" y="996"/>
                    </a:lnTo>
                    <a:lnTo>
                      <a:pt x="169" y="995"/>
                    </a:lnTo>
                    <a:lnTo>
                      <a:pt x="171" y="991"/>
                    </a:lnTo>
                    <a:lnTo>
                      <a:pt x="172" y="986"/>
                    </a:lnTo>
                    <a:lnTo>
                      <a:pt x="174" y="982"/>
                    </a:lnTo>
                    <a:lnTo>
                      <a:pt x="176" y="978"/>
                    </a:lnTo>
                    <a:lnTo>
                      <a:pt x="178" y="973"/>
                    </a:lnTo>
                    <a:lnTo>
                      <a:pt x="178" y="968"/>
                    </a:lnTo>
                    <a:lnTo>
                      <a:pt x="180" y="962"/>
                    </a:lnTo>
                    <a:lnTo>
                      <a:pt x="181" y="955"/>
                    </a:lnTo>
                    <a:lnTo>
                      <a:pt x="183" y="950"/>
                    </a:lnTo>
                    <a:lnTo>
                      <a:pt x="183" y="942"/>
                    </a:lnTo>
                    <a:lnTo>
                      <a:pt x="185" y="935"/>
                    </a:lnTo>
                    <a:lnTo>
                      <a:pt x="185" y="928"/>
                    </a:lnTo>
                    <a:lnTo>
                      <a:pt x="187" y="921"/>
                    </a:lnTo>
                    <a:lnTo>
                      <a:pt x="189" y="908"/>
                    </a:lnTo>
                    <a:lnTo>
                      <a:pt x="189" y="905"/>
                    </a:lnTo>
                    <a:lnTo>
                      <a:pt x="190" y="887"/>
                    </a:lnTo>
                    <a:lnTo>
                      <a:pt x="190" y="865"/>
                    </a:lnTo>
                    <a:lnTo>
                      <a:pt x="192" y="844"/>
                    </a:lnTo>
                    <a:lnTo>
                      <a:pt x="194" y="818"/>
                    </a:lnTo>
                    <a:lnTo>
                      <a:pt x="194" y="804"/>
                    </a:lnTo>
                    <a:lnTo>
                      <a:pt x="194" y="790"/>
                    </a:lnTo>
                    <a:lnTo>
                      <a:pt x="194" y="777"/>
                    </a:lnTo>
                    <a:lnTo>
                      <a:pt x="194" y="761"/>
                    </a:lnTo>
                    <a:lnTo>
                      <a:pt x="194" y="746"/>
                    </a:lnTo>
                    <a:lnTo>
                      <a:pt x="194" y="730"/>
                    </a:lnTo>
                    <a:lnTo>
                      <a:pt x="194" y="227"/>
                    </a:lnTo>
                    <a:lnTo>
                      <a:pt x="194" y="209"/>
                    </a:lnTo>
                    <a:lnTo>
                      <a:pt x="194" y="192"/>
                    </a:lnTo>
                    <a:lnTo>
                      <a:pt x="194" y="176"/>
                    </a:lnTo>
                    <a:lnTo>
                      <a:pt x="194" y="162"/>
                    </a:lnTo>
                    <a:lnTo>
                      <a:pt x="192" y="146"/>
                    </a:lnTo>
                    <a:lnTo>
                      <a:pt x="192" y="133"/>
                    </a:lnTo>
                    <a:lnTo>
                      <a:pt x="190" y="119"/>
                    </a:lnTo>
                    <a:lnTo>
                      <a:pt x="190" y="106"/>
                    </a:lnTo>
                    <a:lnTo>
                      <a:pt x="189" y="94"/>
                    </a:lnTo>
                    <a:lnTo>
                      <a:pt x="189" y="86"/>
                    </a:lnTo>
                    <a:lnTo>
                      <a:pt x="189" y="79"/>
                    </a:lnTo>
                    <a:lnTo>
                      <a:pt x="185" y="68"/>
                    </a:lnTo>
                    <a:lnTo>
                      <a:pt x="185" y="56"/>
                    </a:lnTo>
                    <a:lnTo>
                      <a:pt x="183" y="45"/>
                    </a:lnTo>
                    <a:lnTo>
                      <a:pt x="180" y="32"/>
                    </a:lnTo>
                    <a:lnTo>
                      <a:pt x="178" y="22"/>
                    </a:lnTo>
                    <a:lnTo>
                      <a:pt x="176" y="11"/>
                    </a:lnTo>
                    <a:lnTo>
                      <a:pt x="189" y="11"/>
                    </a:lnTo>
                    <a:lnTo>
                      <a:pt x="208" y="13"/>
                    </a:lnTo>
                    <a:lnTo>
                      <a:pt x="230" y="13"/>
                    </a:lnTo>
                    <a:lnTo>
                      <a:pt x="250" y="14"/>
                    </a:lnTo>
                    <a:lnTo>
                      <a:pt x="269" y="16"/>
                    </a:lnTo>
                    <a:lnTo>
                      <a:pt x="284" y="16"/>
                    </a:lnTo>
                    <a:lnTo>
                      <a:pt x="284" y="960"/>
                    </a:lnTo>
                    <a:lnTo>
                      <a:pt x="284" y="978"/>
                    </a:lnTo>
                    <a:lnTo>
                      <a:pt x="284" y="996"/>
                    </a:lnTo>
                    <a:lnTo>
                      <a:pt x="284" y="1013"/>
                    </a:lnTo>
                    <a:lnTo>
                      <a:pt x="286" y="1029"/>
                    </a:lnTo>
                    <a:lnTo>
                      <a:pt x="286" y="1043"/>
                    </a:lnTo>
                    <a:lnTo>
                      <a:pt x="286" y="1058"/>
                    </a:lnTo>
                    <a:lnTo>
                      <a:pt x="287" y="1068"/>
                    </a:lnTo>
                    <a:lnTo>
                      <a:pt x="287" y="1081"/>
                    </a:lnTo>
                    <a:lnTo>
                      <a:pt x="287" y="1090"/>
                    </a:lnTo>
                    <a:lnTo>
                      <a:pt x="289" y="1097"/>
                    </a:lnTo>
                    <a:lnTo>
                      <a:pt x="289" y="1101"/>
                    </a:lnTo>
                    <a:lnTo>
                      <a:pt x="291" y="1110"/>
                    </a:lnTo>
                    <a:lnTo>
                      <a:pt x="293" y="1121"/>
                    </a:lnTo>
                    <a:lnTo>
                      <a:pt x="294" y="1130"/>
                    </a:lnTo>
                    <a:lnTo>
                      <a:pt x="296" y="1139"/>
                    </a:lnTo>
                    <a:lnTo>
                      <a:pt x="298" y="1149"/>
                    </a:lnTo>
                    <a:lnTo>
                      <a:pt x="302" y="1158"/>
                    </a:lnTo>
                    <a:lnTo>
                      <a:pt x="289" y="1160"/>
                    </a:lnTo>
                    <a:lnTo>
                      <a:pt x="269" y="1164"/>
                    </a:lnTo>
                    <a:lnTo>
                      <a:pt x="250" y="1165"/>
                    </a:lnTo>
                    <a:lnTo>
                      <a:pt x="230" y="1169"/>
                    </a:lnTo>
                    <a:lnTo>
                      <a:pt x="208" y="1173"/>
                    </a:lnTo>
                    <a:lnTo>
                      <a:pt x="194" y="1176"/>
                    </a:lnTo>
                    <a:lnTo>
                      <a:pt x="194" y="1054"/>
                    </a:lnTo>
                    <a:lnTo>
                      <a:pt x="190" y="1067"/>
                    </a:lnTo>
                    <a:lnTo>
                      <a:pt x="189" y="1072"/>
                    </a:lnTo>
                    <a:lnTo>
                      <a:pt x="185" y="1079"/>
                    </a:lnTo>
                    <a:lnTo>
                      <a:pt x="181" y="1092"/>
                    </a:lnTo>
                    <a:lnTo>
                      <a:pt x="178" y="1103"/>
                    </a:lnTo>
                    <a:lnTo>
                      <a:pt x="174" y="1113"/>
                    </a:lnTo>
                    <a:lnTo>
                      <a:pt x="169" y="1124"/>
                    </a:lnTo>
                    <a:lnTo>
                      <a:pt x="169" y="1128"/>
                    </a:lnTo>
                    <a:lnTo>
                      <a:pt x="165" y="1133"/>
                    </a:lnTo>
                    <a:lnTo>
                      <a:pt x="162" y="1142"/>
                    </a:lnTo>
                    <a:lnTo>
                      <a:pt x="158" y="1151"/>
                    </a:lnTo>
                    <a:lnTo>
                      <a:pt x="154" y="1160"/>
                    </a:lnTo>
                    <a:lnTo>
                      <a:pt x="149" y="1167"/>
                    </a:lnTo>
                    <a:lnTo>
                      <a:pt x="149" y="1171"/>
                    </a:lnTo>
                    <a:lnTo>
                      <a:pt x="145" y="1174"/>
                    </a:lnTo>
                    <a:lnTo>
                      <a:pt x="140" y="1182"/>
                    </a:lnTo>
                    <a:lnTo>
                      <a:pt x="136" y="1187"/>
                    </a:lnTo>
                    <a:lnTo>
                      <a:pt x="133" y="1192"/>
                    </a:lnTo>
                    <a:lnTo>
                      <a:pt x="127" y="1198"/>
                    </a:lnTo>
                    <a:lnTo>
                      <a:pt x="124" y="1201"/>
                    </a:lnTo>
                    <a:lnTo>
                      <a:pt x="120" y="1205"/>
                    </a:lnTo>
                    <a:lnTo>
                      <a:pt x="111" y="1210"/>
                    </a:lnTo>
                    <a:lnTo>
                      <a:pt x="108" y="1212"/>
                    </a:lnTo>
                    <a:lnTo>
                      <a:pt x="106" y="1214"/>
                    </a:lnTo>
                    <a:lnTo>
                      <a:pt x="99" y="1216"/>
                    </a:lnTo>
                    <a:lnTo>
                      <a:pt x="93" y="1219"/>
                    </a:lnTo>
                    <a:lnTo>
                      <a:pt x="88" y="1219"/>
                    </a:lnTo>
                    <a:lnTo>
                      <a:pt x="83" y="1219"/>
                    </a:lnTo>
                    <a:lnTo>
                      <a:pt x="79" y="1218"/>
                    </a:lnTo>
                    <a:lnTo>
                      <a:pt x="75" y="1216"/>
                    </a:lnTo>
                    <a:lnTo>
                      <a:pt x="70" y="1214"/>
                    </a:lnTo>
                    <a:lnTo>
                      <a:pt x="68" y="1212"/>
                    </a:lnTo>
                    <a:lnTo>
                      <a:pt x="66" y="1210"/>
                    </a:lnTo>
                    <a:lnTo>
                      <a:pt x="63" y="1207"/>
                    </a:lnTo>
                    <a:lnTo>
                      <a:pt x="59" y="1203"/>
                    </a:lnTo>
                    <a:lnTo>
                      <a:pt x="56" y="1198"/>
                    </a:lnTo>
                    <a:lnTo>
                      <a:pt x="52" y="1191"/>
                    </a:lnTo>
                    <a:lnTo>
                      <a:pt x="48" y="1183"/>
                    </a:lnTo>
                    <a:lnTo>
                      <a:pt x="48" y="1182"/>
                    </a:lnTo>
                    <a:lnTo>
                      <a:pt x="47" y="1176"/>
                    </a:lnTo>
                    <a:lnTo>
                      <a:pt x="43" y="1169"/>
                    </a:lnTo>
                    <a:lnTo>
                      <a:pt x="41" y="1160"/>
                    </a:lnTo>
                    <a:lnTo>
                      <a:pt x="38" y="1149"/>
                    </a:lnTo>
                    <a:lnTo>
                      <a:pt x="36" y="1139"/>
                    </a:lnTo>
                    <a:lnTo>
                      <a:pt x="34" y="1128"/>
                    </a:lnTo>
                    <a:lnTo>
                      <a:pt x="30" y="1115"/>
                    </a:lnTo>
                    <a:lnTo>
                      <a:pt x="29" y="1103"/>
                    </a:lnTo>
                    <a:lnTo>
                      <a:pt x="29" y="1088"/>
                    </a:lnTo>
                    <a:lnTo>
                      <a:pt x="27" y="1081"/>
                    </a:lnTo>
                    <a:lnTo>
                      <a:pt x="25" y="1072"/>
                    </a:lnTo>
                    <a:lnTo>
                      <a:pt x="25" y="1058"/>
                    </a:lnTo>
                    <a:lnTo>
                      <a:pt x="23" y="1040"/>
                    </a:lnTo>
                    <a:lnTo>
                      <a:pt x="22" y="1023"/>
                    </a:lnTo>
                    <a:lnTo>
                      <a:pt x="22" y="1004"/>
                    </a:lnTo>
                    <a:lnTo>
                      <a:pt x="20" y="984"/>
                    </a:lnTo>
                    <a:lnTo>
                      <a:pt x="20" y="964"/>
                    </a:lnTo>
                    <a:lnTo>
                      <a:pt x="20" y="942"/>
                    </a:lnTo>
                    <a:lnTo>
                      <a:pt x="18" y="921"/>
                    </a:lnTo>
                    <a:lnTo>
                      <a:pt x="18" y="898"/>
                    </a:lnTo>
                    <a:lnTo>
                      <a:pt x="18" y="874"/>
                    </a:lnTo>
                    <a:lnTo>
                      <a:pt x="18" y="849"/>
                    </a:lnTo>
                    <a:lnTo>
                      <a:pt x="18" y="2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47"/>
              <p:cNvSpPr>
                <a:spLocks/>
              </p:cNvSpPr>
              <p:nvPr/>
            </p:nvSpPr>
            <p:spPr bwMode="auto">
              <a:xfrm>
                <a:off x="9738" y="8998"/>
                <a:ext cx="153" cy="887"/>
              </a:xfrm>
              <a:custGeom>
                <a:avLst/>
                <a:gdLst/>
                <a:ahLst/>
                <a:cxnLst>
                  <a:cxn ang="0">
                    <a:pos x="86" y="1763"/>
                  </a:cxn>
                  <a:cxn ang="0">
                    <a:pos x="5" y="1774"/>
                  </a:cxn>
                  <a:cxn ang="0">
                    <a:pos x="5" y="1754"/>
                  </a:cxn>
                  <a:cxn ang="0">
                    <a:pos x="13" y="1713"/>
                  </a:cxn>
                  <a:cxn ang="0">
                    <a:pos x="16" y="1666"/>
                  </a:cxn>
                  <a:cxn ang="0">
                    <a:pos x="18" y="1606"/>
                  </a:cxn>
                  <a:cxn ang="0">
                    <a:pos x="20" y="204"/>
                  </a:cxn>
                  <a:cxn ang="0">
                    <a:pos x="18" y="139"/>
                  </a:cxn>
                  <a:cxn ang="0">
                    <a:pos x="14" y="87"/>
                  </a:cxn>
                  <a:cxn ang="0">
                    <a:pos x="11" y="40"/>
                  </a:cxn>
                  <a:cxn ang="0">
                    <a:pos x="5" y="8"/>
                  </a:cxn>
                  <a:cxn ang="0">
                    <a:pos x="45" y="6"/>
                  </a:cxn>
                  <a:cxn ang="0">
                    <a:pos x="110" y="13"/>
                  </a:cxn>
                  <a:cxn ang="0">
                    <a:pos x="126" y="714"/>
                  </a:cxn>
                  <a:cxn ang="0">
                    <a:pos x="136" y="687"/>
                  </a:cxn>
                  <a:cxn ang="0">
                    <a:pos x="145" y="666"/>
                  </a:cxn>
                  <a:cxn ang="0">
                    <a:pos x="162" y="642"/>
                  </a:cxn>
                  <a:cxn ang="0">
                    <a:pos x="172" y="630"/>
                  </a:cxn>
                  <a:cxn ang="0">
                    <a:pos x="185" y="621"/>
                  </a:cxn>
                  <a:cxn ang="0">
                    <a:pos x="207" y="614"/>
                  </a:cxn>
                  <a:cxn ang="0">
                    <a:pos x="226" y="615"/>
                  </a:cxn>
                  <a:cxn ang="0">
                    <a:pos x="246" y="632"/>
                  </a:cxn>
                  <a:cxn ang="0">
                    <a:pos x="259" y="659"/>
                  </a:cxn>
                  <a:cxn ang="0">
                    <a:pos x="269" y="695"/>
                  </a:cxn>
                  <a:cxn ang="0">
                    <a:pos x="278" y="756"/>
                  </a:cxn>
                  <a:cxn ang="0">
                    <a:pos x="284" y="837"/>
                  </a:cxn>
                  <a:cxn ang="0">
                    <a:pos x="286" y="936"/>
                  </a:cxn>
                  <a:cxn ang="0">
                    <a:pos x="286" y="1596"/>
                  </a:cxn>
                  <a:cxn ang="0">
                    <a:pos x="287" y="1637"/>
                  </a:cxn>
                  <a:cxn ang="0">
                    <a:pos x="293" y="1686"/>
                  </a:cxn>
                  <a:cxn ang="0">
                    <a:pos x="302" y="1725"/>
                  </a:cxn>
                  <a:cxn ang="0">
                    <a:pos x="268" y="1745"/>
                  </a:cxn>
                  <a:cxn ang="0">
                    <a:pos x="190" y="1752"/>
                  </a:cxn>
                  <a:cxn ang="0">
                    <a:pos x="196" y="1565"/>
                  </a:cxn>
                  <a:cxn ang="0">
                    <a:pos x="196" y="1364"/>
                  </a:cxn>
                  <a:cxn ang="0">
                    <a:pos x="196" y="966"/>
                  </a:cxn>
                  <a:cxn ang="0">
                    <a:pos x="196" y="927"/>
                  </a:cxn>
                  <a:cxn ang="0">
                    <a:pos x="192" y="892"/>
                  </a:cxn>
                  <a:cxn ang="0">
                    <a:pos x="189" y="864"/>
                  </a:cxn>
                  <a:cxn ang="0">
                    <a:pos x="185" y="846"/>
                  </a:cxn>
                  <a:cxn ang="0">
                    <a:pos x="180" y="824"/>
                  </a:cxn>
                  <a:cxn ang="0">
                    <a:pos x="172" y="810"/>
                  </a:cxn>
                  <a:cxn ang="0">
                    <a:pos x="165" y="801"/>
                  </a:cxn>
                  <a:cxn ang="0">
                    <a:pos x="160" y="797"/>
                  </a:cxn>
                  <a:cxn ang="0">
                    <a:pos x="145" y="802"/>
                  </a:cxn>
                  <a:cxn ang="0">
                    <a:pos x="135" y="817"/>
                  </a:cxn>
                  <a:cxn ang="0">
                    <a:pos x="126" y="842"/>
                  </a:cxn>
                  <a:cxn ang="0">
                    <a:pos x="117" y="889"/>
                  </a:cxn>
                  <a:cxn ang="0">
                    <a:pos x="111" y="957"/>
                  </a:cxn>
                  <a:cxn ang="0">
                    <a:pos x="110" y="1034"/>
                  </a:cxn>
                  <a:cxn ang="0">
                    <a:pos x="108" y="1563"/>
                  </a:cxn>
                  <a:cxn ang="0">
                    <a:pos x="110" y="1632"/>
                  </a:cxn>
                  <a:cxn ang="0">
                    <a:pos x="113" y="1682"/>
                  </a:cxn>
                  <a:cxn ang="0">
                    <a:pos x="119" y="1722"/>
                  </a:cxn>
                  <a:cxn ang="0">
                    <a:pos x="126" y="1750"/>
                  </a:cxn>
                </a:cxnLst>
                <a:rect l="0" t="0" r="r" b="b"/>
                <a:pathLst>
                  <a:path w="307" h="1774">
                    <a:moveTo>
                      <a:pt x="128" y="1758"/>
                    </a:moveTo>
                    <a:lnTo>
                      <a:pt x="126" y="1758"/>
                    </a:lnTo>
                    <a:lnTo>
                      <a:pt x="106" y="1761"/>
                    </a:lnTo>
                    <a:lnTo>
                      <a:pt x="86" y="1763"/>
                    </a:lnTo>
                    <a:lnTo>
                      <a:pt x="65" y="1765"/>
                    </a:lnTo>
                    <a:lnTo>
                      <a:pt x="45" y="1768"/>
                    </a:lnTo>
                    <a:lnTo>
                      <a:pt x="25" y="1770"/>
                    </a:lnTo>
                    <a:lnTo>
                      <a:pt x="5" y="1774"/>
                    </a:lnTo>
                    <a:lnTo>
                      <a:pt x="0" y="1774"/>
                    </a:lnTo>
                    <a:lnTo>
                      <a:pt x="2" y="1765"/>
                    </a:lnTo>
                    <a:lnTo>
                      <a:pt x="5" y="1754"/>
                    </a:lnTo>
                    <a:lnTo>
                      <a:pt x="7" y="1745"/>
                    </a:lnTo>
                    <a:lnTo>
                      <a:pt x="9" y="1734"/>
                    </a:lnTo>
                    <a:lnTo>
                      <a:pt x="11" y="1723"/>
                    </a:lnTo>
                    <a:lnTo>
                      <a:pt x="13" y="1713"/>
                    </a:lnTo>
                    <a:lnTo>
                      <a:pt x="13" y="1702"/>
                    </a:lnTo>
                    <a:lnTo>
                      <a:pt x="14" y="1691"/>
                    </a:lnTo>
                    <a:lnTo>
                      <a:pt x="16" y="1678"/>
                    </a:lnTo>
                    <a:lnTo>
                      <a:pt x="16" y="1666"/>
                    </a:lnTo>
                    <a:lnTo>
                      <a:pt x="18" y="1651"/>
                    </a:lnTo>
                    <a:lnTo>
                      <a:pt x="18" y="1637"/>
                    </a:lnTo>
                    <a:lnTo>
                      <a:pt x="18" y="1623"/>
                    </a:lnTo>
                    <a:lnTo>
                      <a:pt x="18" y="1606"/>
                    </a:lnTo>
                    <a:lnTo>
                      <a:pt x="20" y="1588"/>
                    </a:lnTo>
                    <a:lnTo>
                      <a:pt x="20" y="1572"/>
                    </a:lnTo>
                    <a:lnTo>
                      <a:pt x="20" y="1504"/>
                    </a:lnTo>
                    <a:lnTo>
                      <a:pt x="20" y="204"/>
                    </a:lnTo>
                    <a:lnTo>
                      <a:pt x="20" y="187"/>
                    </a:lnTo>
                    <a:lnTo>
                      <a:pt x="18" y="169"/>
                    </a:lnTo>
                    <a:lnTo>
                      <a:pt x="18" y="153"/>
                    </a:lnTo>
                    <a:lnTo>
                      <a:pt x="18" y="139"/>
                    </a:lnTo>
                    <a:lnTo>
                      <a:pt x="18" y="124"/>
                    </a:lnTo>
                    <a:lnTo>
                      <a:pt x="16" y="112"/>
                    </a:lnTo>
                    <a:lnTo>
                      <a:pt x="16" y="99"/>
                    </a:lnTo>
                    <a:lnTo>
                      <a:pt x="14" y="87"/>
                    </a:lnTo>
                    <a:lnTo>
                      <a:pt x="14" y="74"/>
                    </a:lnTo>
                    <a:lnTo>
                      <a:pt x="13" y="63"/>
                    </a:lnTo>
                    <a:lnTo>
                      <a:pt x="13" y="51"/>
                    </a:lnTo>
                    <a:lnTo>
                      <a:pt x="11" y="40"/>
                    </a:lnTo>
                    <a:lnTo>
                      <a:pt x="9" y="29"/>
                    </a:lnTo>
                    <a:lnTo>
                      <a:pt x="7" y="18"/>
                    </a:lnTo>
                    <a:lnTo>
                      <a:pt x="5" y="9"/>
                    </a:lnTo>
                    <a:lnTo>
                      <a:pt x="5" y="8"/>
                    </a:lnTo>
                    <a:lnTo>
                      <a:pt x="2" y="0"/>
                    </a:lnTo>
                    <a:lnTo>
                      <a:pt x="5" y="0"/>
                    </a:lnTo>
                    <a:lnTo>
                      <a:pt x="25" y="2"/>
                    </a:lnTo>
                    <a:lnTo>
                      <a:pt x="45" y="6"/>
                    </a:lnTo>
                    <a:lnTo>
                      <a:pt x="65" y="8"/>
                    </a:lnTo>
                    <a:lnTo>
                      <a:pt x="86" y="9"/>
                    </a:lnTo>
                    <a:lnTo>
                      <a:pt x="106" y="13"/>
                    </a:lnTo>
                    <a:lnTo>
                      <a:pt x="110" y="13"/>
                    </a:lnTo>
                    <a:lnTo>
                      <a:pt x="110" y="756"/>
                    </a:lnTo>
                    <a:lnTo>
                      <a:pt x="115" y="741"/>
                    </a:lnTo>
                    <a:lnTo>
                      <a:pt x="120" y="727"/>
                    </a:lnTo>
                    <a:lnTo>
                      <a:pt x="126" y="714"/>
                    </a:lnTo>
                    <a:lnTo>
                      <a:pt x="126" y="713"/>
                    </a:lnTo>
                    <a:lnTo>
                      <a:pt x="128" y="704"/>
                    </a:lnTo>
                    <a:lnTo>
                      <a:pt x="131" y="696"/>
                    </a:lnTo>
                    <a:lnTo>
                      <a:pt x="136" y="687"/>
                    </a:lnTo>
                    <a:lnTo>
                      <a:pt x="138" y="680"/>
                    </a:lnTo>
                    <a:lnTo>
                      <a:pt x="142" y="671"/>
                    </a:lnTo>
                    <a:lnTo>
                      <a:pt x="145" y="668"/>
                    </a:lnTo>
                    <a:lnTo>
                      <a:pt x="145" y="666"/>
                    </a:lnTo>
                    <a:lnTo>
                      <a:pt x="149" y="659"/>
                    </a:lnTo>
                    <a:lnTo>
                      <a:pt x="154" y="653"/>
                    </a:lnTo>
                    <a:lnTo>
                      <a:pt x="156" y="648"/>
                    </a:lnTo>
                    <a:lnTo>
                      <a:pt x="162" y="642"/>
                    </a:lnTo>
                    <a:lnTo>
                      <a:pt x="165" y="637"/>
                    </a:lnTo>
                    <a:lnTo>
                      <a:pt x="169" y="633"/>
                    </a:lnTo>
                    <a:lnTo>
                      <a:pt x="172" y="630"/>
                    </a:lnTo>
                    <a:lnTo>
                      <a:pt x="176" y="626"/>
                    </a:lnTo>
                    <a:lnTo>
                      <a:pt x="180" y="623"/>
                    </a:lnTo>
                    <a:lnTo>
                      <a:pt x="185" y="621"/>
                    </a:lnTo>
                    <a:lnTo>
                      <a:pt x="192" y="617"/>
                    </a:lnTo>
                    <a:lnTo>
                      <a:pt x="199" y="614"/>
                    </a:lnTo>
                    <a:lnTo>
                      <a:pt x="207" y="614"/>
                    </a:lnTo>
                    <a:lnTo>
                      <a:pt x="214" y="614"/>
                    </a:lnTo>
                    <a:lnTo>
                      <a:pt x="221" y="614"/>
                    </a:lnTo>
                    <a:lnTo>
                      <a:pt x="226" y="615"/>
                    </a:lnTo>
                    <a:lnTo>
                      <a:pt x="232" y="617"/>
                    </a:lnTo>
                    <a:lnTo>
                      <a:pt x="237" y="623"/>
                    </a:lnTo>
                    <a:lnTo>
                      <a:pt x="242" y="626"/>
                    </a:lnTo>
                    <a:lnTo>
                      <a:pt x="246" y="632"/>
                    </a:lnTo>
                    <a:lnTo>
                      <a:pt x="248" y="633"/>
                    </a:lnTo>
                    <a:lnTo>
                      <a:pt x="251" y="641"/>
                    </a:lnTo>
                    <a:lnTo>
                      <a:pt x="255" y="650"/>
                    </a:lnTo>
                    <a:lnTo>
                      <a:pt x="259" y="659"/>
                    </a:lnTo>
                    <a:lnTo>
                      <a:pt x="262" y="669"/>
                    </a:lnTo>
                    <a:lnTo>
                      <a:pt x="266" y="680"/>
                    </a:lnTo>
                    <a:lnTo>
                      <a:pt x="268" y="682"/>
                    </a:lnTo>
                    <a:lnTo>
                      <a:pt x="269" y="695"/>
                    </a:lnTo>
                    <a:lnTo>
                      <a:pt x="273" y="707"/>
                    </a:lnTo>
                    <a:lnTo>
                      <a:pt x="275" y="722"/>
                    </a:lnTo>
                    <a:lnTo>
                      <a:pt x="277" y="740"/>
                    </a:lnTo>
                    <a:lnTo>
                      <a:pt x="278" y="756"/>
                    </a:lnTo>
                    <a:lnTo>
                      <a:pt x="280" y="774"/>
                    </a:lnTo>
                    <a:lnTo>
                      <a:pt x="282" y="793"/>
                    </a:lnTo>
                    <a:lnTo>
                      <a:pt x="282" y="815"/>
                    </a:lnTo>
                    <a:lnTo>
                      <a:pt x="284" y="837"/>
                    </a:lnTo>
                    <a:lnTo>
                      <a:pt x="284" y="860"/>
                    </a:lnTo>
                    <a:lnTo>
                      <a:pt x="286" y="883"/>
                    </a:lnTo>
                    <a:lnTo>
                      <a:pt x="286" y="909"/>
                    </a:lnTo>
                    <a:lnTo>
                      <a:pt x="286" y="936"/>
                    </a:lnTo>
                    <a:lnTo>
                      <a:pt x="286" y="1551"/>
                    </a:lnTo>
                    <a:lnTo>
                      <a:pt x="286" y="1567"/>
                    </a:lnTo>
                    <a:lnTo>
                      <a:pt x="286" y="1581"/>
                    </a:lnTo>
                    <a:lnTo>
                      <a:pt x="286" y="1596"/>
                    </a:lnTo>
                    <a:lnTo>
                      <a:pt x="287" y="1601"/>
                    </a:lnTo>
                    <a:lnTo>
                      <a:pt x="287" y="1610"/>
                    </a:lnTo>
                    <a:lnTo>
                      <a:pt x="287" y="1624"/>
                    </a:lnTo>
                    <a:lnTo>
                      <a:pt x="287" y="1637"/>
                    </a:lnTo>
                    <a:lnTo>
                      <a:pt x="289" y="1650"/>
                    </a:lnTo>
                    <a:lnTo>
                      <a:pt x="291" y="1662"/>
                    </a:lnTo>
                    <a:lnTo>
                      <a:pt x="293" y="1673"/>
                    </a:lnTo>
                    <a:lnTo>
                      <a:pt x="293" y="1686"/>
                    </a:lnTo>
                    <a:lnTo>
                      <a:pt x="296" y="1696"/>
                    </a:lnTo>
                    <a:lnTo>
                      <a:pt x="298" y="1707"/>
                    </a:lnTo>
                    <a:lnTo>
                      <a:pt x="300" y="1716"/>
                    </a:lnTo>
                    <a:lnTo>
                      <a:pt x="302" y="1725"/>
                    </a:lnTo>
                    <a:lnTo>
                      <a:pt x="304" y="1734"/>
                    </a:lnTo>
                    <a:lnTo>
                      <a:pt x="307" y="1743"/>
                    </a:lnTo>
                    <a:lnTo>
                      <a:pt x="287" y="1743"/>
                    </a:lnTo>
                    <a:lnTo>
                      <a:pt x="268" y="1745"/>
                    </a:lnTo>
                    <a:lnTo>
                      <a:pt x="246" y="1747"/>
                    </a:lnTo>
                    <a:lnTo>
                      <a:pt x="226" y="1749"/>
                    </a:lnTo>
                    <a:lnTo>
                      <a:pt x="207" y="1750"/>
                    </a:lnTo>
                    <a:lnTo>
                      <a:pt x="190" y="1752"/>
                    </a:lnTo>
                    <a:lnTo>
                      <a:pt x="192" y="1705"/>
                    </a:lnTo>
                    <a:lnTo>
                      <a:pt x="194" y="1660"/>
                    </a:lnTo>
                    <a:lnTo>
                      <a:pt x="194" y="1612"/>
                    </a:lnTo>
                    <a:lnTo>
                      <a:pt x="196" y="1565"/>
                    </a:lnTo>
                    <a:lnTo>
                      <a:pt x="196" y="1515"/>
                    </a:lnTo>
                    <a:lnTo>
                      <a:pt x="196" y="1466"/>
                    </a:lnTo>
                    <a:lnTo>
                      <a:pt x="196" y="1414"/>
                    </a:lnTo>
                    <a:lnTo>
                      <a:pt x="196" y="1364"/>
                    </a:lnTo>
                    <a:lnTo>
                      <a:pt x="196" y="1063"/>
                    </a:lnTo>
                    <a:lnTo>
                      <a:pt x="196" y="1011"/>
                    </a:lnTo>
                    <a:lnTo>
                      <a:pt x="196" y="975"/>
                    </a:lnTo>
                    <a:lnTo>
                      <a:pt x="196" y="966"/>
                    </a:lnTo>
                    <a:lnTo>
                      <a:pt x="196" y="955"/>
                    </a:lnTo>
                    <a:lnTo>
                      <a:pt x="196" y="946"/>
                    </a:lnTo>
                    <a:lnTo>
                      <a:pt x="196" y="936"/>
                    </a:lnTo>
                    <a:lnTo>
                      <a:pt x="196" y="927"/>
                    </a:lnTo>
                    <a:lnTo>
                      <a:pt x="194" y="918"/>
                    </a:lnTo>
                    <a:lnTo>
                      <a:pt x="194" y="910"/>
                    </a:lnTo>
                    <a:lnTo>
                      <a:pt x="194" y="901"/>
                    </a:lnTo>
                    <a:lnTo>
                      <a:pt x="192" y="892"/>
                    </a:lnTo>
                    <a:lnTo>
                      <a:pt x="192" y="885"/>
                    </a:lnTo>
                    <a:lnTo>
                      <a:pt x="190" y="878"/>
                    </a:lnTo>
                    <a:lnTo>
                      <a:pt x="190" y="871"/>
                    </a:lnTo>
                    <a:lnTo>
                      <a:pt x="189" y="864"/>
                    </a:lnTo>
                    <a:lnTo>
                      <a:pt x="189" y="856"/>
                    </a:lnTo>
                    <a:lnTo>
                      <a:pt x="187" y="851"/>
                    </a:lnTo>
                    <a:lnTo>
                      <a:pt x="185" y="846"/>
                    </a:lnTo>
                    <a:lnTo>
                      <a:pt x="183" y="838"/>
                    </a:lnTo>
                    <a:lnTo>
                      <a:pt x="183" y="833"/>
                    </a:lnTo>
                    <a:lnTo>
                      <a:pt x="181" y="828"/>
                    </a:lnTo>
                    <a:lnTo>
                      <a:pt x="180" y="824"/>
                    </a:lnTo>
                    <a:lnTo>
                      <a:pt x="178" y="820"/>
                    </a:lnTo>
                    <a:lnTo>
                      <a:pt x="176" y="815"/>
                    </a:lnTo>
                    <a:lnTo>
                      <a:pt x="174" y="811"/>
                    </a:lnTo>
                    <a:lnTo>
                      <a:pt x="172" y="810"/>
                    </a:lnTo>
                    <a:lnTo>
                      <a:pt x="171" y="806"/>
                    </a:lnTo>
                    <a:lnTo>
                      <a:pt x="169" y="804"/>
                    </a:lnTo>
                    <a:lnTo>
                      <a:pt x="167" y="801"/>
                    </a:lnTo>
                    <a:lnTo>
                      <a:pt x="165" y="801"/>
                    </a:lnTo>
                    <a:lnTo>
                      <a:pt x="163" y="799"/>
                    </a:lnTo>
                    <a:lnTo>
                      <a:pt x="162" y="799"/>
                    </a:lnTo>
                    <a:lnTo>
                      <a:pt x="160" y="797"/>
                    </a:lnTo>
                    <a:lnTo>
                      <a:pt x="156" y="797"/>
                    </a:lnTo>
                    <a:lnTo>
                      <a:pt x="153" y="799"/>
                    </a:lnTo>
                    <a:lnTo>
                      <a:pt x="149" y="799"/>
                    </a:lnTo>
                    <a:lnTo>
                      <a:pt x="145" y="802"/>
                    </a:lnTo>
                    <a:lnTo>
                      <a:pt x="142" y="806"/>
                    </a:lnTo>
                    <a:lnTo>
                      <a:pt x="138" y="811"/>
                    </a:lnTo>
                    <a:lnTo>
                      <a:pt x="135" y="817"/>
                    </a:lnTo>
                    <a:lnTo>
                      <a:pt x="131" y="824"/>
                    </a:lnTo>
                    <a:lnTo>
                      <a:pt x="128" y="831"/>
                    </a:lnTo>
                    <a:lnTo>
                      <a:pt x="126" y="840"/>
                    </a:lnTo>
                    <a:lnTo>
                      <a:pt x="126" y="842"/>
                    </a:lnTo>
                    <a:lnTo>
                      <a:pt x="122" y="851"/>
                    </a:lnTo>
                    <a:lnTo>
                      <a:pt x="120" y="862"/>
                    </a:lnTo>
                    <a:lnTo>
                      <a:pt x="119" y="874"/>
                    </a:lnTo>
                    <a:lnTo>
                      <a:pt x="117" y="889"/>
                    </a:lnTo>
                    <a:lnTo>
                      <a:pt x="115" y="903"/>
                    </a:lnTo>
                    <a:lnTo>
                      <a:pt x="113" y="919"/>
                    </a:lnTo>
                    <a:lnTo>
                      <a:pt x="113" y="939"/>
                    </a:lnTo>
                    <a:lnTo>
                      <a:pt x="111" y="957"/>
                    </a:lnTo>
                    <a:lnTo>
                      <a:pt x="110" y="979"/>
                    </a:lnTo>
                    <a:lnTo>
                      <a:pt x="110" y="1002"/>
                    </a:lnTo>
                    <a:lnTo>
                      <a:pt x="110" y="1027"/>
                    </a:lnTo>
                    <a:lnTo>
                      <a:pt x="110" y="1034"/>
                    </a:lnTo>
                    <a:lnTo>
                      <a:pt x="110" y="1045"/>
                    </a:lnTo>
                    <a:lnTo>
                      <a:pt x="108" y="1058"/>
                    </a:lnTo>
                    <a:lnTo>
                      <a:pt x="108" y="1070"/>
                    </a:lnTo>
                    <a:lnTo>
                      <a:pt x="108" y="1563"/>
                    </a:lnTo>
                    <a:lnTo>
                      <a:pt x="108" y="1581"/>
                    </a:lnTo>
                    <a:lnTo>
                      <a:pt x="110" y="1599"/>
                    </a:lnTo>
                    <a:lnTo>
                      <a:pt x="110" y="1615"/>
                    </a:lnTo>
                    <a:lnTo>
                      <a:pt x="110" y="1632"/>
                    </a:lnTo>
                    <a:lnTo>
                      <a:pt x="110" y="1644"/>
                    </a:lnTo>
                    <a:lnTo>
                      <a:pt x="111" y="1659"/>
                    </a:lnTo>
                    <a:lnTo>
                      <a:pt x="111" y="1671"/>
                    </a:lnTo>
                    <a:lnTo>
                      <a:pt x="113" y="1682"/>
                    </a:lnTo>
                    <a:lnTo>
                      <a:pt x="115" y="1693"/>
                    </a:lnTo>
                    <a:lnTo>
                      <a:pt x="115" y="1702"/>
                    </a:lnTo>
                    <a:lnTo>
                      <a:pt x="117" y="1713"/>
                    </a:lnTo>
                    <a:lnTo>
                      <a:pt x="119" y="1722"/>
                    </a:lnTo>
                    <a:lnTo>
                      <a:pt x="120" y="1732"/>
                    </a:lnTo>
                    <a:lnTo>
                      <a:pt x="122" y="1741"/>
                    </a:lnTo>
                    <a:lnTo>
                      <a:pt x="126" y="1750"/>
                    </a:lnTo>
                    <a:lnTo>
                      <a:pt x="128" y="17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48"/>
              <p:cNvSpPr>
                <a:spLocks noEditPoints="1"/>
              </p:cNvSpPr>
              <p:nvPr/>
            </p:nvSpPr>
            <p:spPr bwMode="auto">
              <a:xfrm>
                <a:off x="9903" y="9307"/>
                <a:ext cx="151" cy="570"/>
              </a:xfrm>
              <a:custGeom>
                <a:avLst/>
                <a:gdLst/>
                <a:ahLst/>
                <a:cxnLst>
                  <a:cxn ang="0">
                    <a:pos x="0" y="563"/>
                  </a:cxn>
                  <a:cxn ang="0">
                    <a:pos x="2" y="468"/>
                  </a:cxn>
                  <a:cxn ang="0">
                    <a:pos x="8" y="380"/>
                  </a:cxn>
                  <a:cxn ang="0">
                    <a:pos x="17" y="302"/>
                  </a:cxn>
                  <a:cxn ang="0">
                    <a:pos x="27" y="236"/>
                  </a:cxn>
                  <a:cxn ang="0">
                    <a:pos x="51" y="132"/>
                  </a:cxn>
                  <a:cxn ang="0">
                    <a:pos x="76" y="69"/>
                  </a:cxn>
                  <a:cxn ang="0">
                    <a:pos x="94" y="40"/>
                  </a:cxn>
                  <a:cxn ang="0">
                    <a:pos x="114" y="18"/>
                  </a:cxn>
                  <a:cxn ang="0">
                    <a:pos x="137" y="4"/>
                  </a:cxn>
                  <a:cxn ang="0">
                    <a:pos x="160" y="0"/>
                  </a:cxn>
                  <a:cxn ang="0">
                    <a:pos x="185" y="9"/>
                  </a:cxn>
                  <a:cxn ang="0">
                    <a:pos x="209" y="34"/>
                  </a:cxn>
                  <a:cxn ang="0">
                    <a:pos x="230" y="72"/>
                  </a:cxn>
                  <a:cxn ang="0">
                    <a:pos x="250" y="121"/>
                  </a:cxn>
                  <a:cxn ang="0">
                    <a:pos x="268" y="182"/>
                  </a:cxn>
                  <a:cxn ang="0">
                    <a:pos x="281" y="254"/>
                  </a:cxn>
                  <a:cxn ang="0">
                    <a:pos x="293" y="351"/>
                  </a:cxn>
                  <a:cxn ang="0">
                    <a:pos x="299" y="448"/>
                  </a:cxn>
                  <a:cxn ang="0">
                    <a:pos x="302" y="551"/>
                  </a:cxn>
                  <a:cxn ang="0">
                    <a:pos x="299" y="655"/>
                  </a:cxn>
                  <a:cxn ang="0">
                    <a:pos x="293" y="756"/>
                  </a:cxn>
                  <a:cxn ang="0">
                    <a:pos x="281" y="871"/>
                  </a:cxn>
                  <a:cxn ang="0">
                    <a:pos x="264" y="953"/>
                  </a:cxn>
                  <a:cxn ang="0">
                    <a:pos x="245" y="1024"/>
                  </a:cxn>
                  <a:cxn ang="0">
                    <a:pos x="221" y="1079"/>
                  </a:cxn>
                  <a:cxn ang="0">
                    <a:pos x="198" y="1114"/>
                  </a:cxn>
                  <a:cxn ang="0">
                    <a:pos x="175" y="1133"/>
                  </a:cxn>
                  <a:cxn ang="0">
                    <a:pos x="158" y="1141"/>
                  </a:cxn>
                  <a:cxn ang="0">
                    <a:pos x="133" y="1137"/>
                  </a:cxn>
                  <a:cxn ang="0">
                    <a:pos x="103" y="1114"/>
                  </a:cxn>
                  <a:cxn ang="0">
                    <a:pos x="78" y="1076"/>
                  </a:cxn>
                  <a:cxn ang="0">
                    <a:pos x="58" y="1027"/>
                  </a:cxn>
                  <a:cxn ang="0">
                    <a:pos x="36" y="959"/>
                  </a:cxn>
                  <a:cxn ang="0">
                    <a:pos x="18" y="855"/>
                  </a:cxn>
                  <a:cxn ang="0">
                    <a:pos x="8" y="750"/>
                  </a:cxn>
                  <a:cxn ang="0">
                    <a:pos x="97" y="601"/>
                  </a:cxn>
                  <a:cxn ang="0">
                    <a:pos x="103" y="750"/>
                  </a:cxn>
                  <a:cxn ang="0">
                    <a:pos x="114" y="892"/>
                  </a:cxn>
                  <a:cxn ang="0">
                    <a:pos x="123" y="952"/>
                  </a:cxn>
                  <a:cxn ang="0">
                    <a:pos x="132" y="995"/>
                  </a:cxn>
                  <a:cxn ang="0">
                    <a:pos x="141" y="1016"/>
                  </a:cxn>
                  <a:cxn ang="0">
                    <a:pos x="151" y="1029"/>
                  </a:cxn>
                  <a:cxn ang="0">
                    <a:pos x="164" y="1031"/>
                  </a:cxn>
                  <a:cxn ang="0">
                    <a:pos x="178" y="1013"/>
                  </a:cxn>
                  <a:cxn ang="0">
                    <a:pos x="187" y="984"/>
                  </a:cxn>
                  <a:cxn ang="0">
                    <a:pos x="198" y="923"/>
                  </a:cxn>
                  <a:cxn ang="0">
                    <a:pos x="205" y="840"/>
                  </a:cxn>
                  <a:cxn ang="0">
                    <a:pos x="209" y="702"/>
                  </a:cxn>
                  <a:cxn ang="0">
                    <a:pos x="207" y="522"/>
                  </a:cxn>
                  <a:cxn ang="0">
                    <a:pos x="202" y="374"/>
                  </a:cxn>
                  <a:cxn ang="0">
                    <a:pos x="196" y="277"/>
                  </a:cxn>
                  <a:cxn ang="0">
                    <a:pos x="187" y="194"/>
                  </a:cxn>
                  <a:cxn ang="0">
                    <a:pos x="176" y="151"/>
                  </a:cxn>
                  <a:cxn ang="0">
                    <a:pos x="160" y="119"/>
                  </a:cxn>
                  <a:cxn ang="0">
                    <a:pos x="148" y="112"/>
                  </a:cxn>
                  <a:cxn ang="0">
                    <a:pos x="135" y="121"/>
                  </a:cxn>
                  <a:cxn ang="0">
                    <a:pos x="124" y="146"/>
                  </a:cxn>
                  <a:cxn ang="0">
                    <a:pos x="115" y="187"/>
                  </a:cxn>
                  <a:cxn ang="0">
                    <a:pos x="103" y="288"/>
                  </a:cxn>
                  <a:cxn ang="0">
                    <a:pos x="97" y="421"/>
                  </a:cxn>
                  <a:cxn ang="0">
                    <a:pos x="97" y="552"/>
                  </a:cxn>
                </a:cxnLst>
                <a:rect l="0" t="0" r="r" b="b"/>
                <a:pathLst>
                  <a:path w="302" h="1141">
                    <a:moveTo>
                      <a:pt x="4" y="682"/>
                    </a:moveTo>
                    <a:lnTo>
                      <a:pt x="2" y="655"/>
                    </a:lnTo>
                    <a:lnTo>
                      <a:pt x="2" y="628"/>
                    </a:lnTo>
                    <a:lnTo>
                      <a:pt x="0" y="603"/>
                    </a:lnTo>
                    <a:lnTo>
                      <a:pt x="0" y="581"/>
                    </a:lnTo>
                    <a:lnTo>
                      <a:pt x="0" y="563"/>
                    </a:lnTo>
                    <a:lnTo>
                      <a:pt x="0" y="543"/>
                    </a:lnTo>
                    <a:lnTo>
                      <a:pt x="2" y="527"/>
                    </a:lnTo>
                    <a:lnTo>
                      <a:pt x="2" y="511"/>
                    </a:lnTo>
                    <a:lnTo>
                      <a:pt x="2" y="495"/>
                    </a:lnTo>
                    <a:lnTo>
                      <a:pt x="2" y="480"/>
                    </a:lnTo>
                    <a:lnTo>
                      <a:pt x="2" y="468"/>
                    </a:lnTo>
                    <a:lnTo>
                      <a:pt x="4" y="453"/>
                    </a:lnTo>
                    <a:lnTo>
                      <a:pt x="4" y="439"/>
                    </a:lnTo>
                    <a:lnTo>
                      <a:pt x="6" y="423"/>
                    </a:lnTo>
                    <a:lnTo>
                      <a:pt x="6" y="408"/>
                    </a:lnTo>
                    <a:lnTo>
                      <a:pt x="8" y="394"/>
                    </a:lnTo>
                    <a:lnTo>
                      <a:pt x="8" y="380"/>
                    </a:lnTo>
                    <a:lnTo>
                      <a:pt x="9" y="365"/>
                    </a:lnTo>
                    <a:lnTo>
                      <a:pt x="11" y="351"/>
                    </a:lnTo>
                    <a:lnTo>
                      <a:pt x="13" y="337"/>
                    </a:lnTo>
                    <a:lnTo>
                      <a:pt x="15" y="324"/>
                    </a:lnTo>
                    <a:lnTo>
                      <a:pt x="17" y="310"/>
                    </a:lnTo>
                    <a:lnTo>
                      <a:pt x="17" y="302"/>
                    </a:lnTo>
                    <a:lnTo>
                      <a:pt x="17" y="297"/>
                    </a:lnTo>
                    <a:lnTo>
                      <a:pt x="18" y="284"/>
                    </a:lnTo>
                    <a:lnTo>
                      <a:pt x="20" y="272"/>
                    </a:lnTo>
                    <a:lnTo>
                      <a:pt x="24" y="259"/>
                    </a:lnTo>
                    <a:lnTo>
                      <a:pt x="26" y="247"/>
                    </a:lnTo>
                    <a:lnTo>
                      <a:pt x="27" y="236"/>
                    </a:lnTo>
                    <a:lnTo>
                      <a:pt x="31" y="212"/>
                    </a:lnTo>
                    <a:lnTo>
                      <a:pt x="36" y="191"/>
                    </a:lnTo>
                    <a:lnTo>
                      <a:pt x="36" y="187"/>
                    </a:lnTo>
                    <a:lnTo>
                      <a:pt x="42" y="169"/>
                    </a:lnTo>
                    <a:lnTo>
                      <a:pt x="45" y="150"/>
                    </a:lnTo>
                    <a:lnTo>
                      <a:pt x="51" y="132"/>
                    </a:lnTo>
                    <a:lnTo>
                      <a:pt x="58" y="115"/>
                    </a:lnTo>
                    <a:lnTo>
                      <a:pt x="58" y="114"/>
                    </a:lnTo>
                    <a:lnTo>
                      <a:pt x="63" y="97"/>
                    </a:lnTo>
                    <a:lnTo>
                      <a:pt x="70" y="83"/>
                    </a:lnTo>
                    <a:lnTo>
                      <a:pt x="74" y="76"/>
                    </a:lnTo>
                    <a:lnTo>
                      <a:pt x="76" y="69"/>
                    </a:lnTo>
                    <a:lnTo>
                      <a:pt x="78" y="67"/>
                    </a:lnTo>
                    <a:lnTo>
                      <a:pt x="81" y="61"/>
                    </a:lnTo>
                    <a:lnTo>
                      <a:pt x="85" y="56"/>
                    </a:lnTo>
                    <a:lnTo>
                      <a:pt x="87" y="51"/>
                    </a:lnTo>
                    <a:lnTo>
                      <a:pt x="90" y="45"/>
                    </a:lnTo>
                    <a:lnTo>
                      <a:pt x="94" y="40"/>
                    </a:lnTo>
                    <a:lnTo>
                      <a:pt x="97" y="34"/>
                    </a:lnTo>
                    <a:lnTo>
                      <a:pt x="103" y="29"/>
                    </a:lnTo>
                    <a:lnTo>
                      <a:pt x="105" y="25"/>
                    </a:lnTo>
                    <a:lnTo>
                      <a:pt x="110" y="22"/>
                    </a:lnTo>
                    <a:lnTo>
                      <a:pt x="114" y="18"/>
                    </a:lnTo>
                    <a:lnTo>
                      <a:pt x="117" y="15"/>
                    </a:lnTo>
                    <a:lnTo>
                      <a:pt x="119" y="15"/>
                    </a:lnTo>
                    <a:lnTo>
                      <a:pt x="121" y="11"/>
                    </a:lnTo>
                    <a:lnTo>
                      <a:pt x="126" y="9"/>
                    </a:lnTo>
                    <a:lnTo>
                      <a:pt x="130" y="7"/>
                    </a:lnTo>
                    <a:lnTo>
                      <a:pt x="137" y="4"/>
                    </a:lnTo>
                    <a:lnTo>
                      <a:pt x="139" y="4"/>
                    </a:lnTo>
                    <a:lnTo>
                      <a:pt x="142" y="2"/>
                    </a:lnTo>
                    <a:lnTo>
                      <a:pt x="149" y="0"/>
                    </a:lnTo>
                    <a:lnTo>
                      <a:pt x="155" y="0"/>
                    </a:lnTo>
                    <a:lnTo>
                      <a:pt x="158" y="0"/>
                    </a:lnTo>
                    <a:lnTo>
                      <a:pt x="160" y="0"/>
                    </a:lnTo>
                    <a:lnTo>
                      <a:pt x="166" y="2"/>
                    </a:lnTo>
                    <a:lnTo>
                      <a:pt x="171" y="2"/>
                    </a:lnTo>
                    <a:lnTo>
                      <a:pt x="176" y="6"/>
                    </a:lnTo>
                    <a:lnTo>
                      <a:pt x="178" y="6"/>
                    </a:lnTo>
                    <a:lnTo>
                      <a:pt x="182" y="7"/>
                    </a:lnTo>
                    <a:lnTo>
                      <a:pt x="185" y="9"/>
                    </a:lnTo>
                    <a:lnTo>
                      <a:pt x="191" y="13"/>
                    </a:lnTo>
                    <a:lnTo>
                      <a:pt x="194" y="18"/>
                    </a:lnTo>
                    <a:lnTo>
                      <a:pt x="198" y="20"/>
                    </a:lnTo>
                    <a:lnTo>
                      <a:pt x="200" y="24"/>
                    </a:lnTo>
                    <a:lnTo>
                      <a:pt x="205" y="29"/>
                    </a:lnTo>
                    <a:lnTo>
                      <a:pt x="209" y="34"/>
                    </a:lnTo>
                    <a:lnTo>
                      <a:pt x="214" y="40"/>
                    </a:lnTo>
                    <a:lnTo>
                      <a:pt x="218" y="47"/>
                    </a:lnTo>
                    <a:lnTo>
                      <a:pt x="223" y="54"/>
                    </a:lnTo>
                    <a:lnTo>
                      <a:pt x="227" y="63"/>
                    </a:lnTo>
                    <a:lnTo>
                      <a:pt x="230" y="72"/>
                    </a:lnTo>
                    <a:lnTo>
                      <a:pt x="236" y="81"/>
                    </a:lnTo>
                    <a:lnTo>
                      <a:pt x="239" y="88"/>
                    </a:lnTo>
                    <a:lnTo>
                      <a:pt x="239" y="90"/>
                    </a:lnTo>
                    <a:lnTo>
                      <a:pt x="243" y="99"/>
                    </a:lnTo>
                    <a:lnTo>
                      <a:pt x="246" y="110"/>
                    </a:lnTo>
                    <a:lnTo>
                      <a:pt x="250" y="121"/>
                    </a:lnTo>
                    <a:lnTo>
                      <a:pt x="254" y="133"/>
                    </a:lnTo>
                    <a:lnTo>
                      <a:pt x="257" y="144"/>
                    </a:lnTo>
                    <a:lnTo>
                      <a:pt x="259" y="150"/>
                    </a:lnTo>
                    <a:lnTo>
                      <a:pt x="261" y="157"/>
                    </a:lnTo>
                    <a:lnTo>
                      <a:pt x="264" y="169"/>
                    </a:lnTo>
                    <a:lnTo>
                      <a:pt x="268" y="182"/>
                    </a:lnTo>
                    <a:lnTo>
                      <a:pt x="270" y="194"/>
                    </a:lnTo>
                    <a:lnTo>
                      <a:pt x="273" y="209"/>
                    </a:lnTo>
                    <a:lnTo>
                      <a:pt x="275" y="223"/>
                    </a:lnTo>
                    <a:lnTo>
                      <a:pt x="279" y="238"/>
                    </a:lnTo>
                    <a:lnTo>
                      <a:pt x="279" y="243"/>
                    </a:lnTo>
                    <a:lnTo>
                      <a:pt x="281" y="254"/>
                    </a:lnTo>
                    <a:lnTo>
                      <a:pt x="282" y="268"/>
                    </a:lnTo>
                    <a:lnTo>
                      <a:pt x="286" y="284"/>
                    </a:lnTo>
                    <a:lnTo>
                      <a:pt x="288" y="301"/>
                    </a:lnTo>
                    <a:lnTo>
                      <a:pt x="290" y="317"/>
                    </a:lnTo>
                    <a:lnTo>
                      <a:pt x="291" y="333"/>
                    </a:lnTo>
                    <a:lnTo>
                      <a:pt x="293" y="351"/>
                    </a:lnTo>
                    <a:lnTo>
                      <a:pt x="293" y="367"/>
                    </a:lnTo>
                    <a:lnTo>
                      <a:pt x="295" y="385"/>
                    </a:lnTo>
                    <a:lnTo>
                      <a:pt x="297" y="401"/>
                    </a:lnTo>
                    <a:lnTo>
                      <a:pt x="297" y="419"/>
                    </a:lnTo>
                    <a:lnTo>
                      <a:pt x="299" y="437"/>
                    </a:lnTo>
                    <a:lnTo>
                      <a:pt x="299" y="448"/>
                    </a:lnTo>
                    <a:lnTo>
                      <a:pt x="299" y="455"/>
                    </a:lnTo>
                    <a:lnTo>
                      <a:pt x="300" y="475"/>
                    </a:lnTo>
                    <a:lnTo>
                      <a:pt x="300" y="493"/>
                    </a:lnTo>
                    <a:lnTo>
                      <a:pt x="300" y="513"/>
                    </a:lnTo>
                    <a:lnTo>
                      <a:pt x="302" y="531"/>
                    </a:lnTo>
                    <a:lnTo>
                      <a:pt x="302" y="551"/>
                    </a:lnTo>
                    <a:lnTo>
                      <a:pt x="302" y="569"/>
                    </a:lnTo>
                    <a:lnTo>
                      <a:pt x="300" y="587"/>
                    </a:lnTo>
                    <a:lnTo>
                      <a:pt x="300" y="603"/>
                    </a:lnTo>
                    <a:lnTo>
                      <a:pt x="300" y="621"/>
                    </a:lnTo>
                    <a:lnTo>
                      <a:pt x="299" y="639"/>
                    </a:lnTo>
                    <a:lnTo>
                      <a:pt x="299" y="655"/>
                    </a:lnTo>
                    <a:lnTo>
                      <a:pt x="299" y="657"/>
                    </a:lnTo>
                    <a:lnTo>
                      <a:pt x="299" y="673"/>
                    </a:lnTo>
                    <a:lnTo>
                      <a:pt x="297" y="691"/>
                    </a:lnTo>
                    <a:lnTo>
                      <a:pt x="297" y="712"/>
                    </a:lnTo>
                    <a:lnTo>
                      <a:pt x="295" y="734"/>
                    </a:lnTo>
                    <a:lnTo>
                      <a:pt x="293" y="756"/>
                    </a:lnTo>
                    <a:lnTo>
                      <a:pt x="291" y="775"/>
                    </a:lnTo>
                    <a:lnTo>
                      <a:pt x="290" y="795"/>
                    </a:lnTo>
                    <a:lnTo>
                      <a:pt x="288" y="815"/>
                    </a:lnTo>
                    <a:lnTo>
                      <a:pt x="286" y="833"/>
                    </a:lnTo>
                    <a:lnTo>
                      <a:pt x="284" y="853"/>
                    </a:lnTo>
                    <a:lnTo>
                      <a:pt x="281" y="871"/>
                    </a:lnTo>
                    <a:lnTo>
                      <a:pt x="279" y="880"/>
                    </a:lnTo>
                    <a:lnTo>
                      <a:pt x="279" y="889"/>
                    </a:lnTo>
                    <a:lnTo>
                      <a:pt x="275" y="905"/>
                    </a:lnTo>
                    <a:lnTo>
                      <a:pt x="272" y="921"/>
                    </a:lnTo>
                    <a:lnTo>
                      <a:pt x="268" y="937"/>
                    </a:lnTo>
                    <a:lnTo>
                      <a:pt x="264" y="953"/>
                    </a:lnTo>
                    <a:lnTo>
                      <a:pt x="261" y="970"/>
                    </a:lnTo>
                    <a:lnTo>
                      <a:pt x="259" y="979"/>
                    </a:lnTo>
                    <a:lnTo>
                      <a:pt x="257" y="984"/>
                    </a:lnTo>
                    <a:lnTo>
                      <a:pt x="254" y="998"/>
                    </a:lnTo>
                    <a:lnTo>
                      <a:pt x="250" y="1011"/>
                    </a:lnTo>
                    <a:lnTo>
                      <a:pt x="245" y="1024"/>
                    </a:lnTo>
                    <a:lnTo>
                      <a:pt x="241" y="1036"/>
                    </a:lnTo>
                    <a:lnTo>
                      <a:pt x="239" y="1042"/>
                    </a:lnTo>
                    <a:lnTo>
                      <a:pt x="236" y="1049"/>
                    </a:lnTo>
                    <a:lnTo>
                      <a:pt x="230" y="1060"/>
                    </a:lnTo>
                    <a:lnTo>
                      <a:pt x="227" y="1069"/>
                    </a:lnTo>
                    <a:lnTo>
                      <a:pt x="221" y="1079"/>
                    </a:lnTo>
                    <a:lnTo>
                      <a:pt x="218" y="1085"/>
                    </a:lnTo>
                    <a:lnTo>
                      <a:pt x="216" y="1088"/>
                    </a:lnTo>
                    <a:lnTo>
                      <a:pt x="211" y="1096"/>
                    </a:lnTo>
                    <a:lnTo>
                      <a:pt x="205" y="1103"/>
                    </a:lnTo>
                    <a:lnTo>
                      <a:pt x="200" y="1110"/>
                    </a:lnTo>
                    <a:lnTo>
                      <a:pt x="198" y="1114"/>
                    </a:lnTo>
                    <a:lnTo>
                      <a:pt x="194" y="1117"/>
                    </a:lnTo>
                    <a:lnTo>
                      <a:pt x="189" y="1121"/>
                    </a:lnTo>
                    <a:lnTo>
                      <a:pt x="184" y="1126"/>
                    </a:lnTo>
                    <a:lnTo>
                      <a:pt x="178" y="1132"/>
                    </a:lnTo>
                    <a:lnTo>
                      <a:pt x="175" y="1133"/>
                    </a:lnTo>
                    <a:lnTo>
                      <a:pt x="171" y="1135"/>
                    </a:lnTo>
                    <a:lnTo>
                      <a:pt x="167" y="1137"/>
                    </a:lnTo>
                    <a:lnTo>
                      <a:pt x="166" y="1139"/>
                    </a:lnTo>
                    <a:lnTo>
                      <a:pt x="162" y="1139"/>
                    </a:lnTo>
                    <a:lnTo>
                      <a:pt x="158" y="1141"/>
                    </a:lnTo>
                    <a:lnTo>
                      <a:pt x="155" y="1141"/>
                    </a:lnTo>
                    <a:lnTo>
                      <a:pt x="151" y="1141"/>
                    </a:lnTo>
                    <a:lnTo>
                      <a:pt x="144" y="1141"/>
                    </a:lnTo>
                    <a:lnTo>
                      <a:pt x="139" y="1139"/>
                    </a:lnTo>
                    <a:lnTo>
                      <a:pt x="133" y="1137"/>
                    </a:lnTo>
                    <a:lnTo>
                      <a:pt x="128" y="1135"/>
                    </a:lnTo>
                    <a:lnTo>
                      <a:pt x="121" y="1130"/>
                    </a:lnTo>
                    <a:lnTo>
                      <a:pt x="119" y="1126"/>
                    </a:lnTo>
                    <a:lnTo>
                      <a:pt x="115" y="1124"/>
                    </a:lnTo>
                    <a:lnTo>
                      <a:pt x="110" y="1121"/>
                    </a:lnTo>
                    <a:lnTo>
                      <a:pt x="103" y="1114"/>
                    </a:lnTo>
                    <a:lnTo>
                      <a:pt x="97" y="1106"/>
                    </a:lnTo>
                    <a:lnTo>
                      <a:pt x="92" y="1099"/>
                    </a:lnTo>
                    <a:lnTo>
                      <a:pt x="87" y="1092"/>
                    </a:lnTo>
                    <a:lnTo>
                      <a:pt x="81" y="1083"/>
                    </a:lnTo>
                    <a:lnTo>
                      <a:pt x="78" y="1076"/>
                    </a:lnTo>
                    <a:lnTo>
                      <a:pt x="76" y="1072"/>
                    </a:lnTo>
                    <a:lnTo>
                      <a:pt x="70" y="1063"/>
                    </a:lnTo>
                    <a:lnTo>
                      <a:pt x="67" y="1052"/>
                    </a:lnTo>
                    <a:lnTo>
                      <a:pt x="62" y="1042"/>
                    </a:lnTo>
                    <a:lnTo>
                      <a:pt x="58" y="1029"/>
                    </a:lnTo>
                    <a:lnTo>
                      <a:pt x="58" y="1027"/>
                    </a:lnTo>
                    <a:lnTo>
                      <a:pt x="53" y="1016"/>
                    </a:lnTo>
                    <a:lnTo>
                      <a:pt x="49" y="1002"/>
                    </a:lnTo>
                    <a:lnTo>
                      <a:pt x="45" y="988"/>
                    </a:lnTo>
                    <a:lnTo>
                      <a:pt x="40" y="973"/>
                    </a:lnTo>
                    <a:lnTo>
                      <a:pt x="36" y="959"/>
                    </a:lnTo>
                    <a:lnTo>
                      <a:pt x="33" y="943"/>
                    </a:lnTo>
                    <a:lnTo>
                      <a:pt x="29" y="926"/>
                    </a:lnTo>
                    <a:lnTo>
                      <a:pt x="27" y="909"/>
                    </a:lnTo>
                    <a:lnTo>
                      <a:pt x="24" y="891"/>
                    </a:lnTo>
                    <a:lnTo>
                      <a:pt x="20" y="873"/>
                    </a:lnTo>
                    <a:lnTo>
                      <a:pt x="18" y="855"/>
                    </a:lnTo>
                    <a:lnTo>
                      <a:pt x="17" y="840"/>
                    </a:lnTo>
                    <a:lnTo>
                      <a:pt x="17" y="835"/>
                    </a:lnTo>
                    <a:lnTo>
                      <a:pt x="13" y="813"/>
                    </a:lnTo>
                    <a:lnTo>
                      <a:pt x="11" y="793"/>
                    </a:lnTo>
                    <a:lnTo>
                      <a:pt x="9" y="772"/>
                    </a:lnTo>
                    <a:lnTo>
                      <a:pt x="8" y="750"/>
                    </a:lnTo>
                    <a:lnTo>
                      <a:pt x="6" y="729"/>
                    </a:lnTo>
                    <a:lnTo>
                      <a:pt x="4" y="705"/>
                    </a:lnTo>
                    <a:lnTo>
                      <a:pt x="4" y="682"/>
                    </a:lnTo>
                    <a:close/>
                    <a:moveTo>
                      <a:pt x="97" y="583"/>
                    </a:moveTo>
                    <a:lnTo>
                      <a:pt x="97" y="601"/>
                    </a:lnTo>
                    <a:lnTo>
                      <a:pt x="97" y="614"/>
                    </a:lnTo>
                    <a:lnTo>
                      <a:pt x="99" y="642"/>
                    </a:lnTo>
                    <a:lnTo>
                      <a:pt x="99" y="671"/>
                    </a:lnTo>
                    <a:lnTo>
                      <a:pt x="99" y="698"/>
                    </a:lnTo>
                    <a:lnTo>
                      <a:pt x="101" y="725"/>
                    </a:lnTo>
                    <a:lnTo>
                      <a:pt x="103" y="750"/>
                    </a:lnTo>
                    <a:lnTo>
                      <a:pt x="105" y="774"/>
                    </a:lnTo>
                    <a:lnTo>
                      <a:pt x="106" y="797"/>
                    </a:lnTo>
                    <a:lnTo>
                      <a:pt x="108" y="817"/>
                    </a:lnTo>
                    <a:lnTo>
                      <a:pt x="108" y="833"/>
                    </a:lnTo>
                    <a:lnTo>
                      <a:pt x="112" y="865"/>
                    </a:lnTo>
                    <a:lnTo>
                      <a:pt x="114" y="892"/>
                    </a:lnTo>
                    <a:lnTo>
                      <a:pt x="117" y="914"/>
                    </a:lnTo>
                    <a:lnTo>
                      <a:pt x="119" y="921"/>
                    </a:lnTo>
                    <a:lnTo>
                      <a:pt x="119" y="925"/>
                    </a:lnTo>
                    <a:lnTo>
                      <a:pt x="119" y="934"/>
                    </a:lnTo>
                    <a:lnTo>
                      <a:pt x="121" y="943"/>
                    </a:lnTo>
                    <a:lnTo>
                      <a:pt x="123" y="952"/>
                    </a:lnTo>
                    <a:lnTo>
                      <a:pt x="124" y="959"/>
                    </a:lnTo>
                    <a:lnTo>
                      <a:pt x="126" y="968"/>
                    </a:lnTo>
                    <a:lnTo>
                      <a:pt x="128" y="975"/>
                    </a:lnTo>
                    <a:lnTo>
                      <a:pt x="130" y="984"/>
                    </a:lnTo>
                    <a:lnTo>
                      <a:pt x="132" y="989"/>
                    </a:lnTo>
                    <a:lnTo>
                      <a:pt x="132" y="995"/>
                    </a:lnTo>
                    <a:lnTo>
                      <a:pt x="133" y="1000"/>
                    </a:lnTo>
                    <a:lnTo>
                      <a:pt x="135" y="1004"/>
                    </a:lnTo>
                    <a:lnTo>
                      <a:pt x="137" y="1009"/>
                    </a:lnTo>
                    <a:lnTo>
                      <a:pt x="139" y="1011"/>
                    </a:lnTo>
                    <a:lnTo>
                      <a:pt x="139" y="1013"/>
                    </a:lnTo>
                    <a:lnTo>
                      <a:pt x="141" y="1016"/>
                    </a:lnTo>
                    <a:lnTo>
                      <a:pt x="142" y="1020"/>
                    </a:lnTo>
                    <a:lnTo>
                      <a:pt x="144" y="1022"/>
                    </a:lnTo>
                    <a:lnTo>
                      <a:pt x="146" y="1025"/>
                    </a:lnTo>
                    <a:lnTo>
                      <a:pt x="148" y="1027"/>
                    </a:lnTo>
                    <a:lnTo>
                      <a:pt x="149" y="1029"/>
                    </a:lnTo>
                    <a:lnTo>
                      <a:pt x="151" y="1029"/>
                    </a:lnTo>
                    <a:lnTo>
                      <a:pt x="153" y="1031"/>
                    </a:lnTo>
                    <a:lnTo>
                      <a:pt x="155" y="1031"/>
                    </a:lnTo>
                    <a:lnTo>
                      <a:pt x="158" y="1031"/>
                    </a:lnTo>
                    <a:lnTo>
                      <a:pt x="160" y="1031"/>
                    </a:lnTo>
                    <a:lnTo>
                      <a:pt x="164" y="1031"/>
                    </a:lnTo>
                    <a:lnTo>
                      <a:pt x="166" y="1029"/>
                    </a:lnTo>
                    <a:lnTo>
                      <a:pt x="167" y="1027"/>
                    </a:lnTo>
                    <a:lnTo>
                      <a:pt x="171" y="1024"/>
                    </a:lnTo>
                    <a:lnTo>
                      <a:pt x="173" y="1022"/>
                    </a:lnTo>
                    <a:lnTo>
                      <a:pt x="176" y="1016"/>
                    </a:lnTo>
                    <a:lnTo>
                      <a:pt x="178" y="1013"/>
                    </a:lnTo>
                    <a:lnTo>
                      <a:pt x="180" y="1009"/>
                    </a:lnTo>
                    <a:lnTo>
                      <a:pt x="182" y="1004"/>
                    </a:lnTo>
                    <a:lnTo>
                      <a:pt x="184" y="998"/>
                    </a:lnTo>
                    <a:lnTo>
                      <a:pt x="185" y="991"/>
                    </a:lnTo>
                    <a:lnTo>
                      <a:pt x="187" y="984"/>
                    </a:lnTo>
                    <a:lnTo>
                      <a:pt x="189" y="977"/>
                    </a:lnTo>
                    <a:lnTo>
                      <a:pt x="191" y="968"/>
                    </a:lnTo>
                    <a:lnTo>
                      <a:pt x="193" y="959"/>
                    </a:lnTo>
                    <a:lnTo>
                      <a:pt x="194" y="948"/>
                    </a:lnTo>
                    <a:lnTo>
                      <a:pt x="196" y="937"/>
                    </a:lnTo>
                    <a:lnTo>
                      <a:pt x="198" y="923"/>
                    </a:lnTo>
                    <a:lnTo>
                      <a:pt x="198" y="921"/>
                    </a:lnTo>
                    <a:lnTo>
                      <a:pt x="200" y="909"/>
                    </a:lnTo>
                    <a:lnTo>
                      <a:pt x="202" y="894"/>
                    </a:lnTo>
                    <a:lnTo>
                      <a:pt x="202" y="876"/>
                    </a:lnTo>
                    <a:lnTo>
                      <a:pt x="203" y="858"/>
                    </a:lnTo>
                    <a:lnTo>
                      <a:pt x="205" y="840"/>
                    </a:lnTo>
                    <a:lnTo>
                      <a:pt x="205" y="820"/>
                    </a:lnTo>
                    <a:lnTo>
                      <a:pt x="207" y="799"/>
                    </a:lnTo>
                    <a:lnTo>
                      <a:pt x="207" y="777"/>
                    </a:lnTo>
                    <a:lnTo>
                      <a:pt x="207" y="752"/>
                    </a:lnTo>
                    <a:lnTo>
                      <a:pt x="209" y="729"/>
                    </a:lnTo>
                    <a:lnTo>
                      <a:pt x="209" y="702"/>
                    </a:lnTo>
                    <a:lnTo>
                      <a:pt x="209" y="675"/>
                    </a:lnTo>
                    <a:lnTo>
                      <a:pt x="209" y="648"/>
                    </a:lnTo>
                    <a:lnTo>
                      <a:pt x="209" y="617"/>
                    </a:lnTo>
                    <a:lnTo>
                      <a:pt x="209" y="588"/>
                    </a:lnTo>
                    <a:lnTo>
                      <a:pt x="209" y="556"/>
                    </a:lnTo>
                    <a:lnTo>
                      <a:pt x="207" y="522"/>
                    </a:lnTo>
                    <a:lnTo>
                      <a:pt x="207" y="493"/>
                    </a:lnTo>
                    <a:lnTo>
                      <a:pt x="205" y="468"/>
                    </a:lnTo>
                    <a:lnTo>
                      <a:pt x="205" y="443"/>
                    </a:lnTo>
                    <a:lnTo>
                      <a:pt x="205" y="419"/>
                    </a:lnTo>
                    <a:lnTo>
                      <a:pt x="203" y="396"/>
                    </a:lnTo>
                    <a:lnTo>
                      <a:pt x="202" y="374"/>
                    </a:lnTo>
                    <a:lnTo>
                      <a:pt x="202" y="353"/>
                    </a:lnTo>
                    <a:lnTo>
                      <a:pt x="200" y="333"/>
                    </a:lnTo>
                    <a:lnTo>
                      <a:pt x="200" y="313"/>
                    </a:lnTo>
                    <a:lnTo>
                      <a:pt x="198" y="301"/>
                    </a:lnTo>
                    <a:lnTo>
                      <a:pt x="198" y="295"/>
                    </a:lnTo>
                    <a:lnTo>
                      <a:pt x="196" y="277"/>
                    </a:lnTo>
                    <a:lnTo>
                      <a:pt x="194" y="261"/>
                    </a:lnTo>
                    <a:lnTo>
                      <a:pt x="193" y="247"/>
                    </a:lnTo>
                    <a:lnTo>
                      <a:pt x="191" y="232"/>
                    </a:lnTo>
                    <a:lnTo>
                      <a:pt x="189" y="218"/>
                    </a:lnTo>
                    <a:lnTo>
                      <a:pt x="189" y="205"/>
                    </a:lnTo>
                    <a:lnTo>
                      <a:pt x="187" y="194"/>
                    </a:lnTo>
                    <a:lnTo>
                      <a:pt x="184" y="185"/>
                    </a:lnTo>
                    <a:lnTo>
                      <a:pt x="182" y="175"/>
                    </a:lnTo>
                    <a:lnTo>
                      <a:pt x="180" y="167"/>
                    </a:lnTo>
                    <a:lnTo>
                      <a:pt x="178" y="158"/>
                    </a:lnTo>
                    <a:lnTo>
                      <a:pt x="176" y="151"/>
                    </a:lnTo>
                    <a:lnTo>
                      <a:pt x="173" y="144"/>
                    </a:lnTo>
                    <a:lnTo>
                      <a:pt x="171" y="137"/>
                    </a:lnTo>
                    <a:lnTo>
                      <a:pt x="167" y="132"/>
                    </a:lnTo>
                    <a:lnTo>
                      <a:pt x="166" y="126"/>
                    </a:lnTo>
                    <a:lnTo>
                      <a:pt x="162" y="123"/>
                    </a:lnTo>
                    <a:lnTo>
                      <a:pt x="160" y="119"/>
                    </a:lnTo>
                    <a:lnTo>
                      <a:pt x="158" y="117"/>
                    </a:lnTo>
                    <a:lnTo>
                      <a:pt x="157" y="115"/>
                    </a:lnTo>
                    <a:lnTo>
                      <a:pt x="155" y="114"/>
                    </a:lnTo>
                    <a:lnTo>
                      <a:pt x="151" y="112"/>
                    </a:lnTo>
                    <a:lnTo>
                      <a:pt x="149" y="112"/>
                    </a:lnTo>
                    <a:lnTo>
                      <a:pt x="148" y="112"/>
                    </a:lnTo>
                    <a:lnTo>
                      <a:pt x="144" y="114"/>
                    </a:lnTo>
                    <a:lnTo>
                      <a:pt x="142" y="114"/>
                    </a:lnTo>
                    <a:lnTo>
                      <a:pt x="141" y="115"/>
                    </a:lnTo>
                    <a:lnTo>
                      <a:pt x="139" y="119"/>
                    </a:lnTo>
                    <a:lnTo>
                      <a:pt x="135" y="121"/>
                    </a:lnTo>
                    <a:lnTo>
                      <a:pt x="133" y="124"/>
                    </a:lnTo>
                    <a:lnTo>
                      <a:pt x="132" y="128"/>
                    </a:lnTo>
                    <a:lnTo>
                      <a:pt x="130" y="132"/>
                    </a:lnTo>
                    <a:lnTo>
                      <a:pt x="128" y="137"/>
                    </a:lnTo>
                    <a:lnTo>
                      <a:pt x="126" y="141"/>
                    </a:lnTo>
                    <a:lnTo>
                      <a:pt x="124" y="146"/>
                    </a:lnTo>
                    <a:lnTo>
                      <a:pt x="123" y="153"/>
                    </a:lnTo>
                    <a:lnTo>
                      <a:pt x="121" y="158"/>
                    </a:lnTo>
                    <a:lnTo>
                      <a:pt x="119" y="166"/>
                    </a:lnTo>
                    <a:lnTo>
                      <a:pt x="119" y="175"/>
                    </a:lnTo>
                    <a:lnTo>
                      <a:pt x="115" y="187"/>
                    </a:lnTo>
                    <a:lnTo>
                      <a:pt x="114" y="202"/>
                    </a:lnTo>
                    <a:lnTo>
                      <a:pt x="110" y="216"/>
                    </a:lnTo>
                    <a:lnTo>
                      <a:pt x="108" y="234"/>
                    </a:lnTo>
                    <a:lnTo>
                      <a:pt x="106" y="250"/>
                    </a:lnTo>
                    <a:lnTo>
                      <a:pt x="105" y="270"/>
                    </a:lnTo>
                    <a:lnTo>
                      <a:pt x="103" y="288"/>
                    </a:lnTo>
                    <a:lnTo>
                      <a:pt x="103" y="310"/>
                    </a:lnTo>
                    <a:lnTo>
                      <a:pt x="101" y="331"/>
                    </a:lnTo>
                    <a:lnTo>
                      <a:pt x="99" y="355"/>
                    </a:lnTo>
                    <a:lnTo>
                      <a:pt x="99" y="378"/>
                    </a:lnTo>
                    <a:lnTo>
                      <a:pt x="97" y="401"/>
                    </a:lnTo>
                    <a:lnTo>
                      <a:pt x="97" y="421"/>
                    </a:lnTo>
                    <a:lnTo>
                      <a:pt x="97" y="426"/>
                    </a:lnTo>
                    <a:lnTo>
                      <a:pt x="97" y="453"/>
                    </a:lnTo>
                    <a:lnTo>
                      <a:pt x="97" y="480"/>
                    </a:lnTo>
                    <a:lnTo>
                      <a:pt x="97" y="509"/>
                    </a:lnTo>
                    <a:lnTo>
                      <a:pt x="97" y="533"/>
                    </a:lnTo>
                    <a:lnTo>
                      <a:pt x="97" y="552"/>
                    </a:lnTo>
                    <a:lnTo>
                      <a:pt x="97" y="569"/>
                    </a:lnTo>
                    <a:lnTo>
                      <a:pt x="97" y="5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49"/>
              <p:cNvSpPr>
                <a:spLocks/>
              </p:cNvSpPr>
              <p:nvPr/>
            </p:nvSpPr>
            <p:spPr bwMode="auto">
              <a:xfrm>
                <a:off x="10068" y="9319"/>
                <a:ext cx="151" cy="560"/>
              </a:xfrm>
              <a:custGeom>
                <a:avLst/>
                <a:gdLst/>
                <a:ahLst/>
                <a:cxnLst>
                  <a:cxn ang="0">
                    <a:pos x="18" y="157"/>
                  </a:cxn>
                  <a:cxn ang="0">
                    <a:pos x="16" y="101"/>
                  </a:cxn>
                  <a:cxn ang="0">
                    <a:pos x="11" y="56"/>
                  </a:cxn>
                  <a:cxn ang="0">
                    <a:pos x="5" y="26"/>
                  </a:cxn>
                  <a:cxn ang="0">
                    <a:pos x="29" y="6"/>
                  </a:cxn>
                  <a:cxn ang="0">
                    <a:pos x="108" y="4"/>
                  </a:cxn>
                  <a:cxn ang="0">
                    <a:pos x="108" y="668"/>
                  </a:cxn>
                  <a:cxn ang="0">
                    <a:pos x="108" y="725"/>
                  </a:cxn>
                  <a:cxn ang="0">
                    <a:pos x="109" y="768"/>
                  </a:cxn>
                  <a:cxn ang="0">
                    <a:pos x="113" y="819"/>
                  </a:cxn>
                  <a:cxn ang="0">
                    <a:pos x="115" y="860"/>
                  </a:cxn>
                  <a:cxn ang="0">
                    <a:pos x="122" y="900"/>
                  </a:cxn>
                  <a:cxn ang="0">
                    <a:pos x="127" y="921"/>
                  </a:cxn>
                  <a:cxn ang="0">
                    <a:pos x="133" y="934"/>
                  </a:cxn>
                  <a:cxn ang="0">
                    <a:pos x="142" y="941"/>
                  </a:cxn>
                  <a:cxn ang="0">
                    <a:pos x="151" y="943"/>
                  </a:cxn>
                  <a:cxn ang="0">
                    <a:pos x="167" y="930"/>
                  </a:cxn>
                  <a:cxn ang="0">
                    <a:pos x="172" y="921"/>
                  </a:cxn>
                  <a:cxn ang="0">
                    <a:pos x="179" y="903"/>
                  </a:cxn>
                  <a:cxn ang="0">
                    <a:pos x="183" y="882"/>
                  </a:cxn>
                  <a:cxn ang="0">
                    <a:pos x="188" y="848"/>
                  </a:cxn>
                  <a:cxn ang="0">
                    <a:pos x="192" y="788"/>
                  </a:cxn>
                  <a:cxn ang="0">
                    <a:pos x="194" y="725"/>
                  </a:cxn>
                  <a:cxn ang="0">
                    <a:pos x="194" y="207"/>
                  </a:cxn>
                  <a:cxn ang="0">
                    <a:pos x="194" y="144"/>
                  </a:cxn>
                  <a:cxn ang="0">
                    <a:pos x="190" y="92"/>
                  </a:cxn>
                  <a:cxn ang="0">
                    <a:pos x="187" y="56"/>
                  </a:cxn>
                  <a:cxn ang="0">
                    <a:pos x="179" y="13"/>
                  </a:cxn>
                  <a:cxn ang="0">
                    <a:pos x="230" y="2"/>
                  </a:cxn>
                  <a:cxn ang="0">
                    <a:pos x="284" y="916"/>
                  </a:cxn>
                  <a:cxn ang="0">
                    <a:pos x="285" y="984"/>
                  </a:cxn>
                  <a:cxn ang="0">
                    <a:pos x="289" y="1035"/>
                  </a:cxn>
                  <a:cxn ang="0">
                    <a:pos x="291" y="1063"/>
                  </a:cxn>
                  <a:cxn ang="0">
                    <a:pos x="298" y="1103"/>
                  </a:cxn>
                  <a:cxn ang="0">
                    <a:pos x="251" y="1108"/>
                  </a:cxn>
                  <a:cxn ang="0">
                    <a:pos x="194" y="988"/>
                  </a:cxn>
                  <a:cxn ang="0">
                    <a:pos x="181" y="1022"/>
                  </a:cxn>
                  <a:cxn ang="0">
                    <a:pos x="170" y="1051"/>
                  </a:cxn>
                  <a:cxn ang="0">
                    <a:pos x="154" y="1080"/>
                  </a:cxn>
                  <a:cxn ang="0">
                    <a:pos x="142" y="1098"/>
                  </a:cxn>
                  <a:cxn ang="0">
                    <a:pos x="129" y="1108"/>
                  </a:cxn>
                  <a:cxn ang="0">
                    <a:pos x="109" y="1117"/>
                  </a:cxn>
                  <a:cxn ang="0">
                    <a:pos x="90" y="1119"/>
                  </a:cxn>
                  <a:cxn ang="0">
                    <a:pos x="75" y="1114"/>
                  </a:cxn>
                  <a:cxn ang="0">
                    <a:pos x="63" y="1103"/>
                  </a:cxn>
                  <a:cxn ang="0">
                    <a:pos x="48" y="1080"/>
                  </a:cxn>
                  <a:cxn ang="0">
                    <a:pos x="41" y="1054"/>
                  </a:cxn>
                  <a:cxn ang="0">
                    <a:pos x="32" y="1011"/>
                  </a:cxn>
                  <a:cxn ang="0">
                    <a:pos x="27" y="972"/>
                  </a:cxn>
                  <a:cxn ang="0">
                    <a:pos x="21" y="910"/>
                  </a:cxn>
                  <a:cxn ang="0">
                    <a:pos x="20" y="833"/>
                  </a:cxn>
                  <a:cxn ang="0">
                    <a:pos x="18" y="207"/>
                  </a:cxn>
                </a:cxnLst>
                <a:rect l="0" t="0" r="r" b="b"/>
                <a:pathLst>
                  <a:path w="302" h="1119">
                    <a:moveTo>
                      <a:pt x="18" y="207"/>
                    </a:moveTo>
                    <a:lnTo>
                      <a:pt x="18" y="189"/>
                    </a:lnTo>
                    <a:lnTo>
                      <a:pt x="18" y="173"/>
                    </a:lnTo>
                    <a:lnTo>
                      <a:pt x="18" y="157"/>
                    </a:lnTo>
                    <a:lnTo>
                      <a:pt x="18" y="141"/>
                    </a:lnTo>
                    <a:lnTo>
                      <a:pt x="16" y="126"/>
                    </a:lnTo>
                    <a:lnTo>
                      <a:pt x="16" y="114"/>
                    </a:lnTo>
                    <a:lnTo>
                      <a:pt x="16" y="101"/>
                    </a:lnTo>
                    <a:lnTo>
                      <a:pt x="14" y="89"/>
                    </a:lnTo>
                    <a:lnTo>
                      <a:pt x="12" y="78"/>
                    </a:lnTo>
                    <a:lnTo>
                      <a:pt x="12" y="67"/>
                    </a:lnTo>
                    <a:lnTo>
                      <a:pt x="11" y="56"/>
                    </a:lnTo>
                    <a:lnTo>
                      <a:pt x="9" y="45"/>
                    </a:lnTo>
                    <a:lnTo>
                      <a:pt x="9" y="44"/>
                    </a:lnTo>
                    <a:lnTo>
                      <a:pt x="7" y="35"/>
                    </a:lnTo>
                    <a:lnTo>
                      <a:pt x="5" y="26"/>
                    </a:lnTo>
                    <a:lnTo>
                      <a:pt x="2" y="17"/>
                    </a:lnTo>
                    <a:lnTo>
                      <a:pt x="0" y="6"/>
                    </a:lnTo>
                    <a:lnTo>
                      <a:pt x="9" y="6"/>
                    </a:lnTo>
                    <a:lnTo>
                      <a:pt x="29" y="6"/>
                    </a:lnTo>
                    <a:lnTo>
                      <a:pt x="48" y="6"/>
                    </a:lnTo>
                    <a:lnTo>
                      <a:pt x="70" y="6"/>
                    </a:lnTo>
                    <a:lnTo>
                      <a:pt x="90" y="6"/>
                    </a:lnTo>
                    <a:lnTo>
                      <a:pt x="108" y="4"/>
                    </a:lnTo>
                    <a:lnTo>
                      <a:pt x="108" y="617"/>
                    </a:lnTo>
                    <a:lnTo>
                      <a:pt x="108" y="637"/>
                    </a:lnTo>
                    <a:lnTo>
                      <a:pt x="108" y="653"/>
                    </a:lnTo>
                    <a:lnTo>
                      <a:pt x="108" y="668"/>
                    </a:lnTo>
                    <a:lnTo>
                      <a:pt x="108" y="678"/>
                    </a:lnTo>
                    <a:lnTo>
                      <a:pt x="108" y="695"/>
                    </a:lnTo>
                    <a:lnTo>
                      <a:pt x="108" y="711"/>
                    </a:lnTo>
                    <a:lnTo>
                      <a:pt x="108" y="725"/>
                    </a:lnTo>
                    <a:lnTo>
                      <a:pt x="109" y="741"/>
                    </a:lnTo>
                    <a:lnTo>
                      <a:pt x="109" y="756"/>
                    </a:lnTo>
                    <a:lnTo>
                      <a:pt x="109" y="759"/>
                    </a:lnTo>
                    <a:lnTo>
                      <a:pt x="109" y="768"/>
                    </a:lnTo>
                    <a:lnTo>
                      <a:pt x="109" y="783"/>
                    </a:lnTo>
                    <a:lnTo>
                      <a:pt x="111" y="795"/>
                    </a:lnTo>
                    <a:lnTo>
                      <a:pt x="111" y="808"/>
                    </a:lnTo>
                    <a:lnTo>
                      <a:pt x="113" y="819"/>
                    </a:lnTo>
                    <a:lnTo>
                      <a:pt x="113" y="830"/>
                    </a:lnTo>
                    <a:lnTo>
                      <a:pt x="113" y="840"/>
                    </a:lnTo>
                    <a:lnTo>
                      <a:pt x="115" y="851"/>
                    </a:lnTo>
                    <a:lnTo>
                      <a:pt x="115" y="860"/>
                    </a:lnTo>
                    <a:lnTo>
                      <a:pt x="118" y="878"/>
                    </a:lnTo>
                    <a:lnTo>
                      <a:pt x="120" y="885"/>
                    </a:lnTo>
                    <a:lnTo>
                      <a:pt x="120" y="892"/>
                    </a:lnTo>
                    <a:lnTo>
                      <a:pt x="122" y="900"/>
                    </a:lnTo>
                    <a:lnTo>
                      <a:pt x="124" y="905"/>
                    </a:lnTo>
                    <a:lnTo>
                      <a:pt x="126" y="912"/>
                    </a:lnTo>
                    <a:lnTo>
                      <a:pt x="126" y="916"/>
                    </a:lnTo>
                    <a:lnTo>
                      <a:pt x="127" y="921"/>
                    </a:lnTo>
                    <a:lnTo>
                      <a:pt x="129" y="925"/>
                    </a:lnTo>
                    <a:lnTo>
                      <a:pt x="129" y="927"/>
                    </a:lnTo>
                    <a:lnTo>
                      <a:pt x="131" y="930"/>
                    </a:lnTo>
                    <a:lnTo>
                      <a:pt x="133" y="934"/>
                    </a:lnTo>
                    <a:lnTo>
                      <a:pt x="136" y="936"/>
                    </a:lnTo>
                    <a:lnTo>
                      <a:pt x="138" y="939"/>
                    </a:lnTo>
                    <a:lnTo>
                      <a:pt x="140" y="941"/>
                    </a:lnTo>
                    <a:lnTo>
                      <a:pt x="142" y="941"/>
                    </a:lnTo>
                    <a:lnTo>
                      <a:pt x="144" y="943"/>
                    </a:lnTo>
                    <a:lnTo>
                      <a:pt x="147" y="943"/>
                    </a:lnTo>
                    <a:lnTo>
                      <a:pt x="149" y="943"/>
                    </a:lnTo>
                    <a:lnTo>
                      <a:pt x="151" y="943"/>
                    </a:lnTo>
                    <a:lnTo>
                      <a:pt x="154" y="941"/>
                    </a:lnTo>
                    <a:lnTo>
                      <a:pt x="160" y="939"/>
                    </a:lnTo>
                    <a:lnTo>
                      <a:pt x="163" y="934"/>
                    </a:lnTo>
                    <a:lnTo>
                      <a:pt x="167" y="930"/>
                    </a:lnTo>
                    <a:lnTo>
                      <a:pt x="169" y="927"/>
                    </a:lnTo>
                    <a:lnTo>
                      <a:pt x="170" y="927"/>
                    </a:lnTo>
                    <a:lnTo>
                      <a:pt x="170" y="925"/>
                    </a:lnTo>
                    <a:lnTo>
                      <a:pt x="172" y="921"/>
                    </a:lnTo>
                    <a:lnTo>
                      <a:pt x="174" y="918"/>
                    </a:lnTo>
                    <a:lnTo>
                      <a:pt x="176" y="912"/>
                    </a:lnTo>
                    <a:lnTo>
                      <a:pt x="178" y="909"/>
                    </a:lnTo>
                    <a:lnTo>
                      <a:pt x="179" y="903"/>
                    </a:lnTo>
                    <a:lnTo>
                      <a:pt x="181" y="900"/>
                    </a:lnTo>
                    <a:lnTo>
                      <a:pt x="181" y="894"/>
                    </a:lnTo>
                    <a:lnTo>
                      <a:pt x="183" y="889"/>
                    </a:lnTo>
                    <a:lnTo>
                      <a:pt x="183" y="882"/>
                    </a:lnTo>
                    <a:lnTo>
                      <a:pt x="185" y="876"/>
                    </a:lnTo>
                    <a:lnTo>
                      <a:pt x="187" y="869"/>
                    </a:lnTo>
                    <a:lnTo>
                      <a:pt x="187" y="862"/>
                    </a:lnTo>
                    <a:lnTo>
                      <a:pt x="188" y="848"/>
                    </a:lnTo>
                    <a:lnTo>
                      <a:pt x="190" y="840"/>
                    </a:lnTo>
                    <a:lnTo>
                      <a:pt x="190" y="830"/>
                    </a:lnTo>
                    <a:lnTo>
                      <a:pt x="192" y="810"/>
                    </a:lnTo>
                    <a:lnTo>
                      <a:pt x="192" y="788"/>
                    </a:lnTo>
                    <a:lnTo>
                      <a:pt x="194" y="765"/>
                    </a:lnTo>
                    <a:lnTo>
                      <a:pt x="194" y="752"/>
                    </a:lnTo>
                    <a:lnTo>
                      <a:pt x="194" y="740"/>
                    </a:lnTo>
                    <a:lnTo>
                      <a:pt x="194" y="725"/>
                    </a:lnTo>
                    <a:lnTo>
                      <a:pt x="194" y="713"/>
                    </a:lnTo>
                    <a:lnTo>
                      <a:pt x="194" y="698"/>
                    </a:lnTo>
                    <a:lnTo>
                      <a:pt x="194" y="682"/>
                    </a:lnTo>
                    <a:lnTo>
                      <a:pt x="194" y="207"/>
                    </a:lnTo>
                    <a:lnTo>
                      <a:pt x="194" y="189"/>
                    </a:lnTo>
                    <a:lnTo>
                      <a:pt x="194" y="175"/>
                    </a:lnTo>
                    <a:lnTo>
                      <a:pt x="194" y="159"/>
                    </a:lnTo>
                    <a:lnTo>
                      <a:pt x="194" y="144"/>
                    </a:lnTo>
                    <a:lnTo>
                      <a:pt x="194" y="130"/>
                    </a:lnTo>
                    <a:lnTo>
                      <a:pt x="192" y="117"/>
                    </a:lnTo>
                    <a:lnTo>
                      <a:pt x="192" y="105"/>
                    </a:lnTo>
                    <a:lnTo>
                      <a:pt x="190" y="92"/>
                    </a:lnTo>
                    <a:lnTo>
                      <a:pt x="190" y="83"/>
                    </a:lnTo>
                    <a:lnTo>
                      <a:pt x="188" y="80"/>
                    </a:lnTo>
                    <a:lnTo>
                      <a:pt x="188" y="69"/>
                    </a:lnTo>
                    <a:lnTo>
                      <a:pt x="187" y="56"/>
                    </a:lnTo>
                    <a:lnTo>
                      <a:pt x="185" y="45"/>
                    </a:lnTo>
                    <a:lnTo>
                      <a:pt x="183" y="35"/>
                    </a:lnTo>
                    <a:lnTo>
                      <a:pt x="181" y="24"/>
                    </a:lnTo>
                    <a:lnTo>
                      <a:pt x="179" y="13"/>
                    </a:lnTo>
                    <a:lnTo>
                      <a:pt x="178" y="4"/>
                    </a:lnTo>
                    <a:lnTo>
                      <a:pt x="190" y="4"/>
                    </a:lnTo>
                    <a:lnTo>
                      <a:pt x="210" y="4"/>
                    </a:lnTo>
                    <a:lnTo>
                      <a:pt x="230" y="2"/>
                    </a:lnTo>
                    <a:lnTo>
                      <a:pt x="251" y="2"/>
                    </a:lnTo>
                    <a:lnTo>
                      <a:pt x="271" y="0"/>
                    </a:lnTo>
                    <a:lnTo>
                      <a:pt x="284" y="0"/>
                    </a:lnTo>
                    <a:lnTo>
                      <a:pt x="284" y="916"/>
                    </a:lnTo>
                    <a:lnTo>
                      <a:pt x="284" y="934"/>
                    </a:lnTo>
                    <a:lnTo>
                      <a:pt x="284" y="952"/>
                    </a:lnTo>
                    <a:lnTo>
                      <a:pt x="285" y="968"/>
                    </a:lnTo>
                    <a:lnTo>
                      <a:pt x="285" y="984"/>
                    </a:lnTo>
                    <a:lnTo>
                      <a:pt x="285" y="997"/>
                    </a:lnTo>
                    <a:lnTo>
                      <a:pt x="285" y="1011"/>
                    </a:lnTo>
                    <a:lnTo>
                      <a:pt x="287" y="1022"/>
                    </a:lnTo>
                    <a:lnTo>
                      <a:pt x="289" y="1035"/>
                    </a:lnTo>
                    <a:lnTo>
                      <a:pt x="289" y="1044"/>
                    </a:lnTo>
                    <a:lnTo>
                      <a:pt x="291" y="1054"/>
                    </a:lnTo>
                    <a:lnTo>
                      <a:pt x="291" y="1058"/>
                    </a:lnTo>
                    <a:lnTo>
                      <a:pt x="291" y="1063"/>
                    </a:lnTo>
                    <a:lnTo>
                      <a:pt x="293" y="1074"/>
                    </a:lnTo>
                    <a:lnTo>
                      <a:pt x="294" y="1085"/>
                    </a:lnTo>
                    <a:lnTo>
                      <a:pt x="296" y="1094"/>
                    </a:lnTo>
                    <a:lnTo>
                      <a:pt x="298" y="1103"/>
                    </a:lnTo>
                    <a:lnTo>
                      <a:pt x="302" y="1112"/>
                    </a:lnTo>
                    <a:lnTo>
                      <a:pt x="291" y="1112"/>
                    </a:lnTo>
                    <a:lnTo>
                      <a:pt x="271" y="1110"/>
                    </a:lnTo>
                    <a:lnTo>
                      <a:pt x="251" y="1108"/>
                    </a:lnTo>
                    <a:lnTo>
                      <a:pt x="230" y="1107"/>
                    </a:lnTo>
                    <a:lnTo>
                      <a:pt x="210" y="1105"/>
                    </a:lnTo>
                    <a:lnTo>
                      <a:pt x="194" y="1103"/>
                    </a:lnTo>
                    <a:lnTo>
                      <a:pt x="194" y="988"/>
                    </a:lnTo>
                    <a:lnTo>
                      <a:pt x="190" y="1000"/>
                    </a:lnTo>
                    <a:lnTo>
                      <a:pt x="190" y="1002"/>
                    </a:lnTo>
                    <a:lnTo>
                      <a:pt x="187" y="1011"/>
                    </a:lnTo>
                    <a:lnTo>
                      <a:pt x="181" y="1022"/>
                    </a:lnTo>
                    <a:lnTo>
                      <a:pt x="178" y="1031"/>
                    </a:lnTo>
                    <a:lnTo>
                      <a:pt x="174" y="1040"/>
                    </a:lnTo>
                    <a:lnTo>
                      <a:pt x="170" y="1049"/>
                    </a:lnTo>
                    <a:lnTo>
                      <a:pt x="170" y="1051"/>
                    </a:lnTo>
                    <a:lnTo>
                      <a:pt x="167" y="1058"/>
                    </a:lnTo>
                    <a:lnTo>
                      <a:pt x="162" y="1065"/>
                    </a:lnTo>
                    <a:lnTo>
                      <a:pt x="158" y="1072"/>
                    </a:lnTo>
                    <a:lnTo>
                      <a:pt x="154" y="1080"/>
                    </a:lnTo>
                    <a:lnTo>
                      <a:pt x="149" y="1085"/>
                    </a:lnTo>
                    <a:lnTo>
                      <a:pt x="149" y="1087"/>
                    </a:lnTo>
                    <a:lnTo>
                      <a:pt x="145" y="1090"/>
                    </a:lnTo>
                    <a:lnTo>
                      <a:pt x="142" y="1098"/>
                    </a:lnTo>
                    <a:lnTo>
                      <a:pt x="138" y="1101"/>
                    </a:lnTo>
                    <a:lnTo>
                      <a:pt x="133" y="1105"/>
                    </a:lnTo>
                    <a:lnTo>
                      <a:pt x="129" y="1108"/>
                    </a:lnTo>
                    <a:lnTo>
                      <a:pt x="124" y="1112"/>
                    </a:lnTo>
                    <a:lnTo>
                      <a:pt x="120" y="1114"/>
                    </a:lnTo>
                    <a:lnTo>
                      <a:pt x="113" y="1117"/>
                    </a:lnTo>
                    <a:lnTo>
                      <a:pt x="109" y="1117"/>
                    </a:lnTo>
                    <a:lnTo>
                      <a:pt x="106" y="1119"/>
                    </a:lnTo>
                    <a:lnTo>
                      <a:pt x="99" y="1119"/>
                    </a:lnTo>
                    <a:lnTo>
                      <a:pt x="93" y="1119"/>
                    </a:lnTo>
                    <a:lnTo>
                      <a:pt x="90" y="1119"/>
                    </a:lnTo>
                    <a:lnTo>
                      <a:pt x="88" y="1119"/>
                    </a:lnTo>
                    <a:lnTo>
                      <a:pt x="84" y="1117"/>
                    </a:lnTo>
                    <a:lnTo>
                      <a:pt x="79" y="1116"/>
                    </a:lnTo>
                    <a:lnTo>
                      <a:pt x="75" y="1114"/>
                    </a:lnTo>
                    <a:lnTo>
                      <a:pt x="70" y="1110"/>
                    </a:lnTo>
                    <a:lnTo>
                      <a:pt x="70" y="1108"/>
                    </a:lnTo>
                    <a:lnTo>
                      <a:pt x="66" y="1107"/>
                    </a:lnTo>
                    <a:lnTo>
                      <a:pt x="63" y="1103"/>
                    </a:lnTo>
                    <a:lnTo>
                      <a:pt x="59" y="1098"/>
                    </a:lnTo>
                    <a:lnTo>
                      <a:pt x="56" y="1092"/>
                    </a:lnTo>
                    <a:lnTo>
                      <a:pt x="52" y="1085"/>
                    </a:lnTo>
                    <a:lnTo>
                      <a:pt x="48" y="1080"/>
                    </a:lnTo>
                    <a:lnTo>
                      <a:pt x="48" y="1078"/>
                    </a:lnTo>
                    <a:lnTo>
                      <a:pt x="47" y="1071"/>
                    </a:lnTo>
                    <a:lnTo>
                      <a:pt x="43" y="1063"/>
                    </a:lnTo>
                    <a:lnTo>
                      <a:pt x="41" y="1054"/>
                    </a:lnTo>
                    <a:lnTo>
                      <a:pt x="38" y="1045"/>
                    </a:lnTo>
                    <a:lnTo>
                      <a:pt x="36" y="1035"/>
                    </a:lnTo>
                    <a:lnTo>
                      <a:pt x="34" y="1024"/>
                    </a:lnTo>
                    <a:lnTo>
                      <a:pt x="32" y="1011"/>
                    </a:lnTo>
                    <a:lnTo>
                      <a:pt x="30" y="1000"/>
                    </a:lnTo>
                    <a:lnTo>
                      <a:pt x="29" y="988"/>
                    </a:lnTo>
                    <a:lnTo>
                      <a:pt x="29" y="986"/>
                    </a:lnTo>
                    <a:lnTo>
                      <a:pt x="27" y="972"/>
                    </a:lnTo>
                    <a:lnTo>
                      <a:pt x="25" y="957"/>
                    </a:lnTo>
                    <a:lnTo>
                      <a:pt x="23" y="943"/>
                    </a:lnTo>
                    <a:lnTo>
                      <a:pt x="23" y="927"/>
                    </a:lnTo>
                    <a:lnTo>
                      <a:pt x="21" y="910"/>
                    </a:lnTo>
                    <a:lnTo>
                      <a:pt x="21" y="892"/>
                    </a:lnTo>
                    <a:lnTo>
                      <a:pt x="20" y="873"/>
                    </a:lnTo>
                    <a:lnTo>
                      <a:pt x="20" y="855"/>
                    </a:lnTo>
                    <a:lnTo>
                      <a:pt x="20" y="833"/>
                    </a:lnTo>
                    <a:lnTo>
                      <a:pt x="18" y="813"/>
                    </a:lnTo>
                    <a:lnTo>
                      <a:pt x="18" y="792"/>
                    </a:lnTo>
                    <a:lnTo>
                      <a:pt x="18" y="770"/>
                    </a:lnTo>
                    <a:lnTo>
                      <a:pt x="18" y="20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50"/>
              <p:cNvSpPr>
                <a:spLocks/>
              </p:cNvSpPr>
              <p:nvPr/>
            </p:nvSpPr>
            <p:spPr bwMode="auto">
              <a:xfrm>
                <a:off x="10229" y="9296"/>
                <a:ext cx="153" cy="602"/>
              </a:xfrm>
              <a:custGeom>
                <a:avLst/>
                <a:gdLst/>
                <a:ahLst/>
                <a:cxnLst>
                  <a:cxn ang="0">
                    <a:pos x="70" y="1169"/>
                  </a:cxn>
                  <a:cxn ang="0">
                    <a:pos x="0" y="1160"/>
                  </a:cxn>
                  <a:cxn ang="0">
                    <a:pos x="9" y="1129"/>
                  </a:cxn>
                  <a:cxn ang="0">
                    <a:pos x="15" y="1097"/>
                  </a:cxn>
                  <a:cxn ang="0">
                    <a:pos x="20" y="1048"/>
                  </a:cxn>
                  <a:cxn ang="0">
                    <a:pos x="22" y="985"/>
                  </a:cxn>
                  <a:cxn ang="0">
                    <a:pos x="22" y="230"/>
                  </a:cxn>
                  <a:cxn ang="0">
                    <a:pos x="20" y="171"/>
                  </a:cxn>
                  <a:cxn ang="0">
                    <a:pos x="16" y="118"/>
                  </a:cxn>
                  <a:cxn ang="0">
                    <a:pos x="11" y="73"/>
                  </a:cxn>
                  <a:cxn ang="0">
                    <a:pos x="4" y="46"/>
                  </a:cxn>
                  <a:cxn ang="0">
                    <a:pos x="70" y="43"/>
                  </a:cxn>
                  <a:cxn ang="0">
                    <a:pos x="113" y="154"/>
                  </a:cxn>
                  <a:cxn ang="0">
                    <a:pos x="131" y="104"/>
                  </a:cxn>
                  <a:cxn ang="0">
                    <a:pos x="151" y="61"/>
                  </a:cxn>
                  <a:cxn ang="0">
                    <a:pos x="166" y="37"/>
                  </a:cxn>
                  <a:cxn ang="0">
                    <a:pos x="184" y="16"/>
                  </a:cxn>
                  <a:cxn ang="0">
                    <a:pos x="201" y="3"/>
                  </a:cxn>
                  <a:cxn ang="0">
                    <a:pos x="216" y="0"/>
                  </a:cxn>
                  <a:cxn ang="0">
                    <a:pos x="232" y="7"/>
                  </a:cxn>
                  <a:cxn ang="0">
                    <a:pos x="243" y="18"/>
                  </a:cxn>
                  <a:cxn ang="0">
                    <a:pos x="252" y="34"/>
                  </a:cxn>
                  <a:cxn ang="0">
                    <a:pos x="264" y="66"/>
                  </a:cxn>
                  <a:cxn ang="0">
                    <a:pos x="272" y="102"/>
                  </a:cxn>
                  <a:cxn ang="0">
                    <a:pos x="279" y="140"/>
                  </a:cxn>
                  <a:cxn ang="0">
                    <a:pos x="282" y="190"/>
                  </a:cxn>
                  <a:cxn ang="0">
                    <a:pos x="286" y="246"/>
                  </a:cxn>
                  <a:cxn ang="0">
                    <a:pos x="288" y="996"/>
                  </a:cxn>
                  <a:cxn ang="0">
                    <a:pos x="288" y="1068"/>
                  </a:cxn>
                  <a:cxn ang="0">
                    <a:pos x="291" y="1122"/>
                  </a:cxn>
                  <a:cxn ang="0">
                    <a:pos x="297" y="1154"/>
                  </a:cxn>
                  <a:cxn ang="0">
                    <a:pos x="306" y="1196"/>
                  </a:cxn>
                  <a:cxn ang="0">
                    <a:pos x="252" y="1196"/>
                  </a:cxn>
                  <a:cxn ang="0">
                    <a:pos x="194" y="1140"/>
                  </a:cxn>
                  <a:cxn ang="0">
                    <a:pos x="198" y="985"/>
                  </a:cxn>
                  <a:cxn ang="0">
                    <a:pos x="196" y="410"/>
                  </a:cxn>
                  <a:cxn ang="0">
                    <a:pos x="196" y="361"/>
                  </a:cxn>
                  <a:cxn ang="0">
                    <a:pos x="194" y="320"/>
                  </a:cxn>
                  <a:cxn ang="0">
                    <a:pos x="191" y="284"/>
                  </a:cxn>
                  <a:cxn ang="0">
                    <a:pos x="189" y="262"/>
                  </a:cxn>
                  <a:cxn ang="0">
                    <a:pos x="184" y="237"/>
                  </a:cxn>
                  <a:cxn ang="0">
                    <a:pos x="178" y="219"/>
                  </a:cxn>
                  <a:cxn ang="0">
                    <a:pos x="169" y="206"/>
                  </a:cxn>
                  <a:cxn ang="0">
                    <a:pos x="155" y="206"/>
                  </a:cxn>
                  <a:cxn ang="0">
                    <a:pos x="142" y="215"/>
                  </a:cxn>
                  <a:cxn ang="0">
                    <a:pos x="135" y="228"/>
                  </a:cxn>
                  <a:cxn ang="0">
                    <a:pos x="130" y="241"/>
                  </a:cxn>
                  <a:cxn ang="0">
                    <a:pos x="124" y="262"/>
                  </a:cxn>
                  <a:cxn ang="0">
                    <a:pos x="119" y="289"/>
                  </a:cxn>
                  <a:cxn ang="0">
                    <a:pos x="113" y="365"/>
                  </a:cxn>
                  <a:cxn ang="0">
                    <a:pos x="112" y="431"/>
                  </a:cxn>
                  <a:cxn ang="0">
                    <a:pos x="112" y="978"/>
                  </a:cxn>
                  <a:cxn ang="0">
                    <a:pos x="113" y="1043"/>
                  </a:cxn>
                  <a:cxn ang="0">
                    <a:pos x="115" y="1093"/>
                  </a:cxn>
                  <a:cxn ang="0">
                    <a:pos x="121" y="1135"/>
                  </a:cxn>
                  <a:cxn ang="0">
                    <a:pos x="130" y="1176"/>
                  </a:cxn>
                </a:cxnLst>
                <a:rect l="0" t="0" r="r" b="b"/>
                <a:pathLst>
                  <a:path w="307" h="1205">
                    <a:moveTo>
                      <a:pt x="130" y="1176"/>
                    </a:moveTo>
                    <a:lnTo>
                      <a:pt x="112" y="1174"/>
                    </a:lnTo>
                    <a:lnTo>
                      <a:pt x="90" y="1171"/>
                    </a:lnTo>
                    <a:lnTo>
                      <a:pt x="70" y="1169"/>
                    </a:lnTo>
                    <a:lnTo>
                      <a:pt x="51" y="1167"/>
                    </a:lnTo>
                    <a:lnTo>
                      <a:pt x="31" y="1163"/>
                    </a:lnTo>
                    <a:lnTo>
                      <a:pt x="9" y="1162"/>
                    </a:lnTo>
                    <a:lnTo>
                      <a:pt x="0" y="1160"/>
                    </a:lnTo>
                    <a:lnTo>
                      <a:pt x="4" y="1153"/>
                    </a:lnTo>
                    <a:lnTo>
                      <a:pt x="6" y="1145"/>
                    </a:lnTo>
                    <a:lnTo>
                      <a:pt x="8" y="1136"/>
                    </a:lnTo>
                    <a:lnTo>
                      <a:pt x="9" y="1129"/>
                    </a:lnTo>
                    <a:lnTo>
                      <a:pt x="9" y="1127"/>
                    </a:lnTo>
                    <a:lnTo>
                      <a:pt x="11" y="1117"/>
                    </a:lnTo>
                    <a:lnTo>
                      <a:pt x="13" y="1108"/>
                    </a:lnTo>
                    <a:lnTo>
                      <a:pt x="15" y="1097"/>
                    </a:lnTo>
                    <a:lnTo>
                      <a:pt x="16" y="1086"/>
                    </a:lnTo>
                    <a:lnTo>
                      <a:pt x="16" y="1075"/>
                    </a:lnTo>
                    <a:lnTo>
                      <a:pt x="18" y="1063"/>
                    </a:lnTo>
                    <a:lnTo>
                      <a:pt x="20" y="1048"/>
                    </a:lnTo>
                    <a:lnTo>
                      <a:pt x="20" y="1034"/>
                    </a:lnTo>
                    <a:lnTo>
                      <a:pt x="20" y="1018"/>
                    </a:lnTo>
                    <a:lnTo>
                      <a:pt x="22" y="1001"/>
                    </a:lnTo>
                    <a:lnTo>
                      <a:pt x="22" y="985"/>
                    </a:lnTo>
                    <a:lnTo>
                      <a:pt x="22" y="967"/>
                    </a:lnTo>
                    <a:lnTo>
                      <a:pt x="22" y="917"/>
                    </a:lnTo>
                    <a:lnTo>
                      <a:pt x="22" y="248"/>
                    </a:lnTo>
                    <a:lnTo>
                      <a:pt x="22" y="230"/>
                    </a:lnTo>
                    <a:lnTo>
                      <a:pt x="22" y="215"/>
                    </a:lnTo>
                    <a:lnTo>
                      <a:pt x="22" y="201"/>
                    </a:lnTo>
                    <a:lnTo>
                      <a:pt x="22" y="185"/>
                    </a:lnTo>
                    <a:lnTo>
                      <a:pt x="20" y="171"/>
                    </a:lnTo>
                    <a:lnTo>
                      <a:pt x="20" y="158"/>
                    </a:lnTo>
                    <a:lnTo>
                      <a:pt x="18" y="144"/>
                    </a:lnTo>
                    <a:lnTo>
                      <a:pt x="18" y="131"/>
                    </a:lnTo>
                    <a:lnTo>
                      <a:pt x="16" y="118"/>
                    </a:lnTo>
                    <a:lnTo>
                      <a:pt x="15" y="108"/>
                    </a:lnTo>
                    <a:lnTo>
                      <a:pt x="15" y="97"/>
                    </a:lnTo>
                    <a:lnTo>
                      <a:pt x="13" y="84"/>
                    </a:lnTo>
                    <a:lnTo>
                      <a:pt x="11" y="73"/>
                    </a:lnTo>
                    <a:lnTo>
                      <a:pt x="9" y="68"/>
                    </a:lnTo>
                    <a:lnTo>
                      <a:pt x="9" y="64"/>
                    </a:lnTo>
                    <a:lnTo>
                      <a:pt x="6" y="55"/>
                    </a:lnTo>
                    <a:lnTo>
                      <a:pt x="4" y="46"/>
                    </a:lnTo>
                    <a:lnTo>
                      <a:pt x="9" y="46"/>
                    </a:lnTo>
                    <a:lnTo>
                      <a:pt x="31" y="45"/>
                    </a:lnTo>
                    <a:lnTo>
                      <a:pt x="51" y="45"/>
                    </a:lnTo>
                    <a:lnTo>
                      <a:pt x="70" y="43"/>
                    </a:lnTo>
                    <a:lnTo>
                      <a:pt x="90" y="43"/>
                    </a:lnTo>
                    <a:lnTo>
                      <a:pt x="112" y="41"/>
                    </a:lnTo>
                    <a:lnTo>
                      <a:pt x="113" y="41"/>
                    </a:lnTo>
                    <a:lnTo>
                      <a:pt x="113" y="154"/>
                    </a:lnTo>
                    <a:lnTo>
                      <a:pt x="117" y="142"/>
                    </a:lnTo>
                    <a:lnTo>
                      <a:pt x="121" y="131"/>
                    </a:lnTo>
                    <a:lnTo>
                      <a:pt x="128" y="115"/>
                    </a:lnTo>
                    <a:lnTo>
                      <a:pt x="131" y="104"/>
                    </a:lnTo>
                    <a:lnTo>
                      <a:pt x="133" y="99"/>
                    </a:lnTo>
                    <a:lnTo>
                      <a:pt x="139" y="84"/>
                    </a:lnTo>
                    <a:lnTo>
                      <a:pt x="146" y="72"/>
                    </a:lnTo>
                    <a:lnTo>
                      <a:pt x="151" y="61"/>
                    </a:lnTo>
                    <a:lnTo>
                      <a:pt x="155" y="52"/>
                    </a:lnTo>
                    <a:lnTo>
                      <a:pt x="160" y="45"/>
                    </a:lnTo>
                    <a:lnTo>
                      <a:pt x="166" y="37"/>
                    </a:lnTo>
                    <a:lnTo>
                      <a:pt x="171" y="30"/>
                    </a:lnTo>
                    <a:lnTo>
                      <a:pt x="173" y="28"/>
                    </a:lnTo>
                    <a:lnTo>
                      <a:pt x="178" y="21"/>
                    </a:lnTo>
                    <a:lnTo>
                      <a:pt x="184" y="16"/>
                    </a:lnTo>
                    <a:lnTo>
                      <a:pt x="191" y="10"/>
                    </a:lnTo>
                    <a:lnTo>
                      <a:pt x="191" y="9"/>
                    </a:lnTo>
                    <a:lnTo>
                      <a:pt x="196" y="7"/>
                    </a:lnTo>
                    <a:lnTo>
                      <a:pt x="201" y="3"/>
                    </a:lnTo>
                    <a:lnTo>
                      <a:pt x="207" y="1"/>
                    </a:lnTo>
                    <a:lnTo>
                      <a:pt x="210" y="0"/>
                    </a:lnTo>
                    <a:lnTo>
                      <a:pt x="216" y="0"/>
                    </a:lnTo>
                    <a:lnTo>
                      <a:pt x="219" y="1"/>
                    </a:lnTo>
                    <a:lnTo>
                      <a:pt x="223" y="1"/>
                    </a:lnTo>
                    <a:lnTo>
                      <a:pt x="227" y="5"/>
                    </a:lnTo>
                    <a:lnTo>
                      <a:pt x="232" y="7"/>
                    </a:lnTo>
                    <a:lnTo>
                      <a:pt x="236" y="10"/>
                    </a:lnTo>
                    <a:lnTo>
                      <a:pt x="239" y="12"/>
                    </a:lnTo>
                    <a:lnTo>
                      <a:pt x="243" y="18"/>
                    </a:lnTo>
                    <a:lnTo>
                      <a:pt x="245" y="23"/>
                    </a:lnTo>
                    <a:lnTo>
                      <a:pt x="248" y="28"/>
                    </a:lnTo>
                    <a:lnTo>
                      <a:pt x="252" y="34"/>
                    </a:lnTo>
                    <a:lnTo>
                      <a:pt x="255" y="41"/>
                    </a:lnTo>
                    <a:lnTo>
                      <a:pt x="259" y="50"/>
                    </a:lnTo>
                    <a:lnTo>
                      <a:pt x="261" y="57"/>
                    </a:lnTo>
                    <a:lnTo>
                      <a:pt x="264" y="66"/>
                    </a:lnTo>
                    <a:lnTo>
                      <a:pt x="266" y="75"/>
                    </a:lnTo>
                    <a:lnTo>
                      <a:pt x="268" y="86"/>
                    </a:lnTo>
                    <a:lnTo>
                      <a:pt x="272" y="95"/>
                    </a:lnTo>
                    <a:lnTo>
                      <a:pt x="272" y="102"/>
                    </a:lnTo>
                    <a:lnTo>
                      <a:pt x="273" y="106"/>
                    </a:lnTo>
                    <a:lnTo>
                      <a:pt x="275" y="117"/>
                    </a:lnTo>
                    <a:lnTo>
                      <a:pt x="277" y="129"/>
                    </a:lnTo>
                    <a:lnTo>
                      <a:pt x="279" y="140"/>
                    </a:lnTo>
                    <a:lnTo>
                      <a:pt x="279" y="153"/>
                    </a:lnTo>
                    <a:lnTo>
                      <a:pt x="280" y="165"/>
                    </a:lnTo>
                    <a:lnTo>
                      <a:pt x="282" y="178"/>
                    </a:lnTo>
                    <a:lnTo>
                      <a:pt x="282" y="190"/>
                    </a:lnTo>
                    <a:lnTo>
                      <a:pt x="284" y="203"/>
                    </a:lnTo>
                    <a:lnTo>
                      <a:pt x="284" y="217"/>
                    </a:lnTo>
                    <a:lnTo>
                      <a:pt x="286" y="232"/>
                    </a:lnTo>
                    <a:lnTo>
                      <a:pt x="286" y="246"/>
                    </a:lnTo>
                    <a:lnTo>
                      <a:pt x="286" y="260"/>
                    </a:lnTo>
                    <a:lnTo>
                      <a:pt x="288" y="277"/>
                    </a:lnTo>
                    <a:lnTo>
                      <a:pt x="288" y="392"/>
                    </a:lnTo>
                    <a:lnTo>
                      <a:pt x="288" y="996"/>
                    </a:lnTo>
                    <a:lnTo>
                      <a:pt x="288" y="1016"/>
                    </a:lnTo>
                    <a:lnTo>
                      <a:pt x="288" y="1034"/>
                    </a:lnTo>
                    <a:lnTo>
                      <a:pt x="288" y="1052"/>
                    </a:lnTo>
                    <a:lnTo>
                      <a:pt x="288" y="1068"/>
                    </a:lnTo>
                    <a:lnTo>
                      <a:pt x="288" y="1082"/>
                    </a:lnTo>
                    <a:lnTo>
                      <a:pt x="289" y="1097"/>
                    </a:lnTo>
                    <a:lnTo>
                      <a:pt x="289" y="1109"/>
                    </a:lnTo>
                    <a:lnTo>
                      <a:pt x="291" y="1122"/>
                    </a:lnTo>
                    <a:lnTo>
                      <a:pt x="293" y="1126"/>
                    </a:lnTo>
                    <a:lnTo>
                      <a:pt x="293" y="1135"/>
                    </a:lnTo>
                    <a:lnTo>
                      <a:pt x="295" y="1144"/>
                    </a:lnTo>
                    <a:lnTo>
                      <a:pt x="297" y="1154"/>
                    </a:lnTo>
                    <a:lnTo>
                      <a:pt x="298" y="1167"/>
                    </a:lnTo>
                    <a:lnTo>
                      <a:pt x="300" y="1176"/>
                    </a:lnTo>
                    <a:lnTo>
                      <a:pt x="302" y="1187"/>
                    </a:lnTo>
                    <a:lnTo>
                      <a:pt x="306" y="1196"/>
                    </a:lnTo>
                    <a:lnTo>
                      <a:pt x="307" y="1205"/>
                    </a:lnTo>
                    <a:lnTo>
                      <a:pt x="293" y="1201"/>
                    </a:lnTo>
                    <a:lnTo>
                      <a:pt x="272" y="1199"/>
                    </a:lnTo>
                    <a:lnTo>
                      <a:pt x="252" y="1196"/>
                    </a:lnTo>
                    <a:lnTo>
                      <a:pt x="232" y="1192"/>
                    </a:lnTo>
                    <a:lnTo>
                      <a:pt x="210" y="1188"/>
                    </a:lnTo>
                    <a:lnTo>
                      <a:pt x="192" y="1185"/>
                    </a:lnTo>
                    <a:lnTo>
                      <a:pt x="194" y="1140"/>
                    </a:lnTo>
                    <a:lnTo>
                      <a:pt x="196" y="1097"/>
                    </a:lnTo>
                    <a:lnTo>
                      <a:pt x="196" y="1059"/>
                    </a:lnTo>
                    <a:lnTo>
                      <a:pt x="196" y="1025"/>
                    </a:lnTo>
                    <a:lnTo>
                      <a:pt x="198" y="985"/>
                    </a:lnTo>
                    <a:lnTo>
                      <a:pt x="198" y="953"/>
                    </a:lnTo>
                    <a:lnTo>
                      <a:pt x="198" y="908"/>
                    </a:lnTo>
                    <a:lnTo>
                      <a:pt x="198" y="573"/>
                    </a:lnTo>
                    <a:lnTo>
                      <a:pt x="196" y="410"/>
                    </a:lnTo>
                    <a:lnTo>
                      <a:pt x="196" y="397"/>
                    </a:lnTo>
                    <a:lnTo>
                      <a:pt x="196" y="385"/>
                    </a:lnTo>
                    <a:lnTo>
                      <a:pt x="196" y="372"/>
                    </a:lnTo>
                    <a:lnTo>
                      <a:pt x="196" y="361"/>
                    </a:lnTo>
                    <a:lnTo>
                      <a:pt x="196" y="350"/>
                    </a:lnTo>
                    <a:lnTo>
                      <a:pt x="196" y="340"/>
                    </a:lnTo>
                    <a:lnTo>
                      <a:pt x="194" y="329"/>
                    </a:lnTo>
                    <a:lnTo>
                      <a:pt x="194" y="320"/>
                    </a:lnTo>
                    <a:lnTo>
                      <a:pt x="192" y="309"/>
                    </a:lnTo>
                    <a:lnTo>
                      <a:pt x="192" y="300"/>
                    </a:lnTo>
                    <a:lnTo>
                      <a:pt x="192" y="293"/>
                    </a:lnTo>
                    <a:lnTo>
                      <a:pt x="191" y="284"/>
                    </a:lnTo>
                    <a:lnTo>
                      <a:pt x="191" y="282"/>
                    </a:lnTo>
                    <a:lnTo>
                      <a:pt x="191" y="277"/>
                    </a:lnTo>
                    <a:lnTo>
                      <a:pt x="189" y="269"/>
                    </a:lnTo>
                    <a:lnTo>
                      <a:pt x="189" y="262"/>
                    </a:lnTo>
                    <a:lnTo>
                      <a:pt x="187" y="255"/>
                    </a:lnTo>
                    <a:lnTo>
                      <a:pt x="185" y="248"/>
                    </a:lnTo>
                    <a:lnTo>
                      <a:pt x="185" y="242"/>
                    </a:lnTo>
                    <a:lnTo>
                      <a:pt x="184" y="237"/>
                    </a:lnTo>
                    <a:lnTo>
                      <a:pt x="182" y="232"/>
                    </a:lnTo>
                    <a:lnTo>
                      <a:pt x="182" y="228"/>
                    </a:lnTo>
                    <a:lnTo>
                      <a:pt x="180" y="224"/>
                    </a:lnTo>
                    <a:lnTo>
                      <a:pt x="178" y="219"/>
                    </a:lnTo>
                    <a:lnTo>
                      <a:pt x="176" y="215"/>
                    </a:lnTo>
                    <a:lnTo>
                      <a:pt x="173" y="210"/>
                    </a:lnTo>
                    <a:lnTo>
                      <a:pt x="171" y="208"/>
                    </a:lnTo>
                    <a:lnTo>
                      <a:pt x="169" y="206"/>
                    </a:lnTo>
                    <a:lnTo>
                      <a:pt x="166" y="205"/>
                    </a:lnTo>
                    <a:lnTo>
                      <a:pt x="162" y="203"/>
                    </a:lnTo>
                    <a:lnTo>
                      <a:pt x="158" y="205"/>
                    </a:lnTo>
                    <a:lnTo>
                      <a:pt x="155" y="206"/>
                    </a:lnTo>
                    <a:lnTo>
                      <a:pt x="151" y="210"/>
                    </a:lnTo>
                    <a:lnTo>
                      <a:pt x="146" y="214"/>
                    </a:lnTo>
                    <a:lnTo>
                      <a:pt x="142" y="215"/>
                    </a:lnTo>
                    <a:lnTo>
                      <a:pt x="140" y="219"/>
                    </a:lnTo>
                    <a:lnTo>
                      <a:pt x="139" y="221"/>
                    </a:lnTo>
                    <a:lnTo>
                      <a:pt x="137" y="224"/>
                    </a:lnTo>
                    <a:lnTo>
                      <a:pt x="135" y="228"/>
                    </a:lnTo>
                    <a:lnTo>
                      <a:pt x="133" y="232"/>
                    </a:lnTo>
                    <a:lnTo>
                      <a:pt x="131" y="237"/>
                    </a:lnTo>
                    <a:lnTo>
                      <a:pt x="131" y="239"/>
                    </a:lnTo>
                    <a:lnTo>
                      <a:pt x="130" y="241"/>
                    </a:lnTo>
                    <a:lnTo>
                      <a:pt x="128" y="246"/>
                    </a:lnTo>
                    <a:lnTo>
                      <a:pt x="126" y="251"/>
                    </a:lnTo>
                    <a:lnTo>
                      <a:pt x="124" y="257"/>
                    </a:lnTo>
                    <a:lnTo>
                      <a:pt x="124" y="262"/>
                    </a:lnTo>
                    <a:lnTo>
                      <a:pt x="122" y="269"/>
                    </a:lnTo>
                    <a:lnTo>
                      <a:pt x="122" y="275"/>
                    </a:lnTo>
                    <a:lnTo>
                      <a:pt x="121" y="282"/>
                    </a:lnTo>
                    <a:lnTo>
                      <a:pt x="119" y="289"/>
                    </a:lnTo>
                    <a:lnTo>
                      <a:pt x="117" y="305"/>
                    </a:lnTo>
                    <a:lnTo>
                      <a:pt x="117" y="323"/>
                    </a:lnTo>
                    <a:lnTo>
                      <a:pt x="115" y="343"/>
                    </a:lnTo>
                    <a:lnTo>
                      <a:pt x="113" y="365"/>
                    </a:lnTo>
                    <a:lnTo>
                      <a:pt x="113" y="390"/>
                    </a:lnTo>
                    <a:lnTo>
                      <a:pt x="112" y="404"/>
                    </a:lnTo>
                    <a:lnTo>
                      <a:pt x="112" y="417"/>
                    </a:lnTo>
                    <a:lnTo>
                      <a:pt x="112" y="431"/>
                    </a:lnTo>
                    <a:lnTo>
                      <a:pt x="112" y="446"/>
                    </a:lnTo>
                    <a:lnTo>
                      <a:pt x="112" y="462"/>
                    </a:lnTo>
                    <a:lnTo>
                      <a:pt x="112" y="478"/>
                    </a:lnTo>
                    <a:lnTo>
                      <a:pt x="112" y="978"/>
                    </a:lnTo>
                    <a:lnTo>
                      <a:pt x="112" y="996"/>
                    </a:lnTo>
                    <a:lnTo>
                      <a:pt x="112" y="1012"/>
                    </a:lnTo>
                    <a:lnTo>
                      <a:pt x="112" y="1028"/>
                    </a:lnTo>
                    <a:lnTo>
                      <a:pt x="113" y="1043"/>
                    </a:lnTo>
                    <a:lnTo>
                      <a:pt x="113" y="1057"/>
                    </a:lnTo>
                    <a:lnTo>
                      <a:pt x="113" y="1070"/>
                    </a:lnTo>
                    <a:lnTo>
                      <a:pt x="113" y="1082"/>
                    </a:lnTo>
                    <a:lnTo>
                      <a:pt x="115" y="1093"/>
                    </a:lnTo>
                    <a:lnTo>
                      <a:pt x="117" y="1104"/>
                    </a:lnTo>
                    <a:lnTo>
                      <a:pt x="117" y="1115"/>
                    </a:lnTo>
                    <a:lnTo>
                      <a:pt x="119" y="1124"/>
                    </a:lnTo>
                    <a:lnTo>
                      <a:pt x="121" y="1135"/>
                    </a:lnTo>
                    <a:lnTo>
                      <a:pt x="122" y="1145"/>
                    </a:lnTo>
                    <a:lnTo>
                      <a:pt x="124" y="1154"/>
                    </a:lnTo>
                    <a:lnTo>
                      <a:pt x="128" y="1165"/>
                    </a:lnTo>
                    <a:lnTo>
                      <a:pt x="130" y="11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51"/>
              <p:cNvSpPr>
                <a:spLocks/>
              </p:cNvSpPr>
              <p:nvPr/>
            </p:nvSpPr>
            <p:spPr bwMode="auto">
              <a:xfrm>
                <a:off x="10477" y="9170"/>
                <a:ext cx="145" cy="764"/>
              </a:xfrm>
              <a:custGeom>
                <a:avLst/>
                <a:gdLst/>
                <a:ahLst/>
                <a:cxnLst>
                  <a:cxn ang="0">
                    <a:pos x="55" y="1509"/>
                  </a:cxn>
                  <a:cxn ang="0">
                    <a:pos x="5" y="1478"/>
                  </a:cxn>
                  <a:cxn ang="0">
                    <a:pos x="14" y="1430"/>
                  </a:cxn>
                  <a:cxn ang="0">
                    <a:pos x="18" y="1378"/>
                  </a:cxn>
                  <a:cxn ang="0">
                    <a:pos x="20" y="1277"/>
                  </a:cxn>
                  <a:cxn ang="0">
                    <a:pos x="18" y="203"/>
                  </a:cxn>
                  <a:cxn ang="0">
                    <a:pos x="16" y="128"/>
                  </a:cxn>
                  <a:cxn ang="0">
                    <a:pos x="11" y="88"/>
                  </a:cxn>
                  <a:cxn ang="0">
                    <a:pos x="11" y="48"/>
                  </a:cxn>
                  <a:cxn ang="0">
                    <a:pos x="36" y="48"/>
                  </a:cxn>
                  <a:cxn ang="0">
                    <a:pos x="77" y="41"/>
                  </a:cxn>
                  <a:cxn ang="0">
                    <a:pos x="117" y="29"/>
                  </a:cxn>
                  <a:cxn ang="0">
                    <a:pos x="174" y="2"/>
                  </a:cxn>
                  <a:cxn ang="0">
                    <a:pos x="196" y="0"/>
                  </a:cxn>
                  <a:cxn ang="0">
                    <a:pos x="213" y="5"/>
                  </a:cxn>
                  <a:cxn ang="0">
                    <a:pos x="230" y="23"/>
                  </a:cxn>
                  <a:cxn ang="0">
                    <a:pos x="244" y="52"/>
                  </a:cxn>
                  <a:cxn ang="0">
                    <a:pos x="258" y="93"/>
                  </a:cxn>
                  <a:cxn ang="0">
                    <a:pos x="271" y="158"/>
                  </a:cxn>
                  <a:cxn ang="0">
                    <a:pos x="280" y="219"/>
                  </a:cxn>
                  <a:cxn ang="0">
                    <a:pos x="285" y="304"/>
                  </a:cxn>
                  <a:cxn ang="0">
                    <a:pos x="289" y="397"/>
                  </a:cxn>
                  <a:cxn ang="0">
                    <a:pos x="287" y="505"/>
                  </a:cxn>
                  <a:cxn ang="0">
                    <a:pos x="280" y="613"/>
                  </a:cxn>
                  <a:cxn ang="0">
                    <a:pos x="273" y="680"/>
                  </a:cxn>
                  <a:cxn ang="0">
                    <a:pos x="260" y="752"/>
                  </a:cxn>
                  <a:cxn ang="0">
                    <a:pos x="248" y="800"/>
                  </a:cxn>
                  <a:cxn ang="0">
                    <a:pos x="235" y="838"/>
                  </a:cxn>
                  <a:cxn ang="0">
                    <a:pos x="217" y="872"/>
                  </a:cxn>
                  <a:cxn ang="0">
                    <a:pos x="199" y="890"/>
                  </a:cxn>
                  <a:cxn ang="0">
                    <a:pos x="183" y="896"/>
                  </a:cxn>
                  <a:cxn ang="0">
                    <a:pos x="167" y="892"/>
                  </a:cxn>
                  <a:cxn ang="0">
                    <a:pos x="152" y="881"/>
                  </a:cxn>
                  <a:cxn ang="0">
                    <a:pos x="136" y="860"/>
                  </a:cxn>
                  <a:cxn ang="0">
                    <a:pos x="127" y="831"/>
                  </a:cxn>
                  <a:cxn ang="0">
                    <a:pos x="122" y="795"/>
                  </a:cxn>
                  <a:cxn ang="0">
                    <a:pos x="136" y="789"/>
                  </a:cxn>
                  <a:cxn ang="0">
                    <a:pos x="151" y="771"/>
                  </a:cxn>
                  <a:cxn ang="0">
                    <a:pos x="161" y="746"/>
                  </a:cxn>
                  <a:cxn ang="0">
                    <a:pos x="172" y="703"/>
                  </a:cxn>
                  <a:cxn ang="0">
                    <a:pos x="179" y="658"/>
                  </a:cxn>
                  <a:cxn ang="0">
                    <a:pos x="185" y="592"/>
                  </a:cxn>
                  <a:cxn ang="0">
                    <a:pos x="190" y="516"/>
                  </a:cxn>
                  <a:cxn ang="0">
                    <a:pos x="192" y="412"/>
                  </a:cxn>
                  <a:cxn ang="0">
                    <a:pos x="190" y="313"/>
                  </a:cxn>
                  <a:cxn ang="0">
                    <a:pos x="181" y="237"/>
                  </a:cxn>
                  <a:cxn ang="0">
                    <a:pos x="172" y="196"/>
                  </a:cxn>
                  <a:cxn ang="0">
                    <a:pos x="156" y="169"/>
                  </a:cxn>
                  <a:cxn ang="0">
                    <a:pos x="136" y="158"/>
                  </a:cxn>
                  <a:cxn ang="0">
                    <a:pos x="117" y="1293"/>
                  </a:cxn>
                  <a:cxn ang="0">
                    <a:pos x="118" y="1399"/>
                  </a:cxn>
                  <a:cxn ang="0">
                    <a:pos x="122" y="1462"/>
                  </a:cxn>
                  <a:cxn ang="0">
                    <a:pos x="133" y="1518"/>
                  </a:cxn>
                </a:cxnLst>
                <a:rect l="0" t="0" r="r" b="b"/>
                <a:pathLst>
                  <a:path w="289" h="1529">
                    <a:moveTo>
                      <a:pt x="134" y="1529"/>
                    </a:moveTo>
                    <a:lnTo>
                      <a:pt x="117" y="1525"/>
                    </a:lnTo>
                    <a:lnTo>
                      <a:pt x="97" y="1520"/>
                    </a:lnTo>
                    <a:lnTo>
                      <a:pt x="77" y="1514"/>
                    </a:lnTo>
                    <a:lnTo>
                      <a:pt x="55" y="1509"/>
                    </a:lnTo>
                    <a:lnTo>
                      <a:pt x="36" y="1503"/>
                    </a:lnTo>
                    <a:lnTo>
                      <a:pt x="16" y="1500"/>
                    </a:lnTo>
                    <a:lnTo>
                      <a:pt x="0" y="1496"/>
                    </a:lnTo>
                    <a:lnTo>
                      <a:pt x="2" y="1487"/>
                    </a:lnTo>
                    <a:lnTo>
                      <a:pt x="5" y="1478"/>
                    </a:lnTo>
                    <a:lnTo>
                      <a:pt x="7" y="1469"/>
                    </a:lnTo>
                    <a:lnTo>
                      <a:pt x="9" y="1458"/>
                    </a:lnTo>
                    <a:lnTo>
                      <a:pt x="11" y="1449"/>
                    </a:lnTo>
                    <a:lnTo>
                      <a:pt x="12" y="1439"/>
                    </a:lnTo>
                    <a:lnTo>
                      <a:pt x="14" y="1430"/>
                    </a:lnTo>
                    <a:lnTo>
                      <a:pt x="14" y="1419"/>
                    </a:lnTo>
                    <a:lnTo>
                      <a:pt x="16" y="1415"/>
                    </a:lnTo>
                    <a:lnTo>
                      <a:pt x="16" y="1406"/>
                    </a:lnTo>
                    <a:lnTo>
                      <a:pt x="18" y="1394"/>
                    </a:lnTo>
                    <a:lnTo>
                      <a:pt x="18" y="1378"/>
                    </a:lnTo>
                    <a:lnTo>
                      <a:pt x="18" y="1361"/>
                    </a:lnTo>
                    <a:lnTo>
                      <a:pt x="18" y="1343"/>
                    </a:lnTo>
                    <a:lnTo>
                      <a:pt x="20" y="1322"/>
                    </a:lnTo>
                    <a:lnTo>
                      <a:pt x="20" y="1300"/>
                    </a:lnTo>
                    <a:lnTo>
                      <a:pt x="20" y="1277"/>
                    </a:lnTo>
                    <a:lnTo>
                      <a:pt x="20" y="1205"/>
                    </a:lnTo>
                    <a:lnTo>
                      <a:pt x="20" y="270"/>
                    </a:lnTo>
                    <a:lnTo>
                      <a:pt x="20" y="244"/>
                    </a:lnTo>
                    <a:lnTo>
                      <a:pt x="20" y="223"/>
                    </a:lnTo>
                    <a:lnTo>
                      <a:pt x="18" y="203"/>
                    </a:lnTo>
                    <a:lnTo>
                      <a:pt x="18" y="185"/>
                    </a:lnTo>
                    <a:lnTo>
                      <a:pt x="18" y="167"/>
                    </a:lnTo>
                    <a:lnTo>
                      <a:pt x="18" y="153"/>
                    </a:lnTo>
                    <a:lnTo>
                      <a:pt x="16" y="138"/>
                    </a:lnTo>
                    <a:lnTo>
                      <a:pt x="16" y="128"/>
                    </a:lnTo>
                    <a:lnTo>
                      <a:pt x="16" y="122"/>
                    </a:lnTo>
                    <a:lnTo>
                      <a:pt x="14" y="117"/>
                    </a:lnTo>
                    <a:lnTo>
                      <a:pt x="14" y="108"/>
                    </a:lnTo>
                    <a:lnTo>
                      <a:pt x="12" y="97"/>
                    </a:lnTo>
                    <a:lnTo>
                      <a:pt x="11" y="88"/>
                    </a:lnTo>
                    <a:lnTo>
                      <a:pt x="9" y="77"/>
                    </a:lnTo>
                    <a:lnTo>
                      <a:pt x="7" y="68"/>
                    </a:lnTo>
                    <a:lnTo>
                      <a:pt x="5" y="59"/>
                    </a:lnTo>
                    <a:lnTo>
                      <a:pt x="2" y="50"/>
                    </a:lnTo>
                    <a:lnTo>
                      <a:pt x="11" y="48"/>
                    </a:lnTo>
                    <a:lnTo>
                      <a:pt x="16" y="48"/>
                    </a:lnTo>
                    <a:lnTo>
                      <a:pt x="20" y="48"/>
                    </a:lnTo>
                    <a:lnTo>
                      <a:pt x="27" y="48"/>
                    </a:lnTo>
                    <a:lnTo>
                      <a:pt x="32" y="48"/>
                    </a:lnTo>
                    <a:lnTo>
                      <a:pt x="36" y="48"/>
                    </a:lnTo>
                    <a:lnTo>
                      <a:pt x="45" y="47"/>
                    </a:lnTo>
                    <a:lnTo>
                      <a:pt x="55" y="45"/>
                    </a:lnTo>
                    <a:lnTo>
                      <a:pt x="57" y="45"/>
                    </a:lnTo>
                    <a:lnTo>
                      <a:pt x="70" y="43"/>
                    </a:lnTo>
                    <a:lnTo>
                      <a:pt x="77" y="41"/>
                    </a:lnTo>
                    <a:lnTo>
                      <a:pt x="81" y="39"/>
                    </a:lnTo>
                    <a:lnTo>
                      <a:pt x="91" y="38"/>
                    </a:lnTo>
                    <a:lnTo>
                      <a:pt x="97" y="36"/>
                    </a:lnTo>
                    <a:lnTo>
                      <a:pt x="102" y="34"/>
                    </a:lnTo>
                    <a:lnTo>
                      <a:pt x="117" y="29"/>
                    </a:lnTo>
                    <a:lnTo>
                      <a:pt x="118" y="29"/>
                    </a:lnTo>
                    <a:lnTo>
                      <a:pt x="136" y="21"/>
                    </a:lnTo>
                    <a:lnTo>
                      <a:pt x="156" y="12"/>
                    </a:lnTo>
                    <a:lnTo>
                      <a:pt x="156" y="11"/>
                    </a:lnTo>
                    <a:lnTo>
                      <a:pt x="174" y="2"/>
                    </a:lnTo>
                    <a:lnTo>
                      <a:pt x="178" y="2"/>
                    </a:lnTo>
                    <a:lnTo>
                      <a:pt x="179" y="0"/>
                    </a:lnTo>
                    <a:lnTo>
                      <a:pt x="185" y="0"/>
                    </a:lnTo>
                    <a:lnTo>
                      <a:pt x="190" y="0"/>
                    </a:lnTo>
                    <a:lnTo>
                      <a:pt x="196" y="0"/>
                    </a:lnTo>
                    <a:lnTo>
                      <a:pt x="197" y="0"/>
                    </a:lnTo>
                    <a:lnTo>
                      <a:pt x="201" y="2"/>
                    </a:lnTo>
                    <a:lnTo>
                      <a:pt x="205" y="3"/>
                    </a:lnTo>
                    <a:lnTo>
                      <a:pt x="210" y="3"/>
                    </a:lnTo>
                    <a:lnTo>
                      <a:pt x="213" y="5"/>
                    </a:lnTo>
                    <a:lnTo>
                      <a:pt x="217" y="9"/>
                    </a:lnTo>
                    <a:lnTo>
                      <a:pt x="221" y="14"/>
                    </a:lnTo>
                    <a:lnTo>
                      <a:pt x="224" y="18"/>
                    </a:lnTo>
                    <a:lnTo>
                      <a:pt x="230" y="23"/>
                    </a:lnTo>
                    <a:lnTo>
                      <a:pt x="233" y="29"/>
                    </a:lnTo>
                    <a:lnTo>
                      <a:pt x="237" y="36"/>
                    </a:lnTo>
                    <a:lnTo>
                      <a:pt x="240" y="43"/>
                    </a:lnTo>
                    <a:lnTo>
                      <a:pt x="244" y="52"/>
                    </a:lnTo>
                    <a:lnTo>
                      <a:pt x="248" y="61"/>
                    </a:lnTo>
                    <a:lnTo>
                      <a:pt x="251" y="70"/>
                    </a:lnTo>
                    <a:lnTo>
                      <a:pt x="253" y="81"/>
                    </a:lnTo>
                    <a:lnTo>
                      <a:pt x="257" y="92"/>
                    </a:lnTo>
                    <a:lnTo>
                      <a:pt x="258" y="93"/>
                    </a:lnTo>
                    <a:lnTo>
                      <a:pt x="260" y="104"/>
                    </a:lnTo>
                    <a:lnTo>
                      <a:pt x="262" y="117"/>
                    </a:lnTo>
                    <a:lnTo>
                      <a:pt x="266" y="129"/>
                    </a:lnTo>
                    <a:lnTo>
                      <a:pt x="269" y="144"/>
                    </a:lnTo>
                    <a:lnTo>
                      <a:pt x="271" y="158"/>
                    </a:lnTo>
                    <a:lnTo>
                      <a:pt x="273" y="172"/>
                    </a:lnTo>
                    <a:lnTo>
                      <a:pt x="275" y="189"/>
                    </a:lnTo>
                    <a:lnTo>
                      <a:pt x="278" y="203"/>
                    </a:lnTo>
                    <a:lnTo>
                      <a:pt x="278" y="205"/>
                    </a:lnTo>
                    <a:lnTo>
                      <a:pt x="280" y="219"/>
                    </a:lnTo>
                    <a:lnTo>
                      <a:pt x="282" y="235"/>
                    </a:lnTo>
                    <a:lnTo>
                      <a:pt x="284" y="252"/>
                    </a:lnTo>
                    <a:lnTo>
                      <a:pt x="284" y="270"/>
                    </a:lnTo>
                    <a:lnTo>
                      <a:pt x="285" y="286"/>
                    </a:lnTo>
                    <a:lnTo>
                      <a:pt x="285" y="304"/>
                    </a:lnTo>
                    <a:lnTo>
                      <a:pt x="287" y="322"/>
                    </a:lnTo>
                    <a:lnTo>
                      <a:pt x="287" y="340"/>
                    </a:lnTo>
                    <a:lnTo>
                      <a:pt x="287" y="360"/>
                    </a:lnTo>
                    <a:lnTo>
                      <a:pt x="289" y="378"/>
                    </a:lnTo>
                    <a:lnTo>
                      <a:pt x="289" y="397"/>
                    </a:lnTo>
                    <a:lnTo>
                      <a:pt x="289" y="417"/>
                    </a:lnTo>
                    <a:lnTo>
                      <a:pt x="289" y="439"/>
                    </a:lnTo>
                    <a:lnTo>
                      <a:pt x="289" y="462"/>
                    </a:lnTo>
                    <a:lnTo>
                      <a:pt x="287" y="484"/>
                    </a:lnTo>
                    <a:lnTo>
                      <a:pt x="287" y="505"/>
                    </a:lnTo>
                    <a:lnTo>
                      <a:pt x="285" y="529"/>
                    </a:lnTo>
                    <a:lnTo>
                      <a:pt x="285" y="550"/>
                    </a:lnTo>
                    <a:lnTo>
                      <a:pt x="284" y="574"/>
                    </a:lnTo>
                    <a:lnTo>
                      <a:pt x="282" y="595"/>
                    </a:lnTo>
                    <a:lnTo>
                      <a:pt x="280" y="613"/>
                    </a:lnTo>
                    <a:lnTo>
                      <a:pt x="278" y="631"/>
                    </a:lnTo>
                    <a:lnTo>
                      <a:pt x="278" y="633"/>
                    </a:lnTo>
                    <a:lnTo>
                      <a:pt x="276" y="647"/>
                    </a:lnTo>
                    <a:lnTo>
                      <a:pt x="275" y="665"/>
                    </a:lnTo>
                    <a:lnTo>
                      <a:pt x="273" y="680"/>
                    </a:lnTo>
                    <a:lnTo>
                      <a:pt x="269" y="696"/>
                    </a:lnTo>
                    <a:lnTo>
                      <a:pt x="267" y="710"/>
                    </a:lnTo>
                    <a:lnTo>
                      <a:pt x="264" y="725"/>
                    </a:lnTo>
                    <a:lnTo>
                      <a:pt x="262" y="739"/>
                    </a:lnTo>
                    <a:lnTo>
                      <a:pt x="260" y="752"/>
                    </a:lnTo>
                    <a:lnTo>
                      <a:pt x="258" y="762"/>
                    </a:lnTo>
                    <a:lnTo>
                      <a:pt x="257" y="764"/>
                    </a:lnTo>
                    <a:lnTo>
                      <a:pt x="253" y="777"/>
                    </a:lnTo>
                    <a:lnTo>
                      <a:pt x="251" y="788"/>
                    </a:lnTo>
                    <a:lnTo>
                      <a:pt x="248" y="800"/>
                    </a:lnTo>
                    <a:lnTo>
                      <a:pt x="244" y="811"/>
                    </a:lnTo>
                    <a:lnTo>
                      <a:pt x="240" y="822"/>
                    </a:lnTo>
                    <a:lnTo>
                      <a:pt x="239" y="831"/>
                    </a:lnTo>
                    <a:lnTo>
                      <a:pt x="237" y="833"/>
                    </a:lnTo>
                    <a:lnTo>
                      <a:pt x="235" y="838"/>
                    </a:lnTo>
                    <a:lnTo>
                      <a:pt x="230" y="847"/>
                    </a:lnTo>
                    <a:lnTo>
                      <a:pt x="228" y="854"/>
                    </a:lnTo>
                    <a:lnTo>
                      <a:pt x="224" y="861"/>
                    </a:lnTo>
                    <a:lnTo>
                      <a:pt x="219" y="867"/>
                    </a:lnTo>
                    <a:lnTo>
                      <a:pt x="217" y="872"/>
                    </a:lnTo>
                    <a:lnTo>
                      <a:pt x="215" y="874"/>
                    </a:lnTo>
                    <a:lnTo>
                      <a:pt x="212" y="878"/>
                    </a:lnTo>
                    <a:lnTo>
                      <a:pt x="208" y="883"/>
                    </a:lnTo>
                    <a:lnTo>
                      <a:pt x="205" y="887"/>
                    </a:lnTo>
                    <a:lnTo>
                      <a:pt x="199" y="890"/>
                    </a:lnTo>
                    <a:lnTo>
                      <a:pt x="197" y="890"/>
                    </a:lnTo>
                    <a:lnTo>
                      <a:pt x="196" y="892"/>
                    </a:lnTo>
                    <a:lnTo>
                      <a:pt x="190" y="894"/>
                    </a:lnTo>
                    <a:lnTo>
                      <a:pt x="187" y="896"/>
                    </a:lnTo>
                    <a:lnTo>
                      <a:pt x="183" y="896"/>
                    </a:lnTo>
                    <a:lnTo>
                      <a:pt x="178" y="896"/>
                    </a:lnTo>
                    <a:lnTo>
                      <a:pt x="174" y="894"/>
                    </a:lnTo>
                    <a:lnTo>
                      <a:pt x="170" y="894"/>
                    </a:lnTo>
                    <a:lnTo>
                      <a:pt x="167" y="892"/>
                    </a:lnTo>
                    <a:lnTo>
                      <a:pt x="165" y="892"/>
                    </a:lnTo>
                    <a:lnTo>
                      <a:pt x="160" y="888"/>
                    </a:lnTo>
                    <a:lnTo>
                      <a:pt x="156" y="885"/>
                    </a:lnTo>
                    <a:lnTo>
                      <a:pt x="152" y="881"/>
                    </a:lnTo>
                    <a:lnTo>
                      <a:pt x="149" y="876"/>
                    </a:lnTo>
                    <a:lnTo>
                      <a:pt x="145" y="872"/>
                    </a:lnTo>
                    <a:lnTo>
                      <a:pt x="142" y="869"/>
                    </a:lnTo>
                    <a:lnTo>
                      <a:pt x="138" y="863"/>
                    </a:lnTo>
                    <a:lnTo>
                      <a:pt x="136" y="860"/>
                    </a:lnTo>
                    <a:lnTo>
                      <a:pt x="136" y="858"/>
                    </a:lnTo>
                    <a:lnTo>
                      <a:pt x="133" y="852"/>
                    </a:lnTo>
                    <a:lnTo>
                      <a:pt x="131" y="845"/>
                    </a:lnTo>
                    <a:lnTo>
                      <a:pt x="129" y="840"/>
                    </a:lnTo>
                    <a:lnTo>
                      <a:pt x="127" y="831"/>
                    </a:lnTo>
                    <a:lnTo>
                      <a:pt x="125" y="824"/>
                    </a:lnTo>
                    <a:lnTo>
                      <a:pt x="124" y="815"/>
                    </a:lnTo>
                    <a:lnTo>
                      <a:pt x="122" y="804"/>
                    </a:lnTo>
                    <a:lnTo>
                      <a:pt x="120" y="795"/>
                    </a:lnTo>
                    <a:lnTo>
                      <a:pt x="122" y="795"/>
                    </a:lnTo>
                    <a:lnTo>
                      <a:pt x="125" y="795"/>
                    </a:lnTo>
                    <a:lnTo>
                      <a:pt x="129" y="793"/>
                    </a:lnTo>
                    <a:lnTo>
                      <a:pt x="133" y="793"/>
                    </a:lnTo>
                    <a:lnTo>
                      <a:pt x="136" y="791"/>
                    </a:lnTo>
                    <a:lnTo>
                      <a:pt x="136" y="789"/>
                    </a:lnTo>
                    <a:lnTo>
                      <a:pt x="138" y="788"/>
                    </a:lnTo>
                    <a:lnTo>
                      <a:pt x="142" y="786"/>
                    </a:lnTo>
                    <a:lnTo>
                      <a:pt x="145" y="780"/>
                    </a:lnTo>
                    <a:lnTo>
                      <a:pt x="147" y="777"/>
                    </a:lnTo>
                    <a:lnTo>
                      <a:pt x="151" y="771"/>
                    </a:lnTo>
                    <a:lnTo>
                      <a:pt x="152" y="766"/>
                    </a:lnTo>
                    <a:lnTo>
                      <a:pt x="156" y="761"/>
                    </a:lnTo>
                    <a:lnTo>
                      <a:pt x="156" y="759"/>
                    </a:lnTo>
                    <a:lnTo>
                      <a:pt x="158" y="753"/>
                    </a:lnTo>
                    <a:lnTo>
                      <a:pt x="161" y="746"/>
                    </a:lnTo>
                    <a:lnTo>
                      <a:pt x="163" y="739"/>
                    </a:lnTo>
                    <a:lnTo>
                      <a:pt x="165" y="730"/>
                    </a:lnTo>
                    <a:lnTo>
                      <a:pt x="167" y="721"/>
                    </a:lnTo>
                    <a:lnTo>
                      <a:pt x="170" y="714"/>
                    </a:lnTo>
                    <a:lnTo>
                      <a:pt x="172" y="703"/>
                    </a:lnTo>
                    <a:lnTo>
                      <a:pt x="174" y="692"/>
                    </a:lnTo>
                    <a:lnTo>
                      <a:pt x="176" y="681"/>
                    </a:lnTo>
                    <a:lnTo>
                      <a:pt x="178" y="676"/>
                    </a:lnTo>
                    <a:lnTo>
                      <a:pt x="178" y="671"/>
                    </a:lnTo>
                    <a:lnTo>
                      <a:pt x="179" y="658"/>
                    </a:lnTo>
                    <a:lnTo>
                      <a:pt x="181" y="646"/>
                    </a:lnTo>
                    <a:lnTo>
                      <a:pt x="183" y="633"/>
                    </a:lnTo>
                    <a:lnTo>
                      <a:pt x="183" y="620"/>
                    </a:lnTo>
                    <a:lnTo>
                      <a:pt x="185" y="606"/>
                    </a:lnTo>
                    <a:lnTo>
                      <a:pt x="185" y="592"/>
                    </a:lnTo>
                    <a:lnTo>
                      <a:pt x="187" y="577"/>
                    </a:lnTo>
                    <a:lnTo>
                      <a:pt x="188" y="563"/>
                    </a:lnTo>
                    <a:lnTo>
                      <a:pt x="188" y="547"/>
                    </a:lnTo>
                    <a:lnTo>
                      <a:pt x="190" y="532"/>
                    </a:lnTo>
                    <a:lnTo>
                      <a:pt x="190" y="516"/>
                    </a:lnTo>
                    <a:lnTo>
                      <a:pt x="190" y="500"/>
                    </a:lnTo>
                    <a:lnTo>
                      <a:pt x="190" y="473"/>
                    </a:lnTo>
                    <a:lnTo>
                      <a:pt x="192" y="451"/>
                    </a:lnTo>
                    <a:lnTo>
                      <a:pt x="192" y="431"/>
                    </a:lnTo>
                    <a:lnTo>
                      <a:pt x="192" y="412"/>
                    </a:lnTo>
                    <a:lnTo>
                      <a:pt x="192" y="390"/>
                    </a:lnTo>
                    <a:lnTo>
                      <a:pt x="192" y="370"/>
                    </a:lnTo>
                    <a:lnTo>
                      <a:pt x="190" y="349"/>
                    </a:lnTo>
                    <a:lnTo>
                      <a:pt x="190" y="331"/>
                    </a:lnTo>
                    <a:lnTo>
                      <a:pt x="190" y="313"/>
                    </a:lnTo>
                    <a:lnTo>
                      <a:pt x="188" y="297"/>
                    </a:lnTo>
                    <a:lnTo>
                      <a:pt x="187" y="280"/>
                    </a:lnTo>
                    <a:lnTo>
                      <a:pt x="185" y="264"/>
                    </a:lnTo>
                    <a:lnTo>
                      <a:pt x="183" y="252"/>
                    </a:lnTo>
                    <a:lnTo>
                      <a:pt x="181" y="237"/>
                    </a:lnTo>
                    <a:lnTo>
                      <a:pt x="179" y="225"/>
                    </a:lnTo>
                    <a:lnTo>
                      <a:pt x="178" y="216"/>
                    </a:lnTo>
                    <a:lnTo>
                      <a:pt x="178" y="214"/>
                    </a:lnTo>
                    <a:lnTo>
                      <a:pt x="174" y="205"/>
                    </a:lnTo>
                    <a:lnTo>
                      <a:pt x="172" y="196"/>
                    </a:lnTo>
                    <a:lnTo>
                      <a:pt x="169" y="189"/>
                    </a:lnTo>
                    <a:lnTo>
                      <a:pt x="165" y="181"/>
                    </a:lnTo>
                    <a:lnTo>
                      <a:pt x="161" y="174"/>
                    </a:lnTo>
                    <a:lnTo>
                      <a:pt x="158" y="171"/>
                    </a:lnTo>
                    <a:lnTo>
                      <a:pt x="156" y="169"/>
                    </a:lnTo>
                    <a:lnTo>
                      <a:pt x="154" y="165"/>
                    </a:lnTo>
                    <a:lnTo>
                      <a:pt x="149" y="162"/>
                    </a:lnTo>
                    <a:lnTo>
                      <a:pt x="145" y="160"/>
                    </a:lnTo>
                    <a:lnTo>
                      <a:pt x="140" y="158"/>
                    </a:lnTo>
                    <a:lnTo>
                      <a:pt x="136" y="158"/>
                    </a:lnTo>
                    <a:lnTo>
                      <a:pt x="134" y="158"/>
                    </a:lnTo>
                    <a:lnTo>
                      <a:pt x="129" y="158"/>
                    </a:lnTo>
                    <a:lnTo>
                      <a:pt x="122" y="164"/>
                    </a:lnTo>
                    <a:lnTo>
                      <a:pt x="117" y="164"/>
                    </a:lnTo>
                    <a:lnTo>
                      <a:pt x="117" y="1293"/>
                    </a:lnTo>
                    <a:lnTo>
                      <a:pt x="117" y="1316"/>
                    </a:lnTo>
                    <a:lnTo>
                      <a:pt x="117" y="1340"/>
                    </a:lnTo>
                    <a:lnTo>
                      <a:pt x="118" y="1361"/>
                    </a:lnTo>
                    <a:lnTo>
                      <a:pt x="118" y="1381"/>
                    </a:lnTo>
                    <a:lnTo>
                      <a:pt x="118" y="1399"/>
                    </a:lnTo>
                    <a:lnTo>
                      <a:pt x="120" y="1414"/>
                    </a:lnTo>
                    <a:lnTo>
                      <a:pt x="120" y="1428"/>
                    </a:lnTo>
                    <a:lnTo>
                      <a:pt x="120" y="1440"/>
                    </a:lnTo>
                    <a:lnTo>
                      <a:pt x="122" y="1451"/>
                    </a:lnTo>
                    <a:lnTo>
                      <a:pt x="122" y="1462"/>
                    </a:lnTo>
                    <a:lnTo>
                      <a:pt x="124" y="1475"/>
                    </a:lnTo>
                    <a:lnTo>
                      <a:pt x="125" y="1485"/>
                    </a:lnTo>
                    <a:lnTo>
                      <a:pt x="127" y="1496"/>
                    </a:lnTo>
                    <a:lnTo>
                      <a:pt x="129" y="1507"/>
                    </a:lnTo>
                    <a:lnTo>
                      <a:pt x="133" y="1518"/>
                    </a:lnTo>
                    <a:lnTo>
                      <a:pt x="134" y="15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52"/>
              <p:cNvSpPr>
                <a:spLocks noEditPoints="1"/>
              </p:cNvSpPr>
              <p:nvPr/>
            </p:nvSpPr>
            <p:spPr bwMode="auto">
              <a:xfrm>
                <a:off x="10621" y="9272"/>
                <a:ext cx="130" cy="728"/>
              </a:xfrm>
              <a:custGeom>
                <a:avLst/>
                <a:gdLst/>
                <a:ahLst/>
                <a:cxnLst>
                  <a:cxn ang="0">
                    <a:pos x="153" y="291"/>
                  </a:cxn>
                  <a:cxn ang="0">
                    <a:pos x="151" y="234"/>
                  </a:cxn>
                  <a:cxn ang="0">
                    <a:pos x="144" y="184"/>
                  </a:cxn>
                  <a:cxn ang="0">
                    <a:pos x="133" y="158"/>
                  </a:cxn>
                  <a:cxn ang="0">
                    <a:pos x="120" y="160"/>
                  </a:cxn>
                  <a:cxn ang="0">
                    <a:pos x="108" y="175"/>
                  </a:cxn>
                  <a:cxn ang="0">
                    <a:pos x="92" y="218"/>
                  </a:cxn>
                  <a:cxn ang="0">
                    <a:pos x="72" y="288"/>
                  </a:cxn>
                  <a:cxn ang="0">
                    <a:pos x="50" y="376"/>
                  </a:cxn>
                  <a:cxn ang="0">
                    <a:pos x="32" y="480"/>
                  </a:cxn>
                  <a:cxn ang="0">
                    <a:pos x="25" y="121"/>
                  </a:cxn>
                  <a:cxn ang="0">
                    <a:pos x="45" y="83"/>
                  </a:cxn>
                  <a:cxn ang="0">
                    <a:pos x="63" y="56"/>
                  </a:cxn>
                  <a:cxn ang="0">
                    <a:pos x="94" y="25"/>
                  </a:cxn>
                  <a:cxn ang="0">
                    <a:pos x="129" y="4"/>
                  </a:cxn>
                  <a:cxn ang="0">
                    <a:pos x="149" y="2"/>
                  </a:cxn>
                  <a:cxn ang="0">
                    <a:pos x="173" y="13"/>
                  </a:cxn>
                  <a:cxn ang="0">
                    <a:pos x="198" y="38"/>
                  </a:cxn>
                  <a:cxn ang="0">
                    <a:pos x="214" y="68"/>
                  </a:cxn>
                  <a:cxn ang="0">
                    <a:pos x="223" y="103"/>
                  </a:cxn>
                  <a:cxn ang="0">
                    <a:pos x="230" y="146"/>
                  </a:cxn>
                  <a:cxn ang="0">
                    <a:pos x="235" y="185"/>
                  </a:cxn>
                  <a:cxn ang="0">
                    <a:pos x="243" y="320"/>
                  </a:cxn>
                  <a:cxn ang="0">
                    <a:pos x="243" y="1200"/>
                  </a:cxn>
                  <a:cxn ang="0">
                    <a:pos x="244" y="1299"/>
                  </a:cxn>
                  <a:cxn ang="0">
                    <a:pos x="250" y="1374"/>
                  </a:cxn>
                  <a:cxn ang="0">
                    <a:pos x="255" y="1430"/>
                  </a:cxn>
                  <a:cxn ang="0">
                    <a:pos x="212" y="1439"/>
                  </a:cxn>
                  <a:cxn ang="0">
                    <a:pos x="155" y="1268"/>
                  </a:cxn>
                  <a:cxn ang="0">
                    <a:pos x="142" y="1329"/>
                  </a:cxn>
                  <a:cxn ang="0">
                    <a:pos x="124" y="1378"/>
                  </a:cxn>
                  <a:cxn ang="0">
                    <a:pos x="106" y="1407"/>
                  </a:cxn>
                  <a:cxn ang="0">
                    <a:pos x="86" y="1421"/>
                  </a:cxn>
                  <a:cxn ang="0">
                    <a:pos x="65" y="1416"/>
                  </a:cxn>
                  <a:cxn ang="0">
                    <a:pos x="47" y="1396"/>
                  </a:cxn>
                  <a:cxn ang="0">
                    <a:pos x="31" y="1362"/>
                  </a:cxn>
                  <a:cxn ang="0">
                    <a:pos x="14" y="1291"/>
                  </a:cxn>
                  <a:cxn ang="0">
                    <a:pos x="4" y="1225"/>
                  </a:cxn>
                  <a:cxn ang="0">
                    <a:pos x="0" y="1126"/>
                  </a:cxn>
                  <a:cxn ang="0">
                    <a:pos x="0" y="1023"/>
                  </a:cxn>
                  <a:cxn ang="0">
                    <a:pos x="9" y="944"/>
                  </a:cxn>
                  <a:cxn ang="0">
                    <a:pos x="18" y="894"/>
                  </a:cxn>
                  <a:cxn ang="0">
                    <a:pos x="32" y="840"/>
                  </a:cxn>
                  <a:cxn ang="0">
                    <a:pos x="52" y="784"/>
                  </a:cxn>
                  <a:cxn ang="0">
                    <a:pos x="90" y="694"/>
                  </a:cxn>
                  <a:cxn ang="0">
                    <a:pos x="131" y="594"/>
                  </a:cxn>
                  <a:cxn ang="0">
                    <a:pos x="138" y="730"/>
                  </a:cxn>
                  <a:cxn ang="0">
                    <a:pos x="120" y="777"/>
                  </a:cxn>
                  <a:cxn ang="0">
                    <a:pos x="110" y="815"/>
                  </a:cxn>
                  <a:cxn ang="0">
                    <a:pos x="95" y="890"/>
                  </a:cxn>
                  <a:cxn ang="0">
                    <a:pos x="90" y="961"/>
                  </a:cxn>
                  <a:cxn ang="0">
                    <a:pos x="88" y="1050"/>
                  </a:cxn>
                  <a:cxn ang="0">
                    <a:pos x="90" y="1121"/>
                  </a:cxn>
                  <a:cxn ang="0">
                    <a:pos x="95" y="1160"/>
                  </a:cxn>
                  <a:cxn ang="0">
                    <a:pos x="102" y="1194"/>
                  </a:cxn>
                  <a:cxn ang="0">
                    <a:pos x="115" y="1205"/>
                  </a:cxn>
                  <a:cxn ang="0">
                    <a:pos x="126" y="1196"/>
                  </a:cxn>
                  <a:cxn ang="0">
                    <a:pos x="133" y="1182"/>
                  </a:cxn>
                  <a:cxn ang="0">
                    <a:pos x="140" y="1149"/>
                  </a:cxn>
                  <a:cxn ang="0">
                    <a:pos x="147" y="1095"/>
                  </a:cxn>
                  <a:cxn ang="0">
                    <a:pos x="153" y="1038"/>
                  </a:cxn>
                  <a:cxn ang="0">
                    <a:pos x="155" y="950"/>
                  </a:cxn>
                </a:cxnLst>
                <a:rect l="0" t="0" r="r" b="b"/>
                <a:pathLst>
                  <a:path w="261" h="1457">
                    <a:moveTo>
                      <a:pt x="137" y="583"/>
                    </a:moveTo>
                    <a:lnTo>
                      <a:pt x="153" y="540"/>
                    </a:lnTo>
                    <a:lnTo>
                      <a:pt x="153" y="536"/>
                    </a:lnTo>
                    <a:lnTo>
                      <a:pt x="153" y="358"/>
                    </a:lnTo>
                    <a:lnTo>
                      <a:pt x="153" y="291"/>
                    </a:lnTo>
                    <a:lnTo>
                      <a:pt x="153" y="275"/>
                    </a:lnTo>
                    <a:lnTo>
                      <a:pt x="153" y="263"/>
                    </a:lnTo>
                    <a:lnTo>
                      <a:pt x="151" y="261"/>
                    </a:lnTo>
                    <a:lnTo>
                      <a:pt x="151" y="246"/>
                    </a:lnTo>
                    <a:lnTo>
                      <a:pt x="151" y="234"/>
                    </a:lnTo>
                    <a:lnTo>
                      <a:pt x="149" y="221"/>
                    </a:lnTo>
                    <a:lnTo>
                      <a:pt x="147" y="211"/>
                    </a:lnTo>
                    <a:lnTo>
                      <a:pt x="147" y="200"/>
                    </a:lnTo>
                    <a:lnTo>
                      <a:pt x="146" y="191"/>
                    </a:lnTo>
                    <a:lnTo>
                      <a:pt x="144" y="184"/>
                    </a:lnTo>
                    <a:lnTo>
                      <a:pt x="142" y="175"/>
                    </a:lnTo>
                    <a:lnTo>
                      <a:pt x="140" y="169"/>
                    </a:lnTo>
                    <a:lnTo>
                      <a:pt x="138" y="166"/>
                    </a:lnTo>
                    <a:lnTo>
                      <a:pt x="135" y="160"/>
                    </a:lnTo>
                    <a:lnTo>
                      <a:pt x="133" y="158"/>
                    </a:lnTo>
                    <a:lnTo>
                      <a:pt x="131" y="158"/>
                    </a:lnTo>
                    <a:lnTo>
                      <a:pt x="129" y="157"/>
                    </a:lnTo>
                    <a:lnTo>
                      <a:pt x="128" y="157"/>
                    </a:lnTo>
                    <a:lnTo>
                      <a:pt x="122" y="158"/>
                    </a:lnTo>
                    <a:lnTo>
                      <a:pt x="120" y="160"/>
                    </a:lnTo>
                    <a:lnTo>
                      <a:pt x="117" y="164"/>
                    </a:lnTo>
                    <a:lnTo>
                      <a:pt x="115" y="166"/>
                    </a:lnTo>
                    <a:lnTo>
                      <a:pt x="111" y="171"/>
                    </a:lnTo>
                    <a:lnTo>
                      <a:pt x="108" y="175"/>
                    </a:lnTo>
                    <a:lnTo>
                      <a:pt x="106" y="180"/>
                    </a:lnTo>
                    <a:lnTo>
                      <a:pt x="101" y="191"/>
                    </a:lnTo>
                    <a:lnTo>
                      <a:pt x="97" y="202"/>
                    </a:lnTo>
                    <a:lnTo>
                      <a:pt x="94" y="212"/>
                    </a:lnTo>
                    <a:lnTo>
                      <a:pt x="92" y="218"/>
                    </a:lnTo>
                    <a:lnTo>
                      <a:pt x="88" y="227"/>
                    </a:lnTo>
                    <a:lnTo>
                      <a:pt x="85" y="241"/>
                    </a:lnTo>
                    <a:lnTo>
                      <a:pt x="79" y="257"/>
                    </a:lnTo>
                    <a:lnTo>
                      <a:pt x="74" y="273"/>
                    </a:lnTo>
                    <a:lnTo>
                      <a:pt x="72" y="288"/>
                    </a:lnTo>
                    <a:lnTo>
                      <a:pt x="68" y="293"/>
                    </a:lnTo>
                    <a:lnTo>
                      <a:pt x="65" y="313"/>
                    </a:lnTo>
                    <a:lnTo>
                      <a:pt x="59" y="335"/>
                    </a:lnTo>
                    <a:lnTo>
                      <a:pt x="56" y="354"/>
                    </a:lnTo>
                    <a:lnTo>
                      <a:pt x="50" y="376"/>
                    </a:lnTo>
                    <a:lnTo>
                      <a:pt x="50" y="378"/>
                    </a:lnTo>
                    <a:lnTo>
                      <a:pt x="45" y="403"/>
                    </a:lnTo>
                    <a:lnTo>
                      <a:pt x="41" y="426"/>
                    </a:lnTo>
                    <a:lnTo>
                      <a:pt x="38" y="453"/>
                    </a:lnTo>
                    <a:lnTo>
                      <a:pt x="32" y="480"/>
                    </a:lnTo>
                    <a:lnTo>
                      <a:pt x="31" y="489"/>
                    </a:lnTo>
                    <a:lnTo>
                      <a:pt x="29" y="496"/>
                    </a:lnTo>
                    <a:lnTo>
                      <a:pt x="27" y="511"/>
                    </a:lnTo>
                    <a:lnTo>
                      <a:pt x="25" y="532"/>
                    </a:lnTo>
                    <a:lnTo>
                      <a:pt x="25" y="121"/>
                    </a:lnTo>
                    <a:lnTo>
                      <a:pt x="29" y="110"/>
                    </a:lnTo>
                    <a:lnTo>
                      <a:pt x="31" y="106"/>
                    </a:lnTo>
                    <a:lnTo>
                      <a:pt x="34" y="99"/>
                    </a:lnTo>
                    <a:lnTo>
                      <a:pt x="40" y="90"/>
                    </a:lnTo>
                    <a:lnTo>
                      <a:pt x="45" y="83"/>
                    </a:lnTo>
                    <a:lnTo>
                      <a:pt x="49" y="76"/>
                    </a:lnTo>
                    <a:lnTo>
                      <a:pt x="50" y="72"/>
                    </a:lnTo>
                    <a:lnTo>
                      <a:pt x="54" y="67"/>
                    </a:lnTo>
                    <a:lnTo>
                      <a:pt x="59" y="61"/>
                    </a:lnTo>
                    <a:lnTo>
                      <a:pt x="63" y="56"/>
                    </a:lnTo>
                    <a:lnTo>
                      <a:pt x="72" y="47"/>
                    </a:lnTo>
                    <a:lnTo>
                      <a:pt x="74" y="43"/>
                    </a:lnTo>
                    <a:lnTo>
                      <a:pt x="85" y="34"/>
                    </a:lnTo>
                    <a:lnTo>
                      <a:pt x="92" y="27"/>
                    </a:lnTo>
                    <a:lnTo>
                      <a:pt x="94" y="25"/>
                    </a:lnTo>
                    <a:lnTo>
                      <a:pt x="102" y="16"/>
                    </a:lnTo>
                    <a:lnTo>
                      <a:pt x="111" y="11"/>
                    </a:lnTo>
                    <a:lnTo>
                      <a:pt x="122" y="5"/>
                    </a:lnTo>
                    <a:lnTo>
                      <a:pt x="129" y="4"/>
                    </a:lnTo>
                    <a:lnTo>
                      <a:pt x="131" y="4"/>
                    </a:lnTo>
                    <a:lnTo>
                      <a:pt x="138" y="2"/>
                    </a:lnTo>
                    <a:lnTo>
                      <a:pt x="142" y="0"/>
                    </a:lnTo>
                    <a:lnTo>
                      <a:pt x="146" y="2"/>
                    </a:lnTo>
                    <a:lnTo>
                      <a:pt x="149" y="2"/>
                    </a:lnTo>
                    <a:lnTo>
                      <a:pt x="153" y="4"/>
                    </a:lnTo>
                    <a:lnTo>
                      <a:pt x="162" y="5"/>
                    </a:lnTo>
                    <a:lnTo>
                      <a:pt x="169" y="11"/>
                    </a:lnTo>
                    <a:lnTo>
                      <a:pt x="173" y="13"/>
                    </a:lnTo>
                    <a:lnTo>
                      <a:pt x="178" y="16"/>
                    </a:lnTo>
                    <a:lnTo>
                      <a:pt x="185" y="22"/>
                    </a:lnTo>
                    <a:lnTo>
                      <a:pt x="192" y="31"/>
                    </a:lnTo>
                    <a:lnTo>
                      <a:pt x="198" y="38"/>
                    </a:lnTo>
                    <a:lnTo>
                      <a:pt x="203" y="47"/>
                    </a:lnTo>
                    <a:lnTo>
                      <a:pt x="208" y="58"/>
                    </a:lnTo>
                    <a:lnTo>
                      <a:pt x="210" y="63"/>
                    </a:lnTo>
                    <a:lnTo>
                      <a:pt x="212" y="67"/>
                    </a:lnTo>
                    <a:lnTo>
                      <a:pt x="214" y="68"/>
                    </a:lnTo>
                    <a:lnTo>
                      <a:pt x="216" y="76"/>
                    </a:lnTo>
                    <a:lnTo>
                      <a:pt x="217" y="81"/>
                    </a:lnTo>
                    <a:lnTo>
                      <a:pt x="219" y="88"/>
                    </a:lnTo>
                    <a:lnTo>
                      <a:pt x="221" y="95"/>
                    </a:lnTo>
                    <a:lnTo>
                      <a:pt x="223" y="103"/>
                    </a:lnTo>
                    <a:lnTo>
                      <a:pt x="225" y="110"/>
                    </a:lnTo>
                    <a:lnTo>
                      <a:pt x="226" y="119"/>
                    </a:lnTo>
                    <a:lnTo>
                      <a:pt x="228" y="128"/>
                    </a:lnTo>
                    <a:lnTo>
                      <a:pt x="230" y="137"/>
                    </a:lnTo>
                    <a:lnTo>
                      <a:pt x="230" y="146"/>
                    </a:lnTo>
                    <a:lnTo>
                      <a:pt x="232" y="155"/>
                    </a:lnTo>
                    <a:lnTo>
                      <a:pt x="232" y="157"/>
                    </a:lnTo>
                    <a:lnTo>
                      <a:pt x="234" y="166"/>
                    </a:lnTo>
                    <a:lnTo>
                      <a:pt x="234" y="175"/>
                    </a:lnTo>
                    <a:lnTo>
                      <a:pt x="235" y="185"/>
                    </a:lnTo>
                    <a:lnTo>
                      <a:pt x="237" y="209"/>
                    </a:lnTo>
                    <a:lnTo>
                      <a:pt x="239" y="232"/>
                    </a:lnTo>
                    <a:lnTo>
                      <a:pt x="239" y="259"/>
                    </a:lnTo>
                    <a:lnTo>
                      <a:pt x="241" y="290"/>
                    </a:lnTo>
                    <a:lnTo>
                      <a:pt x="243" y="320"/>
                    </a:lnTo>
                    <a:lnTo>
                      <a:pt x="243" y="354"/>
                    </a:lnTo>
                    <a:lnTo>
                      <a:pt x="243" y="389"/>
                    </a:lnTo>
                    <a:lnTo>
                      <a:pt x="243" y="408"/>
                    </a:lnTo>
                    <a:lnTo>
                      <a:pt x="243" y="428"/>
                    </a:lnTo>
                    <a:lnTo>
                      <a:pt x="243" y="1200"/>
                    </a:lnTo>
                    <a:lnTo>
                      <a:pt x="243" y="1221"/>
                    </a:lnTo>
                    <a:lnTo>
                      <a:pt x="243" y="1243"/>
                    </a:lnTo>
                    <a:lnTo>
                      <a:pt x="243" y="1261"/>
                    </a:lnTo>
                    <a:lnTo>
                      <a:pt x="244" y="1281"/>
                    </a:lnTo>
                    <a:lnTo>
                      <a:pt x="244" y="1299"/>
                    </a:lnTo>
                    <a:lnTo>
                      <a:pt x="244" y="1315"/>
                    </a:lnTo>
                    <a:lnTo>
                      <a:pt x="246" y="1331"/>
                    </a:lnTo>
                    <a:lnTo>
                      <a:pt x="246" y="1345"/>
                    </a:lnTo>
                    <a:lnTo>
                      <a:pt x="248" y="1360"/>
                    </a:lnTo>
                    <a:lnTo>
                      <a:pt x="250" y="1374"/>
                    </a:lnTo>
                    <a:lnTo>
                      <a:pt x="250" y="1389"/>
                    </a:lnTo>
                    <a:lnTo>
                      <a:pt x="253" y="1401"/>
                    </a:lnTo>
                    <a:lnTo>
                      <a:pt x="253" y="1416"/>
                    </a:lnTo>
                    <a:lnTo>
                      <a:pt x="255" y="1430"/>
                    </a:lnTo>
                    <a:lnTo>
                      <a:pt x="259" y="1444"/>
                    </a:lnTo>
                    <a:lnTo>
                      <a:pt x="261" y="1457"/>
                    </a:lnTo>
                    <a:lnTo>
                      <a:pt x="253" y="1453"/>
                    </a:lnTo>
                    <a:lnTo>
                      <a:pt x="232" y="1446"/>
                    </a:lnTo>
                    <a:lnTo>
                      <a:pt x="212" y="1439"/>
                    </a:lnTo>
                    <a:lnTo>
                      <a:pt x="192" y="1432"/>
                    </a:lnTo>
                    <a:lnTo>
                      <a:pt x="173" y="1425"/>
                    </a:lnTo>
                    <a:lnTo>
                      <a:pt x="158" y="1421"/>
                    </a:lnTo>
                    <a:lnTo>
                      <a:pt x="158" y="1250"/>
                    </a:lnTo>
                    <a:lnTo>
                      <a:pt x="155" y="1268"/>
                    </a:lnTo>
                    <a:lnTo>
                      <a:pt x="153" y="1284"/>
                    </a:lnTo>
                    <a:lnTo>
                      <a:pt x="151" y="1284"/>
                    </a:lnTo>
                    <a:lnTo>
                      <a:pt x="147" y="1300"/>
                    </a:lnTo>
                    <a:lnTo>
                      <a:pt x="146" y="1315"/>
                    </a:lnTo>
                    <a:lnTo>
                      <a:pt x="142" y="1329"/>
                    </a:lnTo>
                    <a:lnTo>
                      <a:pt x="137" y="1344"/>
                    </a:lnTo>
                    <a:lnTo>
                      <a:pt x="133" y="1354"/>
                    </a:lnTo>
                    <a:lnTo>
                      <a:pt x="131" y="1360"/>
                    </a:lnTo>
                    <a:lnTo>
                      <a:pt x="129" y="1367"/>
                    </a:lnTo>
                    <a:lnTo>
                      <a:pt x="124" y="1378"/>
                    </a:lnTo>
                    <a:lnTo>
                      <a:pt x="120" y="1387"/>
                    </a:lnTo>
                    <a:lnTo>
                      <a:pt x="115" y="1394"/>
                    </a:lnTo>
                    <a:lnTo>
                      <a:pt x="111" y="1401"/>
                    </a:lnTo>
                    <a:lnTo>
                      <a:pt x="110" y="1401"/>
                    </a:lnTo>
                    <a:lnTo>
                      <a:pt x="106" y="1407"/>
                    </a:lnTo>
                    <a:lnTo>
                      <a:pt x="101" y="1412"/>
                    </a:lnTo>
                    <a:lnTo>
                      <a:pt x="95" y="1417"/>
                    </a:lnTo>
                    <a:lnTo>
                      <a:pt x="92" y="1421"/>
                    </a:lnTo>
                    <a:lnTo>
                      <a:pt x="90" y="1421"/>
                    </a:lnTo>
                    <a:lnTo>
                      <a:pt x="86" y="1421"/>
                    </a:lnTo>
                    <a:lnTo>
                      <a:pt x="83" y="1421"/>
                    </a:lnTo>
                    <a:lnTo>
                      <a:pt x="77" y="1421"/>
                    </a:lnTo>
                    <a:lnTo>
                      <a:pt x="72" y="1419"/>
                    </a:lnTo>
                    <a:lnTo>
                      <a:pt x="70" y="1419"/>
                    </a:lnTo>
                    <a:lnTo>
                      <a:pt x="65" y="1416"/>
                    </a:lnTo>
                    <a:lnTo>
                      <a:pt x="61" y="1412"/>
                    </a:lnTo>
                    <a:lnTo>
                      <a:pt x="56" y="1407"/>
                    </a:lnTo>
                    <a:lnTo>
                      <a:pt x="50" y="1403"/>
                    </a:lnTo>
                    <a:lnTo>
                      <a:pt x="47" y="1396"/>
                    </a:lnTo>
                    <a:lnTo>
                      <a:pt x="43" y="1389"/>
                    </a:lnTo>
                    <a:lnTo>
                      <a:pt x="40" y="1381"/>
                    </a:lnTo>
                    <a:lnTo>
                      <a:pt x="36" y="1376"/>
                    </a:lnTo>
                    <a:lnTo>
                      <a:pt x="31" y="1363"/>
                    </a:lnTo>
                    <a:lnTo>
                      <a:pt x="31" y="1362"/>
                    </a:lnTo>
                    <a:lnTo>
                      <a:pt x="27" y="1349"/>
                    </a:lnTo>
                    <a:lnTo>
                      <a:pt x="23" y="1336"/>
                    </a:lnTo>
                    <a:lnTo>
                      <a:pt x="20" y="1322"/>
                    </a:lnTo>
                    <a:lnTo>
                      <a:pt x="16" y="1308"/>
                    </a:lnTo>
                    <a:lnTo>
                      <a:pt x="14" y="1291"/>
                    </a:lnTo>
                    <a:lnTo>
                      <a:pt x="11" y="1275"/>
                    </a:lnTo>
                    <a:lnTo>
                      <a:pt x="11" y="1273"/>
                    </a:lnTo>
                    <a:lnTo>
                      <a:pt x="9" y="1259"/>
                    </a:lnTo>
                    <a:lnTo>
                      <a:pt x="6" y="1243"/>
                    </a:lnTo>
                    <a:lnTo>
                      <a:pt x="4" y="1225"/>
                    </a:lnTo>
                    <a:lnTo>
                      <a:pt x="4" y="1207"/>
                    </a:lnTo>
                    <a:lnTo>
                      <a:pt x="2" y="1187"/>
                    </a:lnTo>
                    <a:lnTo>
                      <a:pt x="0" y="1169"/>
                    </a:lnTo>
                    <a:lnTo>
                      <a:pt x="0" y="1148"/>
                    </a:lnTo>
                    <a:lnTo>
                      <a:pt x="0" y="1126"/>
                    </a:lnTo>
                    <a:lnTo>
                      <a:pt x="0" y="1106"/>
                    </a:lnTo>
                    <a:lnTo>
                      <a:pt x="0" y="1086"/>
                    </a:lnTo>
                    <a:lnTo>
                      <a:pt x="0" y="1067"/>
                    </a:lnTo>
                    <a:lnTo>
                      <a:pt x="0" y="1045"/>
                    </a:lnTo>
                    <a:lnTo>
                      <a:pt x="0" y="1023"/>
                    </a:lnTo>
                    <a:lnTo>
                      <a:pt x="2" y="1005"/>
                    </a:lnTo>
                    <a:lnTo>
                      <a:pt x="4" y="989"/>
                    </a:lnTo>
                    <a:lnTo>
                      <a:pt x="6" y="975"/>
                    </a:lnTo>
                    <a:lnTo>
                      <a:pt x="6" y="959"/>
                    </a:lnTo>
                    <a:lnTo>
                      <a:pt x="9" y="944"/>
                    </a:lnTo>
                    <a:lnTo>
                      <a:pt x="11" y="932"/>
                    </a:lnTo>
                    <a:lnTo>
                      <a:pt x="11" y="930"/>
                    </a:lnTo>
                    <a:lnTo>
                      <a:pt x="13" y="917"/>
                    </a:lnTo>
                    <a:lnTo>
                      <a:pt x="14" y="907"/>
                    </a:lnTo>
                    <a:lnTo>
                      <a:pt x="18" y="894"/>
                    </a:lnTo>
                    <a:lnTo>
                      <a:pt x="22" y="881"/>
                    </a:lnTo>
                    <a:lnTo>
                      <a:pt x="25" y="867"/>
                    </a:lnTo>
                    <a:lnTo>
                      <a:pt x="29" y="854"/>
                    </a:lnTo>
                    <a:lnTo>
                      <a:pt x="31" y="845"/>
                    </a:lnTo>
                    <a:lnTo>
                      <a:pt x="32" y="840"/>
                    </a:lnTo>
                    <a:lnTo>
                      <a:pt x="38" y="826"/>
                    </a:lnTo>
                    <a:lnTo>
                      <a:pt x="43" y="811"/>
                    </a:lnTo>
                    <a:lnTo>
                      <a:pt x="49" y="797"/>
                    </a:lnTo>
                    <a:lnTo>
                      <a:pt x="50" y="788"/>
                    </a:lnTo>
                    <a:lnTo>
                      <a:pt x="52" y="784"/>
                    </a:lnTo>
                    <a:lnTo>
                      <a:pt x="56" y="775"/>
                    </a:lnTo>
                    <a:lnTo>
                      <a:pt x="59" y="768"/>
                    </a:lnTo>
                    <a:lnTo>
                      <a:pt x="61" y="764"/>
                    </a:lnTo>
                    <a:lnTo>
                      <a:pt x="72" y="741"/>
                    </a:lnTo>
                    <a:lnTo>
                      <a:pt x="90" y="694"/>
                    </a:lnTo>
                    <a:lnTo>
                      <a:pt x="92" y="693"/>
                    </a:lnTo>
                    <a:lnTo>
                      <a:pt x="110" y="646"/>
                    </a:lnTo>
                    <a:lnTo>
                      <a:pt x="111" y="642"/>
                    </a:lnTo>
                    <a:lnTo>
                      <a:pt x="122" y="619"/>
                    </a:lnTo>
                    <a:lnTo>
                      <a:pt x="131" y="594"/>
                    </a:lnTo>
                    <a:lnTo>
                      <a:pt x="137" y="583"/>
                    </a:lnTo>
                    <a:close/>
                    <a:moveTo>
                      <a:pt x="155" y="693"/>
                    </a:moveTo>
                    <a:lnTo>
                      <a:pt x="153" y="700"/>
                    </a:lnTo>
                    <a:lnTo>
                      <a:pt x="151" y="703"/>
                    </a:lnTo>
                    <a:lnTo>
                      <a:pt x="138" y="730"/>
                    </a:lnTo>
                    <a:lnTo>
                      <a:pt x="131" y="748"/>
                    </a:lnTo>
                    <a:lnTo>
                      <a:pt x="124" y="763"/>
                    </a:lnTo>
                    <a:lnTo>
                      <a:pt x="122" y="770"/>
                    </a:lnTo>
                    <a:lnTo>
                      <a:pt x="120" y="777"/>
                    </a:lnTo>
                    <a:lnTo>
                      <a:pt x="119" y="782"/>
                    </a:lnTo>
                    <a:lnTo>
                      <a:pt x="117" y="786"/>
                    </a:lnTo>
                    <a:lnTo>
                      <a:pt x="113" y="800"/>
                    </a:lnTo>
                    <a:lnTo>
                      <a:pt x="111" y="809"/>
                    </a:lnTo>
                    <a:lnTo>
                      <a:pt x="110" y="815"/>
                    </a:lnTo>
                    <a:lnTo>
                      <a:pt x="106" y="829"/>
                    </a:lnTo>
                    <a:lnTo>
                      <a:pt x="102" y="844"/>
                    </a:lnTo>
                    <a:lnTo>
                      <a:pt x="101" y="858"/>
                    </a:lnTo>
                    <a:lnTo>
                      <a:pt x="99" y="874"/>
                    </a:lnTo>
                    <a:lnTo>
                      <a:pt x="95" y="890"/>
                    </a:lnTo>
                    <a:lnTo>
                      <a:pt x="95" y="907"/>
                    </a:lnTo>
                    <a:lnTo>
                      <a:pt x="94" y="925"/>
                    </a:lnTo>
                    <a:lnTo>
                      <a:pt x="92" y="943"/>
                    </a:lnTo>
                    <a:lnTo>
                      <a:pt x="92" y="950"/>
                    </a:lnTo>
                    <a:lnTo>
                      <a:pt x="90" y="961"/>
                    </a:lnTo>
                    <a:lnTo>
                      <a:pt x="90" y="979"/>
                    </a:lnTo>
                    <a:lnTo>
                      <a:pt x="88" y="996"/>
                    </a:lnTo>
                    <a:lnTo>
                      <a:pt x="88" y="1014"/>
                    </a:lnTo>
                    <a:lnTo>
                      <a:pt x="88" y="1032"/>
                    </a:lnTo>
                    <a:lnTo>
                      <a:pt x="88" y="1050"/>
                    </a:lnTo>
                    <a:lnTo>
                      <a:pt x="88" y="1067"/>
                    </a:lnTo>
                    <a:lnTo>
                      <a:pt x="88" y="1081"/>
                    </a:lnTo>
                    <a:lnTo>
                      <a:pt x="88" y="1095"/>
                    </a:lnTo>
                    <a:lnTo>
                      <a:pt x="90" y="1108"/>
                    </a:lnTo>
                    <a:lnTo>
                      <a:pt x="90" y="1121"/>
                    </a:lnTo>
                    <a:lnTo>
                      <a:pt x="92" y="1130"/>
                    </a:lnTo>
                    <a:lnTo>
                      <a:pt x="92" y="1131"/>
                    </a:lnTo>
                    <a:lnTo>
                      <a:pt x="92" y="1142"/>
                    </a:lnTo>
                    <a:lnTo>
                      <a:pt x="94" y="1151"/>
                    </a:lnTo>
                    <a:lnTo>
                      <a:pt x="95" y="1160"/>
                    </a:lnTo>
                    <a:lnTo>
                      <a:pt x="95" y="1167"/>
                    </a:lnTo>
                    <a:lnTo>
                      <a:pt x="97" y="1175"/>
                    </a:lnTo>
                    <a:lnTo>
                      <a:pt x="99" y="1182"/>
                    </a:lnTo>
                    <a:lnTo>
                      <a:pt x="101" y="1187"/>
                    </a:lnTo>
                    <a:lnTo>
                      <a:pt x="102" y="1194"/>
                    </a:lnTo>
                    <a:lnTo>
                      <a:pt x="106" y="1200"/>
                    </a:lnTo>
                    <a:lnTo>
                      <a:pt x="108" y="1205"/>
                    </a:lnTo>
                    <a:lnTo>
                      <a:pt x="111" y="1205"/>
                    </a:lnTo>
                    <a:lnTo>
                      <a:pt x="113" y="1205"/>
                    </a:lnTo>
                    <a:lnTo>
                      <a:pt x="115" y="1205"/>
                    </a:lnTo>
                    <a:lnTo>
                      <a:pt x="117" y="1203"/>
                    </a:lnTo>
                    <a:lnTo>
                      <a:pt x="119" y="1202"/>
                    </a:lnTo>
                    <a:lnTo>
                      <a:pt x="122" y="1202"/>
                    </a:lnTo>
                    <a:lnTo>
                      <a:pt x="124" y="1198"/>
                    </a:lnTo>
                    <a:lnTo>
                      <a:pt x="126" y="1196"/>
                    </a:lnTo>
                    <a:lnTo>
                      <a:pt x="128" y="1193"/>
                    </a:lnTo>
                    <a:lnTo>
                      <a:pt x="129" y="1189"/>
                    </a:lnTo>
                    <a:lnTo>
                      <a:pt x="131" y="1185"/>
                    </a:lnTo>
                    <a:lnTo>
                      <a:pt x="131" y="1184"/>
                    </a:lnTo>
                    <a:lnTo>
                      <a:pt x="133" y="1182"/>
                    </a:lnTo>
                    <a:lnTo>
                      <a:pt x="135" y="1176"/>
                    </a:lnTo>
                    <a:lnTo>
                      <a:pt x="137" y="1171"/>
                    </a:lnTo>
                    <a:lnTo>
                      <a:pt x="137" y="1166"/>
                    </a:lnTo>
                    <a:lnTo>
                      <a:pt x="138" y="1160"/>
                    </a:lnTo>
                    <a:lnTo>
                      <a:pt x="140" y="1149"/>
                    </a:lnTo>
                    <a:lnTo>
                      <a:pt x="142" y="1140"/>
                    </a:lnTo>
                    <a:lnTo>
                      <a:pt x="144" y="1130"/>
                    </a:lnTo>
                    <a:lnTo>
                      <a:pt x="146" y="1119"/>
                    </a:lnTo>
                    <a:lnTo>
                      <a:pt x="147" y="1106"/>
                    </a:lnTo>
                    <a:lnTo>
                      <a:pt x="147" y="1095"/>
                    </a:lnTo>
                    <a:lnTo>
                      <a:pt x="149" y="1081"/>
                    </a:lnTo>
                    <a:lnTo>
                      <a:pt x="151" y="1068"/>
                    </a:lnTo>
                    <a:lnTo>
                      <a:pt x="151" y="1052"/>
                    </a:lnTo>
                    <a:lnTo>
                      <a:pt x="153" y="1045"/>
                    </a:lnTo>
                    <a:lnTo>
                      <a:pt x="153" y="1038"/>
                    </a:lnTo>
                    <a:lnTo>
                      <a:pt x="153" y="1022"/>
                    </a:lnTo>
                    <a:lnTo>
                      <a:pt x="153" y="1004"/>
                    </a:lnTo>
                    <a:lnTo>
                      <a:pt x="155" y="987"/>
                    </a:lnTo>
                    <a:lnTo>
                      <a:pt x="155" y="968"/>
                    </a:lnTo>
                    <a:lnTo>
                      <a:pt x="155" y="950"/>
                    </a:lnTo>
                    <a:lnTo>
                      <a:pt x="155" y="932"/>
                    </a:lnTo>
                    <a:lnTo>
                      <a:pt x="155" y="6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53"/>
              <p:cNvSpPr>
                <a:spLocks/>
              </p:cNvSpPr>
              <p:nvPr/>
            </p:nvSpPr>
            <p:spPr bwMode="auto">
              <a:xfrm>
                <a:off x="10760" y="9254"/>
                <a:ext cx="99" cy="774"/>
              </a:xfrm>
              <a:custGeom>
                <a:avLst/>
                <a:gdLst/>
                <a:ahLst/>
                <a:cxnLst>
                  <a:cxn ang="0">
                    <a:pos x="96" y="1536"/>
                  </a:cxn>
                  <a:cxn ang="0">
                    <a:pos x="35" y="1511"/>
                  </a:cxn>
                  <a:cxn ang="0">
                    <a:pos x="4" y="1489"/>
                  </a:cxn>
                  <a:cxn ang="0">
                    <a:pos x="11" y="1457"/>
                  </a:cxn>
                  <a:cxn ang="0">
                    <a:pos x="15" y="1430"/>
                  </a:cxn>
                  <a:cxn ang="0">
                    <a:pos x="18" y="1389"/>
                  </a:cxn>
                  <a:cxn ang="0">
                    <a:pos x="22" y="1336"/>
                  </a:cxn>
                  <a:cxn ang="0">
                    <a:pos x="22" y="1273"/>
                  </a:cxn>
                  <a:cxn ang="0">
                    <a:pos x="22" y="318"/>
                  </a:cxn>
                  <a:cxn ang="0">
                    <a:pos x="22" y="259"/>
                  </a:cxn>
                  <a:cxn ang="0">
                    <a:pos x="20" y="205"/>
                  </a:cxn>
                  <a:cxn ang="0">
                    <a:pos x="17" y="155"/>
                  </a:cxn>
                  <a:cxn ang="0">
                    <a:pos x="15" y="124"/>
                  </a:cxn>
                  <a:cxn ang="0">
                    <a:pos x="9" y="81"/>
                  </a:cxn>
                  <a:cxn ang="0">
                    <a:pos x="15" y="54"/>
                  </a:cxn>
                  <a:cxn ang="0">
                    <a:pos x="76" y="47"/>
                  </a:cxn>
                  <a:cxn ang="0">
                    <a:pos x="110" y="232"/>
                  </a:cxn>
                  <a:cxn ang="0">
                    <a:pos x="114" y="211"/>
                  </a:cxn>
                  <a:cxn ang="0">
                    <a:pos x="121" y="184"/>
                  </a:cxn>
                  <a:cxn ang="0">
                    <a:pos x="133" y="130"/>
                  </a:cxn>
                  <a:cxn ang="0">
                    <a:pos x="141" y="101"/>
                  </a:cxn>
                  <a:cxn ang="0">
                    <a:pos x="153" y="65"/>
                  </a:cxn>
                  <a:cxn ang="0">
                    <a:pos x="164" y="45"/>
                  </a:cxn>
                  <a:cxn ang="0">
                    <a:pos x="176" y="23"/>
                  </a:cxn>
                  <a:cxn ang="0">
                    <a:pos x="189" y="7"/>
                  </a:cxn>
                  <a:cxn ang="0">
                    <a:pos x="196" y="0"/>
                  </a:cxn>
                  <a:cxn ang="0">
                    <a:pos x="198" y="597"/>
                  </a:cxn>
                  <a:cxn ang="0">
                    <a:pos x="194" y="547"/>
                  </a:cxn>
                  <a:cxn ang="0">
                    <a:pos x="187" y="475"/>
                  </a:cxn>
                  <a:cxn ang="0">
                    <a:pos x="178" y="421"/>
                  </a:cxn>
                  <a:cxn ang="0">
                    <a:pos x="173" y="392"/>
                  </a:cxn>
                  <a:cxn ang="0">
                    <a:pos x="164" y="360"/>
                  </a:cxn>
                  <a:cxn ang="0">
                    <a:pos x="155" y="345"/>
                  </a:cxn>
                  <a:cxn ang="0">
                    <a:pos x="148" y="342"/>
                  </a:cxn>
                  <a:cxn ang="0">
                    <a:pos x="141" y="345"/>
                  </a:cxn>
                  <a:cxn ang="0">
                    <a:pos x="135" y="354"/>
                  </a:cxn>
                  <a:cxn ang="0">
                    <a:pos x="128" y="378"/>
                  </a:cxn>
                  <a:cxn ang="0">
                    <a:pos x="123" y="407"/>
                  </a:cxn>
                  <a:cxn ang="0">
                    <a:pos x="119" y="439"/>
                  </a:cxn>
                  <a:cxn ang="0">
                    <a:pos x="115" y="475"/>
                  </a:cxn>
                  <a:cxn ang="0">
                    <a:pos x="114" y="506"/>
                  </a:cxn>
                  <a:cxn ang="0">
                    <a:pos x="112" y="561"/>
                  </a:cxn>
                  <a:cxn ang="0">
                    <a:pos x="112" y="658"/>
                  </a:cxn>
                  <a:cxn ang="0">
                    <a:pos x="112" y="1327"/>
                  </a:cxn>
                  <a:cxn ang="0">
                    <a:pos x="114" y="1389"/>
                  </a:cxn>
                  <a:cxn ang="0">
                    <a:pos x="115" y="1434"/>
                  </a:cxn>
                  <a:cxn ang="0">
                    <a:pos x="117" y="1466"/>
                  </a:cxn>
                  <a:cxn ang="0">
                    <a:pos x="123" y="1509"/>
                  </a:cxn>
                  <a:cxn ang="0">
                    <a:pos x="130" y="1549"/>
                  </a:cxn>
                </a:cxnLst>
                <a:rect l="0" t="0" r="r" b="b"/>
                <a:pathLst>
                  <a:path w="198" h="1549">
                    <a:moveTo>
                      <a:pt x="130" y="1549"/>
                    </a:moveTo>
                    <a:lnTo>
                      <a:pt x="115" y="1543"/>
                    </a:lnTo>
                    <a:lnTo>
                      <a:pt x="96" y="1536"/>
                    </a:lnTo>
                    <a:lnTo>
                      <a:pt x="76" y="1527"/>
                    </a:lnTo>
                    <a:lnTo>
                      <a:pt x="56" y="1520"/>
                    </a:lnTo>
                    <a:lnTo>
                      <a:pt x="35" y="1511"/>
                    </a:lnTo>
                    <a:lnTo>
                      <a:pt x="15" y="1504"/>
                    </a:lnTo>
                    <a:lnTo>
                      <a:pt x="0" y="1498"/>
                    </a:lnTo>
                    <a:lnTo>
                      <a:pt x="4" y="1489"/>
                    </a:lnTo>
                    <a:lnTo>
                      <a:pt x="6" y="1479"/>
                    </a:lnTo>
                    <a:lnTo>
                      <a:pt x="9" y="1468"/>
                    </a:lnTo>
                    <a:lnTo>
                      <a:pt x="11" y="1457"/>
                    </a:lnTo>
                    <a:lnTo>
                      <a:pt x="13" y="1444"/>
                    </a:lnTo>
                    <a:lnTo>
                      <a:pt x="15" y="1432"/>
                    </a:lnTo>
                    <a:lnTo>
                      <a:pt x="15" y="1430"/>
                    </a:lnTo>
                    <a:lnTo>
                      <a:pt x="17" y="1417"/>
                    </a:lnTo>
                    <a:lnTo>
                      <a:pt x="18" y="1405"/>
                    </a:lnTo>
                    <a:lnTo>
                      <a:pt x="18" y="1389"/>
                    </a:lnTo>
                    <a:lnTo>
                      <a:pt x="20" y="1374"/>
                    </a:lnTo>
                    <a:lnTo>
                      <a:pt x="20" y="1356"/>
                    </a:lnTo>
                    <a:lnTo>
                      <a:pt x="22" y="1336"/>
                    </a:lnTo>
                    <a:lnTo>
                      <a:pt x="22" y="1318"/>
                    </a:lnTo>
                    <a:lnTo>
                      <a:pt x="22" y="1297"/>
                    </a:lnTo>
                    <a:lnTo>
                      <a:pt x="22" y="1273"/>
                    </a:lnTo>
                    <a:lnTo>
                      <a:pt x="22" y="1252"/>
                    </a:lnTo>
                    <a:lnTo>
                      <a:pt x="22" y="1166"/>
                    </a:lnTo>
                    <a:lnTo>
                      <a:pt x="22" y="318"/>
                    </a:lnTo>
                    <a:lnTo>
                      <a:pt x="22" y="299"/>
                    </a:lnTo>
                    <a:lnTo>
                      <a:pt x="22" y="279"/>
                    </a:lnTo>
                    <a:lnTo>
                      <a:pt x="22" y="259"/>
                    </a:lnTo>
                    <a:lnTo>
                      <a:pt x="22" y="241"/>
                    </a:lnTo>
                    <a:lnTo>
                      <a:pt x="20" y="223"/>
                    </a:lnTo>
                    <a:lnTo>
                      <a:pt x="20" y="205"/>
                    </a:lnTo>
                    <a:lnTo>
                      <a:pt x="18" y="187"/>
                    </a:lnTo>
                    <a:lnTo>
                      <a:pt x="18" y="171"/>
                    </a:lnTo>
                    <a:lnTo>
                      <a:pt x="17" y="155"/>
                    </a:lnTo>
                    <a:lnTo>
                      <a:pt x="15" y="139"/>
                    </a:lnTo>
                    <a:lnTo>
                      <a:pt x="15" y="133"/>
                    </a:lnTo>
                    <a:lnTo>
                      <a:pt x="15" y="124"/>
                    </a:lnTo>
                    <a:lnTo>
                      <a:pt x="13" y="110"/>
                    </a:lnTo>
                    <a:lnTo>
                      <a:pt x="11" y="95"/>
                    </a:lnTo>
                    <a:lnTo>
                      <a:pt x="9" y="81"/>
                    </a:lnTo>
                    <a:lnTo>
                      <a:pt x="8" y="68"/>
                    </a:lnTo>
                    <a:lnTo>
                      <a:pt x="6" y="56"/>
                    </a:lnTo>
                    <a:lnTo>
                      <a:pt x="15" y="54"/>
                    </a:lnTo>
                    <a:lnTo>
                      <a:pt x="35" y="52"/>
                    </a:lnTo>
                    <a:lnTo>
                      <a:pt x="56" y="50"/>
                    </a:lnTo>
                    <a:lnTo>
                      <a:pt x="76" y="47"/>
                    </a:lnTo>
                    <a:lnTo>
                      <a:pt x="96" y="45"/>
                    </a:lnTo>
                    <a:lnTo>
                      <a:pt x="110" y="43"/>
                    </a:lnTo>
                    <a:lnTo>
                      <a:pt x="110" y="232"/>
                    </a:lnTo>
                    <a:lnTo>
                      <a:pt x="112" y="225"/>
                    </a:lnTo>
                    <a:lnTo>
                      <a:pt x="114" y="220"/>
                    </a:lnTo>
                    <a:lnTo>
                      <a:pt x="114" y="211"/>
                    </a:lnTo>
                    <a:lnTo>
                      <a:pt x="115" y="207"/>
                    </a:lnTo>
                    <a:lnTo>
                      <a:pt x="117" y="203"/>
                    </a:lnTo>
                    <a:lnTo>
                      <a:pt x="121" y="184"/>
                    </a:lnTo>
                    <a:lnTo>
                      <a:pt x="124" y="164"/>
                    </a:lnTo>
                    <a:lnTo>
                      <a:pt x="130" y="148"/>
                    </a:lnTo>
                    <a:lnTo>
                      <a:pt x="133" y="130"/>
                    </a:lnTo>
                    <a:lnTo>
                      <a:pt x="135" y="121"/>
                    </a:lnTo>
                    <a:lnTo>
                      <a:pt x="137" y="115"/>
                    </a:lnTo>
                    <a:lnTo>
                      <a:pt x="141" y="101"/>
                    </a:lnTo>
                    <a:lnTo>
                      <a:pt x="146" y="88"/>
                    </a:lnTo>
                    <a:lnTo>
                      <a:pt x="150" y="76"/>
                    </a:lnTo>
                    <a:lnTo>
                      <a:pt x="153" y="65"/>
                    </a:lnTo>
                    <a:lnTo>
                      <a:pt x="155" y="61"/>
                    </a:lnTo>
                    <a:lnTo>
                      <a:pt x="159" y="54"/>
                    </a:lnTo>
                    <a:lnTo>
                      <a:pt x="164" y="45"/>
                    </a:lnTo>
                    <a:lnTo>
                      <a:pt x="167" y="36"/>
                    </a:lnTo>
                    <a:lnTo>
                      <a:pt x="173" y="27"/>
                    </a:lnTo>
                    <a:lnTo>
                      <a:pt x="176" y="23"/>
                    </a:lnTo>
                    <a:lnTo>
                      <a:pt x="178" y="20"/>
                    </a:lnTo>
                    <a:lnTo>
                      <a:pt x="184" y="13"/>
                    </a:lnTo>
                    <a:lnTo>
                      <a:pt x="189" y="7"/>
                    </a:lnTo>
                    <a:lnTo>
                      <a:pt x="193" y="4"/>
                    </a:lnTo>
                    <a:lnTo>
                      <a:pt x="194" y="2"/>
                    </a:lnTo>
                    <a:lnTo>
                      <a:pt x="196" y="0"/>
                    </a:lnTo>
                    <a:lnTo>
                      <a:pt x="198" y="0"/>
                    </a:lnTo>
                    <a:lnTo>
                      <a:pt x="198" y="597"/>
                    </a:lnTo>
                    <a:lnTo>
                      <a:pt x="198" y="583"/>
                    </a:lnTo>
                    <a:lnTo>
                      <a:pt x="196" y="570"/>
                    </a:lnTo>
                    <a:lnTo>
                      <a:pt x="194" y="547"/>
                    </a:lnTo>
                    <a:lnTo>
                      <a:pt x="193" y="520"/>
                    </a:lnTo>
                    <a:lnTo>
                      <a:pt x="189" y="497"/>
                    </a:lnTo>
                    <a:lnTo>
                      <a:pt x="187" y="475"/>
                    </a:lnTo>
                    <a:lnTo>
                      <a:pt x="184" y="455"/>
                    </a:lnTo>
                    <a:lnTo>
                      <a:pt x="182" y="437"/>
                    </a:lnTo>
                    <a:lnTo>
                      <a:pt x="178" y="421"/>
                    </a:lnTo>
                    <a:lnTo>
                      <a:pt x="176" y="405"/>
                    </a:lnTo>
                    <a:lnTo>
                      <a:pt x="176" y="403"/>
                    </a:lnTo>
                    <a:lnTo>
                      <a:pt x="173" y="392"/>
                    </a:lnTo>
                    <a:lnTo>
                      <a:pt x="171" y="380"/>
                    </a:lnTo>
                    <a:lnTo>
                      <a:pt x="167" y="369"/>
                    </a:lnTo>
                    <a:lnTo>
                      <a:pt x="164" y="360"/>
                    </a:lnTo>
                    <a:lnTo>
                      <a:pt x="160" y="353"/>
                    </a:lnTo>
                    <a:lnTo>
                      <a:pt x="159" y="347"/>
                    </a:lnTo>
                    <a:lnTo>
                      <a:pt x="155" y="345"/>
                    </a:lnTo>
                    <a:lnTo>
                      <a:pt x="155" y="344"/>
                    </a:lnTo>
                    <a:lnTo>
                      <a:pt x="151" y="342"/>
                    </a:lnTo>
                    <a:lnTo>
                      <a:pt x="148" y="342"/>
                    </a:lnTo>
                    <a:lnTo>
                      <a:pt x="146" y="342"/>
                    </a:lnTo>
                    <a:lnTo>
                      <a:pt x="142" y="344"/>
                    </a:lnTo>
                    <a:lnTo>
                      <a:pt x="141" y="345"/>
                    </a:lnTo>
                    <a:lnTo>
                      <a:pt x="137" y="351"/>
                    </a:lnTo>
                    <a:lnTo>
                      <a:pt x="135" y="354"/>
                    </a:lnTo>
                    <a:lnTo>
                      <a:pt x="132" y="362"/>
                    </a:lnTo>
                    <a:lnTo>
                      <a:pt x="130" y="369"/>
                    </a:lnTo>
                    <a:lnTo>
                      <a:pt x="128" y="378"/>
                    </a:lnTo>
                    <a:lnTo>
                      <a:pt x="126" y="387"/>
                    </a:lnTo>
                    <a:lnTo>
                      <a:pt x="124" y="396"/>
                    </a:lnTo>
                    <a:lnTo>
                      <a:pt x="123" y="407"/>
                    </a:lnTo>
                    <a:lnTo>
                      <a:pt x="121" y="416"/>
                    </a:lnTo>
                    <a:lnTo>
                      <a:pt x="119" y="426"/>
                    </a:lnTo>
                    <a:lnTo>
                      <a:pt x="119" y="439"/>
                    </a:lnTo>
                    <a:lnTo>
                      <a:pt x="117" y="450"/>
                    </a:lnTo>
                    <a:lnTo>
                      <a:pt x="117" y="462"/>
                    </a:lnTo>
                    <a:lnTo>
                      <a:pt x="115" y="475"/>
                    </a:lnTo>
                    <a:lnTo>
                      <a:pt x="114" y="489"/>
                    </a:lnTo>
                    <a:lnTo>
                      <a:pt x="114" y="506"/>
                    </a:lnTo>
                    <a:lnTo>
                      <a:pt x="114" y="523"/>
                    </a:lnTo>
                    <a:lnTo>
                      <a:pt x="114" y="541"/>
                    </a:lnTo>
                    <a:lnTo>
                      <a:pt x="112" y="561"/>
                    </a:lnTo>
                    <a:lnTo>
                      <a:pt x="112" y="583"/>
                    </a:lnTo>
                    <a:lnTo>
                      <a:pt x="112" y="606"/>
                    </a:lnTo>
                    <a:lnTo>
                      <a:pt x="112" y="658"/>
                    </a:lnTo>
                    <a:lnTo>
                      <a:pt x="112" y="1279"/>
                    </a:lnTo>
                    <a:lnTo>
                      <a:pt x="112" y="1302"/>
                    </a:lnTo>
                    <a:lnTo>
                      <a:pt x="112" y="1327"/>
                    </a:lnTo>
                    <a:lnTo>
                      <a:pt x="112" y="1349"/>
                    </a:lnTo>
                    <a:lnTo>
                      <a:pt x="114" y="1369"/>
                    </a:lnTo>
                    <a:lnTo>
                      <a:pt x="114" y="1389"/>
                    </a:lnTo>
                    <a:lnTo>
                      <a:pt x="114" y="1407"/>
                    </a:lnTo>
                    <a:lnTo>
                      <a:pt x="114" y="1423"/>
                    </a:lnTo>
                    <a:lnTo>
                      <a:pt x="115" y="1434"/>
                    </a:lnTo>
                    <a:lnTo>
                      <a:pt x="115" y="1439"/>
                    </a:lnTo>
                    <a:lnTo>
                      <a:pt x="117" y="1452"/>
                    </a:lnTo>
                    <a:lnTo>
                      <a:pt x="117" y="1466"/>
                    </a:lnTo>
                    <a:lnTo>
                      <a:pt x="119" y="1480"/>
                    </a:lnTo>
                    <a:lnTo>
                      <a:pt x="121" y="1495"/>
                    </a:lnTo>
                    <a:lnTo>
                      <a:pt x="123" y="1509"/>
                    </a:lnTo>
                    <a:lnTo>
                      <a:pt x="124" y="1522"/>
                    </a:lnTo>
                    <a:lnTo>
                      <a:pt x="128" y="1536"/>
                    </a:lnTo>
                    <a:lnTo>
                      <a:pt x="130" y="15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54"/>
              <p:cNvSpPr>
                <a:spLocks/>
              </p:cNvSpPr>
              <p:nvPr/>
            </p:nvSpPr>
            <p:spPr bwMode="auto">
              <a:xfrm>
                <a:off x="10860" y="8812"/>
                <a:ext cx="158" cy="1303"/>
              </a:xfrm>
              <a:custGeom>
                <a:avLst/>
                <a:gdLst/>
                <a:ahLst/>
                <a:cxnLst>
                  <a:cxn ang="0">
                    <a:pos x="97" y="2504"/>
                  </a:cxn>
                  <a:cxn ang="0">
                    <a:pos x="38" y="2477"/>
                  </a:cxn>
                  <a:cxn ang="0">
                    <a:pos x="2" y="2450"/>
                  </a:cxn>
                  <a:cxn ang="0">
                    <a:pos x="9" y="2415"/>
                  </a:cxn>
                  <a:cxn ang="0">
                    <a:pos x="14" y="2374"/>
                  </a:cxn>
                  <a:cxn ang="0">
                    <a:pos x="16" y="2344"/>
                  </a:cxn>
                  <a:cxn ang="0">
                    <a:pos x="20" y="2290"/>
                  </a:cxn>
                  <a:cxn ang="0">
                    <a:pos x="20" y="2221"/>
                  </a:cxn>
                  <a:cxn ang="0">
                    <a:pos x="20" y="327"/>
                  </a:cxn>
                  <a:cxn ang="0">
                    <a:pos x="20" y="261"/>
                  </a:cxn>
                  <a:cxn ang="0">
                    <a:pos x="18" y="201"/>
                  </a:cxn>
                  <a:cxn ang="0">
                    <a:pos x="16" y="165"/>
                  </a:cxn>
                  <a:cxn ang="0">
                    <a:pos x="11" y="115"/>
                  </a:cxn>
                  <a:cxn ang="0">
                    <a:pos x="5" y="74"/>
                  </a:cxn>
                  <a:cxn ang="0">
                    <a:pos x="16" y="43"/>
                  </a:cxn>
                  <a:cxn ang="0">
                    <a:pos x="77" y="16"/>
                  </a:cxn>
                  <a:cxn ang="0">
                    <a:pos x="109" y="1513"/>
                  </a:cxn>
                  <a:cxn ang="0">
                    <a:pos x="124" y="1433"/>
                  </a:cxn>
                  <a:cxn ang="0">
                    <a:pos x="136" y="1369"/>
                  </a:cxn>
                  <a:cxn ang="0">
                    <a:pos x="143" y="1329"/>
                  </a:cxn>
                  <a:cxn ang="0">
                    <a:pos x="152" y="1272"/>
                  </a:cxn>
                  <a:cxn ang="0">
                    <a:pos x="158" y="1230"/>
                  </a:cxn>
                  <a:cxn ang="0">
                    <a:pos x="163" y="1173"/>
                  </a:cxn>
                  <a:cxn ang="0">
                    <a:pos x="169" y="1121"/>
                  </a:cxn>
                  <a:cxn ang="0">
                    <a:pos x="174" y="1059"/>
                  </a:cxn>
                  <a:cxn ang="0">
                    <a:pos x="174" y="996"/>
                  </a:cxn>
                  <a:cxn ang="0">
                    <a:pos x="174" y="962"/>
                  </a:cxn>
                  <a:cxn ang="0">
                    <a:pos x="170" y="924"/>
                  </a:cxn>
                  <a:cxn ang="0">
                    <a:pos x="169" y="897"/>
                  </a:cxn>
                  <a:cxn ang="0">
                    <a:pos x="197" y="890"/>
                  </a:cxn>
                  <a:cxn ang="0">
                    <a:pos x="258" y="881"/>
                  </a:cxn>
                  <a:cxn ang="0">
                    <a:pos x="284" y="903"/>
                  </a:cxn>
                  <a:cxn ang="0">
                    <a:pos x="275" y="939"/>
                  </a:cxn>
                  <a:cxn ang="0">
                    <a:pos x="244" y="1068"/>
                  </a:cxn>
                  <a:cxn ang="0">
                    <a:pos x="224" y="1146"/>
                  </a:cxn>
                  <a:cxn ang="0">
                    <a:pos x="210" y="1216"/>
                  </a:cxn>
                  <a:cxn ang="0">
                    <a:pos x="194" y="1286"/>
                  </a:cxn>
                  <a:cxn ang="0">
                    <a:pos x="178" y="1378"/>
                  </a:cxn>
                  <a:cxn ang="0">
                    <a:pos x="181" y="1464"/>
                  </a:cxn>
                  <a:cxn ang="0">
                    <a:pos x="197" y="1621"/>
                  </a:cxn>
                  <a:cxn ang="0">
                    <a:pos x="224" y="1851"/>
                  </a:cxn>
                  <a:cxn ang="0">
                    <a:pos x="251" y="2095"/>
                  </a:cxn>
                  <a:cxn ang="0">
                    <a:pos x="267" y="2248"/>
                  </a:cxn>
                  <a:cxn ang="0">
                    <a:pos x="287" y="2401"/>
                  </a:cxn>
                  <a:cxn ang="0">
                    <a:pos x="307" y="2547"/>
                  </a:cxn>
                  <a:cxn ang="0">
                    <a:pos x="278" y="2588"/>
                  </a:cxn>
                  <a:cxn ang="0">
                    <a:pos x="219" y="2559"/>
                  </a:cxn>
                  <a:cxn ang="0">
                    <a:pos x="188" y="2473"/>
                  </a:cxn>
                  <a:cxn ang="0">
                    <a:pos x="174" y="2324"/>
                  </a:cxn>
                  <a:cxn ang="0">
                    <a:pos x="136" y="1971"/>
                  </a:cxn>
                  <a:cxn ang="0">
                    <a:pos x="108" y="1692"/>
                  </a:cxn>
                  <a:cxn ang="0">
                    <a:pos x="108" y="2277"/>
                  </a:cxn>
                  <a:cxn ang="0">
                    <a:pos x="111" y="2344"/>
                  </a:cxn>
                  <a:cxn ang="0">
                    <a:pos x="113" y="2398"/>
                  </a:cxn>
                  <a:cxn ang="0">
                    <a:pos x="117" y="2444"/>
                  </a:cxn>
                  <a:cxn ang="0">
                    <a:pos x="120" y="2475"/>
                  </a:cxn>
                  <a:cxn ang="0">
                    <a:pos x="129" y="2516"/>
                  </a:cxn>
                </a:cxnLst>
                <a:rect l="0" t="0" r="r" b="b"/>
                <a:pathLst>
                  <a:path w="316" h="2606">
                    <a:moveTo>
                      <a:pt x="129" y="2516"/>
                    </a:moveTo>
                    <a:lnTo>
                      <a:pt x="117" y="2513"/>
                    </a:lnTo>
                    <a:lnTo>
                      <a:pt x="97" y="2504"/>
                    </a:lnTo>
                    <a:lnTo>
                      <a:pt x="77" y="2495"/>
                    </a:lnTo>
                    <a:lnTo>
                      <a:pt x="57" y="2486"/>
                    </a:lnTo>
                    <a:lnTo>
                      <a:pt x="38" y="2477"/>
                    </a:lnTo>
                    <a:lnTo>
                      <a:pt x="16" y="2468"/>
                    </a:lnTo>
                    <a:lnTo>
                      <a:pt x="0" y="2460"/>
                    </a:lnTo>
                    <a:lnTo>
                      <a:pt x="2" y="2450"/>
                    </a:lnTo>
                    <a:lnTo>
                      <a:pt x="5" y="2439"/>
                    </a:lnTo>
                    <a:lnTo>
                      <a:pt x="7" y="2428"/>
                    </a:lnTo>
                    <a:lnTo>
                      <a:pt x="9" y="2415"/>
                    </a:lnTo>
                    <a:lnTo>
                      <a:pt x="11" y="2403"/>
                    </a:lnTo>
                    <a:lnTo>
                      <a:pt x="12" y="2389"/>
                    </a:lnTo>
                    <a:lnTo>
                      <a:pt x="14" y="2374"/>
                    </a:lnTo>
                    <a:lnTo>
                      <a:pt x="16" y="2360"/>
                    </a:lnTo>
                    <a:lnTo>
                      <a:pt x="16" y="2344"/>
                    </a:lnTo>
                    <a:lnTo>
                      <a:pt x="18" y="2327"/>
                    </a:lnTo>
                    <a:lnTo>
                      <a:pt x="18" y="2308"/>
                    </a:lnTo>
                    <a:lnTo>
                      <a:pt x="20" y="2290"/>
                    </a:lnTo>
                    <a:lnTo>
                      <a:pt x="20" y="2268"/>
                    </a:lnTo>
                    <a:lnTo>
                      <a:pt x="20" y="2245"/>
                    </a:lnTo>
                    <a:lnTo>
                      <a:pt x="20" y="2221"/>
                    </a:lnTo>
                    <a:lnTo>
                      <a:pt x="20" y="2196"/>
                    </a:lnTo>
                    <a:lnTo>
                      <a:pt x="20" y="2099"/>
                    </a:lnTo>
                    <a:lnTo>
                      <a:pt x="20" y="327"/>
                    </a:lnTo>
                    <a:lnTo>
                      <a:pt x="20" y="304"/>
                    </a:lnTo>
                    <a:lnTo>
                      <a:pt x="20" y="282"/>
                    </a:lnTo>
                    <a:lnTo>
                      <a:pt x="20" y="261"/>
                    </a:lnTo>
                    <a:lnTo>
                      <a:pt x="20" y="241"/>
                    </a:lnTo>
                    <a:lnTo>
                      <a:pt x="20" y="221"/>
                    </a:lnTo>
                    <a:lnTo>
                      <a:pt x="18" y="201"/>
                    </a:lnTo>
                    <a:lnTo>
                      <a:pt x="16" y="183"/>
                    </a:lnTo>
                    <a:lnTo>
                      <a:pt x="16" y="178"/>
                    </a:lnTo>
                    <a:lnTo>
                      <a:pt x="16" y="165"/>
                    </a:lnTo>
                    <a:lnTo>
                      <a:pt x="14" y="147"/>
                    </a:lnTo>
                    <a:lnTo>
                      <a:pt x="14" y="131"/>
                    </a:lnTo>
                    <a:lnTo>
                      <a:pt x="11" y="115"/>
                    </a:lnTo>
                    <a:lnTo>
                      <a:pt x="11" y="101"/>
                    </a:lnTo>
                    <a:lnTo>
                      <a:pt x="9" y="86"/>
                    </a:lnTo>
                    <a:lnTo>
                      <a:pt x="5" y="74"/>
                    </a:lnTo>
                    <a:lnTo>
                      <a:pt x="3" y="61"/>
                    </a:lnTo>
                    <a:lnTo>
                      <a:pt x="2" y="49"/>
                    </a:lnTo>
                    <a:lnTo>
                      <a:pt x="16" y="43"/>
                    </a:lnTo>
                    <a:lnTo>
                      <a:pt x="38" y="32"/>
                    </a:lnTo>
                    <a:lnTo>
                      <a:pt x="57" y="23"/>
                    </a:lnTo>
                    <a:lnTo>
                      <a:pt x="77" y="16"/>
                    </a:lnTo>
                    <a:lnTo>
                      <a:pt x="97" y="7"/>
                    </a:lnTo>
                    <a:lnTo>
                      <a:pt x="109" y="0"/>
                    </a:lnTo>
                    <a:lnTo>
                      <a:pt x="109" y="1513"/>
                    </a:lnTo>
                    <a:lnTo>
                      <a:pt x="115" y="1486"/>
                    </a:lnTo>
                    <a:lnTo>
                      <a:pt x="117" y="1475"/>
                    </a:lnTo>
                    <a:lnTo>
                      <a:pt x="124" y="1433"/>
                    </a:lnTo>
                    <a:lnTo>
                      <a:pt x="129" y="1412"/>
                    </a:lnTo>
                    <a:lnTo>
                      <a:pt x="133" y="1390"/>
                    </a:lnTo>
                    <a:lnTo>
                      <a:pt x="136" y="1369"/>
                    </a:lnTo>
                    <a:lnTo>
                      <a:pt x="140" y="1349"/>
                    </a:lnTo>
                    <a:lnTo>
                      <a:pt x="143" y="1329"/>
                    </a:lnTo>
                    <a:lnTo>
                      <a:pt x="147" y="1309"/>
                    </a:lnTo>
                    <a:lnTo>
                      <a:pt x="151" y="1290"/>
                    </a:lnTo>
                    <a:lnTo>
                      <a:pt x="152" y="1272"/>
                    </a:lnTo>
                    <a:lnTo>
                      <a:pt x="156" y="1250"/>
                    </a:lnTo>
                    <a:lnTo>
                      <a:pt x="158" y="1230"/>
                    </a:lnTo>
                    <a:lnTo>
                      <a:pt x="160" y="1210"/>
                    </a:lnTo>
                    <a:lnTo>
                      <a:pt x="161" y="1191"/>
                    </a:lnTo>
                    <a:lnTo>
                      <a:pt x="163" y="1173"/>
                    </a:lnTo>
                    <a:lnTo>
                      <a:pt x="165" y="1155"/>
                    </a:lnTo>
                    <a:lnTo>
                      <a:pt x="167" y="1137"/>
                    </a:lnTo>
                    <a:lnTo>
                      <a:pt x="169" y="1121"/>
                    </a:lnTo>
                    <a:lnTo>
                      <a:pt x="170" y="1104"/>
                    </a:lnTo>
                    <a:lnTo>
                      <a:pt x="170" y="1088"/>
                    </a:lnTo>
                    <a:lnTo>
                      <a:pt x="174" y="1059"/>
                    </a:lnTo>
                    <a:lnTo>
                      <a:pt x="174" y="1032"/>
                    </a:lnTo>
                    <a:lnTo>
                      <a:pt x="174" y="1009"/>
                    </a:lnTo>
                    <a:lnTo>
                      <a:pt x="174" y="996"/>
                    </a:lnTo>
                    <a:lnTo>
                      <a:pt x="174" y="986"/>
                    </a:lnTo>
                    <a:lnTo>
                      <a:pt x="174" y="973"/>
                    </a:lnTo>
                    <a:lnTo>
                      <a:pt x="174" y="962"/>
                    </a:lnTo>
                    <a:lnTo>
                      <a:pt x="172" y="950"/>
                    </a:lnTo>
                    <a:lnTo>
                      <a:pt x="170" y="937"/>
                    </a:lnTo>
                    <a:lnTo>
                      <a:pt x="170" y="924"/>
                    </a:lnTo>
                    <a:lnTo>
                      <a:pt x="169" y="912"/>
                    </a:lnTo>
                    <a:lnTo>
                      <a:pt x="169" y="901"/>
                    </a:lnTo>
                    <a:lnTo>
                      <a:pt x="169" y="897"/>
                    </a:lnTo>
                    <a:lnTo>
                      <a:pt x="169" y="894"/>
                    </a:lnTo>
                    <a:lnTo>
                      <a:pt x="178" y="892"/>
                    </a:lnTo>
                    <a:lnTo>
                      <a:pt x="197" y="890"/>
                    </a:lnTo>
                    <a:lnTo>
                      <a:pt x="219" y="887"/>
                    </a:lnTo>
                    <a:lnTo>
                      <a:pt x="239" y="885"/>
                    </a:lnTo>
                    <a:lnTo>
                      <a:pt x="258" y="881"/>
                    </a:lnTo>
                    <a:lnTo>
                      <a:pt x="278" y="878"/>
                    </a:lnTo>
                    <a:lnTo>
                      <a:pt x="291" y="876"/>
                    </a:lnTo>
                    <a:lnTo>
                      <a:pt x="284" y="903"/>
                    </a:lnTo>
                    <a:lnTo>
                      <a:pt x="278" y="928"/>
                    </a:lnTo>
                    <a:lnTo>
                      <a:pt x="278" y="930"/>
                    </a:lnTo>
                    <a:lnTo>
                      <a:pt x="275" y="939"/>
                    </a:lnTo>
                    <a:lnTo>
                      <a:pt x="258" y="1011"/>
                    </a:lnTo>
                    <a:lnTo>
                      <a:pt x="258" y="1013"/>
                    </a:lnTo>
                    <a:lnTo>
                      <a:pt x="244" y="1068"/>
                    </a:lnTo>
                    <a:lnTo>
                      <a:pt x="239" y="1092"/>
                    </a:lnTo>
                    <a:lnTo>
                      <a:pt x="233" y="1113"/>
                    </a:lnTo>
                    <a:lnTo>
                      <a:pt x="224" y="1146"/>
                    </a:lnTo>
                    <a:lnTo>
                      <a:pt x="219" y="1176"/>
                    </a:lnTo>
                    <a:lnTo>
                      <a:pt x="217" y="1180"/>
                    </a:lnTo>
                    <a:lnTo>
                      <a:pt x="210" y="1216"/>
                    </a:lnTo>
                    <a:lnTo>
                      <a:pt x="203" y="1250"/>
                    </a:lnTo>
                    <a:lnTo>
                      <a:pt x="197" y="1272"/>
                    </a:lnTo>
                    <a:lnTo>
                      <a:pt x="194" y="1286"/>
                    </a:lnTo>
                    <a:lnTo>
                      <a:pt x="188" y="1322"/>
                    </a:lnTo>
                    <a:lnTo>
                      <a:pt x="181" y="1358"/>
                    </a:lnTo>
                    <a:lnTo>
                      <a:pt x="178" y="1378"/>
                    </a:lnTo>
                    <a:lnTo>
                      <a:pt x="174" y="1397"/>
                    </a:lnTo>
                    <a:lnTo>
                      <a:pt x="178" y="1428"/>
                    </a:lnTo>
                    <a:lnTo>
                      <a:pt x="181" y="1464"/>
                    </a:lnTo>
                    <a:lnTo>
                      <a:pt x="188" y="1536"/>
                    </a:lnTo>
                    <a:lnTo>
                      <a:pt x="197" y="1612"/>
                    </a:lnTo>
                    <a:lnTo>
                      <a:pt x="197" y="1621"/>
                    </a:lnTo>
                    <a:lnTo>
                      <a:pt x="205" y="1691"/>
                    </a:lnTo>
                    <a:lnTo>
                      <a:pt x="219" y="1800"/>
                    </a:lnTo>
                    <a:lnTo>
                      <a:pt x="224" y="1851"/>
                    </a:lnTo>
                    <a:lnTo>
                      <a:pt x="239" y="1980"/>
                    </a:lnTo>
                    <a:lnTo>
                      <a:pt x="239" y="1987"/>
                    </a:lnTo>
                    <a:lnTo>
                      <a:pt x="251" y="2095"/>
                    </a:lnTo>
                    <a:lnTo>
                      <a:pt x="258" y="2158"/>
                    </a:lnTo>
                    <a:lnTo>
                      <a:pt x="260" y="2178"/>
                    </a:lnTo>
                    <a:lnTo>
                      <a:pt x="267" y="2248"/>
                    </a:lnTo>
                    <a:lnTo>
                      <a:pt x="278" y="2322"/>
                    </a:lnTo>
                    <a:lnTo>
                      <a:pt x="278" y="2326"/>
                    </a:lnTo>
                    <a:lnTo>
                      <a:pt x="287" y="2401"/>
                    </a:lnTo>
                    <a:lnTo>
                      <a:pt x="298" y="2484"/>
                    </a:lnTo>
                    <a:lnTo>
                      <a:pt x="298" y="2486"/>
                    </a:lnTo>
                    <a:lnTo>
                      <a:pt x="307" y="2547"/>
                    </a:lnTo>
                    <a:lnTo>
                      <a:pt x="316" y="2606"/>
                    </a:lnTo>
                    <a:lnTo>
                      <a:pt x="298" y="2599"/>
                    </a:lnTo>
                    <a:lnTo>
                      <a:pt x="278" y="2588"/>
                    </a:lnTo>
                    <a:lnTo>
                      <a:pt x="258" y="2577"/>
                    </a:lnTo>
                    <a:lnTo>
                      <a:pt x="239" y="2568"/>
                    </a:lnTo>
                    <a:lnTo>
                      <a:pt x="219" y="2559"/>
                    </a:lnTo>
                    <a:lnTo>
                      <a:pt x="197" y="2549"/>
                    </a:lnTo>
                    <a:lnTo>
                      <a:pt x="196" y="2549"/>
                    </a:lnTo>
                    <a:lnTo>
                      <a:pt x="188" y="2473"/>
                    </a:lnTo>
                    <a:lnTo>
                      <a:pt x="185" y="2424"/>
                    </a:lnTo>
                    <a:lnTo>
                      <a:pt x="178" y="2362"/>
                    </a:lnTo>
                    <a:lnTo>
                      <a:pt x="174" y="2324"/>
                    </a:lnTo>
                    <a:lnTo>
                      <a:pt x="158" y="2171"/>
                    </a:lnTo>
                    <a:lnTo>
                      <a:pt x="151" y="2113"/>
                    </a:lnTo>
                    <a:lnTo>
                      <a:pt x="136" y="1971"/>
                    </a:lnTo>
                    <a:lnTo>
                      <a:pt x="122" y="1811"/>
                    </a:lnTo>
                    <a:lnTo>
                      <a:pt x="117" y="1772"/>
                    </a:lnTo>
                    <a:lnTo>
                      <a:pt x="108" y="1692"/>
                    </a:lnTo>
                    <a:lnTo>
                      <a:pt x="108" y="2225"/>
                    </a:lnTo>
                    <a:lnTo>
                      <a:pt x="108" y="2252"/>
                    </a:lnTo>
                    <a:lnTo>
                      <a:pt x="108" y="2277"/>
                    </a:lnTo>
                    <a:lnTo>
                      <a:pt x="109" y="2300"/>
                    </a:lnTo>
                    <a:lnTo>
                      <a:pt x="109" y="2324"/>
                    </a:lnTo>
                    <a:lnTo>
                      <a:pt x="111" y="2344"/>
                    </a:lnTo>
                    <a:lnTo>
                      <a:pt x="111" y="2363"/>
                    </a:lnTo>
                    <a:lnTo>
                      <a:pt x="111" y="2381"/>
                    </a:lnTo>
                    <a:lnTo>
                      <a:pt x="113" y="2398"/>
                    </a:lnTo>
                    <a:lnTo>
                      <a:pt x="113" y="2414"/>
                    </a:lnTo>
                    <a:lnTo>
                      <a:pt x="115" y="2430"/>
                    </a:lnTo>
                    <a:lnTo>
                      <a:pt x="117" y="2444"/>
                    </a:lnTo>
                    <a:lnTo>
                      <a:pt x="118" y="2459"/>
                    </a:lnTo>
                    <a:lnTo>
                      <a:pt x="120" y="2475"/>
                    </a:lnTo>
                    <a:lnTo>
                      <a:pt x="124" y="2489"/>
                    </a:lnTo>
                    <a:lnTo>
                      <a:pt x="126" y="2504"/>
                    </a:lnTo>
                    <a:lnTo>
                      <a:pt x="129" y="25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61" name="TextBox 60"/>
          <p:cNvSpPr txBox="1"/>
          <p:nvPr userDrawn="1"/>
        </p:nvSpPr>
        <p:spPr>
          <a:xfrm>
            <a:off x="6588224" y="6597352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i="1" dirty="0" smtClean="0">
                <a:solidFill>
                  <a:schemeClr val="bg1"/>
                </a:solidFill>
              </a:rPr>
              <a:t>Raising</a:t>
            </a:r>
            <a:r>
              <a:rPr lang="en-GB" sz="1200" b="1" i="1" baseline="0" dirty="0" smtClean="0">
                <a:solidFill>
                  <a:schemeClr val="bg1"/>
                </a:solidFill>
              </a:rPr>
              <a:t> Attainment Together</a:t>
            </a:r>
            <a:endParaRPr lang="en-GB" sz="1200" b="1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97408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Colquhoun Park Primary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Our PEF Journey towards </a:t>
            </a:r>
            <a:br>
              <a:rPr lang="en-GB" dirty="0" smtClean="0"/>
            </a:br>
            <a:r>
              <a:rPr lang="en-GB" dirty="0" smtClean="0"/>
              <a:t>closing the attainment gap!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 Effective leadership at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all levels to improve outcomes for children and close the attainment gap!</a:t>
            </a:r>
            <a:br>
              <a:rPr lang="en-GB" dirty="0" smtClean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098" name="Picture 2" descr="N:\Downloads\JVUL2jCh_400x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980728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6624736" cy="576064"/>
          </a:xfrm>
          <a:solidFill>
            <a:srgbClr val="2C31EC"/>
          </a:solidFill>
        </p:spPr>
        <p:txBody>
          <a:bodyPr>
            <a:normAutofit fontScale="90000"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Raising Attainment Teachers (RATs!)</a:t>
            </a:r>
            <a:endParaRPr lang="en-GB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35292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13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Challenges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Opportunities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368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Staff turnover!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1 teacher = many RAT’s!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Timetabling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baseline="0" dirty="0" smtClean="0"/>
                        <a:t>Consistency and continuity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baseline="0" dirty="0" smtClean="0"/>
                        <a:t>Shared approaches to  learning and teaching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baseline="0" dirty="0" smtClean="0"/>
                        <a:t>Shared understanding of expectations and standards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baseline="0" dirty="0" smtClean="0"/>
                        <a:t>Knowledge of pupils as individuals</a:t>
                      </a:r>
                      <a:endParaRPr lang="en-GB" sz="2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sz="2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Staff development opportunities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Sharing expertise and knowledge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Collegiate opportunities!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Staff plan, teach and assess  together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Moderation improved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dirty="0" smtClean="0"/>
                        <a:t>Increased</a:t>
                      </a:r>
                      <a:r>
                        <a:rPr lang="en-GB" sz="2600" baseline="0" dirty="0" smtClean="0"/>
                        <a:t> motivation levels – staff and pupils!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600" baseline="0" dirty="0" smtClean="0"/>
                        <a:t>IMPACT</a:t>
                      </a:r>
                      <a:endParaRPr lang="en-GB" sz="2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216" y="310734"/>
            <a:ext cx="8229600" cy="1143000"/>
          </a:xfrm>
        </p:spPr>
        <p:txBody>
          <a:bodyPr/>
          <a:lstStyle/>
          <a:p>
            <a:endParaRPr lang="en-GB"/>
          </a:p>
        </p:txBody>
      </p:sp>
      <p:pic>
        <p:nvPicPr>
          <p:cNvPr id="79874" name="Picture 2" descr="N:\Downloads\front-view-blue-flower-clipart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9229" y="383974"/>
            <a:ext cx="6316515" cy="59375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692696"/>
            <a:ext cx="16561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Nurture Group personal wellbeing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980728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RAT for Numeracy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420888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Laptop to support learning in class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4293096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Trumpet Lessons and Ski Trip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9792" y="4581128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Supporting Families for Mum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2780928"/>
            <a:ext cx="23762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CEDAR referral and Group for parent and child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472608" cy="720080"/>
          </a:xfrm>
          <a:solidFill>
            <a:srgbClr val="2C31EC"/>
          </a:solidFill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>
                <a:solidFill>
                  <a:schemeClr val="bg1"/>
                </a:solidFill>
              </a:rPr>
              <a:t>Whole school tracking</a:t>
            </a:r>
            <a:br>
              <a:rPr lang="en-GB" sz="3200" dirty="0" smtClean="0">
                <a:solidFill>
                  <a:schemeClr val="bg1"/>
                </a:solidFill>
              </a:rPr>
            </a:b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204864"/>
            <a:ext cx="3923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Whole school data analysis</a:t>
            </a:r>
          </a:p>
          <a:p>
            <a:r>
              <a:rPr lang="en-GB" sz="2400" dirty="0" smtClean="0"/>
              <a:t>FME / SIMD 1&amp;2</a:t>
            </a:r>
          </a:p>
          <a:p>
            <a:r>
              <a:rPr lang="en-GB" sz="2400" dirty="0" smtClean="0"/>
              <a:t>Attendance &amp;  Risk Matrix</a:t>
            </a:r>
          </a:p>
          <a:p>
            <a:r>
              <a:rPr lang="en-GB" sz="2400" dirty="0" smtClean="0"/>
              <a:t>Identify trends!</a:t>
            </a:r>
          </a:p>
          <a:p>
            <a:endParaRPr lang="en-GB" sz="2400" dirty="0" smtClean="0"/>
          </a:p>
          <a:p>
            <a:r>
              <a:rPr lang="en-GB" sz="2400" dirty="0" smtClean="0"/>
              <a:t>ASN already in place! 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Additional layer through PEF!</a:t>
            </a:r>
          </a:p>
        </p:txBody>
      </p:sp>
      <p:sp>
        <p:nvSpPr>
          <p:cNvPr id="5" name="Rectangle 4"/>
          <p:cNvSpPr/>
          <p:nvPr/>
        </p:nvSpPr>
        <p:spPr>
          <a:xfrm rot="20828183">
            <a:off x="658857" y="5799791"/>
            <a:ext cx="19643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WHO?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828183">
            <a:off x="6563513" y="5655775"/>
            <a:ext cx="19643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WHAT?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0828183">
            <a:off x="3683194" y="5799791"/>
            <a:ext cx="196434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WHY?</a:t>
            </a:r>
            <a:endParaRPr lang="en-US" sz="3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1720" y="214290"/>
            <a:ext cx="5420634" cy="838446"/>
          </a:xfrm>
          <a:solidFill>
            <a:srgbClr val="2C31E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+mj-lt"/>
              </a:rPr>
            </a:br>
            <a:r>
              <a:rPr lang="en-GB" sz="9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+mj-lt"/>
              </a:rPr>
            </a:br>
            <a:r>
              <a:rPr lang="en-GB" sz="9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+mj-lt"/>
              </a:rPr>
            </a:b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Maths attainment over time</a:t>
            </a:r>
            <a:br>
              <a:rPr lang="en-GB" sz="3600" dirty="0" smtClean="0">
                <a:solidFill>
                  <a:schemeClr val="bg1"/>
                </a:solidFill>
                <a:latin typeface="+mj-lt"/>
              </a:rPr>
            </a:br>
            <a:endParaRPr lang="en-GB" sz="36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1538" y="1571612"/>
          <a:ext cx="707236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786314" y="4214818"/>
            <a:ext cx="632693" cy="42865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/>
              <a:t>45%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32%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6165304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ABB5"/>
              </a:buClr>
            </a:pPr>
            <a:r>
              <a:rPr lang="en-GB" b="1" dirty="0" smtClean="0"/>
              <a:t>Agree and define what the gap looks like in your school context.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03648" y="214290"/>
            <a:ext cx="6068706" cy="766438"/>
          </a:xfrm>
          <a:solidFill>
            <a:srgbClr val="2C31E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GB" sz="3600" dirty="0" smtClean="0">
                <a:solidFill>
                  <a:schemeClr val="bg1"/>
                </a:solidFill>
                <a:latin typeface="+mj-lt"/>
              </a:rPr>
            </a:br>
            <a:r>
              <a:rPr lang="en-GB" sz="3600" dirty="0" smtClean="0">
                <a:solidFill>
                  <a:schemeClr val="bg1"/>
                </a:solidFill>
                <a:latin typeface="+mj-lt"/>
              </a:rPr>
              <a:t>Maths attainment over time</a:t>
            </a:r>
            <a:br>
              <a:rPr lang="en-GB" sz="3600" dirty="0" smtClean="0">
                <a:solidFill>
                  <a:schemeClr val="bg1"/>
                </a:solidFill>
                <a:latin typeface="+mj-lt"/>
              </a:rPr>
            </a:br>
            <a:endParaRPr lang="en-GB" sz="36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99592" y="1412776"/>
          <a:ext cx="707236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563888" y="4149080"/>
            <a:ext cx="632693" cy="57606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 smtClean="0"/>
              <a:t>45%</a:t>
            </a:r>
          </a:p>
          <a:p>
            <a:r>
              <a:rPr lang="en-GB" sz="1600" b="1" dirty="0" smtClean="0">
                <a:solidFill>
                  <a:srgbClr val="FF0000"/>
                </a:solidFill>
              </a:rPr>
              <a:t>32%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624736" cy="706090"/>
          </a:xfrm>
          <a:solidFill>
            <a:srgbClr val="2C31EC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Wellbeing – Targeted Support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8800"/>
            <a:ext cx="44748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7030A0"/>
                </a:solidFill>
              </a:rPr>
              <a:t>Lego Therapy</a:t>
            </a:r>
          </a:p>
          <a:p>
            <a:r>
              <a:rPr lang="en-GB" dirty="0" smtClean="0"/>
              <a:t>Staff Training</a:t>
            </a:r>
          </a:p>
          <a:p>
            <a:r>
              <a:rPr lang="en-GB" dirty="0" smtClean="0"/>
              <a:t>Holistic screening  and whole school tracking  </a:t>
            </a:r>
          </a:p>
          <a:p>
            <a:r>
              <a:rPr lang="en-GB" dirty="0" smtClean="0"/>
              <a:t>Group identified P3</a:t>
            </a:r>
          </a:p>
          <a:p>
            <a:r>
              <a:rPr lang="en-GB" dirty="0" smtClean="0"/>
              <a:t>Knowledge of kids!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323528" y="4725144"/>
            <a:ext cx="8568952" cy="1872208"/>
          </a:xfrm>
          <a:prstGeom prst="wedgeRoundRectCallout">
            <a:avLst>
              <a:gd name="adj1" fmla="val 5574"/>
              <a:gd name="adj2" fmla="val -85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ounded Rectangular Callout 3"/>
          <p:cNvSpPr/>
          <p:nvPr/>
        </p:nvSpPr>
        <p:spPr>
          <a:xfrm>
            <a:off x="395536" y="1340768"/>
            <a:ext cx="8352928" cy="2232248"/>
          </a:xfrm>
          <a:prstGeom prst="wedgeRoundRectCallout">
            <a:avLst>
              <a:gd name="adj1" fmla="val -4437"/>
              <a:gd name="adj2" fmla="val 77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408712" cy="706090"/>
          </a:xfrm>
          <a:solidFill>
            <a:srgbClr val="2C31EC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Evaluations and gathering voice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435280" cy="2620887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omic Sans MS" pitchFamily="66" charset="0"/>
              </a:rPr>
              <a:t>“Lego group has really pushed on his personal interest in Lego and creativity. He seems more confident and doesn’t complain anymore about not playing with anyone during break time. I know if he’s not complaining that he has friends and is happier.”        PARENT</a:t>
            </a:r>
            <a:endParaRPr lang="en-GB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4869160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Piece Buddies makes my brain go whizzing with my imagination. I think I’m better at making friends now because I can share and be fair. I feel happy and comfortable there because the staff guide me.”    PUPIL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9874" name="Picture 2" descr="N:\Downloads\front-view-blue-flower-clipart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2656"/>
            <a:ext cx="6316515" cy="593752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55776" y="836712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Lego Therapy Group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908720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AA strategies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564904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RAT literacy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Challenge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4509120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Supporting Families</a:t>
            </a:r>
          </a:p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Worker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4365104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Music Group after school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9672" y="2780928"/>
            <a:ext cx="1872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ASD parent support Group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112568" cy="922114"/>
          </a:xfrm>
          <a:solidFill>
            <a:srgbClr val="2C31EC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Long term measures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77072"/>
          </a:xfrm>
        </p:spPr>
        <p:txBody>
          <a:bodyPr>
            <a:normAutofit/>
          </a:bodyPr>
          <a:lstStyle/>
          <a:p>
            <a:r>
              <a:rPr lang="en-GB" dirty="0" smtClean="0"/>
              <a:t>Whole school tracking ! Attainment for all with focus on  SIMD1&amp;2 </a:t>
            </a:r>
          </a:p>
          <a:p>
            <a:r>
              <a:rPr lang="en-GB" dirty="0" smtClean="0"/>
              <a:t>Expected outcomes and beyond for some.</a:t>
            </a:r>
          </a:p>
          <a:p>
            <a:r>
              <a:rPr lang="en-GB" dirty="0" smtClean="0"/>
              <a:t>If no improvement- why? ASN consultation and signposting</a:t>
            </a:r>
          </a:p>
          <a:p>
            <a:r>
              <a:rPr lang="en-GB" dirty="0" smtClean="0"/>
              <a:t>JIGSAW – not one intervention but effects of several pieced together!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95120" cy="778098"/>
          </a:xfrm>
          <a:solidFill>
            <a:srgbClr val="2C31EC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Fringe benefits = Sustainability!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Increased H&amp;W of pupils – visible!</a:t>
            </a:r>
          </a:p>
          <a:p>
            <a:r>
              <a:rPr lang="en-GB" dirty="0" smtClean="0"/>
              <a:t>Staff feel supported / shared responsibility</a:t>
            </a:r>
          </a:p>
          <a:p>
            <a:r>
              <a:rPr lang="en-GB" dirty="0" smtClean="0"/>
              <a:t>Staff using data forensically!</a:t>
            </a:r>
          </a:p>
          <a:p>
            <a:r>
              <a:rPr lang="en-GB" dirty="0" smtClean="0"/>
              <a:t>Relationships/trust of parents and families</a:t>
            </a:r>
          </a:p>
          <a:p>
            <a:r>
              <a:rPr lang="en-GB" dirty="0" smtClean="0"/>
              <a:t>SMT safeguarding and signposting onto services – huge impact for individual child and family!</a:t>
            </a:r>
          </a:p>
          <a:p>
            <a:r>
              <a:rPr lang="en-GB" dirty="0" smtClean="0"/>
              <a:t>Partnerships strengthened – 3D; CEDAR; Supporting Families; Young Carers; </a:t>
            </a:r>
          </a:p>
          <a:p>
            <a:r>
              <a:rPr lang="en-GB" dirty="0" smtClean="0"/>
              <a:t>Quality resources!</a:t>
            </a:r>
          </a:p>
          <a:p>
            <a:r>
              <a:rPr lang="en-GB" dirty="0" smtClean="0"/>
              <a:t>Wide reaching- raising attainment for ALL (domino effect!)</a:t>
            </a:r>
          </a:p>
          <a:p>
            <a:r>
              <a:rPr lang="en-GB" dirty="0" smtClean="0"/>
              <a:t>Improvement in self evaluation processes </a:t>
            </a:r>
            <a:r>
              <a:rPr lang="en-GB" dirty="0" err="1" smtClean="0"/>
              <a:t>eg</a:t>
            </a:r>
            <a:r>
              <a:rPr lang="en-GB" dirty="0" smtClean="0"/>
              <a:t> comments gathered from visitors on pupil motivation, level of engagement, values, pupil voice, parent voice</a:t>
            </a:r>
          </a:p>
          <a:p>
            <a:r>
              <a:rPr lang="en-GB" dirty="0" smtClean="0"/>
              <a:t>Increased % attendance at parents nights – Pupil Led!</a:t>
            </a:r>
          </a:p>
          <a:p>
            <a:r>
              <a:rPr lang="en-GB" dirty="0" smtClean="0"/>
              <a:t>Decreased Hot Spots!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352928" cy="1008112"/>
          </a:xfrm>
          <a:solidFill>
            <a:srgbClr val="2C31EC"/>
          </a:solidFill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PEF? 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What has had the biggest impact in your school?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188640"/>
            <a:ext cx="4042792" cy="562074"/>
          </a:xfrm>
          <a:solidFill>
            <a:srgbClr val="2C31EC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Parent voice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3672408" cy="1368152"/>
          </a:xfrm>
          <a:ln w="3810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sz="1800" dirty="0" smtClean="0"/>
              <a:t>       The confidence my children have developed  this year has been wonderful.  New ideas, new ways of thinking ... all has been so positive !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11560" y="5301208"/>
            <a:ext cx="6984776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Since PEF was implemented we’ve noticed our son has been more challenged in his areas of strength such as maths – this means he’s more interested and engaged in these subjects and so his learning is progressing quickly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3645024"/>
            <a:ext cx="4572000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lvl="0"/>
            <a:r>
              <a:rPr lang="en-GB" dirty="0" smtClean="0"/>
              <a:t>I like how the children are working in smaller groups that are focussed on the level that each individual child is at, and helping push each child to their full potential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72000" y="1052736"/>
            <a:ext cx="4392488" cy="92333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The increase in confidence </a:t>
            </a:r>
            <a:r>
              <a:rPr lang="en-GB" smtClean="0"/>
              <a:t>in my child </a:t>
            </a:r>
            <a:r>
              <a:rPr lang="en-GB" dirty="0" smtClean="0"/>
              <a:t>has been very positive from reading &amp; numeracy – small group working has  helped massively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292080" y="3861048"/>
            <a:ext cx="3851920" cy="120032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Variety of staff and how their skills are used throughout the school to develop children learning, boost confidence and encourage independence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779912" y="2492896"/>
            <a:ext cx="4572000" cy="92333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lvl="0"/>
            <a:r>
              <a:rPr lang="en-GB" dirty="0" smtClean="0"/>
              <a:t>New technology has been purchased providing new opportunities and exciting learning for children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3456384" cy="634082"/>
          </a:xfrm>
          <a:solidFill>
            <a:srgbClr val="2C31EC"/>
          </a:solidFill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Staff voice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80729"/>
            <a:ext cx="2664296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Professional dialogue and how the RAT model has been orchestrated from the top!! For example, utilising the skills of staff members</a:t>
            </a: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539552" y="5013176"/>
            <a:ext cx="3816424" cy="92333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Increased teacher confidence and motivation – we are trusted and valued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1880" y="1052736"/>
            <a:ext cx="2718048" cy="1477328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Facing new challenges as a team but coming out of the other end and seeing the CONFIDENCE and  buzz from ALL the children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940152" y="3429000"/>
            <a:ext cx="2494862" cy="646331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Trust and creativity has flourished 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076056" y="4509120"/>
            <a:ext cx="3312368" cy="1477328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Whole school approach to assessment and target setting leading to clear personalised goals for all abilities.  Strong and very positive  leadership 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55576" y="3212976"/>
            <a:ext cx="3960440" cy="1477328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Opportunity to work with other CTs and share good practice, wide range of experience and communicate to develop stage/child appropriate activities  to suit learners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444208" y="1556792"/>
            <a:ext cx="2699792" cy="1477328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/>
              <a:t>Being able to really target and tailor learning to much smaller groups and individuals – increase in children confidence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200800" cy="706090"/>
          </a:xfrm>
          <a:solidFill>
            <a:srgbClr val="2C31EC"/>
          </a:solidFill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Building on strong foundations!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03848" y="4149080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  <a:p>
            <a:pPr algn="ctr"/>
            <a:endParaRPr lang="en-GB" sz="800" dirty="0" smtClean="0"/>
          </a:p>
          <a:p>
            <a:pPr algn="ctr"/>
            <a:endParaRPr lang="en-GB" sz="800" dirty="0" smtClean="0"/>
          </a:p>
          <a:p>
            <a:pPr algn="ctr"/>
            <a:r>
              <a:rPr lang="en-GB" sz="2800" b="1" dirty="0" smtClean="0"/>
              <a:t>Wellbeing </a:t>
            </a:r>
          </a:p>
          <a:p>
            <a:pPr algn="ctr"/>
            <a:r>
              <a:rPr lang="en-GB" sz="2800" b="1" dirty="0" smtClean="0"/>
              <a:t>&amp; Ethos</a:t>
            </a:r>
          </a:p>
          <a:p>
            <a:pPr algn="ctr"/>
            <a:endParaRPr lang="en-GB" sz="28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4149080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b="1" dirty="0" smtClean="0"/>
              <a:t>High Quality T&amp;L</a:t>
            </a:r>
          </a:p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652120" y="4149080"/>
            <a:ext cx="23762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Strong relationships with families</a:t>
            </a:r>
            <a:endParaRPr lang="en-GB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3568" y="5589240"/>
            <a:ext cx="73448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Curricular framework coherent and progressive</a:t>
            </a:r>
            <a:endParaRPr lang="en-GB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0" y="1268760"/>
            <a:ext cx="8820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IMPACT of PEF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6" y="2492896"/>
            <a:ext cx="228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 smtClean="0">
                <a:solidFill>
                  <a:prstClr val="black"/>
                </a:solidFill>
                <a:latin typeface="Comic Sans MS" pitchFamily="66" charset="0"/>
              </a:rPr>
              <a:t>Be brave, be creative! 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6372200" y="2564904"/>
            <a:ext cx="2376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dirty="0" smtClean="0">
                <a:solidFill>
                  <a:prstClr val="black"/>
                </a:solidFill>
                <a:latin typeface="Comic Sans MS" pitchFamily="66" charset="0"/>
              </a:rPr>
              <a:t>Challenge the norm!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328592" cy="648072"/>
          </a:xfrm>
          <a:solidFill>
            <a:srgbClr val="2C31EC"/>
          </a:solidFill>
        </p:spPr>
        <p:txBody>
          <a:bodyPr>
            <a:normAutofit fontScale="90000"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9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Questions</a:t>
            </a:r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?</a:t>
            </a:r>
            <a:r>
              <a:rPr lang="en-GB" sz="4000" dirty="0">
                <a:solidFill>
                  <a:schemeClr val="bg1"/>
                </a:solidFill>
              </a:rPr>
              <a:t/>
            </a: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80728"/>
            <a:ext cx="8229600" cy="3728392"/>
          </a:xfrm>
        </p:spPr>
        <p:txBody>
          <a:bodyPr/>
          <a:lstStyle/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51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71504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600" dirty="0" smtClean="0"/>
              <a:t>What makes us unique?</a:t>
            </a:r>
            <a:br>
              <a:rPr lang="en-GB" sz="3600" dirty="0" smtClean="0"/>
            </a:br>
            <a:r>
              <a:rPr lang="en-GB" sz="3600" dirty="0" smtClean="0"/>
              <a:t> Our Rationale and context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26"/>
            <a:ext cx="8258204" cy="4810310"/>
          </a:xfrm>
        </p:spPr>
        <p:txBody>
          <a:bodyPr>
            <a:normAutofit fontScale="70000" lnSpcReduction="20000"/>
          </a:bodyPr>
          <a:lstStyle/>
          <a:p>
            <a:r>
              <a:rPr lang="en-GB" sz="4500" dirty="0" smtClean="0"/>
              <a:t>63%</a:t>
            </a:r>
            <a:r>
              <a:rPr lang="en-GB" sz="4500" baseline="0" dirty="0" smtClean="0"/>
              <a:t> SIMD Deciles 1&amp;2</a:t>
            </a:r>
            <a:r>
              <a:rPr lang="en-GB" sz="4500" dirty="0" smtClean="0"/>
              <a:t>    (SIMD 8&amp;9 next biggest %)</a:t>
            </a:r>
            <a:endParaRPr lang="en-GB" sz="4500" baseline="0" dirty="0" smtClean="0"/>
          </a:p>
          <a:p>
            <a:r>
              <a:rPr lang="en-GB" sz="4500" dirty="0" smtClean="0"/>
              <a:t>Cross boundary challenges and opportunities!</a:t>
            </a:r>
          </a:p>
          <a:p>
            <a:r>
              <a:rPr lang="en-GB" sz="4500" dirty="0" smtClean="0"/>
              <a:t>Wellbeing at our roots – Nurture and Ethos!</a:t>
            </a:r>
          </a:p>
          <a:p>
            <a:r>
              <a:rPr lang="en-GB" sz="4500" i="1" dirty="0" smtClean="0"/>
              <a:t>Teamwork!  </a:t>
            </a:r>
          </a:p>
          <a:p>
            <a:r>
              <a:rPr lang="en-GB" sz="4500" dirty="0" smtClean="0"/>
              <a:t>Whole Staff knowledge and care for ALL our pupils and families</a:t>
            </a:r>
          </a:p>
          <a:p>
            <a:r>
              <a:rPr lang="en-GB" sz="4500" dirty="0" smtClean="0"/>
              <a:t>Our Curriculum developed for OUR learners</a:t>
            </a:r>
          </a:p>
          <a:p>
            <a:r>
              <a:rPr lang="en-GB" sz="4500" dirty="0" smtClean="0"/>
              <a:t>12 babies of Christmas!</a:t>
            </a:r>
          </a:p>
          <a:p>
            <a:endParaRPr lang="en-GB" sz="4500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4" r="21798" b="19226"/>
          <a:stretch/>
        </p:blipFill>
        <p:spPr>
          <a:xfrm>
            <a:off x="0" y="260648"/>
            <a:ext cx="1924335" cy="110789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827584" y="1484784"/>
            <a:ext cx="7748588" cy="4003734"/>
            <a:chOff x="704658" y="1340769"/>
            <a:chExt cx="7748588" cy="3287928"/>
          </a:xfrm>
        </p:grpSpPr>
        <p:sp>
          <p:nvSpPr>
            <p:cNvPr id="5" name="Rectangle 4"/>
            <p:cNvSpPr/>
            <p:nvPr/>
          </p:nvSpPr>
          <p:spPr>
            <a:xfrm>
              <a:off x="704658" y="1340769"/>
              <a:ext cx="7748588" cy="3287928"/>
            </a:xfrm>
            <a:prstGeom prst="rect">
              <a:avLst/>
            </a:prstGeom>
            <a:ln w="28575" cmpd="sng"/>
          </p:spPr>
        </p:sp>
        <p:sp>
          <p:nvSpPr>
            <p:cNvPr id="10" name="Freeform 9"/>
            <p:cNvSpPr/>
            <p:nvPr/>
          </p:nvSpPr>
          <p:spPr>
            <a:xfrm>
              <a:off x="1043605" y="3225221"/>
              <a:ext cx="1447661" cy="909312"/>
            </a:xfrm>
            <a:custGeom>
              <a:avLst/>
              <a:gdLst>
                <a:gd name="connsiteX0" fmla="*/ 0 w 1447661"/>
                <a:gd name="connsiteY0" fmla="*/ 90931 h 909312"/>
                <a:gd name="connsiteX1" fmla="*/ 90931 w 1447661"/>
                <a:gd name="connsiteY1" fmla="*/ 0 h 909312"/>
                <a:gd name="connsiteX2" fmla="*/ 1356730 w 1447661"/>
                <a:gd name="connsiteY2" fmla="*/ 0 h 909312"/>
                <a:gd name="connsiteX3" fmla="*/ 1447661 w 1447661"/>
                <a:gd name="connsiteY3" fmla="*/ 90931 h 909312"/>
                <a:gd name="connsiteX4" fmla="*/ 1447661 w 1447661"/>
                <a:gd name="connsiteY4" fmla="*/ 818381 h 909312"/>
                <a:gd name="connsiteX5" fmla="*/ 1356730 w 1447661"/>
                <a:gd name="connsiteY5" fmla="*/ 909312 h 909312"/>
                <a:gd name="connsiteX6" fmla="*/ 90931 w 1447661"/>
                <a:gd name="connsiteY6" fmla="*/ 909312 h 909312"/>
                <a:gd name="connsiteX7" fmla="*/ 0 w 1447661"/>
                <a:gd name="connsiteY7" fmla="*/ 818381 h 909312"/>
                <a:gd name="connsiteX8" fmla="*/ 0 w 1447661"/>
                <a:gd name="connsiteY8" fmla="*/ 90931 h 90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7661" h="909312">
                  <a:moveTo>
                    <a:pt x="0" y="90931"/>
                  </a:moveTo>
                  <a:cubicBezTo>
                    <a:pt x="0" y="40711"/>
                    <a:pt x="40711" y="0"/>
                    <a:pt x="90931" y="0"/>
                  </a:cubicBezTo>
                  <a:lnTo>
                    <a:pt x="1356730" y="0"/>
                  </a:lnTo>
                  <a:cubicBezTo>
                    <a:pt x="1406950" y="0"/>
                    <a:pt x="1447661" y="40711"/>
                    <a:pt x="1447661" y="90931"/>
                  </a:cubicBezTo>
                  <a:lnTo>
                    <a:pt x="1447661" y="818381"/>
                  </a:lnTo>
                  <a:cubicBezTo>
                    <a:pt x="1447661" y="868601"/>
                    <a:pt x="1406950" y="909312"/>
                    <a:pt x="1356730" y="909312"/>
                  </a:cubicBezTo>
                  <a:lnTo>
                    <a:pt x="90931" y="909312"/>
                  </a:lnTo>
                  <a:cubicBezTo>
                    <a:pt x="40711" y="909312"/>
                    <a:pt x="0" y="868601"/>
                    <a:pt x="0" y="818381"/>
                  </a:cubicBezTo>
                  <a:lnTo>
                    <a:pt x="0" y="90931"/>
                  </a:lnTo>
                  <a:close/>
                </a:path>
              </a:pathLst>
            </a:custGeom>
            <a:solidFill>
              <a:srgbClr val="FFC000"/>
            </a:solidFill>
            <a:ln cmpd="sng"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8073" tIns="118073" rIns="118073" bIns="118073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Identify the gap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84390" y="3451610"/>
              <a:ext cx="568492" cy="359020"/>
            </a:xfrm>
            <a:custGeom>
              <a:avLst/>
              <a:gdLst>
                <a:gd name="connsiteX0" fmla="*/ 0 w 568492"/>
                <a:gd name="connsiteY0" fmla="*/ 71804 h 359020"/>
                <a:gd name="connsiteX1" fmla="*/ 388982 w 568492"/>
                <a:gd name="connsiteY1" fmla="*/ 71804 h 359020"/>
                <a:gd name="connsiteX2" fmla="*/ 388982 w 568492"/>
                <a:gd name="connsiteY2" fmla="*/ 0 h 359020"/>
                <a:gd name="connsiteX3" fmla="*/ 568492 w 568492"/>
                <a:gd name="connsiteY3" fmla="*/ 179510 h 359020"/>
                <a:gd name="connsiteX4" fmla="*/ 388982 w 568492"/>
                <a:gd name="connsiteY4" fmla="*/ 359020 h 359020"/>
                <a:gd name="connsiteX5" fmla="*/ 388982 w 568492"/>
                <a:gd name="connsiteY5" fmla="*/ 287216 h 359020"/>
                <a:gd name="connsiteX6" fmla="*/ 0 w 568492"/>
                <a:gd name="connsiteY6" fmla="*/ 287216 h 359020"/>
                <a:gd name="connsiteX7" fmla="*/ 0 w 568492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92" h="359020">
                  <a:moveTo>
                    <a:pt x="0" y="71804"/>
                  </a:moveTo>
                  <a:lnTo>
                    <a:pt x="388982" y="71804"/>
                  </a:lnTo>
                  <a:lnTo>
                    <a:pt x="388982" y="0"/>
                  </a:lnTo>
                  <a:lnTo>
                    <a:pt x="568492" y="179510"/>
                  </a:lnTo>
                  <a:lnTo>
                    <a:pt x="388982" y="359020"/>
                  </a:lnTo>
                  <a:lnTo>
                    <a:pt x="388982" y="287216"/>
                  </a:lnTo>
                  <a:lnTo>
                    <a:pt x="0" y="287216"/>
                  </a:lnTo>
                  <a:lnTo>
                    <a:pt x="0" y="71804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1804" rIns="107706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 </a:t>
              </a:r>
              <a:endParaRPr lang="en-GB" sz="14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40714" y="3223986"/>
              <a:ext cx="1886374" cy="909312"/>
            </a:xfrm>
            <a:custGeom>
              <a:avLst/>
              <a:gdLst>
                <a:gd name="connsiteX0" fmla="*/ 0 w 1660467"/>
                <a:gd name="connsiteY0" fmla="*/ 90931 h 909312"/>
                <a:gd name="connsiteX1" fmla="*/ 90931 w 1660467"/>
                <a:gd name="connsiteY1" fmla="*/ 0 h 909312"/>
                <a:gd name="connsiteX2" fmla="*/ 1569536 w 1660467"/>
                <a:gd name="connsiteY2" fmla="*/ 0 h 909312"/>
                <a:gd name="connsiteX3" fmla="*/ 1660467 w 1660467"/>
                <a:gd name="connsiteY3" fmla="*/ 90931 h 909312"/>
                <a:gd name="connsiteX4" fmla="*/ 1660467 w 1660467"/>
                <a:gd name="connsiteY4" fmla="*/ 818381 h 909312"/>
                <a:gd name="connsiteX5" fmla="*/ 1569536 w 1660467"/>
                <a:gd name="connsiteY5" fmla="*/ 909312 h 909312"/>
                <a:gd name="connsiteX6" fmla="*/ 90931 w 1660467"/>
                <a:gd name="connsiteY6" fmla="*/ 909312 h 909312"/>
                <a:gd name="connsiteX7" fmla="*/ 0 w 1660467"/>
                <a:gd name="connsiteY7" fmla="*/ 818381 h 909312"/>
                <a:gd name="connsiteX8" fmla="*/ 0 w 1660467"/>
                <a:gd name="connsiteY8" fmla="*/ 90931 h 90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467" h="909312">
                  <a:moveTo>
                    <a:pt x="0" y="90931"/>
                  </a:moveTo>
                  <a:cubicBezTo>
                    <a:pt x="0" y="40711"/>
                    <a:pt x="40711" y="0"/>
                    <a:pt x="90931" y="0"/>
                  </a:cubicBezTo>
                  <a:lnTo>
                    <a:pt x="1569536" y="0"/>
                  </a:lnTo>
                  <a:cubicBezTo>
                    <a:pt x="1619756" y="0"/>
                    <a:pt x="1660467" y="40711"/>
                    <a:pt x="1660467" y="90931"/>
                  </a:cubicBezTo>
                  <a:lnTo>
                    <a:pt x="1660467" y="818381"/>
                  </a:lnTo>
                  <a:cubicBezTo>
                    <a:pt x="1660467" y="868601"/>
                    <a:pt x="1619756" y="909312"/>
                    <a:pt x="1569536" y="909312"/>
                  </a:cubicBezTo>
                  <a:lnTo>
                    <a:pt x="90931" y="909312"/>
                  </a:lnTo>
                  <a:cubicBezTo>
                    <a:pt x="40711" y="909312"/>
                    <a:pt x="0" y="868601"/>
                    <a:pt x="0" y="818381"/>
                  </a:cubicBezTo>
                  <a:lnTo>
                    <a:pt x="0" y="90931"/>
                  </a:lnTo>
                  <a:close/>
                </a:path>
              </a:pathLst>
            </a:cu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13" tIns="95213" rIns="95213" bIns="9521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Improvement Planning</a:t>
              </a:r>
              <a:endParaRPr lang="en-GB" sz="24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228186" y="3225221"/>
              <a:ext cx="1872206" cy="909312"/>
            </a:xfrm>
            <a:custGeom>
              <a:avLst/>
              <a:gdLst>
                <a:gd name="connsiteX0" fmla="*/ 0 w 1447661"/>
                <a:gd name="connsiteY0" fmla="*/ 90931 h 909312"/>
                <a:gd name="connsiteX1" fmla="*/ 90931 w 1447661"/>
                <a:gd name="connsiteY1" fmla="*/ 0 h 909312"/>
                <a:gd name="connsiteX2" fmla="*/ 1356730 w 1447661"/>
                <a:gd name="connsiteY2" fmla="*/ 0 h 909312"/>
                <a:gd name="connsiteX3" fmla="*/ 1447661 w 1447661"/>
                <a:gd name="connsiteY3" fmla="*/ 90931 h 909312"/>
                <a:gd name="connsiteX4" fmla="*/ 1447661 w 1447661"/>
                <a:gd name="connsiteY4" fmla="*/ 818381 h 909312"/>
                <a:gd name="connsiteX5" fmla="*/ 1356730 w 1447661"/>
                <a:gd name="connsiteY5" fmla="*/ 909312 h 909312"/>
                <a:gd name="connsiteX6" fmla="*/ 90931 w 1447661"/>
                <a:gd name="connsiteY6" fmla="*/ 909312 h 909312"/>
                <a:gd name="connsiteX7" fmla="*/ 0 w 1447661"/>
                <a:gd name="connsiteY7" fmla="*/ 818381 h 909312"/>
                <a:gd name="connsiteX8" fmla="*/ 0 w 1447661"/>
                <a:gd name="connsiteY8" fmla="*/ 90931 h 90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7661" h="909312">
                  <a:moveTo>
                    <a:pt x="0" y="90931"/>
                  </a:moveTo>
                  <a:cubicBezTo>
                    <a:pt x="0" y="40711"/>
                    <a:pt x="40711" y="0"/>
                    <a:pt x="90931" y="0"/>
                  </a:cubicBezTo>
                  <a:lnTo>
                    <a:pt x="1356730" y="0"/>
                  </a:lnTo>
                  <a:cubicBezTo>
                    <a:pt x="1406950" y="0"/>
                    <a:pt x="1447661" y="40711"/>
                    <a:pt x="1447661" y="90931"/>
                  </a:cubicBezTo>
                  <a:lnTo>
                    <a:pt x="1447661" y="818381"/>
                  </a:lnTo>
                  <a:cubicBezTo>
                    <a:pt x="1447661" y="868601"/>
                    <a:pt x="1406950" y="909312"/>
                    <a:pt x="1356730" y="909312"/>
                  </a:cubicBezTo>
                  <a:lnTo>
                    <a:pt x="90931" y="909312"/>
                  </a:lnTo>
                  <a:cubicBezTo>
                    <a:pt x="40711" y="909312"/>
                    <a:pt x="0" y="868601"/>
                    <a:pt x="0" y="818381"/>
                  </a:cubicBezTo>
                  <a:lnTo>
                    <a:pt x="0" y="9093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13" tIns="95213" rIns="95213" bIns="9521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kern="1200" dirty="0" smtClean="0">
                  <a:solidFill>
                    <a:schemeClr val="tx1"/>
                  </a:solidFill>
                </a:rPr>
                <a:t>Interventions</a:t>
              </a:r>
            </a:p>
          </p:txBody>
        </p:sp>
        <p:sp>
          <p:nvSpPr>
            <p:cNvPr id="15" name="Freeform 14"/>
            <p:cNvSpPr/>
            <p:nvPr/>
          </p:nvSpPr>
          <p:spPr>
            <a:xfrm rot="18706359">
              <a:off x="2105202" y="2251279"/>
              <a:ext cx="1324383" cy="485789"/>
            </a:xfrm>
            <a:custGeom>
              <a:avLst/>
              <a:gdLst>
                <a:gd name="connsiteX0" fmla="*/ 0 w 741433"/>
                <a:gd name="connsiteY0" fmla="*/ 71804 h 359020"/>
                <a:gd name="connsiteX1" fmla="*/ 561923 w 741433"/>
                <a:gd name="connsiteY1" fmla="*/ 71804 h 359020"/>
                <a:gd name="connsiteX2" fmla="*/ 561923 w 741433"/>
                <a:gd name="connsiteY2" fmla="*/ 0 h 359020"/>
                <a:gd name="connsiteX3" fmla="*/ 741433 w 741433"/>
                <a:gd name="connsiteY3" fmla="*/ 179510 h 359020"/>
                <a:gd name="connsiteX4" fmla="*/ 561923 w 741433"/>
                <a:gd name="connsiteY4" fmla="*/ 359020 h 359020"/>
                <a:gd name="connsiteX5" fmla="*/ 561923 w 741433"/>
                <a:gd name="connsiteY5" fmla="*/ 287216 h 359020"/>
                <a:gd name="connsiteX6" fmla="*/ 0 w 741433"/>
                <a:gd name="connsiteY6" fmla="*/ 287216 h 359020"/>
                <a:gd name="connsiteX7" fmla="*/ 0 w 741433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1433" h="359020">
                  <a:moveTo>
                    <a:pt x="741433" y="287215"/>
                  </a:moveTo>
                  <a:lnTo>
                    <a:pt x="179510" y="287215"/>
                  </a:lnTo>
                  <a:lnTo>
                    <a:pt x="179510" y="359019"/>
                  </a:lnTo>
                  <a:lnTo>
                    <a:pt x="0" y="179510"/>
                  </a:lnTo>
                  <a:lnTo>
                    <a:pt x="179510" y="1"/>
                  </a:lnTo>
                  <a:lnTo>
                    <a:pt x="179510" y="71805"/>
                  </a:lnTo>
                  <a:lnTo>
                    <a:pt x="741433" y="71805"/>
                  </a:lnTo>
                  <a:lnTo>
                    <a:pt x="741433" y="28721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705" tIns="71804" rIns="0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485718" y="1412777"/>
              <a:ext cx="1637344" cy="909312"/>
            </a:xfrm>
            <a:custGeom>
              <a:avLst/>
              <a:gdLst>
                <a:gd name="connsiteX0" fmla="*/ 0 w 1447661"/>
                <a:gd name="connsiteY0" fmla="*/ 90931 h 909312"/>
                <a:gd name="connsiteX1" fmla="*/ 90931 w 1447661"/>
                <a:gd name="connsiteY1" fmla="*/ 0 h 909312"/>
                <a:gd name="connsiteX2" fmla="*/ 1356730 w 1447661"/>
                <a:gd name="connsiteY2" fmla="*/ 0 h 909312"/>
                <a:gd name="connsiteX3" fmla="*/ 1447661 w 1447661"/>
                <a:gd name="connsiteY3" fmla="*/ 90931 h 909312"/>
                <a:gd name="connsiteX4" fmla="*/ 1447661 w 1447661"/>
                <a:gd name="connsiteY4" fmla="*/ 818381 h 909312"/>
                <a:gd name="connsiteX5" fmla="*/ 1356730 w 1447661"/>
                <a:gd name="connsiteY5" fmla="*/ 909312 h 909312"/>
                <a:gd name="connsiteX6" fmla="*/ 90931 w 1447661"/>
                <a:gd name="connsiteY6" fmla="*/ 909312 h 909312"/>
                <a:gd name="connsiteX7" fmla="*/ 0 w 1447661"/>
                <a:gd name="connsiteY7" fmla="*/ 818381 h 909312"/>
                <a:gd name="connsiteX8" fmla="*/ 0 w 1447661"/>
                <a:gd name="connsiteY8" fmla="*/ 90931 h 90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47661" h="909312">
                  <a:moveTo>
                    <a:pt x="0" y="90931"/>
                  </a:moveTo>
                  <a:cubicBezTo>
                    <a:pt x="0" y="40711"/>
                    <a:pt x="40711" y="0"/>
                    <a:pt x="90931" y="0"/>
                  </a:cubicBezTo>
                  <a:lnTo>
                    <a:pt x="1356730" y="0"/>
                  </a:lnTo>
                  <a:cubicBezTo>
                    <a:pt x="1406950" y="0"/>
                    <a:pt x="1447661" y="40711"/>
                    <a:pt x="1447661" y="90931"/>
                  </a:cubicBezTo>
                  <a:lnTo>
                    <a:pt x="1447661" y="818381"/>
                  </a:lnTo>
                  <a:cubicBezTo>
                    <a:pt x="1447661" y="868601"/>
                    <a:pt x="1406950" y="909312"/>
                    <a:pt x="1356730" y="909312"/>
                  </a:cubicBezTo>
                  <a:lnTo>
                    <a:pt x="90931" y="909312"/>
                  </a:lnTo>
                  <a:cubicBezTo>
                    <a:pt x="40711" y="909312"/>
                    <a:pt x="0" y="868601"/>
                    <a:pt x="0" y="818381"/>
                  </a:cubicBezTo>
                  <a:lnTo>
                    <a:pt x="0" y="90931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13" tIns="95213" rIns="95213" bIns="9521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400" b="1" kern="1200" dirty="0" smtClean="0"/>
                <a:t>Self-evaluation</a:t>
              </a:r>
              <a:endParaRPr lang="en-GB" sz="2400" b="1" kern="1200" dirty="0"/>
            </a:p>
          </p:txBody>
        </p:sp>
        <p:sp>
          <p:nvSpPr>
            <p:cNvPr id="17" name="Freeform 16"/>
            <p:cNvSpPr/>
            <p:nvPr/>
          </p:nvSpPr>
          <p:spPr>
            <a:xfrm rot="16200000">
              <a:off x="3933674" y="2634922"/>
              <a:ext cx="741433" cy="359021"/>
            </a:xfrm>
            <a:custGeom>
              <a:avLst/>
              <a:gdLst>
                <a:gd name="connsiteX0" fmla="*/ 0 w 741433"/>
                <a:gd name="connsiteY0" fmla="*/ 71804 h 359020"/>
                <a:gd name="connsiteX1" fmla="*/ 561923 w 741433"/>
                <a:gd name="connsiteY1" fmla="*/ 71804 h 359020"/>
                <a:gd name="connsiteX2" fmla="*/ 561923 w 741433"/>
                <a:gd name="connsiteY2" fmla="*/ 0 h 359020"/>
                <a:gd name="connsiteX3" fmla="*/ 741433 w 741433"/>
                <a:gd name="connsiteY3" fmla="*/ 179510 h 359020"/>
                <a:gd name="connsiteX4" fmla="*/ 561923 w 741433"/>
                <a:gd name="connsiteY4" fmla="*/ 359020 h 359020"/>
                <a:gd name="connsiteX5" fmla="*/ 561923 w 741433"/>
                <a:gd name="connsiteY5" fmla="*/ 287216 h 359020"/>
                <a:gd name="connsiteX6" fmla="*/ 0 w 741433"/>
                <a:gd name="connsiteY6" fmla="*/ 287216 h 359020"/>
                <a:gd name="connsiteX7" fmla="*/ 0 w 741433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1433" h="359020">
                  <a:moveTo>
                    <a:pt x="741433" y="287215"/>
                  </a:moveTo>
                  <a:lnTo>
                    <a:pt x="179510" y="287215"/>
                  </a:lnTo>
                  <a:lnTo>
                    <a:pt x="179510" y="359019"/>
                  </a:lnTo>
                  <a:lnTo>
                    <a:pt x="0" y="179510"/>
                  </a:lnTo>
                  <a:lnTo>
                    <a:pt x="179510" y="1"/>
                  </a:lnTo>
                  <a:lnTo>
                    <a:pt x="179510" y="71805"/>
                  </a:lnTo>
                  <a:lnTo>
                    <a:pt x="741433" y="71805"/>
                  </a:lnTo>
                  <a:lnTo>
                    <a:pt x="741433" y="28721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705" tIns="71804" rIns="0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18" name="Freeform 17"/>
            <p:cNvSpPr/>
            <p:nvPr/>
          </p:nvSpPr>
          <p:spPr>
            <a:xfrm rot="12682887">
              <a:off x="5197305" y="2278797"/>
              <a:ext cx="1610085" cy="359021"/>
            </a:xfrm>
            <a:custGeom>
              <a:avLst/>
              <a:gdLst>
                <a:gd name="connsiteX0" fmla="*/ 0 w 741433"/>
                <a:gd name="connsiteY0" fmla="*/ 71804 h 359020"/>
                <a:gd name="connsiteX1" fmla="*/ 561923 w 741433"/>
                <a:gd name="connsiteY1" fmla="*/ 71804 h 359020"/>
                <a:gd name="connsiteX2" fmla="*/ 561923 w 741433"/>
                <a:gd name="connsiteY2" fmla="*/ 0 h 359020"/>
                <a:gd name="connsiteX3" fmla="*/ 741433 w 741433"/>
                <a:gd name="connsiteY3" fmla="*/ 179510 h 359020"/>
                <a:gd name="connsiteX4" fmla="*/ 561923 w 741433"/>
                <a:gd name="connsiteY4" fmla="*/ 359020 h 359020"/>
                <a:gd name="connsiteX5" fmla="*/ 561923 w 741433"/>
                <a:gd name="connsiteY5" fmla="*/ 287216 h 359020"/>
                <a:gd name="connsiteX6" fmla="*/ 0 w 741433"/>
                <a:gd name="connsiteY6" fmla="*/ 287216 h 359020"/>
                <a:gd name="connsiteX7" fmla="*/ 0 w 741433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1433" h="359020">
                  <a:moveTo>
                    <a:pt x="741433" y="287215"/>
                  </a:moveTo>
                  <a:lnTo>
                    <a:pt x="179510" y="287215"/>
                  </a:lnTo>
                  <a:lnTo>
                    <a:pt x="179510" y="359019"/>
                  </a:lnTo>
                  <a:lnTo>
                    <a:pt x="0" y="179510"/>
                  </a:lnTo>
                  <a:lnTo>
                    <a:pt x="179510" y="1"/>
                  </a:lnTo>
                  <a:lnTo>
                    <a:pt x="179510" y="71805"/>
                  </a:lnTo>
                  <a:lnTo>
                    <a:pt x="741433" y="71805"/>
                  </a:lnTo>
                  <a:lnTo>
                    <a:pt x="741433" y="28721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705" tIns="71804" rIns="0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20" name="Freeform 19"/>
            <p:cNvSpPr/>
            <p:nvPr/>
          </p:nvSpPr>
          <p:spPr>
            <a:xfrm rot="10800000">
              <a:off x="2558993" y="3453200"/>
              <a:ext cx="568492" cy="359020"/>
            </a:xfrm>
            <a:custGeom>
              <a:avLst/>
              <a:gdLst>
                <a:gd name="connsiteX0" fmla="*/ 0 w 568492"/>
                <a:gd name="connsiteY0" fmla="*/ 71804 h 359020"/>
                <a:gd name="connsiteX1" fmla="*/ 388982 w 568492"/>
                <a:gd name="connsiteY1" fmla="*/ 71804 h 359020"/>
                <a:gd name="connsiteX2" fmla="*/ 388982 w 568492"/>
                <a:gd name="connsiteY2" fmla="*/ 0 h 359020"/>
                <a:gd name="connsiteX3" fmla="*/ 568492 w 568492"/>
                <a:gd name="connsiteY3" fmla="*/ 179510 h 359020"/>
                <a:gd name="connsiteX4" fmla="*/ 388982 w 568492"/>
                <a:gd name="connsiteY4" fmla="*/ 359020 h 359020"/>
                <a:gd name="connsiteX5" fmla="*/ 388982 w 568492"/>
                <a:gd name="connsiteY5" fmla="*/ 287216 h 359020"/>
                <a:gd name="connsiteX6" fmla="*/ 0 w 568492"/>
                <a:gd name="connsiteY6" fmla="*/ 287216 h 359020"/>
                <a:gd name="connsiteX7" fmla="*/ 0 w 568492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92" h="359020">
                  <a:moveTo>
                    <a:pt x="0" y="71804"/>
                  </a:moveTo>
                  <a:lnTo>
                    <a:pt x="388982" y="71804"/>
                  </a:lnTo>
                  <a:lnTo>
                    <a:pt x="388982" y="0"/>
                  </a:lnTo>
                  <a:lnTo>
                    <a:pt x="568492" y="179510"/>
                  </a:lnTo>
                  <a:lnTo>
                    <a:pt x="388982" y="359020"/>
                  </a:lnTo>
                  <a:lnTo>
                    <a:pt x="388982" y="287216"/>
                  </a:lnTo>
                  <a:lnTo>
                    <a:pt x="0" y="287216"/>
                  </a:lnTo>
                  <a:lnTo>
                    <a:pt x="0" y="71804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1804" rIns="107706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 </a:t>
              </a:r>
              <a:endParaRPr lang="en-GB" sz="14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619903" y="3498778"/>
              <a:ext cx="568492" cy="359020"/>
            </a:xfrm>
            <a:custGeom>
              <a:avLst/>
              <a:gdLst>
                <a:gd name="connsiteX0" fmla="*/ 0 w 568492"/>
                <a:gd name="connsiteY0" fmla="*/ 71804 h 359020"/>
                <a:gd name="connsiteX1" fmla="*/ 388982 w 568492"/>
                <a:gd name="connsiteY1" fmla="*/ 71804 h 359020"/>
                <a:gd name="connsiteX2" fmla="*/ 388982 w 568492"/>
                <a:gd name="connsiteY2" fmla="*/ 0 h 359020"/>
                <a:gd name="connsiteX3" fmla="*/ 568492 w 568492"/>
                <a:gd name="connsiteY3" fmla="*/ 179510 h 359020"/>
                <a:gd name="connsiteX4" fmla="*/ 388982 w 568492"/>
                <a:gd name="connsiteY4" fmla="*/ 359020 h 359020"/>
                <a:gd name="connsiteX5" fmla="*/ 388982 w 568492"/>
                <a:gd name="connsiteY5" fmla="*/ 287216 h 359020"/>
                <a:gd name="connsiteX6" fmla="*/ 0 w 568492"/>
                <a:gd name="connsiteY6" fmla="*/ 287216 h 359020"/>
                <a:gd name="connsiteX7" fmla="*/ 0 w 568492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92" h="359020">
                  <a:moveTo>
                    <a:pt x="0" y="71804"/>
                  </a:moveTo>
                  <a:lnTo>
                    <a:pt x="388982" y="71804"/>
                  </a:lnTo>
                  <a:lnTo>
                    <a:pt x="388982" y="0"/>
                  </a:lnTo>
                  <a:lnTo>
                    <a:pt x="568492" y="179510"/>
                  </a:lnTo>
                  <a:lnTo>
                    <a:pt x="388982" y="359020"/>
                  </a:lnTo>
                  <a:lnTo>
                    <a:pt x="388982" y="287216"/>
                  </a:lnTo>
                  <a:lnTo>
                    <a:pt x="0" y="287216"/>
                  </a:lnTo>
                  <a:lnTo>
                    <a:pt x="0" y="71804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1804" rIns="107706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 </a:t>
              </a:r>
              <a:endParaRPr lang="en-GB" sz="1400" kern="1200" dirty="0"/>
            </a:p>
          </p:txBody>
        </p:sp>
        <p:sp>
          <p:nvSpPr>
            <p:cNvPr id="22" name="Freeform 21"/>
            <p:cNvSpPr/>
            <p:nvPr/>
          </p:nvSpPr>
          <p:spPr>
            <a:xfrm rot="10800000">
              <a:off x="5394506" y="3500367"/>
              <a:ext cx="568492" cy="359020"/>
            </a:xfrm>
            <a:custGeom>
              <a:avLst/>
              <a:gdLst>
                <a:gd name="connsiteX0" fmla="*/ 0 w 568492"/>
                <a:gd name="connsiteY0" fmla="*/ 71804 h 359020"/>
                <a:gd name="connsiteX1" fmla="*/ 388982 w 568492"/>
                <a:gd name="connsiteY1" fmla="*/ 71804 h 359020"/>
                <a:gd name="connsiteX2" fmla="*/ 388982 w 568492"/>
                <a:gd name="connsiteY2" fmla="*/ 0 h 359020"/>
                <a:gd name="connsiteX3" fmla="*/ 568492 w 568492"/>
                <a:gd name="connsiteY3" fmla="*/ 179510 h 359020"/>
                <a:gd name="connsiteX4" fmla="*/ 388982 w 568492"/>
                <a:gd name="connsiteY4" fmla="*/ 359020 h 359020"/>
                <a:gd name="connsiteX5" fmla="*/ 388982 w 568492"/>
                <a:gd name="connsiteY5" fmla="*/ 287216 h 359020"/>
                <a:gd name="connsiteX6" fmla="*/ 0 w 568492"/>
                <a:gd name="connsiteY6" fmla="*/ 287216 h 359020"/>
                <a:gd name="connsiteX7" fmla="*/ 0 w 568492"/>
                <a:gd name="connsiteY7" fmla="*/ 71804 h 359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68492" h="359020">
                  <a:moveTo>
                    <a:pt x="0" y="71804"/>
                  </a:moveTo>
                  <a:lnTo>
                    <a:pt x="388982" y="71804"/>
                  </a:lnTo>
                  <a:lnTo>
                    <a:pt x="388982" y="0"/>
                  </a:lnTo>
                  <a:lnTo>
                    <a:pt x="568492" y="179510"/>
                  </a:lnTo>
                  <a:lnTo>
                    <a:pt x="388982" y="359020"/>
                  </a:lnTo>
                  <a:lnTo>
                    <a:pt x="388982" y="287216"/>
                  </a:lnTo>
                  <a:lnTo>
                    <a:pt x="0" y="287216"/>
                  </a:lnTo>
                  <a:lnTo>
                    <a:pt x="0" y="71804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1804" rIns="107706" bIns="7180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 </a:t>
              </a:r>
              <a:endParaRPr lang="en-GB" sz="1400" kern="120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27729" cy="711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The Improvement Process</a:t>
            </a:r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4067944" y="1124744"/>
            <a:ext cx="7013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1.1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1475656" y="3212976"/>
            <a:ext cx="7013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1.5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4211960" y="4797152"/>
            <a:ext cx="7013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1.3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6948264" y="3356992"/>
            <a:ext cx="7013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3.2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87727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Wellbeing and knowing your families at the roots</a:t>
            </a:r>
            <a:endParaRPr lang="en-GB" sz="2800" dirty="0"/>
          </a:p>
        </p:txBody>
      </p:sp>
      <p:sp>
        <p:nvSpPr>
          <p:cNvPr id="30" name="Oval 29"/>
          <p:cNvSpPr/>
          <p:nvPr/>
        </p:nvSpPr>
        <p:spPr>
          <a:xfrm>
            <a:off x="1619672" y="4797152"/>
            <a:ext cx="70132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2.4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5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851" y="525849"/>
            <a:ext cx="8287130" cy="78232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libri" pitchFamily="34" charset="0"/>
              </a:rPr>
              <a:t>As a school team we decided to focus on...</a:t>
            </a:r>
            <a:endParaRPr lang="en-GB" sz="3600" dirty="0">
              <a:latin typeface="Calibri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/>
          <a:srcRect l="10561" t="26731" r="64039" b="43670"/>
          <a:stretch>
            <a:fillRect/>
          </a:stretch>
        </p:blipFill>
        <p:spPr bwMode="auto">
          <a:xfrm>
            <a:off x="950086" y="1809750"/>
            <a:ext cx="1821689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3" cstate="print"/>
          <a:srcRect l="61361" t="55577" r="13393" b="29508"/>
          <a:stretch>
            <a:fillRect/>
          </a:stretch>
        </p:blipFill>
        <p:spPr bwMode="auto">
          <a:xfrm>
            <a:off x="6472585" y="1809750"/>
            <a:ext cx="172844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3" cstate="print"/>
          <a:srcRect l="36577" t="26731" r="38485" b="57898"/>
          <a:stretch>
            <a:fillRect/>
          </a:stretch>
        </p:blipFill>
        <p:spPr bwMode="auto">
          <a:xfrm>
            <a:off x="6472585" y="3295650"/>
            <a:ext cx="172844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563888" y="1844824"/>
            <a:ext cx="2340769" cy="2790825"/>
          </a:xfrm>
          <a:prstGeom prst="star16">
            <a:avLst>
              <a:gd name="adj" fmla="val 37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067944" y="3429000"/>
            <a:ext cx="1314450" cy="7920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Skills for Life, Learning and Work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9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87130" cy="782320"/>
          </a:xfrm>
        </p:spPr>
        <p:txBody>
          <a:bodyPr>
            <a:noAutofit/>
          </a:bodyPr>
          <a:lstStyle/>
          <a:p>
            <a:r>
              <a:rPr lang="en-GB" sz="4000" dirty="0" smtClean="0"/>
              <a:t>What did our gap look like at CPPS?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907" y="1782969"/>
            <a:ext cx="5311213" cy="4598359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00ABB5"/>
              </a:buClr>
              <a:buNone/>
            </a:pPr>
            <a:endParaRPr lang="en-GB" u="sng" dirty="0" smtClean="0"/>
          </a:p>
          <a:p>
            <a:pPr marL="342900" indent="-342900">
              <a:buClr>
                <a:srgbClr val="00ABB5"/>
              </a:buClr>
              <a:buFont typeface="Arial" pitchFamily="34" charset="0"/>
              <a:buChar char="•"/>
            </a:pPr>
            <a:endParaRPr lang="en-GB" sz="3200" dirty="0" smtClean="0"/>
          </a:p>
          <a:p>
            <a:pPr marL="342900" indent="-342900">
              <a:buClr>
                <a:srgbClr val="00ABB5"/>
              </a:buClr>
              <a:buNone/>
            </a:pPr>
            <a:endParaRPr lang="en-GB" sz="3200" dirty="0"/>
          </a:p>
          <a:p>
            <a:pPr marL="342900" indent="-342900">
              <a:buClr>
                <a:srgbClr val="00ABB5"/>
              </a:buClr>
              <a:buNone/>
            </a:pPr>
            <a:endParaRPr lang="en-GB" sz="3200" dirty="0" smtClean="0"/>
          </a:p>
          <a:p>
            <a:pPr marL="342900" indent="-342900">
              <a:buClr>
                <a:srgbClr val="00ABB5"/>
              </a:buCl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563888" y="1484784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At </a:t>
            </a:r>
          </a:p>
          <a:p>
            <a:pPr algn="ctr"/>
            <a:r>
              <a:rPr lang="en-GB" sz="3200" dirty="0" smtClean="0"/>
              <a:t>school level</a:t>
            </a:r>
          </a:p>
          <a:p>
            <a:pPr algn="ctr"/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3861048"/>
            <a:ext cx="2123728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At classroom level</a:t>
            </a:r>
          </a:p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6660232" y="3861048"/>
            <a:ext cx="201622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At individual level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0718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28792" cy="1080120"/>
          </a:xfrm>
          <a:solidFill>
            <a:srgbClr val="2C31EC"/>
          </a:solidFill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chemeClr val="bg1"/>
                </a:solidFill>
              </a:rPr>
              <a:t>PEF to support Raising Attainment and Achievement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63830" cy="5400600"/>
          </a:xfrm>
        </p:spPr>
        <p:txBody>
          <a:bodyPr>
            <a:normAutofit/>
          </a:bodyPr>
          <a:lstStyle/>
          <a:p>
            <a:pPr lvl="0"/>
            <a:r>
              <a:rPr lang="en-GB" sz="2800" b="1" i="1" dirty="0" smtClean="0">
                <a:solidFill>
                  <a:srgbClr val="00B050"/>
                </a:solidFill>
                <a:latin typeface="Comic Sans MS" pitchFamily="66" charset="0"/>
              </a:rPr>
              <a:t>Additional staffing – RAT’</a:t>
            </a:r>
            <a:r>
              <a:rPr lang="en-GB" sz="2800" b="1" dirty="0" smtClean="0">
                <a:solidFill>
                  <a:srgbClr val="00B050"/>
                </a:solidFill>
                <a:latin typeface="Comic Sans MS" pitchFamily="66" charset="0"/>
              </a:rPr>
              <a:t>’s; SLA; FLA</a:t>
            </a:r>
          </a:p>
          <a:p>
            <a:pPr lvl="0"/>
            <a:r>
              <a:rPr lang="en-GB" sz="2800" dirty="0" smtClean="0">
                <a:solidFill>
                  <a:srgbClr val="002060"/>
                </a:solidFill>
                <a:latin typeface="Comic Sans MS" pitchFamily="66" charset="0"/>
              </a:rPr>
              <a:t>Staff training and professional development</a:t>
            </a:r>
          </a:p>
          <a:p>
            <a:pPr lvl="0"/>
            <a:r>
              <a:rPr lang="en-GB" sz="2800" dirty="0" smtClean="0">
                <a:solidFill>
                  <a:srgbClr val="002060"/>
                </a:solidFill>
                <a:latin typeface="Comic Sans MS" pitchFamily="66" charset="0"/>
              </a:rPr>
              <a:t>Curriculum Development - Number Talks/SEAL/ [Commercial Numeracy Programme]</a:t>
            </a:r>
            <a:endParaRPr lang="en-GB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lvl="0"/>
            <a:r>
              <a:rPr lang="en-GB" sz="2800" dirty="0" smtClean="0">
                <a:solidFill>
                  <a:srgbClr val="002060"/>
                </a:solidFill>
                <a:latin typeface="Comic Sans MS" pitchFamily="66" charset="0"/>
              </a:rPr>
              <a:t>Word aware and Phonological Awareness</a:t>
            </a:r>
          </a:p>
          <a:p>
            <a:pPr>
              <a:buClr>
                <a:srgbClr val="00ABB5"/>
              </a:buClr>
            </a:pPr>
            <a:r>
              <a:rPr lang="en-GB" sz="2800" dirty="0" smtClean="0">
                <a:solidFill>
                  <a:srgbClr val="002060"/>
                </a:solidFill>
                <a:latin typeface="Comic Sans MS" pitchFamily="66" charset="0"/>
              </a:rPr>
              <a:t>Play2Learn approaches </a:t>
            </a:r>
          </a:p>
          <a:p>
            <a:r>
              <a:rPr lang="en-GB" sz="2800" dirty="0" smtClean="0">
                <a:solidFill>
                  <a:srgbClr val="002060"/>
                </a:solidFill>
                <a:latin typeface="Comic Sans MS" pitchFamily="66" charset="0"/>
              </a:rPr>
              <a:t>Digital Learning</a:t>
            </a:r>
            <a:endParaRPr lang="en-GB" sz="2800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7934699" cy="4505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00ABB5"/>
              </a:buClr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Nurture group ; Lego Therapy Group</a:t>
            </a:r>
          </a:p>
          <a:p>
            <a:pPr>
              <a:buClr>
                <a:srgbClr val="00ABB5"/>
              </a:buClr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Autism Advisor</a:t>
            </a:r>
          </a:p>
          <a:p>
            <a:pPr marL="342900" indent="-342900">
              <a:buClr>
                <a:srgbClr val="00ABB5"/>
              </a:buClr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Family Support Worker </a:t>
            </a:r>
          </a:p>
          <a:p>
            <a:pPr marL="342900" indent="-342900">
              <a:buClr>
                <a:srgbClr val="00ABB5"/>
              </a:buClr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Family Learning programme</a:t>
            </a:r>
          </a:p>
          <a:p>
            <a:pPr>
              <a:buClr>
                <a:srgbClr val="00ABB5"/>
              </a:buClr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Resources to support H&amp;W</a:t>
            </a:r>
          </a:p>
          <a:p>
            <a:pPr>
              <a:buClr>
                <a:srgbClr val="00ABB5"/>
              </a:buClr>
            </a:pPr>
            <a:r>
              <a:rPr lang="en-GB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Supporting wider achievements</a:t>
            </a:r>
          </a:p>
          <a:p>
            <a:pPr marL="342900" indent="-342900">
              <a:buClr>
                <a:srgbClr val="00ABB5"/>
              </a:buCl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12" name="Title 1"/>
          <p:cNvSpPr txBox="1">
            <a:spLocks noGrp="1"/>
          </p:cNvSpPr>
          <p:nvPr>
            <p:ph type="title"/>
          </p:nvPr>
        </p:nvSpPr>
        <p:spPr>
          <a:xfrm>
            <a:off x="971600" y="260648"/>
            <a:ext cx="7499176" cy="850106"/>
          </a:xfrm>
          <a:prstGeom prst="rect">
            <a:avLst/>
          </a:prstGeom>
          <a:solidFill>
            <a:srgbClr val="2C31EC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......and Health and wellbeing!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619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120680" cy="648072"/>
          </a:xfrm>
          <a:solidFill>
            <a:srgbClr val="2C31EC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3600" dirty="0" smtClean="0">
                <a:solidFill>
                  <a:schemeClr val="bg1"/>
                </a:solidFill>
              </a:rPr>
              <a:t>Leadership at all levels!</a:t>
            </a:r>
            <a:br>
              <a:rPr lang="en-GB" sz="3600" dirty="0" smtClean="0">
                <a:solidFill>
                  <a:schemeClr val="bg1"/>
                </a:solidFill>
              </a:rPr>
            </a:b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38884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600" dirty="0" smtClean="0"/>
              <a:t>Building on existing staff strengths and skills/ building capacity</a:t>
            </a:r>
            <a:endParaRPr lang="en-GB" sz="26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B050"/>
                </a:solidFill>
              </a:rPr>
              <a:t>1 </a:t>
            </a:r>
            <a:r>
              <a:rPr lang="en-GB" b="1" dirty="0" err="1" smtClean="0">
                <a:solidFill>
                  <a:srgbClr val="00B050"/>
                </a:solidFill>
              </a:rPr>
              <a:t>fte</a:t>
            </a:r>
            <a:r>
              <a:rPr lang="en-GB" b="1" dirty="0" smtClean="0">
                <a:solidFill>
                  <a:srgbClr val="00B050"/>
                </a:solidFill>
              </a:rPr>
              <a:t> teacher + probationers + creativity = impact!</a:t>
            </a:r>
          </a:p>
          <a:p>
            <a:pPr>
              <a:buNone/>
            </a:pPr>
            <a:endParaRPr lang="en-GB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dirty="0" smtClean="0"/>
              <a:t>Health and Wellbeing – targeted support</a:t>
            </a:r>
          </a:p>
          <a:p>
            <a:r>
              <a:rPr lang="en-GB" dirty="0" smtClean="0"/>
              <a:t>Literacy    -  universal and targeted support</a:t>
            </a:r>
          </a:p>
          <a:p>
            <a:r>
              <a:rPr lang="en-GB" dirty="0" smtClean="0"/>
              <a:t>Numeracy  - universal and targeted support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A20628406</value>
    </field>
    <field name="Objective-Title">
      <value order="0">PEF Event West 2 Colquhoun Park PS TO PUBLISH</value>
    </field>
    <field name="Objective-Description">
      <value order="0"/>
    </field>
    <field name="Objective-CreationStamp">
      <value order="0">2018-03-26T13:43:12Z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2018-04-04T11:09:42Z</value>
    </field>
    <field name="Objective-Owner">
      <value order="0">Walker, Joe J (U417636)</value>
    </field>
    <field name="Objective-Path">
      <value order="0">Objective Global Folder:SG File Plan:Education, careers and employment:Education and skills:Schools - Governance, management and finance:Advice and policy: Schools - governance, management and finance:Scottish Attainment Challenge: Pupil Equity Funding: Events: 2016-2021</value>
    </field>
    <field name="Objective-Parent">
      <value order="0">Scottish Attainment Challenge: Pupil Equity Funding: Events: 2016-2021</value>
    </field>
    <field name="Objective-State">
      <value order="0">Being Drafted</value>
    </field>
    <field name="Objective-VersionId">
      <value order="0">vA28920440</value>
    </field>
    <field name="Objective-Version">
      <value order="0">0.1</value>
    </field>
    <field name="Objective-VersionNumber">
      <value order="0">1</value>
    </field>
    <field name="Objective-VersionComment">
      <value order="0"/>
    </field>
    <field name="Objective-FileNumber">
      <value order="0">qA627808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Connect Creator">
        <value order="0"/>
      </field>
      <field name="Objective-Date Received">
        <value order="0"/>
      </field>
      <field name="Objective-Date of Original">
        <value order="0"/>
      </field>
      <field name="Objective-SG Web Publication - Category">
        <value order="0"/>
      </field>
      <field name="Objective-SG Web Publication - Category 2 Classification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/>
</file>

<file path=customXml/itemProps2.xml><?xml version="1.0" encoding="utf-8"?>
<ds:datastoreItem xmlns:ds="http://schemas.openxmlformats.org/officeDocument/2006/customXml" ds:itemID="{F061AC02-AE95-4736-AAE2-9758EB7DA793}"/>
</file>

<file path=customXml/itemProps3.xml><?xml version="1.0" encoding="utf-8"?>
<ds:datastoreItem xmlns:ds="http://schemas.openxmlformats.org/officeDocument/2006/customXml" ds:itemID="{8CDE34D4-3B21-49FE-BC75-72E6548AE0DA}"/>
</file>

<file path=customXml/itemProps4.xml><?xml version="1.0" encoding="utf-8"?>
<ds:datastoreItem xmlns:ds="http://schemas.openxmlformats.org/officeDocument/2006/customXml" ds:itemID="{55464873-8B73-450D-85EA-90A3153B71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1152</Words>
  <Application>Microsoft Office PowerPoint</Application>
  <PresentationFormat>On-screen Show (4:3)</PresentationFormat>
  <Paragraphs>226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Times New Roman</vt:lpstr>
      <vt:lpstr>Office Theme</vt:lpstr>
      <vt:lpstr> Colquhoun Park Primary    Our PEF Journey towards  closing the attainment gap!</vt:lpstr>
      <vt:lpstr>PEF?  What has had the biggest impact in your school?</vt:lpstr>
      <vt:lpstr>What makes us unique?  Our Rationale and context</vt:lpstr>
      <vt:lpstr>       The Improvement Process</vt:lpstr>
      <vt:lpstr>As a school team we decided to focus on...</vt:lpstr>
      <vt:lpstr>What did our gap look like at CPPS?</vt:lpstr>
      <vt:lpstr>PEF to support Raising Attainment and Achievement</vt:lpstr>
      <vt:lpstr>......and Health and wellbeing!</vt:lpstr>
      <vt:lpstr> Leadership at all levels! </vt:lpstr>
      <vt:lpstr>Raising Attainment Teachers (RATs!)</vt:lpstr>
      <vt:lpstr>PowerPoint Presentation</vt:lpstr>
      <vt:lpstr> Whole school tracking </vt:lpstr>
      <vt:lpstr>   Maths attainment over time </vt:lpstr>
      <vt:lpstr> Maths attainment over time </vt:lpstr>
      <vt:lpstr>Wellbeing – Targeted Support</vt:lpstr>
      <vt:lpstr>Evaluations and gathering voice</vt:lpstr>
      <vt:lpstr>PowerPoint Presentation</vt:lpstr>
      <vt:lpstr>Long term measures</vt:lpstr>
      <vt:lpstr>Fringe benefits = Sustainability!</vt:lpstr>
      <vt:lpstr>Parent voice</vt:lpstr>
      <vt:lpstr>Staff voice</vt:lpstr>
      <vt:lpstr>Building on strong foundations!</vt:lpstr>
      <vt:lpstr>    Questions? 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presentation: Colquhoun Park Primary School</dc:title>
  <dc:creator>054ABrien</dc:creator>
  <cp:lastModifiedBy>Stevenson J (Jeremy)</cp:lastModifiedBy>
  <cp:revision>164</cp:revision>
  <dcterms:created xsi:type="dcterms:W3CDTF">2018-02-28T10:41:45Z</dcterms:created>
  <dcterms:modified xsi:type="dcterms:W3CDTF">2018-04-04T12:59:15Z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A20628406</vt:lpwstr>
  </property>
  <property fmtid="{D5CDD505-2E9C-101B-9397-08002B2CF9AE}" pid="4" name="Objective-Title">
    <vt:lpwstr>PEF Event West 2 Colquhoun Park PS TO PUBLISH</vt:lpwstr>
  </property>
  <property fmtid="{D5CDD505-2E9C-101B-9397-08002B2CF9AE}" pid="5" name="Objective-Description">
    <vt:lpwstr/>
  </property>
  <property fmtid="{D5CDD505-2E9C-101B-9397-08002B2CF9AE}" pid="6" name="Objective-CreationStamp">
    <vt:filetime>2018-04-04T11:09:38Z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2018-04-04T11:09:45Z</vt:filetime>
  </property>
  <property fmtid="{D5CDD505-2E9C-101B-9397-08002B2CF9AE}" pid="11" name="Objective-Owner">
    <vt:lpwstr>Walker, Joe J (U417636)</vt:lpwstr>
  </property>
  <property fmtid="{D5CDD505-2E9C-101B-9397-08002B2CF9AE}" pid="12" name="Objective-Path">
    <vt:lpwstr>Objective Global Folder:SG File Plan:Education, careers and employment:Education and skills:Schools - Governance, management and finance:Advice and policy: Schools - governance, management and finance:Scottish Attainment Challenge: Pupil Equity Funding: E</vt:lpwstr>
  </property>
  <property fmtid="{D5CDD505-2E9C-101B-9397-08002B2CF9AE}" pid="13" name="Objective-Parent">
    <vt:lpwstr>Scottish Attainment Challenge: Pupil Equity Funding: Events: 2016-2021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vA28920440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Connect Creator">
    <vt:lpwstr/>
  </property>
  <property fmtid="{D5CDD505-2E9C-101B-9397-08002B2CF9AE}" pid="23" name="Objective-Date Received">
    <vt:lpwstr/>
  </property>
  <property fmtid="{D5CDD505-2E9C-101B-9397-08002B2CF9AE}" pid="24" name="Objective-Date of Original">
    <vt:lpwstr/>
  </property>
  <property fmtid="{D5CDD505-2E9C-101B-9397-08002B2CF9AE}" pid="25" name="Objective-SG Web Publication - Category">
    <vt:lpwstr/>
  </property>
  <property fmtid="{D5CDD505-2E9C-101B-9397-08002B2CF9AE}" pid="26" name="Objective-SG Web Publication - Category 2 Classification">
    <vt:lpwstr/>
  </property>
  <property fmtid="{D5CDD505-2E9C-101B-9397-08002B2CF9AE}" pid="27" name="Objective-Comment">
    <vt:lpwstr/>
  </property>
  <property fmtid="{D5CDD505-2E9C-101B-9397-08002B2CF9AE}" pid="28" name="Objective-Date of Original [system]">
    <vt:lpwstr/>
  </property>
  <property fmtid="{D5CDD505-2E9C-101B-9397-08002B2CF9AE}" pid="29" name="Objective-Date Received [system]">
    <vt:lpwstr/>
  </property>
  <property fmtid="{D5CDD505-2E9C-101B-9397-08002B2CF9AE}" pid="30" name="Objective-SG Web Publication - Category [system]">
    <vt:lpwstr/>
  </property>
  <property fmtid="{D5CDD505-2E9C-101B-9397-08002B2CF9AE}" pid="31" name="Objective-SG Web Publication - Category 2 Classification [system]">
    <vt:lpwstr/>
  </property>
  <property fmtid="{D5CDD505-2E9C-101B-9397-08002B2CF9AE}" pid="32" name="Objective-Connect Creator [system]">
    <vt:lpwstr/>
  </property>
  <property fmtid="{D5CDD505-2E9C-101B-9397-08002B2CF9AE}" pid="33" name="ContentTypeId">
    <vt:lpwstr>0x010100403EDB45499E3C4A9CABBFB5D3A49FC1</vt:lpwstr>
  </property>
</Properties>
</file>