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81" r:id="rId4"/>
    <p:sldId id="282" r:id="rId5"/>
    <p:sldId id="287" r:id="rId6"/>
    <p:sldId id="284" r:id="rId7"/>
    <p:sldId id="285" r:id="rId8"/>
    <p:sldId id="286" r:id="rId9"/>
    <p:sldId id="266" r:id="rId10"/>
    <p:sldId id="288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oig" initials="C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F"/>
    <a:srgbClr val="BAECFC"/>
    <a:srgbClr val="FFFF5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2" autoAdjust="0"/>
    <p:restoredTop sz="78266" autoAdjust="0"/>
  </p:normalViewPr>
  <p:slideViewPr>
    <p:cSldViewPr snapToGrid="0">
      <p:cViewPr varScale="1">
        <p:scale>
          <a:sx n="66" d="100"/>
          <a:sy n="66" d="100"/>
        </p:scale>
        <p:origin x="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4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Greenwood Cluster PEF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B81DE-1B1F-44D9-8139-4F3EB0F5D92D}" type="datetimeFigureOut">
              <a:rPr lang="en-GB" smtClean="0"/>
              <a:t>16/04/2018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23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Greenwood Cluster PEF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0B25A-506E-4E34-8A5C-1ECD73EEEBA2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91E90-ED00-471C-86F0-DE45F02489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3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2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31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38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2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0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396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30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903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1E90-ED00-471C-86F0-DE45F02489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2960"/>
            <a:ext cx="12192000" cy="955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484"/>
            <a:ext cx="12192000" cy="1247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10273"/>
            <a:ext cx="9144000" cy="955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31" y="5984018"/>
            <a:ext cx="2614246" cy="7349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extBox 15"/>
          <p:cNvSpPr txBox="1"/>
          <p:nvPr userDrawn="1"/>
        </p:nvSpPr>
        <p:spPr>
          <a:xfrm>
            <a:off x="2930769" y="5974236"/>
            <a:ext cx="6213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GREENWOOD CLUSTER</a:t>
            </a:r>
            <a:endParaRPr lang="en-GB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03831"/>
            <a:ext cx="12192000" cy="955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036"/>
            <a:ext cx="12192000" cy="1247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10273"/>
            <a:ext cx="9144000" cy="955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31" y="5984018"/>
            <a:ext cx="2614246" cy="7349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2930769" y="5973298"/>
            <a:ext cx="10785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GREENWOOD CLUSTER</a:t>
            </a:r>
            <a:endParaRPr lang="en-GB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GB" sz="4800" b="1" i="0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CLUSTER</a:t>
            </a:r>
            <a:endParaRPr lang="en-GB" sz="4800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9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4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4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28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0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85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E92C21-8657-43DC-9DD4-8BE5C7BF88BE}" type="datetimeFigureOut">
              <a:rPr lang="en-GB" smtClean="0"/>
              <a:t>16/04/2018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2C7C2-71D5-45FF-B08E-3734F01515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1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0768"/>
            <a:ext cx="12192000" cy="955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484"/>
            <a:ext cx="12192000" cy="1247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98081"/>
            <a:ext cx="9144000" cy="955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31" y="5984018"/>
            <a:ext cx="2614246" cy="7349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 userDrawn="1"/>
        </p:nvSpPr>
        <p:spPr>
          <a:xfrm>
            <a:off x="2930769" y="5973298"/>
            <a:ext cx="10785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GREENWOOD CLUSTER</a:t>
            </a:r>
            <a:endParaRPr lang="en-GB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GB" sz="4800" b="1" i="0" dirty="0">
                <a:solidFill>
                  <a:schemeClr val="bg1"/>
                </a:solidFill>
                <a:effectLst/>
                <a:latin typeface="Britannic Bold" panose="020B0903060703020204" pitchFamily="34" charset="0"/>
              </a:rPr>
              <a:t>CLUSTER</a:t>
            </a:r>
            <a:endParaRPr lang="en-GB" sz="4800" b="1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8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mailto:gw09mcguirechristin2@ea.n-ayrshire.sch.uk" TargetMode="External"/><Relationship Id="rId1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6" Type="http://schemas.openxmlformats.org/officeDocument/2006/relationships/hyperlink" Target="mailto:gw14robertsonjaquel@ea.n-ayrshire.sch.uk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hyperlink" Target="mailto:gw09mackenziefrancin@ea.n-ayrshire.sch.uk" TargetMode="External"/><Relationship Id="rId10" Type="http://schemas.microsoft.com/office/2007/relationships/hdphoto" Target="../media/hdphoto4.wdp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hyperlink" Target="mailto:gw15reevesemma@ea.n-ayrshire.sch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7763" y="3083066"/>
            <a:ext cx="3010015" cy="220228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GB" sz="2400" b="1" dirty="0"/>
              <a:t>Christine McGuire</a:t>
            </a:r>
            <a:br>
              <a:rPr lang="en-GB" sz="2400" b="1" dirty="0"/>
            </a:br>
            <a:r>
              <a:rPr lang="en-GB" sz="2400" b="1" dirty="0"/>
              <a:t>Phillippa MacDougall</a:t>
            </a:r>
            <a:br>
              <a:rPr lang="en-GB" sz="2400" b="1" dirty="0"/>
            </a:br>
            <a:r>
              <a:rPr lang="en-GB" sz="2400" b="1" dirty="0"/>
              <a:t>Margaret Shedden</a:t>
            </a:r>
            <a:br>
              <a:rPr lang="en-GB" sz="2400" b="1" dirty="0"/>
            </a:br>
            <a:r>
              <a:rPr lang="en-GB" sz="2400" b="1" dirty="0"/>
              <a:t>Jacqueline Robertson</a:t>
            </a:r>
            <a:br>
              <a:rPr lang="en-GB" sz="2400" b="1" dirty="0"/>
            </a:br>
            <a:r>
              <a:rPr lang="en-GB" sz="2400" b="1" dirty="0"/>
              <a:t>Emma Reeves</a:t>
            </a:r>
            <a:br>
              <a:rPr lang="en-GB" sz="2400" b="1" dirty="0"/>
            </a:br>
            <a:r>
              <a:rPr lang="en-GB" sz="2400" b="1" dirty="0"/>
              <a:t>Eleanor McCall</a:t>
            </a:r>
            <a:br>
              <a:rPr lang="en-GB" sz="2400" b="1" dirty="0"/>
            </a:br>
            <a:r>
              <a:rPr lang="en-GB" sz="2400" b="1" dirty="0"/>
              <a:t>Francine MacKenzie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49275" y="1458849"/>
            <a:ext cx="9144000" cy="16557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700" b="1" dirty="0"/>
              <a:t>Getting It Right Together through PEF: </a:t>
            </a:r>
          </a:p>
          <a:p>
            <a:pPr marL="0" indent="0" algn="ctr">
              <a:buNone/>
            </a:pPr>
            <a:r>
              <a:rPr lang="en-GB" sz="4000" i="1" dirty="0"/>
              <a:t>Partnership, Empowerment and Flexibility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195" y="3005151"/>
            <a:ext cx="6335366" cy="23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0989" y="2002344"/>
            <a:ext cx="8823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Our cluster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Our approaches to PEF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Developing skills for learning, life and work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44379" y="1243783"/>
            <a:ext cx="12047621" cy="63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Getting It Right Together through PEF: </a:t>
            </a:r>
            <a:r>
              <a:rPr lang="en-GB" sz="2400" i="1" dirty="0"/>
              <a:t>Partnership, Empowerment and Flexibility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" y="4007708"/>
            <a:ext cx="12192000" cy="17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195" y="2133626"/>
            <a:ext cx="47405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PARTNERSHIP</a:t>
            </a:r>
          </a:p>
          <a:p>
            <a:endParaRPr lang="en-GB" sz="1200" b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Developing New Role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P7 Profiles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Data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38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166" y="2332828"/>
            <a:ext cx="4653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PARTNERSHIP</a:t>
            </a:r>
          </a:p>
          <a:p>
            <a:endParaRPr lang="en-GB" sz="1200" b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Enhanced Transition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P7 </a:t>
            </a:r>
            <a:r>
              <a:rPr lang="en-GB" sz="3600" dirty="0">
                <a:latin typeface="+mj-lt"/>
              </a:rPr>
              <a:t>Summer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Community Cooking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81" t="17531" r="1387" b="17274"/>
          <a:stretch/>
        </p:blipFill>
        <p:spPr>
          <a:xfrm>
            <a:off x="5377912" y="1447345"/>
            <a:ext cx="5997845" cy="39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949" y="1628507"/>
            <a:ext cx="66959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EMPOWERMENT</a:t>
            </a:r>
          </a:p>
          <a:p>
            <a:endParaRPr lang="en-GB" sz="1200" b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Building Capacity</a:t>
            </a:r>
            <a:endParaRPr lang="en-GB" sz="36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Data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Moderation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Professional Judgement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Professional Learning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77970" y="1296537"/>
            <a:ext cx="5527343" cy="4203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27" y="3324925"/>
            <a:ext cx="2741907" cy="20564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66972" y="3063165"/>
            <a:ext cx="2076114" cy="2560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234" y="1398378"/>
            <a:ext cx="2560266" cy="205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27" y="1398378"/>
            <a:ext cx="2741907" cy="20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9918" y="1985776"/>
            <a:ext cx="4841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FLEXIBILITY</a:t>
            </a:r>
          </a:p>
          <a:p>
            <a:endParaRPr lang="en-GB" sz="1200" b="1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Relationships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latin typeface="+mj-lt"/>
              </a:rPr>
              <a:t>Equity</a:t>
            </a:r>
            <a:endParaRPr lang="en-GB" sz="3600" dirty="0"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Meeting Pupil </a:t>
            </a:r>
            <a:r>
              <a:rPr lang="en-GB" sz="3600" dirty="0" smtClean="0">
                <a:latin typeface="+mj-lt"/>
              </a:rPr>
              <a:t>Needs</a:t>
            </a:r>
            <a:endParaRPr lang="en-GB" sz="3600" dirty="0">
              <a:latin typeface="+mj-lt"/>
            </a:endParaRPr>
          </a:p>
        </p:txBody>
      </p:sp>
      <p:sp>
        <p:nvSpPr>
          <p:cNvPr id="3" name="AutoShape 2" descr="https://outlook.office365.com/owa/service.svc/s/GetFileAttachment?id=AAMkAGIyNjU4YzExLTk5NzYtNDU2ZC1iODVjLTA3Yjc2MDVmZmQ2MABGAAAAAADQIOMAWGgJRJRFSj1%2BGgSPBwDVEv1Hk56nTra7uL1hNQT7AAAASwpEAAB3oAQldcBRRYsujozf2TcyAARHsN67AAABEgAQACpaEgEb4a9AmlaE0HyW90g%3D&amp;X-OWA-CANARY=QtBPdHkF-0eC_5hBXw5ySmCu1GTrd9UY2qRDMLX_shznB0fKX4WgY-KNVkeM_jvJosTG43729zU.&amp;isImagePreview=True">
            <a:extLst>
              <a:ext uri="{FF2B5EF4-FFF2-40B4-BE49-F238E27FC236}">
                <a16:creationId xmlns:a16="http://schemas.microsoft.com/office/drawing/2014/main" id="{C52D29B9-5B4D-4B6A-A906-4CD926B48B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6108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41" t="16162" r="1849" b="15083"/>
          <a:stretch/>
        </p:blipFill>
        <p:spPr>
          <a:xfrm>
            <a:off x="6018508" y="1331562"/>
            <a:ext cx="5481234" cy="413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0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1703" y="2008920"/>
            <a:ext cx="8823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Cluster Improvement Planning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Culture Survey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Sustainability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5093" y="1305779"/>
            <a:ext cx="12047621" cy="63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Getting It Right Together through PEF: </a:t>
            </a:r>
            <a:r>
              <a:rPr lang="en-GB" sz="2400" i="1" dirty="0"/>
              <a:t>Partnership, Empowerment and Flexibility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48099"/>
            <a:ext cx="12182714" cy="18862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1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6667" l="12931" r="879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81" y="2092452"/>
            <a:ext cx="759392" cy="8088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80" b="97080" l="2198" r="96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323" y="1083498"/>
            <a:ext cx="603863" cy="873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80198" l="9565" r="8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985" y="3008162"/>
            <a:ext cx="1001553" cy="1137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748" l="29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929" y="4011797"/>
            <a:ext cx="684192" cy="8845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959" r="94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62" y="5043967"/>
            <a:ext cx="595999" cy="7135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4125" y="4220839"/>
            <a:ext cx="50057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Christine McGuire 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13"/>
              </a:rPr>
              <a:t>gw09mcguirechristin2@ea.n-ayrshire.sch.uk</a:t>
            </a:r>
            <a:endParaRPr lang="en-GB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9978" y="1037521"/>
            <a:ext cx="51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Emma Reeves </a:t>
            </a:r>
          </a:p>
          <a:p>
            <a:r>
              <a:rPr lang="en-GB" sz="2000" dirty="0">
                <a:latin typeface="+mj-lt"/>
                <a:hlinkClick r:id="rId14"/>
              </a:rPr>
              <a:t>gw15reevesemma@ea.n-ayrshire.sch.uk</a:t>
            </a:r>
            <a:endParaRPr lang="en-GB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5993" y="3042901"/>
            <a:ext cx="51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Francine MacKenzie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15"/>
              </a:rPr>
              <a:t>gw09mackenziefrancin@ea.n-ayrshire.sch.uk</a:t>
            </a:r>
            <a:endParaRPr lang="en-GB" sz="2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5122" y="2031125"/>
            <a:ext cx="51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Jacqueline Robertson 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16"/>
              </a:rPr>
              <a:t>gw14robertsonjacquel@ea.n-ayrshire.sch.uk</a:t>
            </a:r>
            <a:endParaRPr lang="en-GB" sz="20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42832" y="3954211"/>
            <a:ext cx="5178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Eleanor McCall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13"/>
              </a:rPr>
              <a:t>gw09mccalleleanor@ea.n-ayrshire.sch.uk</a:t>
            </a:r>
            <a:endParaRPr lang="en-GB" sz="20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5121" y="4875081"/>
            <a:ext cx="5178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Margaret Shedden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13"/>
              </a:rPr>
              <a:t>gw09msheddenmargaret@ea.n-ayrshire.sch.uk</a:t>
            </a:r>
            <a:endParaRPr lang="en-GB" sz="20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4125" y="5030061"/>
            <a:ext cx="517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+mj-lt"/>
              </a:rPr>
              <a:t>Phillippa MacDougall</a:t>
            </a:r>
            <a:r>
              <a:rPr lang="en-GB" sz="2000" dirty="0">
                <a:latin typeface="+mj-lt"/>
              </a:rPr>
              <a:t/>
            </a:r>
            <a:br>
              <a:rPr lang="en-GB" sz="2000" dirty="0">
                <a:latin typeface="+mj-lt"/>
              </a:rPr>
            </a:br>
            <a:r>
              <a:rPr lang="en-GB" sz="2000" dirty="0">
                <a:latin typeface="+mj-lt"/>
                <a:hlinkClick r:id="rId15"/>
              </a:rPr>
              <a:t>gw09macdougallphil@ea.n-ayrshire.sch.uk</a:t>
            </a:r>
            <a:endParaRPr lang="en-GB" sz="2000" dirty="0">
              <a:latin typeface="+mj-lt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65447"/>
            <a:ext cx="1274404" cy="1417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02" y="1129992"/>
            <a:ext cx="5003869" cy="296049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73" y="2717513"/>
            <a:ext cx="595831" cy="5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49275" y="1458849"/>
            <a:ext cx="9144000" cy="16557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4700" b="1" dirty="0"/>
              <a:t>Getting It Right Together through PEF: </a:t>
            </a:r>
          </a:p>
          <a:p>
            <a:pPr marL="0" indent="0" algn="ctr">
              <a:buNone/>
            </a:pPr>
            <a:r>
              <a:rPr lang="en-GB" sz="4000" i="1" dirty="0"/>
              <a:t>Partnership, Empowerment and Flexibility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592" y="3114611"/>
            <a:ext cx="6335366" cy="23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metadata xmlns="http://www.objective.com/ecm/document/metadata/53D26341A57B383EE0540010E0463CCA" version="1.0.0">
  <systemFields>
    <field name="Objective-Id">
      <value order="0">A20344300</value>
    </field>
    <field name="Objective-Title">
      <value order="0">South West PEF Greenwood Academy + JW Review 06-03-18</value>
    </field>
    <field name="Objective-Description">
      <value order="0"/>
    </field>
    <field name="Objective-CreationStamp">
      <value order="0">2018-03-06T08:35:17Z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2018-03-06T10:39:53Z</value>
    </field>
    <field name="Objective-Owner">
      <value order="0">Walker, Joe J (U417636)</value>
    </field>
    <field name="Objective-Path">
      <value order="0">Objective Global Folder:SG File Plan:Education, careers and employment:Education and skills:Schools - Governance, management and finance:Advice and policy: Schools - governance, management and finance:Scottish Attainment Challenge: Pupil Equity Funding: Events: 2016-2021</value>
    </field>
    <field name="Objective-Parent">
      <value order="0">Scottish Attainment Challenge: Pupil Equity Funding: Events: 2016-2021</value>
    </field>
    <field name="Objective-State">
      <value order="0">Being Drafted</value>
    </field>
    <field name="Objective-VersionId">
      <value order="0">vA28489737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qA627808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D3B698-7547-45F4-A0D7-AA4A9686B4F8}"/>
</file>

<file path=customXml/itemProps2.xml><?xml version="1.0" encoding="utf-8"?>
<ds:datastoreItem xmlns:ds="http://schemas.openxmlformats.org/officeDocument/2006/customXml" ds:itemID="{5A193A00-7D48-46A2-9E52-0FF889DE17D3}"/>
</file>

<file path=customXml/itemProps3.xml><?xml version="1.0" encoding="utf-8"?>
<ds:datastoreItem xmlns:ds="http://schemas.openxmlformats.org/officeDocument/2006/customXml" ds:itemID="{5745109E-2DDF-40CB-AC2B-FF9B10C90820}"/>
</file>

<file path=customXml/itemProps4.xml><?xml version="1.0" encoding="utf-8"?>
<ds:datastoreItem xmlns:ds="http://schemas.openxmlformats.org/officeDocument/2006/customXml" ds:itemID="{F93D8900-AFC3-42D9-82C6-CBB52EB5AF5F}"/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125</Words>
  <Application>Microsoft Office PowerPoint</Application>
  <PresentationFormat>Widescreen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Britannic Bold</vt:lpstr>
      <vt:lpstr>Calibri</vt:lpstr>
      <vt:lpstr>Calibri Light</vt:lpstr>
      <vt:lpstr>Office Theme</vt:lpstr>
      <vt:lpstr>Christine McGuire Phillippa MacDougall Margaret Shedden Jacqueline Robertson Emma Reeves Eleanor McCall Francine MacKenzie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Greenwood Academy</dc:title>
  <dc:creator>P MacDougall</dc:creator>
  <cp:lastModifiedBy>Stevenson J (Jeremy)</cp:lastModifiedBy>
  <cp:revision>137</cp:revision>
  <cp:lastPrinted>2016-09-26T09:55:01Z</cp:lastPrinted>
  <dcterms:created xsi:type="dcterms:W3CDTF">2016-05-03T15:38:48Z</dcterms:created>
  <dcterms:modified xsi:type="dcterms:W3CDTF">2018-04-16T10:25:13Z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A20344300</vt:lpwstr>
  </property>
  <property fmtid="{D5CDD505-2E9C-101B-9397-08002B2CF9AE}" pid="4" name="Objective-Title">
    <vt:lpwstr>South West PEF Greenwood Academy + JW Review 06-03-18</vt:lpwstr>
  </property>
  <property fmtid="{D5CDD505-2E9C-101B-9397-08002B2CF9AE}" pid="5" name="Objective-Description">
    <vt:lpwstr/>
  </property>
  <property fmtid="{D5CDD505-2E9C-101B-9397-08002B2CF9AE}" pid="6" name="Objective-CreationStamp">
    <vt:filetime>2018-03-06T10:39:50Z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2018-03-06T10:40:35Z</vt:filetime>
  </property>
  <property fmtid="{D5CDD505-2E9C-101B-9397-08002B2CF9AE}" pid="11" name="Objective-Owner">
    <vt:lpwstr>Walker, Joe J (U417636)</vt:lpwstr>
  </property>
  <property fmtid="{D5CDD505-2E9C-101B-9397-08002B2CF9AE}" pid="12" name="Objective-Path">
    <vt:lpwstr>Objective Global Folder:SG File Plan:Education, careers and employment:Education and skills:Schools - Governance, management and finance:Advice and policy: Schools - governance, management and finance:Scottish Attainment Challenge: Pupil Equity Funding: E</vt:lpwstr>
  </property>
  <property fmtid="{D5CDD505-2E9C-101B-9397-08002B2CF9AE}" pid="13" name="Objective-Parent">
    <vt:lpwstr>Scottish Attainment Challenge: Pupil Equity Funding: Events: 2016-2021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vA28489737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Connect Creator">
    <vt:lpwstr/>
  </property>
  <property fmtid="{D5CDD505-2E9C-101B-9397-08002B2CF9AE}" pid="23" name="Objective-Date Received">
    <vt:lpwstr/>
  </property>
  <property fmtid="{D5CDD505-2E9C-101B-9397-08002B2CF9AE}" pid="24" name="Objective-Date of Original">
    <vt:lpwstr/>
  </property>
  <property fmtid="{D5CDD505-2E9C-101B-9397-08002B2CF9AE}" pid="25" name="Objective-SG Web Publication - Category">
    <vt:lpwstr/>
  </property>
  <property fmtid="{D5CDD505-2E9C-101B-9397-08002B2CF9AE}" pid="26" name="Objective-SG Web Publication - Category 2 Classification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0x010100403EDB45499E3C4A9CABBFB5D3A49FC1</vt:lpwstr>
  </property>
</Properties>
</file>