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91" r:id="rId5"/>
    <p:sldId id="272" r:id="rId6"/>
    <p:sldId id="273" r:id="rId7"/>
    <p:sldId id="274" r:id="rId8"/>
    <p:sldId id="275" r:id="rId9"/>
    <p:sldId id="276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A6745-ABA5-164B-AEE2-312794573D35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0E9EC-874C-6C4D-81A0-CA1848E18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6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94B8D6-0DAC-3C4D-8A18-288DA6FACA9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32672-F528-5D45-A450-C8EF43877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" y="255968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Creative Learning Networks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F3838-A974-7646-A781-CEDC2EF47202}"/>
              </a:ext>
            </a:extLst>
          </p:cNvPr>
          <p:cNvSpPr txBox="1"/>
          <p:nvPr/>
        </p:nvSpPr>
        <p:spPr>
          <a:xfrm>
            <a:off x="2712051" y="1440180"/>
            <a:ext cx="3697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Regional Improvement Collaboratives</a:t>
            </a:r>
          </a:p>
          <a:p>
            <a:pPr algn="ctr"/>
            <a:r>
              <a:rPr lang="en-US" dirty="0"/>
              <a:t>Mapping Tool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5DD17-011E-6443-A8DF-CAF07C3BE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994" y="4735072"/>
            <a:ext cx="3403840" cy="136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0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" y="-1"/>
            <a:ext cx="6774408" cy="64864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6FE04C-FA34-D646-97D0-D76FEA203161}"/>
              </a:ext>
            </a:extLst>
          </p:cNvPr>
          <p:cNvSpPr txBox="1"/>
          <p:nvPr/>
        </p:nvSpPr>
        <p:spPr>
          <a:xfrm>
            <a:off x="5045370" y="977475"/>
            <a:ext cx="39120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Forth Valley and West Lothian</a:t>
            </a:r>
          </a:p>
          <a:p>
            <a:pPr algn="ctr"/>
            <a:r>
              <a:rPr lang="en-US" sz="2400" dirty="0"/>
              <a:t>Collaborative</a:t>
            </a:r>
          </a:p>
          <a:p>
            <a:pPr algn="ctr"/>
            <a:r>
              <a:rPr lang="en-US" sz="2400" dirty="0"/>
              <a:t>&amp;</a:t>
            </a:r>
          </a:p>
          <a:p>
            <a:pPr algn="ctr"/>
            <a:r>
              <a:rPr lang="en-US" sz="2400" dirty="0"/>
              <a:t>Creative Learning Networks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E55C7E5-62FD-634C-921A-73EE64E2D504}"/>
              </a:ext>
            </a:extLst>
          </p:cNvPr>
          <p:cNvSpPr/>
          <p:nvPr/>
        </p:nvSpPr>
        <p:spPr>
          <a:xfrm>
            <a:off x="3208755" y="3771496"/>
            <a:ext cx="2381478" cy="42290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Forth Valley CLN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38B805-CEFF-4B4E-9B1D-AD93F41A40C4}"/>
              </a:ext>
            </a:extLst>
          </p:cNvPr>
          <p:cNvSpPr/>
          <p:nvPr/>
        </p:nvSpPr>
        <p:spPr>
          <a:xfrm>
            <a:off x="5395439" y="5259537"/>
            <a:ext cx="2381478" cy="42290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West Lothian CLN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B5833F-7595-C342-B587-6B5D615C4A08}"/>
              </a:ext>
            </a:extLst>
          </p:cNvPr>
          <p:cNvCxnSpPr>
            <a:cxnSpLocks/>
          </p:cNvCxnSpPr>
          <p:nvPr/>
        </p:nvCxnSpPr>
        <p:spPr>
          <a:xfrm flipH="1">
            <a:off x="4592548" y="4654193"/>
            <a:ext cx="1160981" cy="904126"/>
          </a:xfrm>
          <a:prstGeom prst="line">
            <a:avLst/>
          </a:prstGeom>
          <a:ln w="635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659CD0-C638-6043-B5D9-2FC8FA162A18}"/>
              </a:ext>
            </a:extLst>
          </p:cNvPr>
          <p:cNvCxnSpPr>
            <a:cxnSpLocks/>
          </p:cNvCxnSpPr>
          <p:nvPr/>
        </p:nvCxnSpPr>
        <p:spPr>
          <a:xfrm flipH="1">
            <a:off x="5753529" y="4582274"/>
            <a:ext cx="688368" cy="71919"/>
          </a:xfrm>
          <a:prstGeom prst="line">
            <a:avLst/>
          </a:prstGeom>
          <a:ln w="635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33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80252" y="1691401"/>
            <a:ext cx="2392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Northern Alliance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8" y="217857"/>
            <a:ext cx="5743254" cy="657602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3453D01-FFF7-AB40-BCC4-26AA1A9BC0CB}"/>
              </a:ext>
            </a:extLst>
          </p:cNvPr>
          <p:cNvSpPr/>
          <p:nvPr/>
        </p:nvSpPr>
        <p:spPr>
          <a:xfrm>
            <a:off x="5893527" y="865819"/>
            <a:ext cx="1729898" cy="3568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Active Contact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9AE05FA-2D3C-584B-B7EA-22952EA45FD6}"/>
              </a:ext>
            </a:extLst>
          </p:cNvPr>
          <p:cNvSpPr/>
          <p:nvPr/>
        </p:nvSpPr>
        <p:spPr>
          <a:xfrm>
            <a:off x="5533384" y="3665500"/>
            <a:ext cx="1404344" cy="36986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Aberdeen City CLN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D51BD57-72BF-0848-BAEC-8BBB55C273D6}"/>
              </a:ext>
            </a:extLst>
          </p:cNvPr>
          <p:cNvSpPr/>
          <p:nvPr/>
        </p:nvSpPr>
        <p:spPr>
          <a:xfrm>
            <a:off x="2439212" y="3401896"/>
            <a:ext cx="1404344" cy="36986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Highland CLN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B6869D7-FCC0-9045-8BCC-8B0472A5D404}"/>
              </a:ext>
            </a:extLst>
          </p:cNvPr>
          <p:cNvSpPr/>
          <p:nvPr/>
        </p:nvSpPr>
        <p:spPr>
          <a:xfrm>
            <a:off x="4173802" y="3136000"/>
            <a:ext cx="1029336" cy="36986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Moray CLN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A6FE24F-BBC3-A348-8E07-A73FDDCE3ED3}"/>
              </a:ext>
            </a:extLst>
          </p:cNvPr>
          <p:cNvSpPr/>
          <p:nvPr/>
        </p:nvSpPr>
        <p:spPr>
          <a:xfrm>
            <a:off x="4129040" y="3835685"/>
            <a:ext cx="1404344" cy="36986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Aberdeenshire</a:t>
            </a:r>
            <a:r>
              <a:rPr lang="en-US" sz="1200" dirty="0"/>
              <a:t> CLN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89AC842-E7F0-D64B-BBC5-D56AB990598C}"/>
              </a:ext>
            </a:extLst>
          </p:cNvPr>
          <p:cNvSpPr/>
          <p:nvPr/>
        </p:nvSpPr>
        <p:spPr>
          <a:xfrm>
            <a:off x="1574263" y="4678726"/>
            <a:ext cx="1729898" cy="3568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New Contact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0993645-4D89-EB49-B238-863DBFB46365}"/>
              </a:ext>
            </a:extLst>
          </p:cNvPr>
          <p:cNvSpPr/>
          <p:nvPr/>
        </p:nvSpPr>
        <p:spPr>
          <a:xfrm>
            <a:off x="548705" y="2263357"/>
            <a:ext cx="1404344" cy="36986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Eilean</a:t>
            </a:r>
            <a:r>
              <a:rPr lang="en-US" sz="1200" dirty="0"/>
              <a:t> </a:t>
            </a:r>
            <a:r>
              <a:rPr lang="en-US" sz="1200" dirty="0" err="1"/>
              <a:t>Siar</a:t>
            </a:r>
            <a:r>
              <a:rPr lang="en-US" sz="1200" dirty="0"/>
              <a:t> CLN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198CB4B-59BF-824B-9371-693BDCF33A05}"/>
              </a:ext>
            </a:extLst>
          </p:cNvPr>
          <p:cNvSpPr/>
          <p:nvPr/>
        </p:nvSpPr>
        <p:spPr>
          <a:xfrm>
            <a:off x="3661775" y="414025"/>
            <a:ext cx="1404344" cy="36986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Orkney CLN</a:t>
            </a:r>
          </a:p>
        </p:txBody>
      </p:sp>
    </p:spTree>
    <p:extLst>
      <p:ext uri="{BB962C8B-B14F-4D97-AF65-F5344CB8AC3E}">
        <p14:creationId xmlns:p14="http://schemas.microsoft.com/office/powerpoint/2010/main" val="398674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" y="0"/>
            <a:ext cx="55003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B0D166-27A7-6041-8B54-18FD859FDEB5}"/>
              </a:ext>
            </a:extLst>
          </p:cNvPr>
          <p:cNvSpPr txBox="1"/>
          <p:nvPr/>
        </p:nvSpPr>
        <p:spPr>
          <a:xfrm>
            <a:off x="4761279" y="665902"/>
            <a:ext cx="3680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South East Improvement Collaborative</a:t>
            </a: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A9715A2-9D1B-4E4C-A038-60B434796665}"/>
              </a:ext>
            </a:extLst>
          </p:cNvPr>
          <p:cNvSpPr/>
          <p:nvPr/>
        </p:nvSpPr>
        <p:spPr>
          <a:xfrm>
            <a:off x="2184008" y="2617536"/>
            <a:ext cx="1524962" cy="49553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Edinburgh, East and Mid Lothian CLN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EDD8BC0-5F0C-0F4B-BF8B-C0DB1B6D5272}"/>
              </a:ext>
            </a:extLst>
          </p:cNvPr>
          <p:cNvSpPr/>
          <p:nvPr/>
        </p:nvSpPr>
        <p:spPr>
          <a:xfrm>
            <a:off x="2489733" y="1472202"/>
            <a:ext cx="1729898" cy="3568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 CLN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FC34A63-73FB-7842-B9D0-8FC23B3194D2}"/>
              </a:ext>
            </a:extLst>
          </p:cNvPr>
          <p:cNvSpPr/>
          <p:nvPr/>
        </p:nvSpPr>
        <p:spPr>
          <a:xfrm>
            <a:off x="2946489" y="4331608"/>
            <a:ext cx="1524962" cy="49553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Scottish Borders CLN</a:t>
            </a:r>
          </a:p>
        </p:txBody>
      </p:sp>
    </p:spTree>
    <p:extLst>
      <p:ext uri="{BB962C8B-B14F-4D97-AF65-F5344CB8AC3E}">
        <p14:creationId xmlns:p14="http://schemas.microsoft.com/office/powerpoint/2010/main" val="423861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2112" y="1331805"/>
            <a:ext cx="3335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South West Collaborative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7722145" cy="6858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0DB3807-72D7-834F-8ECF-2C4B8AF79802}"/>
              </a:ext>
            </a:extLst>
          </p:cNvPr>
          <p:cNvSpPr/>
          <p:nvPr/>
        </p:nvSpPr>
        <p:spPr>
          <a:xfrm>
            <a:off x="3647183" y="4424075"/>
            <a:ext cx="1524962" cy="49553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Dumfries &amp; Galloway CLN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E620F75-60C8-C448-B0F6-F420ACBDC75B}"/>
              </a:ext>
            </a:extLst>
          </p:cNvPr>
          <p:cNvSpPr/>
          <p:nvPr/>
        </p:nvSpPr>
        <p:spPr>
          <a:xfrm>
            <a:off x="799529" y="1915468"/>
            <a:ext cx="1524962" cy="49553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North Ayrshire CLN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DB36F75-931A-BB4A-8C30-229FA6382E6A}"/>
              </a:ext>
            </a:extLst>
          </p:cNvPr>
          <p:cNvSpPr/>
          <p:nvPr/>
        </p:nvSpPr>
        <p:spPr>
          <a:xfrm>
            <a:off x="4409664" y="1822159"/>
            <a:ext cx="1524962" cy="49553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East Ayrshire CLN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26EDA99-D141-B84C-8142-A80A5BD83226}"/>
              </a:ext>
            </a:extLst>
          </p:cNvPr>
          <p:cNvSpPr/>
          <p:nvPr/>
        </p:nvSpPr>
        <p:spPr>
          <a:xfrm>
            <a:off x="1003299" y="3181233"/>
            <a:ext cx="1524962" cy="49553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South Ayrshire CLN</a:t>
            </a:r>
          </a:p>
        </p:txBody>
      </p:sp>
    </p:spTree>
    <p:extLst>
      <p:ext uri="{BB962C8B-B14F-4D97-AF65-F5344CB8AC3E}">
        <p14:creationId xmlns:p14="http://schemas.microsoft.com/office/powerpoint/2010/main" val="281332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B9C838-39D2-964C-B7FD-F8607F3B8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79133"/>
            <a:ext cx="7822738" cy="55969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32070" y="566008"/>
            <a:ext cx="3347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The </a:t>
            </a:r>
            <a:r>
              <a:rPr lang="en-US" sz="2400" dirty="0" err="1"/>
              <a:t>Tayside</a:t>
            </a:r>
            <a:r>
              <a:rPr lang="en-US" sz="2400" dirty="0"/>
              <a:t> Collaborative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9926399-AFEE-7A4B-92DD-134705B95504}"/>
              </a:ext>
            </a:extLst>
          </p:cNvPr>
          <p:cNvSpPr/>
          <p:nvPr/>
        </p:nvSpPr>
        <p:spPr>
          <a:xfrm>
            <a:off x="6043316" y="2192870"/>
            <a:ext cx="1524962" cy="49553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Angus CLN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DC7EA85-9471-6D48-B7DA-1A1F48D069DE}"/>
              </a:ext>
            </a:extLst>
          </p:cNvPr>
          <p:cNvSpPr/>
          <p:nvPr/>
        </p:nvSpPr>
        <p:spPr>
          <a:xfrm>
            <a:off x="6043316" y="4670613"/>
            <a:ext cx="1729898" cy="3568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Active Contact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4C69075-323A-F04E-A049-43A7E2610C42}"/>
              </a:ext>
            </a:extLst>
          </p:cNvPr>
          <p:cNvSpPr/>
          <p:nvPr/>
        </p:nvSpPr>
        <p:spPr>
          <a:xfrm>
            <a:off x="3000453" y="2900074"/>
            <a:ext cx="1524962" cy="49553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Perth &amp; Kinross CLN</a:t>
            </a:r>
          </a:p>
        </p:txBody>
      </p:sp>
    </p:spTree>
    <p:extLst>
      <p:ext uri="{BB962C8B-B14F-4D97-AF65-F5344CB8AC3E}">
        <p14:creationId xmlns:p14="http://schemas.microsoft.com/office/powerpoint/2010/main" val="1962553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28910" y="817468"/>
            <a:ext cx="286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The West Partnership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6FA706-DC63-1448-904C-953697117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" y="234949"/>
            <a:ext cx="7232650" cy="682019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44E0587-7DBC-384D-BA73-021C793D06CD}"/>
              </a:ext>
            </a:extLst>
          </p:cNvPr>
          <p:cNvSpPr/>
          <p:nvPr/>
        </p:nvSpPr>
        <p:spPr>
          <a:xfrm>
            <a:off x="1183162" y="306465"/>
            <a:ext cx="1524962" cy="49553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West Dunbartonshire CLN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3AC68E9-4C9E-614F-B40D-4752C83F852C}"/>
              </a:ext>
            </a:extLst>
          </p:cNvPr>
          <p:cNvSpPr/>
          <p:nvPr/>
        </p:nvSpPr>
        <p:spPr>
          <a:xfrm>
            <a:off x="5096380" y="4102150"/>
            <a:ext cx="1524962" cy="49553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South </a:t>
            </a:r>
            <a:r>
              <a:rPr lang="en-US" sz="1200" dirty="0" err="1"/>
              <a:t>Lanarkshire</a:t>
            </a:r>
            <a:r>
              <a:rPr lang="en-US" sz="1200" dirty="0"/>
              <a:t> CLN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348C612-18F5-A448-9544-645CB7832BEB}"/>
              </a:ext>
            </a:extLst>
          </p:cNvPr>
          <p:cNvSpPr/>
          <p:nvPr/>
        </p:nvSpPr>
        <p:spPr>
          <a:xfrm>
            <a:off x="1450768" y="3288241"/>
            <a:ext cx="1729898" cy="3568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 Bid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2479537-43F6-F24A-90BA-B12E80234609}"/>
              </a:ext>
            </a:extLst>
          </p:cNvPr>
          <p:cNvSpPr/>
          <p:nvPr/>
        </p:nvSpPr>
        <p:spPr>
          <a:xfrm>
            <a:off x="4891444" y="1504846"/>
            <a:ext cx="1729898" cy="3568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 Bid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90A13F5-68C1-0B40-AC5A-3EA6F7E64AE8}"/>
              </a:ext>
            </a:extLst>
          </p:cNvPr>
          <p:cNvSpPr/>
          <p:nvPr/>
        </p:nvSpPr>
        <p:spPr>
          <a:xfrm>
            <a:off x="2708124" y="2176615"/>
            <a:ext cx="1729898" cy="35680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Glasgow CLN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721D54F-AF72-9245-9D79-CECBDC506B80}"/>
              </a:ext>
            </a:extLst>
          </p:cNvPr>
          <p:cNvSpPr/>
          <p:nvPr/>
        </p:nvSpPr>
        <p:spPr>
          <a:xfrm>
            <a:off x="580246" y="2285654"/>
            <a:ext cx="1524962" cy="49553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Renfrewshire CLN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CFA024-7C8B-EC4F-90FE-67335D2DA609}"/>
              </a:ext>
            </a:extLst>
          </p:cNvPr>
          <p:cNvSpPr/>
          <p:nvPr/>
        </p:nvSpPr>
        <p:spPr>
          <a:xfrm>
            <a:off x="123046" y="1031366"/>
            <a:ext cx="1524962" cy="49553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Inverclyde</a:t>
            </a:r>
            <a:r>
              <a:rPr lang="en-US" sz="1200" dirty="0"/>
              <a:t> CLN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A120681-4D50-5C4F-B02E-01A5DB7FA6E4}"/>
              </a:ext>
            </a:extLst>
          </p:cNvPr>
          <p:cNvSpPr/>
          <p:nvPr/>
        </p:nvSpPr>
        <p:spPr>
          <a:xfrm>
            <a:off x="2925978" y="533727"/>
            <a:ext cx="1524962" cy="49553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East Dunbartonshire CLN</a:t>
            </a:r>
          </a:p>
        </p:txBody>
      </p:sp>
    </p:spTree>
    <p:extLst>
      <p:ext uri="{BB962C8B-B14F-4D97-AF65-F5344CB8AC3E}">
        <p14:creationId xmlns:p14="http://schemas.microsoft.com/office/powerpoint/2010/main" val="2062002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EDB45499E3C4A9CABBFB5D3A49FC1" ma:contentTypeVersion="" ma:contentTypeDescription="Create a new document." ma:contentTypeScope="" ma:versionID="5c5f75ac7c3d579760b9791698263576">
  <xsd:schema xmlns:xsd="http://www.w3.org/2001/XMLSchema" xmlns:xs="http://www.w3.org/2001/XMLSchema" xmlns:p="http://schemas.microsoft.com/office/2006/metadata/properties" xmlns:ns2="1b74abb2-0bc9-42e8-aab0-5e5156035123" targetNamespace="http://schemas.microsoft.com/office/2006/metadata/properties" ma:root="true" ma:fieldsID="b9ac8e7a53c5cc55c3a307b0fefe977b" ns2:_="">
    <xsd:import namespace="1b74abb2-0bc9-42e8-aab0-5e51560351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4abb2-0bc9-42e8-aab0-5e5156035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1FDB96-7AD0-4FDF-AED9-8997540919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F9F02C-51F6-401D-9D63-B2163E1C40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74abb2-0bc9-42e8-aab0-5e51560351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C41CB8-49EB-4F93-AF2E-2B5474873330}">
  <ds:schemaRefs>
    <ds:schemaRef ds:uri="1b74abb2-0bc9-42e8-aab0-5e5156035123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12605</TotalTime>
  <Words>109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Creative Learning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Presentation: RICs - Creative Learning Networks</dc:title>
  <dc:creator>Stephen Bullock</dc:creator>
  <cp:lastModifiedBy>Stevenson J (Jeremy)</cp:lastModifiedBy>
  <cp:revision>39</cp:revision>
  <dcterms:created xsi:type="dcterms:W3CDTF">2018-01-17T00:28:49Z</dcterms:created>
  <dcterms:modified xsi:type="dcterms:W3CDTF">2021-08-24T13:38:18Z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0x010100403EDB45499E3C4A9CABBFB5D3A49FC1</vt:lpwstr>
  </property>
</Properties>
</file>