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91" r:id="rId5"/>
    <p:sldId id="280" r:id="rId6"/>
    <p:sldId id="281" r:id="rId7"/>
    <p:sldId id="282" r:id="rId8"/>
    <p:sldId id="283" r:id="rId9"/>
    <p:sldId id="284" r:id="rId10"/>
    <p:sldId id="28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A6745-ABA5-164B-AEE2-312794573D35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0E9EC-874C-6C4D-81A0-CA1848E18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29A6-4569-C447-B523-BD7E9AED008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5A5D1-4084-E541-9B44-13B38B6E4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6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94B8D6-0DAC-3C4D-8A18-288DA6FACA9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B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32672-F528-5D45-A450-C8EF4387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" y="255968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DYW Groups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F3838-A974-7646-A781-CEDC2EF47202}"/>
              </a:ext>
            </a:extLst>
          </p:cNvPr>
          <p:cNvSpPr txBox="1"/>
          <p:nvPr/>
        </p:nvSpPr>
        <p:spPr>
          <a:xfrm>
            <a:off x="2712051" y="1440180"/>
            <a:ext cx="3697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Regional Improvement Collaboratives</a:t>
            </a:r>
          </a:p>
          <a:p>
            <a:pPr algn="ctr"/>
            <a:r>
              <a:rPr lang="en-US" dirty="0"/>
              <a:t>Mapping Tool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5DD17-011E-6443-A8DF-CAF07C3BE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94" y="4735072"/>
            <a:ext cx="3403840" cy="136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1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" y="-1"/>
            <a:ext cx="6774408" cy="64864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6FE04C-FA34-D646-97D0-D76FEA203161}"/>
              </a:ext>
            </a:extLst>
          </p:cNvPr>
          <p:cNvSpPr txBox="1"/>
          <p:nvPr/>
        </p:nvSpPr>
        <p:spPr>
          <a:xfrm>
            <a:off x="5045370" y="977475"/>
            <a:ext cx="3912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Forth Valley and West Lothian</a:t>
            </a:r>
          </a:p>
          <a:p>
            <a:pPr algn="ctr"/>
            <a:r>
              <a:rPr lang="en-US" sz="2400" dirty="0"/>
              <a:t>Collaborative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83AC63-50A5-BB42-B485-C855C00E5B40}"/>
              </a:ext>
            </a:extLst>
          </p:cNvPr>
          <p:cNvSpPr/>
          <p:nvPr/>
        </p:nvSpPr>
        <p:spPr>
          <a:xfrm>
            <a:off x="2302917" y="3364834"/>
            <a:ext cx="2381478" cy="42290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Forth Valley DYW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AB64AC-71A8-DC4F-91F0-C309DCDCF178}"/>
              </a:ext>
            </a:extLst>
          </p:cNvPr>
          <p:cNvCxnSpPr>
            <a:cxnSpLocks/>
          </p:cNvCxnSpPr>
          <p:nvPr/>
        </p:nvCxnSpPr>
        <p:spPr>
          <a:xfrm flipH="1">
            <a:off x="4592548" y="4654193"/>
            <a:ext cx="1160981" cy="904126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398CE6-EAED-7F49-98E2-DC1BA7BE3A38}"/>
              </a:ext>
            </a:extLst>
          </p:cNvPr>
          <p:cNvCxnSpPr>
            <a:cxnSpLocks/>
          </p:cNvCxnSpPr>
          <p:nvPr/>
        </p:nvCxnSpPr>
        <p:spPr>
          <a:xfrm flipH="1">
            <a:off x="5753529" y="4582274"/>
            <a:ext cx="688368" cy="71919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972118D-C29A-5D4E-ABD7-E2594210644D}"/>
              </a:ext>
            </a:extLst>
          </p:cNvPr>
          <p:cNvSpPr/>
          <p:nvPr/>
        </p:nvSpPr>
        <p:spPr>
          <a:xfrm>
            <a:off x="6034305" y="4935946"/>
            <a:ext cx="2381478" cy="42290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West Lothian DYW</a:t>
            </a:r>
          </a:p>
        </p:txBody>
      </p:sp>
    </p:spTree>
    <p:extLst>
      <p:ext uri="{BB962C8B-B14F-4D97-AF65-F5344CB8AC3E}">
        <p14:creationId xmlns:p14="http://schemas.microsoft.com/office/powerpoint/2010/main" val="247891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80252" y="1691401"/>
            <a:ext cx="2392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Northern Alliance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8" y="217857"/>
            <a:ext cx="5743254" cy="657602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20E58EA-7E28-4F44-BC18-481B1CD047B4}"/>
              </a:ext>
            </a:extLst>
          </p:cNvPr>
          <p:cNvSpPr/>
          <p:nvPr/>
        </p:nvSpPr>
        <p:spPr>
          <a:xfrm>
            <a:off x="1992876" y="2357535"/>
            <a:ext cx="1972017" cy="9015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Inverness &amp; Central Highland DYW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A67DB9C-866C-8444-AFD6-C006797C1E11}"/>
              </a:ext>
            </a:extLst>
          </p:cNvPr>
          <p:cNvSpPr/>
          <p:nvPr/>
        </p:nvSpPr>
        <p:spPr>
          <a:xfrm>
            <a:off x="4180961" y="2704649"/>
            <a:ext cx="1395780" cy="42290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Moray DYW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D53324-9FC0-CC41-AB53-804D2A5FADE9}"/>
              </a:ext>
            </a:extLst>
          </p:cNvPr>
          <p:cNvSpPr/>
          <p:nvPr/>
        </p:nvSpPr>
        <p:spPr>
          <a:xfrm>
            <a:off x="4984471" y="3415155"/>
            <a:ext cx="2125245" cy="57121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North East DYW</a:t>
            </a:r>
          </a:p>
          <a:p>
            <a:pPr algn="ctr"/>
            <a:r>
              <a:rPr lang="en-US" sz="1200" dirty="0"/>
              <a:t>(</a:t>
            </a:r>
            <a:r>
              <a:rPr lang="en-US" sz="1200" dirty="0" err="1"/>
              <a:t>Aberdeenshire</a:t>
            </a:r>
            <a:r>
              <a:rPr lang="en-US" sz="1200" dirty="0"/>
              <a:t> and City)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C800BA8-3118-1E43-9E7C-19D0D610EFF2}"/>
              </a:ext>
            </a:extLst>
          </p:cNvPr>
          <p:cNvSpPr/>
          <p:nvPr/>
        </p:nvSpPr>
        <p:spPr>
          <a:xfrm>
            <a:off x="1594442" y="4870784"/>
            <a:ext cx="1683014" cy="52314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Argyll &amp; </a:t>
            </a:r>
            <a:r>
              <a:rPr lang="en-US" dirty="0" err="1"/>
              <a:t>Bute</a:t>
            </a:r>
            <a:r>
              <a:rPr lang="en-US" dirty="0"/>
              <a:t> DYW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677197C-8349-4149-9927-555A5A3F6373}"/>
              </a:ext>
            </a:extLst>
          </p:cNvPr>
          <p:cNvSpPr/>
          <p:nvPr/>
        </p:nvSpPr>
        <p:spPr>
          <a:xfrm>
            <a:off x="3483070" y="360429"/>
            <a:ext cx="1602637" cy="42290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Orkney DYW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EA3E9DB-5142-6540-8A0A-FCAE3BF264C0}"/>
              </a:ext>
            </a:extLst>
          </p:cNvPr>
          <p:cNvSpPr/>
          <p:nvPr/>
        </p:nvSpPr>
        <p:spPr>
          <a:xfrm>
            <a:off x="5853936" y="637447"/>
            <a:ext cx="1728392" cy="42290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Shetland DYW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EF3B263-31D5-6547-BF7B-91710A3B560C}"/>
              </a:ext>
            </a:extLst>
          </p:cNvPr>
          <p:cNvSpPr/>
          <p:nvPr/>
        </p:nvSpPr>
        <p:spPr>
          <a:xfrm>
            <a:off x="349321" y="1750957"/>
            <a:ext cx="1783865" cy="42290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Eilean</a:t>
            </a:r>
            <a:r>
              <a:rPr lang="en-US" dirty="0"/>
              <a:t> </a:t>
            </a:r>
            <a:r>
              <a:rPr lang="en-US" dirty="0" err="1"/>
              <a:t>Siar</a:t>
            </a:r>
            <a:r>
              <a:rPr lang="en-US" dirty="0"/>
              <a:t> DYW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04543DB-F5CC-FB4C-86AB-E66809E76BD0}"/>
              </a:ext>
            </a:extLst>
          </p:cNvPr>
          <p:cNvSpPr/>
          <p:nvPr/>
        </p:nvSpPr>
        <p:spPr>
          <a:xfrm>
            <a:off x="1131086" y="3681266"/>
            <a:ext cx="1723579" cy="63227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West Highland DYW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D7D4F8-7397-474B-BB1E-B155C5292B1A}"/>
              </a:ext>
            </a:extLst>
          </p:cNvPr>
          <p:cNvCxnSpPr>
            <a:cxnSpLocks/>
          </p:cNvCxnSpPr>
          <p:nvPr/>
        </p:nvCxnSpPr>
        <p:spPr>
          <a:xfrm flipH="1" flipV="1">
            <a:off x="1520576" y="3259115"/>
            <a:ext cx="2578813" cy="727258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73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" y="0"/>
            <a:ext cx="55003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B0D166-27A7-6041-8B54-18FD859FDEB5}"/>
              </a:ext>
            </a:extLst>
          </p:cNvPr>
          <p:cNvSpPr txBox="1"/>
          <p:nvPr/>
        </p:nvSpPr>
        <p:spPr>
          <a:xfrm>
            <a:off x="4761278" y="665902"/>
            <a:ext cx="4050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South East Improvement Collaborative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D12EE7-6265-7544-83AC-BED50FB3D396}"/>
              </a:ext>
            </a:extLst>
          </p:cNvPr>
          <p:cNvSpPr/>
          <p:nvPr/>
        </p:nvSpPr>
        <p:spPr>
          <a:xfrm>
            <a:off x="3226016" y="4576302"/>
            <a:ext cx="1613112" cy="42290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Borders DYW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6860642-584D-BF4A-BBEA-7D02217C1474}"/>
              </a:ext>
            </a:extLst>
          </p:cNvPr>
          <p:cNvSpPr/>
          <p:nvPr/>
        </p:nvSpPr>
        <p:spPr>
          <a:xfrm>
            <a:off x="1715162" y="2717513"/>
            <a:ext cx="2489001" cy="55225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Edinburgh and Lothians DYW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5F334EF-7A00-D24B-8070-6178167069A6}"/>
              </a:ext>
            </a:extLst>
          </p:cNvPr>
          <p:cNvSpPr/>
          <p:nvPr/>
        </p:nvSpPr>
        <p:spPr>
          <a:xfrm>
            <a:off x="2162149" y="858724"/>
            <a:ext cx="1395780" cy="42290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Fife DYW</a:t>
            </a:r>
          </a:p>
        </p:txBody>
      </p:sp>
    </p:spTree>
    <p:extLst>
      <p:ext uri="{BB962C8B-B14F-4D97-AF65-F5344CB8AC3E}">
        <p14:creationId xmlns:p14="http://schemas.microsoft.com/office/powerpoint/2010/main" val="332172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2112" y="1331805"/>
            <a:ext cx="3335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South West Collaborative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22145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9E77F65-58E4-C149-8683-885CAB3935B8}"/>
              </a:ext>
            </a:extLst>
          </p:cNvPr>
          <p:cNvSpPr/>
          <p:nvPr/>
        </p:nvSpPr>
        <p:spPr>
          <a:xfrm>
            <a:off x="2053684" y="1762648"/>
            <a:ext cx="1829948" cy="5008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Ayrshire DYW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C303855-AE6D-0D4D-BBCB-5976B58E695B}"/>
              </a:ext>
            </a:extLst>
          </p:cNvPr>
          <p:cNvSpPr/>
          <p:nvPr/>
        </p:nvSpPr>
        <p:spPr>
          <a:xfrm>
            <a:off x="4735765" y="4327966"/>
            <a:ext cx="2096549" cy="71664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Dumfries and Galloway DYW</a:t>
            </a:r>
          </a:p>
        </p:txBody>
      </p:sp>
    </p:spTree>
    <p:extLst>
      <p:ext uri="{BB962C8B-B14F-4D97-AF65-F5344CB8AC3E}">
        <p14:creationId xmlns:p14="http://schemas.microsoft.com/office/powerpoint/2010/main" val="365878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B9C838-39D2-964C-B7FD-F8607F3B8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79133"/>
            <a:ext cx="7822738" cy="5596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2070" y="566008"/>
            <a:ext cx="3347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</a:t>
            </a:r>
            <a:r>
              <a:rPr lang="en-US" sz="2400" dirty="0" err="1"/>
              <a:t>Tayside</a:t>
            </a:r>
            <a:r>
              <a:rPr lang="en-US" sz="2400" dirty="0"/>
              <a:t> Collaborative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3110817-0629-0349-9CDF-28895A6C3DC9}"/>
              </a:ext>
            </a:extLst>
          </p:cNvPr>
          <p:cNvSpPr/>
          <p:nvPr/>
        </p:nvSpPr>
        <p:spPr>
          <a:xfrm>
            <a:off x="6184421" y="3208083"/>
            <a:ext cx="1778050" cy="6344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Dundee and Angus DYW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8888D9D-C93B-6247-8261-104DAF13093C}"/>
              </a:ext>
            </a:extLst>
          </p:cNvPr>
          <p:cNvSpPr/>
          <p:nvPr/>
        </p:nvSpPr>
        <p:spPr>
          <a:xfrm>
            <a:off x="3143271" y="4379337"/>
            <a:ext cx="1778050" cy="70637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Perth &amp; Kinross DYW</a:t>
            </a:r>
          </a:p>
        </p:txBody>
      </p:sp>
    </p:spTree>
    <p:extLst>
      <p:ext uri="{BB962C8B-B14F-4D97-AF65-F5344CB8AC3E}">
        <p14:creationId xmlns:p14="http://schemas.microsoft.com/office/powerpoint/2010/main" val="262319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28910" y="817468"/>
            <a:ext cx="286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West Partnership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FA706-DC63-1448-904C-953697117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234949"/>
            <a:ext cx="7232650" cy="682019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C2B881C-C582-1049-80C4-4B41B89011FF}"/>
              </a:ext>
            </a:extLst>
          </p:cNvPr>
          <p:cNvSpPr/>
          <p:nvPr/>
        </p:nvSpPr>
        <p:spPr>
          <a:xfrm>
            <a:off x="4464877" y="2365601"/>
            <a:ext cx="2528065" cy="82966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Lanarkshire</a:t>
            </a:r>
            <a:r>
              <a:rPr lang="en-US" dirty="0"/>
              <a:t> DYW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AD04E1-5F79-2748-9AA5-0B0B6A2BEAD7}"/>
              </a:ext>
            </a:extLst>
          </p:cNvPr>
          <p:cNvCxnSpPr>
            <a:cxnSpLocks/>
          </p:cNvCxnSpPr>
          <p:nvPr/>
        </p:nvCxnSpPr>
        <p:spPr>
          <a:xfrm flipH="1" flipV="1">
            <a:off x="2517169" y="817468"/>
            <a:ext cx="328773" cy="888043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5F74BE-0244-9347-8845-826CA6F33B13}"/>
              </a:ext>
            </a:extLst>
          </p:cNvPr>
          <p:cNvCxnSpPr>
            <a:cxnSpLocks/>
          </p:cNvCxnSpPr>
          <p:nvPr/>
        </p:nvCxnSpPr>
        <p:spPr>
          <a:xfrm flipH="1" flipV="1">
            <a:off x="2845942" y="1705511"/>
            <a:ext cx="1366462" cy="297950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01EB16-C2CA-4C44-9E97-A74A43413B00}"/>
              </a:ext>
            </a:extLst>
          </p:cNvPr>
          <p:cNvCxnSpPr>
            <a:cxnSpLocks/>
          </p:cNvCxnSpPr>
          <p:nvPr/>
        </p:nvCxnSpPr>
        <p:spPr>
          <a:xfrm flipV="1">
            <a:off x="4027470" y="2003461"/>
            <a:ext cx="184934" cy="441788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FC98FC-F74D-7E46-8856-3C23BE97EF37}"/>
              </a:ext>
            </a:extLst>
          </p:cNvPr>
          <p:cNvCxnSpPr>
            <a:cxnSpLocks/>
          </p:cNvCxnSpPr>
          <p:nvPr/>
        </p:nvCxnSpPr>
        <p:spPr>
          <a:xfrm flipH="1" flipV="1">
            <a:off x="3493213" y="2365601"/>
            <a:ext cx="534258" cy="79648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72C6BF-E8D9-3345-84D8-A3849EFDBA64}"/>
              </a:ext>
            </a:extLst>
          </p:cNvPr>
          <p:cNvCxnSpPr>
            <a:cxnSpLocks/>
          </p:cNvCxnSpPr>
          <p:nvPr/>
        </p:nvCxnSpPr>
        <p:spPr>
          <a:xfrm flipV="1">
            <a:off x="3349375" y="2445249"/>
            <a:ext cx="143839" cy="1181529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0949EE9-31E9-484D-96DB-DA6C1E2FF563}"/>
              </a:ext>
            </a:extLst>
          </p:cNvPr>
          <p:cNvSpPr/>
          <p:nvPr/>
        </p:nvSpPr>
        <p:spPr>
          <a:xfrm>
            <a:off x="2642548" y="1975600"/>
            <a:ext cx="1557491" cy="33821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Glasgow DYW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ABE793B-C7D5-CF40-B489-1AC93CF02405}"/>
              </a:ext>
            </a:extLst>
          </p:cNvPr>
          <p:cNvSpPr/>
          <p:nvPr/>
        </p:nvSpPr>
        <p:spPr>
          <a:xfrm>
            <a:off x="306054" y="2445249"/>
            <a:ext cx="1570727" cy="91143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West Region DYW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65319C-510F-C944-BEB1-9EFFC5545B1E}"/>
              </a:ext>
            </a:extLst>
          </p:cNvPr>
          <p:cNvCxnSpPr>
            <a:cxnSpLocks/>
          </p:cNvCxnSpPr>
          <p:nvPr/>
        </p:nvCxnSpPr>
        <p:spPr>
          <a:xfrm flipV="1">
            <a:off x="2728285" y="1705512"/>
            <a:ext cx="117657" cy="739737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7AE99A-B41E-BD46-A76E-76EE96EE6600}"/>
              </a:ext>
            </a:extLst>
          </p:cNvPr>
          <p:cNvCxnSpPr>
            <a:cxnSpLocks/>
          </p:cNvCxnSpPr>
          <p:nvPr/>
        </p:nvCxnSpPr>
        <p:spPr>
          <a:xfrm flipH="1" flipV="1">
            <a:off x="2728285" y="2445250"/>
            <a:ext cx="693008" cy="285867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457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805DB1-86AC-4C13-AC50-F7E5141DB0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B73546-12A2-47B4-8BA1-ECB2570CA3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74abb2-0bc9-42e8-aab0-5e51560351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809F4A-3E71-42A6-BBC5-6D740EDE9A55}">
  <ds:schemaRefs>
    <ds:schemaRef ds:uri="http://purl.org/dc/terms/"/>
    <ds:schemaRef ds:uri="1b74abb2-0bc9-42e8-aab0-5e5156035123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12674</TotalTime>
  <Words>92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DYW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presentation: RICs - DYW Groups</dc:title>
  <dc:creator>Stephen Bullock</dc:creator>
  <cp:lastModifiedBy>Stevenson J (Jeremy)</cp:lastModifiedBy>
  <cp:revision>45</cp:revision>
  <dcterms:created xsi:type="dcterms:W3CDTF">2018-01-17T00:28:49Z</dcterms:created>
  <dcterms:modified xsi:type="dcterms:W3CDTF">2021-08-24T13:39:51Z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0x010100403EDB45499E3C4A9CABBFB5D3A49FC1</vt:lpwstr>
  </property>
</Properties>
</file>