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9.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3.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14.xml" ContentType="application/vnd.openxmlformats-officedocument.presentationml.notesSlide+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6.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2" r:id="rId5"/>
  </p:sldMasterIdLst>
  <p:notesMasterIdLst>
    <p:notesMasterId r:id="rId29"/>
  </p:notesMasterIdLst>
  <p:sldIdLst>
    <p:sldId id="2887" r:id="rId6"/>
    <p:sldId id="263" r:id="rId7"/>
    <p:sldId id="2886" r:id="rId8"/>
    <p:sldId id="2888" r:id="rId9"/>
    <p:sldId id="2882" r:id="rId10"/>
    <p:sldId id="2889" r:id="rId11"/>
    <p:sldId id="2890" r:id="rId12"/>
    <p:sldId id="2891" r:id="rId13"/>
    <p:sldId id="2892" r:id="rId14"/>
    <p:sldId id="287" r:id="rId15"/>
    <p:sldId id="2807" r:id="rId16"/>
    <p:sldId id="262" r:id="rId17"/>
    <p:sldId id="2893" r:id="rId18"/>
    <p:sldId id="2808" r:id="rId19"/>
    <p:sldId id="2895" r:id="rId20"/>
    <p:sldId id="2896" r:id="rId21"/>
    <p:sldId id="2897" r:id="rId22"/>
    <p:sldId id="2898" r:id="rId23"/>
    <p:sldId id="2894" r:id="rId24"/>
    <p:sldId id="2900" r:id="rId25"/>
    <p:sldId id="2899" r:id="rId26"/>
    <p:sldId id="261" r:id="rId27"/>
    <p:sldId id="2885"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7980"/>
    <a:srgbClr val="00ABB5"/>
    <a:srgbClr val="0422A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3DF043-4E9B-477F-850E-3AC6F7D11786}" v="10" dt="2026-05-22T15:12:13.8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73" autoAdjust="0"/>
    <p:restoredTop sz="77205" autoAdjust="0"/>
  </p:normalViewPr>
  <p:slideViewPr>
    <p:cSldViewPr snapToGrid="0">
      <p:cViewPr varScale="1">
        <p:scale>
          <a:sx n="124" d="100"/>
          <a:sy n="124" d="100"/>
        </p:scale>
        <p:origin x="1110" y="96"/>
      </p:cViewPr>
      <p:guideLst/>
    </p:cSldViewPr>
  </p:slideViewPr>
  <p:outlineViewPr>
    <p:cViewPr>
      <p:scale>
        <a:sx n="33" d="100"/>
        <a:sy n="33" d="100"/>
      </p:scale>
      <p:origin x="0" y="-306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6/11/relationships/changesInfo" Target="changesInfos/changesInfo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kah Constable" userId="5f7a9f1f-0186-4a3c-9756-665bc5fb5a9c" providerId="ADAL" clId="{9BCAC0FC-43C6-4046-8FC7-658E6D633942}"/>
    <pc:docChg chg="undo custSel addSld delSld modSld">
      <pc:chgData name="Rebekah Constable" userId="5f7a9f1f-0186-4a3c-9756-665bc5fb5a9c" providerId="ADAL" clId="{9BCAC0FC-43C6-4046-8FC7-658E6D633942}" dt="2026-05-22T15:23:43.447" v="74" actId="6549"/>
      <pc:docMkLst>
        <pc:docMk/>
      </pc:docMkLst>
      <pc:sldChg chg="modSp add del mod">
        <pc:chgData name="Rebekah Constable" userId="5f7a9f1f-0186-4a3c-9756-665bc5fb5a9c" providerId="ADAL" clId="{9BCAC0FC-43C6-4046-8FC7-658E6D633942}" dt="2026-05-22T15:23:43.447" v="74" actId="6549"/>
        <pc:sldMkLst>
          <pc:docMk/>
          <pc:sldMk cId="572628467" sldId="263"/>
        </pc:sldMkLst>
        <pc:spChg chg="mod">
          <ac:chgData name="Rebekah Constable" userId="5f7a9f1f-0186-4a3c-9756-665bc5fb5a9c" providerId="ADAL" clId="{9BCAC0FC-43C6-4046-8FC7-658E6D633942}" dt="2026-05-22T15:11:43.251" v="59" actId="20577"/>
          <ac:spMkLst>
            <pc:docMk/>
            <pc:sldMk cId="572628467" sldId="263"/>
            <ac:spMk id="4" creationId="{8183AAE3-6B25-6743-7D0D-55BBBBAC6E43}"/>
          </ac:spMkLst>
        </pc:spChg>
        <pc:spChg chg="mod">
          <ac:chgData name="Rebekah Constable" userId="5f7a9f1f-0186-4a3c-9756-665bc5fb5a9c" providerId="ADAL" clId="{9BCAC0FC-43C6-4046-8FC7-658E6D633942}" dt="2026-05-22T15:23:43.447" v="74" actId="6549"/>
          <ac:spMkLst>
            <pc:docMk/>
            <pc:sldMk cId="572628467" sldId="263"/>
            <ac:spMk id="6" creationId="{DF5BC9FD-E617-8A6B-5625-BA84C8DCE278}"/>
          </ac:spMkLst>
        </pc:spChg>
        <pc:picChg chg="mod">
          <ac:chgData name="Rebekah Constable" userId="5f7a9f1f-0186-4a3c-9756-665bc5fb5a9c" providerId="ADAL" clId="{9BCAC0FC-43C6-4046-8FC7-658E6D633942}" dt="2026-05-22T15:11:29.237" v="56" actId="1076"/>
          <ac:picMkLst>
            <pc:docMk/>
            <pc:sldMk cId="572628467" sldId="263"/>
            <ac:picMk id="5122" creationId="{88423982-FF58-F0C1-A61C-5B61FEEA9A56}"/>
          </ac:picMkLst>
        </pc:picChg>
      </pc:sldChg>
      <pc:sldChg chg="add del">
        <pc:chgData name="Rebekah Constable" userId="5f7a9f1f-0186-4a3c-9756-665bc5fb5a9c" providerId="ADAL" clId="{9BCAC0FC-43C6-4046-8FC7-658E6D633942}" dt="2026-05-22T15:11:53.886" v="61"/>
        <pc:sldMkLst>
          <pc:docMk/>
          <pc:sldMk cId="4039081136" sldId="290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A22633-BE29-410B-AAF1-5672B3BEDA6F}" type="doc">
      <dgm:prSet loTypeId="urn:microsoft.com/office/officeart/2009/3/layout/SubStepProcess" loCatId="process" qsTypeId="urn:microsoft.com/office/officeart/2005/8/quickstyle/3d1" qsCatId="3D" csTypeId="urn:microsoft.com/office/officeart/2005/8/colors/colorful2" csCatId="colorful" phldr="1"/>
      <dgm:spPr/>
    </dgm:pt>
    <dgm:pt modelId="{EDCCB0DA-3B3B-4E41-ABAA-B1A596D2C314}">
      <dgm:prSet phldrT="[Text]"/>
      <dgm:spPr>
        <a:solidFill>
          <a:schemeClr val="accent2">
            <a:lumMod val="75000"/>
          </a:schemeClr>
        </a:solidFill>
      </dgm:spPr>
      <dgm:t>
        <a:bodyPr/>
        <a:lstStyle/>
        <a:p>
          <a:r>
            <a:rPr lang="en-US" dirty="0">
              <a:solidFill>
                <a:schemeClr val="tx1"/>
              </a:solidFill>
            </a:rPr>
            <a:t>Playfulness</a:t>
          </a:r>
        </a:p>
      </dgm:t>
    </dgm:pt>
    <dgm:pt modelId="{D496A015-FA86-4729-8113-6112FC53E1B7}" type="parTrans" cxnId="{8EDC1DE4-F42F-4C15-A42F-E65EF3B4B5E9}">
      <dgm:prSet/>
      <dgm:spPr/>
      <dgm:t>
        <a:bodyPr/>
        <a:lstStyle/>
        <a:p>
          <a:endParaRPr lang="en-US">
            <a:solidFill>
              <a:schemeClr val="tx1"/>
            </a:solidFill>
          </a:endParaRPr>
        </a:p>
      </dgm:t>
    </dgm:pt>
    <dgm:pt modelId="{5B522166-51CF-44F0-8CBB-6FE3B6B9407D}" type="sibTrans" cxnId="{8EDC1DE4-F42F-4C15-A42F-E65EF3B4B5E9}">
      <dgm:prSet/>
      <dgm:spPr/>
      <dgm:t>
        <a:bodyPr/>
        <a:lstStyle/>
        <a:p>
          <a:endParaRPr lang="en-US">
            <a:solidFill>
              <a:schemeClr val="tx1"/>
            </a:solidFill>
          </a:endParaRPr>
        </a:p>
      </dgm:t>
    </dgm:pt>
    <dgm:pt modelId="{54F10218-C1DA-40F7-AF22-8129B09940F4}">
      <dgm:prSet phldrT="[Text]"/>
      <dgm:spPr/>
      <dgm:t>
        <a:bodyPr/>
        <a:lstStyle/>
        <a:p>
          <a:r>
            <a:rPr lang="en-US" dirty="0">
              <a:solidFill>
                <a:schemeClr val="tx1"/>
              </a:solidFill>
            </a:rPr>
            <a:t>Acceptance</a:t>
          </a:r>
        </a:p>
      </dgm:t>
    </dgm:pt>
    <dgm:pt modelId="{6DCA3930-610D-4DA8-8DA3-D7EEB3066974}" type="parTrans" cxnId="{97F69F98-EB5F-4E81-B506-E54D83D6E304}">
      <dgm:prSet/>
      <dgm:spPr/>
      <dgm:t>
        <a:bodyPr/>
        <a:lstStyle/>
        <a:p>
          <a:endParaRPr lang="en-US">
            <a:solidFill>
              <a:schemeClr val="tx1"/>
            </a:solidFill>
          </a:endParaRPr>
        </a:p>
      </dgm:t>
    </dgm:pt>
    <dgm:pt modelId="{83D22C5B-C863-4F6C-81C5-699731527E50}" type="sibTrans" cxnId="{97F69F98-EB5F-4E81-B506-E54D83D6E304}">
      <dgm:prSet/>
      <dgm:spPr/>
      <dgm:t>
        <a:bodyPr/>
        <a:lstStyle/>
        <a:p>
          <a:endParaRPr lang="en-US">
            <a:solidFill>
              <a:schemeClr val="tx1"/>
            </a:solidFill>
          </a:endParaRPr>
        </a:p>
      </dgm:t>
    </dgm:pt>
    <dgm:pt modelId="{BB21906F-4963-445D-9845-D79056486193}">
      <dgm:prSet phldrT="[Text]"/>
      <dgm:spPr/>
      <dgm:t>
        <a:bodyPr/>
        <a:lstStyle/>
        <a:p>
          <a:r>
            <a:rPr lang="en-US" dirty="0">
              <a:solidFill>
                <a:schemeClr val="tx1"/>
              </a:solidFill>
            </a:rPr>
            <a:t>Curiosity</a:t>
          </a:r>
        </a:p>
      </dgm:t>
    </dgm:pt>
    <dgm:pt modelId="{247A3A8B-ED60-4F77-AF84-386CDF999796}" type="parTrans" cxnId="{C959202D-8251-4468-B802-E010B37A6114}">
      <dgm:prSet/>
      <dgm:spPr/>
      <dgm:t>
        <a:bodyPr/>
        <a:lstStyle/>
        <a:p>
          <a:endParaRPr lang="en-US">
            <a:solidFill>
              <a:schemeClr val="tx1"/>
            </a:solidFill>
          </a:endParaRPr>
        </a:p>
      </dgm:t>
    </dgm:pt>
    <dgm:pt modelId="{3F147681-9D0A-4F21-9CDE-51851E66B523}" type="sibTrans" cxnId="{C959202D-8251-4468-B802-E010B37A6114}">
      <dgm:prSet/>
      <dgm:spPr/>
      <dgm:t>
        <a:bodyPr/>
        <a:lstStyle/>
        <a:p>
          <a:endParaRPr lang="en-US">
            <a:solidFill>
              <a:schemeClr val="tx1"/>
            </a:solidFill>
          </a:endParaRPr>
        </a:p>
      </dgm:t>
    </dgm:pt>
    <dgm:pt modelId="{39C3D2CB-D6E9-49C4-A72C-88B62A1CC88A}">
      <dgm:prSet phldrT="[Text]"/>
      <dgm:spPr/>
      <dgm:t>
        <a:bodyPr/>
        <a:lstStyle/>
        <a:p>
          <a:r>
            <a:rPr lang="en-US" dirty="0">
              <a:solidFill>
                <a:schemeClr val="tx1"/>
              </a:solidFill>
            </a:rPr>
            <a:t>Empathy</a:t>
          </a:r>
        </a:p>
      </dgm:t>
    </dgm:pt>
    <dgm:pt modelId="{0FA5DE4A-AA40-4F3B-9157-3057F2631CEB}" type="parTrans" cxnId="{1FE5D213-DAE3-4C20-A48E-BABFAC184261}">
      <dgm:prSet/>
      <dgm:spPr/>
      <dgm:t>
        <a:bodyPr/>
        <a:lstStyle/>
        <a:p>
          <a:endParaRPr lang="en-US">
            <a:solidFill>
              <a:schemeClr val="tx1"/>
            </a:solidFill>
          </a:endParaRPr>
        </a:p>
      </dgm:t>
    </dgm:pt>
    <dgm:pt modelId="{1BA7EDEA-E44E-4062-AB32-B4B0C89BBB27}" type="sibTrans" cxnId="{1FE5D213-DAE3-4C20-A48E-BABFAC184261}">
      <dgm:prSet/>
      <dgm:spPr/>
      <dgm:t>
        <a:bodyPr/>
        <a:lstStyle/>
        <a:p>
          <a:endParaRPr lang="en-US">
            <a:solidFill>
              <a:schemeClr val="tx1"/>
            </a:solidFill>
          </a:endParaRPr>
        </a:p>
      </dgm:t>
    </dgm:pt>
    <dgm:pt modelId="{C9BBA2A5-0E92-43BF-BA10-40655F60467F}" type="pres">
      <dgm:prSet presAssocID="{FCA22633-BE29-410B-AAF1-5672B3BEDA6F}" presName="Name0" presStyleCnt="0">
        <dgm:presLayoutVars>
          <dgm:chMax val="7"/>
          <dgm:dir/>
          <dgm:animOne val="branch"/>
        </dgm:presLayoutVars>
      </dgm:prSet>
      <dgm:spPr/>
    </dgm:pt>
    <dgm:pt modelId="{59569F72-A9EA-4215-BE7E-BE040E3B5CE9}" type="pres">
      <dgm:prSet presAssocID="{EDCCB0DA-3B3B-4E41-ABAA-B1A596D2C314}" presName="parTx1" presStyleLbl="node1" presStyleIdx="0" presStyleCnt="4"/>
      <dgm:spPr/>
    </dgm:pt>
    <dgm:pt modelId="{7C8F811A-8749-4D28-9105-BE11232D1CC5}" type="pres">
      <dgm:prSet presAssocID="{54F10218-C1DA-40F7-AF22-8129B09940F4}" presName="parTx2" presStyleLbl="node1" presStyleIdx="1" presStyleCnt="4"/>
      <dgm:spPr/>
    </dgm:pt>
    <dgm:pt modelId="{94B48FFC-5854-4D57-BE1F-49F453650330}" type="pres">
      <dgm:prSet presAssocID="{BB21906F-4963-445D-9845-D79056486193}" presName="parTx3" presStyleLbl="node1" presStyleIdx="2" presStyleCnt="4"/>
      <dgm:spPr/>
    </dgm:pt>
    <dgm:pt modelId="{0C23BBD4-AD24-43F5-AEF6-A14F2DAFC442}" type="pres">
      <dgm:prSet presAssocID="{39C3D2CB-D6E9-49C4-A72C-88B62A1CC88A}" presName="parTx4" presStyleLbl="node1" presStyleIdx="3" presStyleCnt="4"/>
      <dgm:spPr/>
    </dgm:pt>
  </dgm:ptLst>
  <dgm:cxnLst>
    <dgm:cxn modelId="{1FE5D213-DAE3-4C20-A48E-BABFAC184261}" srcId="{FCA22633-BE29-410B-AAF1-5672B3BEDA6F}" destId="{39C3D2CB-D6E9-49C4-A72C-88B62A1CC88A}" srcOrd="3" destOrd="0" parTransId="{0FA5DE4A-AA40-4F3B-9157-3057F2631CEB}" sibTransId="{1BA7EDEA-E44E-4062-AB32-B4B0C89BBB27}"/>
    <dgm:cxn modelId="{C959202D-8251-4468-B802-E010B37A6114}" srcId="{FCA22633-BE29-410B-AAF1-5672B3BEDA6F}" destId="{BB21906F-4963-445D-9845-D79056486193}" srcOrd="2" destOrd="0" parTransId="{247A3A8B-ED60-4F77-AF84-386CDF999796}" sibTransId="{3F147681-9D0A-4F21-9CDE-51851E66B523}"/>
    <dgm:cxn modelId="{B15C553B-5098-4262-9B95-3061EE853134}" type="presOf" srcId="{FCA22633-BE29-410B-AAF1-5672B3BEDA6F}" destId="{C9BBA2A5-0E92-43BF-BA10-40655F60467F}" srcOrd="0" destOrd="0" presId="urn:microsoft.com/office/officeart/2009/3/layout/SubStepProcess"/>
    <dgm:cxn modelId="{A82DDB79-2047-4438-9AE9-B02A569E87DD}" type="presOf" srcId="{BB21906F-4963-445D-9845-D79056486193}" destId="{94B48FFC-5854-4D57-BE1F-49F453650330}" srcOrd="0" destOrd="0" presId="urn:microsoft.com/office/officeart/2009/3/layout/SubStepProcess"/>
    <dgm:cxn modelId="{EF6F068A-1EF0-443A-A855-B1A8D1D2A506}" type="presOf" srcId="{EDCCB0DA-3B3B-4E41-ABAA-B1A596D2C314}" destId="{59569F72-A9EA-4215-BE7E-BE040E3B5CE9}" srcOrd="0" destOrd="0" presId="urn:microsoft.com/office/officeart/2009/3/layout/SubStepProcess"/>
    <dgm:cxn modelId="{97F69F98-EB5F-4E81-B506-E54D83D6E304}" srcId="{FCA22633-BE29-410B-AAF1-5672B3BEDA6F}" destId="{54F10218-C1DA-40F7-AF22-8129B09940F4}" srcOrd="1" destOrd="0" parTransId="{6DCA3930-610D-4DA8-8DA3-D7EEB3066974}" sibTransId="{83D22C5B-C863-4F6C-81C5-699731527E50}"/>
    <dgm:cxn modelId="{780F1C9F-7B0E-4C20-81E4-BEF8CD862240}" type="presOf" srcId="{54F10218-C1DA-40F7-AF22-8129B09940F4}" destId="{7C8F811A-8749-4D28-9105-BE11232D1CC5}" srcOrd="0" destOrd="0" presId="urn:microsoft.com/office/officeart/2009/3/layout/SubStepProcess"/>
    <dgm:cxn modelId="{C1C610B0-E256-48F8-B556-92792D12FEB1}" type="presOf" srcId="{39C3D2CB-D6E9-49C4-A72C-88B62A1CC88A}" destId="{0C23BBD4-AD24-43F5-AEF6-A14F2DAFC442}" srcOrd="0" destOrd="0" presId="urn:microsoft.com/office/officeart/2009/3/layout/SubStepProcess"/>
    <dgm:cxn modelId="{8EDC1DE4-F42F-4C15-A42F-E65EF3B4B5E9}" srcId="{FCA22633-BE29-410B-AAF1-5672B3BEDA6F}" destId="{EDCCB0DA-3B3B-4E41-ABAA-B1A596D2C314}" srcOrd="0" destOrd="0" parTransId="{D496A015-FA86-4729-8113-6112FC53E1B7}" sibTransId="{5B522166-51CF-44F0-8CBB-6FE3B6B9407D}"/>
    <dgm:cxn modelId="{86CC0688-BD9A-4BB1-88A4-E1048BEA29D4}" type="presParOf" srcId="{C9BBA2A5-0E92-43BF-BA10-40655F60467F}" destId="{59569F72-A9EA-4215-BE7E-BE040E3B5CE9}" srcOrd="0" destOrd="0" presId="urn:microsoft.com/office/officeart/2009/3/layout/SubStepProcess"/>
    <dgm:cxn modelId="{45249EB9-65FC-400A-B438-38B4C329E424}" type="presParOf" srcId="{C9BBA2A5-0E92-43BF-BA10-40655F60467F}" destId="{7C8F811A-8749-4D28-9105-BE11232D1CC5}" srcOrd="1" destOrd="0" presId="urn:microsoft.com/office/officeart/2009/3/layout/SubStepProcess"/>
    <dgm:cxn modelId="{6F0D8228-D294-42D5-8691-B04CE78613B2}" type="presParOf" srcId="{C9BBA2A5-0E92-43BF-BA10-40655F60467F}" destId="{94B48FFC-5854-4D57-BE1F-49F453650330}" srcOrd="2" destOrd="0" presId="urn:microsoft.com/office/officeart/2009/3/layout/SubStepProcess"/>
    <dgm:cxn modelId="{B74859DF-92B0-4C91-822D-938D496D4FC3}" type="presParOf" srcId="{C9BBA2A5-0E92-43BF-BA10-40655F60467F}" destId="{0C23BBD4-AD24-43F5-AEF6-A14F2DAFC442}" srcOrd="3"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A22633-BE29-410B-AAF1-5672B3BEDA6F}" type="doc">
      <dgm:prSet loTypeId="urn:microsoft.com/office/officeart/2009/3/layout/SubStepProcess" loCatId="process" qsTypeId="urn:microsoft.com/office/officeart/2005/8/quickstyle/3d1" qsCatId="3D" csTypeId="urn:microsoft.com/office/officeart/2005/8/colors/colorful2" csCatId="colorful" phldr="1"/>
      <dgm:spPr/>
    </dgm:pt>
    <dgm:pt modelId="{EDCCB0DA-3B3B-4E41-ABAA-B1A596D2C314}">
      <dgm:prSet phldrT="[Text]"/>
      <dgm:spPr>
        <a:solidFill>
          <a:schemeClr val="accent2">
            <a:lumMod val="75000"/>
          </a:schemeClr>
        </a:solidFill>
      </dgm:spPr>
      <dgm:t>
        <a:bodyPr/>
        <a:lstStyle/>
        <a:p>
          <a:r>
            <a:rPr lang="en-US" dirty="0">
              <a:solidFill>
                <a:schemeClr val="tx1"/>
              </a:solidFill>
            </a:rPr>
            <a:t>Playfulness</a:t>
          </a:r>
        </a:p>
      </dgm:t>
    </dgm:pt>
    <dgm:pt modelId="{D496A015-FA86-4729-8113-6112FC53E1B7}" type="parTrans" cxnId="{8EDC1DE4-F42F-4C15-A42F-E65EF3B4B5E9}">
      <dgm:prSet/>
      <dgm:spPr/>
      <dgm:t>
        <a:bodyPr/>
        <a:lstStyle/>
        <a:p>
          <a:endParaRPr lang="en-US">
            <a:solidFill>
              <a:schemeClr val="tx1"/>
            </a:solidFill>
          </a:endParaRPr>
        </a:p>
      </dgm:t>
    </dgm:pt>
    <dgm:pt modelId="{5B522166-51CF-44F0-8CBB-6FE3B6B9407D}" type="sibTrans" cxnId="{8EDC1DE4-F42F-4C15-A42F-E65EF3B4B5E9}">
      <dgm:prSet/>
      <dgm:spPr/>
      <dgm:t>
        <a:bodyPr/>
        <a:lstStyle/>
        <a:p>
          <a:endParaRPr lang="en-US">
            <a:solidFill>
              <a:schemeClr val="tx1"/>
            </a:solidFill>
          </a:endParaRPr>
        </a:p>
      </dgm:t>
    </dgm:pt>
    <dgm:pt modelId="{54F10218-C1DA-40F7-AF22-8129B09940F4}">
      <dgm:prSet phldrT="[Text]"/>
      <dgm:spPr/>
      <dgm:t>
        <a:bodyPr/>
        <a:lstStyle/>
        <a:p>
          <a:r>
            <a:rPr lang="en-US" dirty="0">
              <a:solidFill>
                <a:schemeClr val="tx1"/>
              </a:solidFill>
            </a:rPr>
            <a:t>Acceptance</a:t>
          </a:r>
        </a:p>
      </dgm:t>
    </dgm:pt>
    <dgm:pt modelId="{6DCA3930-610D-4DA8-8DA3-D7EEB3066974}" type="parTrans" cxnId="{97F69F98-EB5F-4E81-B506-E54D83D6E304}">
      <dgm:prSet/>
      <dgm:spPr/>
      <dgm:t>
        <a:bodyPr/>
        <a:lstStyle/>
        <a:p>
          <a:endParaRPr lang="en-US">
            <a:solidFill>
              <a:schemeClr val="tx1"/>
            </a:solidFill>
          </a:endParaRPr>
        </a:p>
      </dgm:t>
    </dgm:pt>
    <dgm:pt modelId="{83D22C5B-C863-4F6C-81C5-699731527E50}" type="sibTrans" cxnId="{97F69F98-EB5F-4E81-B506-E54D83D6E304}">
      <dgm:prSet/>
      <dgm:spPr/>
      <dgm:t>
        <a:bodyPr/>
        <a:lstStyle/>
        <a:p>
          <a:endParaRPr lang="en-US">
            <a:solidFill>
              <a:schemeClr val="tx1"/>
            </a:solidFill>
          </a:endParaRPr>
        </a:p>
      </dgm:t>
    </dgm:pt>
    <dgm:pt modelId="{BB21906F-4963-445D-9845-D79056486193}">
      <dgm:prSet phldrT="[Text]"/>
      <dgm:spPr/>
      <dgm:t>
        <a:bodyPr/>
        <a:lstStyle/>
        <a:p>
          <a:r>
            <a:rPr lang="en-US" dirty="0">
              <a:solidFill>
                <a:schemeClr val="tx1"/>
              </a:solidFill>
            </a:rPr>
            <a:t>Curiosity</a:t>
          </a:r>
        </a:p>
      </dgm:t>
    </dgm:pt>
    <dgm:pt modelId="{247A3A8B-ED60-4F77-AF84-386CDF999796}" type="parTrans" cxnId="{C959202D-8251-4468-B802-E010B37A6114}">
      <dgm:prSet/>
      <dgm:spPr/>
      <dgm:t>
        <a:bodyPr/>
        <a:lstStyle/>
        <a:p>
          <a:endParaRPr lang="en-US">
            <a:solidFill>
              <a:schemeClr val="tx1"/>
            </a:solidFill>
          </a:endParaRPr>
        </a:p>
      </dgm:t>
    </dgm:pt>
    <dgm:pt modelId="{3F147681-9D0A-4F21-9CDE-51851E66B523}" type="sibTrans" cxnId="{C959202D-8251-4468-B802-E010B37A6114}">
      <dgm:prSet/>
      <dgm:spPr/>
      <dgm:t>
        <a:bodyPr/>
        <a:lstStyle/>
        <a:p>
          <a:endParaRPr lang="en-US">
            <a:solidFill>
              <a:schemeClr val="tx1"/>
            </a:solidFill>
          </a:endParaRPr>
        </a:p>
      </dgm:t>
    </dgm:pt>
    <dgm:pt modelId="{39C3D2CB-D6E9-49C4-A72C-88B62A1CC88A}">
      <dgm:prSet phldrT="[Text]"/>
      <dgm:spPr/>
      <dgm:t>
        <a:bodyPr/>
        <a:lstStyle/>
        <a:p>
          <a:r>
            <a:rPr lang="en-US" dirty="0">
              <a:solidFill>
                <a:schemeClr val="tx1"/>
              </a:solidFill>
            </a:rPr>
            <a:t>Empathy</a:t>
          </a:r>
        </a:p>
      </dgm:t>
    </dgm:pt>
    <dgm:pt modelId="{0FA5DE4A-AA40-4F3B-9157-3057F2631CEB}" type="parTrans" cxnId="{1FE5D213-DAE3-4C20-A48E-BABFAC184261}">
      <dgm:prSet/>
      <dgm:spPr/>
      <dgm:t>
        <a:bodyPr/>
        <a:lstStyle/>
        <a:p>
          <a:endParaRPr lang="en-US">
            <a:solidFill>
              <a:schemeClr val="tx1"/>
            </a:solidFill>
          </a:endParaRPr>
        </a:p>
      </dgm:t>
    </dgm:pt>
    <dgm:pt modelId="{1BA7EDEA-E44E-4062-AB32-B4B0C89BBB27}" type="sibTrans" cxnId="{1FE5D213-DAE3-4C20-A48E-BABFAC184261}">
      <dgm:prSet/>
      <dgm:spPr/>
      <dgm:t>
        <a:bodyPr/>
        <a:lstStyle/>
        <a:p>
          <a:endParaRPr lang="en-US">
            <a:solidFill>
              <a:schemeClr val="tx1"/>
            </a:solidFill>
          </a:endParaRPr>
        </a:p>
      </dgm:t>
    </dgm:pt>
    <dgm:pt modelId="{C9BBA2A5-0E92-43BF-BA10-40655F60467F}" type="pres">
      <dgm:prSet presAssocID="{FCA22633-BE29-410B-AAF1-5672B3BEDA6F}" presName="Name0" presStyleCnt="0">
        <dgm:presLayoutVars>
          <dgm:chMax val="7"/>
          <dgm:dir/>
          <dgm:animOne val="branch"/>
        </dgm:presLayoutVars>
      </dgm:prSet>
      <dgm:spPr/>
    </dgm:pt>
    <dgm:pt modelId="{59569F72-A9EA-4215-BE7E-BE040E3B5CE9}" type="pres">
      <dgm:prSet presAssocID="{EDCCB0DA-3B3B-4E41-ABAA-B1A596D2C314}" presName="parTx1" presStyleLbl="node1" presStyleIdx="0" presStyleCnt="4"/>
      <dgm:spPr/>
    </dgm:pt>
    <dgm:pt modelId="{7C8F811A-8749-4D28-9105-BE11232D1CC5}" type="pres">
      <dgm:prSet presAssocID="{54F10218-C1DA-40F7-AF22-8129B09940F4}" presName="parTx2" presStyleLbl="node1" presStyleIdx="1" presStyleCnt="4"/>
      <dgm:spPr/>
    </dgm:pt>
    <dgm:pt modelId="{94B48FFC-5854-4D57-BE1F-49F453650330}" type="pres">
      <dgm:prSet presAssocID="{BB21906F-4963-445D-9845-D79056486193}" presName="parTx3" presStyleLbl="node1" presStyleIdx="2" presStyleCnt="4"/>
      <dgm:spPr/>
    </dgm:pt>
    <dgm:pt modelId="{0C23BBD4-AD24-43F5-AEF6-A14F2DAFC442}" type="pres">
      <dgm:prSet presAssocID="{39C3D2CB-D6E9-49C4-A72C-88B62A1CC88A}" presName="parTx4" presStyleLbl="node1" presStyleIdx="3" presStyleCnt="4"/>
      <dgm:spPr/>
    </dgm:pt>
  </dgm:ptLst>
  <dgm:cxnLst>
    <dgm:cxn modelId="{1FE5D213-DAE3-4C20-A48E-BABFAC184261}" srcId="{FCA22633-BE29-410B-AAF1-5672B3BEDA6F}" destId="{39C3D2CB-D6E9-49C4-A72C-88B62A1CC88A}" srcOrd="3" destOrd="0" parTransId="{0FA5DE4A-AA40-4F3B-9157-3057F2631CEB}" sibTransId="{1BA7EDEA-E44E-4062-AB32-B4B0C89BBB27}"/>
    <dgm:cxn modelId="{C959202D-8251-4468-B802-E010B37A6114}" srcId="{FCA22633-BE29-410B-AAF1-5672B3BEDA6F}" destId="{BB21906F-4963-445D-9845-D79056486193}" srcOrd="2" destOrd="0" parTransId="{247A3A8B-ED60-4F77-AF84-386CDF999796}" sibTransId="{3F147681-9D0A-4F21-9CDE-51851E66B523}"/>
    <dgm:cxn modelId="{B15C553B-5098-4262-9B95-3061EE853134}" type="presOf" srcId="{FCA22633-BE29-410B-AAF1-5672B3BEDA6F}" destId="{C9BBA2A5-0E92-43BF-BA10-40655F60467F}" srcOrd="0" destOrd="0" presId="urn:microsoft.com/office/officeart/2009/3/layout/SubStepProcess"/>
    <dgm:cxn modelId="{A82DDB79-2047-4438-9AE9-B02A569E87DD}" type="presOf" srcId="{BB21906F-4963-445D-9845-D79056486193}" destId="{94B48FFC-5854-4D57-BE1F-49F453650330}" srcOrd="0" destOrd="0" presId="urn:microsoft.com/office/officeart/2009/3/layout/SubStepProcess"/>
    <dgm:cxn modelId="{EF6F068A-1EF0-443A-A855-B1A8D1D2A506}" type="presOf" srcId="{EDCCB0DA-3B3B-4E41-ABAA-B1A596D2C314}" destId="{59569F72-A9EA-4215-BE7E-BE040E3B5CE9}" srcOrd="0" destOrd="0" presId="urn:microsoft.com/office/officeart/2009/3/layout/SubStepProcess"/>
    <dgm:cxn modelId="{97F69F98-EB5F-4E81-B506-E54D83D6E304}" srcId="{FCA22633-BE29-410B-AAF1-5672B3BEDA6F}" destId="{54F10218-C1DA-40F7-AF22-8129B09940F4}" srcOrd="1" destOrd="0" parTransId="{6DCA3930-610D-4DA8-8DA3-D7EEB3066974}" sibTransId="{83D22C5B-C863-4F6C-81C5-699731527E50}"/>
    <dgm:cxn modelId="{780F1C9F-7B0E-4C20-81E4-BEF8CD862240}" type="presOf" srcId="{54F10218-C1DA-40F7-AF22-8129B09940F4}" destId="{7C8F811A-8749-4D28-9105-BE11232D1CC5}" srcOrd="0" destOrd="0" presId="urn:microsoft.com/office/officeart/2009/3/layout/SubStepProcess"/>
    <dgm:cxn modelId="{C1C610B0-E256-48F8-B556-92792D12FEB1}" type="presOf" srcId="{39C3D2CB-D6E9-49C4-A72C-88B62A1CC88A}" destId="{0C23BBD4-AD24-43F5-AEF6-A14F2DAFC442}" srcOrd="0" destOrd="0" presId="urn:microsoft.com/office/officeart/2009/3/layout/SubStepProcess"/>
    <dgm:cxn modelId="{8EDC1DE4-F42F-4C15-A42F-E65EF3B4B5E9}" srcId="{FCA22633-BE29-410B-AAF1-5672B3BEDA6F}" destId="{EDCCB0DA-3B3B-4E41-ABAA-B1A596D2C314}" srcOrd="0" destOrd="0" parTransId="{D496A015-FA86-4729-8113-6112FC53E1B7}" sibTransId="{5B522166-51CF-44F0-8CBB-6FE3B6B9407D}"/>
    <dgm:cxn modelId="{86CC0688-BD9A-4BB1-88A4-E1048BEA29D4}" type="presParOf" srcId="{C9BBA2A5-0E92-43BF-BA10-40655F60467F}" destId="{59569F72-A9EA-4215-BE7E-BE040E3B5CE9}" srcOrd="0" destOrd="0" presId="urn:microsoft.com/office/officeart/2009/3/layout/SubStepProcess"/>
    <dgm:cxn modelId="{45249EB9-65FC-400A-B438-38B4C329E424}" type="presParOf" srcId="{C9BBA2A5-0E92-43BF-BA10-40655F60467F}" destId="{7C8F811A-8749-4D28-9105-BE11232D1CC5}" srcOrd="1" destOrd="0" presId="urn:microsoft.com/office/officeart/2009/3/layout/SubStepProcess"/>
    <dgm:cxn modelId="{6F0D8228-D294-42D5-8691-B04CE78613B2}" type="presParOf" srcId="{C9BBA2A5-0E92-43BF-BA10-40655F60467F}" destId="{94B48FFC-5854-4D57-BE1F-49F453650330}" srcOrd="2" destOrd="0" presId="urn:microsoft.com/office/officeart/2009/3/layout/SubStepProcess"/>
    <dgm:cxn modelId="{B74859DF-92B0-4C91-822D-938D496D4FC3}" type="presParOf" srcId="{C9BBA2A5-0E92-43BF-BA10-40655F60467F}" destId="{0C23BBD4-AD24-43F5-AEF6-A14F2DAFC442}" srcOrd="3"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CA22633-BE29-410B-AAF1-5672B3BEDA6F}" type="doc">
      <dgm:prSet loTypeId="urn:microsoft.com/office/officeart/2009/3/layout/SubStepProcess" loCatId="process" qsTypeId="urn:microsoft.com/office/officeart/2005/8/quickstyle/3d1" qsCatId="3D" csTypeId="urn:microsoft.com/office/officeart/2005/8/colors/colorful2" csCatId="colorful" phldr="1"/>
      <dgm:spPr/>
    </dgm:pt>
    <dgm:pt modelId="{EDCCB0DA-3B3B-4E41-ABAA-B1A596D2C314}">
      <dgm:prSet phldrT="[Text]"/>
      <dgm:spPr>
        <a:solidFill>
          <a:schemeClr val="accent2">
            <a:lumMod val="75000"/>
          </a:schemeClr>
        </a:solidFill>
      </dgm:spPr>
      <dgm:t>
        <a:bodyPr/>
        <a:lstStyle/>
        <a:p>
          <a:r>
            <a:rPr lang="en-US" dirty="0">
              <a:solidFill>
                <a:schemeClr val="tx1"/>
              </a:solidFill>
            </a:rPr>
            <a:t>Playfulness</a:t>
          </a:r>
        </a:p>
      </dgm:t>
    </dgm:pt>
    <dgm:pt modelId="{D496A015-FA86-4729-8113-6112FC53E1B7}" type="parTrans" cxnId="{8EDC1DE4-F42F-4C15-A42F-E65EF3B4B5E9}">
      <dgm:prSet/>
      <dgm:spPr/>
      <dgm:t>
        <a:bodyPr/>
        <a:lstStyle/>
        <a:p>
          <a:endParaRPr lang="en-US">
            <a:solidFill>
              <a:schemeClr val="tx1"/>
            </a:solidFill>
          </a:endParaRPr>
        </a:p>
      </dgm:t>
    </dgm:pt>
    <dgm:pt modelId="{5B522166-51CF-44F0-8CBB-6FE3B6B9407D}" type="sibTrans" cxnId="{8EDC1DE4-F42F-4C15-A42F-E65EF3B4B5E9}">
      <dgm:prSet/>
      <dgm:spPr/>
      <dgm:t>
        <a:bodyPr/>
        <a:lstStyle/>
        <a:p>
          <a:endParaRPr lang="en-US">
            <a:solidFill>
              <a:schemeClr val="tx1"/>
            </a:solidFill>
          </a:endParaRPr>
        </a:p>
      </dgm:t>
    </dgm:pt>
    <dgm:pt modelId="{54F10218-C1DA-40F7-AF22-8129B09940F4}">
      <dgm:prSet phldrT="[Text]"/>
      <dgm:spPr>
        <a:solidFill>
          <a:schemeClr val="bg1">
            <a:lumMod val="85000"/>
          </a:schemeClr>
        </a:solidFill>
      </dgm:spPr>
      <dgm:t>
        <a:bodyPr/>
        <a:lstStyle/>
        <a:p>
          <a:r>
            <a:rPr lang="en-US" dirty="0">
              <a:solidFill>
                <a:schemeClr val="tx1"/>
              </a:solidFill>
            </a:rPr>
            <a:t>Acceptance</a:t>
          </a:r>
        </a:p>
      </dgm:t>
    </dgm:pt>
    <dgm:pt modelId="{6DCA3930-610D-4DA8-8DA3-D7EEB3066974}" type="parTrans" cxnId="{97F69F98-EB5F-4E81-B506-E54D83D6E304}">
      <dgm:prSet/>
      <dgm:spPr/>
      <dgm:t>
        <a:bodyPr/>
        <a:lstStyle/>
        <a:p>
          <a:endParaRPr lang="en-US">
            <a:solidFill>
              <a:schemeClr val="tx1"/>
            </a:solidFill>
          </a:endParaRPr>
        </a:p>
      </dgm:t>
    </dgm:pt>
    <dgm:pt modelId="{83D22C5B-C863-4F6C-81C5-699731527E50}" type="sibTrans" cxnId="{97F69F98-EB5F-4E81-B506-E54D83D6E304}">
      <dgm:prSet/>
      <dgm:spPr/>
      <dgm:t>
        <a:bodyPr/>
        <a:lstStyle/>
        <a:p>
          <a:endParaRPr lang="en-US">
            <a:solidFill>
              <a:schemeClr val="tx1"/>
            </a:solidFill>
          </a:endParaRPr>
        </a:p>
      </dgm:t>
    </dgm:pt>
    <dgm:pt modelId="{BB21906F-4963-445D-9845-D79056486193}">
      <dgm:prSet phldrT="[Text]"/>
      <dgm:spPr>
        <a:solidFill>
          <a:schemeClr val="bg1">
            <a:lumMod val="85000"/>
          </a:schemeClr>
        </a:solidFill>
      </dgm:spPr>
      <dgm:t>
        <a:bodyPr/>
        <a:lstStyle/>
        <a:p>
          <a:r>
            <a:rPr lang="en-US" dirty="0">
              <a:solidFill>
                <a:schemeClr val="tx1"/>
              </a:solidFill>
            </a:rPr>
            <a:t>Curiosity</a:t>
          </a:r>
        </a:p>
      </dgm:t>
    </dgm:pt>
    <dgm:pt modelId="{247A3A8B-ED60-4F77-AF84-386CDF999796}" type="parTrans" cxnId="{C959202D-8251-4468-B802-E010B37A6114}">
      <dgm:prSet/>
      <dgm:spPr/>
      <dgm:t>
        <a:bodyPr/>
        <a:lstStyle/>
        <a:p>
          <a:endParaRPr lang="en-US">
            <a:solidFill>
              <a:schemeClr val="tx1"/>
            </a:solidFill>
          </a:endParaRPr>
        </a:p>
      </dgm:t>
    </dgm:pt>
    <dgm:pt modelId="{3F147681-9D0A-4F21-9CDE-51851E66B523}" type="sibTrans" cxnId="{C959202D-8251-4468-B802-E010B37A6114}">
      <dgm:prSet/>
      <dgm:spPr/>
      <dgm:t>
        <a:bodyPr/>
        <a:lstStyle/>
        <a:p>
          <a:endParaRPr lang="en-US">
            <a:solidFill>
              <a:schemeClr val="tx1"/>
            </a:solidFill>
          </a:endParaRPr>
        </a:p>
      </dgm:t>
    </dgm:pt>
    <dgm:pt modelId="{39C3D2CB-D6E9-49C4-A72C-88B62A1CC88A}">
      <dgm:prSet phldrT="[Text]"/>
      <dgm:spPr>
        <a:solidFill>
          <a:schemeClr val="bg1">
            <a:lumMod val="85000"/>
          </a:schemeClr>
        </a:solidFill>
      </dgm:spPr>
      <dgm:t>
        <a:bodyPr/>
        <a:lstStyle/>
        <a:p>
          <a:r>
            <a:rPr lang="en-US" dirty="0">
              <a:solidFill>
                <a:schemeClr val="tx1"/>
              </a:solidFill>
            </a:rPr>
            <a:t>Empathy</a:t>
          </a:r>
        </a:p>
      </dgm:t>
    </dgm:pt>
    <dgm:pt modelId="{0FA5DE4A-AA40-4F3B-9157-3057F2631CEB}" type="parTrans" cxnId="{1FE5D213-DAE3-4C20-A48E-BABFAC184261}">
      <dgm:prSet/>
      <dgm:spPr/>
      <dgm:t>
        <a:bodyPr/>
        <a:lstStyle/>
        <a:p>
          <a:endParaRPr lang="en-US">
            <a:solidFill>
              <a:schemeClr val="tx1"/>
            </a:solidFill>
          </a:endParaRPr>
        </a:p>
      </dgm:t>
    </dgm:pt>
    <dgm:pt modelId="{1BA7EDEA-E44E-4062-AB32-B4B0C89BBB27}" type="sibTrans" cxnId="{1FE5D213-DAE3-4C20-A48E-BABFAC184261}">
      <dgm:prSet/>
      <dgm:spPr/>
      <dgm:t>
        <a:bodyPr/>
        <a:lstStyle/>
        <a:p>
          <a:endParaRPr lang="en-US">
            <a:solidFill>
              <a:schemeClr val="tx1"/>
            </a:solidFill>
          </a:endParaRPr>
        </a:p>
      </dgm:t>
    </dgm:pt>
    <dgm:pt modelId="{C9BBA2A5-0E92-43BF-BA10-40655F60467F}" type="pres">
      <dgm:prSet presAssocID="{FCA22633-BE29-410B-AAF1-5672B3BEDA6F}" presName="Name0" presStyleCnt="0">
        <dgm:presLayoutVars>
          <dgm:chMax val="7"/>
          <dgm:dir/>
          <dgm:animOne val="branch"/>
        </dgm:presLayoutVars>
      </dgm:prSet>
      <dgm:spPr/>
    </dgm:pt>
    <dgm:pt modelId="{59569F72-A9EA-4215-BE7E-BE040E3B5CE9}" type="pres">
      <dgm:prSet presAssocID="{EDCCB0DA-3B3B-4E41-ABAA-B1A596D2C314}" presName="parTx1" presStyleLbl="node1" presStyleIdx="0" presStyleCnt="4"/>
      <dgm:spPr/>
    </dgm:pt>
    <dgm:pt modelId="{7C8F811A-8749-4D28-9105-BE11232D1CC5}" type="pres">
      <dgm:prSet presAssocID="{54F10218-C1DA-40F7-AF22-8129B09940F4}" presName="parTx2" presStyleLbl="node1" presStyleIdx="1" presStyleCnt="4"/>
      <dgm:spPr/>
    </dgm:pt>
    <dgm:pt modelId="{94B48FFC-5854-4D57-BE1F-49F453650330}" type="pres">
      <dgm:prSet presAssocID="{BB21906F-4963-445D-9845-D79056486193}" presName="parTx3" presStyleLbl="node1" presStyleIdx="2" presStyleCnt="4"/>
      <dgm:spPr/>
    </dgm:pt>
    <dgm:pt modelId="{0C23BBD4-AD24-43F5-AEF6-A14F2DAFC442}" type="pres">
      <dgm:prSet presAssocID="{39C3D2CB-D6E9-49C4-A72C-88B62A1CC88A}" presName="parTx4" presStyleLbl="node1" presStyleIdx="3" presStyleCnt="4"/>
      <dgm:spPr/>
    </dgm:pt>
  </dgm:ptLst>
  <dgm:cxnLst>
    <dgm:cxn modelId="{1FE5D213-DAE3-4C20-A48E-BABFAC184261}" srcId="{FCA22633-BE29-410B-AAF1-5672B3BEDA6F}" destId="{39C3D2CB-D6E9-49C4-A72C-88B62A1CC88A}" srcOrd="3" destOrd="0" parTransId="{0FA5DE4A-AA40-4F3B-9157-3057F2631CEB}" sibTransId="{1BA7EDEA-E44E-4062-AB32-B4B0C89BBB27}"/>
    <dgm:cxn modelId="{C959202D-8251-4468-B802-E010B37A6114}" srcId="{FCA22633-BE29-410B-AAF1-5672B3BEDA6F}" destId="{BB21906F-4963-445D-9845-D79056486193}" srcOrd="2" destOrd="0" parTransId="{247A3A8B-ED60-4F77-AF84-386CDF999796}" sibTransId="{3F147681-9D0A-4F21-9CDE-51851E66B523}"/>
    <dgm:cxn modelId="{B15C553B-5098-4262-9B95-3061EE853134}" type="presOf" srcId="{FCA22633-BE29-410B-AAF1-5672B3BEDA6F}" destId="{C9BBA2A5-0E92-43BF-BA10-40655F60467F}" srcOrd="0" destOrd="0" presId="urn:microsoft.com/office/officeart/2009/3/layout/SubStepProcess"/>
    <dgm:cxn modelId="{A82DDB79-2047-4438-9AE9-B02A569E87DD}" type="presOf" srcId="{BB21906F-4963-445D-9845-D79056486193}" destId="{94B48FFC-5854-4D57-BE1F-49F453650330}" srcOrd="0" destOrd="0" presId="urn:microsoft.com/office/officeart/2009/3/layout/SubStepProcess"/>
    <dgm:cxn modelId="{EF6F068A-1EF0-443A-A855-B1A8D1D2A506}" type="presOf" srcId="{EDCCB0DA-3B3B-4E41-ABAA-B1A596D2C314}" destId="{59569F72-A9EA-4215-BE7E-BE040E3B5CE9}" srcOrd="0" destOrd="0" presId="urn:microsoft.com/office/officeart/2009/3/layout/SubStepProcess"/>
    <dgm:cxn modelId="{97F69F98-EB5F-4E81-B506-E54D83D6E304}" srcId="{FCA22633-BE29-410B-AAF1-5672B3BEDA6F}" destId="{54F10218-C1DA-40F7-AF22-8129B09940F4}" srcOrd="1" destOrd="0" parTransId="{6DCA3930-610D-4DA8-8DA3-D7EEB3066974}" sibTransId="{83D22C5B-C863-4F6C-81C5-699731527E50}"/>
    <dgm:cxn modelId="{780F1C9F-7B0E-4C20-81E4-BEF8CD862240}" type="presOf" srcId="{54F10218-C1DA-40F7-AF22-8129B09940F4}" destId="{7C8F811A-8749-4D28-9105-BE11232D1CC5}" srcOrd="0" destOrd="0" presId="urn:microsoft.com/office/officeart/2009/3/layout/SubStepProcess"/>
    <dgm:cxn modelId="{C1C610B0-E256-48F8-B556-92792D12FEB1}" type="presOf" srcId="{39C3D2CB-D6E9-49C4-A72C-88B62A1CC88A}" destId="{0C23BBD4-AD24-43F5-AEF6-A14F2DAFC442}" srcOrd="0" destOrd="0" presId="urn:microsoft.com/office/officeart/2009/3/layout/SubStepProcess"/>
    <dgm:cxn modelId="{8EDC1DE4-F42F-4C15-A42F-E65EF3B4B5E9}" srcId="{FCA22633-BE29-410B-AAF1-5672B3BEDA6F}" destId="{EDCCB0DA-3B3B-4E41-ABAA-B1A596D2C314}" srcOrd="0" destOrd="0" parTransId="{D496A015-FA86-4729-8113-6112FC53E1B7}" sibTransId="{5B522166-51CF-44F0-8CBB-6FE3B6B9407D}"/>
    <dgm:cxn modelId="{86CC0688-BD9A-4BB1-88A4-E1048BEA29D4}" type="presParOf" srcId="{C9BBA2A5-0E92-43BF-BA10-40655F60467F}" destId="{59569F72-A9EA-4215-BE7E-BE040E3B5CE9}" srcOrd="0" destOrd="0" presId="urn:microsoft.com/office/officeart/2009/3/layout/SubStepProcess"/>
    <dgm:cxn modelId="{45249EB9-65FC-400A-B438-38B4C329E424}" type="presParOf" srcId="{C9BBA2A5-0E92-43BF-BA10-40655F60467F}" destId="{7C8F811A-8749-4D28-9105-BE11232D1CC5}" srcOrd="1" destOrd="0" presId="urn:microsoft.com/office/officeart/2009/3/layout/SubStepProcess"/>
    <dgm:cxn modelId="{6F0D8228-D294-42D5-8691-B04CE78613B2}" type="presParOf" srcId="{C9BBA2A5-0E92-43BF-BA10-40655F60467F}" destId="{94B48FFC-5854-4D57-BE1F-49F453650330}" srcOrd="2" destOrd="0" presId="urn:microsoft.com/office/officeart/2009/3/layout/SubStepProcess"/>
    <dgm:cxn modelId="{B74859DF-92B0-4C91-822D-938D496D4FC3}" type="presParOf" srcId="{C9BBA2A5-0E92-43BF-BA10-40655F60467F}" destId="{0C23BBD4-AD24-43F5-AEF6-A14F2DAFC442}" srcOrd="3"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CA22633-BE29-410B-AAF1-5672B3BEDA6F}" type="doc">
      <dgm:prSet loTypeId="urn:microsoft.com/office/officeart/2009/3/layout/SubStepProcess" loCatId="process" qsTypeId="urn:microsoft.com/office/officeart/2005/8/quickstyle/3d1" qsCatId="3D" csTypeId="urn:microsoft.com/office/officeart/2005/8/colors/colorful2" csCatId="colorful" phldr="1"/>
      <dgm:spPr/>
    </dgm:pt>
    <dgm:pt modelId="{EDCCB0DA-3B3B-4E41-ABAA-B1A596D2C314}">
      <dgm:prSet phldrT="[Text]"/>
      <dgm:spPr>
        <a:solidFill>
          <a:schemeClr val="accent2">
            <a:lumMod val="75000"/>
          </a:schemeClr>
        </a:solidFill>
      </dgm:spPr>
      <dgm:t>
        <a:bodyPr/>
        <a:lstStyle/>
        <a:p>
          <a:r>
            <a:rPr lang="en-US" dirty="0">
              <a:solidFill>
                <a:schemeClr val="tx1"/>
              </a:solidFill>
            </a:rPr>
            <a:t>Playfulness</a:t>
          </a:r>
        </a:p>
      </dgm:t>
    </dgm:pt>
    <dgm:pt modelId="{D496A015-FA86-4729-8113-6112FC53E1B7}" type="parTrans" cxnId="{8EDC1DE4-F42F-4C15-A42F-E65EF3B4B5E9}">
      <dgm:prSet/>
      <dgm:spPr/>
      <dgm:t>
        <a:bodyPr/>
        <a:lstStyle/>
        <a:p>
          <a:endParaRPr lang="en-US">
            <a:solidFill>
              <a:schemeClr val="tx1"/>
            </a:solidFill>
          </a:endParaRPr>
        </a:p>
      </dgm:t>
    </dgm:pt>
    <dgm:pt modelId="{5B522166-51CF-44F0-8CBB-6FE3B6B9407D}" type="sibTrans" cxnId="{8EDC1DE4-F42F-4C15-A42F-E65EF3B4B5E9}">
      <dgm:prSet/>
      <dgm:spPr/>
      <dgm:t>
        <a:bodyPr/>
        <a:lstStyle/>
        <a:p>
          <a:endParaRPr lang="en-US">
            <a:solidFill>
              <a:schemeClr val="tx1"/>
            </a:solidFill>
          </a:endParaRPr>
        </a:p>
      </dgm:t>
    </dgm:pt>
    <dgm:pt modelId="{54F10218-C1DA-40F7-AF22-8129B09940F4}">
      <dgm:prSet phldrT="[Text]"/>
      <dgm:spPr>
        <a:solidFill>
          <a:schemeClr val="bg1">
            <a:lumMod val="85000"/>
          </a:schemeClr>
        </a:solidFill>
      </dgm:spPr>
      <dgm:t>
        <a:bodyPr/>
        <a:lstStyle/>
        <a:p>
          <a:r>
            <a:rPr lang="en-US" dirty="0">
              <a:solidFill>
                <a:schemeClr val="tx1"/>
              </a:solidFill>
            </a:rPr>
            <a:t>Acceptance</a:t>
          </a:r>
        </a:p>
      </dgm:t>
    </dgm:pt>
    <dgm:pt modelId="{6DCA3930-610D-4DA8-8DA3-D7EEB3066974}" type="parTrans" cxnId="{97F69F98-EB5F-4E81-B506-E54D83D6E304}">
      <dgm:prSet/>
      <dgm:spPr/>
      <dgm:t>
        <a:bodyPr/>
        <a:lstStyle/>
        <a:p>
          <a:endParaRPr lang="en-US">
            <a:solidFill>
              <a:schemeClr val="tx1"/>
            </a:solidFill>
          </a:endParaRPr>
        </a:p>
      </dgm:t>
    </dgm:pt>
    <dgm:pt modelId="{83D22C5B-C863-4F6C-81C5-699731527E50}" type="sibTrans" cxnId="{97F69F98-EB5F-4E81-B506-E54D83D6E304}">
      <dgm:prSet/>
      <dgm:spPr/>
      <dgm:t>
        <a:bodyPr/>
        <a:lstStyle/>
        <a:p>
          <a:endParaRPr lang="en-US">
            <a:solidFill>
              <a:schemeClr val="tx1"/>
            </a:solidFill>
          </a:endParaRPr>
        </a:p>
      </dgm:t>
    </dgm:pt>
    <dgm:pt modelId="{BB21906F-4963-445D-9845-D79056486193}">
      <dgm:prSet phldrT="[Text]"/>
      <dgm:spPr>
        <a:solidFill>
          <a:schemeClr val="bg1">
            <a:lumMod val="85000"/>
          </a:schemeClr>
        </a:solidFill>
      </dgm:spPr>
      <dgm:t>
        <a:bodyPr/>
        <a:lstStyle/>
        <a:p>
          <a:r>
            <a:rPr lang="en-US" dirty="0">
              <a:solidFill>
                <a:schemeClr val="tx1"/>
              </a:solidFill>
            </a:rPr>
            <a:t>Curiosity</a:t>
          </a:r>
        </a:p>
      </dgm:t>
    </dgm:pt>
    <dgm:pt modelId="{247A3A8B-ED60-4F77-AF84-386CDF999796}" type="parTrans" cxnId="{C959202D-8251-4468-B802-E010B37A6114}">
      <dgm:prSet/>
      <dgm:spPr/>
      <dgm:t>
        <a:bodyPr/>
        <a:lstStyle/>
        <a:p>
          <a:endParaRPr lang="en-US">
            <a:solidFill>
              <a:schemeClr val="tx1"/>
            </a:solidFill>
          </a:endParaRPr>
        </a:p>
      </dgm:t>
    </dgm:pt>
    <dgm:pt modelId="{3F147681-9D0A-4F21-9CDE-51851E66B523}" type="sibTrans" cxnId="{C959202D-8251-4468-B802-E010B37A6114}">
      <dgm:prSet/>
      <dgm:spPr/>
      <dgm:t>
        <a:bodyPr/>
        <a:lstStyle/>
        <a:p>
          <a:endParaRPr lang="en-US">
            <a:solidFill>
              <a:schemeClr val="tx1"/>
            </a:solidFill>
          </a:endParaRPr>
        </a:p>
      </dgm:t>
    </dgm:pt>
    <dgm:pt modelId="{39C3D2CB-D6E9-49C4-A72C-88B62A1CC88A}">
      <dgm:prSet phldrT="[Text]"/>
      <dgm:spPr>
        <a:solidFill>
          <a:schemeClr val="bg1">
            <a:lumMod val="85000"/>
          </a:schemeClr>
        </a:solidFill>
      </dgm:spPr>
      <dgm:t>
        <a:bodyPr/>
        <a:lstStyle/>
        <a:p>
          <a:r>
            <a:rPr lang="en-US" dirty="0">
              <a:solidFill>
                <a:schemeClr val="tx1"/>
              </a:solidFill>
            </a:rPr>
            <a:t>Empathy</a:t>
          </a:r>
        </a:p>
      </dgm:t>
    </dgm:pt>
    <dgm:pt modelId="{0FA5DE4A-AA40-4F3B-9157-3057F2631CEB}" type="parTrans" cxnId="{1FE5D213-DAE3-4C20-A48E-BABFAC184261}">
      <dgm:prSet/>
      <dgm:spPr/>
      <dgm:t>
        <a:bodyPr/>
        <a:lstStyle/>
        <a:p>
          <a:endParaRPr lang="en-US">
            <a:solidFill>
              <a:schemeClr val="tx1"/>
            </a:solidFill>
          </a:endParaRPr>
        </a:p>
      </dgm:t>
    </dgm:pt>
    <dgm:pt modelId="{1BA7EDEA-E44E-4062-AB32-B4B0C89BBB27}" type="sibTrans" cxnId="{1FE5D213-DAE3-4C20-A48E-BABFAC184261}">
      <dgm:prSet/>
      <dgm:spPr/>
      <dgm:t>
        <a:bodyPr/>
        <a:lstStyle/>
        <a:p>
          <a:endParaRPr lang="en-US">
            <a:solidFill>
              <a:schemeClr val="tx1"/>
            </a:solidFill>
          </a:endParaRPr>
        </a:p>
      </dgm:t>
    </dgm:pt>
    <dgm:pt modelId="{C9BBA2A5-0E92-43BF-BA10-40655F60467F}" type="pres">
      <dgm:prSet presAssocID="{FCA22633-BE29-410B-AAF1-5672B3BEDA6F}" presName="Name0" presStyleCnt="0">
        <dgm:presLayoutVars>
          <dgm:chMax val="7"/>
          <dgm:dir/>
          <dgm:animOne val="branch"/>
        </dgm:presLayoutVars>
      </dgm:prSet>
      <dgm:spPr/>
    </dgm:pt>
    <dgm:pt modelId="{59569F72-A9EA-4215-BE7E-BE040E3B5CE9}" type="pres">
      <dgm:prSet presAssocID="{EDCCB0DA-3B3B-4E41-ABAA-B1A596D2C314}" presName="parTx1" presStyleLbl="node1" presStyleIdx="0" presStyleCnt="4"/>
      <dgm:spPr/>
    </dgm:pt>
    <dgm:pt modelId="{7C8F811A-8749-4D28-9105-BE11232D1CC5}" type="pres">
      <dgm:prSet presAssocID="{54F10218-C1DA-40F7-AF22-8129B09940F4}" presName="parTx2" presStyleLbl="node1" presStyleIdx="1" presStyleCnt="4"/>
      <dgm:spPr/>
    </dgm:pt>
    <dgm:pt modelId="{94B48FFC-5854-4D57-BE1F-49F453650330}" type="pres">
      <dgm:prSet presAssocID="{BB21906F-4963-445D-9845-D79056486193}" presName="parTx3" presStyleLbl="node1" presStyleIdx="2" presStyleCnt="4"/>
      <dgm:spPr/>
    </dgm:pt>
    <dgm:pt modelId="{0C23BBD4-AD24-43F5-AEF6-A14F2DAFC442}" type="pres">
      <dgm:prSet presAssocID="{39C3D2CB-D6E9-49C4-A72C-88B62A1CC88A}" presName="parTx4" presStyleLbl="node1" presStyleIdx="3" presStyleCnt="4"/>
      <dgm:spPr/>
    </dgm:pt>
  </dgm:ptLst>
  <dgm:cxnLst>
    <dgm:cxn modelId="{1FE5D213-DAE3-4C20-A48E-BABFAC184261}" srcId="{FCA22633-BE29-410B-AAF1-5672B3BEDA6F}" destId="{39C3D2CB-D6E9-49C4-A72C-88B62A1CC88A}" srcOrd="3" destOrd="0" parTransId="{0FA5DE4A-AA40-4F3B-9157-3057F2631CEB}" sibTransId="{1BA7EDEA-E44E-4062-AB32-B4B0C89BBB27}"/>
    <dgm:cxn modelId="{C959202D-8251-4468-B802-E010B37A6114}" srcId="{FCA22633-BE29-410B-AAF1-5672B3BEDA6F}" destId="{BB21906F-4963-445D-9845-D79056486193}" srcOrd="2" destOrd="0" parTransId="{247A3A8B-ED60-4F77-AF84-386CDF999796}" sibTransId="{3F147681-9D0A-4F21-9CDE-51851E66B523}"/>
    <dgm:cxn modelId="{B15C553B-5098-4262-9B95-3061EE853134}" type="presOf" srcId="{FCA22633-BE29-410B-AAF1-5672B3BEDA6F}" destId="{C9BBA2A5-0E92-43BF-BA10-40655F60467F}" srcOrd="0" destOrd="0" presId="urn:microsoft.com/office/officeart/2009/3/layout/SubStepProcess"/>
    <dgm:cxn modelId="{A82DDB79-2047-4438-9AE9-B02A569E87DD}" type="presOf" srcId="{BB21906F-4963-445D-9845-D79056486193}" destId="{94B48FFC-5854-4D57-BE1F-49F453650330}" srcOrd="0" destOrd="0" presId="urn:microsoft.com/office/officeart/2009/3/layout/SubStepProcess"/>
    <dgm:cxn modelId="{EF6F068A-1EF0-443A-A855-B1A8D1D2A506}" type="presOf" srcId="{EDCCB0DA-3B3B-4E41-ABAA-B1A596D2C314}" destId="{59569F72-A9EA-4215-BE7E-BE040E3B5CE9}" srcOrd="0" destOrd="0" presId="urn:microsoft.com/office/officeart/2009/3/layout/SubStepProcess"/>
    <dgm:cxn modelId="{97F69F98-EB5F-4E81-B506-E54D83D6E304}" srcId="{FCA22633-BE29-410B-AAF1-5672B3BEDA6F}" destId="{54F10218-C1DA-40F7-AF22-8129B09940F4}" srcOrd="1" destOrd="0" parTransId="{6DCA3930-610D-4DA8-8DA3-D7EEB3066974}" sibTransId="{83D22C5B-C863-4F6C-81C5-699731527E50}"/>
    <dgm:cxn modelId="{780F1C9F-7B0E-4C20-81E4-BEF8CD862240}" type="presOf" srcId="{54F10218-C1DA-40F7-AF22-8129B09940F4}" destId="{7C8F811A-8749-4D28-9105-BE11232D1CC5}" srcOrd="0" destOrd="0" presId="urn:microsoft.com/office/officeart/2009/3/layout/SubStepProcess"/>
    <dgm:cxn modelId="{C1C610B0-E256-48F8-B556-92792D12FEB1}" type="presOf" srcId="{39C3D2CB-D6E9-49C4-A72C-88B62A1CC88A}" destId="{0C23BBD4-AD24-43F5-AEF6-A14F2DAFC442}" srcOrd="0" destOrd="0" presId="urn:microsoft.com/office/officeart/2009/3/layout/SubStepProcess"/>
    <dgm:cxn modelId="{8EDC1DE4-F42F-4C15-A42F-E65EF3B4B5E9}" srcId="{FCA22633-BE29-410B-AAF1-5672B3BEDA6F}" destId="{EDCCB0DA-3B3B-4E41-ABAA-B1A596D2C314}" srcOrd="0" destOrd="0" parTransId="{D496A015-FA86-4729-8113-6112FC53E1B7}" sibTransId="{5B522166-51CF-44F0-8CBB-6FE3B6B9407D}"/>
    <dgm:cxn modelId="{86CC0688-BD9A-4BB1-88A4-E1048BEA29D4}" type="presParOf" srcId="{C9BBA2A5-0E92-43BF-BA10-40655F60467F}" destId="{59569F72-A9EA-4215-BE7E-BE040E3B5CE9}" srcOrd="0" destOrd="0" presId="urn:microsoft.com/office/officeart/2009/3/layout/SubStepProcess"/>
    <dgm:cxn modelId="{45249EB9-65FC-400A-B438-38B4C329E424}" type="presParOf" srcId="{C9BBA2A5-0E92-43BF-BA10-40655F60467F}" destId="{7C8F811A-8749-4D28-9105-BE11232D1CC5}" srcOrd="1" destOrd="0" presId="urn:microsoft.com/office/officeart/2009/3/layout/SubStepProcess"/>
    <dgm:cxn modelId="{6F0D8228-D294-42D5-8691-B04CE78613B2}" type="presParOf" srcId="{C9BBA2A5-0E92-43BF-BA10-40655F60467F}" destId="{94B48FFC-5854-4D57-BE1F-49F453650330}" srcOrd="2" destOrd="0" presId="urn:microsoft.com/office/officeart/2009/3/layout/SubStepProcess"/>
    <dgm:cxn modelId="{B74859DF-92B0-4C91-822D-938D496D4FC3}" type="presParOf" srcId="{C9BBA2A5-0E92-43BF-BA10-40655F60467F}" destId="{0C23BBD4-AD24-43F5-AEF6-A14F2DAFC442}" srcOrd="3"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CA22633-BE29-410B-AAF1-5672B3BEDA6F}" type="doc">
      <dgm:prSet loTypeId="urn:microsoft.com/office/officeart/2009/3/layout/SubStepProcess" loCatId="process" qsTypeId="urn:microsoft.com/office/officeart/2005/8/quickstyle/3d1" qsCatId="3D" csTypeId="urn:microsoft.com/office/officeart/2005/8/colors/colorful2" csCatId="colorful" phldr="1"/>
      <dgm:spPr/>
      <dgm:t>
        <a:bodyPr/>
        <a:lstStyle/>
        <a:p>
          <a:endParaRPr lang="en-GB"/>
        </a:p>
      </dgm:t>
    </dgm:pt>
    <dgm:pt modelId="{EDCCB0DA-3B3B-4E41-ABAA-B1A596D2C314}">
      <dgm:prSet phldrT="[Text]"/>
      <dgm:spPr>
        <a:solidFill>
          <a:schemeClr val="bg1">
            <a:lumMod val="75000"/>
          </a:schemeClr>
        </a:solidFill>
      </dgm:spPr>
      <dgm:t>
        <a:bodyPr/>
        <a:lstStyle/>
        <a:p>
          <a:r>
            <a:rPr lang="en-US" dirty="0">
              <a:solidFill>
                <a:schemeClr val="tx1"/>
              </a:solidFill>
            </a:rPr>
            <a:t>Playfulness</a:t>
          </a:r>
        </a:p>
      </dgm:t>
    </dgm:pt>
    <dgm:pt modelId="{D496A015-FA86-4729-8113-6112FC53E1B7}" type="parTrans" cxnId="{8EDC1DE4-F42F-4C15-A42F-E65EF3B4B5E9}">
      <dgm:prSet/>
      <dgm:spPr/>
      <dgm:t>
        <a:bodyPr/>
        <a:lstStyle/>
        <a:p>
          <a:endParaRPr lang="en-US">
            <a:solidFill>
              <a:schemeClr val="tx1"/>
            </a:solidFill>
          </a:endParaRPr>
        </a:p>
      </dgm:t>
    </dgm:pt>
    <dgm:pt modelId="{5B522166-51CF-44F0-8CBB-6FE3B6B9407D}" type="sibTrans" cxnId="{8EDC1DE4-F42F-4C15-A42F-E65EF3B4B5E9}">
      <dgm:prSet/>
      <dgm:spPr/>
      <dgm:t>
        <a:bodyPr/>
        <a:lstStyle/>
        <a:p>
          <a:endParaRPr lang="en-US">
            <a:solidFill>
              <a:schemeClr val="tx1"/>
            </a:solidFill>
          </a:endParaRPr>
        </a:p>
      </dgm:t>
    </dgm:pt>
    <dgm:pt modelId="{54F10218-C1DA-40F7-AF22-8129B09940F4}">
      <dgm:prSet phldrT="[Text]"/>
      <dgm:spPr>
        <a:solidFill>
          <a:schemeClr val="accent2">
            <a:lumMod val="75000"/>
          </a:schemeClr>
        </a:solidFill>
      </dgm:spPr>
      <dgm:t>
        <a:bodyPr/>
        <a:lstStyle/>
        <a:p>
          <a:r>
            <a:rPr lang="en-US" dirty="0">
              <a:solidFill>
                <a:schemeClr val="tx1"/>
              </a:solidFill>
            </a:rPr>
            <a:t>Acceptance</a:t>
          </a:r>
        </a:p>
      </dgm:t>
    </dgm:pt>
    <dgm:pt modelId="{83D22C5B-C863-4F6C-81C5-699731527E50}" type="sibTrans" cxnId="{97F69F98-EB5F-4E81-B506-E54D83D6E304}">
      <dgm:prSet/>
      <dgm:spPr/>
      <dgm:t>
        <a:bodyPr/>
        <a:lstStyle/>
        <a:p>
          <a:endParaRPr lang="en-US">
            <a:solidFill>
              <a:schemeClr val="tx1"/>
            </a:solidFill>
          </a:endParaRPr>
        </a:p>
      </dgm:t>
    </dgm:pt>
    <dgm:pt modelId="{6DCA3930-610D-4DA8-8DA3-D7EEB3066974}" type="parTrans" cxnId="{97F69F98-EB5F-4E81-B506-E54D83D6E304}">
      <dgm:prSet/>
      <dgm:spPr/>
      <dgm:t>
        <a:bodyPr/>
        <a:lstStyle/>
        <a:p>
          <a:endParaRPr lang="en-US">
            <a:solidFill>
              <a:schemeClr val="tx1"/>
            </a:solidFill>
          </a:endParaRPr>
        </a:p>
      </dgm:t>
    </dgm:pt>
    <dgm:pt modelId="{BB21906F-4963-445D-9845-D79056486193}">
      <dgm:prSet phldrT="[Text]"/>
      <dgm:spPr>
        <a:solidFill>
          <a:schemeClr val="bg1">
            <a:lumMod val="75000"/>
          </a:schemeClr>
        </a:solidFill>
      </dgm:spPr>
      <dgm:t>
        <a:bodyPr/>
        <a:lstStyle/>
        <a:p>
          <a:r>
            <a:rPr lang="en-US" dirty="0">
              <a:solidFill>
                <a:schemeClr val="tx1"/>
              </a:solidFill>
            </a:rPr>
            <a:t>Curiosity</a:t>
          </a:r>
        </a:p>
      </dgm:t>
    </dgm:pt>
    <dgm:pt modelId="{3F147681-9D0A-4F21-9CDE-51851E66B523}" type="sibTrans" cxnId="{C959202D-8251-4468-B802-E010B37A6114}">
      <dgm:prSet/>
      <dgm:spPr/>
      <dgm:t>
        <a:bodyPr/>
        <a:lstStyle/>
        <a:p>
          <a:endParaRPr lang="en-US">
            <a:solidFill>
              <a:schemeClr val="tx1"/>
            </a:solidFill>
          </a:endParaRPr>
        </a:p>
      </dgm:t>
    </dgm:pt>
    <dgm:pt modelId="{247A3A8B-ED60-4F77-AF84-386CDF999796}" type="parTrans" cxnId="{C959202D-8251-4468-B802-E010B37A6114}">
      <dgm:prSet/>
      <dgm:spPr/>
      <dgm:t>
        <a:bodyPr/>
        <a:lstStyle/>
        <a:p>
          <a:endParaRPr lang="en-US">
            <a:solidFill>
              <a:schemeClr val="tx1"/>
            </a:solidFill>
          </a:endParaRPr>
        </a:p>
      </dgm:t>
    </dgm:pt>
    <dgm:pt modelId="{39C3D2CB-D6E9-49C4-A72C-88B62A1CC88A}">
      <dgm:prSet phldrT="[Text]"/>
      <dgm:spPr>
        <a:solidFill>
          <a:schemeClr val="bg1">
            <a:lumMod val="75000"/>
          </a:schemeClr>
        </a:solidFill>
      </dgm:spPr>
      <dgm:t>
        <a:bodyPr/>
        <a:lstStyle/>
        <a:p>
          <a:r>
            <a:rPr lang="en-US" dirty="0">
              <a:solidFill>
                <a:schemeClr val="tx1"/>
              </a:solidFill>
            </a:rPr>
            <a:t>Empathy</a:t>
          </a:r>
        </a:p>
      </dgm:t>
    </dgm:pt>
    <dgm:pt modelId="{1BA7EDEA-E44E-4062-AB32-B4B0C89BBB27}" type="sibTrans" cxnId="{1FE5D213-DAE3-4C20-A48E-BABFAC184261}">
      <dgm:prSet/>
      <dgm:spPr/>
      <dgm:t>
        <a:bodyPr/>
        <a:lstStyle/>
        <a:p>
          <a:endParaRPr lang="en-US">
            <a:solidFill>
              <a:schemeClr val="tx1"/>
            </a:solidFill>
          </a:endParaRPr>
        </a:p>
      </dgm:t>
    </dgm:pt>
    <dgm:pt modelId="{0FA5DE4A-AA40-4F3B-9157-3057F2631CEB}" type="parTrans" cxnId="{1FE5D213-DAE3-4C20-A48E-BABFAC184261}">
      <dgm:prSet/>
      <dgm:spPr/>
      <dgm:t>
        <a:bodyPr/>
        <a:lstStyle/>
        <a:p>
          <a:endParaRPr lang="en-US">
            <a:solidFill>
              <a:schemeClr val="tx1"/>
            </a:solidFill>
          </a:endParaRPr>
        </a:p>
      </dgm:t>
    </dgm:pt>
    <dgm:pt modelId="{C9BBA2A5-0E92-43BF-BA10-40655F60467F}" type="pres">
      <dgm:prSet presAssocID="{FCA22633-BE29-410B-AAF1-5672B3BEDA6F}" presName="Name0" presStyleCnt="0">
        <dgm:presLayoutVars>
          <dgm:chMax val="7"/>
          <dgm:dir/>
          <dgm:animOne val="branch"/>
        </dgm:presLayoutVars>
      </dgm:prSet>
      <dgm:spPr/>
    </dgm:pt>
    <dgm:pt modelId="{59569F72-A9EA-4215-BE7E-BE040E3B5CE9}" type="pres">
      <dgm:prSet presAssocID="{EDCCB0DA-3B3B-4E41-ABAA-B1A596D2C314}" presName="parTx1" presStyleLbl="node1" presStyleIdx="0" presStyleCnt="4"/>
      <dgm:spPr/>
    </dgm:pt>
    <dgm:pt modelId="{7C8F811A-8749-4D28-9105-BE11232D1CC5}" type="pres">
      <dgm:prSet presAssocID="{54F10218-C1DA-40F7-AF22-8129B09940F4}" presName="parTx2" presStyleLbl="node1" presStyleIdx="1" presStyleCnt="4"/>
      <dgm:spPr/>
    </dgm:pt>
    <dgm:pt modelId="{94B48FFC-5854-4D57-BE1F-49F453650330}" type="pres">
      <dgm:prSet presAssocID="{BB21906F-4963-445D-9845-D79056486193}" presName="parTx3" presStyleLbl="node1" presStyleIdx="2" presStyleCnt="4"/>
      <dgm:spPr/>
    </dgm:pt>
    <dgm:pt modelId="{0C23BBD4-AD24-43F5-AEF6-A14F2DAFC442}" type="pres">
      <dgm:prSet presAssocID="{39C3D2CB-D6E9-49C4-A72C-88B62A1CC88A}" presName="parTx4" presStyleLbl="node1" presStyleIdx="3" presStyleCnt="4" custLinFactNeighborX="98592" custLinFactNeighborY="-8821"/>
      <dgm:spPr/>
    </dgm:pt>
  </dgm:ptLst>
  <dgm:cxnLst>
    <dgm:cxn modelId="{1FE5D213-DAE3-4C20-A48E-BABFAC184261}" srcId="{FCA22633-BE29-410B-AAF1-5672B3BEDA6F}" destId="{39C3D2CB-D6E9-49C4-A72C-88B62A1CC88A}" srcOrd="3" destOrd="0" parTransId="{0FA5DE4A-AA40-4F3B-9157-3057F2631CEB}" sibTransId="{1BA7EDEA-E44E-4062-AB32-B4B0C89BBB27}"/>
    <dgm:cxn modelId="{C959202D-8251-4468-B802-E010B37A6114}" srcId="{FCA22633-BE29-410B-AAF1-5672B3BEDA6F}" destId="{BB21906F-4963-445D-9845-D79056486193}" srcOrd="2" destOrd="0" parTransId="{247A3A8B-ED60-4F77-AF84-386CDF999796}" sibTransId="{3F147681-9D0A-4F21-9CDE-51851E66B523}"/>
    <dgm:cxn modelId="{B15C553B-5098-4262-9B95-3061EE853134}" type="presOf" srcId="{FCA22633-BE29-410B-AAF1-5672B3BEDA6F}" destId="{C9BBA2A5-0E92-43BF-BA10-40655F60467F}" srcOrd="0" destOrd="0" presId="urn:microsoft.com/office/officeart/2009/3/layout/SubStepProcess"/>
    <dgm:cxn modelId="{A82DDB79-2047-4438-9AE9-B02A569E87DD}" type="presOf" srcId="{BB21906F-4963-445D-9845-D79056486193}" destId="{94B48FFC-5854-4D57-BE1F-49F453650330}" srcOrd="0" destOrd="0" presId="urn:microsoft.com/office/officeart/2009/3/layout/SubStepProcess"/>
    <dgm:cxn modelId="{EF6F068A-1EF0-443A-A855-B1A8D1D2A506}" type="presOf" srcId="{EDCCB0DA-3B3B-4E41-ABAA-B1A596D2C314}" destId="{59569F72-A9EA-4215-BE7E-BE040E3B5CE9}" srcOrd="0" destOrd="0" presId="urn:microsoft.com/office/officeart/2009/3/layout/SubStepProcess"/>
    <dgm:cxn modelId="{97F69F98-EB5F-4E81-B506-E54D83D6E304}" srcId="{FCA22633-BE29-410B-AAF1-5672B3BEDA6F}" destId="{54F10218-C1DA-40F7-AF22-8129B09940F4}" srcOrd="1" destOrd="0" parTransId="{6DCA3930-610D-4DA8-8DA3-D7EEB3066974}" sibTransId="{83D22C5B-C863-4F6C-81C5-699731527E50}"/>
    <dgm:cxn modelId="{780F1C9F-7B0E-4C20-81E4-BEF8CD862240}" type="presOf" srcId="{54F10218-C1DA-40F7-AF22-8129B09940F4}" destId="{7C8F811A-8749-4D28-9105-BE11232D1CC5}" srcOrd="0" destOrd="0" presId="urn:microsoft.com/office/officeart/2009/3/layout/SubStepProcess"/>
    <dgm:cxn modelId="{C1C610B0-E256-48F8-B556-92792D12FEB1}" type="presOf" srcId="{39C3D2CB-D6E9-49C4-A72C-88B62A1CC88A}" destId="{0C23BBD4-AD24-43F5-AEF6-A14F2DAFC442}" srcOrd="0" destOrd="0" presId="urn:microsoft.com/office/officeart/2009/3/layout/SubStepProcess"/>
    <dgm:cxn modelId="{8EDC1DE4-F42F-4C15-A42F-E65EF3B4B5E9}" srcId="{FCA22633-BE29-410B-AAF1-5672B3BEDA6F}" destId="{EDCCB0DA-3B3B-4E41-ABAA-B1A596D2C314}" srcOrd="0" destOrd="0" parTransId="{D496A015-FA86-4729-8113-6112FC53E1B7}" sibTransId="{5B522166-51CF-44F0-8CBB-6FE3B6B9407D}"/>
    <dgm:cxn modelId="{86CC0688-BD9A-4BB1-88A4-E1048BEA29D4}" type="presParOf" srcId="{C9BBA2A5-0E92-43BF-BA10-40655F60467F}" destId="{59569F72-A9EA-4215-BE7E-BE040E3B5CE9}" srcOrd="0" destOrd="0" presId="urn:microsoft.com/office/officeart/2009/3/layout/SubStepProcess"/>
    <dgm:cxn modelId="{45249EB9-65FC-400A-B438-38B4C329E424}" type="presParOf" srcId="{C9BBA2A5-0E92-43BF-BA10-40655F60467F}" destId="{7C8F811A-8749-4D28-9105-BE11232D1CC5}" srcOrd="1" destOrd="0" presId="urn:microsoft.com/office/officeart/2009/3/layout/SubStepProcess"/>
    <dgm:cxn modelId="{6F0D8228-D294-42D5-8691-B04CE78613B2}" type="presParOf" srcId="{C9BBA2A5-0E92-43BF-BA10-40655F60467F}" destId="{94B48FFC-5854-4D57-BE1F-49F453650330}" srcOrd="2" destOrd="0" presId="urn:microsoft.com/office/officeart/2009/3/layout/SubStepProcess"/>
    <dgm:cxn modelId="{B74859DF-92B0-4C91-822D-938D496D4FC3}" type="presParOf" srcId="{C9BBA2A5-0E92-43BF-BA10-40655F60467F}" destId="{0C23BBD4-AD24-43F5-AEF6-A14F2DAFC442}" srcOrd="3"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CA22633-BE29-410B-AAF1-5672B3BEDA6F}" type="doc">
      <dgm:prSet loTypeId="urn:microsoft.com/office/officeart/2009/3/layout/SubStepProcess" loCatId="process" qsTypeId="urn:microsoft.com/office/officeart/2005/8/quickstyle/3d1" qsCatId="3D" csTypeId="urn:microsoft.com/office/officeart/2005/8/colors/colorful2" csCatId="colorful" phldr="1"/>
      <dgm:spPr/>
      <dgm:t>
        <a:bodyPr/>
        <a:lstStyle/>
        <a:p>
          <a:endParaRPr lang="en-GB"/>
        </a:p>
      </dgm:t>
    </dgm:pt>
    <dgm:pt modelId="{EDCCB0DA-3B3B-4E41-ABAA-B1A596D2C314}">
      <dgm:prSet phldrT="[Text]"/>
      <dgm:spPr>
        <a:solidFill>
          <a:schemeClr val="bg1">
            <a:lumMod val="85000"/>
          </a:schemeClr>
        </a:solidFill>
      </dgm:spPr>
      <dgm:t>
        <a:bodyPr/>
        <a:lstStyle/>
        <a:p>
          <a:r>
            <a:rPr lang="en-US" dirty="0">
              <a:solidFill>
                <a:schemeClr val="tx1"/>
              </a:solidFill>
            </a:rPr>
            <a:t>Playfulness</a:t>
          </a:r>
        </a:p>
      </dgm:t>
    </dgm:pt>
    <dgm:pt modelId="{D496A015-FA86-4729-8113-6112FC53E1B7}" type="parTrans" cxnId="{8EDC1DE4-F42F-4C15-A42F-E65EF3B4B5E9}">
      <dgm:prSet/>
      <dgm:spPr/>
      <dgm:t>
        <a:bodyPr/>
        <a:lstStyle/>
        <a:p>
          <a:endParaRPr lang="en-US">
            <a:solidFill>
              <a:schemeClr val="tx1"/>
            </a:solidFill>
          </a:endParaRPr>
        </a:p>
      </dgm:t>
    </dgm:pt>
    <dgm:pt modelId="{5B522166-51CF-44F0-8CBB-6FE3B6B9407D}" type="sibTrans" cxnId="{8EDC1DE4-F42F-4C15-A42F-E65EF3B4B5E9}">
      <dgm:prSet/>
      <dgm:spPr/>
      <dgm:t>
        <a:bodyPr/>
        <a:lstStyle/>
        <a:p>
          <a:endParaRPr lang="en-US">
            <a:solidFill>
              <a:schemeClr val="tx1"/>
            </a:solidFill>
          </a:endParaRPr>
        </a:p>
      </dgm:t>
    </dgm:pt>
    <dgm:pt modelId="{54F10218-C1DA-40F7-AF22-8129B09940F4}">
      <dgm:prSet phldrT="[Text]"/>
      <dgm:spPr>
        <a:solidFill>
          <a:schemeClr val="accent2">
            <a:lumMod val="75000"/>
          </a:schemeClr>
        </a:solidFill>
      </dgm:spPr>
      <dgm:t>
        <a:bodyPr/>
        <a:lstStyle/>
        <a:p>
          <a:r>
            <a:rPr lang="en-US">
              <a:solidFill>
                <a:schemeClr val="tx1"/>
              </a:solidFill>
            </a:rPr>
            <a:t>Acceptance</a:t>
          </a:r>
          <a:endParaRPr lang="en-US" dirty="0">
            <a:solidFill>
              <a:schemeClr val="tx1"/>
            </a:solidFill>
          </a:endParaRPr>
        </a:p>
      </dgm:t>
    </dgm:pt>
    <dgm:pt modelId="{83D22C5B-C863-4F6C-81C5-699731527E50}" type="sibTrans" cxnId="{97F69F98-EB5F-4E81-B506-E54D83D6E304}">
      <dgm:prSet/>
      <dgm:spPr/>
      <dgm:t>
        <a:bodyPr/>
        <a:lstStyle/>
        <a:p>
          <a:endParaRPr lang="en-US">
            <a:solidFill>
              <a:schemeClr val="tx1"/>
            </a:solidFill>
          </a:endParaRPr>
        </a:p>
      </dgm:t>
    </dgm:pt>
    <dgm:pt modelId="{6DCA3930-610D-4DA8-8DA3-D7EEB3066974}" type="parTrans" cxnId="{97F69F98-EB5F-4E81-B506-E54D83D6E304}">
      <dgm:prSet/>
      <dgm:spPr/>
      <dgm:t>
        <a:bodyPr/>
        <a:lstStyle/>
        <a:p>
          <a:endParaRPr lang="en-US">
            <a:solidFill>
              <a:schemeClr val="tx1"/>
            </a:solidFill>
          </a:endParaRPr>
        </a:p>
      </dgm:t>
    </dgm:pt>
    <dgm:pt modelId="{BB21906F-4963-445D-9845-D79056486193}">
      <dgm:prSet phldrT="[Text]"/>
      <dgm:spPr>
        <a:solidFill>
          <a:schemeClr val="bg1">
            <a:lumMod val="85000"/>
          </a:schemeClr>
        </a:solidFill>
      </dgm:spPr>
      <dgm:t>
        <a:bodyPr/>
        <a:lstStyle/>
        <a:p>
          <a:r>
            <a:rPr lang="en-US">
              <a:solidFill>
                <a:schemeClr val="tx1"/>
              </a:solidFill>
            </a:rPr>
            <a:t>Curiosity</a:t>
          </a:r>
          <a:endParaRPr lang="en-US" dirty="0">
            <a:solidFill>
              <a:schemeClr val="tx1"/>
            </a:solidFill>
          </a:endParaRPr>
        </a:p>
      </dgm:t>
    </dgm:pt>
    <dgm:pt modelId="{3F147681-9D0A-4F21-9CDE-51851E66B523}" type="sibTrans" cxnId="{C959202D-8251-4468-B802-E010B37A6114}">
      <dgm:prSet/>
      <dgm:spPr/>
      <dgm:t>
        <a:bodyPr/>
        <a:lstStyle/>
        <a:p>
          <a:endParaRPr lang="en-US">
            <a:solidFill>
              <a:schemeClr val="tx1"/>
            </a:solidFill>
          </a:endParaRPr>
        </a:p>
      </dgm:t>
    </dgm:pt>
    <dgm:pt modelId="{247A3A8B-ED60-4F77-AF84-386CDF999796}" type="parTrans" cxnId="{C959202D-8251-4468-B802-E010B37A6114}">
      <dgm:prSet/>
      <dgm:spPr/>
      <dgm:t>
        <a:bodyPr/>
        <a:lstStyle/>
        <a:p>
          <a:endParaRPr lang="en-US">
            <a:solidFill>
              <a:schemeClr val="tx1"/>
            </a:solidFill>
          </a:endParaRPr>
        </a:p>
      </dgm:t>
    </dgm:pt>
    <dgm:pt modelId="{39C3D2CB-D6E9-49C4-A72C-88B62A1CC88A}">
      <dgm:prSet phldrT="[Text]"/>
      <dgm:spPr>
        <a:solidFill>
          <a:schemeClr val="bg1">
            <a:lumMod val="85000"/>
          </a:schemeClr>
        </a:solidFill>
      </dgm:spPr>
      <dgm:t>
        <a:bodyPr/>
        <a:lstStyle/>
        <a:p>
          <a:r>
            <a:rPr lang="en-US">
              <a:solidFill>
                <a:schemeClr val="tx1"/>
              </a:solidFill>
            </a:rPr>
            <a:t>Empathy</a:t>
          </a:r>
          <a:endParaRPr lang="en-US" dirty="0">
            <a:solidFill>
              <a:schemeClr val="tx1"/>
            </a:solidFill>
          </a:endParaRPr>
        </a:p>
      </dgm:t>
    </dgm:pt>
    <dgm:pt modelId="{1BA7EDEA-E44E-4062-AB32-B4B0C89BBB27}" type="sibTrans" cxnId="{1FE5D213-DAE3-4C20-A48E-BABFAC184261}">
      <dgm:prSet/>
      <dgm:spPr/>
      <dgm:t>
        <a:bodyPr/>
        <a:lstStyle/>
        <a:p>
          <a:endParaRPr lang="en-US">
            <a:solidFill>
              <a:schemeClr val="tx1"/>
            </a:solidFill>
          </a:endParaRPr>
        </a:p>
      </dgm:t>
    </dgm:pt>
    <dgm:pt modelId="{0FA5DE4A-AA40-4F3B-9157-3057F2631CEB}" type="parTrans" cxnId="{1FE5D213-DAE3-4C20-A48E-BABFAC184261}">
      <dgm:prSet/>
      <dgm:spPr/>
      <dgm:t>
        <a:bodyPr/>
        <a:lstStyle/>
        <a:p>
          <a:endParaRPr lang="en-US">
            <a:solidFill>
              <a:schemeClr val="tx1"/>
            </a:solidFill>
          </a:endParaRPr>
        </a:p>
      </dgm:t>
    </dgm:pt>
    <dgm:pt modelId="{C9BBA2A5-0E92-43BF-BA10-40655F60467F}" type="pres">
      <dgm:prSet presAssocID="{FCA22633-BE29-410B-AAF1-5672B3BEDA6F}" presName="Name0" presStyleCnt="0">
        <dgm:presLayoutVars>
          <dgm:chMax val="7"/>
          <dgm:dir/>
          <dgm:animOne val="branch"/>
        </dgm:presLayoutVars>
      </dgm:prSet>
      <dgm:spPr/>
    </dgm:pt>
    <dgm:pt modelId="{59569F72-A9EA-4215-BE7E-BE040E3B5CE9}" type="pres">
      <dgm:prSet presAssocID="{EDCCB0DA-3B3B-4E41-ABAA-B1A596D2C314}" presName="parTx1" presStyleLbl="node1" presStyleIdx="0" presStyleCnt="4"/>
      <dgm:spPr/>
    </dgm:pt>
    <dgm:pt modelId="{7C8F811A-8749-4D28-9105-BE11232D1CC5}" type="pres">
      <dgm:prSet presAssocID="{54F10218-C1DA-40F7-AF22-8129B09940F4}" presName="parTx2" presStyleLbl="node1" presStyleIdx="1" presStyleCnt="4" custLinFactNeighborY="1291"/>
      <dgm:spPr/>
    </dgm:pt>
    <dgm:pt modelId="{94B48FFC-5854-4D57-BE1F-49F453650330}" type="pres">
      <dgm:prSet presAssocID="{BB21906F-4963-445D-9845-D79056486193}" presName="parTx3" presStyleLbl="node1" presStyleIdx="2" presStyleCnt="4" custLinFactNeighborX="0" custLinFactNeighborY="6575"/>
      <dgm:spPr/>
    </dgm:pt>
    <dgm:pt modelId="{0C23BBD4-AD24-43F5-AEF6-A14F2DAFC442}" type="pres">
      <dgm:prSet presAssocID="{39C3D2CB-D6E9-49C4-A72C-88B62A1CC88A}" presName="parTx4" presStyleLbl="node1" presStyleIdx="3" presStyleCnt="4" custLinFactNeighborY="6351"/>
      <dgm:spPr/>
    </dgm:pt>
  </dgm:ptLst>
  <dgm:cxnLst>
    <dgm:cxn modelId="{1FE5D213-DAE3-4C20-A48E-BABFAC184261}" srcId="{FCA22633-BE29-410B-AAF1-5672B3BEDA6F}" destId="{39C3D2CB-D6E9-49C4-A72C-88B62A1CC88A}" srcOrd="3" destOrd="0" parTransId="{0FA5DE4A-AA40-4F3B-9157-3057F2631CEB}" sibTransId="{1BA7EDEA-E44E-4062-AB32-B4B0C89BBB27}"/>
    <dgm:cxn modelId="{C959202D-8251-4468-B802-E010B37A6114}" srcId="{FCA22633-BE29-410B-AAF1-5672B3BEDA6F}" destId="{BB21906F-4963-445D-9845-D79056486193}" srcOrd="2" destOrd="0" parTransId="{247A3A8B-ED60-4F77-AF84-386CDF999796}" sibTransId="{3F147681-9D0A-4F21-9CDE-51851E66B523}"/>
    <dgm:cxn modelId="{B15C553B-5098-4262-9B95-3061EE853134}" type="presOf" srcId="{FCA22633-BE29-410B-AAF1-5672B3BEDA6F}" destId="{C9BBA2A5-0E92-43BF-BA10-40655F60467F}" srcOrd="0" destOrd="0" presId="urn:microsoft.com/office/officeart/2009/3/layout/SubStepProcess"/>
    <dgm:cxn modelId="{A82DDB79-2047-4438-9AE9-B02A569E87DD}" type="presOf" srcId="{BB21906F-4963-445D-9845-D79056486193}" destId="{94B48FFC-5854-4D57-BE1F-49F453650330}" srcOrd="0" destOrd="0" presId="urn:microsoft.com/office/officeart/2009/3/layout/SubStepProcess"/>
    <dgm:cxn modelId="{EF6F068A-1EF0-443A-A855-B1A8D1D2A506}" type="presOf" srcId="{EDCCB0DA-3B3B-4E41-ABAA-B1A596D2C314}" destId="{59569F72-A9EA-4215-BE7E-BE040E3B5CE9}" srcOrd="0" destOrd="0" presId="urn:microsoft.com/office/officeart/2009/3/layout/SubStepProcess"/>
    <dgm:cxn modelId="{97F69F98-EB5F-4E81-B506-E54D83D6E304}" srcId="{FCA22633-BE29-410B-AAF1-5672B3BEDA6F}" destId="{54F10218-C1DA-40F7-AF22-8129B09940F4}" srcOrd="1" destOrd="0" parTransId="{6DCA3930-610D-4DA8-8DA3-D7EEB3066974}" sibTransId="{83D22C5B-C863-4F6C-81C5-699731527E50}"/>
    <dgm:cxn modelId="{780F1C9F-7B0E-4C20-81E4-BEF8CD862240}" type="presOf" srcId="{54F10218-C1DA-40F7-AF22-8129B09940F4}" destId="{7C8F811A-8749-4D28-9105-BE11232D1CC5}" srcOrd="0" destOrd="0" presId="urn:microsoft.com/office/officeart/2009/3/layout/SubStepProcess"/>
    <dgm:cxn modelId="{C1C610B0-E256-48F8-B556-92792D12FEB1}" type="presOf" srcId="{39C3D2CB-D6E9-49C4-A72C-88B62A1CC88A}" destId="{0C23BBD4-AD24-43F5-AEF6-A14F2DAFC442}" srcOrd="0" destOrd="0" presId="urn:microsoft.com/office/officeart/2009/3/layout/SubStepProcess"/>
    <dgm:cxn modelId="{8EDC1DE4-F42F-4C15-A42F-E65EF3B4B5E9}" srcId="{FCA22633-BE29-410B-AAF1-5672B3BEDA6F}" destId="{EDCCB0DA-3B3B-4E41-ABAA-B1A596D2C314}" srcOrd="0" destOrd="0" parTransId="{D496A015-FA86-4729-8113-6112FC53E1B7}" sibTransId="{5B522166-51CF-44F0-8CBB-6FE3B6B9407D}"/>
    <dgm:cxn modelId="{86CC0688-BD9A-4BB1-88A4-E1048BEA29D4}" type="presParOf" srcId="{C9BBA2A5-0E92-43BF-BA10-40655F60467F}" destId="{59569F72-A9EA-4215-BE7E-BE040E3B5CE9}" srcOrd="0" destOrd="0" presId="urn:microsoft.com/office/officeart/2009/3/layout/SubStepProcess"/>
    <dgm:cxn modelId="{45249EB9-65FC-400A-B438-38B4C329E424}" type="presParOf" srcId="{C9BBA2A5-0E92-43BF-BA10-40655F60467F}" destId="{7C8F811A-8749-4D28-9105-BE11232D1CC5}" srcOrd="1" destOrd="0" presId="urn:microsoft.com/office/officeart/2009/3/layout/SubStepProcess"/>
    <dgm:cxn modelId="{6F0D8228-D294-42D5-8691-B04CE78613B2}" type="presParOf" srcId="{C9BBA2A5-0E92-43BF-BA10-40655F60467F}" destId="{94B48FFC-5854-4D57-BE1F-49F453650330}" srcOrd="2" destOrd="0" presId="urn:microsoft.com/office/officeart/2009/3/layout/SubStepProcess"/>
    <dgm:cxn modelId="{B74859DF-92B0-4C91-822D-938D496D4FC3}" type="presParOf" srcId="{C9BBA2A5-0E92-43BF-BA10-40655F60467F}" destId="{0C23BBD4-AD24-43F5-AEF6-A14F2DAFC442}" srcOrd="3"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FCA22633-BE29-410B-AAF1-5672B3BEDA6F}" type="doc">
      <dgm:prSet loTypeId="urn:microsoft.com/office/officeart/2009/3/layout/SubStepProcess" loCatId="process" qsTypeId="urn:microsoft.com/office/officeart/2005/8/quickstyle/3d1" qsCatId="3D" csTypeId="urn:microsoft.com/office/officeart/2005/8/colors/colorful2" csCatId="colorful" phldr="1"/>
      <dgm:spPr/>
    </dgm:pt>
    <dgm:pt modelId="{EDCCB0DA-3B3B-4E41-ABAA-B1A596D2C314}">
      <dgm:prSet phldrT="[Text]"/>
      <dgm:spPr>
        <a:solidFill>
          <a:schemeClr val="bg1">
            <a:lumMod val="85000"/>
          </a:schemeClr>
        </a:solidFill>
      </dgm:spPr>
      <dgm:t>
        <a:bodyPr/>
        <a:lstStyle/>
        <a:p>
          <a:r>
            <a:rPr lang="en-US" dirty="0">
              <a:solidFill>
                <a:schemeClr val="tx1"/>
              </a:solidFill>
            </a:rPr>
            <a:t>Playfulness</a:t>
          </a:r>
        </a:p>
      </dgm:t>
    </dgm:pt>
    <dgm:pt modelId="{D496A015-FA86-4729-8113-6112FC53E1B7}" type="parTrans" cxnId="{8EDC1DE4-F42F-4C15-A42F-E65EF3B4B5E9}">
      <dgm:prSet/>
      <dgm:spPr/>
      <dgm:t>
        <a:bodyPr/>
        <a:lstStyle/>
        <a:p>
          <a:endParaRPr lang="en-US">
            <a:solidFill>
              <a:schemeClr val="tx1"/>
            </a:solidFill>
          </a:endParaRPr>
        </a:p>
      </dgm:t>
    </dgm:pt>
    <dgm:pt modelId="{5B522166-51CF-44F0-8CBB-6FE3B6B9407D}" type="sibTrans" cxnId="{8EDC1DE4-F42F-4C15-A42F-E65EF3B4B5E9}">
      <dgm:prSet/>
      <dgm:spPr/>
      <dgm:t>
        <a:bodyPr/>
        <a:lstStyle/>
        <a:p>
          <a:endParaRPr lang="en-US">
            <a:solidFill>
              <a:schemeClr val="tx1"/>
            </a:solidFill>
          </a:endParaRPr>
        </a:p>
      </dgm:t>
    </dgm:pt>
    <dgm:pt modelId="{54F10218-C1DA-40F7-AF22-8129B09940F4}">
      <dgm:prSet phldrT="[Text]"/>
      <dgm:spPr>
        <a:solidFill>
          <a:schemeClr val="bg1">
            <a:lumMod val="85000"/>
          </a:schemeClr>
        </a:solidFill>
      </dgm:spPr>
      <dgm:t>
        <a:bodyPr/>
        <a:lstStyle/>
        <a:p>
          <a:r>
            <a:rPr lang="en-US" dirty="0">
              <a:solidFill>
                <a:schemeClr val="tx1"/>
              </a:solidFill>
            </a:rPr>
            <a:t>Acceptance</a:t>
          </a:r>
        </a:p>
      </dgm:t>
    </dgm:pt>
    <dgm:pt modelId="{83D22C5B-C863-4F6C-81C5-699731527E50}" type="sibTrans" cxnId="{97F69F98-EB5F-4E81-B506-E54D83D6E304}">
      <dgm:prSet/>
      <dgm:spPr/>
      <dgm:t>
        <a:bodyPr/>
        <a:lstStyle/>
        <a:p>
          <a:endParaRPr lang="en-US">
            <a:solidFill>
              <a:schemeClr val="tx1"/>
            </a:solidFill>
          </a:endParaRPr>
        </a:p>
      </dgm:t>
    </dgm:pt>
    <dgm:pt modelId="{6DCA3930-610D-4DA8-8DA3-D7EEB3066974}" type="parTrans" cxnId="{97F69F98-EB5F-4E81-B506-E54D83D6E304}">
      <dgm:prSet/>
      <dgm:spPr/>
      <dgm:t>
        <a:bodyPr/>
        <a:lstStyle/>
        <a:p>
          <a:endParaRPr lang="en-US">
            <a:solidFill>
              <a:schemeClr val="tx1"/>
            </a:solidFill>
          </a:endParaRPr>
        </a:p>
      </dgm:t>
    </dgm:pt>
    <dgm:pt modelId="{BB21906F-4963-445D-9845-D79056486193}">
      <dgm:prSet phldrT="[Text]"/>
      <dgm:spPr>
        <a:solidFill>
          <a:schemeClr val="accent2">
            <a:lumMod val="75000"/>
          </a:schemeClr>
        </a:solidFill>
      </dgm:spPr>
      <dgm:t>
        <a:bodyPr/>
        <a:lstStyle/>
        <a:p>
          <a:r>
            <a:rPr lang="en-US" dirty="0">
              <a:solidFill>
                <a:schemeClr val="tx1"/>
              </a:solidFill>
            </a:rPr>
            <a:t>Curiosity</a:t>
          </a:r>
        </a:p>
      </dgm:t>
    </dgm:pt>
    <dgm:pt modelId="{3F147681-9D0A-4F21-9CDE-51851E66B523}" type="sibTrans" cxnId="{C959202D-8251-4468-B802-E010B37A6114}">
      <dgm:prSet/>
      <dgm:spPr/>
      <dgm:t>
        <a:bodyPr/>
        <a:lstStyle/>
        <a:p>
          <a:endParaRPr lang="en-US">
            <a:solidFill>
              <a:schemeClr val="tx1"/>
            </a:solidFill>
          </a:endParaRPr>
        </a:p>
      </dgm:t>
    </dgm:pt>
    <dgm:pt modelId="{247A3A8B-ED60-4F77-AF84-386CDF999796}" type="parTrans" cxnId="{C959202D-8251-4468-B802-E010B37A6114}">
      <dgm:prSet/>
      <dgm:spPr/>
      <dgm:t>
        <a:bodyPr/>
        <a:lstStyle/>
        <a:p>
          <a:endParaRPr lang="en-US">
            <a:solidFill>
              <a:schemeClr val="tx1"/>
            </a:solidFill>
          </a:endParaRPr>
        </a:p>
      </dgm:t>
    </dgm:pt>
    <dgm:pt modelId="{39C3D2CB-D6E9-49C4-A72C-88B62A1CC88A}">
      <dgm:prSet phldrT="[Text]"/>
      <dgm:spPr>
        <a:solidFill>
          <a:schemeClr val="bg1">
            <a:lumMod val="85000"/>
          </a:schemeClr>
        </a:solidFill>
      </dgm:spPr>
      <dgm:t>
        <a:bodyPr/>
        <a:lstStyle/>
        <a:p>
          <a:r>
            <a:rPr lang="en-US" dirty="0">
              <a:solidFill>
                <a:schemeClr val="tx1"/>
              </a:solidFill>
            </a:rPr>
            <a:t>Empathy</a:t>
          </a:r>
        </a:p>
      </dgm:t>
    </dgm:pt>
    <dgm:pt modelId="{1BA7EDEA-E44E-4062-AB32-B4B0C89BBB27}" type="sibTrans" cxnId="{1FE5D213-DAE3-4C20-A48E-BABFAC184261}">
      <dgm:prSet/>
      <dgm:spPr/>
      <dgm:t>
        <a:bodyPr/>
        <a:lstStyle/>
        <a:p>
          <a:endParaRPr lang="en-US">
            <a:solidFill>
              <a:schemeClr val="tx1"/>
            </a:solidFill>
          </a:endParaRPr>
        </a:p>
      </dgm:t>
    </dgm:pt>
    <dgm:pt modelId="{0FA5DE4A-AA40-4F3B-9157-3057F2631CEB}" type="parTrans" cxnId="{1FE5D213-DAE3-4C20-A48E-BABFAC184261}">
      <dgm:prSet/>
      <dgm:spPr/>
      <dgm:t>
        <a:bodyPr/>
        <a:lstStyle/>
        <a:p>
          <a:endParaRPr lang="en-US">
            <a:solidFill>
              <a:schemeClr val="tx1"/>
            </a:solidFill>
          </a:endParaRPr>
        </a:p>
      </dgm:t>
    </dgm:pt>
    <dgm:pt modelId="{C9BBA2A5-0E92-43BF-BA10-40655F60467F}" type="pres">
      <dgm:prSet presAssocID="{FCA22633-BE29-410B-AAF1-5672B3BEDA6F}" presName="Name0" presStyleCnt="0">
        <dgm:presLayoutVars>
          <dgm:chMax val="7"/>
          <dgm:dir/>
          <dgm:animOne val="branch"/>
        </dgm:presLayoutVars>
      </dgm:prSet>
      <dgm:spPr/>
    </dgm:pt>
    <dgm:pt modelId="{59569F72-A9EA-4215-BE7E-BE040E3B5CE9}" type="pres">
      <dgm:prSet presAssocID="{EDCCB0DA-3B3B-4E41-ABAA-B1A596D2C314}" presName="parTx1" presStyleLbl="node1" presStyleIdx="0" presStyleCnt="4"/>
      <dgm:spPr/>
    </dgm:pt>
    <dgm:pt modelId="{7C8F811A-8749-4D28-9105-BE11232D1CC5}" type="pres">
      <dgm:prSet presAssocID="{54F10218-C1DA-40F7-AF22-8129B09940F4}" presName="parTx2" presStyleLbl="node1" presStyleIdx="1" presStyleCnt="4"/>
      <dgm:spPr/>
    </dgm:pt>
    <dgm:pt modelId="{94B48FFC-5854-4D57-BE1F-49F453650330}" type="pres">
      <dgm:prSet presAssocID="{BB21906F-4963-445D-9845-D79056486193}" presName="parTx3" presStyleLbl="node1" presStyleIdx="2" presStyleCnt="4"/>
      <dgm:spPr/>
    </dgm:pt>
    <dgm:pt modelId="{0C23BBD4-AD24-43F5-AEF6-A14F2DAFC442}" type="pres">
      <dgm:prSet presAssocID="{39C3D2CB-D6E9-49C4-A72C-88B62A1CC88A}" presName="parTx4" presStyleLbl="node1" presStyleIdx="3" presStyleCnt="4"/>
      <dgm:spPr/>
    </dgm:pt>
  </dgm:ptLst>
  <dgm:cxnLst>
    <dgm:cxn modelId="{1FE5D213-DAE3-4C20-A48E-BABFAC184261}" srcId="{FCA22633-BE29-410B-AAF1-5672B3BEDA6F}" destId="{39C3D2CB-D6E9-49C4-A72C-88B62A1CC88A}" srcOrd="3" destOrd="0" parTransId="{0FA5DE4A-AA40-4F3B-9157-3057F2631CEB}" sibTransId="{1BA7EDEA-E44E-4062-AB32-B4B0C89BBB27}"/>
    <dgm:cxn modelId="{C959202D-8251-4468-B802-E010B37A6114}" srcId="{FCA22633-BE29-410B-AAF1-5672B3BEDA6F}" destId="{BB21906F-4963-445D-9845-D79056486193}" srcOrd="2" destOrd="0" parTransId="{247A3A8B-ED60-4F77-AF84-386CDF999796}" sibTransId="{3F147681-9D0A-4F21-9CDE-51851E66B523}"/>
    <dgm:cxn modelId="{B15C553B-5098-4262-9B95-3061EE853134}" type="presOf" srcId="{FCA22633-BE29-410B-AAF1-5672B3BEDA6F}" destId="{C9BBA2A5-0E92-43BF-BA10-40655F60467F}" srcOrd="0" destOrd="0" presId="urn:microsoft.com/office/officeart/2009/3/layout/SubStepProcess"/>
    <dgm:cxn modelId="{A82DDB79-2047-4438-9AE9-B02A569E87DD}" type="presOf" srcId="{BB21906F-4963-445D-9845-D79056486193}" destId="{94B48FFC-5854-4D57-BE1F-49F453650330}" srcOrd="0" destOrd="0" presId="urn:microsoft.com/office/officeart/2009/3/layout/SubStepProcess"/>
    <dgm:cxn modelId="{EF6F068A-1EF0-443A-A855-B1A8D1D2A506}" type="presOf" srcId="{EDCCB0DA-3B3B-4E41-ABAA-B1A596D2C314}" destId="{59569F72-A9EA-4215-BE7E-BE040E3B5CE9}" srcOrd="0" destOrd="0" presId="urn:microsoft.com/office/officeart/2009/3/layout/SubStepProcess"/>
    <dgm:cxn modelId="{97F69F98-EB5F-4E81-B506-E54D83D6E304}" srcId="{FCA22633-BE29-410B-AAF1-5672B3BEDA6F}" destId="{54F10218-C1DA-40F7-AF22-8129B09940F4}" srcOrd="1" destOrd="0" parTransId="{6DCA3930-610D-4DA8-8DA3-D7EEB3066974}" sibTransId="{83D22C5B-C863-4F6C-81C5-699731527E50}"/>
    <dgm:cxn modelId="{780F1C9F-7B0E-4C20-81E4-BEF8CD862240}" type="presOf" srcId="{54F10218-C1DA-40F7-AF22-8129B09940F4}" destId="{7C8F811A-8749-4D28-9105-BE11232D1CC5}" srcOrd="0" destOrd="0" presId="urn:microsoft.com/office/officeart/2009/3/layout/SubStepProcess"/>
    <dgm:cxn modelId="{C1C610B0-E256-48F8-B556-92792D12FEB1}" type="presOf" srcId="{39C3D2CB-D6E9-49C4-A72C-88B62A1CC88A}" destId="{0C23BBD4-AD24-43F5-AEF6-A14F2DAFC442}" srcOrd="0" destOrd="0" presId="urn:microsoft.com/office/officeart/2009/3/layout/SubStepProcess"/>
    <dgm:cxn modelId="{8EDC1DE4-F42F-4C15-A42F-E65EF3B4B5E9}" srcId="{FCA22633-BE29-410B-AAF1-5672B3BEDA6F}" destId="{EDCCB0DA-3B3B-4E41-ABAA-B1A596D2C314}" srcOrd="0" destOrd="0" parTransId="{D496A015-FA86-4729-8113-6112FC53E1B7}" sibTransId="{5B522166-51CF-44F0-8CBB-6FE3B6B9407D}"/>
    <dgm:cxn modelId="{86CC0688-BD9A-4BB1-88A4-E1048BEA29D4}" type="presParOf" srcId="{C9BBA2A5-0E92-43BF-BA10-40655F60467F}" destId="{59569F72-A9EA-4215-BE7E-BE040E3B5CE9}" srcOrd="0" destOrd="0" presId="urn:microsoft.com/office/officeart/2009/3/layout/SubStepProcess"/>
    <dgm:cxn modelId="{45249EB9-65FC-400A-B438-38B4C329E424}" type="presParOf" srcId="{C9BBA2A5-0E92-43BF-BA10-40655F60467F}" destId="{7C8F811A-8749-4D28-9105-BE11232D1CC5}" srcOrd="1" destOrd="0" presId="urn:microsoft.com/office/officeart/2009/3/layout/SubStepProcess"/>
    <dgm:cxn modelId="{6F0D8228-D294-42D5-8691-B04CE78613B2}" type="presParOf" srcId="{C9BBA2A5-0E92-43BF-BA10-40655F60467F}" destId="{94B48FFC-5854-4D57-BE1F-49F453650330}" srcOrd="2" destOrd="0" presId="urn:microsoft.com/office/officeart/2009/3/layout/SubStepProcess"/>
    <dgm:cxn modelId="{B74859DF-92B0-4C91-822D-938D496D4FC3}" type="presParOf" srcId="{C9BBA2A5-0E92-43BF-BA10-40655F60467F}" destId="{0C23BBD4-AD24-43F5-AEF6-A14F2DAFC442}" srcOrd="3"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FCA22633-BE29-410B-AAF1-5672B3BEDA6F}" type="doc">
      <dgm:prSet loTypeId="urn:microsoft.com/office/officeart/2009/3/layout/SubStepProcess" loCatId="process" qsTypeId="urn:microsoft.com/office/officeart/2005/8/quickstyle/3d1" qsCatId="3D" csTypeId="urn:microsoft.com/office/officeart/2005/8/colors/colorful2" csCatId="colorful" phldr="1"/>
      <dgm:spPr/>
    </dgm:pt>
    <dgm:pt modelId="{EDCCB0DA-3B3B-4E41-ABAA-B1A596D2C314}">
      <dgm:prSet phldrT="[Text]"/>
      <dgm:spPr>
        <a:solidFill>
          <a:schemeClr val="bg1">
            <a:lumMod val="85000"/>
          </a:schemeClr>
        </a:solidFill>
      </dgm:spPr>
      <dgm:t>
        <a:bodyPr/>
        <a:lstStyle/>
        <a:p>
          <a:r>
            <a:rPr lang="en-US" dirty="0">
              <a:solidFill>
                <a:schemeClr val="tx1"/>
              </a:solidFill>
            </a:rPr>
            <a:t>Playfulness</a:t>
          </a:r>
        </a:p>
      </dgm:t>
    </dgm:pt>
    <dgm:pt modelId="{D496A015-FA86-4729-8113-6112FC53E1B7}" type="parTrans" cxnId="{8EDC1DE4-F42F-4C15-A42F-E65EF3B4B5E9}">
      <dgm:prSet/>
      <dgm:spPr/>
      <dgm:t>
        <a:bodyPr/>
        <a:lstStyle/>
        <a:p>
          <a:endParaRPr lang="en-US">
            <a:solidFill>
              <a:schemeClr val="tx1"/>
            </a:solidFill>
          </a:endParaRPr>
        </a:p>
      </dgm:t>
    </dgm:pt>
    <dgm:pt modelId="{5B522166-51CF-44F0-8CBB-6FE3B6B9407D}" type="sibTrans" cxnId="{8EDC1DE4-F42F-4C15-A42F-E65EF3B4B5E9}">
      <dgm:prSet/>
      <dgm:spPr/>
      <dgm:t>
        <a:bodyPr/>
        <a:lstStyle/>
        <a:p>
          <a:endParaRPr lang="en-US">
            <a:solidFill>
              <a:schemeClr val="tx1"/>
            </a:solidFill>
          </a:endParaRPr>
        </a:p>
      </dgm:t>
    </dgm:pt>
    <dgm:pt modelId="{54F10218-C1DA-40F7-AF22-8129B09940F4}">
      <dgm:prSet phldrT="[Text]"/>
      <dgm:spPr>
        <a:solidFill>
          <a:schemeClr val="bg1">
            <a:lumMod val="85000"/>
          </a:schemeClr>
        </a:solidFill>
      </dgm:spPr>
      <dgm:t>
        <a:bodyPr/>
        <a:lstStyle/>
        <a:p>
          <a:r>
            <a:rPr lang="en-US" dirty="0">
              <a:solidFill>
                <a:schemeClr val="tx1"/>
              </a:solidFill>
            </a:rPr>
            <a:t>Acceptance</a:t>
          </a:r>
        </a:p>
      </dgm:t>
    </dgm:pt>
    <dgm:pt modelId="{83D22C5B-C863-4F6C-81C5-699731527E50}" type="sibTrans" cxnId="{97F69F98-EB5F-4E81-B506-E54D83D6E304}">
      <dgm:prSet/>
      <dgm:spPr/>
      <dgm:t>
        <a:bodyPr/>
        <a:lstStyle/>
        <a:p>
          <a:endParaRPr lang="en-US">
            <a:solidFill>
              <a:schemeClr val="tx1"/>
            </a:solidFill>
          </a:endParaRPr>
        </a:p>
      </dgm:t>
    </dgm:pt>
    <dgm:pt modelId="{6DCA3930-610D-4DA8-8DA3-D7EEB3066974}" type="parTrans" cxnId="{97F69F98-EB5F-4E81-B506-E54D83D6E304}">
      <dgm:prSet/>
      <dgm:spPr/>
      <dgm:t>
        <a:bodyPr/>
        <a:lstStyle/>
        <a:p>
          <a:endParaRPr lang="en-US">
            <a:solidFill>
              <a:schemeClr val="tx1"/>
            </a:solidFill>
          </a:endParaRPr>
        </a:p>
      </dgm:t>
    </dgm:pt>
    <dgm:pt modelId="{BB21906F-4963-445D-9845-D79056486193}">
      <dgm:prSet phldrT="[Text]"/>
      <dgm:spPr>
        <a:solidFill>
          <a:schemeClr val="accent2">
            <a:lumMod val="75000"/>
          </a:schemeClr>
        </a:solidFill>
      </dgm:spPr>
      <dgm:t>
        <a:bodyPr/>
        <a:lstStyle/>
        <a:p>
          <a:r>
            <a:rPr lang="en-US" dirty="0">
              <a:solidFill>
                <a:schemeClr val="tx1"/>
              </a:solidFill>
            </a:rPr>
            <a:t>Curiosity</a:t>
          </a:r>
        </a:p>
      </dgm:t>
    </dgm:pt>
    <dgm:pt modelId="{3F147681-9D0A-4F21-9CDE-51851E66B523}" type="sibTrans" cxnId="{C959202D-8251-4468-B802-E010B37A6114}">
      <dgm:prSet/>
      <dgm:spPr/>
      <dgm:t>
        <a:bodyPr/>
        <a:lstStyle/>
        <a:p>
          <a:endParaRPr lang="en-US">
            <a:solidFill>
              <a:schemeClr val="tx1"/>
            </a:solidFill>
          </a:endParaRPr>
        </a:p>
      </dgm:t>
    </dgm:pt>
    <dgm:pt modelId="{247A3A8B-ED60-4F77-AF84-386CDF999796}" type="parTrans" cxnId="{C959202D-8251-4468-B802-E010B37A6114}">
      <dgm:prSet/>
      <dgm:spPr/>
      <dgm:t>
        <a:bodyPr/>
        <a:lstStyle/>
        <a:p>
          <a:endParaRPr lang="en-US">
            <a:solidFill>
              <a:schemeClr val="tx1"/>
            </a:solidFill>
          </a:endParaRPr>
        </a:p>
      </dgm:t>
    </dgm:pt>
    <dgm:pt modelId="{39C3D2CB-D6E9-49C4-A72C-88B62A1CC88A}">
      <dgm:prSet phldrT="[Text]"/>
      <dgm:spPr>
        <a:solidFill>
          <a:schemeClr val="bg1">
            <a:lumMod val="85000"/>
          </a:schemeClr>
        </a:solidFill>
      </dgm:spPr>
      <dgm:t>
        <a:bodyPr/>
        <a:lstStyle/>
        <a:p>
          <a:r>
            <a:rPr lang="en-US" dirty="0">
              <a:solidFill>
                <a:schemeClr val="tx1"/>
              </a:solidFill>
            </a:rPr>
            <a:t>Empathy</a:t>
          </a:r>
        </a:p>
      </dgm:t>
    </dgm:pt>
    <dgm:pt modelId="{1BA7EDEA-E44E-4062-AB32-B4B0C89BBB27}" type="sibTrans" cxnId="{1FE5D213-DAE3-4C20-A48E-BABFAC184261}">
      <dgm:prSet/>
      <dgm:spPr/>
      <dgm:t>
        <a:bodyPr/>
        <a:lstStyle/>
        <a:p>
          <a:endParaRPr lang="en-US">
            <a:solidFill>
              <a:schemeClr val="tx1"/>
            </a:solidFill>
          </a:endParaRPr>
        </a:p>
      </dgm:t>
    </dgm:pt>
    <dgm:pt modelId="{0FA5DE4A-AA40-4F3B-9157-3057F2631CEB}" type="parTrans" cxnId="{1FE5D213-DAE3-4C20-A48E-BABFAC184261}">
      <dgm:prSet/>
      <dgm:spPr/>
      <dgm:t>
        <a:bodyPr/>
        <a:lstStyle/>
        <a:p>
          <a:endParaRPr lang="en-US">
            <a:solidFill>
              <a:schemeClr val="tx1"/>
            </a:solidFill>
          </a:endParaRPr>
        </a:p>
      </dgm:t>
    </dgm:pt>
    <dgm:pt modelId="{C9BBA2A5-0E92-43BF-BA10-40655F60467F}" type="pres">
      <dgm:prSet presAssocID="{FCA22633-BE29-410B-AAF1-5672B3BEDA6F}" presName="Name0" presStyleCnt="0">
        <dgm:presLayoutVars>
          <dgm:chMax val="7"/>
          <dgm:dir/>
          <dgm:animOne val="branch"/>
        </dgm:presLayoutVars>
      </dgm:prSet>
      <dgm:spPr/>
    </dgm:pt>
    <dgm:pt modelId="{59569F72-A9EA-4215-BE7E-BE040E3B5CE9}" type="pres">
      <dgm:prSet presAssocID="{EDCCB0DA-3B3B-4E41-ABAA-B1A596D2C314}" presName="parTx1" presStyleLbl="node1" presStyleIdx="0" presStyleCnt="4"/>
      <dgm:spPr/>
    </dgm:pt>
    <dgm:pt modelId="{7C8F811A-8749-4D28-9105-BE11232D1CC5}" type="pres">
      <dgm:prSet presAssocID="{54F10218-C1DA-40F7-AF22-8129B09940F4}" presName="parTx2" presStyleLbl="node1" presStyleIdx="1" presStyleCnt="4"/>
      <dgm:spPr/>
    </dgm:pt>
    <dgm:pt modelId="{94B48FFC-5854-4D57-BE1F-49F453650330}" type="pres">
      <dgm:prSet presAssocID="{BB21906F-4963-445D-9845-D79056486193}" presName="parTx3" presStyleLbl="node1" presStyleIdx="2" presStyleCnt="4"/>
      <dgm:spPr/>
    </dgm:pt>
    <dgm:pt modelId="{0C23BBD4-AD24-43F5-AEF6-A14F2DAFC442}" type="pres">
      <dgm:prSet presAssocID="{39C3D2CB-D6E9-49C4-A72C-88B62A1CC88A}" presName="parTx4" presStyleLbl="node1" presStyleIdx="3" presStyleCnt="4"/>
      <dgm:spPr/>
    </dgm:pt>
  </dgm:ptLst>
  <dgm:cxnLst>
    <dgm:cxn modelId="{1FE5D213-DAE3-4C20-A48E-BABFAC184261}" srcId="{FCA22633-BE29-410B-AAF1-5672B3BEDA6F}" destId="{39C3D2CB-D6E9-49C4-A72C-88B62A1CC88A}" srcOrd="3" destOrd="0" parTransId="{0FA5DE4A-AA40-4F3B-9157-3057F2631CEB}" sibTransId="{1BA7EDEA-E44E-4062-AB32-B4B0C89BBB27}"/>
    <dgm:cxn modelId="{C959202D-8251-4468-B802-E010B37A6114}" srcId="{FCA22633-BE29-410B-AAF1-5672B3BEDA6F}" destId="{BB21906F-4963-445D-9845-D79056486193}" srcOrd="2" destOrd="0" parTransId="{247A3A8B-ED60-4F77-AF84-386CDF999796}" sibTransId="{3F147681-9D0A-4F21-9CDE-51851E66B523}"/>
    <dgm:cxn modelId="{B15C553B-5098-4262-9B95-3061EE853134}" type="presOf" srcId="{FCA22633-BE29-410B-AAF1-5672B3BEDA6F}" destId="{C9BBA2A5-0E92-43BF-BA10-40655F60467F}" srcOrd="0" destOrd="0" presId="urn:microsoft.com/office/officeart/2009/3/layout/SubStepProcess"/>
    <dgm:cxn modelId="{A82DDB79-2047-4438-9AE9-B02A569E87DD}" type="presOf" srcId="{BB21906F-4963-445D-9845-D79056486193}" destId="{94B48FFC-5854-4D57-BE1F-49F453650330}" srcOrd="0" destOrd="0" presId="urn:microsoft.com/office/officeart/2009/3/layout/SubStepProcess"/>
    <dgm:cxn modelId="{EF6F068A-1EF0-443A-A855-B1A8D1D2A506}" type="presOf" srcId="{EDCCB0DA-3B3B-4E41-ABAA-B1A596D2C314}" destId="{59569F72-A9EA-4215-BE7E-BE040E3B5CE9}" srcOrd="0" destOrd="0" presId="urn:microsoft.com/office/officeart/2009/3/layout/SubStepProcess"/>
    <dgm:cxn modelId="{97F69F98-EB5F-4E81-B506-E54D83D6E304}" srcId="{FCA22633-BE29-410B-AAF1-5672B3BEDA6F}" destId="{54F10218-C1DA-40F7-AF22-8129B09940F4}" srcOrd="1" destOrd="0" parTransId="{6DCA3930-610D-4DA8-8DA3-D7EEB3066974}" sibTransId="{83D22C5B-C863-4F6C-81C5-699731527E50}"/>
    <dgm:cxn modelId="{780F1C9F-7B0E-4C20-81E4-BEF8CD862240}" type="presOf" srcId="{54F10218-C1DA-40F7-AF22-8129B09940F4}" destId="{7C8F811A-8749-4D28-9105-BE11232D1CC5}" srcOrd="0" destOrd="0" presId="urn:microsoft.com/office/officeart/2009/3/layout/SubStepProcess"/>
    <dgm:cxn modelId="{C1C610B0-E256-48F8-B556-92792D12FEB1}" type="presOf" srcId="{39C3D2CB-D6E9-49C4-A72C-88B62A1CC88A}" destId="{0C23BBD4-AD24-43F5-AEF6-A14F2DAFC442}" srcOrd="0" destOrd="0" presId="urn:microsoft.com/office/officeart/2009/3/layout/SubStepProcess"/>
    <dgm:cxn modelId="{8EDC1DE4-F42F-4C15-A42F-E65EF3B4B5E9}" srcId="{FCA22633-BE29-410B-AAF1-5672B3BEDA6F}" destId="{EDCCB0DA-3B3B-4E41-ABAA-B1A596D2C314}" srcOrd="0" destOrd="0" parTransId="{D496A015-FA86-4729-8113-6112FC53E1B7}" sibTransId="{5B522166-51CF-44F0-8CBB-6FE3B6B9407D}"/>
    <dgm:cxn modelId="{86CC0688-BD9A-4BB1-88A4-E1048BEA29D4}" type="presParOf" srcId="{C9BBA2A5-0E92-43BF-BA10-40655F60467F}" destId="{59569F72-A9EA-4215-BE7E-BE040E3B5CE9}" srcOrd="0" destOrd="0" presId="urn:microsoft.com/office/officeart/2009/3/layout/SubStepProcess"/>
    <dgm:cxn modelId="{45249EB9-65FC-400A-B438-38B4C329E424}" type="presParOf" srcId="{C9BBA2A5-0E92-43BF-BA10-40655F60467F}" destId="{7C8F811A-8749-4D28-9105-BE11232D1CC5}" srcOrd="1" destOrd="0" presId="urn:microsoft.com/office/officeart/2009/3/layout/SubStepProcess"/>
    <dgm:cxn modelId="{6F0D8228-D294-42D5-8691-B04CE78613B2}" type="presParOf" srcId="{C9BBA2A5-0E92-43BF-BA10-40655F60467F}" destId="{94B48FFC-5854-4D57-BE1F-49F453650330}" srcOrd="2" destOrd="0" presId="urn:microsoft.com/office/officeart/2009/3/layout/SubStepProcess"/>
    <dgm:cxn modelId="{B74859DF-92B0-4C91-822D-938D496D4FC3}" type="presParOf" srcId="{C9BBA2A5-0E92-43BF-BA10-40655F60467F}" destId="{0C23BBD4-AD24-43F5-AEF6-A14F2DAFC442}" srcOrd="3"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FCA22633-BE29-410B-AAF1-5672B3BEDA6F}" type="doc">
      <dgm:prSet loTypeId="urn:microsoft.com/office/officeart/2009/3/layout/SubStepProcess" loCatId="process" qsTypeId="urn:microsoft.com/office/officeart/2005/8/quickstyle/3d1" qsCatId="3D" csTypeId="urn:microsoft.com/office/officeart/2005/8/colors/colorful2" csCatId="colorful" phldr="1"/>
      <dgm:spPr/>
    </dgm:pt>
    <dgm:pt modelId="{EDCCB0DA-3B3B-4E41-ABAA-B1A596D2C314}">
      <dgm:prSet phldrT="[Text]"/>
      <dgm:spPr>
        <a:solidFill>
          <a:schemeClr val="bg1">
            <a:lumMod val="85000"/>
          </a:schemeClr>
        </a:solidFill>
      </dgm:spPr>
      <dgm:t>
        <a:bodyPr/>
        <a:lstStyle/>
        <a:p>
          <a:r>
            <a:rPr lang="en-US" dirty="0">
              <a:solidFill>
                <a:schemeClr val="tx1"/>
              </a:solidFill>
            </a:rPr>
            <a:t>Playfulness</a:t>
          </a:r>
        </a:p>
      </dgm:t>
    </dgm:pt>
    <dgm:pt modelId="{D496A015-FA86-4729-8113-6112FC53E1B7}" type="parTrans" cxnId="{8EDC1DE4-F42F-4C15-A42F-E65EF3B4B5E9}">
      <dgm:prSet/>
      <dgm:spPr/>
      <dgm:t>
        <a:bodyPr/>
        <a:lstStyle/>
        <a:p>
          <a:endParaRPr lang="en-US">
            <a:solidFill>
              <a:schemeClr val="tx1"/>
            </a:solidFill>
          </a:endParaRPr>
        </a:p>
      </dgm:t>
    </dgm:pt>
    <dgm:pt modelId="{5B522166-51CF-44F0-8CBB-6FE3B6B9407D}" type="sibTrans" cxnId="{8EDC1DE4-F42F-4C15-A42F-E65EF3B4B5E9}">
      <dgm:prSet/>
      <dgm:spPr/>
      <dgm:t>
        <a:bodyPr/>
        <a:lstStyle/>
        <a:p>
          <a:endParaRPr lang="en-US">
            <a:solidFill>
              <a:schemeClr val="tx1"/>
            </a:solidFill>
          </a:endParaRPr>
        </a:p>
      </dgm:t>
    </dgm:pt>
    <dgm:pt modelId="{54F10218-C1DA-40F7-AF22-8129B09940F4}">
      <dgm:prSet phldrT="[Text]"/>
      <dgm:spPr>
        <a:solidFill>
          <a:schemeClr val="bg1">
            <a:lumMod val="85000"/>
          </a:schemeClr>
        </a:solidFill>
      </dgm:spPr>
      <dgm:t>
        <a:bodyPr/>
        <a:lstStyle/>
        <a:p>
          <a:r>
            <a:rPr lang="en-US" dirty="0">
              <a:solidFill>
                <a:schemeClr val="tx1"/>
              </a:solidFill>
            </a:rPr>
            <a:t>Acceptance</a:t>
          </a:r>
        </a:p>
      </dgm:t>
    </dgm:pt>
    <dgm:pt modelId="{83D22C5B-C863-4F6C-81C5-699731527E50}" type="sibTrans" cxnId="{97F69F98-EB5F-4E81-B506-E54D83D6E304}">
      <dgm:prSet/>
      <dgm:spPr/>
      <dgm:t>
        <a:bodyPr/>
        <a:lstStyle/>
        <a:p>
          <a:endParaRPr lang="en-US">
            <a:solidFill>
              <a:schemeClr val="tx1"/>
            </a:solidFill>
          </a:endParaRPr>
        </a:p>
      </dgm:t>
    </dgm:pt>
    <dgm:pt modelId="{6DCA3930-610D-4DA8-8DA3-D7EEB3066974}" type="parTrans" cxnId="{97F69F98-EB5F-4E81-B506-E54D83D6E304}">
      <dgm:prSet/>
      <dgm:spPr/>
      <dgm:t>
        <a:bodyPr/>
        <a:lstStyle/>
        <a:p>
          <a:endParaRPr lang="en-US">
            <a:solidFill>
              <a:schemeClr val="tx1"/>
            </a:solidFill>
          </a:endParaRPr>
        </a:p>
      </dgm:t>
    </dgm:pt>
    <dgm:pt modelId="{BB21906F-4963-445D-9845-D79056486193}">
      <dgm:prSet phldrT="[Text]"/>
      <dgm:spPr>
        <a:solidFill>
          <a:schemeClr val="bg1">
            <a:lumMod val="85000"/>
          </a:schemeClr>
        </a:solidFill>
      </dgm:spPr>
      <dgm:t>
        <a:bodyPr/>
        <a:lstStyle/>
        <a:p>
          <a:r>
            <a:rPr lang="en-US" dirty="0">
              <a:solidFill>
                <a:schemeClr val="tx1"/>
              </a:solidFill>
            </a:rPr>
            <a:t>Curiosity</a:t>
          </a:r>
        </a:p>
      </dgm:t>
    </dgm:pt>
    <dgm:pt modelId="{3F147681-9D0A-4F21-9CDE-51851E66B523}" type="sibTrans" cxnId="{C959202D-8251-4468-B802-E010B37A6114}">
      <dgm:prSet/>
      <dgm:spPr/>
      <dgm:t>
        <a:bodyPr/>
        <a:lstStyle/>
        <a:p>
          <a:endParaRPr lang="en-US">
            <a:solidFill>
              <a:schemeClr val="tx1"/>
            </a:solidFill>
          </a:endParaRPr>
        </a:p>
      </dgm:t>
    </dgm:pt>
    <dgm:pt modelId="{247A3A8B-ED60-4F77-AF84-386CDF999796}" type="parTrans" cxnId="{C959202D-8251-4468-B802-E010B37A6114}">
      <dgm:prSet/>
      <dgm:spPr/>
      <dgm:t>
        <a:bodyPr/>
        <a:lstStyle/>
        <a:p>
          <a:endParaRPr lang="en-US">
            <a:solidFill>
              <a:schemeClr val="tx1"/>
            </a:solidFill>
          </a:endParaRPr>
        </a:p>
      </dgm:t>
    </dgm:pt>
    <dgm:pt modelId="{7FBEEE44-BA67-425B-A66E-5833F355F89C}">
      <dgm:prSet phldrT="[Text]"/>
      <dgm:spPr>
        <a:solidFill>
          <a:schemeClr val="accent2">
            <a:lumMod val="75000"/>
          </a:schemeClr>
        </a:solidFill>
      </dgm:spPr>
      <dgm:t>
        <a:bodyPr/>
        <a:lstStyle/>
        <a:p>
          <a:r>
            <a:rPr lang="en-US" dirty="0">
              <a:solidFill>
                <a:schemeClr val="tx1"/>
              </a:solidFill>
            </a:rPr>
            <a:t>Empathy</a:t>
          </a:r>
        </a:p>
      </dgm:t>
    </dgm:pt>
    <dgm:pt modelId="{CF7E3475-0B13-4BCD-994A-CA3D4BE1B127}" type="parTrans" cxnId="{482135A3-D3BC-4F07-BFBE-0E8AFFBAA3AC}">
      <dgm:prSet/>
      <dgm:spPr/>
      <dgm:t>
        <a:bodyPr/>
        <a:lstStyle/>
        <a:p>
          <a:endParaRPr lang="en-GB"/>
        </a:p>
      </dgm:t>
    </dgm:pt>
    <dgm:pt modelId="{EED0DC90-4832-4F54-8E50-3164C5F7B194}" type="sibTrans" cxnId="{482135A3-D3BC-4F07-BFBE-0E8AFFBAA3AC}">
      <dgm:prSet/>
      <dgm:spPr/>
      <dgm:t>
        <a:bodyPr/>
        <a:lstStyle/>
        <a:p>
          <a:endParaRPr lang="en-GB"/>
        </a:p>
      </dgm:t>
    </dgm:pt>
    <dgm:pt modelId="{C9BBA2A5-0E92-43BF-BA10-40655F60467F}" type="pres">
      <dgm:prSet presAssocID="{FCA22633-BE29-410B-AAF1-5672B3BEDA6F}" presName="Name0" presStyleCnt="0">
        <dgm:presLayoutVars>
          <dgm:chMax val="7"/>
          <dgm:dir/>
          <dgm:animOne val="branch"/>
        </dgm:presLayoutVars>
      </dgm:prSet>
      <dgm:spPr/>
    </dgm:pt>
    <dgm:pt modelId="{59569F72-A9EA-4215-BE7E-BE040E3B5CE9}" type="pres">
      <dgm:prSet presAssocID="{EDCCB0DA-3B3B-4E41-ABAA-B1A596D2C314}" presName="parTx1" presStyleLbl="node1" presStyleIdx="0" presStyleCnt="4"/>
      <dgm:spPr/>
    </dgm:pt>
    <dgm:pt modelId="{7C8F811A-8749-4D28-9105-BE11232D1CC5}" type="pres">
      <dgm:prSet presAssocID="{54F10218-C1DA-40F7-AF22-8129B09940F4}" presName="parTx2" presStyleLbl="node1" presStyleIdx="1" presStyleCnt="4"/>
      <dgm:spPr/>
    </dgm:pt>
    <dgm:pt modelId="{94B48FFC-5854-4D57-BE1F-49F453650330}" type="pres">
      <dgm:prSet presAssocID="{BB21906F-4963-445D-9845-D79056486193}" presName="parTx3" presStyleLbl="node1" presStyleIdx="2" presStyleCnt="4"/>
      <dgm:spPr/>
    </dgm:pt>
    <dgm:pt modelId="{9E331E40-32BA-4022-8E6B-49F00C1B9F9C}" type="pres">
      <dgm:prSet presAssocID="{7FBEEE44-BA67-425B-A66E-5833F355F89C}" presName="parTx4" presStyleLbl="node1" presStyleIdx="3" presStyleCnt="4"/>
      <dgm:spPr/>
    </dgm:pt>
  </dgm:ptLst>
  <dgm:cxnLst>
    <dgm:cxn modelId="{C959202D-8251-4468-B802-E010B37A6114}" srcId="{FCA22633-BE29-410B-AAF1-5672B3BEDA6F}" destId="{BB21906F-4963-445D-9845-D79056486193}" srcOrd="2" destOrd="0" parTransId="{247A3A8B-ED60-4F77-AF84-386CDF999796}" sibTransId="{3F147681-9D0A-4F21-9CDE-51851E66B523}"/>
    <dgm:cxn modelId="{B15C553B-5098-4262-9B95-3061EE853134}" type="presOf" srcId="{FCA22633-BE29-410B-AAF1-5672B3BEDA6F}" destId="{C9BBA2A5-0E92-43BF-BA10-40655F60467F}" srcOrd="0" destOrd="0" presId="urn:microsoft.com/office/officeart/2009/3/layout/SubStepProcess"/>
    <dgm:cxn modelId="{19FBF162-9C6E-445E-BB8F-782307C55E04}" type="presOf" srcId="{7FBEEE44-BA67-425B-A66E-5833F355F89C}" destId="{9E331E40-32BA-4022-8E6B-49F00C1B9F9C}" srcOrd="0" destOrd="0" presId="urn:microsoft.com/office/officeart/2009/3/layout/SubStepProcess"/>
    <dgm:cxn modelId="{A82DDB79-2047-4438-9AE9-B02A569E87DD}" type="presOf" srcId="{BB21906F-4963-445D-9845-D79056486193}" destId="{94B48FFC-5854-4D57-BE1F-49F453650330}" srcOrd="0" destOrd="0" presId="urn:microsoft.com/office/officeart/2009/3/layout/SubStepProcess"/>
    <dgm:cxn modelId="{EF6F068A-1EF0-443A-A855-B1A8D1D2A506}" type="presOf" srcId="{EDCCB0DA-3B3B-4E41-ABAA-B1A596D2C314}" destId="{59569F72-A9EA-4215-BE7E-BE040E3B5CE9}" srcOrd="0" destOrd="0" presId="urn:microsoft.com/office/officeart/2009/3/layout/SubStepProcess"/>
    <dgm:cxn modelId="{97F69F98-EB5F-4E81-B506-E54D83D6E304}" srcId="{FCA22633-BE29-410B-AAF1-5672B3BEDA6F}" destId="{54F10218-C1DA-40F7-AF22-8129B09940F4}" srcOrd="1" destOrd="0" parTransId="{6DCA3930-610D-4DA8-8DA3-D7EEB3066974}" sibTransId="{83D22C5B-C863-4F6C-81C5-699731527E50}"/>
    <dgm:cxn modelId="{780F1C9F-7B0E-4C20-81E4-BEF8CD862240}" type="presOf" srcId="{54F10218-C1DA-40F7-AF22-8129B09940F4}" destId="{7C8F811A-8749-4D28-9105-BE11232D1CC5}" srcOrd="0" destOrd="0" presId="urn:microsoft.com/office/officeart/2009/3/layout/SubStepProcess"/>
    <dgm:cxn modelId="{482135A3-D3BC-4F07-BFBE-0E8AFFBAA3AC}" srcId="{FCA22633-BE29-410B-AAF1-5672B3BEDA6F}" destId="{7FBEEE44-BA67-425B-A66E-5833F355F89C}" srcOrd="3" destOrd="0" parTransId="{CF7E3475-0B13-4BCD-994A-CA3D4BE1B127}" sibTransId="{EED0DC90-4832-4F54-8E50-3164C5F7B194}"/>
    <dgm:cxn modelId="{8EDC1DE4-F42F-4C15-A42F-E65EF3B4B5E9}" srcId="{FCA22633-BE29-410B-AAF1-5672B3BEDA6F}" destId="{EDCCB0DA-3B3B-4E41-ABAA-B1A596D2C314}" srcOrd="0" destOrd="0" parTransId="{D496A015-FA86-4729-8113-6112FC53E1B7}" sibTransId="{5B522166-51CF-44F0-8CBB-6FE3B6B9407D}"/>
    <dgm:cxn modelId="{86CC0688-BD9A-4BB1-88A4-E1048BEA29D4}" type="presParOf" srcId="{C9BBA2A5-0E92-43BF-BA10-40655F60467F}" destId="{59569F72-A9EA-4215-BE7E-BE040E3B5CE9}" srcOrd="0" destOrd="0" presId="urn:microsoft.com/office/officeart/2009/3/layout/SubStepProcess"/>
    <dgm:cxn modelId="{45249EB9-65FC-400A-B438-38B4C329E424}" type="presParOf" srcId="{C9BBA2A5-0E92-43BF-BA10-40655F60467F}" destId="{7C8F811A-8749-4D28-9105-BE11232D1CC5}" srcOrd="1" destOrd="0" presId="urn:microsoft.com/office/officeart/2009/3/layout/SubStepProcess"/>
    <dgm:cxn modelId="{6F0D8228-D294-42D5-8691-B04CE78613B2}" type="presParOf" srcId="{C9BBA2A5-0E92-43BF-BA10-40655F60467F}" destId="{94B48FFC-5854-4D57-BE1F-49F453650330}" srcOrd="2" destOrd="0" presId="urn:microsoft.com/office/officeart/2009/3/layout/SubStepProcess"/>
    <dgm:cxn modelId="{80FBA011-5217-4189-9F1D-30120F576F76}" type="presParOf" srcId="{C9BBA2A5-0E92-43BF-BA10-40655F60467F}" destId="{9E331E40-32BA-4022-8E6B-49F00C1B9F9C}" srcOrd="3"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FCA22633-BE29-410B-AAF1-5672B3BEDA6F}" type="doc">
      <dgm:prSet loTypeId="urn:microsoft.com/office/officeart/2009/3/layout/SubStepProcess" loCatId="process" qsTypeId="urn:microsoft.com/office/officeart/2005/8/quickstyle/3d1" qsCatId="3D" csTypeId="urn:microsoft.com/office/officeart/2005/8/colors/colorful2" csCatId="colorful" phldr="1"/>
      <dgm:spPr/>
    </dgm:pt>
    <dgm:pt modelId="{EDCCB0DA-3B3B-4E41-ABAA-B1A596D2C314}">
      <dgm:prSet phldrT="[Text]"/>
      <dgm:spPr>
        <a:solidFill>
          <a:schemeClr val="bg1">
            <a:lumMod val="85000"/>
          </a:schemeClr>
        </a:solidFill>
      </dgm:spPr>
      <dgm:t>
        <a:bodyPr/>
        <a:lstStyle/>
        <a:p>
          <a:r>
            <a:rPr lang="en-US" dirty="0">
              <a:solidFill>
                <a:schemeClr val="tx1"/>
              </a:solidFill>
            </a:rPr>
            <a:t>Playfulness</a:t>
          </a:r>
        </a:p>
      </dgm:t>
    </dgm:pt>
    <dgm:pt modelId="{D496A015-FA86-4729-8113-6112FC53E1B7}" type="parTrans" cxnId="{8EDC1DE4-F42F-4C15-A42F-E65EF3B4B5E9}">
      <dgm:prSet/>
      <dgm:spPr/>
      <dgm:t>
        <a:bodyPr/>
        <a:lstStyle/>
        <a:p>
          <a:endParaRPr lang="en-US">
            <a:solidFill>
              <a:schemeClr val="tx1"/>
            </a:solidFill>
          </a:endParaRPr>
        </a:p>
      </dgm:t>
    </dgm:pt>
    <dgm:pt modelId="{5B522166-51CF-44F0-8CBB-6FE3B6B9407D}" type="sibTrans" cxnId="{8EDC1DE4-F42F-4C15-A42F-E65EF3B4B5E9}">
      <dgm:prSet/>
      <dgm:spPr/>
      <dgm:t>
        <a:bodyPr/>
        <a:lstStyle/>
        <a:p>
          <a:endParaRPr lang="en-US">
            <a:solidFill>
              <a:schemeClr val="tx1"/>
            </a:solidFill>
          </a:endParaRPr>
        </a:p>
      </dgm:t>
    </dgm:pt>
    <dgm:pt modelId="{54F10218-C1DA-40F7-AF22-8129B09940F4}">
      <dgm:prSet phldrT="[Text]"/>
      <dgm:spPr>
        <a:solidFill>
          <a:schemeClr val="bg1">
            <a:lumMod val="85000"/>
          </a:schemeClr>
        </a:solidFill>
      </dgm:spPr>
      <dgm:t>
        <a:bodyPr/>
        <a:lstStyle/>
        <a:p>
          <a:r>
            <a:rPr lang="en-US" dirty="0">
              <a:solidFill>
                <a:schemeClr val="tx1"/>
              </a:solidFill>
            </a:rPr>
            <a:t>Acceptance</a:t>
          </a:r>
        </a:p>
      </dgm:t>
    </dgm:pt>
    <dgm:pt modelId="{83D22C5B-C863-4F6C-81C5-699731527E50}" type="sibTrans" cxnId="{97F69F98-EB5F-4E81-B506-E54D83D6E304}">
      <dgm:prSet/>
      <dgm:spPr/>
      <dgm:t>
        <a:bodyPr/>
        <a:lstStyle/>
        <a:p>
          <a:endParaRPr lang="en-US">
            <a:solidFill>
              <a:schemeClr val="tx1"/>
            </a:solidFill>
          </a:endParaRPr>
        </a:p>
      </dgm:t>
    </dgm:pt>
    <dgm:pt modelId="{6DCA3930-610D-4DA8-8DA3-D7EEB3066974}" type="parTrans" cxnId="{97F69F98-EB5F-4E81-B506-E54D83D6E304}">
      <dgm:prSet/>
      <dgm:spPr/>
      <dgm:t>
        <a:bodyPr/>
        <a:lstStyle/>
        <a:p>
          <a:endParaRPr lang="en-US">
            <a:solidFill>
              <a:schemeClr val="tx1"/>
            </a:solidFill>
          </a:endParaRPr>
        </a:p>
      </dgm:t>
    </dgm:pt>
    <dgm:pt modelId="{BB21906F-4963-445D-9845-D79056486193}">
      <dgm:prSet phldrT="[Text]"/>
      <dgm:spPr>
        <a:solidFill>
          <a:schemeClr val="bg1">
            <a:lumMod val="85000"/>
          </a:schemeClr>
        </a:solidFill>
      </dgm:spPr>
      <dgm:t>
        <a:bodyPr/>
        <a:lstStyle/>
        <a:p>
          <a:r>
            <a:rPr lang="en-US" dirty="0">
              <a:solidFill>
                <a:schemeClr val="tx1"/>
              </a:solidFill>
            </a:rPr>
            <a:t>Curiosity</a:t>
          </a:r>
        </a:p>
      </dgm:t>
    </dgm:pt>
    <dgm:pt modelId="{3F147681-9D0A-4F21-9CDE-51851E66B523}" type="sibTrans" cxnId="{C959202D-8251-4468-B802-E010B37A6114}">
      <dgm:prSet/>
      <dgm:spPr/>
      <dgm:t>
        <a:bodyPr/>
        <a:lstStyle/>
        <a:p>
          <a:endParaRPr lang="en-US">
            <a:solidFill>
              <a:schemeClr val="tx1"/>
            </a:solidFill>
          </a:endParaRPr>
        </a:p>
      </dgm:t>
    </dgm:pt>
    <dgm:pt modelId="{247A3A8B-ED60-4F77-AF84-386CDF999796}" type="parTrans" cxnId="{C959202D-8251-4468-B802-E010B37A6114}">
      <dgm:prSet/>
      <dgm:spPr/>
      <dgm:t>
        <a:bodyPr/>
        <a:lstStyle/>
        <a:p>
          <a:endParaRPr lang="en-US">
            <a:solidFill>
              <a:schemeClr val="tx1"/>
            </a:solidFill>
          </a:endParaRPr>
        </a:p>
      </dgm:t>
    </dgm:pt>
    <dgm:pt modelId="{7FBEEE44-BA67-425B-A66E-5833F355F89C}">
      <dgm:prSet phldrT="[Text]"/>
      <dgm:spPr>
        <a:solidFill>
          <a:schemeClr val="accent2">
            <a:lumMod val="75000"/>
          </a:schemeClr>
        </a:solidFill>
      </dgm:spPr>
      <dgm:t>
        <a:bodyPr/>
        <a:lstStyle/>
        <a:p>
          <a:r>
            <a:rPr lang="en-US" dirty="0">
              <a:solidFill>
                <a:schemeClr val="tx1"/>
              </a:solidFill>
            </a:rPr>
            <a:t>Empathy</a:t>
          </a:r>
        </a:p>
      </dgm:t>
    </dgm:pt>
    <dgm:pt modelId="{CF7E3475-0B13-4BCD-994A-CA3D4BE1B127}" type="parTrans" cxnId="{482135A3-D3BC-4F07-BFBE-0E8AFFBAA3AC}">
      <dgm:prSet/>
      <dgm:spPr/>
      <dgm:t>
        <a:bodyPr/>
        <a:lstStyle/>
        <a:p>
          <a:endParaRPr lang="en-GB"/>
        </a:p>
      </dgm:t>
    </dgm:pt>
    <dgm:pt modelId="{EED0DC90-4832-4F54-8E50-3164C5F7B194}" type="sibTrans" cxnId="{482135A3-D3BC-4F07-BFBE-0E8AFFBAA3AC}">
      <dgm:prSet/>
      <dgm:spPr/>
      <dgm:t>
        <a:bodyPr/>
        <a:lstStyle/>
        <a:p>
          <a:endParaRPr lang="en-GB"/>
        </a:p>
      </dgm:t>
    </dgm:pt>
    <dgm:pt modelId="{C9BBA2A5-0E92-43BF-BA10-40655F60467F}" type="pres">
      <dgm:prSet presAssocID="{FCA22633-BE29-410B-AAF1-5672B3BEDA6F}" presName="Name0" presStyleCnt="0">
        <dgm:presLayoutVars>
          <dgm:chMax val="7"/>
          <dgm:dir/>
          <dgm:animOne val="branch"/>
        </dgm:presLayoutVars>
      </dgm:prSet>
      <dgm:spPr/>
    </dgm:pt>
    <dgm:pt modelId="{59569F72-A9EA-4215-BE7E-BE040E3B5CE9}" type="pres">
      <dgm:prSet presAssocID="{EDCCB0DA-3B3B-4E41-ABAA-B1A596D2C314}" presName="parTx1" presStyleLbl="node1" presStyleIdx="0" presStyleCnt="4"/>
      <dgm:spPr/>
    </dgm:pt>
    <dgm:pt modelId="{7C8F811A-8749-4D28-9105-BE11232D1CC5}" type="pres">
      <dgm:prSet presAssocID="{54F10218-C1DA-40F7-AF22-8129B09940F4}" presName="parTx2" presStyleLbl="node1" presStyleIdx="1" presStyleCnt="4"/>
      <dgm:spPr/>
    </dgm:pt>
    <dgm:pt modelId="{94B48FFC-5854-4D57-BE1F-49F453650330}" type="pres">
      <dgm:prSet presAssocID="{BB21906F-4963-445D-9845-D79056486193}" presName="parTx3" presStyleLbl="node1" presStyleIdx="2" presStyleCnt="4"/>
      <dgm:spPr/>
    </dgm:pt>
    <dgm:pt modelId="{9E331E40-32BA-4022-8E6B-49F00C1B9F9C}" type="pres">
      <dgm:prSet presAssocID="{7FBEEE44-BA67-425B-A66E-5833F355F89C}" presName="parTx4" presStyleLbl="node1" presStyleIdx="3" presStyleCnt="4"/>
      <dgm:spPr/>
    </dgm:pt>
  </dgm:ptLst>
  <dgm:cxnLst>
    <dgm:cxn modelId="{C959202D-8251-4468-B802-E010B37A6114}" srcId="{FCA22633-BE29-410B-AAF1-5672B3BEDA6F}" destId="{BB21906F-4963-445D-9845-D79056486193}" srcOrd="2" destOrd="0" parTransId="{247A3A8B-ED60-4F77-AF84-386CDF999796}" sibTransId="{3F147681-9D0A-4F21-9CDE-51851E66B523}"/>
    <dgm:cxn modelId="{B15C553B-5098-4262-9B95-3061EE853134}" type="presOf" srcId="{FCA22633-BE29-410B-AAF1-5672B3BEDA6F}" destId="{C9BBA2A5-0E92-43BF-BA10-40655F60467F}" srcOrd="0" destOrd="0" presId="urn:microsoft.com/office/officeart/2009/3/layout/SubStepProcess"/>
    <dgm:cxn modelId="{19FBF162-9C6E-445E-BB8F-782307C55E04}" type="presOf" srcId="{7FBEEE44-BA67-425B-A66E-5833F355F89C}" destId="{9E331E40-32BA-4022-8E6B-49F00C1B9F9C}" srcOrd="0" destOrd="0" presId="urn:microsoft.com/office/officeart/2009/3/layout/SubStepProcess"/>
    <dgm:cxn modelId="{A82DDB79-2047-4438-9AE9-B02A569E87DD}" type="presOf" srcId="{BB21906F-4963-445D-9845-D79056486193}" destId="{94B48FFC-5854-4D57-BE1F-49F453650330}" srcOrd="0" destOrd="0" presId="urn:microsoft.com/office/officeart/2009/3/layout/SubStepProcess"/>
    <dgm:cxn modelId="{EF6F068A-1EF0-443A-A855-B1A8D1D2A506}" type="presOf" srcId="{EDCCB0DA-3B3B-4E41-ABAA-B1A596D2C314}" destId="{59569F72-A9EA-4215-BE7E-BE040E3B5CE9}" srcOrd="0" destOrd="0" presId="urn:microsoft.com/office/officeart/2009/3/layout/SubStepProcess"/>
    <dgm:cxn modelId="{97F69F98-EB5F-4E81-B506-E54D83D6E304}" srcId="{FCA22633-BE29-410B-AAF1-5672B3BEDA6F}" destId="{54F10218-C1DA-40F7-AF22-8129B09940F4}" srcOrd="1" destOrd="0" parTransId="{6DCA3930-610D-4DA8-8DA3-D7EEB3066974}" sibTransId="{83D22C5B-C863-4F6C-81C5-699731527E50}"/>
    <dgm:cxn modelId="{780F1C9F-7B0E-4C20-81E4-BEF8CD862240}" type="presOf" srcId="{54F10218-C1DA-40F7-AF22-8129B09940F4}" destId="{7C8F811A-8749-4D28-9105-BE11232D1CC5}" srcOrd="0" destOrd="0" presId="urn:microsoft.com/office/officeart/2009/3/layout/SubStepProcess"/>
    <dgm:cxn modelId="{482135A3-D3BC-4F07-BFBE-0E8AFFBAA3AC}" srcId="{FCA22633-BE29-410B-AAF1-5672B3BEDA6F}" destId="{7FBEEE44-BA67-425B-A66E-5833F355F89C}" srcOrd="3" destOrd="0" parTransId="{CF7E3475-0B13-4BCD-994A-CA3D4BE1B127}" sibTransId="{EED0DC90-4832-4F54-8E50-3164C5F7B194}"/>
    <dgm:cxn modelId="{8EDC1DE4-F42F-4C15-A42F-E65EF3B4B5E9}" srcId="{FCA22633-BE29-410B-AAF1-5672B3BEDA6F}" destId="{EDCCB0DA-3B3B-4E41-ABAA-B1A596D2C314}" srcOrd="0" destOrd="0" parTransId="{D496A015-FA86-4729-8113-6112FC53E1B7}" sibTransId="{5B522166-51CF-44F0-8CBB-6FE3B6B9407D}"/>
    <dgm:cxn modelId="{86CC0688-BD9A-4BB1-88A4-E1048BEA29D4}" type="presParOf" srcId="{C9BBA2A5-0E92-43BF-BA10-40655F60467F}" destId="{59569F72-A9EA-4215-BE7E-BE040E3B5CE9}" srcOrd="0" destOrd="0" presId="urn:microsoft.com/office/officeart/2009/3/layout/SubStepProcess"/>
    <dgm:cxn modelId="{45249EB9-65FC-400A-B438-38B4C329E424}" type="presParOf" srcId="{C9BBA2A5-0E92-43BF-BA10-40655F60467F}" destId="{7C8F811A-8749-4D28-9105-BE11232D1CC5}" srcOrd="1" destOrd="0" presId="urn:microsoft.com/office/officeart/2009/3/layout/SubStepProcess"/>
    <dgm:cxn modelId="{6F0D8228-D294-42D5-8691-B04CE78613B2}" type="presParOf" srcId="{C9BBA2A5-0E92-43BF-BA10-40655F60467F}" destId="{94B48FFC-5854-4D57-BE1F-49F453650330}" srcOrd="2" destOrd="0" presId="urn:microsoft.com/office/officeart/2009/3/layout/SubStepProcess"/>
    <dgm:cxn modelId="{80FBA011-5217-4189-9F1D-30120F576F76}" type="presParOf" srcId="{C9BBA2A5-0E92-43BF-BA10-40655F60467F}" destId="{9E331E40-32BA-4022-8E6B-49F00C1B9F9C}" srcOrd="3" destOrd="0" presId="urn:microsoft.com/office/officeart/2009/3/layout/SubStep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69F72-A9EA-4215-BE7E-BE040E3B5CE9}">
      <dsp:nvSpPr>
        <dsp:cNvPr id="0" name=""/>
        <dsp:cNvSpPr/>
      </dsp:nvSpPr>
      <dsp:spPr>
        <a:xfrm>
          <a:off x="0" y="185666"/>
          <a:ext cx="1268698" cy="1268698"/>
        </a:xfrm>
        <a:prstGeom prst="ellipse">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Playfulness</a:t>
          </a:r>
        </a:p>
      </dsp:txBody>
      <dsp:txXfrm>
        <a:off x="185797" y="371463"/>
        <a:ext cx="897104" cy="897104"/>
      </dsp:txXfrm>
    </dsp:sp>
    <dsp:sp modelId="{7C8F811A-8749-4D28-9105-BE11232D1CC5}">
      <dsp:nvSpPr>
        <dsp:cNvPr id="0" name=""/>
        <dsp:cNvSpPr/>
      </dsp:nvSpPr>
      <dsp:spPr>
        <a:xfrm>
          <a:off x="1268698" y="185666"/>
          <a:ext cx="1268698" cy="1268698"/>
        </a:xfrm>
        <a:prstGeom prst="ellipse">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Acceptance</a:t>
          </a:r>
        </a:p>
      </dsp:txBody>
      <dsp:txXfrm>
        <a:off x="1454495" y="371463"/>
        <a:ext cx="897104" cy="897104"/>
      </dsp:txXfrm>
    </dsp:sp>
    <dsp:sp modelId="{94B48FFC-5854-4D57-BE1F-49F453650330}">
      <dsp:nvSpPr>
        <dsp:cNvPr id="0" name=""/>
        <dsp:cNvSpPr/>
      </dsp:nvSpPr>
      <dsp:spPr>
        <a:xfrm>
          <a:off x="2537396" y="185666"/>
          <a:ext cx="1268698" cy="1268698"/>
        </a:xfrm>
        <a:prstGeom prst="ellipse">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Curiosity</a:t>
          </a:r>
        </a:p>
      </dsp:txBody>
      <dsp:txXfrm>
        <a:off x="2723193" y="371463"/>
        <a:ext cx="897104" cy="897104"/>
      </dsp:txXfrm>
    </dsp:sp>
    <dsp:sp modelId="{0C23BBD4-AD24-43F5-AEF6-A14F2DAFC442}">
      <dsp:nvSpPr>
        <dsp:cNvPr id="0" name=""/>
        <dsp:cNvSpPr/>
      </dsp:nvSpPr>
      <dsp:spPr>
        <a:xfrm>
          <a:off x="3806094" y="185666"/>
          <a:ext cx="1268698" cy="1268698"/>
        </a:xfrm>
        <a:prstGeom prst="ellipse">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r>
            <a:rPr lang="en-US" sz="1500" kern="1200" dirty="0">
              <a:solidFill>
                <a:schemeClr val="tx1"/>
              </a:solidFill>
            </a:rPr>
            <a:t>Empathy</a:t>
          </a:r>
        </a:p>
      </dsp:txBody>
      <dsp:txXfrm>
        <a:off x="3991891" y="371463"/>
        <a:ext cx="897104" cy="89710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69F72-A9EA-4215-BE7E-BE040E3B5CE9}">
      <dsp:nvSpPr>
        <dsp:cNvPr id="0" name=""/>
        <dsp:cNvSpPr/>
      </dsp:nvSpPr>
      <dsp:spPr>
        <a:xfrm>
          <a:off x="0" y="183737"/>
          <a:ext cx="1214723" cy="1214723"/>
        </a:xfrm>
        <a:prstGeom prst="ellipse">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Playfulness</a:t>
          </a:r>
        </a:p>
      </dsp:txBody>
      <dsp:txXfrm>
        <a:off x="177892" y="361629"/>
        <a:ext cx="858939" cy="858939"/>
      </dsp:txXfrm>
    </dsp:sp>
    <dsp:sp modelId="{7C8F811A-8749-4D28-9105-BE11232D1CC5}">
      <dsp:nvSpPr>
        <dsp:cNvPr id="0" name=""/>
        <dsp:cNvSpPr/>
      </dsp:nvSpPr>
      <dsp:spPr>
        <a:xfrm>
          <a:off x="1214723" y="183737"/>
          <a:ext cx="1214723" cy="1214723"/>
        </a:xfrm>
        <a:prstGeom prst="ellipse">
          <a:avLst/>
        </a:prstGeom>
        <a:gradFill rotWithShape="0">
          <a:gsLst>
            <a:gs pos="0">
              <a:schemeClr val="accent2">
                <a:hueOff val="-485121"/>
                <a:satOff val="-27976"/>
                <a:lumOff val="2876"/>
                <a:alphaOff val="0"/>
                <a:satMod val="103000"/>
                <a:lumMod val="102000"/>
                <a:tint val="94000"/>
              </a:schemeClr>
            </a:gs>
            <a:gs pos="50000">
              <a:schemeClr val="accent2">
                <a:hueOff val="-485121"/>
                <a:satOff val="-27976"/>
                <a:lumOff val="2876"/>
                <a:alphaOff val="0"/>
                <a:satMod val="110000"/>
                <a:lumMod val="100000"/>
                <a:shade val="100000"/>
              </a:schemeClr>
            </a:gs>
            <a:gs pos="100000">
              <a:schemeClr val="accent2">
                <a:hueOff val="-485121"/>
                <a:satOff val="-27976"/>
                <a:lumOff val="2876"/>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Acceptance</a:t>
          </a:r>
        </a:p>
      </dsp:txBody>
      <dsp:txXfrm>
        <a:off x="1392615" y="361629"/>
        <a:ext cx="858939" cy="858939"/>
      </dsp:txXfrm>
    </dsp:sp>
    <dsp:sp modelId="{94B48FFC-5854-4D57-BE1F-49F453650330}">
      <dsp:nvSpPr>
        <dsp:cNvPr id="0" name=""/>
        <dsp:cNvSpPr/>
      </dsp:nvSpPr>
      <dsp:spPr>
        <a:xfrm>
          <a:off x="2429446" y="183737"/>
          <a:ext cx="1214723" cy="1214723"/>
        </a:xfrm>
        <a:prstGeom prst="ellipse">
          <a:avLst/>
        </a:prstGeom>
        <a:gradFill rotWithShape="0">
          <a:gsLst>
            <a:gs pos="0">
              <a:schemeClr val="accent2">
                <a:hueOff val="-970242"/>
                <a:satOff val="-55952"/>
                <a:lumOff val="5752"/>
                <a:alphaOff val="0"/>
                <a:satMod val="103000"/>
                <a:lumMod val="102000"/>
                <a:tint val="94000"/>
              </a:schemeClr>
            </a:gs>
            <a:gs pos="50000">
              <a:schemeClr val="accent2">
                <a:hueOff val="-970242"/>
                <a:satOff val="-55952"/>
                <a:lumOff val="5752"/>
                <a:alphaOff val="0"/>
                <a:satMod val="110000"/>
                <a:lumMod val="100000"/>
                <a:shade val="100000"/>
              </a:schemeClr>
            </a:gs>
            <a:gs pos="100000">
              <a:schemeClr val="accent2">
                <a:hueOff val="-970242"/>
                <a:satOff val="-55952"/>
                <a:lumOff val="5752"/>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Curiosity</a:t>
          </a:r>
        </a:p>
      </dsp:txBody>
      <dsp:txXfrm>
        <a:off x="2607338" y="361629"/>
        <a:ext cx="858939" cy="858939"/>
      </dsp:txXfrm>
    </dsp:sp>
    <dsp:sp modelId="{0C23BBD4-AD24-43F5-AEF6-A14F2DAFC442}">
      <dsp:nvSpPr>
        <dsp:cNvPr id="0" name=""/>
        <dsp:cNvSpPr/>
      </dsp:nvSpPr>
      <dsp:spPr>
        <a:xfrm>
          <a:off x="3644169" y="183737"/>
          <a:ext cx="1214723" cy="1214723"/>
        </a:xfrm>
        <a:prstGeom prst="ellipse">
          <a:avLst/>
        </a:prstGeom>
        <a:gradFill rotWithShape="0">
          <a:gsLst>
            <a:gs pos="0">
              <a:schemeClr val="accent2">
                <a:hueOff val="-1455363"/>
                <a:satOff val="-83928"/>
                <a:lumOff val="8628"/>
                <a:alphaOff val="0"/>
                <a:satMod val="103000"/>
                <a:lumMod val="102000"/>
                <a:tint val="94000"/>
              </a:schemeClr>
            </a:gs>
            <a:gs pos="50000">
              <a:schemeClr val="accent2">
                <a:hueOff val="-1455363"/>
                <a:satOff val="-83928"/>
                <a:lumOff val="8628"/>
                <a:alphaOff val="0"/>
                <a:satMod val="110000"/>
                <a:lumMod val="100000"/>
                <a:shade val="100000"/>
              </a:schemeClr>
            </a:gs>
            <a:gs pos="100000">
              <a:schemeClr val="accent2">
                <a:hueOff val="-1455363"/>
                <a:satOff val="-83928"/>
                <a:lumOff val="8628"/>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Empathy</a:t>
          </a:r>
        </a:p>
      </dsp:txBody>
      <dsp:txXfrm>
        <a:off x="3822061" y="361629"/>
        <a:ext cx="858939" cy="8589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69F72-A9EA-4215-BE7E-BE040E3B5CE9}">
      <dsp:nvSpPr>
        <dsp:cNvPr id="0" name=""/>
        <dsp:cNvSpPr/>
      </dsp:nvSpPr>
      <dsp:spPr>
        <a:xfrm>
          <a:off x="0" y="174383"/>
          <a:ext cx="1249648" cy="1249648"/>
        </a:xfrm>
        <a:prstGeom prst="ellipse">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Playfulness</a:t>
          </a:r>
        </a:p>
      </dsp:txBody>
      <dsp:txXfrm>
        <a:off x="183007" y="357390"/>
        <a:ext cx="883634" cy="883634"/>
      </dsp:txXfrm>
    </dsp:sp>
    <dsp:sp modelId="{7C8F811A-8749-4D28-9105-BE11232D1CC5}">
      <dsp:nvSpPr>
        <dsp:cNvPr id="0" name=""/>
        <dsp:cNvSpPr/>
      </dsp:nvSpPr>
      <dsp:spPr>
        <a:xfrm>
          <a:off x="1249648" y="174383"/>
          <a:ext cx="1249648" cy="1249648"/>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Acceptance</a:t>
          </a:r>
        </a:p>
      </dsp:txBody>
      <dsp:txXfrm>
        <a:off x="1432655" y="357390"/>
        <a:ext cx="883634" cy="883634"/>
      </dsp:txXfrm>
    </dsp:sp>
    <dsp:sp modelId="{94B48FFC-5854-4D57-BE1F-49F453650330}">
      <dsp:nvSpPr>
        <dsp:cNvPr id="0" name=""/>
        <dsp:cNvSpPr/>
      </dsp:nvSpPr>
      <dsp:spPr>
        <a:xfrm>
          <a:off x="2499296" y="174383"/>
          <a:ext cx="1249648" cy="1249648"/>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Curiosity</a:t>
          </a:r>
        </a:p>
      </dsp:txBody>
      <dsp:txXfrm>
        <a:off x="2682303" y="357390"/>
        <a:ext cx="883634" cy="883634"/>
      </dsp:txXfrm>
    </dsp:sp>
    <dsp:sp modelId="{0C23BBD4-AD24-43F5-AEF6-A14F2DAFC442}">
      <dsp:nvSpPr>
        <dsp:cNvPr id="0" name=""/>
        <dsp:cNvSpPr/>
      </dsp:nvSpPr>
      <dsp:spPr>
        <a:xfrm>
          <a:off x="3748944" y="174383"/>
          <a:ext cx="1249648" cy="1249648"/>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Empathy</a:t>
          </a:r>
        </a:p>
      </dsp:txBody>
      <dsp:txXfrm>
        <a:off x="3931951" y="357390"/>
        <a:ext cx="883634" cy="88363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69F72-A9EA-4215-BE7E-BE040E3B5CE9}">
      <dsp:nvSpPr>
        <dsp:cNvPr id="0" name=""/>
        <dsp:cNvSpPr/>
      </dsp:nvSpPr>
      <dsp:spPr>
        <a:xfrm>
          <a:off x="0" y="174383"/>
          <a:ext cx="1249648" cy="1249648"/>
        </a:xfrm>
        <a:prstGeom prst="ellipse">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Playfulness</a:t>
          </a:r>
        </a:p>
      </dsp:txBody>
      <dsp:txXfrm>
        <a:off x="183007" y="357390"/>
        <a:ext cx="883634" cy="883634"/>
      </dsp:txXfrm>
    </dsp:sp>
    <dsp:sp modelId="{7C8F811A-8749-4D28-9105-BE11232D1CC5}">
      <dsp:nvSpPr>
        <dsp:cNvPr id="0" name=""/>
        <dsp:cNvSpPr/>
      </dsp:nvSpPr>
      <dsp:spPr>
        <a:xfrm>
          <a:off x="1249648" y="174383"/>
          <a:ext cx="1249648" cy="1249648"/>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Acceptance</a:t>
          </a:r>
        </a:p>
      </dsp:txBody>
      <dsp:txXfrm>
        <a:off x="1432655" y="357390"/>
        <a:ext cx="883634" cy="883634"/>
      </dsp:txXfrm>
    </dsp:sp>
    <dsp:sp modelId="{94B48FFC-5854-4D57-BE1F-49F453650330}">
      <dsp:nvSpPr>
        <dsp:cNvPr id="0" name=""/>
        <dsp:cNvSpPr/>
      </dsp:nvSpPr>
      <dsp:spPr>
        <a:xfrm>
          <a:off x="2499296" y="174383"/>
          <a:ext cx="1249648" cy="1249648"/>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Curiosity</a:t>
          </a:r>
        </a:p>
      </dsp:txBody>
      <dsp:txXfrm>
        <a:off x="2682303" y="357390"/>
        <a:ext cx="883634" cy="883634"/>
      </dsp:txXfrm>
    </dsp:sp>
    <dsp:sp modelId="{0C23BBD4-AD24-43F5-AEF6-A14F2DAFC442}">
      <dsp:nvSpPr>
        <dsp:cNvPr id="0" name=""/>
        <dsp:cNvSpPr/>
      </dsp:nvSpPr>
      <dsp:spPr>
        <a:xfrm>
          <a:off x="3748944" y="174383"/>
          <a:ext cx="1249648" cy="1249648"/>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solidFill>
                <a:schemeClr val="tx1"/>
              </a:solidFill>
            </a:rPr>
            <a:t>Empathy</a:t>
          </a:r>
        </a:p>
      </dsp:txBody>
      <dsp:txXfrm>
        <a:off x="3931951" y="357390"/>
        <a:ext cx="883634" cy="88363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69F72-A9EA-4215-BE7E-BE040E3B5CE9}">
      <dsp:nvSpPr>
        <dsp:cNvPr id="0" name=""/>
        <dsp:cNvSpPr/>
      </dsp:nvSpPr>
      <dsp:spPr>
        <a:xfrm>
          <a:off x="0" y="10390"/>
          <a:ext cx="983672" cy="983672"/>
        </a:xfrm>
        <a:prstGeom prst="ellipse">
          <a:avLst/>
        </a:prstGeom>
        <a:solidFill>
          <a:schemeClr val="bg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tx1"/>
              </a:solidFill>
            </a:rPr>
            <a:t>Playfulness</a:t>
          </a:r>
        </a:p>
      </dsp:txBody>
      <dsp:txXfrm>
        <a:off x="144055" y="154445"/>
        <a:ext cx="695562" cy="695562"/>
      </dsp:txXfrm>
    </dsp:sp>
    <dsp:sp modelId="{7C8F811A-8749-4D28-9105-BE11232D1CC5}">
      <dsp:nvSpPr>
        <dsp:cNvPr id="0" name=""/>
        <dsp:cNvSpPr/>
      </dsp:nvSpPr>
      <dsp:spPr>
        <a:xfrm>
          <a:off x="983672" y="10390"/>
          <a:ext cx="983672" cy="983672"/>
        </a:xfrm>
        <a:prstGeom prst="ellipse">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tx1"/>
              </a:solidFill>
            </a:rPr>
            <a:t>Acceptance</a:t>
          </a:r>
        </a:p>
      </dsp:txBody>
      <dsp:txXfrm>
        <a:off x="1127727" y="154445"/>
        <a:ext cx="695562" cy="695562"/>
      </dsp:txXfrm>
    </dsp:sp>
    <dsp:sp modelId="{94B48FFC-5854-4D57-BE1F-49F453650330}">
      <dsp:nvSpPr>
        <dsp:cNvPr id="0" name=""/>
        <dsp:cNvSpPr/>
      </dsp:nvSpPr>
      <dsp:spPr>
        <a:xfrm>
          <a:off x="1967344" y="10390"/>
          <a:ext cx="983672" cy="983672"/>
        </a:xfrm>
        <a:prstGeom prst="ellipse">
          <a:avLst/>
        </a:prstGeom>
        <a:solidFill>
          <a:schemeClr val="bg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tx1"/>
              </a:solidFill>
            </a:rPr>
            <a:t>Curiosity</a:t>
          </a:r>
        </a:p>
      </dsp:txBody>
      <dsp:txXfrm>
        <a:off x="2111399" y="154445"/>
        <a:ext cx="695562" cy="695562"/>
      </dsp:txXfrm>
    </dsp:sp>
    <dsp:sp modelId="{0C23BBD4-AD24-43F5-AEF6-A14F2DAFC442}">
      <dsp:nvSpPr>
        <dsp:cNvPr id="0" name=""/>
        <dsp:cNvSpPr/>
      </dsp:nvSpPr>
      <dsp:spPr>
        <a:xfrm>
          <a:off x="2951016" y="0"/>
          <a:ext cx="983672" cy="983672"/>
        </a:xfrm>
        <a:prstGeom prst="ellipse">
          <a:avLst/>
        </a:prstGeom>
        <a:solidFill>
          <a:schemeClr val="bg1">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88950">
            <a:lnSpc>
              <a:spcPct val="90000"/>
            </a:lnSpc>
            <a:spcBef>
              <a:spcPct val="0"/>
            </a:spcBef>
            <a:spcAft>
              <a:spcPct val="35000"/>
            </a:spcAft>
            <a:buNone/>
          </a:pPr>
          <a:r>
            <a:rPr lang="en-US" sz="1100" kern="1200" dirty="0">
              <a:solidFill>
                <a:schemeClr val="tx1"/>
              </a:solidFill>
            </a:rPr>
            <a:t>Empathy</a:t>
          </a:r>
        </a:p>
      </dsp:txBody>
      <dsp:txXfrm>
        <a:off x="3095071" y="144055"/>
        <a:ext cx="695562" cy="69556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69F72-A9EA-4215-BE7E-BE040E3B5CE9}">
      <dsp:nvSpPr>
        <dsp:cNvPr id="0" name=""/>
        <dsp:cNvSpPr/>
      </dsp:nvSpPr>
      <dsp:spPr>
        <a:xfrm>
          <a:off x="0" y="186274"/>
          <a:ext cx="1171862" cy="1171862"/>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Playfulness</a:t>
          </a:r>
        </a:p>
      </dsp:txBody>
      <dsp:txXfrm>
        <a:off x="171615" y="357889"/>
        <a:ext cx="828632" cy="828632"/>
      </dsp:txXfrm>
    </dsp:sp>
    <dsp:sp modelId="{7C8F811A-8749-4D28-9105-BE11232D1CC5}">
      <dsp:nvSpPr>
        <dsp:cNvPr id="0" name=""/>
        <dsp:cNvSpPr/>
      </dsp:nvSpPr>
      <dsp:spPr>
        <a:xfrm>
          <a:off x="1171863" y="201402"/>
          <a:ext cx="1171862" cy="1171862"/>
        </a:xfrm>
        <a:prstGeom prst="ellipse">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tx1"/>
              </a:solidFill>
            </a:rPr>
            <a:t>Acceptance</a:t>
          </a:r>
          <a:endParaRPr lang="en-US" sz="1200" kern="1200" dirty="0">
            <a:solidFill>
              <a:schemeClr val="tx1"/>
            </a:solidFill>
          </a:endParaRPr>
        </a:p>
      </dsp:txBody>
      <dsp:txXfrm>
        <a:off x="1343478" y="373017"/>
        <a:ext cx="828632" cy="828632"/>
      </dsp:txXfrm>
    </dsp:sp>
    <dsp:sp modelId="{94B48FFC-5854-4D57-BE1F-49F453650330}">
      <dsp:nvSpPr>
        <dsp:cNvPr id="0" name=""/>
        <dsp:cNvSpPr/>
      </dsp:nvSpPr>
      <dsp:spPr>
        <a:xfrm>
          <a:off x="2343726" y="263323"/>
          <a:ext cx="1171862" cy="1171862"/>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tx1"/>
              </a:solidFill>
            </a:rPr>
            <a:t>Curiosity</a:t>
          </a:r>
          <a:endParaRPr lang="en-US" sz="1200" kern="1200" dirty="0">
            <a:solidFill>
              <a:schemeClr val="tx1"/>
            </a:solidFill>
          </a:endParaRPr>
        </a:p>
      </dsp:txBody>
      <dsp:txXfrm>
        <a:off x="2515341" y="434938"/>
        <a:ext cx="828632" cy="828632"/>
      </dsp:txXfrm>
    </dsp:sp>
    <dsp:sp modelId="{0C23BBD4-AD24-43F5-AEF6-A14F2DAFC442}">
      <dsp:nvSpPr>
        <dsp:cNvPr id="0" name=""/>
        <dsp:cNvSpPr/>
      </dsp:nvSpPr>
      <dsp:spPr>
        <a:xfrm>
          <a:off x="3515588" y="260699"/>
          <a:ext cx="1171862" cy="1171862"/>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a:solidFill>
                <a:schemeClr val="tx1"/>
              </a:solidFill>
            </a:rPr>
            <a:t>Empathy</a:t>
          </a:r>
          <a:endParaRPr lang="en-US" sz="1200" kern="1200" dirty="0">
            <a:solidFill>
              <a:schemeClr val="tx1"/>
            </a:solidFill>
          </a:endParaRPr>
        </a:p>
      </dsp:txBody>
      <dsp:txXfrm>
        <a:off x="3687203" y="432314"/>
        <a:ext cx="828632" cy="82863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69F72-A9EA-4215-BE7E-BE040E3B5CE9}">
      <dsp:nvSpPr>
        <dsp:cNvPr id="0" name=""/>
        <dsp:cNvSpPr/>
      </dsp:nvSpPr>
      <dsp:spPr>
        <a:xfrm>
          <a:off x="0" y="217679"/>
          <a:ext cx="1153897" cy="1153897"/>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Playfulness</a:t>
          </a:r>
        </a:p>
      </dsp:txBody>
      <dsp:txXfrm>
        <a:off x="168984" y="386663"/>
        <a:ext cx="815929" cy="815929"/>
      </dsp:txXfrm>
    </dsp:sp>
    <dsp:sp modelId="{7C8F811A-8749-4D28-9105-BE11232D1CC5}">
      <dsp:nvSpPr>
        <dsp:cNvPr id="0" name=""/>
        <dsp:cNvSpPr/>
      </dsp:nvSpPr>
      <dsp:spPr>
        <a:xfrm>
          <a:off x="1153897" y="217679"/>
          <a:ext cx="1153897" cy="1153897"/>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Acceptance</a:t>
          </a:r>
        </a:p>
      </dsp:txBody>
      <dsp:txXfrm>
        <a:off x="1322881" y="386663"/>
        <a:ext cx="815929" cy="815929"/>
      </dsp:txXfrm>
    </dsp:sp>
    <dsp:sp modelId="{94B48FFC-5854-4D57-BE1F-49F453650330}">
      <dsp:nvSpPr>
        <dsp:cNvPr id="0" name=""/>
        <dsp:cNvSpPr/>
      </dsp:nvSpPr>
      <dsp:spPr>
        <a:xfrm>
          <a:off x="2307794" y="217679"/>
          <a:ext cx="1153897" cy="1153897"/>
        </a:xfrm>
        <a:prstGeom prst="ellipse">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Curiosity</a:t>
          </a:r>
        </a:p>
      </dsp:txBody>
      <dsp:txXfrm>
        <a:off x="2476778" y="386663"/>
        <a:ext cx="815929" cy="815929"/>
      </dsp:txXfrm>
    </dsp:sp>
    <dsp:sp modelId="{0C23BBD4-AD24-43F5-AEF6-A14F2DAFC442}">
      <dsp:nvSpPr>
        <dsp:cNvPr id="0" name=""/>
        <dsp:cNvSpPr/>
      </dsp:nvSpPr>
      <dsp:spPr>
        <a:xfrm>
          <a:off x="3461691" y="217679"/>
          <a:ext cx="1153897" cy="1153897"/>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Empathy</a:t>
          </a:r>
        </a:p>
      </dsp:txBody>
      <dsp:txXfrm>
        <a:off x="3630675" y="386663"/>
        <a:ext cx="815929" cy="81592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69F72-A9EA-4215-BE7E-BE040E3B5CE9}">
      <dsp:nvSpPr>
        <dsp:cNvPr id="0" name=""/>
        <dsp:cNvSpPr/>
      </dsp:nvSpPr>
      <dsp:spPr>
        <a:xfrm>
          <a:off x="0" y="217679"/>
          <a:ext cx="1153897" cy="1153897"/>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Playfulness</a:t>
          </a:r>
        </a:p>
      </dsp:txBody>
      <dsp:txXfrm>
        <a:off x="168984" y="386663"/>
        <a:ext cx="815929" cy="815929"/>
      </dsp:txXfrm>
    </dsp:sp>
    <dsp:sp modelId="{7C8F811A-8749-4D28-9105-BE11232D1CC5}">
      <dsp:nvSpPr>
        <dsp:cNvPr id="0" name=""/>
        <dsp:cNvSpPr/>
      </dsp:nvSpPr>
      <dsp:spPr>
        <a:xfrm>
          <a:off x="1153897" y="217679"/>
          <a:ext cx="1153897" cy="1153897"/>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Acceptance</a:t>
          </a:r>
        </a:p>
      </dsp:txBody>
      <dsp:txXfrm>
        <a:off x="1322881" y="386663"/>
        <a:ext cx="815929" cy="815929"/>
      </dsp:txXfrm>
    </dsp:sp>
    <dsp:sp modelId="{94B48FFC-5854-4D57-BE1F-49F453650330}">
      <dsp:nvSpPr>
        <dsp:cNvPr id="0" name=""/>
        <dsp:cNvSpPr/>
      </dsp:nvSpPr>
      <dsp:spPr>
        <a:xfrm>
          <a:off x="2307794" y="217679"/>
          <a:ext cx="1153897" cy="1153897"/>
        </a:xfrm>
        <a:prstGeom prst="ellipse">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Curiosity</a:t>
          </a:r>
        </a:p>
      </dsp:txBody>
      <dsp:txXfrm>
        <a:off x="2476778" y="386663"/>
        <a:ext cx="815929" cy="815929"/>
      </dsp:txXfrm>
    </dsp:sp>
    <dsp:sp modelId="{0C23BBD4-AD24-43F5-AEF6-A14F2DAFC442}">
      <dsp:nvSpPr>
        <dsp:cNvPr id="0" name=""/>
        <dsp:cNvSpPr/>
      </dsp:nvSpPr>
      <dsp:spPr>
        <a:xfrm>
          <a:off x="3461691" y="217679"/>
          <a:ext cx="1153897" cy="1153897"/>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Empathy</a:t>
          </a:r>
        </a:p>
      </dsp:txBody>
      <dsp:txXfrm>
        <a:off x="3630675" y="386663"/>
        <a:ext cx="815929" cy="815929"/>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69F72-A9EA-4215-BE7E-BE040E3B5CE9}">
      <dsp:nvSpPr>
        <dsp:cNvPr id="0" name=""/>
        <dsp:cNvSpPr/>
      </dsp:nvSpPr>
      <dsp:spPr>
        <a:xfrm>
          <a:off x="0" y="217679"/>
          <a:ext cx="1153897" cy="1153897"/>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Playfulness</a:t>
          </a:r>
        </a:p>
      </dsp:txBody>
      <dsp:txXfrm>
        <a:off x="168984" y="386663"/>
        <a:ext cx="815929" cy="815929"/>
      </dsp:txXfrm>
    </dsp:sp>
    <dsp:sp modelId="{7C8F811A-8749-4D28-9105-BE11232D1CC5}">
      <dsp:nvSpPr>
        <dsp:cNvPr id="0" name=""/>
        <dsp:cNvSpPr/>
      </dsp:nvSpPr>
      <dsp:spPr>
        <a:xfrm>
          <a:off x="1153897" y="217679"/>
          <a:ext cx="1153897" cy="1153897"/>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Acceptance</a:t>
          </a:r>
        </a:p>
      </dsp:txBody>
      <dsp:txXfrm>
        <a:off x="1322881" y="386663"/>
        <a:ext cx="815929" cy="815929"/>
      </dsp:txXfrm>
    </dsp:sp>
    <dsp:sp modelId="{94B48FFC-5854-4D57-BE1F-49F453650330}">
      <dsp:nvSpPr>
        <dsp:cNvPr id="0" name=""/>
        <dsp:cNvSpPr/>
      </dsp:nvSpPr>
      <dsp:spPr>
        <a:xfrm>
          <a:off x="2307794" y="217679"/>
          <a:ext cx="1153897" cy="1153897"/>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Curiosity</a:t>
          </a:r>
        </a:p>
      </dsp:txBody>
      <dsp:txXfrm>
        <a:off x="2476778" y="386663"/>
        <a:ext cx="815929" cy="815929"/>
      </dsp:txXfrm>
    </dsp:sp>
    <dsp:sp modelId="{9E331E40-32BA-4022-8E6B-49F00C1B9F9C}">
      <dsp:nvSpPr>
        <dsp:cNvPr id="0" name=""/>
        <dsp:cNvSpPr/>
      </dsp:nvSpPr>
      <dsp:spPr>
        <a:xfrm>
          <a:off x="3461691" y="217679"/>
          <a:ext cx="1153897" cy="1153897"/>
        </a:xfrm>
        <a:prstGeom prst="ellipse">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Empathy</a:t>
          </a:r>
        </a:p>
      </dsp:txBody>
      <dsp:txXfrm>
        <a:off x="3630675" y="386663"/>
        <a:ext cx="815929" cy="815929"/>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569F72-A9EA-4215-BE7E-BE040E3B5CE9}">
      <dsp:nvSpPr>
        <dsp:cNvPr id="0" name=""/>
        <dsp:cNvSpPr/>
      </dsp:nvSpPr>
      <dsp:spPr>
        <a:xfrm>
          <a:off x="0" y="217679"/>
          <a:ext cx="1153897" cy="1153897"/>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Playfulness</a:t>
          </a:r>
        </a:p>
      </dsp:txBody>
      <dsp:txXfrm>
        <a:off x="168984" y="386663"/>
        <a:ext cx="815929" cy="815929"/>
      </dsp:txXfrm>
    </dsp:sp>
    <dsp:sp modelId="{7C8F811A-8749-4D28-9105-BE11232D1CC5}">
      <dsp:nvSpPr>
        <dsp:cNvPr id="0" name=""/>
        <dsp:cNvSpPr/>
      </dsp:nvSpPr>
      <dsp:spPr>
        <a:xfrm>
          <a:off x="1153897" y="217679"/>
          <a:ext cx="1153897" cy="1153897"/>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Acceptance</a:t>
          </a:r>
        </a:p>
      </dsp:txBody>
      <dsp:txXfrm>
        <a:off x="1322881" y="386663"/>
        <a:ext cx="815929" cy="815929"/>
      </dsp:txXfrm>
    </dsp:sp>
    <dsp:sp modelId="{94B48FFC-5854-4D57-BE1F-49F453650330}">
      <dsp:nvSpPr>
        <dsp:cNvPr id="0" name=""/>
        <dsp:cNvSpPr/>
      </dsp:nvSpPr>
      <dsp:spPr>
        <a:xfrm>
          <a:off x="2307794" y="217679"/>
          <a:ext cx="1153897" cy="1153897"/>
        </a:xfrm>
        <a:prstGeom prst="ellipse">
          <a:avLst/>
        </a:prstGeom>
        <a:solidFill>
          <a:schemeClr val="bg1">
            <a:lumMod val="8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Curiosity</a:t>
          </a:r>
        </a:p>
      </dsp:txBody>
      <dsp:txXfrm>
        <a:off x="2476778" y="386663"/>
        <a:ext cx="815929" cy="815929"/>
      </dsp:txXfrm>
    </dsp:sp>
    <dsp:sp modelId="{9E331E40-32BA-4022-8E6B-49F00C1B9F9C}">
      <dsp:nvSpPr>
        <dsp:cNvPr id="0" name=""/>
        <dsp:cNvSpPr/>
      </dsp:nvSpPr>
      <dsp:spPr>
        <a:xfrm>
          <a:off x="3461691" y="217679"/>
          <a:ext cx="1153897" cy="1153897"/>
        </a:xfrm>
        <a:prstGeom prst="ellipse">
          <a:avLst/>
        </a:prstGeom>
        <a:solidFill>
          <a:schemeClr val="accent2">
            <a:lumMod val="75000"/>
          </a:schemeClr>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533400">
            <a:lnSpc>
              <a:spcPct val="90000"/>
            </a:lnSpc>
            <a:spcBef>
              <a:spcPct val="0"/>
            </a:spcBef>
            <a:spcAft>
              <a:spcPct val="35000"/>
            </a:spcAft>
            <a:buNone/>
          </a:pPr>
          <a:r>
            <a:rPr lang="en-US" sz="1200" kern="1200" dirty="0">
              <a:solidFill>
                <a:schemeClr val="tx1"/>
              </a:solidFill>
            </a:rPr>
            <a:t>Empathy</a:t>
          </a:r>
        </a:p>
      </dsp:txBody>
      <dsp:txXfrm>
        <a:off x="3630675" y="386663"/>
        <a:ext cx="815929" cy="815929"/>
      </dsp:txXfrm>
    </dsp:sp>
  </dsp:spTree>
</dsp:drawing>
</file>

<file path=ppt/diagrams/layout1.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2.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3.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4.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5.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6.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7.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8.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9.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layout10.xml><?xml version="1.0" encoding="utf-8"?>
<dgm:layoutDef xmlns:dgm="http://schemas.openxmlformats.org/drawingml/2006/diagram" xmlns:a="http://schemas.openxmlformats.org/drawingml/2006/main" uniqueId="urn:microsoft.com/office/officeart/2009/3/layout/SubStepProcess">
  <dgm:title val=""/>
  <dgm:desc val=""/>
  <dgm:catLst>
    <dgm:cat type="process" pri="12250"/>
  </dgm:catLst>
  <dgm:sampData>
    <dgm:dataModel>
      <dgm:ptLst>
        <dgm:pt modelId="0" type="doc"/>
        <dgm:pt modelId="1">
          <dgm:prSet phldr="1"/>
        </dgm:pt>
        <dgm:pt modelId="11">
          <dgm:prSet phldr="1"/>
        </dgm:pt>
        <dgm:pt modelId="12">
          <dgm:prSet phldr="1"/>
        </dgm:pt>
        <dgm:pt modelId="2">
          <dgm:prSet phldr="1"/>
        </dgm:pt>
        <dgm:pt modelId="3">
          <dgm:prSet phldr="1"/>
        </dgm:pt>
      </dgm:ptLst>
      <dgm:cxnLst>
        <dgm:cxn modelId="6" srcId="0" destId="1" srcOrd="0" destOrd="0"/>
        <dgm:cxn modelId="61" srcId="1" destId="11" srcOrd="0" destOrd="0"/>
        <dgm:cxn modelId="62" srcId="1" destId="12" srcOrd="1" destOrd="0"/>
        <dgm:cxn modelId="7" srcId="0" destId="2" srcOrd="0" destOrd="0"/>
        <dgm:cxn modelId="8" srcId="0" destId="3" srcOrd="0" destOrd="0"/>
      </dgm:cxnLst>
      <dgm:bg/>
      <dgm:whole/>
    </dgm:dataModel>
  </dgm:sampData>
  <dgm:styleData>
    <dgm:dataModel>
      <dgm:ptLst>
        <dgm:pt modelId="0" type="doc"/>
        <dgm:pt modelId="1">
          <dgm:prSet phldr="1"/>
        </dgm:pt>
        <dgm:pt modelId="11">
          <dgm:prSet phldr="1"/>
        </dgm:pt>
        <dgm:pt modelId="12">
          <dgm:prSet phldr="1"/>
        </dgm:pt>
        <dgm:pt modelId="2">
          <dgm:prSet phldr="1"/>
        </dgm:pt>
      </dgm:ptLst>
      <dgm:cxnLst>
        <dgm:cxn modelId="4" srcId="0" destId="1" srcOrd="0" destOrd="0"/>
        <dgm:cxn modelId="41" srcId="1" destId="11" srcOrd="0" destOrd="0"/>
        <dgm:cxn modelId="42" srcId="1" destId="12" srcOrd="1" destOrd="0"/>
        <dgm:cxn modelId="5" srcId="0" destId="2" srcOrd="0" destOrd="0"/>
      </dgm:cxnLst>
      <dgm:bg/>
      <dgm:whole/>
    </dgm:dataModel>
  </dgm:styleData>
  <dgm:clrData>
    <dgm:dataModel>
      <dgm:ptLst>
        <dgm:pt modelId="0" type="doc"/>
        <dgm:pt modelId="1">
          <dgm:prSet phldr="1"/>
        </dgm:pt>
        <dgm:pt modelId="11">
          <dgm:prSet phldr="1"/>
        </dgm:pt>
        <dgm:pt modelId="12">
          <dgm:prSet phldr="1"/>
        </dgm:pt>
        <dgm:pt modelId="2">
          <dgm:prSet phldr="1"/>
        </dgm:pt>
        <dgm:pt modelId="3">
          <dgm:prSet phldr="1"/>
        </dgm:pt>
        <dgm:pt modelId="4">
          <dgm:prSet phldr="1"/>
        </dgm:pt>
      </dgm:ptLst>
      <dgm:cxnLst>
        <dgm:cxn modelId="8" srcId="0" destId="1" srcOrd="0" destOrd="0"/>
        <dgm:cxn modelId="81" srcId="1" destId="11" srcOrd="0" destOrd="0"/>
        <dgm:cxn modelId="82" srcId="1" destId="12" srcOrd="1" destOrd="0"/>
        <dgm:cxn modelId="9" srcId="0" destId="2" srcOrd="0" destOrd="0"/>
        <dgm:cxn modelId="10" srcId="0" destId="3" srcOrd="0" destOrd="0"/>
        <dgm:cxn modelId="11" srcId="0" destId="4" srcOrd="0" destOrd="0"/>
      </dgm:cxnLst>
      <dgm:bg/>
      <dgm:whole/>
    </dgm:dataModel>
  </dgm:clrData>
  <dgm:layoutNode name="Name0">
    <dgm:varLst>
      <dgm:chMax val="7"/>
      <dgm:dir/>
      <dgm:animOne val="branch"/>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parTx1" refType="w"/>
      <dgm:constr type="w" for="ch" forName="chLin1" refType="w" refFor="ch" refForName="parTx1" fact="1.38"/>
      <dgm:constr type="h" for="ch" forName="chLin1" refType="h"/>
      <dgm:constr type="w" for="ch" forName="spPre1" refType="w" fact="0.27"/>
      <dgm:constr type="w" for="ch" forName="spPost1" refType="w" fact="0.27"/>
      <dgm:constr type="h" for="ch" forName="spPre1" refType="h"/>
      <dgm:constr type="h" for="ch" forName="spPost1" refType="h"/>
      <dgm:constr type="primFontSz" for="ch" forName="parTx1" val="65"/>
      <dgm:constr type="primFontSz" for="des" forName="desTx1" refType="primFontSz" refFor="ch" refForName="parTx1" fact="0.78"/>
      <dgm:constr type="primFontSz" for="des" forName="desTx1" op="equ"/>
      <dgm:constr type="w" for="ch" forName="parTx2" refType="w"/>
      <dgm:constr type="w" for="ch" forName="chLin2" refType="w" refFor="ch" refForName="parTx2" fact="1.38"/>
      <dgm:constr type="h" for="ch" forName="chLin2" refType="h"/>
      <dgm:constr type="w" for="ch" forName="spPre2" refType="w" fact="0.54"/>
      <dgm:constr type="w" for="ch" forName="spPost2" refType="w" fact="0.54"/>
      <dgm:constr type="h" for="ch" forName="spPre2" refType="h"/>
      <dgm:constr type="h" for="ch" forName="spPost2" refType="h"/>
      <dgm:constr type="primFontSz" for="ch" forName="parTx2" refType="primFontSz" refFor="ch" refForName="parTx1" op="equ"/>
      <dgm:constr type="primFontSz" for="des" forName="desTx2" refType="primFontSz" refFor="des" refForName="desTx1" op="equ"/>
      <dgm:constr type="w" for="ch" forName="parTx3" refType="w"/>
      <dgm:constr type="w" for="ch" forName="chLin3" refType="w" refFor="ch" refForName="parTx3" fact="1.38"/>
      <dgm:constr type="h" for="ch" forName="chLin3" refType="h"/>
      <dgm:constr type="w" for="ch" forName="spPre3" refType="w" fact="0.54"/>
      <dgm:constr type="w" for="ch" forName="spPost3" refType="w" fact="0.54"/>
      <dgm:constr type="h" for="ch" forName="spPre3" refType="h"/>
      <dgm:constr type="h" for="ch" forName="spPost3" refType="h"/>
      <dgm:constr type="primFontSz" for="ch" forName="parTx3" refType="primFontSz" refFor="ch" refForName="parTx1" op="equ"/>
      <dgm:constr type="primFontSz" for="des" forName="desTx3" refType="primFontSz" refFor="des" refForName="desTx1" op="equ"/>
      <dgm:constr type="w" for="ch" forName="parTx4" refType="w"/>
      <dgm:constr type="w" for="ch" forName="chLin4" refType="w" refFor="ch" refForName="parTx4" fact="1.38"/>
      <dgm:constr type="h" for="ch" forName="chLin4" refType="h"/>
      <dgm:constr type="w" for="ch" forName="spPre4" refType="w" fact="0.54"/>
      <dgm:constr type="w" for="ch" forName="spPost4" refType="w" fact="0.54"/>
      <dgm:constr type="h" for="ch" forName="spPre4" refType="h"/>
      <dgm:constr type="h" for="ch" forName="spPost4" refType="h"/>
      <dgm:constr type="primFontSz" for="ch" forName="parTx4" refType="primFontSz" refFor="ch" refForName="parTx1" op="equ"/>
      <dgm:constr type="primFontSz" for="des" forName="desTx4" refType="primFontSz" refFor="des" refForName="desTx1" op="equ"/>
      <dgm:constr type="w" for="ch" forName="parTx5" refType="w"/>
      <dgm:constr type="w" for="ch" forName="chLin5" refType="w" refFor="ch" refForName="parTx5" fact="1.38"/>
      <dgm:constr type="h" for="ch" forName="chLin5" refType="h"/>
      <dgm:constr type="w" for="ch" forName="spPre5" refType="w" fact="0.54"/>
      <dgm:constr type="w" for="ch" forName="spPost5" refType="w" fact="0.54"/>
      <dgm:constr type="h" for="ch" forName="spPre5" refType="h"/>
      <dgm:constr type="h" for="ch" forName="spPost5" refType="h"/>
      <dgm:constr type="primFontSz" for="ch" forName="parTx5" refType="primFontSz" refFor="ch" refForName="parTx1" op="equ"/>
      <dgm:constr type="primFontSz" for="des" forName="desTx5" refType="primFontSz" refFor="des" refForName="desTx1" op="equ"/>
      <dgm:constr type="w" for="ch" forName="parTx6" refType="w"/>
      <dgm:constr type="w" for="ch" forName="chLin6" refType="w" refFor="ch" refForName="parTx6" fact="1.38"/>
      <dgm:constr type="h" for="ch" forName="chLin6" refType="h"/>
      <dgm:constr type="w" for="ch" forName="spPre6" refType="w" fact="0.54"/>
      <dgm:constr type="w" for="ch" forName="spPost6" refType="w" fact="0.54"/>
      <dgm:constr type="h" for="ch" forName="spPre6" refType="h"/>
      <dgm:constr type="h" for="ch" forName="spPost6" refType="h"/>
      <dgm:constr type="primFontSz" for="ch" forName="parTx6" refType="primFontSz" refFor="ch" refForName="parTx1" op="equ"/>
      <dgm:constr type="primFontSz" for="des" forName="desTx6" refType="primFontSz" refFor="des" refForName="desTx1" op="equ"/>
      <dgm:constr type="w" for="ch" forName="parTx7" refType="w"/>
      <dgm:constr type="w" for="ch" forName="chLin7" refType="w" refFor="ch" refForName="parTx7" fact="1.38"/>
      <dgm:constr type="h" for="ch" forName="chLin7" refType="h"/>
      <dgm:constr type="w" for="ch" forName="spPre7" refType="w" fact="0.54"/>
      <dgm:constr type="w" for="ch" forName="spPost7" refType="w" fact="0.54"/>
      <dgm:constr type="h" for="ch" forName="spPre7" refType="h"/>
      <dgm:constr type="h" for="ch" forName="spPost7" refType="h"/>
      <dgm:constr type="primFontSz" for="ch" forName="parTx7" refType="primFontSz" refFor="ch" refForName="parTx1" op="equ"/>
      <dgm:constr type="primFontSz" for="des" forName="desTx7" refType="primFontSz" refFor="des" refForName="desTx1" op="equ"/>
    </dgm:constrLst>
    <dgm:forEach name="Name4" axis="ch" ptType="node">
      <dgm:choose name="Name5">
        <dgm:if name="Name6" axis="self" ptType="node" func="pos" op="equ" val="1">
          <dgm:layoutNode name="parTx1"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
            <dgm:if name="Name8" axis="ch" ptType="node" func="cnt" op="gte" val="1">
              <dgm:layoutNode name="spPre1">
                <dgm:alg type="sp"/>
                <dgm:shape xmlns:r="http://schemas.openxmlformats.org/officeDocument/2006/relationships" r:blip="">
                  <dgm:adjLst/>
                </dgm:shape>
              </dgm:layoutNode>
              <dgm:layoutNode name="chLin1">
                <dgm:alg type="lin">
                  <dgm:param type="linDir" val="fromT"/>
                </dgm:alg>
                <dgm:shape xmlns:r="http://schemas.openxmlformats.org/officeDocument/2006/relationships" r:blip="">
                  <dgm:adjLst/>
                </dgm:shape>
                <dgm:presOf/>
                <dgm:constrLst>
                  <dgm:constr type="w" for="ch" forName="txAndLines1" refType="w" fact="0.77"/>
                  <dgm:constr type="w" for="ch" forName="top1" refType="w" refFor="ch" refForName="txAndLines1" fact="0.78"/>
                </dgm:constrLst>
                <dgm:forEach name="Name9" axis="ch">
                  <dgm:forEach name="Name10" axis="self" ptType="parTrans">
                    <dgm:layoutNode name="Name11" styleLbl="parChTrans1D1">
                      <dgm:choose name="Name12">
                        <dgm:if name="Name13" func="var" arg="dir" op="equ" val="norm">
                          <dgm:alg type="conn">
                            <dgm:param type="dim" val="1D"/>
                            <dgm:param type="begPts" val="midR"/>
                            <dgm:param type="endSty" val="noArr"/>
                            <dgm:param type="dstNode" val="anchor1"/>
                          </dgm:alg>
                        </dgm:if>
                        <dgm:else name="Name14">
                          <dgm:alg type="conn">
                            <dgm:param type="dim" val="1D"/>
                            <dgm:param type="begPts" val="midL"/>
                            <dgm:param type="endSty" val="noArr"/>
                            <dgm:param type="srcNode" val="parTx1"/>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 axis="self" ptType="node">
                    <dgm:choose name="Name16">
                      <dgm:if name="Name17" axis="par ch" ptType="node node" func="cnt" op="equ" val="1">
                        <dgm:layoutNode name="top1">
                          <dgm:alg type="sp"/>
                          <dgm:shape xmlns:r="http://schemas.openxmlformats.org/officeDocument/2006/relationships" r:blip="">
                            <dgm:adjLst/>
                          </dgm:shape>
                          <dgm:constrLst>
                            <dgm:constr type="h" refType="w" fact="0.6"/>
                          </dgm:constrLst>
                        </dgm:layoutNode>
                      </dgm:if>
                      <dgm:else name="Name18"/>
                    </dgm:choose>
                    <dgm:layoutNode name="txAndLines1">
                      <dgm:choose name="Name19">
                        <dgm:if name="Name20" func="var" arg="dir" op="equ" val="norm">
                          <dgm:alg type="lin"/>
                        </dgm:if>
                        <dgm:else name="Name21">
                          <dgm:alg type="lin">
                            <dgm:param type="linDir" val="fromR"/>
                          </dgm:alg>
                        </dgm:else>
                      </dgm:choose>
                      <dgm:shape xmlns:r="http://schemas.openxmlformats.org/officeDocument/2006/relationships" r:blip="">
                        <dgm:adjLst/>
                      </dgm:shape>
                      <dgm:presOf/>
                      <dgm:choose name="Name22">
                        <dgm:if name="Name23" axis="root ch" ptType="all node" func="cnt" op="gte" val="2">
                          <dgm:constrLst>
                            <dgm:constr type="w" for="ch" forName="anchor1" refType="w"/>
                            <dgm:constr type="w" for="ch" forName="backup1" refType="w" fact="-1"/>
                            <dgm:constr type="w" for="ch" forName="preLine1" refType="w" fact="0.11"/>
                            <dgm:constr type="w" for="ch" forName="desTx1" refType="w" fact="0.78"/>
                            <dgm:constr type="w" for="ch" forName="postLine1" refType="w" fact="0.11"/>
                          </dgm:constrLst>
                        </dgm:if>
                        <dgm:else name="Name24">
                          <dgm:constrLst>
                            <dgm:constr type="w" for="ch" forName="anchor1" refType="w" fact="0.89"/>
                            <dgm:constr type="w" for="ch" forName="backup1" refType="w" fact="-0.89"/>
                            <dgm:constr type="w" for="ch" forName="preLine1" refType="w" fact="0.11"/>
                            <dgm:constr type="w" for="ch" forName="desTx1" refType="w" fact="0.78"/>
                          </dgm:constrLst>
                        </dgm:else>
                      </dgm:choose>
                      <dgm:layoutNode name="anchor1" moveWith="desTx1">
                        <dgm:alg type="sp"/>
                        <dgm:shape xmlns:r="http://schemas.openxmlformats.org/officeDocument/2006/relationships" r:blip="">
                          <dgm:adjLst/>
                        </dgm:shape>
                      </dgm:layoutNode>
                      <dgm:layoutNode name="backup1" moveWith="desTx1">
                        <dgm:alg type="sp"/>
                        <dgm:shape xmlns:r="http://schemas.openxmlformats.org/officeDocument/2006/relationships" r:blip="">
                          <dgm:adjLst/>
                        </dgm:shape>
                      </dgm:layoutNode>
                      <dgm:layoutNode name="preLine1" styleLbl="parChTrans1D1" moveWith="desTx1">
                        <dgm:alg type="sp"/>
                        <dgm:shape xmlns:r="http://schemas.openxmlformats.org/officeDocument/2006/relationships" type="line" r:blip="">
                          <dgm:adjLst/>
                        </dgm:shape>
                        <dgm:presOf/>
                      </dgm:layoutNode>
                      <dgm:layoutNode name="desTx1"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25">
                        <dgm:if name="Name26" axis="root ch" ptType="all node" func="cnt" op="gte" val="2">
                          <dgm:layoutNode name="postLine1" styleLbl="parChTrans1D1" moveWith="desTx1">
                            <dgm:alg type="sp"/>
                            <dgm:shape xmlns:r="http://schemas.openxmlformats.org/officeDocument/2006/relationships" type="line" r:blip="">
                              <dgm:adjLst/>
                            </dgm:shape>
                            <dgm:presOf/>
                          </dgm:layoutNode>
                        </dgm:if>
                        <dgm:else name="Name27"/>
                      </dgm:choose>
                    </dgm:layoutNode>
                  </dgm:forEach>
                  <dgm:choose name="Name28">
                    <dgm:if name="Name29" axis="root ch" ptType="all node" func="cnt" op="gte" val="2">
                      <dgm:forEach name="Name30" axis="self" ptType="parTrans">
                        <dgm:layoutNode name="Name31" styleLbl="parChTrans1D1">
                          <dgm:choose name="Name32">
                            <dgm:if name="Name33" func="var" arg="dir" op="equ" val="norm">
                              <dgm:alg type="conn">
                                <dgm:param type="dim" val="1D"/>
                                <dgm:param type="begPts" val="midL"/>
                                <dgm:param type="srcNode" val="parTx2"/>
                                <dgm:param type="endSty" val="noArr"/>
                                <dgm:param type="dstNode" val="anchor1"/>
                              </dgm:alg>
                            </dgm:if>
                            <dgm:else name="Name34">
                              <dgm:alg type="conn">
                                <dgm:param type="dim" val="1D"/>
                                <dgm:param type="begPts" val="midR"/>
                                <dgm:param type="endSty" val="noArr"/>
                                <dgm:param type="srcNode" val="parTx2"/>
                                <dgm:param type="dstNode" val="anchor1"/>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35"/>
                  </dgm:choose>
                </dgm:forEach>
              </dgm:layoutNode>
              <dgm:choose name="Name36">
                <dgm:if name="Name37" axis="root ch" ptType="all node" func="cnt" op="gte" val="2">
                  <dgm:layoutNode name="spPost1">
                    <dgm:alg type="sp"/>
                    <dgm:shape xmlns:r="http://schemas.openxmlformats.org/officeDocument/2006/relationships" r:blip="">
                      <dgm:adjLst/>
                    </dgm:shape>
                  </dgm:layoutNode>
                </dgm:if>
                <dgm:else name="Name38"/>
              </dgm:choose>
            </dgm:if>
            <dgm:else name="Name39"/>
          </dgm:choose>
        </dgm:if>
        <dgm:if name="Name40" axis="self" ptType="node" func="pos" op="equ" val="2">
          <dgm:layoutNode name="parTx2"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41">
            <dgm:if name="Name42" axis="ch" ptType="node" func="cnt" op="gte" val="1">
              <dgm:layoutNode name="spPre2">
                <dgm:alg type="sp"/>
                <dgm:shape xmlns:r="http://schemas.openxmlformats.org/officeDocument/2006/relationships" r:blip="">
                  <dgm:adjLst/>
                </dgm:shape>
              </dgm:layoutNode>
              <dgm:layoutNode name="chLin2">
                <dgm:alg type="lin">
                  <dgm:param type="linDir" val="fromT"/>
                </dgm:alg>
                <dgm:shape xmlns:r="http://schemas.openxmlformats.org/officeDocument/2006/relationships" r:blip="">
                  <dgm:adjLst/>
                </dgm:shape>
                <dgm:presOf/>
                <dgm:constrLst>
                  <dgm:constr type="w" for="ch" forName="txAndLines2" refType="w" fact="0.77"/>
                  <dgm:constr type="w" for="ch" forName="top2" refType="w" refFor="ch" refForName="txAndLines2" fact="0.78"/>
                </dgm:constrLst>
                <dgm:forEach name="Name43" axis="ch">
                  <dgm:forEach name="Name44" axis="self" ptType="parTrans">
                    <dgm:layoutNode name="Name45" styleLbl="parChTrans1D1">
                      <dgm:choose name="Name46">
                        <dgm:if name="Name47" func="var" arg="dir" op="equ" val="norm">
                          <dgm:alg type="conn">
                            <dgm:param type="dim" val="1D"/>
                            <dgm:param type="begPts" val="midR"/>
                            <dgm:param type="endSty" val="noArr"/>
                            <dgm:param type="dstNode" val="anchor2"/>
                          </dgm:alg>
                        </dgm:if>
                        <dgm:else name="Name48">
                          <dgm:alg type="conn">
                            <dgm:param type="dim" val="1D"/>
                            <dgm:param type="begPts" val="midL"/>
                            <dgm:param type="endSty" val="noArr"/>
                            <dgm:param type="srcNode" val="parTx2"/>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49" axis="self" ptType="node">
                    <dgm:choose name="Name50">
                      <dgm:if name="Name51" axis="par ch" ptType="node node" func="cnt" op="equ" val="1">
                        <dgm:layoutNode name="top2">
                          <dgm:alg type="sp"/>
                          <dgm:shape xmlns:r="http://schemas.openxmlformats.org/officeDocument/2006/relationships" r:blip="">
                            <dgm:adjLst/>
                          </dgm:shape>
                          <dgm:constrLst>
                            <dgm:constr type="h" refType="w" fact="0.6"/>
                          </dgm:constrLst>
                        </dgm:layoutNode>
                      </dgm:if>
                      <dgm:else name="Name52"/>
                    </dgm:choose>
                    <dgm:layoutNode name="txAndLines2">
                      <dgm:choose name="Name53">
                        <dgm:if name="Name54" func="var" arg="dir" op="equ" val="norm">
                          <dgm:alg type="lin"/>
                        </dgm:if>
                        <dgm:else name="Name55">
                          <dgm:alg type="lin">
                            <dgm:param type="linDir" val="fromR"/>
                          </dgm:alg>
                        </dgm:else>
                      </dgm:choose>
                      <dgm:shape xmlns:r="http://schemas.openxmlformats.org/officeDocument/2006/relationships" r:blip="">
                        <dgm:adjLst/>
                      </dgm:shape>
                      <dgm:presOf/>
                      <dgm:choose name="Name56">
                        <dgm:if name="Name57" axis="root ch" ptType="all node" func="cnt" op="gte" val="3">
                          <dgm:constrLst>
                            <dgm:constr type="w" for="ch" forName="anchor2" refType="w"/>
                            <dgm:constr type="w" for="ch" forName="backup2" refType="w" fact="-1"/>
                            <dgm:constr type="w" for="ch" forName="preLine2" refType="w" fact="0.11"/>
                            <dgm:constr type="w" for="ch" forName="desTx2" refType="w" fact="0.78"/>
                            <dgm:constr type="w" for="ch" forName="postLine2" refType="w" fact="0.11"/>
                          </dgm:constrLst>
                        </dgm:if>
                        <dgm:else name="Name58">
                          <dgm:constrLst>
                            <dgm:constr type="w" for="ch" forName="anchor2" refType="w" fact="0.89"/>
                            <dgm:constr type="w" for="ch" forName="backup2" refType="w" fact="-0.89"/>
                            <dgm:constr type="w" for="ch" forName="preLine2" refType="w" fact="0.11"/>
                            <dgm:constr type="w" for="ch" forName="desTx2" refType="w" fact="0.78"/>
                          </dgm:constrLst>
                        </dgm:else>
                      </dgm:choose>
                      <dgm:layoutNode name="anchor2" moveWith="desTx2">
                        <dgm:alg type="sp"/>
                        <dgm:shape xmlns:r="http://schemas.openxmlformats.org/officeDocument/2006/relationships" r:blip="">
                          <dgm:adjLst/>
                        </dgm:shape>
                      </dgm:layoutNode>
                      <dgm:layoutNode name="backup2" moveWith="desTx2">
                        <dgm:alg type="sp"/>
                        <dgm:shape xmlns:r="http://schemas.openxmlformats.org/officeDocument/2006/relationships" r:blip="">
                          <dgm:adjLst/>
                        </dgm:shape>
                      </dgm:layoutNode>
                      <dgm:layoutNode name="preLine2" styleLbl="parChTrans1D1" moveWith="desTx2">
                        <dgm:alg type="sp"/>
                        <dgm:shape xmlns:r="http://schemas.openxmlformats.org/officeDocument/2006/relationships" type="line" r:blip="">
                          <dgm:adjLst/>
                        </dgm:shape>
                        <dgm:presOf/>
                      </dgm:layoutNode>
                      <dgm:layoutNode name="desTx2"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59">
                        <dgm:if name="Name60" axis="root ch" ptType="all node" func="cnt" op="gte" val="3">
                          <dgm:layoutNode name="postLine2" styleLbl="parChTrans1D1" moveWith="desTx2">
                            <dgm:alg type="sp"/>
                            <dgm:shape xmlns:r="http://schemas.openxmlformats.org/officeDocument/2006/relationships" type="line" r:blip="">
                              <dgm:adjLst/>
                            </dgm:shape>
                            <dgm:presOf/>
                          </dgm:layoutNode>
                        </dgm:if>
                        <dgm:else name="Name61"/>
                      </dgm:choose>
                    </dgm:layoutNode>
                  </dgm:forEach>
                  <dgm:choose name="Name62">
                    <dgm:if name="Name63" axis="root ch" ptType="all node" func="cnt" op="gte" val="3">
                      <dgm:forEach name="Name64" axis="self" ptType="parTrans">
                        <dgm:layoutNode name="Name65" styleLbl="parChTrans1D1">
                          <dgm:choose name="Name66">
                            <dgm:if name="Name67" func="var" arg="dir" op="equ" val="norm">
                              <dgm:alg type="conn">
                                <dgm:param type="dim" val="1D"/>
                                <dgm:param type="begPts" val="midL"/>
                                <dgm:param type="srcNode" val="parTx3"/>
                                <dgm:param type="endSty" val="noArr"/>
                                <dgm:param type="dstNode" val="anchor2"/>
                              </dgm:alg>
                            </dgm:if>
                            <dgm:else name="Name68">
                              <dgm:alg type="conn">
                                <dgm:param type="dim" val="1D"/>
                                <dgm:param type="begPts" val="midR"/>
                                <dgm:param type="endSty" val="noArr"/>
                                <dgm:param type="srcNode" val="parTx3"/>
                                <dgm:param type="dstNode" val="anchor2"/>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69"/>
                  </dgm:choose>
                </dgm:forEach>
              </dgm:layoutNode>
              <dgm:choose name="Name70">
                <dgm:if name="Name71" axis="root ch" ptType="all node" func="cnt" op="gte" val="3">
                  <dgm:layoutNode name="spPost2">
                    <dgm:alg type="sp"/>
                    <dgm:shape xmlns:r="http://schemas.openxmlformats.org/officeDocument/2006/relationships" r:blip="">
                      <dgm:adjLst/>
                    </dgm:shape>
                  </dgm:layoutNode>
                </dgm:if>
                <dgm:else name="Name72"/>
              </dgm:choose>
            </dgm:if>
            <dgm:else name="Name73"/>
          </dgm:choose>
        </dgm:if>
        <dgm:if name="Name74" axis="self" ptType="node" func="pos" op="equ" val="3">
          <dgm:layoutNode name="parTx3"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75">
            <dgm:if name="Name76" axis="ch" ptType="node" func="cnt" op="gte" val="1">
              <dgm:layoutNode name="spPre3">
                <dgm:alg type="sp"/>
                <dgm:shape xmlns:r="http://schemas.openxmlformats.org/officeDocument/2006/relationships" r:blip="">
                  <dgm:adjLst/>
                </dgm:shape>
              </dgm:layoutNode>
              <dgm:layoutNode name="chLin3">
                <dgm:alg type="lin">
                  <dgm:param type="linDir" val="fromT"/>
                </dgm:alg>
                <dgm:shape xmlns:r="http://schemas.openxmlformats.org/officeDocument/2006/relationships" r:blip="">
                  <dgm:adjLst/>
                </dgm:shape>
                <dgm:presOf/>
                <dgm:constrLst>
                  <dgm:constr type="w" for="ch" forName="txAndLines3" refType="w" fact="0.77"/>
                  <dgm:constr type="w" for="ch" forName="top3" refType="w" refFor="ch" refForName="txAndLines3" fact="0.78"/>
                </dgm:constrLst>
                <dgm:forEach name="Name77" axis="ch">
                  <dgm:forEach name="Name78" axis="self" ptType="parTrans">
                    <dgm:layoutNode name="Name79" styleLbl="parChTrans1D1">
                      <dgm:choose name="Name80">
                        <dgm:if name="Name81" func="var" arg="dir" op="equ" val="norm">
                          <dgm:alg type="conn">
                            <dgm:param type="dim" val="1D"/>
                            <dgm:param type="begPts" val="midR"/>
                            <dgm:param type="endSty" val="noArr"/>
                            <dgm:param type="dstNode" val="anchor3"/>
                          </dgm:alg>
                        </dgm:if>
                        <dgm:else name="Name82">
                          <dgm:alg type="conn">
                            <dgm:param type="dim" val="1D"/>
                            <dgm:param type="begPts" val="midL"/>
                            <dgm:param type="endSty" val="noArr"/>
                            <dgm:param type="srcNode" val="parTx3"/>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83" axis="self" ptType="node">
                    <dgm:choose name="Name84">
                      <dgm:if name="Name85" axis="par ch" ptType="node node" func="cnt" op="equ" val="1">
                        <dgm:layoutNode name="top3">
                          <dgm:alg type="sp"/>
                          <dgm:shape xmlns:r="http://schemas.openxmlformats.org/officeDocument/2006/relationships" r:blip="">
                            <dgm:adjLst/>
                          </dgm:shape>
                          <dgm:constrLst>
                            <dgm:constr type="h" refType="w" fact="0.6"/>
                          </dgm:constrLst>
                        </dgm:layoutNode>
                      </dgm:if>
                      <dgm:else name="Name86"/>
                    </dgm:choose>
                    <dgm:layoutNode name="txAndLines3">
                      <dgm:choose name="Name87">
                        <dgm:if name="Name88" func="var" arg="dir" op="equ" val="norm">
                          <dgm:alg type="lin"/>
                        </dgm:if>
                        <dgm:else name="Name89">
                          <dgm:alg type="lin">
                            <dgm:param type="linDir" val="fromR"/>
                          </dgm:alg>
                        </dgm:else>
                      </dgm:choose>
                      <dgm:shape xmlns:r="http://schemas.openxmlformats.org/officeDocument/2006/relationships" r:blip="">
                        <dgm:adjLst/>
                      </dgm:shape>
                      <dgm:presOf/>
                      <dgm:choose name="Name90">
                        <dgm:if name="Name91" axis="root ch" ptType="all node" func="cnt" op="gte" val="4">
                          <dgm:constrLst>
                            <dgm:constr type="w" for="ch" forName="anchor3" refType="w"/>
                            <dgm:constr type="w" for="ch" forName="backup3" refType="w" fact="-1"/>
                            <dgm:constr type="w" for="ch" forName="preLine3" refType="w" fact="0.11"/>
                            <dgm:constr type="w" for="ch" forName="desTx3" refType="w" fact="0.78"/>
                            <dgm:constr type="w" for="ch" forName="postLine3" refType="w" fact="0.11"/>
                          </dgm:constrLst>
                        </dgm:if>
                        <dgm:else name="Name92">
                          <dgm:constrLst>
                            <dgm:constr type="w" for="ch" forName="anchor3" refType="w" fact="0.89"/>
                            <dgm:constr type="w" for="ch" forName="backup3" refType="w" fact="-0.89"/>
                            <dgm:constr type="w" for="ch" forName="preLine3" refType="w" fact="0.11"/>
                            <dgm:constr type="w" for="ch" forName="desTx3" refType="w" fact="0.78"/>
                          </dgm:constrLst>
                        </dgm:else>
                      </dgm:choose>
                      <dgm:layoutNode name="anchor3" moveWith="desTx3">
                        <dgm:alg type="sp"/>
                        <dgm:shape xmlns:r="http://schemas.openxmlformats.org/officeDocument/2006/relationships" r:blip="">
                          <dgm:adjLst/>
                        </dgm:shape>
                      </dgm:layoutNode>
                      <dgm:layoutNode name="backup3" moveWith="desTx3">
                        <dgm:alg type="sp"/>
                        <dgm:shape xmlns:r="http://schemas.openxmlformats.org/officeDocument/2006/relationships" r:blip="">
                          <dgm:adjLst/>
                        </dgm:shape>
                      </dgm:layoutNode>
                      <dgm:layoutNode name="preLine3" styleLbl="parChTrans1D1" moveWith="desTx3">
                        <dgm:alg type="sp"/>
                        <dgm:shape xmlns:r="http://schemas.openxmlformats.org/officeDocument/2006/relationships" type="line" r:blip="">
                          <dgm:adjLst/>
                        </dgm:shape>
                        <dgm:presOf/>
                      </dgm:layoutNode>
                      <dgm:layoutNode name="desTx3"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93">
                        <dgm:if name="Name94" axis="root ch" ptType="all node" func="cnt" op="gte" val="4">
                          <dgm:layoutNode name="postLine3" styleLbl="parChTrans1D1" moveWith="desTx3">
                            <dgm:alg type="sp"/>
                            <dgm:shape xmlns:r="http://schemas.openxmlformats.org/officeDocument/2006/relationships" type="line" r:blip="">
                              <dgm:adjLst/>
                            </dgm:shape>
                            <dgm:presOf/>
                          </dgm:layoutNode>
                        </dgm:if>
                        <dgm:else name="Name95"/>
                      </dgm:choose>
                    </dgm:layoutNode>
                  </dgm:forEach>
                  <dgm:choose name="Name96">
                    <dgm:if name="Name97" axis="root ch" ptType="all node" func="cnt" op="gte" val="4">
                      <dgm:forEach name="Name98" axis="self" ptType="parTrans">
                        <dgm:layoutNode name="Name99" styleLbl="parChTrans1D1">
                          <dgm:choose name="Name100">
                            <dgm:if name="Name101" func="var" arg="dir" op="equ" val="norm">
                              <dgm:alg type="conn">
                                <dgm:param type="dim" val="1D"/>
                                <dgm:param type="begPts" val="midL"/>
                                <dgm:param type="srcNode" val="parTx4"/>
                                <dgm:param type="endSty" val="noArr"/>
                                <dgm:param type="dstNode" val="anchor3"/>
                              </dgm:alg>
                            </dgm:if>
                            <dgm:else name="Name102">
                              <dgm:alg type="conn">
                                <dgm:param type="dim" val="1D"/>
                                <dgm:param type="begPts" val="midR"/>
                                <dgm:param type="endSty" val="noArr"/>
                                <dgm:param type="srcNode" val="parTx4"/>
                                <dgm:param type="dstNode" val="anchor3"/>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03"/>
                  </dgm:choose>
                </dgm:forEach>
              </dgm:layoutNode>
              <dgm:choose name="Name104">
                <dgm:if name="Name105" axis="root ch" ptType="all node" func="cnt" op="gte" val="4">
                  <dgm:layoutNode name="spPost3">
                    <dgm:alg type="sp"/>
                    <dgm:shape xmlns:r="http://schemas.openxmlformats.org/officeDocument/2006/relationships" r:blip="">
                      <dgm:adjLst/>
                    </dgm:shape>
                  </dgm:layoutNode>
                </dgm:if>
                <dgm:else name="Name106"/>
              </dgm:choose>
            </dgm:if>
            <dgm:else name="Name107"/>
          </dgm:choose>
        </dgm:if>
        <dgm:if name="Name108" axis="self" ptType="node" func="pos" op="equ" val="4">
          <dgm:layoutNode name="parTx4"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09">
            <dgm:if name="Name110" axis="ch" ptType="node" func="cnt" op="gte" val="1">
              <dgm:layoutNode name="spPre4">
                <dgm:alg type="sp"/>
                <dgm:shape xmlns:r="http://schemas.openxmlformats.org/officeDocument/2006/relationships" r:blip="">
                  <dgm:adjLst/>
                </dgm:shape>
              </dgm:layoutNode>
              <dgm:layoutNode name="chLin4">
                <dgm:alg type="lin">
                  <dgm:param type="linDir" val="fromT"/>
                </dgm:alg>
                <dgm:shape xmlns:r="http://schemas.openxmlformats.org/officeDocument/2006/relationships" r:blip="">
                  <dgm:adjLst/>
                </dgm:shape>
                <dgm:presOf/>
                <dgm:constrLst>
                  <dgm:constr type="w" for="ch" forName="txAndLines4" refType="w" fact="0.77"/>
                  <dgm:constr type="w" for="ch" forName="top4" refType="w" refFor="ch" refForName="txAndLines4" fact="0.78"/>
                </dgm:constrLst>
                <dgm:forEach name="Name111" axis="ch">
                  <dgm:forEach name="Name112" axis="self" ptType="parTrans">
                    <dgm:layoutNode name="Name113" styleLbl="parChTrans1D1">
                      <dgm:choose name="Name114">
                        <dgm:if name="Name115" func="var" arg="dir" op="equ" val="norm">
                          <dgm:alg type="conn">
                            <dgm:param type="dim" val="1D"/>
                            <dgm:param type="begPts" val="midR"/>
                            <dgm:param type="endSty" val="noArr"/>
                            <dgm:param type="dstNode" val="anchor4"/>
                          </dgm:alg>
                        </dgm:if>
                        <dgm:else name="Name116">
                          <dgm:alg type="conn">
                            <dgm:param type="dim" val="1D"/>
                            <dgm:param type="begPts" val="midL"/>
                            <dgm:param type="endSty" val="noArr"/>
                            <dgm:param type="srcNode" val="parTx4"/>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17" axis="self" ptType="node">
                    <dgm:choose name="Name118">
                      <dgm:if name="Name119" axis="par ch" ptType="node node" func="cnt" op="equ" val="1">
                        <dgm:layoutNode name="top4">
                          <dgm:alg type="sp"/>
                          <dgm:shape xmlns:r="http://schemas.openxmlformats.org/officeDocument/2006/relationships" r:blip="">
                            <dgm:adjLst/>
                          </dgm:shape>
                          <dgm:constrLst>
                            <dgm:constr type="h" refType="w" fact="0.6"/>
                          </dgm:constrLst>
                        </dgm:layoutNode>
                      </dgm:if>
                      <dgm:else name="Name120"/>
                    </dgm:choose>
                    <dgm:layoutNode name="txAndLines4">
                      <dgm:choose name="Name121">
                        <dgm:if name="Name122" func="var" arg="dir" op="equ" val="norm">
                          <dgm:alg type="lin"/>
                        </dgm:if>
                        <dgm:else name="Name123">
                          <dgm:alg type="lin">
                            <dgm:param type="linDir" val="fromR"/>
                          </dgm:alg>
                        </dgm:else>
                      </dgm:choose>
                      <dgm:shape xmlns:r="http://schemas.openxmlformats.org/officeDocument/2006/relationships" r:blip="">
                        <dgm:adjLst/>
                      </dgm:shape>
                      <dgm:presOf/>
                      <dgm:choose name="Name124">
                        <dgm:if name="Name125" axis="root ch" ptType="all node" func="cnt" op="gte" val="5">
                          <dgm:constrLst>
                            <dgm:constr type="w" for="ch" forName="anchor4" refType="w"/>
                            <dgm:constr type="w" for="ch" forName="backup4" refType="w" fact="-1"/>
                            <dgm:constr type="w" for="ch" forName="preLine4" refType="w" fact="0.11"/>
                            <dgm:constr type="w" for="ch" forName="desTx4" refType="w" fact="0.78"/>
                            <dgm:constr type="w" for="ch" forName="postLine4" refType="w" fact="0.11"/>
                          </dgm:constrLst>
                        </dgm:if>
                        <dgm:else name="Name126">
                          <dgm:constrLst>
                            <dgm:constr type="w" for="ch" forName="anchor4" refType="w" fact="0.89"/>
                            <dgm:constr type="w" for="ch" forName="backup4" refType="w" fact="-0.89"/>
                            <dgm:constr type="w" for="ch" forName="preLine4" refType="w" fact="0.11"/>
                            <dgm:constr type="w" for="ch" forName="desTx4" refType="w" fact="0.78"/>
                          </dgm:constrLst>
                        </dgm:else>
                      </dgm:choose>
                      <dgm:layoutNode name="anchor4" moveWith="desTx4">
                        <dgm:alg type="sp"/>
                        <dgm:shape xmlns:r="http://schemas.openxmlformats.org/officeDocument/2006/relationships" r:blip="">
                          <dgm:adjLst/>
                        </dgm:shape>
                      </dgm:layoutNode>
                      <dgm:layoutNode name="backup4" moveWith="desTx4">
                        <dgm:alg type="sp"/>
                        <dgm:shape xmlns:r="http://schemas.openxmlformats.org/officeDocument/2006/relationships" r:blip="">
                          <dgm:adjLst/>
                        </dgm:shape>
                      </dgm:layoutNode>
                      <dgm:layoutNode name="preLine4" styleLbl="parChTrans1D1" moveWith="desTx4">
                        <dgm:alg type="sp"/>
                        <dgm:shape xmlns:r="http://schemas.openxmlformats.org/officeDocument/2006/relationships" type="line" r:blip="">
                          <dgm:adjLst/>
                        </dgm:shape>
                        <dgm:presOf/>
                      </dgm:layoutNode>
                      <dgm:layoutNode name="desTx4"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27">
                        <dgm:if name="Name128" axis="root ch" ptType="all node" func="cnt" op="gte" val="5">
                          <dgm:layoutNode name="postLine4" styleLbl="parChTrans1D1" moveWith="desTx4">
                            <dgm:alg type="sp"/>
                            <dgm:shape xmlns:r="http://schemas.openxmlformats.org/officeDocument/2006/relationships" type="line" r:blip="">
                              <dgm:adjLst/>
                            </dgm:shape>
                            <dgm:presOf/>
                          </dgm:layoutNode>
                        </dgm:if>
                        <dgm:else name="Name129"/>
                      </dgm:choose>
                    </dgm:layoutNode>
                  </dgm:forEach>
                  <dgm:choose name="Name130">
                    <dgm:if name="Name131" axis="root ch" ptType="all node" func="cnt" op="gte" val="5">
                      <dgm:forEach name="Name132" axis="self" ptType="parTrans">
                        <dgm:layoutNode name="Name133" styleLbl="parChTrans1D1">
                          <dgm:choose name="Name134">
                            <dgm:if name="Name135" func="var" arg="dir" op="equ" val="norm">
                              <dgm:alg type="conn">
                                <dgm:param type="dim" val="1D"/>
                                <dgm:param type="begPts" val="midL"/>
                                <dgm:param type="srcNode" val="parTx5"/>
                                <dgm:param type="endSty" val="noArr"/>
                                <dgm:param type="dstNode" val="anchor4"/>
                              </dgm:alg>
                            </dgm:if>
                            <dgm:else name="Name136">
                              <dgm:alg type="conn">
                                <dgm:param type="dim" val="1D"/>
                                <dgm:param type="begPts" val="midR"/>
                                <dgm:param type="endSty" val="noArr"/>
                                <dgm:param type="srcNode" val="parTx5"/>
                                <dgm:param type="dstNode" val="anchor4"/>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37"/>
                  </dgm:choose>
                </dgm:forEach>
              </dgm:layoutNode>
              <dgm:choose name="Name138">
                <dgm:if name="Name139" axis="root ch" ptType="all node" func="cnt" op="gte" val="5">
                  <dgm:layoutNode name="spPost4">
                    <dgm:alg type="sp"/>
                    <dgm:shape xmlns:r="http://schemas.openxmlformats.org/officeDocument/2006/relationships" r:blip="">
                      <dgm:adjLst/>
                    </dgm:shape>
                  </dgm:layoutNode>
                </dgm:if>
                <dgm:else name="Name140"/>
              </dgm:choose>
            </dgm:if>
            <dgm:else name="Name141"/>
          </dgm:choose>
        </dgm:if>
        <dgm:if name="Name142" axis="self" ptType="node" func="pos" op="equ" val="5">
          <dgm:layoutNode name="parTx5"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43">
            <dgm:if name="Name144" axis="ch" ptType="node" func="cnt" op="gte" val="1">
              <dgm:layoutNode name="spPre5">
                <dgm:alg type="sp"/>
                <dgm:shape xmlns:r="http://schemas.openxmlformats.org/officeDocument/2006/relationships" r:blip="">
                  <dgm:adjLst/>
                </dgm:shape>
              </dgm:layoutNode>
              <dgm:layoutNode name="chLin5">
                <dgm:alg type="lin">
                  <dgm:param type="linDir" val="fromT"/>
                </dgm:alg>
                <dgm:shape xmlns:r="http://schemas.openxmlformats.org/officeDocument/2006/relationships" r:blip="">
                  <dgm:adjLst/>
                </dgm:shape>
                <dgm:presOf/>
                <dgm:constrLst>
                  <dgm:constr type="w" for="ch" forName="txAndLines5" refType="w" fact="0.77"/>
                  <dgm:constr type="w" for="ch" forName="top5" refType="w" refFor="ch" refForName="txAndLines5" fact="0.78"/>
                </dgm:constrLst>
                <dgm:forEach name="Name145" axis="ch">
                  <dgm:forEach name="Name146" axis="self" ptType="parTrans">
                    <dgm:layoutNode name="Name147" styleLbl="parChTrans1D1">
                      <dgm:choose name="Name148">
                        <dgm:if name="Name149" func="var" arg="dir" op="equ" val="norm">
                          <dgm:alg type="conn">
                            <dgm:param type="dim" val="1D"/>
                            <dgm:param type="begPts" val="midR"/>
                            <dgm:param type="endSty" val="noArr"/>
                            <dgm:param type="dstNode" val="anchor5"/>
                          </dgm:alg>
                        </dgm:if>
                        <dgm:else name="Name150">
                          <dgm:alg type="conn">
                            <dgm:param type="dim" val="1D"/>
                            <dgm:param type="begPts" val="midL"/>
                            <dgm:param type="endSty" val="noArr"/>
                            <dgm:param type="srcNode" val="parTx5"/>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51" axis="self" ptType="node">
                    <dgm:choose name="Name152">
                      <dgm:if name="Name153" axis="par ch" ptType="node node" func="cnt" op="equ" val="1">
                        <dgm:layoutNode name="top5">
                          <dgm:alg type="sp"/>
                          <dgm:shape xmlns:r="http://schemas.openxmlformats.org/officeDocument/2006/relationships" r:blip="">
                            <dgm:adjLst/>
                          </dgm:shape>
                          <dgm:constrLst>
                            <dgm:constr type="h" refType="w" fact="0.6"/>
                          </dgm:constrLst>
                        </dgm:layoutNode>
                      </dgm:if>
                      <dgm:else name="Name154"/>
                    </dgm:choose>
                    <dgm:layoutNode name="txAndLines5">
                      <dgm:choose name="Name155">
                        <dgm:if name="Name156" func="var" arg="dir" op="equ" val="norm">
                          <dgm:alg type="lin"/>
                        </dgm:if>
                        <dgm:else name="Name157">
                          <dgm:alg type="lin">
                            <dgm:param type="linDir" val="fromR"/>
                          </dgm:alg>
                        </dgm:else>
                      </dgm:choose>
                      <dgm:shape xmlns:r="http://schemas.openxmlformats.org/officeDocument/2006/relationships" r:blip="">
                        <dgm:adjLst/>
                      </dgm:shape>
                      <dgm:presOf/>
                      <dgm:choose name="Name158">
                        <dgm:if name="Name159" axis="root ch" ptType="all node" func="cnt" op="gte" val="6">
                          <dgm:constrLst>
                            <dgm:constr type="w" for="ch" forName="anchor5" refType="w"/>
                            <dgm:constr type="w" for="ch" forName="backup5" refType="w" fact="-1"/>
                            <dgm:constr type="w" for="ch" forName="preLine5" refType="w" fact="0.11"/>
                            <dgm:constr type="w" for="ch" forName="desTx5" refType="w" fact="0.78"/>
                            <dgm:constr type="w" for="ch" forName="postLine5" refType="w" fact="0.11"/>
                          </dgm:constrLst>
                        </dgm:if>
                        <dgm:else name="Name160">
                          <dgm:constrLst>
                            <dgm:constr type="w" for="ch" forName="anchor5" refType="w" fact="0.89"/>
                            <dgm:constr type="w" for="ch" forName="backup5" refType="w" fact="-0.89"/>
                            <dgm:constr type="w" for="ch" forName="preLine5" refType="w" fact="0.11"/>
                            <dgm:constr type="w" for="ch" forName="desTx5" refType="w" fact="0.78"/>
                          </dgm:constrLst>
                        </dgm:else>
                      </dgm:choose>
                      <dgm:layoutNode name="anchor5" moveWith="desTx5">
                        <dgm:alg type="sp"/>
                        <dgm:shape xmlns:r="http://schemas.openxmlformats.org/officeDocument/2006/relationships" r:blip="">
                          <dgm:adjLst/>
                        </dgm:shape>
                      </dgm:layoutNode>
                      <dgm:layoutNode name="backup5" moveWith="desTx5">
                        <dgm:alg type="sp"/>
                        <dgm:shape xmlns:r="http://schemas.openxmlformats.org/officeDocument/2006/relationships" r:blip="">
                          <dgm:adjLst/>
                        </dgm:shape>
                      </dgm:layoutNode>
                      <dgm:layoutNode name="preLine5" styleLbl="parChTrans1D1" moveWith="desTx5">
                        <dgm:alg type="sp"/>
                        <dgm:shape xmlns:r="http://schemas.openxmlformats.org/officeDocument/2006/relationships" type="line" r:blip="">
                          <dgm:adjLst/>
                        </dgm:shape>
                        <dgm:presOf/>
                      </dgm:layoutNode>
                      <dgm:layoutNode name="desTx5"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61">
                        <dgm:if name="Name162" axis="root ch" ptType="all node" func="cnt" op="gte" val="6">
                          <dgm:layoutNode name="postLine5" styleLbl="parChTrans1D1" moveWith="desTx5">
                            <dgm:alg type="sp"/>
                            <dgm:shape xmlns:r="http://schemas.openxmlformats.org/officeDocument/2006/relationships" type="line" r:blip="">
                              <dgm:adjLst/>
                            </dgm:shape>
                            <dgm:presOf/>
                          </dgm:layoutNode>
                        </dgm:if>
                        <dgm:else name="Name163"/>
                      </dgm:choose>
                    </dgm:layoutNode>
                  </dgm:forEach>
                  <dgm:choose name="Name164">
                    <dgm:if name="Name165" axis="root ch" ptType="all node" func="cnt" op="gte" val="6">
                      <dgm:forEach name="Name166" axis="self" ptType="parTrans">
                        <dgm:layoutNode name="Name167" styleLbl="parChTrans1D1">
                          <dgm:choose name="Name168">
                            <dgm:if name="Name169" func="var" arg="dir" op="equ" val="norm">
                              <dgm:alg type="conn">
                                <dgm:param type="dim" val="1D"/>
                                <dgm:param type="begPts" val="midL"/>
                                <dgm:param type="srcNode" val="parTx6"/>
                                <dgm:param type="endSty" val="noArr"/>
                                <dgm:param type="dstNode" val="anchor5"/>
                              </dgm:alg>
                            </dgm:if>
                            <dgm:else name="Name170">
                              <dgm:alg type="conn">
                                <dgm:param type="dim" val="1D"/>
                                <dgm:param type="begPts" val="midR"/>
                                <dgm:param type="endSty" val="noArr"/>
                                <dgm:param type="srcNode" val="parTx6"/>
                                <dgm:param type="dstNode" val="anchor5"/>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171"/>
                  </dgm:choose>
                </dgm:forEach>
              </dgm:layoutNode>
              <dgm:choose name="Name172">
                <dgm:if name="Name173" axis="root ch" ptType="all node" func="cnt" op="gte" val="6">
                  <dgm:layoutNode name="spPost5">
                    <dgm:alg type="sp"/>
                    <dgm:shape xmlns:r="http://schemas.openxmlformats.org/officeDocument/2006/relationships" r:blip="">
                      <dgm:adjLst/>
                    </dgm:shape>
                  </dgm:layoutNode>
                </dgm:if>
                <dgm:else name="Name174"/>
              </dgm:choose>
            </dgm:if>
            <dgm:else name="Name175"/>
          </dgm:choose>
        </dgm:if>
        <dgm:if name="Name176" axis="self" ptType="node" func="pos" op="equ" val="6">
          <dgm:layoutNode name="parTx6"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177">
            <dgm:if name="Name178" axis="ch" ptType="node" func="cnt" op="gte" val="1">
              <dgm:layoutNode name="spPre6">
                <dgm:alg type="sp"/>
                <dgm:shape xmlns:r="http://schemas.openxmlformats.org/officeDocument/2006/relationships" r:blip="">
                  <dgm:adjLst/>
                </dgm:shape>
              </dgm:layoutNode>
              <dgm:layoutNode name="chLin6">
                <dgm:alg type="lin">
                  <dgm:param type="linDir" val="fromT"/>
                </dgm:alg>
                <dgm:shape xmlns:r="http://schemas.openxmlformats.org/officeDocument/2006/relationships" r:blip="">
                  <dgm:adjLst/>
                </dgm:shape>
                <dgm:presOf/>
                <dgm:constrLst>
                  <dgm:constr type="w" for="ch" forName="txAndLines6" refType="w" fact="0.77"/>
                  <dgm:constr type="w" for="ch" forName="top6" refType="w" refFor="ch" refForName="txAndLines6" fact="0.78"/>
                </dgm:constrLst>
                <dgm:forEach name="Name179" axis="ch">
                  <dgm:forEach name="Name180" axis="self" ptType="parTrans">
                    <dgm:layoutNode name="Name181" styleLbl="parChTrans1D1">
                      <dgm:choose name="Name182">
                        <dgm:if name="Name183" func="var" arg="dir" op="equ" val="norm">
                          <dgm:alg type="conn">
                            <dgm:param type="dim" val="1D"/>
                            <dgm:param type="begPts" val="midR"/>
                            <dgm:param type="endSty" val="noArr"/>
                            <dgm:param type="dstNode" val="anchor6"/>
                          </dgm:alg>
                        </dgm:if>
                        <dgm:else name="Name184">
                          <dgm:alg type="conn">
                            <dgm:param type="dim" val="1D"/>
                            <dgm:param type="begPts" val="midL"/>
                            <dgm:param type="endSty" val="noArr"/>
                            <dgm:param type="srcNode" val="parTx6"/>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185" axis="self" ptType="node">
                    <dgm:choose name="Name186">
                      <dgm:if name="Name187" axis="par ch" ptType="node node" func="cnt" op="equ" val="1">
                        <dgm:layoutNode name="top6">
                          <dgm:alg type="sp"/>
                          <dgm:shape xmlns:r="http://schemas.openxmlformats.org/officeDocument/2006/relationships" r:blip="">
                            <dgm:adjLst/>
                          </dgm:shape>
                          <dgm:constrLst>
                            <dgm:constr type="h" refType="w" fact="0.6"/>
                          </dgm:constrLst>
                        </dgm:layoutNode>
                      </dgm:if>
                      <dgm:else name="Name188"/>
                    </dgm:choose>
                    <dgm:layoutNode name="txAndLines6">
                      <dgm:choose name="Name189">
                        <dgm:if name="Name190" func="var" arg="dir" op="equ" val="norm">
                          <dgm:alg type="lin"/>
                        </dgm:if>
                        <dgm:else name="Name191">
                          <dgm:alg type="lin">
                            <dgm:param type="linDir" val="fromR"/>
                          </dgm:alg>
                        </dgm:else>
                      </dgm:choose>
                      <dgm:shape xmlns:r="http://schemas.openxmlformats.org/officeDocument/2006/relationships" r:blip="">
                        <dgm:adjLst/>
                      </dgm:shape>
                      <dgm:presOf/>
                      <dgm:choose name="Name192">
                        <dgm:if name="Name193" axis="root ch" ptType="all node" func="cnt" op="gte" val="7">
                          <dgm:constrLst>
                            <dgm:constr type="w" for="ch" forName="anchor6" refType="w"/>
                            <dgm:constr type="w" for="ch" forName="backup6" refType="w" fact="-1"/>
                            <dgm:constr type="w" for="ch" forName="preLine6" refType="w" fact="0.11"/>
                            <dgm:constr type="w" for="ch" forName="desTx6" refType="w" fact="0.78"/>
                            <dgm:constr type="w" for="ch" forName="postLine6" refType="w" fact="0.11"/>
                          </dgm:constrLst>
                        </dgm:if>
                        <dgm:else name="Name194">
                          <dgm:constrLst>
                            <dgm:constr type="w" for="ch" forName="anchor6" refType="w" fact="0.89"/>
                            <dgm:constr type="w" for="ch" forName="backup6" refType="w" fact="-0.89"/>
                            <dgm:constr type="w" for="ch" forName="preLine6" refType="w" fact="0.11"/>
                            <dgm:constr type="w" for="ch" forName="desTx6" refType="w" fact="0.78"/>
                          </dgm:constrLst>
                        </dgm:else>
                      </dgm:choose>
                      <dgm:layoutNode name="anchor6" moveWith="desTx6">
                        <dgm:alg type="sp"/>
                        <dgm:shape xmlns:r="http://schemas.openxmlformats.org/officeDocument/2006/relationships" r:blip="">
                          <dgm:adjLst/>
                        </dgm:shape>
                      </dgm:layoutNode>
                      <dgm:layoutNode name="backup6" moveWith="desTx6">
                        <dgm:alg type="sp"/>
                        <dgm:shape xmlns:r="http://schemas.openxmlformats.org/officeDocument/2006/relationships" r:blip="">
                          <dgm:adjLst/>
                        </dgm:shape>
                      </dgm:layoutNode>
                      <dgm:layoutNode name="preLine6" styleLbl="parChTrans1D1" moveWith="desTx6">
                        <dgm:alg type="sp"/>
                        <dgm:shape xmlns:r="http://schemas.openxmlformats.org/officeDocument/2006/relationships" type="line" r:blip="">
                          <dgm:adjLst/>
                        </dgm:shape>
                        <dgm:presOf/>
                      </dgm:layoutNode>
                      <dgm:layoutNode name="desTx6"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choose name="Name195">
                        <dgm:if name="Name196" axis="root ch" ptType="all node" func="cnt" op="gte" val="7">
                          <dgm:layoutNode name="postLine6" styleLbl="parChTrans1D1" moveWith="desTx6">
                            <dgm:alg type="sp"/>
                            <dgm:shape xmlns:r="http://schemas.openxmlformats.org/officeDocument/2006/relationships" type="line" r:blip="">
                              <dgm:adjLst/>
                            </dgm:shape>
                            <dgm:presOf/>
                          </dgm:layoutNode>
                        </dgm:if>
                        <dgm:else name="Name197"/>
                      </dgm:choose>
                    </dgm:layoutNode>
                  </dgm:forEach>
                  <dgm:choose name="Name198">
                    <dgm:if name="Name199" axis="root ch" ptType="all node" func="cnt" op="gte" val="7">
                      <dgm:forEach name="Name200" axis="self" ptType="parTrans">
                        <dgm:layoutNode name="Name201" styleLbl="parChTrans1D1">
                          <dgm:choose name="Name202">
                            <dgm:if name="Name203" func="var" arg="dir" op="equ" val="norm">
                              <dgm:alg type="conn">
                                <dgm:param type="dim" val="1D"/>
                                <dgm:param type="begPts" val="midL"/>
                                <dgm:param type="srcNode" val="parTx7"/>
                                <dgm:param type="endSty" val="noArr"/>
                                <dgm:param type="dstNode" val="anchor6"/>
                              </dgm:alg>
                            </dgm:if>
                            <dgm:else name="Name204">
                              <dgm:alg type="conn">
                                <dgm:param type="dim" val="1D"/>
                                <dgm:param type="begPts" val="midR"/>
                                <dgm:param type="endSty" val="noArr"/>
                                <dgm:param type="srcNode" val="parTx7"/>
                                <dgm:param type="dstNode" val="anchor6"/>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if>
                    <dgm:else name="Name205"/>
                  </dgm:choose>
                </dgm:forEach>
              </dgm:layoutNode>
              <dgm:choose name="Name206">
                <dgm:if name="Name207" axis="root ch" ptType="all node" func="cnt" op="gte" val="7">
                  <dgm:layoutNode name="spPost6">
                    <dgm:alg type="sp"/>
                    <dgm:shape xmlns:r="http://schemas.openxmlformats.org/officeDocument/2006/relationships" r:blip="">
                      <dgm:adjLst/>
                    </dgm:shape>
                  </dgm:layoutNode>
                </dgm:if>
                <dgm:else name="Name208"/>
              </dgm:choose>
            </dgm:if>
            <dgm:else name="Name209"/>
          </dgm:choose>
        </dgm:if>
        <dgm:if name="Name210" axis="self" ptType="node" func="pos" op="equ" val="7">
          <dgm:layoutNode name="parTx7" styleLbl="node1">
            <dgm:alg type="tx"/>
            <dgm:shape xmlns:r="http://schemas.openxmlformats.org/officeDocument/2006/relationships" type="ellipse" r:blip="">
              <dgm:adjLst/>
            </dgm:shape>
            <dgm:presOf axis="self" ptType="node"/>
            <dgm:constrLst>
              <dgm:constr type="h" refType="w"/>
              <dgm:constr type="w" refType="h" op="lte"/>
              <dgm:constr type="tMarg"/>
              <dgm:constr type="bMarg"/>
              <dgm:constr type="lMarg"/>
              <dgm:constr type="rMarg"/>
            </dgm:constrLst>
            <dgm:ruleLst>
              <dgm:rule type="primFontSz" val="5" fact="NaN" max="NaN"/>
            </dgm:ruleLst>
          </dgm:layoutNode>
          <dgm:choose name="Name211">
            <dgm:if name="Name212" axis="ch" ptType="node" func="cnt" op="gte" val="1">
              <dgm:layoutNode name="spPre7">
                <dgm:alg type="sp"/>
                <dgm:shape xmlns:r="http://schemas.openxmlformats.org/officeDocument/2006/relationships" r:blip="">
                  <dgm:adjLst/>
                </dgm:shape>
              </dgm:layoutNode>
              <dgm:layoutNode name="chLin7">
                <dgm:alg type="lin">
                  <dgm:param type="linDir" val="fromT"/>
                </dgm:alg>
                <dgm:shape xmlns:r="http://schemas.openxmlformats.org/officeDocument/2006/relationships" r:blip="">
                  <dgm:adjLst/>
                </dgm:shape>
                <dgm:presOf/>
                <dgm:constrLst>
                  <dgm:constr type="w" for="ch" forName="txAndLines7" refType="w" fact="0.77"/>
                  <dgm:constr type="w" for="ch" forName="top7" refType="w" refFor="ch" refForName="txAndLines7" fact="0.78"/>
                </dgm:constrLst>
                <dgm:forEach name="Name213" axis="ch">
                  <dgm:forEach name="Name214" axis="self" ptType="parTrans">
                    <dgm:layoutNode name="Name215" styleLbl="parChTrans1D1">
                      <dgm:choose name="Name216">
                        <dgm:if name="Name217" func="var" arg="dir" op="equ" val="norm">
                          <dgm:alg type="conn">
                            <dgm:param type="dim" val="1D"/>
                            <dgm:param type="begPts" val="midR"/>
                            <dgm:param type="endSty" val="noArr"/>
                            <dgm:param type="dstNode" val="anchor7"/>
                          </dgm:alg>
                        </dgm:if>
                        <dgm:else name="Name218">
                          <dgm:alg type="conn">
                            <dgm:param type="dim" val="1D"/>
                            <dgm:param type="begPts" val="midL"/>
                            <dgm:param type="endSty" val="noArr"/>
                            <dgm:param type="srcNode" val="parTx7"/>
                            <dgm:param type="dstNode" val="anchor7"/>
                          </dgm:alg>
                        </dgm:else>
                      </dgm:choose>
                      <dgm:shape xmlns:r="http://schemas.openxmlformats.org/officeDocument/2006/relationships" type="conn" r:blip="">
                        <dgm:adjLst/>
                      </dgm:shape>
                      <dgm:presOf/>
                      <dgm:constrLst>
                        <dgm:constr type="connDist"/>
                        <dgm:constr type="begPad" refType="connDist" fact="0.11"/>
                        <dgm:constr type="endPad"/>
                      </dgm:constrLst>
                    </dgm:layoutNode>
                  </dgm:forEach>
                  <dgm:forEach name="Name219" axis="self" ptType="node">
                    <dgm:choose name="Name220">
                      <dgm:if name="Name221" axis="par ch" ptType="node node" func="cnt" op="equ" val="1">
                        <dgm:layoutNode name="top7">
                          <dgm:alg type="sp"/>
                          <dgm:shape xmlns:r="http://schemas.openxmlformats.org/officeDocument/2006/relationships" r:blip="">
                            <dgm:adjLst/>
                          </dgm:shape>
                          <dgm:constrLst>
                            <dgm:constr type="h" refType="w" fact="0.6"/>
                          </dgm:constrLst>
                        </dgm:layoutNode>
                      </dgm:if>
                      <dgm:else name="Name222"/>
                    </dgm:choose>
                    <dgm:layoutNode name="txAndLines7">
                      <dgm:choose name="Name223">
                        <dgm:if name="Name224" func="var" arg="dir" op="equ" val="norm">
                          <dgm:alg type="lin"/>
                        </dgm:if>
                        <dgm:else name="Name225">
                          <dgm:alg type="lin">
                            <dgm:param type="linDir" val="fromR"/>
                          </dgm:alg>
                        </dgm:else>
                      </dgm:choose>
                      <dgm:shape xmlns:r="http://schemas.openxmlformats.org/officeDocument/2006/relationships" r:blip="">
                        <dgm:adjLst/>
                      </dgm:shape>
                      <dgm:presOf/>
                      <dgm:constrLst>
                        <dgm:constr type="w" for="ch" forName="anchor7" refType="w" fact="0.89"/>
                        <dgm:constr type="w" for="ch" forName="backup7" refType="w" fact="-0.89"/>
                        <dgm:constr type="w" for="ch" forName="preLine7" refType="w" fact="0.11"/>
                        <dgm:constr type="w" for="ch" forName="desTx7" refType="w" fact="0.78"/>
                      </dgm:constrLst>
                      <dgm:layoutNode name="anchor7" moveWith="desTx7">
                        <dgm:alg type="sp"/>
                        <dgm:shape xmlns:r="http://schemas.openxmlformats.org/officeDocument/2006/relationships" r:blip="">
                          <dgm:adjLst/>
                        </dgm:shape>
                      </dgm:layoutNode>
                      <dgm:layoutNode name="backup7" moveWith="desTx7">
                        <dgm:alg type="sp"/>
                        <dgm:shape xmlns:r="http://schemas.openxmlformats.org/officeDocument/2006/relationships" r:blip="">
                          <dgm:adjLst/>
                        </dgm:shape>
                      </dgm:layoutNode>
                      <dgm:layoutNode name="preLine7" styleLbl="parChTrans1D1" moveWith="desTx7">
                        <dgm:alg type="sp"/>
                        <dgm:shape xmlns:r="http://schemas.openxmlformats.org/officeDocument/2006/relationships" type="line" r:blip="">
                          <dgm:adjLst/>
                        </dgm:shape>
                        <dgm:presOf/>
                      </dgm:layoutNode>
                      <dgm:layoutNode name="desTx7" styleLbl="revTx">
                        <dgm:varLst>
                          <dgm:bulletEnabled val="1"/>
                        </dgm:varLst>
                        <dgm:alg type="tx"/>
                        <dgm:shape xmlns:r="http://schemas.openxmlformats.org/officeDocument/2006/relationships" type="rect" r:blip="" hideGeom="1">
                          <dgm:adjLst/>
                        </dgm:shape>
                        <dgm:presOf axis="desOrSelf" ptType="node"/>
                        <dgm:constrLst>
                          <dgm:constr type="h" refType="w" fact="0.6"/>
                        </dgm:constrLst>
                        <dgm:ruleLst>
                          <dgm:rule type="primFontSz" val="5" fact="NaN" max="NaN"/>
                        </dgm:ruleLst>
                      </dgm:layoutNode>
                    </dgm:layoutNode>
                  </dgm:forEach>
                </dgm:forEach>
              </dgm:layoutNode>
            </dgm:if>
            <dgm:else name="Name226"/>
          </dgm:choose>
        </dgm:if>
        <dgm:else name="Name22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5EC2AC-162E-4672-A347-E8244102660C}" type="datetimeFigureOut">
              <a:rPr lang="en-GB" smtClean="0"/>
              <a:t>19/05/2026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5AC4BB-9282-46DA-A735-D2517D2D7B2D}" type="slidenum">
              <a:rPr lang="en-GB" smtClean="0"/>
              <a:t>‹#›</a:t>
            </a:fld>
            <a:endParaRPr lang="en-GB"/>
          </a:p>
        </p:txBody>
      </p:sp>
    </p:spTree>
    <p:extLst>
      <p:ext uri="{BB962C8B-B14F-4D97-AF65-F5344CB8AC3E}">
        <p14:creationId xmlns:p14="http://schemas.microsoft.com/office/powerpoint/2010/main" val="15601687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education.gov.scot/professional-learning/leading-professional-learning/inclusion-wellbeing-and-equalities-framework/"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oxfordshire.gov.uk/sites/default/files/file/children-and-families/PACEforteachers.pdf"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oxfordshire.gov.uk/sites/default/files/file/children-and-families/PACEforteachers.pdf"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cavuhb.nhs.wales/files/resilience-project/resilience-project-logo-adjustments/pace-pdf/" TargetMode="Externa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B695ED-6AE3-CE85-446E-BAB22D62BE1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D5C86E-7A8A-27B7-4C4B-05B6E8BB7EF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9AC0B7-3304-1041-4739-63485E816EDC}"/>
              </a:ext>
            </a:extLst>
          </p:cNvPr>
          <p:cNvSpPr>
            <a:spLocks noGrp="1"/>
          </p:cNvSpPr>
          <p:nvPr>
            <p:ph type="body" idx="1"/>
          </p:nvPr>
        </p:nvSpPr>
        <p:spPr/>
        <p:txBody>
          <a:bodyPr/>
          <a:lstStyle/>
          <a:p>
            <a:r>
              <a:rPr lang="en-GB" sz="1200" b="1" i="0" u="none" strike="noStrike" dirty="0">
                <a:solidFill>
                  <a:srgbClr val="00C4C4"/>
                </a:solidFill>
                <a:effectLst/>
                <a:latin typeface="Segoe UI" panose="020B0502040204020203" pitchFamily="34" charset="0"/>
              </a:rPr>
              <a:t>How to use this resource</a:t>
            </a:r>
            <a:r>
              <a:rPr lang="en-GB" sz="1200" b="0" i="0" dirty="0">
                <a:solidFill>
                  <a:srgbClr val="000000"/>
                </a:solidFill>
                <a:effectLst/>
                <a:latin typeface="Segoe UI" panose="020B0502040204020203" pitchFamily="34" charset="0"/>
              </a:rPr>
              <a:t>​:</a:t>
            </a:r>
          </a:p>
          <a:p>
            <a:endParaRPr lang="en-GB" sz="1200" b="0" i="0" dirty="0">
              <a:solidFill>
                <a:srgbClr val="000000"/>
              </a:solidFill>
              <a:effectLst/>
              <a:latin typeface="Segoe UI" panose="020B0502040204020203" pitchFamily="34" charset="0"/>
            </a:endParaRPr>
          </a:p>
          <a:p>
            <a:pPr algn="l" rtl="0" fontAlgn="base"/>
            <a:r>
              <a:rPr lang="en-GB" sz="1800" b="0" i="0" u="none" strike="noStrike" dirty="0">
                <a:solidFill>
                  <a:srgbClr val="000000"/>
                </a:solidFill>
                <a:effectLst/>
                <a:latin typeface="Arial" panose="020B0604020202020204" pitchFamily="34" charset="0"/>
              </a:rPr>
              <a:t>This professional learning is suitable for anyone working with children, young people and adult learners in an educational context. </a:t>
            </a:r>
          </a:p>
          <a:p>
            <a:pPr algn="l" rtl="0" fontAlgn="base">
              <a:lnSpc>
                <a:spcPts val="2025"/>
              </a:lnSpc>
            </a:pPr>
            <a:r>
              <a:rPr lang="en-GB" sz="1200" b="0" i="0" u="none" strike="noStrike" dirty="0">
                <a:solidFill>
                  <a:srgbClr val="000000"/>
                </a:solidFill>
                <a:effectLst/>
                <a:latin typeface="Calibri" panose="020F0502020204030204" pitchFamily="34" charset="0"/>
              </a:rPr>
              <a:t>Slides can be used to facilitate professional learning in a group or whole-setting, or as a self-directed learning activity as an individual.</a:t>
            </a:r>
            <a:r>
              <a:rPr lang="en-US" sz="1200" b="0" i="0" dirty="0">
                <a:solidFill>
                  <a:srgbClr val="000000"/>
                </a:solidFill>
                <a:effectLst/>
                <a:latin typeface="Calibri" panose="020F0502020204030204" pitchFamily="34" charset="0"/>
              </a:rPr>
              <a:t>​</a:t>
            </a:r>
          </a:p>
          <a:p>
            <a:pPr algn="l" rtl="0" fontAlgn="base">
              <a:lnSpc>
                <a:spcPts val="2025"/>
              </a:lnSpc>
            </a:pPr>
            <a:endParaRPr lang="en-US" b="0" i="0" dirty="0">
              <a:solidFill>
                <a:srgbClr val="000000"/>
              </a:solidFill>
              <a:effectLst/>
              <a:latin typeface="Segoe UI" panose="020B0502040204020203" pitchFamily="34" charset="0"/>
            </a:endParaRPr>
          </a:p>
          <a:p>
            <a:pPr algn="l" rtl="0" fontAlgn="base">
              <a:lnSpc>
                <a:spcPts val="2025"/>
              </a:lnSpc>
            </a:pPr>
            <a:r>
              <a:rPr lang="en-GB" sz="1200" b="0" i="0" u="none" strike="noStrike" dirty="0">
                <a:solidFill>
                  <a:srgbClr val="000000"/>
                </a:solidFill>
                <a:effectLst/>
                <a:latin typeface="Calibri" panose="020F0502020204030204" pitchFamily="34" charset="0"/>
              </a:rPr>
              <a:t>Facilitation notes are included at the bottom of each slide</a:t>
            </a:r>
            <a:r>
              <a:rPr lang="en-US" sz="1200" b="0" i="0" dirty="0">
                <a:solidFill>
                  <a:srgbClr val="000000"/>
                </a:solidFill>
                <a:effectLst/>
                <a:latin typeface="Calibri" panose="020F0502020204030204" pitchFamily="34" charset="0"/>
              </a:rPr>
              <a:t>​. </a:t>
            </a:r>
            <a:r>
              <a:rPr lang="en-GB" sz="1200" b="0" i="0" u="none" strike="noStrike" dirty="0">
                <a:solidFill>
                  <a:srgbClr val="000000"/>
                </a:solidFill>
                <a:effectLst/>
                <a:latin typeface="Calibri" panose="020F0502020204030204" pitchFamily="34" charset="0"/>
              </a:rPr>
              <a:t>Please do not remove or change any of the slides included.</a:t>
            </a:r>
            <a:r>
              <a:rPr lang="en-US" sz="1200" b="0" i="0" dirty="0">
                <a:solidFill>
                  <a:srgbClr val="000000"/>
                </a:solidFill>
                <a:effectLst/>
                <a:latin typeface="Calibri" panose="020F0502020204030204" pitchFamily="34" charset="0"/>
              </a:rPr>
              <a:t>​</a:t>
            </a:r>
          </a:p>
          <a:p>
            <a:pPr algn="l" rtl="0" fontAlgn="base">
              <a:lnSpc>
                <a:spcPts val="2025"/>
              </a:lnSpc>
            </a:pPr>
            <a:r>
              <a:rPr lang="en-US" sz="1000" b="0" i="0" u="none" strike="noStrike" dirty="0">
                <a:solidFill>
                  <a:srgbClr val="000000"/>
                </a:solidFill>
                <a:effectLst/>
                <a:latin typeface="Segoe UI" panose="020B0502040204020203" pitchFamily="34" charset="0"/>
              </a:rPr>
              <a:t>You</a:t>
            </a:r>
            <a:r>
              <a:rPr lang="en-GB" sz="1200" b="0" i="0" u="none" strike="noStrike" dirty="0">
                <a:solidFill>
                  <a:srgbClr val="000000"/>
                </a:solidFill>
                <a:effectLst/>
                <a:latin typeface="Calibri" panose="020F0502020204030204" pitchFamily="34" charset="0"/>
              </a:rPr>
              <a:t> are welcome to add slides or activities relevant to your own setting, to support discussion and exploration of the topic. You will know participants’ needs best.</a:t>
            </a:r>
            <a:r>
              <a:rPr lang="en-US" sz="1200" b="0" i="0" dirty="0">
                <a:solidFill>
                  <a:srgbClr val="000000"/>
                </a:solidFill>
                <a:effectLst/>
                <a:latin typeface="Calibri" panose="020F0502020204030204" pitchFamily="34" charset="0"/>
              </a:rPr>
              <a:t>​</a:t>
            </a:r>
          </a:p>
          <a:p>
            <a:pPr algn="l" rtl="0" fontAlgn="base">
              <a:lnSpc>
                <a:spcPts val="2025"/>
              </a:lnSpc>
            </a:pPr>
            <a:endParaRPr lang="en-US" b="0" i="0" dirty="0">
              <a:solidFill>
                <a:srgbClr val="000000"/>
              </a:solidFill>
              <a:effectLst/>
              <a:latin typeface="Segoe UI" panose="020B0502040204020203" pitchFamily="34" charset="0"/>
            </a:endParaRPr>
          </a:p>
          <a:p>
            <a:pPr algn="l" rtl="0" fontAlgn="base">
              <a:lnSpc>
                <a:spcPts val="2025"/>
              </a:lnSpc>
            </a:pPr>
            <a:r>
              <a:rPr lang="en-GB" sz="1200" b="0" i="0" u="none" strike="noStrike" dirty="0">
                <a:solidFill>
                  <a:srgbClr val="000000"/>
                </a:solidFill>
                <a:effectLst/>
                <a:latin typeface="Calibri" panose="020F0502020204030204" pitchFamily="34" charset="0"/>
              </a:rPr>
              <a:t>Anyone who works in an educational setting can be a facilitator and use these slides. For reflection or discussion activities, it is important to establish a safe space which encourages respect and honesty to ensure that everyone can participate. </a:t>
            </a:r>
            <a:r>
              <a:rPr lang="en-GB" sz="1200" b="0" i="0" dirty="0">
                <a:solidFill>
                  <a:srgbClr val="000000"/>
                </a:solidFill>
                <a:effectLst/>
                <a:latin typeface="Calibri" panose="020F0502020204030204" pitchFamily="34" charset="0"/>
              </a:rPr>
              <a:t>​</a:t>
            </a:r>
          </a:p>
          <a:p>
            <a:pPr algn="l" rtl="0" fontAlgn="base">
              <a:lnSpc>
                <a:spcPts val="2025"/>
              </a:lnSpc>
            </a:pPr>
            <a:endParaRPr lang="en-GB" sz="1200" b="0" i="0" dirty="0">
              <a:solidFill>
                <a:srgbClr val="000000"/>
              </a:solidFill>
              <a:effectLst/>
              <a:latin typeface="Calibri" panose="020F0502020204030204" pitchFamily="34" charset="0"/>
            </a:endParaRPr>
          </a:p>
          <a:p>
            <a:pPr marL="0" marR="0" lvl="0" indent="0" algn="l" defTabSz="914400" rtl="0" eaLnBrk="1" fontAlgn="base" latinLnBrk="0" hangingPunct="1">
              <a:lnSpc>
                <a:spcPts val="2025"/>
              </a:lnSpc>
              <a:spcBef>
                <a:spcPts val="0"/>
              </a:spcBef>
              <a:spcAft>
                <a:spcPts val="0"/>
              </a:spcAft>
              <a:buClrTx/>
              <a:buSzTx/>
              <a:buFontTx/>
              <a:buNone/>
              <a:tabLst/>
              <a:defRPr/>
            </a:pPr>
            <a:r>
              <a:rPr lang="en-GB" sz="1200" b="0" i="0" dirty="0">
                <a:solidFill>
                  <a:srgbClr val="000000"/>
                </a:solidFill>
                <a:effectLst/>
                <a:latin typeface="Calibri" panose="020F0502020204030204" pitchFamily="34" charset="0"/>
              </a:rPr>
              <a:t>More information on using </a:t>
            </a:r>
            <a:r>
              <a:rPr lang="en-GB" dirty="0">
                <a:hlinkClick r:id="rId3"/>
              </a:rPr>
              <a:t>Inclusion, Wellbeing and Equalities Framework</a:t>
            </a:r>
            <a:r>
              <a:rPr lang="en-GB" dirty="0"/>
              <a:t> resources is available on the education Scotland website (link on the slide)</a:t>
            </a:r>
          </a:p>
          <a:p>
            <a:pPr marL="0" marR="0" lvl="0" indent="0" algn="l" defTabSz="914400" rtl="0" eaLnBrk="1" fontAlgn="base" latinLnBrk="0" hangingPunct="1">
              <a:lnSpc>
                <a:spcPts val="2025"/>
              </a:lnSpc>
              <a:spcBef>
                <a:spcPts val="0"/>
              </a:spcBef>
              <a:spcAft>
                <a:spcPts val="0"/>
              </a:spcAft>
              <a:buClrTx/>
              <a:buSzTx/>
              <a:buFontTx/>
              <a:buNone/>
              <a:tabLst/>
              <a:defRPr/>
            </a:pPr>
            <a:endParaRPr lang="en-GB" dirty="0"/>
          </a:p>
          <a:p>
            <a:pPr algn="l" rtl="0" fontAlgn="base">
              <a:buFont typeface="Arial" panose="020B0604020202020204" pitchFamily="34" charset="0"/>
              <a:buChar char="•"/>
            </a:pPr>
            <a:r>
              <a:rPr lang="en-GB" sz="1200" b="0" i="0" u="none" strike="noStrike" dirty="0">
                <a:solidFill>
                  <a:srgbClr val="000000"/>
                </a:solidFill>
                <a:effectLst/>
                <a:latin typeface="Calibri" panose="020F0502020204030204" pitchFamily="34" charset="0"/>
              </a:rPr>
              <a:t>These slides can be used to facilitate professional learning in a group or whole-setting, or as a self-directed learning activity as an individual. </a:t>
            </a:r>
            <a:r>
              <a:rPr lang="en-GB" sz="1200" b="0" i="0" dirty="0">
                <a:solidFill>
                  <a:srgbClr val="444444"/>
                </a:solidFill>
                <a:effectLst/>
                <a:latin typeface="Calibri" panose="020F0502020204030204" pitchFamily="34" charset="0"/>
              </a:rPr>
              <a:t>​</a:t>
            </a:r>
            <a:endParaRPr lang="en-GB" sz="12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200" b="0" i="0" u="none" strike="noStrike" dirty="0">
                <a:solidFill>
                  <a:srgbClr val="000000"/>
                </a:solidFill>
                <a:effectLst/>
                <a:latin typeface="Calibri" panose="020F0502020204030204" pitchFamily="34" charset="0"/>
              </a:rPr>
              <a:t>Facilitation notes are included at the bottom of each slide </a:t>
            </a:r>
            <a:r>
              <a:rPr lang="en-GB" sz="1200" b="0" i="0" dirty="0">
                <a:solidFill>
                  <a:srgbClr val="444444"/>
                </a:solidFill>
                <a:effectLst/>
                <a:latin typeface="Calibri" panose="020F0502020204030204" pitchFamily="34" charset="0"/>
              </a:rPr>
              <a:t>​</a:t>
            </a:r>
            <a:endParaRPr lang="en-GB" sz="12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200" b="0" i="0" u="none" strike="noStrike" dirty="0">
                <a:solidFill>
                  <a:srgbClr val="000000"/>
                </a:solidFill>
                <a:effectLst/>
                <a:latin typeface="Calibri" panose="020F0502020204030204" pitchFamily="34" charset="0"/>
              </a:rPr>
              <a:t>Please do not remove or change any of the slides included. </a:t>
            </a:r>
            <a:r>
              <a:rPr lang="en-GB" sz="1200" b="0" i="0" dirty="0">
                <a:solidFill>
                  <a:srgbClr val="444444"/>
                </a:solidFill>
                <a:effectLst/>
                <a:latin typeface="Calibri" panose="020F0502020204030204" pitchFamily="34" charset="0"/>
              </a:rPr>
              <a:t>​</a:t>
            </a:r>
            <a:endParaRPr lang="en-GB" sz="12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200" b="0" i="0" u="none" strike="noStrike" dirty="0">
                <a:solidFill>
                  <a:srgbClr val="000000"/>
                </a:solidFill>
                <a:effectLst/>
                <a:latin typeface="Calibri" panose="020F0502020204030204" pitchFamily="34" charset="0"/>
              </a:rPr>
              <a:t>Facilitators are welcome to add slides or activities relevant to your own setting, to support discussion and exploration of the topic. Facilitators will know their participants’ needs best. </a:t>
            </a:r>
            <a:r>
              <a:rPr lang="en-GB" sz="1200" b="0" i="0" dirty="0">
                <a:solidFill>
                  <a:srgbClr val="444444"/>
                </a:solidFill>
                <a:effectLst/>
                <a:latin typeface="Calibri" panose="020F0502020204030204" pitchFamily="34" charset="0"/>
              </a:rPr>
              <a:t>​</a:t>
            </a:r>
            <a:endParaRPr lang="en-GB" sz="12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200" b="0" i="0" u="none" strike="noStrike" dirty="0">
                <a:solidFill>
                  <a:srgbClr val="000000"/>
                </a:solidFill>
                <a:effectLst/>
                <a:latin typeface="Calibri" panose="020F0502020204030204" pitchFamily="34" charset="0"/>
              </a:rPr>
              <a:t>Anyone who works in an educational setting can be a facilitator and use these slides. </a:t>
            </a:r>
            <a:r>
              <a:rPr lang="en-GB" sz="1200" b="0" i="0" dirty="0">
                <a:solidFill>
                  <a:srgbClr val="444444"/>
                </a:solidFill>
                <a:effectLst/>
                <a:latin typeface="Calibri" panose="020F0502020204030204" pitchFamily="34" charset="0"/>
              </a:rPr>
              <a:t>​</a:t>
            </a:r>
            <a:endParaRPr lang="en-GB" sz="12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200" b="0" i="0" u="none" strike="noStrike" dirty="0">
                <a:solidFill>
                  <a:srgbClr val="000000"/>
                </a:solidFill>
                <a:effectLst/>
                <a:latin typeface="Calibri" panose="020F0502020204030204" pitchFamily="34" charset="0"/>
              </a:rPr>
              <a:t>For reflection or discussion activities, it is important to establish a safe space which encourages respect and honesty to ensure that everyone is able to participate.</a:t>
            </a:r>
            <a:r>
              <a:rPr lang="en-GB" sz="1200" b="0" i="0" dirty="0">
                <a:solidFill>
                  <a:srgbClr val="444444"/>
                </a:solidFill>
                <a:effectLst/>
                <a:latin typeface="Calibri" panose="020F0502020204030204" pitchFamily="34" charset="0"/>
              </a:rPr>
              <a:t>​</a:t>
            </a:r>
            <a:endParaRPr lang="en-GB" sz="1200" b="0" i="0" dirty="0">
              <a:solidFill>
                <a:srgbClr val="444444"/>
              </a:solidFill>
              <a:effectLst/>
              <a:latin typeface="Arial" panose="020B0604020202020204" pitchFamily="34" charset="0"/>
            </a:endParaRPr>
          </a:p>
          <a:p>
            <a:pPr algn="l" rtl="0" fontAlgn="base"/>
            <a:r>
              <a:rPr lang="en-GB" b="0" i="0" dirty="0">
                <a:solidFill>
                  <a:srgbClr val="444444"/>
                </a:solidFill>
                <a:effectLst/>
                <a:latin typeface="Calibri" panose="020F0502020204030204" pitchFamily="34" charset="0"/>
              </a:rPr>
              <a:t>​</a:t>
            </a:r>
            <a:endParaRPr lang="en-GB" b="0" i="0" dirty="0">
              <a:solidFill>
                <a:srgbClr val="444444"/>
              </a:solidFill>
              <a:effectLst/>
              <a:latin typeface="Arial" panose="020B0604020202020204" pitchFamily="34" charset="0"/>
            </a:endParaRPr>
          </a:p>
          <a:p>
            <a:pPr algn="l" rtl="0" fontAlgn="base"/>
            <a:r>
              <a:rPr lang="en-GB" b="0" i="0" u="none" strike="noStrike" dirty="0">
                <a:solidFill>
                  <a:srgbClr val="000000"/>
                </a:solidFill>
                <a:effectLst/>
                <a:latin typeface="Calibri" panose="020F0502020204030204" pitchFamily="34" charset="0"/>
              </a:rPr>
              <a:t>FACILITATION NOTES can also be found on a separate Word document on the Education Scotland Inclusion, Wellbeing and Equalities Professional Learning Framework.</a:t>
            </a:r>
            <a:endParaRPr lang="en-GB" b="0" i="0" dirty="0">
              <a:solidFill>
                <a:srgbClr val="444444"/>
              </a:solidFill>
              <a:effectLst/>
              <a:latin typeface="Arial" panose="020B0604020202020204" pitchFamily="34" charset="0"/>
            </a:endParaRPr>
          </a:p>
          <a:p>
            <a:pPr marL="285750" indent="-285750">
              <a:buFont typeface="Symbol,Sans-Serif"/>
              <a:buChar char="•"/>
            </a:pPr>
            <a:endParaRPr lang="en-GB" dirty="0">
              <a:ea typeface="Calibri"/>
              <a:cs typeface="Calibri"/>
            </a:endParaRPr>
          </a:p>
          <a:p>
            <a:endParaRPr lang="en-US" dirty="0"/>
          </a:p>
          <a:p>
            <a:endParaRPr lang="en-US" dirty="0"/>
          </a:p>
          <a:p>
            <a:endParaRPr lang="en-GB" dirty="0"/>
          </a:p>
          <a:p>
            <a:endParaRPr lang="en-US" dirty="0">
              <a:cs typeface="Calibri"/>
            </a:endParaRPr>
          </a:p>
        </p:txBody>
      </p:sp>
      <p:sp>
        <p:nvSpPr>
          <p:cNvPr id="4" name="Slide Number Placeholder 3">
            <a:extLst>
              <a:ext uri="{FF2B5EF4-FFF2-40B4-BE49-F238E27FC236}">
                <a16:creationId xmlns:a16="http://schemas.microsoft.com/office/drawing/2014/main" id="{7583B527-E87D-10B8-EAF6-5FBC2B740F3D}"/>
              </a:ext>
            </a:extLst>
          </p:cNvPr>
          <p:cNvSpPr>
            <a:spLocks noGrp="1"/>
          </p:cNvSpPr>
          <p:nvPr>
            <p:ph type="sldNum" sz="quarter" idx="10"/>
          </p:nvPr>
        </p:nvSpPr>
        <p:spPr/>
        <p:txBody>
          <a:bodyPr/>
          <a:lstStyle/>
          <a:p>
            <a:fld id="{1238C683-9137-4122-84BD-5AA5692D6AF0}" type="slidenum">
              <a:rPr lang="en-GB" smtClean="0"/>
              <a:t>1</a:t>
            </a:fld>
            <a:endParaRPr lang="en-GB"/>
          </a:p>
        </p:txBody>
      </p:sp>
    </p:spTree>
    <p:extLst>
      <p:ext uri="{BB962C8B-B14F-4D97-AF65-F5344CB8AC3E}">
        <p14:creationId xmlns:p14="http://schemas.microsoft.com/office/powerpoint/2010/main" val="20528358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buFont typeface="Arial" panose="020B0604020202020204" pitchFamily="34" charset="0"/>
              <a:buNone/>
            </a:pPr>
            <a:r>
              <a:rPr lang="en-GB" sz="1800" b="0" i="0" u="none" strike="noStrike" dirty="0">
                <a:solidFill>
                  <a:srgbClr val="000000"/>
                </a:solidFill>
                <a:effectLst/>
                <a:latin typeface="Calibri" panose="020F0502020204030204" pitchFamily="34" charset="0"/>
              </a:rPr>
              <a:t>This professional learning resource follows the national model for professional learning and is designed to help you gain more knowledge and have a deeper understanding of inclusion, wellbeing and equalities.</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buFont typeface="Arial" panose="020B0604020202020204" pitchFamily="34" charset="0"/>
              <a:buNone/>
            </a:pPr>
            <a:r>
              <a:rPr lang="en-GB" sz="1800" b="0" i="0" u="none" strike="noStrike" dirty="0">
                <a:solidFill>
                  <a:srgbClr val="000000"/>
                </a:solidFill>
                <a:effectLst/>
                <a:latin typeface="Calibri" panose="020F0502020204030204" pitchFamily="34" charset="0"/>
              </a:rPr>
              <a:t>You will have the opportunity to consider how to take this learning forward on your own and with others and, on completion of the professional learning, you will be asked to consider what your next steps will be. </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buFont typeface="Arial" panose="020B0604020202020204" pitchFamily="34" charset="0"/>
              <a:buNone/>
            </a:pPr>
            <a:r>
              <a:rPr lang="en-GB" sz="1800" b="0" i="0" u="none" strike="noStrike" dirty="0">
                <a:solidFill>
                  <a:srgbClr val="000000"/>
                </a:solidFill>
                <a:effectLst/>
                <a:latin typeface="Calibri" panose="020F0502020204030204" pitchFamily="34" charset="0"/>
              </a:rPr>
              <a:t>Please take some time to consider the reflective questions at the end of this resource</a:t>
            </a:r>
          </a:p>
          <a:p>
            <a:pPr algn="l" rtl="0" fontAlgn="base">
              <a:buFont typeface="Arial" panose="020B0604020202020204" pitchFamily="34" charset="0"/>
              <a:buNone/>
            </a:pPr>
            <a:endParaRPr lang="en-GB" sz="1800" b="0" i="0" u="none" strike="noStrike" dirty="0">
              <a:solidFill>
                <a:srgbClr val="000000"/>
              </a:solidFill>
              <a:effectLst/>
              <a:latin typeface="Calibri" panose="020F0502020204030204" pitchFamily="34" charset="0"/>
            </a:endParaRPr>
          </a:p>
          <a:p>
            <a:pPr algn="l" rtl="0" fontAlgn="base">
              <a:lnSpc>
                <a:spcPts val="3000"/>
              </a:lnSpc>
            </a:pPr>
            <a:r>
              <a:rPr lang="en-GB" sz="1800" b="0" i="0" u="none" strike="noStrike" dirty="0">
                <a:solidFill>
                  <a:srgbClr val="000000"/>
                </a:solidFill>
                <a:effectLst/>
                <a:latin typeface="Segoe UI" panose="020B0502040204020203" pitchFamily="34" charset="0"/>
              </a:rPr>
              <a:t>This session provides an opportunity to:</a:t>
            </a:r>
            <a:r>
              <a:rPr lang="en-US" sz="1800" b="0" i="0" dirty="0">
                <a:solidFill>
                  <a:srgbClr val="000000"/>
                </a:solidFill>
                <a:effectLst/>
                <a:latin typeface="Segoe UI" panose="020B0502040204020203" pitchFamily="34" charset="0"/>
              </a:rPr>
              <a:t>​</a:t>
            </a:r>
            <a:endParaRPr lang="en-US" sz="2800" b="0" i="0" dirty="0">
              <a:solidFill>
                <a:srgbClr val="000000"/>
              </a:solidFill>
              <a:effectLst/>
              <a:latin typeface="Segoe UI" panose="020B0502040204020203" pitchFamily="34" charset="0"/>
            </a:endParaRPr>
          </a:p>
          <a:p>
            <a:pPr algn="l" rtl="0" fontAlgn="base">
              <a:lnSpc>
                <a:spcPts val="3000"/>
              </a:lnSpc>
              <a:buFont typeface="Arial" panose="020B0604020202020204" pitchFamily="34" charset="0"/>
              <a:buChar char="•"/>
            </a:pPr>
            <a:r>
              <a:rPr lang="en-GB" sz="1800" b="0" i="0" u="none" strike="noStrike" dirty="0">
                <a:solidFill>
                  <a:srgbClr val="000000"/>
                </a:solidFill>
                <a:effectLst/>
                <a:latin typeface="Segoe UI" panose="020B0502040204020203" pitchFamily="34" charset="0"/>
              </a:rPr>
              <a:t>Raise awareness of prejudice-based behaviours and hate crime in education settings.</a:t>
            </a:r>
            <a:r>
              <a:rPr lang="en-US" sz="1800" b="0" i="0" dirty="0">
                <a:solidFill>
                  <a:srgbClr val="000000"/>
                </a:solidFill>
                <a:effectLst/>
                <a:latin typeface="Segoe UI" panose="020B0502040204020203" pitchFamily="34" charset="0"/>
              </a:rPr>
              <a:t>​</a:t>
            </a:r>
            <a:endParaRPr lang="en-US" sz="2800" b="0" i="0" dirty="0">
              <a:solidFill>
                <a:srgbClr val="000000"/>
              </a:solidFill>
              <a:effectLst/>
              <a:latin typeface="Arial" panose="020B0604020202020204" pitchFamily="34" charset="0"/>
            </a:endParaRPr>
          </a:p>
          <a:p>
            <a:pPr algn="l" rtl="0" fontAlgn="base">
              <a:lnSpc>
                <a:spcPts val="3000"/>
              </a:lnSpc>
              <a:buFont typeface="Arial" panose="020B0604020202020204" pitchFamily="34" charset="0"/>
              <a:buChar char="•"/>
            </a:pPr>
            <a:r>
              <a:rPr lang="en-GB" sz="1800" b="0" i="0" u="none" strike="noStrike" dirty="0">
                <a:solidFill>
                  <a:srgbClr val="000000"/>
                </a:solidFill>
                <a:effectLst/>
                <a:latin typeface="Segoe UI" panose="020B0502040204020203" pitchFamily="34" charset="0"/>
              </a:rPr>
              <a:t>Increase confidence in identifying early signs of prejudice-based behaviours and hate crime.</a:t>
            </a:r>
            <a:r>
              <a:rPr lang="en-US" sz="1800" b="0" i="0" dirty="0">
                <a:solidFill>
                  <a:srgbClr val="000000"/>
                </a:solidFill>
                <a:effectLst/>
                <a:latin typeface="Segoe UI" panose="020B0502040204020203" pitchFamily="34" charset="0"/>
              </a:rPr>
              <a:t>​</a:t>
            </a:r>
            <a:endParaRPr lang="en-US" sz="2800" b="0" i="0" dirty="0">
              <a:solidFill>
                <a:srgbClr val="000000"/>
              </a:solidFill>
              <a:effectLst/>
              <a:latin typeface="Arial" panose="020B0604020202020204" pitchFamily="34" charset="0"/>
            </a:endParaRPr>
          </a:p>
          <a:p>
            <a:pPr algn="l" rtl="0" fontAlgn="base">
              <a:lnSpc>
                <a:spcPts val="3000"/>
              </a:lnSpc>
              <a:buFont typeface="Arial" panose="020B0604020202020204" pitchFamily="34" charset="0"/>
              <a:buChar char="•"/>
            </a:pPr>
            <a:r>
              <a:rPr lang="en-GB" sz="1800" b="0" i="0" u="none" strike="noStrike" dirty="0">
                <a:solidFill>
                  <a:srgbClr val="000000"/>
                </a:solidFill>
                <a:effectLst/>
                <a:latin typeface="Segoe UI" panose="020B0502040204020203" pitchFamily="34" charset="0"/>
              </a:rPr>
              <a:t>Develop an understanding of what to do when prejudice-based behaviours and hate crime occur, including how to report them and support those affected.</a:t>
            </a:r>
            <a:endParaRPr lang="en-GB" sz="2800" b="0" i="0" dirty="0">
              <a:solidFill>
                <a:srgbClr val="000000"/>
              </a:solidFill>
              <a:effectLst/>
              <a:latin typeface="Arial" panose="020B0604020202020204" pitchFamily="34" charset="0"/>
            </a:endParaRPr>
          </a:p>
          <a:p>
            <a:pPr algn="l" rtl="0" fontAlgn="base">
              <a:buFont typeface="Arial" panose="020B0604020202020204" pitchFamily="34" charset="0"/>
              <a:buNone/>
            </a:pPr>
            <a:endParaRPr lang="en-GB" sz="1800" b="0" i="0" u="none" strike="noStrike" dirty="0">
              <a:solidFill>
                <a:srgbClr val="000000"/>
              </a:solidFill>
              <a:effectLst/>
              <a:latin typeface="Segoe UI" panose="020B0502040204020203" pitchFamily="34" charset="0"/>
            </a:endParaRPr>
          </a:p>
          <a:p>
            <a:pPr algn="l" rtl="0" fontAlgn="base">
              <a:buFont typeface="Arial" panose="020B0604020202020204" pitchFamily="34" charset="0"/>
              <a:buNone/>
            </a:pPr>
            <a:r>
              <a:rPr lang="en-GB" sz="1800" b="0" i="0" u="none" strike="noStrike" dirty="0">
                <a:solidFill>
                  <a:srgbClr val="000000"/>
                </a:solidFill>
                <a:effectLst/>
                <a:latin typeface="Segoe UI" panose="020B0502040204020203" pitchFamily="34" charset="0"/>
              </a:rPr>
              <a:t>The  resources listed can also support understanding, preventing and responding to hate crime and prejudice-based behaviours and:</a:t>
            </a:r>
          </a:p>
          <a:p>
            <a:pPr algn="l" rtl="0" fontAlgn="base">
              <a:buFont typeface="Arial" panose="020B0604020202020204" pitchFamily="34" charset="0"/>
              <a:buNone/>
            </a:pPr>
            <a:endParaRPr lang="en-GB" sz="1800" b="0" i="0" u="none" strike="noStrike" dirty="0">
              <a:solidFill>
                <a:srgbClr val="000000"/>
              </a:solidFill>
              <a:effectLst/>
              <a:latin typeface="Segoe UI" panose="020B0502040204020203" pitchFamily="34" charset="0"/>
            </a:endParaRPr>
          </a:p>
          <a:p>
            <a:pPr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Bias and Inequality (to help prevent hateful behaviours)</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Impact of Inequality (to understand the impact of hateful behaviours)</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Talking about Diversity (to support conversations about prejudice and diversity)</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Develop your Religious Literacy Parts 1 and 2 (to support an understanding and prevention of religious-based prejudice and hate)</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Mirrors and Windows: Diversity in the Curriculum (to prevent and address the development of prejudice through the curriculum)</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Relational Approaches (to support trauma-informed, restorative and solution-oriented approaches)</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Active Listening</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Co-regulation and de-escalation (to help manage conflict between individuals)</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Expectations and Consequences (to help prevent hateful behaviours and crime)</a:t>
            </a:r>
            <a:r>
              <a:rPr lang="en-GB" sz="1800" b="0" i="0" dirty="0">
                <a:solidFill>
                  <a:srgbClr val="444444"/>
                </a:solidFill>
                <a:effectLst/>
                <a:latin typeface="Calibri" panose="020F0502020204030204" pitchFamily="34" charset="0"/>
              </a:rPr>
              <a:t>​</a:t>
            </a:r>
            <a:endParaRPr lang="en-GB" sz="1800" b="0" i="0" dirty="0">
              <a:solidFill>
                <a:srgbClr val="444444"/>
              </a:solidFill>
              <a:effectLst/>
              <a:latin typeface="Arial" panose="020B0604020202020204" pitchFamily="34" charset="0"/>
            </a:endParaRPr>
          </a:p>
          <a:p>
            <a:pPr algn="l" rtl="0" fontAlgn="base">
              <a:buFont typeface="Arial" panose="020B0604020202020204" pitchFamily="34" charset="0"/>
              <a:buNone/>
            </a:pPr>
            <a:endParaRPr lang="en-GB" sz="1800" b="0" i="0" dirty="0">
              <a:solidFill>
                <a:srgbClr val="000000"/>
              </a:solidFill>
              <a:effectLst/>
              <a:latin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9324FF-2452-4482-AFCA-8C1F044BDB6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838920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5AC4BB-9282-46DA-A735-D2517D2D7B2D}" type="slidenum">
              <a:rPr lang="en-GB" smtClean="0"/>
              <a:t>3</a:t>
            </a:fld>
            <a:endParaRPr lang="en-GB"/>
          </a:p>
        </p:txBody>
      </p:sp>
    </p:spTree>
    <p:extLst>
      <p:ext uri="{BB962C8B-B14F-4D97-AF65-F5344CB8AC3E}">
        <p14:creationId xmlns:p14="http://schemas.microsoft.com/office/powerpoint/2010/main" val="10761089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5AC4BB-9282-46DA-A735-D2517D2D7B2D}" type="slidenum">
              <a:rPr lang="en-GB" smtClean="0"/>
              <a:t>4</a:t>
            </a:fld>
            <a:endParaRPr lang="en-GB"/>
          </a:p>
        </p:txBody>
      </p:sp>
    </p:spTree>
    <p:extLst>
      <p:ext uri="{BB962C8B-B14F-4D97-AF65-F5344CB8AC3E}">
        <p14:creationId xmlns:p14="http://schemas.microsoft.com/office/powerpoint/2010/main" val="22591856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dirty="0">
                <a:solidFill>
                  <a:schemeClr val="tx1"/>
                </a:solidFill>
                <a:effectLst/>
                <a:latin typeface="+mn-lt"/>
                <a:ea typeface="+mn-ea"/>
                <a:cs typeface="+mn-cs"/>
              </a:rPr>
              <a:t>During this module, please remember to take care of your own well-being. </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We</a:t>
            </a:r>
            <a:r>
              <a:rPr lang="en-GB" sz="1200" b="0" i="0" u="none" strike="noStrike" kern="1200" baseline="0" dirty="0">
                <a:solidFill>
                  <a:schemeClr val="tx1"/>
                </a:solidFill>
                <a:effectLst/>
                <a:latin typeface="+mn-lt"/>
                <a:ea typeface="+mn-ea"/>
                <a:cs typeface="+mn-cs"/>
              </a:rPr>
              <a:t> all have our own story to tell, and discussing certain topics might cause your mind to wander, recalling and reflecting on personal experiences which may be positive or unsettling. This is perfectly normal. </a:t>
            </a:r>
          </a:p>
          <a:p>
            <a:pPr rtl="0"/>
            <a:endParaRPr lang="en-GB" sz="1200" b="0" i="0" u="none" strike="noStrike" kern="1200" baseline="0" dirty="0">
              <a:solidFill>
                <a:schemeClr val="tx1"/>
              </a:solidFill>
              <a:effectLst/>
              <a:latin typeface="+mn-lt"/>
              <a:ea typeface="+mn-ea"/>
              <a:cs typeface="+mn-cs"/>
            </a:endParaRPr>
          </a:p>
          <a:p>
            <a:pPr rtl="0"/>
            <a:r>
              <a:rPr lang="en-GB" sz="1200" b="0" i="0" u="none" strike="noStrike" kern="1200" baseline="0" dirty="0">
                <a:solidFill>
                  <a:schemeClr val="tx1"/>
                </a:solidFill>
                <a:effectLst/>
                <a:latin typeface="+mn-lt"/>
                <a:ea typeface="+mn-ea"/>
                <a:cs typeface="+mn-cs"/>
              </a:rPr>
              <a:t>So, if you need a break, please take one!</a:t>
            </a:r>
          </a:p>
          <a:p>
            <a:br>
              <a:rPr lang="en-GB" dirty="0"/>
            </a:br>
            <a:endParaRPr lang="en-GB" dirty="0"/>
          </a:p>
        </p:txBody>
      </p:sp>
      <p:sp>
        <p:nvSpPr>
          <p:cNvPr id="4" name="Slide Number Placeholder 3"/>
          <p:cNvSpPr>
            <a:spLocks noGrp="1"/>
          </p:cNvSpPr>
          <p:nvPr>
            <p:ph type="sldNum" sz="quarter" idx="5"/>
          </p:nvPr>
        </p:nvSpPr>
        <p:spPr/>
        <p:txBody>
          <a:bodyPr/>
          <a:lstStyle/>
          <a:p>
            <a:fld id="{3D5AC4BB-9282-46DA-A735-D2517D2D7B2D}" type="slidenum">
              <a:rPr lang="en-GB" smtClean="0"/>
              <a:t>5</a:t>
            </a:fld>
            <a:endParaRPr lang="en-GB"/>
          </a:p>
        </p:txBody>
      </p:sp>
    </p:spTree>
    <p:extLst>
      <p:ext uri="{BB962C8B-B14F-4D97-AF65-F5344CB8AC3E}">
        <p14:creationId xmlns:p14="http://schemas.microsoft.com/office/powerpoint/2010/main" val="38383506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sz="1200" b="0" i="0" u="none" strike="noStrike" kern="1200" baseline="0" dirty="0">
                <a:solidFill>
                  <a:schemeClr val="tx1"/>
                </a:solidFill>
                <a:effectLst/>
                <a:latin typeface="+mn-lt"/>
                <a:ea typeface="+mn-ea"/>
                <a:cs typeface="+mn-cs"/>
              </a:rPr>
              <a:t>PACE should be a habitual way of engaging with pupils, but also parents, staff and the wider learning community to promote connection and engagement whilst also supporting both de-escalation and co-regulation. </a:t>
            </a:r>
          </a:p>
          <a:p>
            <a:pPr rtl="0"/>
            <a:endParaRPr lang="en-GB" sz="1200" b="0" i="0" u="none" strike="noStrike" kern="1200" baseline="0" dirty="0">
              <a:solidFill>
                <a:schemeClr val="tx1"/>
              </a:solidFill>
              <a:effectLst/>
              <a:latin typeface="+mn-lt"/>
              <a:ea typeface="+mn-ea"/>
              <a:cs typeface="+mn-cs"/>
            </a:endParaRPr>
          </a:p>
          <a:p>
            <a:pPr rtl="0"/>
            <a:r>
              <a:rPr lang="en-GB" sz="1200" b="0" i="0" u="none" strike="noStrike" kern="1200" baseline="0" dirty="0">
                <a:solidFill>
                  <a:schemeClr val="tx1"/>
                </a:solidFill>
                <a:effectLst/>
                <a:latin typeface="+mn-lt"/>
                <a:ea typeface="+mn-ea"/>
                <a:cs typeface="+mn-cs"/>
              </a:rPr>
              <a:t>It recognises that the words we speak only attribute to 7% of our communication. A reassuring tone of voice and non-threatening body language are vital to ensure the conversation remains open and engaged. </a:t>
            </a:r>
          </a:p>
          <a:p>
            <a:pPr rtl="0"/>
            <a:endParaRPr lang="en-GB" b="0" dirty="0">
              <a:effectLst/>
            </a:endParaRPr>
          </a:p>
          <a:p>
            <a:pPr rtl="0"/>
            <a:r>
              <a:rPr lang="en-GB" sz="1200" b="0" i="0" u="none" strike="noStrike" kern="1200" dirty="0">
                <a:solidFill>
                  <a:schemeClr val="tx1"/>
                </a:solidFill>
                <a:effectLst/>
                <a:latin typeface="+mn-lt"/>
                <a:ea typeface="+mn-ea"/>
                <a:cs typeface="+mn-cs"/>
              </a:rPr>
              <a:t>While PACE is best understood as a whole</a:t>
            </a:r>
            <a:r>
              <a:rPr lang="en-GB" sz="1200" b="0" i="0" u="none" strike="noStrike" kern="1200" baseline="0" dirty="0">
                <a:solidFill>
                  <a:schemeClr val="tx1"/>
                </a:solidFill>
                <a:effectLst/>
                <a:latin typeface="+mn-lt"/>
                <a:ea typeface="+mn-ea"/>
                <a:cs typeface="+mn-cs"/>
              </a:rPr>
              <a:t> approach</a:t>
            </a:r>
            <a:r>
              <a:rPr lang="en-GB" sz="1200" b="0" i="0" u="none" strike="noStrike" kern="1200" dirty="0">
                <a:solidFill>
                  <a:schemeClr val="tx1"/>
                </a:solidFill>
                <a:effectLst/>
                <a:latin typeface="+mn-lt"/>
                <a:ea typeface="+mn-ea"/>
                <a:cs typeface="+mn-cs"/>
              </a:rPr>
              <a:t>,</a:t>
            </a:r>
            <a:r>
              <a:rPr lang="en-GB" sz="1200" b="0" i="0" u="none" strike="noStrike" kern="1200" baseline="0" dirty="0">
                <a:solidFill>
                  <a:schemeClr val="tx1"/>
                </a:solidFill>
                <a:effectLst/>
                <a:latin typeface="+mn-lt"/>
                <a:ea typeface="+mn-ea"/>
                <a:cs typeface="+mn-cs"/>
              </a:rPr>
              <a:t> </a:t>
            </a:r>
            <a:r>
              <a:rPr lang="en-GB" sz="1200" b="0" i="0" u="none" strike="noStrike" kern="1200" dirty="0">
                <a:solidFill>
                  <a:schemeClr val="tx1"/>
                </a:solidFill>
                <a:effectLst/>
                <a:latin typeface="+mn-lt"/>
                <a:ea typeface="+mn-ea"/>
                <a:cs typeface="+mn-cs"/>
              </a:rPr>
              <a:t>it is also important to consider each</a:t>
            </a:r>
            <a:r>
              <a:rPr lang="en-GB" sz="1200" b="0" i="0" u="none" strike="noStrike" kern="1200" baseline="0" dirty="0">
                <a:solidFill>
                  <a:schemeClr val="tx1"/>
                </a:solidFill>
                <a:effectLst/>
                <a:latin typeface="+mn-lt"/>
                <a:ea typeface="+mn-ea"/>
                <a:cs typeface="+mn-cs"/>
              </a:rPr>
              <a:t> principle</a:t>
            </a:r>
            <a:r>
              <a:rPr lang="en-GB" sz="1200" b="0" i="0" u="none" strike="noStrike" kern="1200" dirty="0">
                <a:solidFill>
                  <a:schemeClr val="tx1"/>
                </a:solidFill>
                <a:effectLst/>
                <a:latin typeface="+mn-lt"/>
                <a:ea typeface="+mn-ea"/>
                <a:cs typeface="+mn-cs"/>
              </a:rPr>
              <a:t> separately. Golding et al describe it as being like learning to drive a car. It</a:t>
            </a:r>
            <a:r>
              <a:rPr lang="en-GB" sz="1200" b="0" i="0" u="none" strike="noStrike" kern="1200" baseline="0" dirty="0">
                <a:solidFill>
                  <a:schemeClr val="tx1"/>
                </a:solidFill>
                <a:effectLst/>
                <a:latin typeface="+mn-lt"/>
                <a:ea typeface="+mn-ea"/>
                <a:cs typeface="+mn-cs"/>
              </a:rPr>
              <a:t> is vital to know </a:t>
            </a:r>
            <a:r>
              <a:rPr lang="en-GB" sz="1200" b="0" i="0" u="none" strike="noStrike" kern="1200" dirty="0">
                <a:solidFill>
                  <a:schemeClr val="tx1"/>
                </a:solidFill>
                <a:effectLst/>
                <a:latin typeface="+mn-lt"/>
                <a:ea typeface="+mn-ea"/>
                <a:cs typeface="+mn-cs"/>
              </a:rPr>
              <a:t>all the different actions you will need to take,</a:t>
            </a:r>
            <a:r>
              <a:rPr lang="en-GB" sz="1200" b="0" i="0" u="none" strike="noStrike" kern="1200" baseline="0" dirty="0">
                <a:solidFill>
                  <a:schemeClr val="tx1"/>
                </a:solidFill>
                <a:effectLst/>
                <a:latin typeface="+mn-lt"/>
                <a:ea typeface="+mn-ea"/>
                <a:cs typeface="+mn-cs"/>
              </a:rPr>
              <a:t> but once it is routine, part of daily life, the individual components disappear as you combine them all effortlessly to successfully drive the vehicle.</a:t>
            </a:r>
            <a:r>
              <a:rPr lang="en-GB" sz="1200" b="0" i="0" u="none" strike="noStrike" kern="1200" dirty="0">
                <a:solidFill>
                  <a:schemeClr val="tx1"/>
                </a:solidFill>
                <a:effectLst/>
                <a:latin typeface="+mn-lt"/>
                <a:ea typeface="+mn-ea"/>
                <a:cs typeface="+mn-cs"/>
              </a:rPr>
              <a:t> The ‘whole’ will emerge and the ‘parts’ recede into the background.  </a:t>
            </a:r>
            <a:endParaRPr lang="en-GB" b="0" dirty="0">
              <a:effectLst/>
            </a:endParaRPr>
          </a:p>
          <a:p>
            <a:br>
              <a:rPr lang="en-GB" b="0" dirty="0">
                <a:effectLst/>
              </a:rPr>
            </a:br>
            <a:br>
              <a:rPr lang="en-GB" b="0" dirty="0">
                <a:effectLst/>
              </a:rPr>
            </a:br>
            <a:br>
              <a:rPr lang="en-GB" dirty="0"/>
            </a:br>
            <a:br>
              <a:rPr lang="en-GB" b="0" dirty="0">
                <a:effectLst/>
              </a:rPr>
            </a:br>
            <a:br>
              <a:rPr lang="en-GB" b="0" dirty="0">
                <a:effectLst/>
              </a:rPr>
            </a:br>
            <a:br>
              <a:rPr lang="en-GB" b="0" dirty="0">
                <a:effectLst/>
              </a:rPr>
            </a:br>
            <a:endParaRPr lang="en-GB" dirty="0"/>
          </a:p>
          <a:p>
            <a:endParaRPr lang="en-GB" dirty="0"/>
          </a:p>
        </p:txBody>
      </p:sp>
      <p:sp>
        <p:nvSpPr>
          <p:cNvPr id="4" name="Slide Number Placeholder 3"/>
          <p:cNvSpPr>
            <a:spLocks noGrp="1"/>
          </p:cNvSpPr>
          <p:nvPr>
            <p:ph type="sldNum" sz="quarter" idx="5"/>
          </p:nvPr>
        </p:nvSpPr>
        <p:spPr/>
        <p:txBody>
          <a:bodyPr/>
          <a:lstStyle/>
          <a:p>
            <a:fld id="{3D5AC4BB-9282-46DA-A735-D2517D2D7B2D}" type="slidenum">
              <a:rPr lang="en-GB" smtClean="0"/>
              <a:t>7</a:t>
            </a:fld>
            <a:endParaRPr lang="en-GB"/>
          </a:p>
        </p:txBody>
      </p:sp>
    </p:spTree>
    <p:extLst>
      <p:ext uri="{BB962C8B-B14F-4D97-AF65-F5344CB8AC3E}">
        <p14:creationId xmlns:p14="http://schemas.microsoft.com/office/powerpoint/2010/main" val="2881270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7D26CF-0B15-7BB9-AA0F-CA2388B7F2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16C926-1602-19E7-90E3-1E6525AA02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67A96C-A14B-45D4-5E4B-60A706FD54F3}"/>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When we play with children, we create connection and a sense of safety because there is shared interaction, enjoyment and fun. This positive relational experience acts as a protective factor, building trust as the pupil enjoys feeling connected.</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Children who laugh and experience joy can also become less defensive or withdrawn as it engages the parasympathetic nervous system – which helps put the brakes on their fight or flight response. It c</a:t>
            </a:r>
            <a:r>
              <a:rPr lang="en-GB" sz="1200" dirty="0">
                <a:solidFill>
                  <a:schemeClr val="tx1">
                    <a:lumMod val="85000"/>
                    <a:lumOff val="15000"/>
                  </a:schemeClr>
                </a:solidFill>
                <a:latin typeface="Segoe UI" panose="020B0502040204020203" pitchFamily="34" charset="0"/>
                <a:cs typeface="Segoe UI" panose="020B0502040204020203" pitchFamily="34" charset="0"/>
              </a:rPr>
              <a:t>an lead to the child experiencing themselves as delightful, enjoyable, and of having value.</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 for all our pupils, but especially those who are most vulnerable, it’s important to create opportunities for play such as a game of football at lunch time, sharing a card game during soft start or whole class bingo.</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However, playfulness is not just about moments of structured play. Playfulness can be reflected in small gestures such as a hi-five greeting or in our conversations.  Using a light, story-telling tone with your voice rather than an irritated tone when you communicate creates an atmosphere of lightness and interest. It can also diffuse a difficult or tense situation, reducing the likelihood of a child feeling shame and help to restore connection if there’s been any prior conflict or separation.</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Some children are wary of connection and playfulness, especially if they lack a secure attachment to a key adult, so it may take some time to be reciprocated. Some children may not appreciate humour and can become frustrated when an adult doesn’t seem to be taking their feelings seriously, so knowing your children is very important. We must be mindful that having a playful stance isn’t about being funny all the time or making jokes. Nor should it be used to avoid difficult feelings and genuine frustration. </a:t>
            </a:r>
          </a:p>
          <a:p>
            <a:r>
              <a:rPr lang="en-GB" sz="1200" kern="1200" dirty="0">
                <a:solidFill>
                  <a:schemeClr val="tx1"/>
                </a:solidFill>
                <a:effectLst/>
                <a:latin typeface="+mn-lt"/>
                <a:ea typeface="+mn-ea"/>
                <a:cs typeface="+mn-cs"/>
              </a:rPr>
              <a:t> </a:t>
            </a:r>
          </a:p>
        </p:txBody>
      </p:sp>
      <p:sp>
        <p:nvSpPr>
          <p:cNvPr id="4" name="Slide Number Placeholder 3">
            <a:extLst>
              <a:ext uri="{FF2B5EF4-FFF2-40B4-BE49-F238E27FC236}">
                <a16:creationId xmlns:a16="http://schemas.microsoft.com/office/drawing/2014/main" id="{7CD614AB-07DB-58B5-C87A-9AF43E7E2DE4}"/>
              </a:ext>
            </a:extLst>
          </p:cNvPr>
          <p:cNvSpPr>
            <a:spLocks noGrp="1"/>
          </p:cNvSpPr>
          <p:nvPr>
            <p:ph type="sldNum" sz="quarter" idx="5"/>
          </p:nvPr>
        </p:nvSpPr>
        <p:spPr/>
        <p:txBody>
          <a:bodyPr/>
          <a:lstStyle/>
          <a:p>
            <a:fld id="{3D5AC4BB-9282-46DA-A735-D2517D2D7B2D}" type="slidenum">
              <a:rPr lang="en-GB" smtClean="0"/>
              <a:t>8</a:t>
            </a:fld>
            <a:endParaRPr lang="en-GB"/>
          </a:p>
        </p:txBody>
      </p:sp>
    </p:spTree>
    <p:extLst>
      <p:ext uri="{BB962C8B-B14F-4D97-AF65-F5344CB8AC3E}">
        <p14:creationId xmlns:p14="http://schemas.microsoft.com/office/powerpoint/2010/main" val="30526621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FC3EFD-C388-2CF8-F7FE-37C9402F6B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AB3572-EA9A-A258-5B15-2F9280B0571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D36513-9505-A4F6-F20B-0D8140C7B3C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It is important</a:t>
            </a:r>
            <a:r>
              <a:rPr lang="en-GB" sz="1200" kern="1200" baseline="0" dirty="0">
                <a:solidFill>
                  <a:schemeClr val="tx1"/>
                </a:solidFill>
                <a:effectLst/>
                <a:latin typeface="+mn-lt"/>
                <a:ea typeface="+mn-ea"/>
                <a:cs typeface="+mn-cs"/>
              </a:rPr>
              <a:t> to note that playfulness may not come into your interaction at all, if there is an emotional ‘emergency.’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ea typeface="+mn-ea"/>
                <a:cs typeface="+mn-cs"/>
              </a:rPr>
              <a:t>In a physical, m</a:t>
            </a:r>
            <a:r>
              <a:rPr lang="en-GB" sz="1200" kern="1200" dirty="0">
                <a:solidFill>
                  <a:schemeClr val="tx1"/>
                </a:solidFill>
                <a:effectLst/>
                <a:latin typeface="+mn-lt"/>
                <a:ea typeface="+mn-ea"/>
                <a:cs typeface="+mn-cs"/>
              </a:rPr>
              <a:t>edical emergency – where do you go?  Usually to Accident and Emergency – A&amp;E. It</a:t>
            </a:r>
            <a:r>
              <a:rPr lang="en-GB" sz="1200" kern="1200" baseline="0" dirty="0">
                <a:solidFill>
                  <a:schemeClr val="tx1"/>
                </a:solidFill>
                <a:effectLst/>
                <a:latin typeface="+mn-lt"/>
                <a:ea typeface="+mn-ea"/>
                <a:cs typeface="+mn-cs"/>
              </a:rPr>
              <a:t> is just the same</a:t>
            </a:r>
            <a:r>
              <a:rPr lang="en-GB" sz="1200" kern="1200" dirty="0">
                <a:solidFill>
                  <a:schemeClr val="tx1"/>
                </a:solidFill>
                <a:effectLst/>
                <a:latin typeface="+mn-lt"/>
                <a:ea typeface="+mn-ea"/>
                <a:cs typeface="+mn-cs"/>
              </a:rPr>
              <a:t> in an emotional emergency we may need</a:t>
            </a:r>
            <a:r>
              <a:rPr lang="en-GB" sz="1200" kern="1200" baseline="0" dirty="0">
                <a:solidFill>
                  <a:schemeClr val="tx1"/>
                </a:solidFill>
                <a:effectLst/>
                <a:latin typeface="+mn-lt"/>
                <a:ea typeface="+mn-ea"/>
                <a:cs typeface="+mn-cs"/>
              </a:rPr>
              <a:t> to </a:t>
            </a:r>
            <a:r>
              <a:rPr lang="en-GB" sz="1200" kern="1200" dirty="0">
                <a:solidFill>
                  <a:schemeClr val="tx1"/>
                </a:solidFill>
                <a:effectLst/>
                <a:latin typeface="+mn-lt"/>
                <a:ea typeface="+mn-ea"/>
                <a:cs typeface="+mn-cs"/>
              </a:rPr>
              <a:t>go to A and E first.  Acceptance</a:t>
            </a:r>
            <a:r>
              <a:rPr lang="en-GB" sz="1200" kern="1200" baseline="0" dirty="0">
                <a:solidFill>
                  <a:schemeClr val="tx1"/>
                </a:solidFill>
                <a:effectLst/>
                <a:latin typeface="+mn-lt"/>
                <a:ea typeface="+mn-ea"/>
                <a:cs typeface="+mn-cs"/>
              </a:rPr>
              <a:t> and Empathy.</a:t>
            </a:r>
            <a:r>
              <a:rPr lang="en-GB" sz="1200" kern="1200" dirty="0">
                <a:solidFill>
                  <a:schemeClr val="tx1"/>
                </a:solidFill>
                <a:effectLst/>
                <a:latin typeface="+mn-lt"/>
                <a:ea typeface="+mn-ea"/>
                <a:cs typeface="+mn-cs"/>
              </a:rPr>
              <a:t> </a:t>
            </a:r>
            <a:endParaRPr lang="en-GB" dirty="0"/>
          </a:p>
        </p:txBody>
      </p:sp>
      <p:sp>
        <p:nvSpPr>
          <p:cNvPr id="4" name="Slide Number Placeholder 3">
            <a:extLst>
              <a:ext uri="{FF2B5EF4-FFF2-40B4-BE49-F238E27FC236}">
                <a16:creationId xmlns:a16="http://schemas.microsoft.com/office/drawing/2014/main" id="{3C9295A8-8D36-C920-4882-F6CA101CEDFD}"/>
              </a:ext>
            </a:extLst>
          </p:cNvPr>
          <p:cNvSpPr>
            <a:spLocks noGrp="1"/>
          </p:cNvSpPr>
          <p:nvPr>
            <p:ph type="sldNum" sz="quarter" idx="5"/>
          </p:nvPr>
        </p:nvSpPr>
        <p:spPr/>
        <p:txBody>
          <a:bodyPr/>
          <a:lstStyle/>
          <a:p>
            <a:fld id="{3D5AC4BB-9282-46DA-A735-D2517D2D7B2D}" type="slidenum">
              <a:rPr lang="en-GB" smtClean="0"/>
              <a:t>9</a:t>
            </a:fld>
            <a:endParaRPr lang="en-GB"/>
          </a:p>
        </p:txBody>
      </p:sp>
    </p:spTree>
    <p:extLst>
      <p:ext uri="{BB962C8B-B14F-4D97-AF65-F5344CB8AC3E}">
        <p14:creationId xmlns:p14="http://schemas.microsoft.com/office/powerpoint/2010/main" val="24259381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Unconditional acceptance is at the core of developing a child’s sense of emotional safety. Acceptance of how a child feels, without judgement is hugely impactful. When our feelings are validated it releases the feel-good hormone, dopamine,</a:t>
            </a:r>
            <a:r>
              <a:rPr lang="en-GB" sz="1200" kern="1200" baseline="0" dirty="0">
                <a:solidFill>
                  <a:schemeClr val="tx1"/>
                </a:solidFill>
                <a:effectLst/>
                <a:latin typeface="+mn-lt"/>
                <a:ea typeface="+mn-ea"/>
                <a:cs typeface="+mn-cs"/>
              </a:rPr>
              <a:t> so i</a:t>
            </a:r>
            <a:r>
              <a:rPr lang="en-GB" sz="1200" kern="1200" dirty="0">
                <a:solidFill>
                  <a:schemeClr val="tx1"/>
                </a:solidFill>
                <a:effectLst/>
                <a:latin typeface="+mn-lt"/>
                <a:ea typeface="+mn-ea"/>
                <a:cs typeface="+mn-cs"/>
              </a:rPr>
              <a:t>t enables the child to feel seen and heard which opens up the possibility for understanding the ‘why’ behind the behaviours.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A child’s feelings</a:t>
            </a:r>
            <a:r>
              <a:rPr lang="en-GB" sz="1200" kern="1200" baseline="0" dirty="0">
                <a:solidFill>
                  <a:schemeClr val="tx1"/>
                </a:solidFill>
                <a:effectLst/>
                <a:latin typeface="+mn-lt"/>
                <a:ea typeface="+mn-ea"/>
                <a:cs typeface="+mn-cs"/>
              </a:rPr>
              <a:t> will be affected by their experiences and as a result may be perceived rather than ‘real.’ </a:t>
            </a:r>
            <a:r>
              <a:rPr lang="en-GB" sz="1200" kern="1200" dirty="0">
                <a:solidFill>
                  <a:schemeClr val="tx1"/>
                </a:solidFill>
                <a:effectLst/>
                <a:latin typeface="+mn-lt"/>
                <a:ea typeface="+mn-ea"/>
                <a:cs typeface="+mn-cs"/>
              </a:rPr>
              <a:t>This can be hard, as it means sitting with some strong emotions, together. It</a:t>
            </a:r>
            <a:r>
              <a:rPr lang="en-GB" sz="1200" kern="1200" baseline="0" dirty="0">
                <a:solidFill>
                  <a:schemeClr val="tx1"/>
                </a:solidFill>
                <a:effectLst/>
                <a:latin typeface="+mn-lt"/>
                <a:ea typeface="+mn-ea"/>
                <a:cs typeface="+mn-cs"/>
              </a:rPr>
              <a:t> can be</a:t>
            </a:r>
            <a:r>
              <a:rPr lang="en-GB" sz="1200" kern="1200" dirty="0">
                <a:solidFill>
                  <a:schemeClr val="tx1"/>
                </a:solidFill>
                <a:effectLst/>
                <a:latin typeface="+mn-lt"/>
                <a:ea typeface="+mn-ea"/>
                <a:cs typeface="+mn-cs"/>
              </a:rPr>
              <a:t> painful, uncomfortable or even frustrating, but also very powerful. If a child expresses distressing emotions about themselves or others (e.g. “nobody loves me”, “I’m stupid”, “I’m bad”, “you hate me”) it is hard not to challenge them as being wrong, but it is really important to accept those feelings and acknowledge them with curiosity and empathy. </a:t>
            </a:r>
          </a:p>
          <a:p>
            <a:endParaRPr lang="en-GB" sz="1200" kern="1200" baseline="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We often hear behaviours or actions being described as “unacceptable”.  Acceptance in relation to PACE is the unconditional acceptance of the emotional experience that lies behind behaviour. So we do not accept harmful behaviours in favour of ‘making the child feel better’, but in a significant moment, usually of dysregulated behaviour, it is about acknowledging the relevance of a pupil’s thoughts and feelings.</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We can accept that a pupil is angry, but not accept the throwing of furniture or destruction property.  We can accept that the pupil thinks that the teacher doesn’t like the pupil, without accepting the pupil swearing at the teacher.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restoration and resolution that is required after a child has displayed distressed behaviour can be addressed when the child is able to engage their pre-frontal cortex, relate to the adult and process the events that have occurred.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Typically the education system has operated by trying to change the behaviours through behavioural methods – reward good behaviours and punish negative ones.  If we understand and accept that the behaviour we find challenging is actually an adaptive response to feeling unsafe, then trying to change behaviours through reward and punishment is akin to playing </a:t>
            </a:r>
            <a:r>
              <a:rPr lang="en-GB" sz="1200" kern="1200" dirty="0" err="1">
                <a:solidFill>
                  <a:schemeClr val="tx1"/>
                </a:solidFill>
                <a:effectLst/>
                <a:latin typeface="+mn-lt"/>
                <a:ea typeface="+mn-ea"/>
                <a:cs typeface="+mn-cs"/>
              </a:rPr>
              <a:t>whak</a:t>
            </a:r>
            <a:r>
              <a:rPr lang="en-GB" sz="1200" kern="1200" dirty="0">
                <a:solidFill>
                  <a:schemeClr val="tx1"/>
                </a:solidFill>
                <a:effectLst/>
                <a:latin typeface="+mn-lt"/>
                <a:ea typeface="+mn-ea"/>
                <a:cs typeface="+mn-cs"/>
              </a:rPr>
              <a:t>-a-mole!  If we are to change problematic behaviours we have to change the experienced sense of safety and to accept that underlying emotional experiences of shame, fear, anxiety and rage drive challenging behaviour.  </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We need to find a way that communicates their behaviour makes sense given their underlying experiences and that there is no emotional experience that we can’t accept and come to understand. So, what</a:t>
            </a:r>
            <a:r>
              <a:rPr lang="en-GB" sz="1200" kern="1200" baseline="0" dirty="0">
                <a:solidFill>
                  <a:schemeClr val="tx1"/>
                </a:solidFill>
                <a:effectLst/>
                <a:latin typeface="+mn-lt"/>
                <a:ea typeface="+mn-ea"/>
                <a:cs typeface="+mn-cs"/>
              </a:rPr>
              <a:t> does this look like in practice? </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pPr rtl="0"/>
            <a:endParaRPr lang="en-GB" dirty="0"/>
          </a:p>
        </p:txBody>
      </p:sp>
      <p:sp>
        <p:nvSpPr>
          <p:cNvPr id="4" name="Slide Number Placeholder 3"/>
          <p:cNvSpPr>
            <a:spLocks noGrp="1"/>
          </p:cNvSpPr>
          <p:nvPr>
            <p:ph type="sldNum" sz="quarter" idx="10"/>
          </p:nvPr>
        </p:nvSpPr>
        <p:spPr/>
        <p:txBody>
          <a:bodyPr/>
          <a:lstStyle/>
          <a:p>
            <a:fld id="{BD190173-980E-9740-A258-1DCF234505BD}" type="slidenum">
              <a:rPr lang="en-US" smtClean="0"/>
              <a:t>10</a:t>
            </a:fld>
            <a:endParaRPr lang="en-US"/>
          </a:p>
        </p:txBody>
      </p:sp>
    </p:spTree>
    <p:extLst>
      <p:ext uri="{BB962C8B-B14F-4D97-AF65-F5344CB8AC3E}">
        <p14:creationId xmlns:p14="http://schemas.microsoft.com/office/powerpoint/2010/main" val="4827905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EA3BC-083F-4579-EE97-1C7A9B3533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948848-AFE3-3E2D-56B8-CBA33992A9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D7D9A3-CB8D-1AB1-FC2D-7E9656C68976}"/>
              </a:ext>
            </a:extLst>
          </p:cNvPr>
          <p:cNvSpPr>
            <a:spLocks noGrp="1"/>
          </p:cNvSpPr>
          <p:nvPr>
            <p:ph type="body" idx="1"/>
          </p:nvPr>
        </p:nvSpPr>
        <p:spPr/>
        <p:txBody>
          <a:bodyPr/>
          <a:lstStyle/>
          <a:p>
            <a:pPr marL="0" indent="0">
              <a:buNone/>
            </a:pPr>
            <a:r>
              <a:rPr lang="en-GB" dirty="0">
                <a:solidFill>
                  <a:srgbClr val="0422AC"/>
                </a:solidFill>
              </a:rPr>
              <a:t>When children make negative statements about themselves or you, for example,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422AC"/>
                </a:solidFill>
              </a:rPr>
              <a:t>‘You’re angry and you don’t want me in your classroom’</a:t>
            </a:r>
            <a:endParaRPr lang="en-GB" dirty="0"/>
          </a:p>
          <a:p>
            <a:pPr marL="0" indent="0">
              <a:buNone/>
            </a:pPr>
            <a:r>
              <a:rPr lang="en-GB" dirty="0">
                <a:solidFill>
                  <a:srgbClr val="0422AC"/>
                </a:solidFill>
              </a:rPr>
              <a:t>It is tempting at this point to reply with a practical response which may or may not be true.</a:t>
            </a:r>
          </a:p>
          <a:p>
            <a:pPr marL="0" indent="0">
              <a:buNone/>
            </a:pPr>
            <a:r>
              <a:rPr lang="en-GB" dirty="0">
                <a:solidFill>
                  <a:srgbClr val="0422AC"/>
                </a:solidFill>
              </a:rPr>
              <a:t>‘I’m not angry and of course I want you to be here’</a:t>
            </a:r>
          </a:p>
          <a:p>
            <a:pPr marL="0" indent="0">
              <a:buNone/>
            </a:pPr>
            <a:r>
              <a:rPr lang="en-GB" dirty="0">
                <a:solidFill>
                  <a:srgbClr val="0422AC"/>
                </a:solidFill>
              </a:rPr>
              <a:t>The PACE alternative would go something like this.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solidFill>
                  <a:srgbClr val="0422AC"/>
                </a:solidFill>
              </a:rPr>
              <a:t>‘</a:t>
            </a:r>
            <a:r>
              <a:rPr lang="en-GB" sz="1200" dirty="0">
                <a:solidFill>
                  <a:srgbClr val="0422AC"/>
                </a:solidFill>
              </a:rPr>
              <a:t>I can see that it feels like I am really cross with you, that is a really difficult feeling to have. I wonder if that is really scary and that you feel you would be better off outside the classroom. Although it doesn’t feel like it I really want you in my classroom.’</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422AC"/>
                </a:solidFill>
              </a:rPr>
              <a:t>If this is too much to say to a child who at that moment is very distressed use the Emotional A and E response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solidFill>
                  <a:srgbClr val="0422AC"/>
                </a:solidFill>
              </a:rPr>
              <a:t>‘It is really hard to feel that I am cross with you, that is such a scary feeling.’</a:t>
            </a: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422AC"/>
              </a:solidFill>
            </a:endParaRPr>
          </a:p>
          <a:p>
            <a:pPr rtl="0"/>
            <a:r>
              <a:rPr lang="en-GB" dirty="0"/>
              <a:t>Take</a:t>
            </a:r>
            <a:r>
              <a:rPr lang="en-GB" baseline="0" dirty="0"/>
              <a:t> a moment to</a:t>
            </a:r>
            <a:r>
              <a:rPr lang="en-GB" dirty="0"/>
              <a:t> read this extract taken from </a:t>
            </a:r>
            <a:r>
              <a:rPr lang="en-GB" dirty="0">
                <a:hlinkClick r:id="rId3"/>
              </a:rPr>
              <a:t>Using PACE in School (oxfordshire.gov.uk)</a:t>
            </a:r>
            <a:r>
              <a:rPr lang="en-GB" dirty="0"/>
              <a:t> The link</a:t>
            </a:r>
            <a:r>
              <a:rPr lang="en-GB" baseline="0" dirty="0"/>
              <a:t> to this document in full is included in the resources page of this webinar.</a:t>
            </a:r>
          </a:p>
          <a:p>
            <a:pPr rtl="0"/>
            <a:endParaRPr lang="en-GB" baseline="0" dirty="0"/>
          </a:p>
          <a:p>
            <a:pPr rtl="0"/>
            <a:r>
              <a:rPr lang="en-GB" baseline="0" dirty="0"/>
              <a:t>Can you identify the phrases which promote Acceptance?</a:t>
            </a:r>
          </a:p>
          <a:p>
            <a:pPr rtl="0"/>
            <a:endParaRPr lang="en-GB" baseline="0" dirty="0"/>
          </a:p>
          <a:p>
            <a:pPr rtl="0"/>
            <a:r>
              <a:rPr lang="en-GB" baseline="0" dirty="0"/>
              <a:t>Pause the webinar here for reflection or discussion.</a:t>
            </a:r>
          </a:p>
          <a:p>
            <a:pPr marL="0" indent="0">
              <a:buNone/>
            </a:pPr>
            <a:endParaRPr lang="en-GB" dirty="0">
              <a:solidFill>
                <a:srgbClr val="0422AC"/>
              </a:solidFill>
            </a:endParaRPr>
          </a:p>
        </p:txBody>
      </p:sp>
      <p:sp>
        <p:nvSpPr>
          <p:cNvPr id="4" name="Slide Number Placeholder 3">
            <a:extLst>
              <a:ext uri="{FF2B5EF4-FFF2-40B4-BE49-F238E27FC236}">
                <a16:creationId xmlns:a16="http://schemas.microsoft.com/office/drawing/2014/main" id="{CEC2B850-0071-1359-2E58-26A96248D58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9324FF-2452-4482-AFCA-8C1F044BDB6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018154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baseline="0" dirty="0"/>
              <a:t>The child is perceiving that the adult is angry. The child is also trying to convey that they perceive a sense of rejection. Neither may be true, but to enable the child to feel a sense of safety the adult needs to acknowledge those big feelings. Disagreeing, dismissing or reprimanding the child for being ‘rude’ could cause the child to become more dysregulated as their fight/flight response is triggered.</a:t>
            </a:r>
          </a:p>
          <a:p>
            <a:pPr rtl="0"/>
            <a:endParaRPr lang="en-GB" baseline="0" dirty="0"/>
          </a:p>
          <a:p>
            <a:pPr rtl="0"/>
            <a:r>
              <a:rPr lang="en-GB" sz="1200" kern="1200" dirty="0">
                <a:solidFill>
                  <a:schemeClr val="tx1"/>
                </a:solidFill>
                <a:effectLst/>
                <a:latin typeface="+mn-lt"/>
                <a:ea typeface="+mn-ea"/>
                <a:cs typeface="+mn-cs"/>
              </a:rPr>
              <a:t>Traumatised children are</a:t>
            </a:r>
            <a:r>
              <a:rPr lang="en-GB" sz="1200" kern="1200" baseline="0" dirty="0">
                <a:solidFill>
                  <a:schemeClr val="tx1"/>
                </a:solidFill>
                <a:effectLst/>
                <a:latin typeface="+mn-lt"/>
                <a:ea typeface="+mn-ea"/>
                <a:cs typeface="+mn-cs"/>
              </a:rPr>
              <a:t> often unable to separate their behaviour from who they are. So a statement like ‘We love you, but we don’t love your behaviour’ would be a very difficult concept for a child to understand.</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9324FF-2452-4482-AFCA-8C1F044BDB6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4424438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C24C4-D02E-46E2-2274-93AAD6B64D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681C3E-86DD-11A6-2766-A0F8E29E63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DAFCC0-1660-C6E2-D40A-5E3BCD747677}"/>
              </a:ext>
            </a:extLst>
          </p:cNvPr>
          <p:cNvSpPr>
            <a:spLocks noGrp="1"/>
          </p:cNvSpPr>
          <p:nvPr>
            <p:ph type="body" idx="1"/>
          </p:nvPr>
        </p:nvSpPr>
        <p:spPr/>
        <p:txBody>
          <a:bodyPr/>
          <a:lstStyle/>
          <a:p>
            <a:pPr rtl="0"/>
            <a:r>
              <a:rPr lang="en-GB" dirty="0"/>
              <a:t>Whilst</a:t>
            </a:r>
            <a:r>
              <a:rPr lang="en-GB" baseline="0" dirty="0"/>
              <a:t> we want PACE to be based on authentic interactions and to avoid it feeling scripted, it can be helpful to have some sentence starters as prompts as you practice embedding the approach.</a:t>
            </a:r>
          </a:p>
          <a:p>
            <a:pPr rtl="0"/>
            <a:endParaRPr lang="en-GB" baseline="0" dirty="0"/>
          </a:p>
          <a:p>
            <a:pPr rtl="0"/>
            <a:r>
              <a:rPr lang="en-GB" baseline="0" dirty="0"/>
              <a:t>“It must be so frustrating to think the classroom rules are stupid. You must feel so angry having to spit your last piece of chewing gum in the bin. I can see why you would feel like that.”</a:t>
            </a:r>
          </a:p>
          <a:p>
            <a:pPr rtl="0"/>
            <a:endParaRPr lang="en-GB" baseline="0" dirty="0"/>
          </a:p>
          <a:p>
            <a:pPr rtl="0"/>
            <a:r>
              <a:rPr lang="en-GB" baseline="0" dirty="0"/>
              <a:t>After a pause to prevent overwhelm and remembering to keep a light tone.</a:t>
            </a:r>
          </a:p>
          <a:p>
            <a:pPr rtl="0"/>
            <a:endParaRPr lang="en-GB" baseline="0" dirty="0"/>
          </a:p>
          <a:p>
            <a:pPr rtl="0"/>
            <a:r>
              <a:rPr lang="en-GB" baseline="0" dirty="0"/>
              <a:t>“Wow, it’s really tricky for you to put that in the bin. Remember I am here to help you.”</a:t>
            </a:r>
          </a:p>
          <a:p>
            <a:pPr rtl="0"/>
            <a:endParaRPr lang="en-GB" baseline="0" dirty="0"/>
          </a:p>
          <a:p>
            <a:pPr rtl="0"/>
            <a:r>
              <a:rPr lang="en-GB" baseline="0" dirty="0"/>
              <a:t>After another moment of pause to give the child opportunity to communicate or act - if it feels appropriate to bring in playfulness.</a:t>
            </a:r>
          </a:p>
          <a:p>
            <a:pPr rtl="0"/>
            <a:endParaRPr lang="en-GB" baseline="0" dirty="0"/>
          </a:p>
          <a:p>
            <a:pPr rtl="0"/>
            <a:r>
              <a:rPr lang="en-GB" baseline="0" dirty="0"/>
              <a:t>“Hey, how’s your basketball skills? Here’s a tissue, pop your chewing gum into the tissue, I’ll hold the bin here and you try and throw it in. Ready, set, go!”</a:t>
            </a:r>
          </a:p>
          <a:p>
            <a:pPr rtl="0"/>
            <a:endParaRPr lang="en-GB" baseline="0" dirty="0"/>
          </a:p>
        </p:txBody>
      </p:sp>
      <p:sp>
        <p:nvSpPr>
          <p:cNvPr id="4" name="Slide Number Placeholder 3">
            <a:extLst>
              <a:ext uri="{FF2B5EF4-FFF2-40B4-BE49-F238E27FC236}">
                <a16:creationId xmlns:a16="http://schemas.microsoft.com/office/drawing/2014/main" id="{79056E95-4EAE-156F-D780-1BB14CD4CF2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9324FF-2452-4482-AFCA-8C1F044BDB6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2481735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F3A659-3B2F-E4AE-68D7-197FAA4C70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D690D1-38C7-9648-0045-B93011AB55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0C6E93-8F9B-9A4B-E04B-EE21B00C0975}"/>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Curiosity without judgement is how we help children to reflect and communication. Like acceptance, it is another component in helping a child feel safe. Given that all behaviour is communication, we need to be curious about what the child’s behaviour is telling us about their underlying experiences – their thoughts, feelings, wishes, fears and insights.</a:t>
            </a:r>
          </a:p>
          <a:p>
            <a:r>
              <a:rPr lang="en-GB" sz="1200" kern="1200" dirty="0">
                <a:solidFill>
                  <a:schemeClr val="tx1"/>
                </a:solidFill>
                <a:effectLst/>
                <a:latin typeface="+mn-lt"/>
                <a:ea typeface="+mn-ea"/>
                <a:cs typeface="+mn-cs"/>
              </a:rPr>
              <a:t>Children often know that their behaviour was not appropriate, they don’t need to be reminded or lectured! What they might not know is </a:t>
            </a:r>
            <a:r>
              <a:rPr lang="en-GB" sz="1200" b="1" kern="1200" dirty="0">
                <a:solidFill>
                  <a:schemeClr val="tx1"/>
                </a:solidFill>
                <a:effectLst/>
                <a:latin typeface="+mn-lt"/>
                <a:ea typeface="+mn-ea"/>
                <a:cs typeface="+mn-cs"/>
              </a:rPr>
              <a:t>why</a:t>
            </a:r>
            <a:r>
              <a:rPr lang="en-GB" sz="1200" kern="1200" dirty="0">
                <a:solidFill>
                  <a:schemeClr val="tx1"/>
                </a:solidFill>
                <a:effectLst/>
                <a:latin typeface="+mn-lt"/>
                <a:ea typeface="+mn-ea"/>
                <a:cs typeface="+mn-cs"/>
              </a:rPr>
              <a:t> they responded that way. As they become more aware, they become better able to self-regulate. As we become more aware, we are better able to co-regulate.</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Experience suggests that there are some consistent emotional themes that underlie a vast array of challenging behaviours in our children and young people.  Shame and fear would be among the top three.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However there are many possibilities for shaping a child’s beliefs, perceptions, thoughts and emotional experiences that we need to slow down and never assume that we understand why our pupils act as they do. It could be sensory integration or learning difficulties, adverse childhood experiences, trauma, grief or neurodiversity. It is our job is to figure out what might be contributing to their behaviours, then to help them and those around them to understand.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Curiosity also helps strengthen connections in the brain which can support their ability to self-reflect. If we assume that a distressed child is operating from the more emotionally reactive right hemisphere that is registering alarm and causing a fight or flight response, then the more cognitive and analytical processes are very weak or off line all together.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It’s justified to assume toddlers don’t know why they feel the strong emotions they have or why they did something in appropriate. In the same was don’t assume that our distressed pupils know.  It is up to us to assist them in organising their experience and exploring its possible meanings by wondering out loud with them about what they may be thinking and feeling.</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If the team supporting the child are not curious, they are more likely to make rapid judgements about the pupil. This is turn can shut down relationships. Curiosity is an act of discovery that can lead to responsive, non-judgemental care and deepened acceptance and empathy.</a:t>
            </a:r>
          </a:p>
          <a:p>
            <a:pPr rtl="0"/>
            <a:endParaRPr lang="en-GB" dirty="0"/>
          </a:p>
        </p:txBody>
      </p:sp>
      <p:sp>
        <p:nvSpPr>
          <p:cNvPr id="4" name="Slide Number Placeholder 3">
            <a:extLst>
              <a:ext uri="{FF2B5EF4-FFF2-40B4-BE49-F238E27FC236}">
                <a16:creationId xmlns:a16="http://schemas.microsoft.com/office/drawing/2014/main" id="{014F50B6-1316-7F23-4758-B5A8F82ACDE3}"/>
              </a:ext>
            </a:extLst>
          </p:cNvPr>
          <p:cNvSpPr>
            <a:spLocks noGrp="1"/>
          </p:cNvSpPr>
          <p:nvPr>
            <p:ph type="sldNum" sz="quarter" idx="5"/>
          </p:nvPr>
        </p:nvSpPr>
        <p:spPr/>
        <p:txBody>
          <a:bodyPr/>
          <a:lstStyle/>
          <a:p>
            <a:fld id="{139324FF-2452-4482-AFCA-8C1F044BDB6E}" type="slidenum">
              <a:rPr lang="en-GB" smtClean="0"/>
              <a:t>14</a:t>
            </a:fld>
            <a:endParaRPr lang="en-GB"/>
          </a:p>
        </p:txBody>
      </p:sp>
    </p:spTree>
    <p:extLst>
      <p:ext uri="{BB962C8B-B14F-4D97-AF65-F5344CB8AC3E}">
        <p14:creationId xmlns:p14="http://schemas.microsoft.com/office/powerpoint/2010/main" val="42671977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0B04FB-060A-4286-442A-E186D5B1BA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336192-2920-0DCB-0A05-3C2B1C3C62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FB938A1-7E6A-7488-5EE0-E52580B5BEE4}"/>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Showing a child that you are interested in what is going on for them and willing to do something about it is a very powerful experience.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“I’ve</a:t>
            </a:r>
            <a:r>
              <a:rPr lang="en-GB" sz="1200" kern="1200" baseline="0" dirty="0">
                <a:solidFill>
                  <a:schemeClr val="tx1"/>
                </a:solidFill>
                <a:effectLst/>
                <a:latin typeface="+mn-lt"/>
                <a:ea typeface="+mn-ea"/>
                <a:cs typeface="+mn-cs"/>
              </a:rPr>
              <a:t> noticed that you haven’t been able to start your maths today.” or “I’ve noticed that you’re finding it difficult to stay in class.”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Share your curiosity with the child by making valid and respectful guesses, wondering, not telling them what is going on. Avoid asking ‘Why?’ and instead try “Is it ok if I share my idea of what is going on for you? I might be wrong but these are my ideas.” </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a:solidFill>
                  <a:schemeClr val="tx1"/>
                </a:solidFill>
                <a:effectLst/>
                <a:latin typeface="+mn-lt"/>
                <a:ea typeface="+mn-ea"/>
                <a:cs typeface="+mn-cs"/>
              </a:rPr>
              <a:t>“I wonder if you are struggling to concentrate?” “What do you think is going on?”</a:t>
            </a:r>
          </a:p>
          <a:p>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Sometimes young people will disagree with our guesses even when we are pretty sure we are right….accept the disagreement and suggest we keep trying to figure it out.  ”Sorry, I think</a:t>
            </a:r>
            <a:r>
              <a:rPr lang="en-GB" sz="1200" kern="1200" baseline="0" dirty="0">
                <a:solidFill>
                  <a:schemeClr val="tx1"/>
                </a:solidFill>
                <a:effectLst/>
                <a:latin typeface="+mn-lt"/>
                <a:ea typeface="+mn-ea"/>
                <a:cs typeface="+mn-cs"/>
              </a:rPr>
              <a:t> I’ve got that wrong.”  </a:t>
            </a:r>
            <a:r>
              <a:rPr lang="en-GB" sz="1200" kern="1200" dirty="0">
                <a:solidFill>
                  <a:schemeClr val="tx1"/>
                </a:solidFill>
                <a:effectLst/>
                <a:latin typeface="+mn-lt"/>
                <a:ea typeface="+mn-ea"/>
                <a:cs typeface="+mn-cs"/>
              </a:rPr>
              <a:t> “What do you think was going on?”</a:t>
            </a:r>
            <a:r>
              <a:rPr lang="en-GB" sz="1200" kern="1200" baseline="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Being curious and wondering out loud can be a lovely way to bring in playfulness and to communicate that behaviour is just behaviour, and that what is </a:t>
            </a:r>
            <a:r>
              <a:rPr lang="en-GB" sz="1200" b="1" kern="1200" dirty="0">
                <a:solidFill>
                  <a:schemeClr val="tx1"/>
                </a:solidFill>
                <a:effectLst/>
                <a:latin typeface="+mn-lt"/>
                <a:ea typeface="+mn-ea"/>
                <a:cs typeface="+mn-cs"/>
              </a:rPr>
              <a:t>really</a:t>
            </a:r>
            <a:r>
              <a:rPr lang="en-GB" sz="1200" kern="1200" dirty="0">
                <a:solidFill>
                  <a:schemeClr val="tx1"/>
                </a:solidFill>
                <a:effectLst/>
                <a:latin typeface="+mn-lt"/>
                <a:ea typeface="+mn-ea"/>
                <a:cs typeface="+mn-cs"/>
              </a:rPr>
              <a:t> important is figuring out together what the underlying experience is. However, be mindful that any use of humour must be attuned and correctly timed to ensure the child still feels safe and genuinely supported.</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a:t>
            </a:r>
            <a:r>
              <a:rPr lang="en-GB" sz="1200" kern="1200" baseline="0" dirty="0">
                <a:solidFill>
                  <a:schemeClr val="tx1"/>
                </a:solidFill>
                <a:effectLst/>
                <a:latin typeface="+mn-lt"/>
                <a:ea typeface="+mn-ea"/>
                <a:cs typeface="+mn-cs"/>
              </a:rPr>
              <a:t> noticed you were shouting at Tom in the playground at interval. I’m wondering if he said something to make you feel angry?”</a:t>
            </a:r>
          </a:p>
          <a:p>
            <a:r>
              <a:rPr lang="en-GB" sz="1200" kern="1200" baseline="0" dirty="0">
                <a:solidFill>
                  <a:schemeClr val="tx1"/>
                </a:solidFill>
                <a:effectLst/>
                <a:latin typeface="+mn-lt"/>
                <a:ea typeface="+mn-ea"/>
                <a:cs typeface="+mn-cs"/>
              </a:rPr>
              <a:t>“No, I’m not angry it’s always Tom’s fault.”</a:t>
            </a:r>
          </a:p>
          <a:p>
            <a:r>
              <a:rPr lang="en-GB" sz="1200" kern="1200" baseline="0" dirty="0">
                <a:solidFill>
                  <a:schemeClr val="tx1"/>
                </a:solidFill>
                <a:effectLst/>
                <a:latin typeface="+mn-lt"/>
                <a:ea typeface="+mn-ea"/>
                <a:cs typeface="+mn-cs"/>
              </a:rPr>
              <a:t>“Oh, sorry I got that wrong. I’m glad you weren’t feeling angry. Maybe you’re sad? It must be difficult to think something is Tom’s fault. Can you tell me more about that?”</a:t>
            </a:r>
          </a:p>
          <a:p>
            <a:r>
              <a:rPr lang="en-GB" sz="1200" kern="1200" baseline="0" dirty="0">
                <a:solidFill>
                  <a:schemeClr val="tx1"/>
                </a:solidFill>
                <a:effectLst/>
                <a:latin typeface="+mn-lt"/>
                <a:ea typeface="+mn-ea"/>
                <a:cs typeface="+mn-cs"/>
              </a:rPr>
              <a:t>“He’s always picking on me and says my stuff isn’t cool.”</a:t>
            </a:r>
          </a:p>
          <a:p>
            <a:r>
              <a:rPr lang="en-GB" sz="1200" kern="1200" baseline="0" dirty="0">
                <a:solidFill>
                  <a:schemeClr val="tx1"/>
                </a:solidFill>
                <a:effectLst/>
                <a:latin typeface="+mn-lt"/>
                <a:ea typeface="+mn-ea"/>
                <a:cs typeface="+mn-cs"/>
              </a:rPr>
              <a:t>“Wow, I can see how it could be difficult for you if you think someone doesn’t think your stuff is cool. What stuff was he saying wasn’t cool today?”</a:t>
            </a:r>
          </a:p>
          <a:p>
            <a:endParaRPr lang="en-GB" sz="1200" kern="1200" baseline="0" dirty="0">
              <a:solidFill>
                <a:schemeClr val="tx1"/>
              </a:solidFill>
              <a:effectLst/>
              <a:latin typeface="+mn-lt"/>
              <a:ea typeface="+mn-ea"/>
              <a:cs typeface="+mn-cs"/>
            </a:endParaRPr>
          </a:p>
          <a:p>
            <a:r>
              <a:rPr lang="en-GB" sz="1200" kern="1200" baseline="0" dirty="0">
                <a:solidFill>
                  <a:schemeClr val="tx1"/>
                </a:solidFill>
                <a:effectLst/>
                <a:latin typeface="+mn-lt"/>
                <a:ea typeface="+mn-ea"/>
                <a:cs typeface="+mn-cs"/>
              </a:rPr>
              <a:t>Depending on how the conversation unfolds, we are careful not to judge or agree with accusations being made about another person, but to remain curious and support the child to unpack the tricky emotions. It may be that Tom simply smiled and noticed that the child had new shoes, but if the child was feeling self conscious about that or mis-read the smile as ‘laughing at them,’ its powerful to help the child to process and reflect.</a:t>
            </a:r>
          </a:p>
          <a:p>
            <a:pPr rtl="0"/>
            <a:endParaRPr lang="en-GB" dirty="0"/>
          </a:p>
        </p:txBody>
      </p:sp>
      <p:sp>
        <p:nvSpPr>
          <p:cNvPr id="4" name="Slide Number Placeholder 3">
            <a:extLst>
              <a:ext uri="{FF2B5EF4-FFF2-40B4-BE49-F238E27FC236}">
                <a16:creationId xmlns:a16="http://schemas.microsoft.com/office/drawing/2014/main" id="{946AC601-61CE-E0D8-0959-DFAD6EBAC0EB}"/>
              </a:ext>
            </a:extLst>
          </p:cNvPr>
          <p:cNvSpPr>
            <a:spLocks noGrp="1"/>
          </p:cNvSpPr>
          <p:nvPr>
            <p:ph type="sldNum" sz="quarter" idx="5"/>
          </p:nvPr>
        </p:nvSpPr>
        <p:spPr/>
        <p:txBody>
          <a:bodyPr/>
          <a:lstStyle/>
          <a:p>
            <a:fld id="{139324FF-2452-4482-AFCA-8C1F044BDB6E}" type="slidenum">
              <a:rPr lang="en-GB" smtClean="0"/>
              <a:t>15</a:t>
            </a:fld>
            <a:endParaRPr lang="en-GB"/>
          </a:p>
        </p:txBody>
      </p:sp>
    </p:spTree>
    <p:extLst>
      <p:ext uri="{BB962C8B-B14F-4D97-AF65-F5344CB8AC3E}">
        <p14:creationId xmlns:p14="http://schemas.microsoft.com/office/powerpoint/2010/main" val="12444506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DBDE2-32CC-70D9-096C-3C5529DEC5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41DB3F-A0B0-195B-6830-8026569859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A4F3BC-B1E9-8D5E-9288-C266D0BF03E7}"/>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Empathy is the vehicle for communicating that we understand – and to some extent experience – the others’ experience.  It is not sympathy, nor is it reassurance.  It is not fixing, and it is not an attempt to change the child’s mind.  Empathy is about being with the other person in an accepting, non-judgemental way.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When we experience empathy from another, we feel “felt” and that helps us stay safe in the relationship. This safety can help build a secure attachment.  If we feel safe, we are less likely to use our behaviour for fight, flight or freeze.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It is easy to imagine how we use empathy for pupils who are crying, who are sad and withdrawn, but how do we have and communicate empathy for the pupil who is swearing, shouting or throwing things around?  This requires us to stay open, engaged and regulated to avoid our own fight or fight response. This is not easy!</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Holding on to acceptance of “if this child could do better they would” helps.  Being curious about what is underneath the behaviour helps.  Looking after our own-wellbeing helps. </a:t>
            </a:r>
          </a:p>
          <a:p>
            <a:pPr rtl="0"/>
            <a:endParaRPr lang="en-GB" dirty="0"/>
          </a:p>
        </p:txBody>
      </p:sp>
      <p:sp>
        <p:nvSpPr>
          <p:cNvPr id="4" name="Slide Number Placeholder 3">
            <a:extLst>
              <a:ext uri="{FF2B5EF4-FFF2-40B4-BE49-F238E27FC236}">
                <a16:creationId xmlns:a16="http://schemas.microsoft.com/office/drawing/2014/main" id="{EF1098B2-4BB7-3F55-3C8D-3E5716B1D437}"/>
              </a:ext>
            </a:extLst>
          </p:cNvPr>
          <p:cNvSpPr>
            <a:spLocks noGrp="1"/>
          </p:cNvSpPr>
          <p:nvPr>
            <p:ph type="sldNum" sz="quarter" idx="5"/>
          </p:nvPr>
        </p:nvSpPr>
        <p:spPr/>
        <p:txBody>
          <a:bodyPr/>
          <a:lstStyle/>
          <a:p>
            <a:fld id="{139324FF-2452-4482-AFCA-8C1F044BDB6E}" type="slidenum">
              <a:rPr lang="en-GB" smtClean="0"/>
              <a:t>16</a:t>
            </a:fld>
            <a:endParaRPr lang="en-GB"/>
          </a:p>
        </p:txBody>
      </p:sp>
    </p:spTree>
    <p:extLst>
      <p:ext uri="{BB962C8B-B14F-4D97-AF65-F5344CB8AC3E}">
        <p14:creationId xmlns:p14="http://schemas.microsoft.com/office/powerpoint/2010/main" val="28532395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D8C2EF-A3BB-FE41-0211-691A4B8875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772C72-9D8A-3FC1-01F6-3C287A8A27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6CCC6F-39F7-97DA-534D-851E3533DE98}"/>
              </a:ext>
            </a:extLst>
          </p:cNvPr>
          <p:cNvSpPr>
            <a:spLocks noGrp="1"/>
          </p:cNvSpPr>
          <p:nvPr>
            <p:ph type="body" idx="1"/>
          </p:nvPr>
        </p:nvSpPr>
        <p:spPr/>
        <p:txBody>
          <a:bodyPr/>
          <a:lstStyle/>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For empathy to be accepted by the child we have to match the state they are in. If a child is highly distressed, we must match the energy of the emotion they are expressing for them to really feel like we understand. For example, if the child is yelling and the adult is whispering, the pupil might become annoyed and more distressed in their attempt to get us to understand how angry they are. Similarly, if a child is sad and the adult is cheerful and positive, the child will not feel the adult is really ‘in tune’ with how they are feeling. </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Matching their energy, does not mean the adult gets angry! Instead we match the energy through which the child is expressing their emotion through gestures, tone and speed.</a:t>
            </a:r>
          </a:p>
          <a:p>
            <a:r>
              <a:rPr lang="en-GB" sz="1200" kern="1200" dirty="0">
                <a:solidFill>
                  <a:schemeClr val="tx1"/>
                </a:solidFill>
                <a:effectLst/>
                <a:latin typeface="+mn-lt"/>
                <a:ea typeface="+mn-ea"/>
                <a:cs typeface="+mn-cs"/>
              </a:rPr>
              <a:t> </a:t>
            </a:r>
          </a:p>
          <a:p>
            <a:r>
              <a:rPr lang="en-GB" sz="1200" kern="1200" dirty="0">
                <a:solidFill>
                  <a:schemeClr val="tx1"/>
                </a:solidFill>
                <a:effectLst/>
                <a:latin typeface="+mn-lt"/>
                <a:ea typeface="+mn-ea"/>
                <a:cs typeface="+mn-cs"/>
              </a:rPr>
              <a:t>Expressing empathy with matching energy enables the child to feel that you understand and will enable the child to feel safe.  Then naturally slow the speed and tone of your voice to reflect a more empathetic, soft and reassuring lilt. When we are attuned in this way, matching the child’s energy and then moving them to a slower more regulated place, through the use of our voice, it is hard for the child to remain reactive and defensive.  </a:t>
            </a:r>
          </a:p>
        </p:txBody>
      </p:sp>
      <p:sp>
        <p:nvSpPr>
          <p:cNvPr id="4" name="Slide Number Placeholder 3">
            <a:extLst>
              <a:ext uri="{FF2B5EF4-FFF2-40B4-BE49-F238E27FC236}">
                <a16:creationId xmlns:a16="http://schemas.microsoft.com/office/drawing/2014/main" id="{F099173A-768F-EB3F-7BB4-8AB9AA0D79FF}"/>
              </a:ext>
            </a:extLst>
          </p:cNvPr>
          <p:cNvSpPr>
            <a:spLocks noGrp="1"/>
          </p:cNvSpPr>
          <p:nvPr>
            <p:ph type="sldNum" sz="quarter" idx="5"/>
          </p:nvPr>
        </p:nvSpPr>
        <p:spPr/>
        <p:txBody>
          <a:bodyPr/>
          <a:lstStyle/>
          <a:p>
            <a:fld id="{139324FF-2452-4482-AFCA-8C1F044BDB6E}" type="slidenum">
              <a:rPr lang="en-GB" smtClean="0"/>
              <a:t>17</a:t>
            </a:fld>
            <a:endParaRPr lang="en-GB"/>
          </a:p>
        </p:txBody>
      </p:sp>
    </p:spTree>
    <p:extLst>
      <p:ext uri="{BB962C8B-B14F-4D97-AF65-F5344CB8AC3E}">
        <p14:creationId xmlns:p14="http://schemas.microsoft.com/office/powerpoint/2010/main" val="38154396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60369B-FF25-857D-3F28-33D2FA292B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3F11A3-0CF5-5297-6075-B9575FA65B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A84091-DDC9-FBB8-B328-3293360E779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Jenny’s been reprimanded in the playground for hitting another child. She runs into the classroom, pushes things off a child’s desk and knocks over several chairs. When she flops onto the floor the teacher approaches calmly.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u="none" strike="noStrike" kern="1200" baseline="0" dirty="0">
                <a:solidFill>
                  <a:schemeClr val="tx1"/>
                </a:solidFill>
                <a:effectLst/>
                <a:latin typeface="+mn-lt"/>
                <a:ea typeface="+mn-ea"/>
                <a:cs typeface="+mn-cs"/>
              </a:rPr>
              <a:t>Read through this final example of PACE in Action. Can you identify the four principles in action?</a:t>
            </a:r>
          </a:p>
          <a:p>
            <a:pPr rtl="0"/>
            <a:endParaRPr lang="en-GB" sz="1200" b="0" i="0" u="none" strike="noStrike" kern="1200" dirty="0">
              <a:solidFill>
                <a:schemeClr val="tx1"/>
              </a:solidFill>
              <a:effectLst/>
              <a:latin typeface="+mn-lt"/>
              <a:ea typeface="+mn-ea"/>
              <a:cs typeface="+mn-cs"/>
            </a:endParaRPr>
          </a:p>
          <a:p>
            <a:pPr rtl="0"/>
            <a:r>
              <a:rPr lang="en-GB" sz="1200" b="0" i="0" u="none" strike="noStrike" kern="1200" dirty="0">
                <a:solidFill>
                  <a:schemeClr val="tx1"/>
                </a:solidFill>
                <a:effectLst/>
                <a:latin typeface="+mn-lt"/>
                <a:ea typeface="+mn-ea"/>
                <a:cs typeface="+mn-cs"/>
              </a:rPr>
              <a:t>Pause the webinar here for reflection or discussion. </a:t>
            </a:r>
          </a:p>
          <a:p>
            <a:pPr rtl="0"/>
            <a:endParaRPr lang="en-GB" sz="1200" b="0" i="0" u="none" strike="noStrike"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4A5BD852-68FA-8D4E-0B61-8330023F0B2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9324FF-2452-4482-AFCA-8C1F044BDB6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9976988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EA3BC-083F-4579-EE97-1C7A9B3533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948848-AFE3-3E2D-56B8-CBA33992A9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D7D9A3-CB8D-1AB1-FC2D-7E9656C68976}"/>
              </a:ext>
            </a:extLst>
          </p:cNvPr>
          <p:cNvSpPr>
            <a:spLocks noGrp="1"/>
          </p:cNvSpPr>
          <p:nvPr>
            <p:ph type="body" idx="1"/>
          </p:nvPr>
        </p:nvSpPr>
        <p:spPr/>
        <p:txBody>
          <a:bodyPr/>
          <a:lstStyle/>
          <a:p>
            <a:pPr rtl="0"/>
            <a:r>
              <a:rPr lang="en-GB" dirty="0"/>
              <a:t>Whilst a </a:t>
            </a:r>
            <a:r>
              <a:rPr lang="en-GB" dirty="0" err="1"/>
              <a:t>PACEful</a:t>
            </a:r>
            <a:r>
              <a:rPr lang="en-GB" dirty="0"/>
              <a:t> approach will support all six nurture principles,</a:t>
            </a:r>
            <a:r>
              <a:rPr lang="en-GB" baseline="0" dirty="0"/>
              <a:t> when it’s embedded as the regular way of interacting non-judgementally with our children and young people it promotes emotional safety within your setting. </a:t>
            </a:r>
          </a:p>
          <a:p>
            <a:pPr rtl="0"/>
            <a:endParaRPr lang="en-GB" baseline="0" dirty="0"/>
          </a:p>
          <a:p>
            <a:pPr rtl="0"/>
            <a:r>
              <a:rPr lang="en-GB" baseline="0" dirty="0"/>
              <a:t>Acceptance and curiosity enhances the process of establishing what experiences, emotions or beliefs lie behind the behaviours. </a:t>
            </a:r>
          </a:p>
          <a:p>
            <a:pPr rtl="0"/>
            <a:endParaRPr lang="en-GB" baseline="0" dirty="0"/>
          </a:p>
          <a:p>
            <a:pPr rtl="0"/>
            <a:r>
              <a:rPr lang="en-GB" baseline="0" dirty="0"/>
              <a:t>And, helping children to reflect and modelling an alternative way to communicate develops their emotional literacy, equipping them with vital transferrable life skills.</a:t>
            </a:r>
          </a:p>
          <a:p>
            <a:pPr rtl="0"/>
            <a:endParaRPr lang="en-GB" baseline="0" dirty="0"/>
          </a:p>
          <a:p>
            <a:pPr rtl="0"/>
            <a:r>
              <a:rPr lang="en-GB" baseline="0" dirty="0"/>
              <a:t>But PACE isn’t just for our children and young people. Utilise a </a:t>
            </a:r>
            <a:r>
              <a:rPr lang="en-GB" baseline="0" dirty="0" err="1"/>
              <a:t>PACEful</a:t>
            </a:r>
            <a:r>
              <a:rPr lang="en-GB" baseline="0" dirty="0"/>
              <a:t> approach across your entire learning community and in interactions with wider networks to foster meaningful and purposeful connections. </a:t>
            </a:r>
            <a:endParaRPr lang="en-GB" dirty="0"/>
          </a:p>
        </p:txBody>
      </p:sp>
      <p:sp>
        <p:nvSpPr>
          <p:cNvPr id="4" name="Slide Number Placeholder 3">
            <a:extLst>
              <a:ext uri="{FF2B5EF4-FFF2-40B4-BE49-F238E27FC236}">
                <a16:creationId xmlns:a16="http://schemas.microsoft.com/office/drawing/2014/main" id="{CEC2B850-0071-1359-2E58-26A96248D58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9324FF-2452-4482-AFCA-8C1F044BDB6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5018154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311B58-E4DA-B523-F7FC-CC7A337C31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D8DBDF-141A-1BCA-13CD-0808E9BEB5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5C9B47-7A53-2509-B974-524B6D57DCF6}"/>
              </a:ext>
            </a:extLst>
          </p:cNvPr>
          <p:cNvSpPr>
            <a:spLocks noGrp="1"/>
          </p:cNvSpPr>
          <p:nvPr>
            <p:ph type="body" idx="1"/>
          </p:nvPr>
        </p:nvSpPr>
        <p:spPr/>
        <p:txBody>
          <a:bodyPr/>
          <a:lstStyle/>
          <a:p>
            <a:r>
              <a:rPr lang="en-GB" dirty="0">
                <a:ea typeface="Calibri"/>
                <a:cs typeface="Calibri"/>
              </a:rPr>
              <a:t>Using PACE in School The Attach team Oxfordshire </a:t>
            </a:r>
            <a:r>
              <a:rPr lang="en-GB" dirty="0">
                <a:hlinkClick r:id="rId3"/>
              </a:rPr>
              <a:t>Using PACE in School</a:t>
            </a:r>
          </a:p>
          <a:p>
            <a:r>
              <a:rPr lang="en-GB" dirty="0" err="1">
                <a:hlinkClick r:id="rId4"/>
              </a:rPr>
              <a:t>cavuhb.nhs.wales</a:t>
            </a:r>
            <a:r>
              <a:rPr lang="en-GB" dirty="0">
                <a:hlinkClick r:id="rId4"/>
              </a:rPr>
              <a:t>/files/resilience-project/resilience-project-logo-adjustments/pace-pdf/</a:t>
            </a:r>
            <a:endParaRPr lang="en-GB" dirty="0"/>
          </a:p>
        </p:txBody>
      </p:sp>
      <p:sp>
        <p:nvSpPr>
          <p:cNvPr id="4" name="Slide Number Placeholder 3">
            <a:extLst>
              <a:ext uri="{FF2B5EF4-FFF2-40B4-BE49-F238E27FC236}">
                <a16:creationId xmlns:a16="http://schemas.microsoft.com/office/drawing/2014/main" id="{B08F95FD-FC1B-EC9B-51B0-840DAF68950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9324FF-2452-4482-AFCA-8C1F044BDB6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63583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1A504-0CFF-4043-B890-511DA2A44F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DEE04-6E92-2B2E-2D9A-75304C13649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759853-8232-166A-A631-DBCC619D3830}"/>
              </a:ext>
            </a:extLst>
          </p:cNvPr>
          <p:cNvSpPr>
            <a:spLocks noGrp="1"/>
          </p:cNvSpPr>
          <p:nvPr>
            <p:ph type="body" idx="1"/>
          </p:nvPr>
        </p:nvSpPr>
        <p:spPr/>
        <p:txBody>
          <a:bodyPr/>
          <a:lstStyle/>
          <a:p>
            <a:pPr algn="l" rtl="0" fontAlgn="base"/>
            <a:r>
              <a:rPr lang="en-US" b="0" i="0" u="none" strike="noStrike" dirty="0">
                <a:solidFill>
                  <a:srgbClr val="000000"/>
                </a:solidFill>
                <a:effectLst/>
                <a:latin typeface="Calibri" panose="020F0502020204030204" pitchFamily="34" charset="0"/>
              </a:rPr>
              <a:t>Participants can do this in groups.</a:t>
            </a:r>
            <a:r>
              <a:rPr lang="en-US" b="0" i="0" dirty="0">
                <a:solidFill>
                  <a:srgbClr val="444444"/>
                </a:solidFill>
                <a:effectLst/>
                <a:latin typeface="Calibri" panose="020F0502020204030204" pitchFamily="34" charset="0"/>
              </a:rPr>
              <a:t>​</a:t>
            </a:r>
          </a:p>
          <a:p>
            <a:pPr algn="l" rtl="0" fontAlgn="base"/>
            <a:endParaRPr lang="en-US" b="0" i="0" u="none" strike="noStrike" dirty="0">
              <a:solidFill>
                <a:srgbClr val="000000"/>
              </a:solidFill>
              <a:effectLst/>
              <a:latin typeface="Calibri" panose="020F0502020204030204" pitchFamily="34" charset="0"/>
            </a:endParaRPr>
          </a:p>
          <a:p>
            <a:pPr algn="l" rtl="0" fontAlgn="base"/>
            <a:r>
              <a:rPr lang="en-US" b="0" i="0" u="none" strike="noStrike" dirty="0">
                <a:solidFill>
                  <a:srgbClr val="000000"/>
                </a:solidFill>
                <a:effectLst/>
                <a:latin typeface="Calibri" panose="020F0502020204030204" pitchFamily="34" charset="0"/>
              </a:rPr>
              <a:t>Encourage educators to look at reflection questions and consider how they may be taken forward in enquiry. </a:t>
            </a:r>
            <a:endParaRPr lang="en-US" b="0" i="0" dirty="0">
              <a:solidFill>
                <a:srgbClr val="444444"/>
              </a:solidFill>
              <a:effectLst/>
              <a:latin typeface="Calibri" panose="020F0502020204030204" pitchFamily="34" charset="0"/>
            </a:endParaRPr>
          </a:p>
          <a:p>
            <a:endParaRPr lang="en-GB" dirty="0"/>
          </a:p>
          <a:p>
            <a:r>
              <a:rPr lang="en-US" altLang="en-US" dirty="0">
                <a:latin typeface="Arial"/>
                <a:ea typeface="ＭＳ Ｐゴシック"/>
                <a:cs typeface="Arial"/>
              </a:rPr>
              <a:t>Consider impact of the actions / learning</a:t>
            </a:r>
            <a:endParaRPr lang="en-US" altLang="en-US" dirty="0">
              <a:latin typeface="Arial" charset="0"/>
              <a:ea typeface="ＭＳ Ｐゴシック" pitchFamily="34" charset="-128"/>
              <a:cs typeface="Arial"/>
            </a:endParaRPr>
          </a:p>
          <a:p>
            <a:endParaRPr lang="en-GB" dirty="0"/>
          </a:p>
        </p:txBody>
      </p:sp>
      <p:sp>
        <p:nvSpPr>
          <p:cNvPr id="4" name="Slide Number Placeholder 3">
            <a:extLst>
              <a:ext uri="{FF2B5EF4-FFF2-40B4-BE49-F238E27FC236}">
                <a16:creationId xmlns:a16="http://schemas.microsoft.com/office/drawing/2014/main" id="{0720A151-C829-39EC-C00C-C09D122F01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39324FF-2452-4482-AFCA-8C1F044BDB6E}"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39035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3D5AC4BB-9282-46DA-A735-D2517D2D7B2D}" type="slidenum">
              <a:rPr lang="en-GB" smtClean="0"/>
              <a:t>23</a:t>
            </a:fld>
            <a:endParaRPr lang="en-GB"/>
          </a:p>
        </p:txBody>
      </p:sp>
    </p:spTree>
    <p:extLst>
      <p:ext uri="{BB962C8B-B14F-4D97-AF65-F5344CB8AC3E}">
        <p14:creationId xmlns:p14="http://schemas.microsoft.com/office/powerpoint/2010/main" val="1747897523"/>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jpeg"/><Relationship Id="rId1" Type="http://schemas.openxmlformats.org/officeDocument/2006/relationships/slideMaster" Target="../slideMasters/slideMaster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B79E329-6EF4-5DE6-50B1-1BFF6AE589FF}"/>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626490"/>
            <a:ext cx="12192000" cy="3225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B4C5E1D-53F4-46E4-A52C-30BA45122106}"/>
              </a:ext>
            </a:extLst>
          </p:cNvPr>
          <p:cNvSpPr>
            <a:spLocks noGrp="1"/>
          </p:cNvSpPr>
          <p:nvPr>
            <p:ph type="ctrTitle" hasCustomPrompt="1"/>
          </p:nvPr>
        </p:nvSpPr>
        <p:spPr>
          <a:xfrm>
            <a:off x="576714" y="2242318"/>
            <a:ext cx="10757043" cy="1017310"/>
          </a:xfrm>
        </p:spPr>
        <p:txBody>
          <a:bodyPr anchor="b"/>
          <a:lstStyle>
            <a:lvl1pPr algn="l">
              <a:defRPr sz="6000">
                <a:solidFill>
                  <a:srgbClr val="117980"/>
                </a:solidFill>
                <a:latin typeface="Roboto" panose="02000000000000000000" pitchFamily="2" charset="0"/>
                <a:ea typeface="Roboto" panose="02000000000000000000" pitchFamily="2" charset="0"/>
              </a:defRPr>
            </a:lvl1pPr>
          </a:lstStyle>
          <a:p>
            <a:r>
              <a:rPr lang="en-GB" dirty="0"/>
              <a:t>Click to edit title style</a:t>
            </a:r>
          </a:p>
        </p:txBody>
      </p:sp>
      <p:sp>
        <p:nvSpPr>
          <p:cNvPr id="3" name="Subtitle 2">
            <a:extLst>
              <a:ext uri="{FF2B5EF4-FFF2-40B4-BE49-F238E27FC236}">
                <a16:creationId xmlns:a16="http://schemas.microsoft.com/office/drawing/2014/main" id="{FB837757-DA60-871B-3CF4-60A602BF30FC}"/>
              </a:ext>
            </a:extLst>
          </p:cNvPr>
          <p:cNvSpPr>
            <a:spLocks noGrp="1"/>
          </p:cNvSpPr>
          <p:nvPr>
            <p:ph type="subTitle" idx="1" hasCustomPrompt="1"/>
          </p:nvPr>
        </p:nvSpPr>
        <p:spPr>
          <a:xfrm>
            <a:off x="576714" y="3436706"/>
            <a:ext cx="8051517" cy="548722"/>
          </a:xfrm>
        </p:spPr>
        <p:txBody>
          <a:bodyPr/>
          <a:lstStyle>
            <a:lvl1pPr marL="0" indent="0" algn="l">
              <a:spcAft>
                <a:spcPts val="600"/>
              </a:spcAft>
              <a:buNone/>
              <a:defRPr sz="2400">
                <a:solidFill>
                  <a:schemeClr val="tx1">
                    <a:lumMod val="75000"/>
                    <a:lumOff val="25000"/>
                  </a:schemeClr>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pic>
        <p:nvPicPr>
          <p:cNvPr id="8" name="Picture 7" descr="Education Scotland logo">
            <a:extLst>
              <a:ext uri="{FF2B5EF4-FFF2-40B4-BE49-F238E27FC236}">
                <a16:creationId xmlns:a16="http://schemas.microsoft.com/office/drawing/2014/main" id="{E75EC72F-56E6-A3F9-0C75-6CB15F79421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6714" y="430115"/>
            <a:ext cx="3451891" cy="1380366"/>
          </a:xfrm>
          <a:prstGeom prst="rect">
            <a:avLst/>
          </a:prstGeom>
        </p:spPr>
      </p:pic>
      <p:grpSp>
        <p:nvGrpSpPr>
          <p:cNvPr id="9" name="Group 8" descr="Inclusion wellbeing and equalities framework banner">
            <a:extLst>
              <a:ext uri="{FF2B5EF4-FFF2-40B4-BE49-F238E27FC236}">
                <a16:creationId xmlns:a16="http://schemas.microsoft.com/office/drawing/2014/main" id="{8B958231-01F6-0738-9B58-BC286D622A62}"/>
              </a:ext>
            </a:extLst>
          </p:cNvPr>
          <p:cNvGrpSpPr/>
          <p:nvPr userDrawn="1"/>
        </p:nvGrpSpPr>
        <p:grpSpPr>
          <a:xfrm>
            <a:off x="4441860" y="415228"/>
            <a:ext cx="7315200" cy="1319795"/>
            <a:chOff x="4471327" y="334537"/>
            <a:chExt cx="7315200" cy="1319795"/>
          </a:xfrm>
        </p:grpSpPr>
        <p:pic>
          <p:nvPicPr>
            <p:cNvPr id="10" name="Picture 9" descr="This image represents Relationships. A central heart is encircled within 4 stylised icons representing gender neutral children, young people and adults.  ">
              <a:extLst>
                <a:ext uri="{FF2B5EF4-FFF2-40B4-BE49-F238E27FC236}">
                  <a16:creationId xmlns:a16="http://schemas.microsoft.com/office/drawing/2014/main" id="{B64DB252-0F85-3FB8-4E16-1521B145102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784524" y="337306"/>
              <a:ext cx="1207497" cy="1013701"/>
            </a:xfrm>
            <a:prstGeom prst="rect">
              <a:avLst/>
            </a:prstGeom>
          </p:spPr>
        </p:pic>
        <p:pic>
          <p:nvPicPr>
            <p:cNvPr id="11" name="Picture 10" descr="This image represents Wellbeing and Care. Inside a centrally placed heart shape are 3 stylised icons representing gender neutral children and young people. One icon represents wheelchair users. The supporting the heart are  3 stylised icons representing gender neutral children, young people and adults.  ">
              <a:extLst>
                <a:ext uri="{FF2B5EF4-FFF2-40B4-BE49-F238E27FC236}">
                  <a16:creationId xmlns:a16="http://schemas.microsoft.com/office/drawing/2014/main" id="{B638DE66-9C00-8B69-645C-EA09C0EF2033}"/>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133392" y="349424"/>
              <a:ext cx="1212416" cy="1013504"/>
            </a:xfrm>
            <a:prstGeom prst="rect">
              <a:avLst/>
            </a:prstGeom>
          </p:spPr>
        </p:pic>
        <p:pic>
          <p:nvPicPr>
            <p:cNvPr id="12" name="Picture 11" descr="This image represents Inclusion. Inside a centrally placed heart shape are 3 stylised icons representing 3 gender neutral children and young people. One icon represents wheelchair users. The heart is set within the United Nations Convention on the Rights of the Child (UNCRC) logo. ">
              <a:extLst>
                <a:ext uri="{FF2B5EF4-FFF2-40B4-BE49-F238E27FC236}">
                  <a16:creationId xmlns:a16="http://schemas.microsoft.com/office/drawing/2014/main" id="{5003A0F9-7373-F79B-07FE-80DC87F9E9B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465998" y="337306"/>
              <a:ext cx="1225863" cy="1025622"/>
            </a:xfrm>
            <a:prstGeom prst="rect">
              <a:avLst/>
            </a:prstGeom>
          </p:spPr>
        </p:pic>
        <p:sp>
          <p:nvSpPr>
            <p:cNvPr id="13" name="Rectangle 12">
              <a:extLst>
                <a:ext uri="{FF2B5EF4-FFF2-40B4-BE49-F238E27FC236}">
                  <a16:creationId xmlns:a16="http://schemas.microsoft.com/office/drawing/2014/main" id="{2D3802A0-84D6-F65D-A6B0-CE2B0721AB63}"/>
                </a:ext>
                <a:ext uri="{C183D7F6-B498-43B3-948B-1728B52AA6E4}">
                  <adec:decorative xmlns:adec="http://schemas.microsoft.com/office/drawing/2017/decorative" val="1"/>
                </a:ext>
              </a:extLst>
            </p:cNvPr>
            <p:cNvSpPr/>
            <p:nvPr userDrawn="1"/>
          </p:nvSpPr>
          <p:spPr>
            <a:xfrm>
              <a:off x="4471327" y="1425732"/>
              <a:ext cx="7315200" cy="228600"/>
            </a:xfrm>
            <a:prstGeom prst="rect">
              <a:avLst/>
            </a:prstGeom>
            <a:solidFill>
              <a:schemeClr val="accent2">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pic>
          <p:nvPicPr>
            <p:cNvPr id="14" name="Picture 13" descr="This image represents Rights and Equalities.  Inside a centrally placed heart shape are 3 stylised icon representing gender neutral children and young people. One icon represents wheelchair users. The heart is set within the United Nations Rights of the Child logo. ">
              <a:extLst>
                <a:ext uri="{FF2B5EF4-FFF2-40B4-BE49-F238E27FC236}">
                  <a16:creationId xmlns:a16="http://schemas.microsoft.com/office/drawing/2014/main" id="{9BA73947-ABDA-F7FE-8ADF-853B1A61052D}"/>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4545948" y="354714"/>
              <a:ext cx="1167384" cy="978408"/>
            </a:xfrm>
            <a:prstGeom prst="rect">
              <a:avLst/>
            </a:prstGeom>
          </p:spPr>
        </p:pic>
        <p:pic>
          <p:nvPicPr>
            <p:cNvPr id="15" name="Picture 14" descr="This is the Education Scotland, Inclusion, Wellbeing and Equalities logo. It is blue green and yellow.">
              <a:extLst>
                <a:ext uri="{FF2B5EF4-FFF2-40B4-BE49-F238E27FC236}">
                  <a16:creationId xmlns:a16="http://schemas.microsoft.com/office/drawing/2014/main" id="{5A79C9C8-D6FC-1BF1-5D4E-74014D8455C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812279" y="334537"/>
              <a:ext cx="1961549" cy="1018152"/>
            </a:xfrm>
            <a:prstGeom prst="rect">
              <a:avLst/>
            </a:prstGeom>
          </p:spPr>
        </p:pic>
      </p:grpSp>
    </p:spTree>
    <p:extLst>
      <p:ext uri="{BB962C8B-B14F-4D97-AF65-F5344CB8AC3E}">
        <p14:creationId xmlns:p14="http://schemas.microsoft.com/office/powerpoint/2010/main" val="2053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F19729-1831-413F-182F-880D9F128570}"/>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76CFC0B-24F1-D32B-5C22-81E4D619FA1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F3A5B1FD-6ED0-8D7D-4792-7BCF82F89AFA}"/>
              </a:ext>
            </a:extLst>
          </p:cNvPr>
          <p:cNvSpPr>
            <a:spLocks noGrp="1"/>
          </p:cNvSpPr>
          <p:nvPr>
            <p:ph type="dt" sz="half" idx="10"/>
          </p:nvPr>
        </p:nvSpPr>
        <p:spPr/>
        <p:txBody>
          <a:bodyPr/>
          <a:lstStyle/>
          <a:p>
            <a:fld id="{7F94706C-755D-4B36-8B85-CF61F3694D2C}" type="datetimeFigureOut">
              <a:rPr lang="en-GB" smtClean="0"/>
              <a:t>19/05/2026</a:t>
            </a:fld>
            <a:endParaRPr lang="en-GB"/>
          </a:p>
        </p:txBody>
      </p:sp>
      <p:sp>
        <p:nvSpPr>
          <p:cNvPr id="5" name="Footer Placeholder 4">
            <a:extLst>
              <a:ext uri="{FF2B5EF4-FFF2-40B4-BE49-F238E27FC236}">
                <a16:creationId xmlns:a16="http://schemas.microsoft.com/office/drawing/2014/main" id="{B8A370CA-8726-2F39-C6A4-033CE3DE0B8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83EC534-32B5-1BFD-4356-1A9382CE4714}"/>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29453339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114B3-5EC7-D5C0-4800-6C6D615C2960}"/>
              </a:ext>
            </a:extLst>
          </p:cNvPr>
          <p:cNvSpPr>
            <a:spLocks noGrp="1"/>
          </p:cNvSpPr>
          <p:nvPr>
            <p:ph type="title" hasCustomPrompt="1"/>
          </p:nvPr>
        </p:nvSpPr>
        <p:spPr/>
        <p:txBody>
          <a:bodyPr/>
          <a:lstStyle>
            <a:lvl1pPr>
              <a:defRPr>
                <a:solidFill>
                  <a:srgbClr val="117980"/>
                </a:solidFill>
              </a:defRPr>
            </a:lvl1pPr>
          </a:lstStyle>
          <a:p>
            <a:r>
              <a:rPr lang="en-GB" dirty="0"/>
              <a:t>Click to edit title</a:t>
            </a:r>
          </a:p>
        </p:txBody>
      </p:sp>
      <p:sp>
        <p:nvSpPr>
          <p:cNvPr id="3" name="Content Placeholder 2">
            <a:extLst>
              <a:ext uri="{FF2B5EF4-FFF2-40B4-BE49-F238E27FC236}">
                <a16:creationId xmlns:a16="http://schemas.microsoft.com/office/drawing/2014/main" id="{B13075FC-CDF3-D1B7-C3F9-AD6CCBD57896}"/>
              </a:ext>
            </a:extLst>
          </p:cNvPr>
          <p:cNvSpPr>
            <a:spLocks noGrp="1"/>
          </p:cNvSpPr>
          <p:nvPr>
            <p:ph idx="1" hasCustomPrompt="1"/>
          </p:nvPr>
        </p:nvSpPr>
        <p:spPr/>
        <p:txBody>
          <a:bodyPr/>
          <a:lstStyle>
            <a:lvl1pPr>
              <a:defRPr>
                <a:solidFill>
                  <a:schemeClr val="tx1">
                    <a:lumMod val="75000"/>
                    <a:lumOff val="25000"/>
                  </a:schemeClr>
                </a:solidFill>
              </a:defRPr>
            </a:lvl1pPr>
          </a:lstStyle>
          <a:p>
            <a:pPr lvl="0"/>
            <a:r>
              <a:rPr lang="en-GB" dirty="0"/>
              <a:t>Click to edit text</a:t>
            </a:r>
          </a:p>
        </p:txBody>
      </p:sp>
    </p:spTree>
    <p:extLst>
      <p:ext uri="{BB962C8B-B14F-4D97-AF65-F5344CB8AC3E}">
        <p14:creationId xmlns:p14="http://schemas.microsoft.com/office/powerpoint/2010/main" val="8233928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1B0CC-CDA3-7BBF-8517-209AEA2CBD66}"/>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C45DE57B-8978-7335-1869-9668A368EAF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30B8382-24BF-2ACD-E6DF-EF0B6D7017D6}"/>
              </a:ext>
            </a:extLst>
          </p:cNvPr>
          <p:cNvSpPr>
            <a:spLocks noGrp="1"/>
          </p:cNvSpPr>
          <p:nvPr>
            <p:ph type="dt" sz="half" idx="10"/>
          </p:nvPr>
        </p:nvSpPr>
        <p:spPr/>
        <p:txBody>
          <a:bodyPr/>
          <a:lstStyle/>
          <a:p>
            <a:fld id="{7F94706C-755D-4B36-8B85-CF61F3694D2C}" type="datetimeFigureOut">
              <a:rPr lang="en-GB" smtClean="0"/>
              <a:t>19/05/2026</a:t>
            </a:fld>
            <a:endParaRPr lang="en-GB"/>
          </a:p>
        </p:txBody>
      </p:sp>
      <p:sp>
        <p:nvSpPr>
          <p:cNvPr id="5" name="Footer Placeholder 4">
            <a:extLst>
              <a:ext uri="{FF2B5EF4-FFF2-40B4-BE49-F238E27FC236}">
                <a16:creationId xmlns:a16="http://schemas.microsoft.com/office/drawing/2014/main" id="{9B7A2FE6-BFF1-00B3-A601-9FBC6D64203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2B163D-5CE9-6317-6225-01A1CF5A235B}"/>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40429595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DF81B-965D-1582-EAD1-79E9C633746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F6CA4E5D-1CA1-7D73-E8EF-143B3FDA785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12C4682-FBD6-EA43-899B-42F9CDC3F46D}"/>
              </a:ext>
            </a:extLst>
          </p:cNvPr>
          <p:cNvSpPr>
            <a:spLocks noGrp="1"/>
          </p:cNvSpPr>
          <p:nvPr>
            <p:ph type="dt" sz="half" idx="10"/>
          </p:nvPr>
        </p:nvSpPr>
        <p:spPr/>
        <p:txBody>
          <a:bodyPr/>
          <a:lstStyle/>
          <a:p>
            <a:fld id="{7F94706C-755D-4B36-8B85-CF61F3694D2C}" type="datetimeFigureOut">
              <a:rPr lang="en-GB" smtClean="0"/>
              <a:t>19/05/2026</a:t>
            </a:fld>
            <a:endParaRPr lang="en-GB"/>
          </a:p>
        </p:txBody>
      </p:sp>
      <p:sp>
        <p:nvSpPr>
          <p:cNvPr id="5" name="Footer Placeholder 4">
            <a:extLst>
              <a:ext uri="{FF2B5EF4-FFF2-40B4-BE49-F238E27FC236}">
                <a16:creationId xmlns:a16="http://schemas.microsoft.com/office/drawing/2014/main" id="{8ECECD8B-82A8-FA72-CBD5-E6B5476355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D8F6184-BF96-117A-6460-1C401F509AC9}"/>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617088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EC926-4BB6-293A-E91E-C3A3B7C7A6D9}"/>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7B11122-F217-1EDF-0C75-17DA94BEC0B0}"/>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4EA5E88F-9AF8-8513-E879-EE21483D44C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663AC9D7-CDB5-306A-5696-AA756D2CC1C4}"/>
              </a:ext>
            </a:extLst>
          </p:cNvPr>
          <p:cNvSpPr>
            <a:spLocks noGrp="1"/>
          </p:cNvSpPr>
          <p:nvPr>
            <p:ph type="dt" sz="half" idx="10"/>
          </p:nvPr>
        </p:nvSpPr>
        <p:spPr/>
        <p:txBody>
          <a:bodyPr/>
          <a:lstStyle/>
          <a:p>
            <a:fld id="{7F94706C-755D-4B36-8B85-CF61F3694D2C}" type="datetimeFigureOut">
              <a:rPr lang="en-GB" smtClean="0"/>
              <a:t>19/05/2026</a:t>
            </a:fld>
            <a:endParaRPr lang="en-GB"/>
          </a:p>
        </p:txBody>
      </p:sp>
      <p:sp>
        <p:nvSpPr>
          <p:cNvPr id="6" name="Footer Placeholder 5">
            <a:extLst>
              <a:ext uri="{FF2B5EF4-FFF2-40B4-BE49-F238E27FC236}">
                <a16:creationId xmlns:a16="http://schemas.microsoft.com/office/drawing/2014/main" id="{68B87C72-E922-AFA2-6627-AB20B4C6D31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B63741C-B099-F0C5-5312-39E6BE86A16A}"/>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32341785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B8EDBA-C6B7-38BE-5B16-631646BD0D0E}"/>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A36C408-3A86-9AD5-7102-E7FC99A7EA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4999C1E3-B92A-FCF2-5C69-7949378E77F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66E1CD7B-DCEB-B1D4-D0F3-5A7E6AF9FEA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B2001E7E-6FC0-0D24-3A30-F060C54C92B2}"/>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D1B254D8-CC24-234D-0643-76757D94CE80}"/>
              </a:ext>
            </a:extLst>
          </p:cNvPr>
          <p:cNvSpPr>
            <a:spLocks noGrp="1"/>
          </p:cNvSpPr>
          <p:nvPr>
            <p:ph type="dt" sz="half" idx="10"/>
          </p:nvPr>
        </p:nvSpPr>
        <p:spPr/>
        <p:txBody>
          <a:bodyPr/>
          <a:lstStyle/>
          <a:p>
            <a:fld id="{7F94706C-755D-4B36-8B85-CF61F3694D2C}" type="datetimeFigureOut">
              <a:rPr lang="en-GB" smtClean="0"/>
              <a:t>19/05/2026</a:t>
            </a:fld>
            <a:endParaRPr lang="en-GB"/>
          </a:p>
        </p:txBody>
      </p:sp>
      <p:sp>
        <p:nvSpPr>
          <p:cNvPr id="8" name="Footer Placeholder 7">
            <a:extLst>
              <a:ext uri="{FF2B5EF4-FFF2-40B4-BE49-F238E27FC236}">
                <a16:creationId xmlns:a16="http://schemas.microsoft.com/office/drawing/2014/main" id="{FD0D0E4D-3646-80AF-AB89-3B4020347D39}"/>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FC6716D5-B0E9-4928-AC55-4E2269B822F5}"/>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11767148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705D7-86EF-2D40-39B8-57AAA29AE4DF}"/>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1C45FE3D-51D2-8086-E2AC-C28C65016601}"/>
              </a:ext>
            </a:extLst>
          </p:cNvPr>
          <p:cNvSpPr>
            <a:spLocks noGrp="1"/>
          </p:cNvSpPr>
          <p:nvPr>
            <p:ph type="dt" sz="half" idx="10"/>
          </p:nvPr>
        </p:nvSpPr>
        <p:spPr/>
        <p:txBody>
          <a:bodyPr/>
          <a:lstStyle/>
          <a:p>
            <a:fld id="{7F94706C-755D-4B36-8B85-CF61F3694D2C}" type="datetimeFigureOut">
              <a:rPr lang="en-GB" smtClean="0"/>
              <a:t>19/05/2026</a:t>
            </a:fld>
            <a:endParaRPr lang="en-GB"/>
          </a:p>
        </p:txBody>
      </p:sp>
      <p:sp>
        <p:nvSpPr>
          <p:cNvPr id="4" name="Footer Placeholder 3">
            <a:extLst>
              <a:ext uri="{FF2B5EF4-FFF2-40B4-BE49-F238E27FC236}">
                <a16:creationId xmlns:a16="http://schemas.microsoft.com/office/drawing/2014/main" id="{3D1BA1F2-A848-4A8D-B4E7-C830EE63514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A79D89E-C320-850F-5A4E-8379D02A8E33}"/>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1001476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4E61B81-2C25-1966-E055-25C5AFB86851}"/>
              </a:ext>
            </a:extLst>
          </p:cNvPr>
          <p:cNvSpPr>
            <a:spLocks noGrp="1"/>
          </p:cNvSpPr>
          <p:nvPr>
            <p:ph type="dt" sz="half" idx="10"/>
          </p:nvPr>
        </p:nvSpPr>
        <p:spPr/>
        <p:txBody>
          <a:bodyPr/>
          <a:lstStyle/>
          <a:p>
            <a:fld id="{7F94706C-755D-4B36-8B85-CF61F3694D2C}" type="datetimeFigureOut">
              <a:rPr lang="en-GB" smtClean="0"/>
              <a:t>19/05/2026</a:t>
            </a:fld>
            <a:endParaRPr lang="en-GB"/>
          </a:p>
        </p:txBody>
      </p:sp>
      <p:sp>
        <p:nvSpPr>
          <p:cNvPr id="3" name="Footer Placeholder 2">
            <a:extLst>
              <a:ext uri="{FF2B5EF4-FFF2-40B4-BE49-F238E27FC236}">
                <a16:creationId xmlns:a16="http://schemas.microsoft.com/office/drawing/2014/main" id="{D782C090-7E71-AF14-6C3A-D2502A9645A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04C391C-2E74-4EB0-4E60-05F01CA0542E}"/>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1558545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829547-C404-BC9F-FC31-369932AF07CA}"/>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0F17FFB1-21EB-319D-32EF-8E73F726AD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11E91EB8-3B87-76C3-148B-AA601CC9360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8C685D6-21CC-C764-27C1-6D2BBBD97246}"/>
              </a:ext>
            </a:extLst>
          </p:cNvPr>
          <p:cNvSpPr>
            <a:spLocks noGrp="1"/>
          </p:cNvSpPr>
          <p:nvPr>
            <p:ph type="dt" sz="half" idx="10"/>
          </p:nvPr>
        </p:nvSpPr>
        <p:spPr/>
        <p:txBody>
          <a:bodyPr/>
          <a:lstStyle/>
          <a:p>
            <a:fld id="{7F94706C-755D-4B36-8B85-CF61F3694D2C}" type="datetimeFigureOut">
              <a:rPr lang="en-GB" smtClean="0"/>
              <a:t>19/05/2026</a:t>
            </a:fld>
            <a:endParaRPr lang="en-GB"/>
          </a:p>
        </p:txBody>
      </p:sp>
      <p:sp>
        <p:nvSpPr>
          <p:cNvPr id="6" name="Footer Placeholder 5">
            <a:extLst>
              <a:ext uri="{FF2B5EF4-FFF2-40B4-BE49-F238E27FC236}">
                <a16:creationId xmlns:a16="http://schemas.microsoft.com/office/drawing/2014/main" id="{39576B4D-A3FC-1780-6723-929F16A3AAD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5B54072-37FA-71B5-E1F4-BD3AF24B85F3}"/>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29154494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84E0B-0657-1EFC-8D45-2099A4803E8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97EC6A6C-AD97-9208-FAF0-9379CCB8C15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F3E04AE-0BFD-7D5A-3250-9392EA3C01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98C31A8-8818-2FBE-3B65-EEC12D29595F}"/>
              </a:ext>
            </a:extLst>
          </p:cNvPr>
          <p:cNvSpPr>
            <a:spLocks noGrp="1"/>
          </p:cNvSpPr>
          <p:nvPr>
            <p:ph type="dt" sz="half" idx="10"/>
          </p:nvPr>
        </p:nvSpPr>
        <p:spPr/>
        <p:txBody>
          <a:bodyPr/>
          <a:lstStyle/>
          <a:p>
            <a:fld id="{7F94706C-755D-4B36-8B85-CF61F3694D2C}" type="datetimeFigureOut">
              <a:rPr lang="en-GB" smtClean="0"/>
              <a:t>19/05/2026</a:t>
            </a:fld>
            <a:endParaRPr lang="en-GB"/>
          </a:p>
        </p:txBody>
      </p:sp>
      <p:sp>
        <p:nvSpPr>
          <p:cNvPr id="6" name="Footer Placeholder 5">
            <a:extLst>
              <a:ext uri="{FF2B5EF4-FFF2-40B4-BE49-F238E27FC236}">
                <a16:creationId xmlns:a16="http://schemas.microsoft.com/office/drawing/2014/main" id="{52230032-B4C2-B402-60E2-BCFD2409DEE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2FF14CB-33F9-D8D4-78AA-B97E5DF18915}"/>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19918489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26A96-DA4D-2C7A-03B0-62EB4B1B8F54}"/>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628F43BA-0734-C5E3-6943-B9240C6BA69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5AA7EB1D-6C0C-23BA-4808-8FA2B47754DF}"/>
              </a:ext>
            </a:extLst>
          </p:cNvPr>
          <p:cNvSpPr>
            <a:spLocks noGrp="1"/>
          </p:cNvSpPr>
          <p:nvPr>
            <p:ph type="dt" sz="half" idx="10"/>
          </p:nvPr>
        </p:nvSpPr>
        <p:spPr/>
        <p:txBody>
          <a:bodyPr/>
          <a:lstStyle/>
          <a:p>
            <a:fld id="{7F94706C-755D-4B36-8B85-CF61F3694D2C}" type="datetimeFigureOut">
              <a:rPr lang="en-GB" smtClean="0"/>
              <a:t>19/05/2026</a:t>
            </a:fld>
            <a:endParaRPr lang="en-GB"/>
          </a:p>
        </p:txBody>
      </p:sp>
      <p:sp>
        <p:nvSpPr>
          <p:cNvPr id="5" name="Footer Placeholder 4">
            <a:extLst>
              <a:ext uri="{FF2B5EF4-FFF2-40B4-BE49-F238E27FC236}">
                <a16:creationId xmlns:a16="http://schemas.microsoft.com/office/drawing/2014/main" id="{52973971-1D27-C627-567C-996E6BC229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2B6F312-3F6F-9533-96D7-F3FD5E370B7E}"/>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31273143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E1637CF-3EDA-F48E-49FF-D31BFE19F952}"/>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48E92C17-BD17-285A-556C-4FA2635C225D}"/>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E579148-7B2D-A2E2-3860-C3639C002BFD}"/>
              </a:ext>
            </a:extLst>
          </p:cNvPr>
          <p:cNvSpPr>
            <a:spLocks noGrp="1"/>
          </p:cNvSpPr>
          <p:nvPr>
            <p:ph type="dt" sz="half" idx="10"/>
          </p:nvPr>
        </p:nvSpPr>
        <p:spPr/>
        <p:txBody>
          <a:bodyPr/>
          <a:lstStyle/>
          <a:p>
            <a:fld id="{7F94706C-755D-4B36-8B85-CF61F3694D2C}" type="datetimeFigureOut">
              <a:rPr lang="en-GB" smtClean="0"/>
              <a:t>19/05/2026</a:t>
            </a:fld>
            <a:endParaRPr lang="en-GB"/>
          </a:p>
        </p:txBody>
      </p:sp>
      <p:sp>
        <p:nvSpPr>
          <p:cNvPr id="5" name="Footer Placeholder 4">
            <a:extLst>
              <a:ext uri="{FF2B5EF4-FFF2-40B4-BE49-F238E27FC236}">
                <a16:creationId xmlns:a16="http://schemas.microsoft.com/office/drawing/2014/main" id="{B47ABBD1-393F-8D20-EE8D-05FFC12A0FA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B9BEAA-BF45-D3D8-92E6-6746D1F74432}"/>
              </a:ext>
            </a:extLst>
          </p:cNvPr>
          <p:cNvSpPr>
            <a:spLocks noGrp="1"/>
          </p:cNvSpPr>
          <p:nvPr>
            <p:ph type="sldNum" sz="quarter" idx="12"/>
          </p:nvPr>
        </p:nvSpPr>
        <p:spPr/>
        <p:txBody>
          <a:bodyPr/>
          <a:lstStyle/>
          <a:p>
            <a:fld id="{49A44135-5193-4D6E-8D4B-35E9C099A301}" type="slidenum">
              <a:rPr lang="en-GB" smtClean="0"/>
              <a:t>‹#›</a:t>
            </a:fld>
            <a:endParaRPr lang="en-GB"/>
          </a:p>
        </p:txBody>
      </p:sp>
    </p:spTree>
    <p:extLst>
      <p:ext uri="{BB962C8B-B14F-4D97-AF65-F5344CB8AC3E}">
        <p14:creationId xmlns:p14="http://schemas.microsoft.com/office/powerpoint/2010/main" val="21396154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87113-533B-23B3-F820-924DADBA975A}"/>
              </a:ext>
            </a:extLst>
          </p:cNvPr>
          <p:cNvSpPr>
            <a:spLocks noGrp="1"/>
          </p:cNvSpPr>
          <p:nvPr>
            <p:ph type="title" hasCustomPrompt="1"/>
          </p:nvPr>
        </p:nvSpPr>
        <p:spPr>
          <a:xfrm>
            <a:off x="3311925" y="565533"/>
            <a:ext cx="8513630" cy="1239278"/>
          </a:xfrm>
        </p:spPr>
        <p:txBody>
          <a:bodyPr/>
          <a:lstStyle>
            <a:lvl1pPr>
              <a:defRPr>
                <a:solidFill>
                  <a:srgbClr val="117980"/>
                </a:solidFill>
              </a:defRPr>
            </a:lvl1pPr>
          </a:lstStyle>
          <a:p>
            <a:r>
              <a:rPr lang="en-GB" dirty="0"/>
              <a:t>Click to edit title</a:t>
            </a:r>
          </a:p>
        </p:txBody>
      </p:sp>
      <p:pic>
        <p:nvPicPr>
          <p:cNvPr id="2050" name="Picture 2" descr="Inclusion, Wellbeing and Equalities logo.">
            <a:extLst>
              <a:ext uri="{FF2B5EF4-FFF2-40B4-BE49-F238E27FC236}">
                <a16:creationId xmlns:a16="http://schemas.microsoft.com/office/drawing/2014/main" id="{FD68F551-D2D0-339F-1781-ECB4633AE43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65809" y="565533"/>
            <a:ext cx="2453142" cy="1235849"/>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3">
            <a:extLst>
              <a:ext uri="{FF2B5EF4-FFF2-40B4-BE49-F238E27FC236}">
                <a16:creationId xmlns:a16="http://schemas.microsoft.com/office/drawing/2014/main" id="{185B60DF-DDA6-1513-7014-74ADB3DB7633}"/>
              </a:ext>
            </a:extLst>
          </p:cNvPr>
          <p:cNvSpPr>
            <a:spLocks noGrp="1"/>
          </p:cNvSpPr>
          <p:nvPr>
            <p:ph type="body" sz="half" idx="2" hasCustomPrompt="1"/>
          </p:nvPr>
        </p:nvSpPr>
        <p:spPr>
          <a:xfrm>
            <a:off x="565809" y="2024009"/>
            <a:ext cx="7468581" cy="4348413"/>
          </a:xfrm>
        </p:spPr>
        <p:txBody>
          <a:bodyPr>
            <a:normAutofit/>
          </a:bodyPr>
          <a:lstStyle>
            <a:lvl1pPr marL="0" indent="0">
              <a:buNone/>
              <a:defRPr sz="24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text</a:t>
            </a:r>
          </a:p>
        </p:txBody>
      </p:sp>
      <p:sp>
        <p:nvSpPr>
          <p:cNvPr id="11" name="Picture Placeholder 2">
            <a:extLst>
              <a:ext uri="{FF2B5EF4-FFF2-40B4-BE49-F238E27FC236}">
                <a16:creationId xmlns:a16="http://schemas.microsoft.com/office/drawing/2014/main" id="{89C3F278-D9E0-FF7F-1E9C-458FA0E1C38E}"/>
              </a:ext>
            </a:extLst>
          </p:cNvPr>
          <p:cNvSpPr>
            <a:spLocks noGrp="1"/>
          </p:cNvSpPr>
          <p:nvPr>
            <p:ph type="pic" idx="1" hasCustomPrompt="1"/>
          </p:nvPr>
        </p:nvSpPr>
        <p:spPr>
          <a:xfrm>
            <a:off x="8270697" y="2024009"/>
            <a:ext cx="3554858" cy="32671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QR image</a:t>
            </a:r>
          </a:p>
        </p:txBody>
      </p:sp>
      <p:sp>
        <p:nvSpPr>
          <p:cNvPr id="13" name="Text Placeholder 3">
            <a:extLst>
              <a:ext uri="{FF2B5EF4-FFF2-40B4-BE49-F238E27FC236}">
                <a16:creationId xmlns:a16="http://schemas.microsoft.com/office/drawing/2014/main" id="{B03AE689-B586-9EF5-16D1-D20E75F3016D}"/>
              </a:ext>
            </a:extLst>
          </p:cNvPr>
          <p:cNvSpPr>
            <a:spLocks noGrp="1"/>
          </p:cNvSpPr>
          <p:nvPr>
            <p:ph type="body" sz="half" idx="10" hasCustomPrompt="1"/>
          </p:nvPr>
        </p:nvSpPr>
        <p:spPr>
          <a:xfrm>
            <a:off x="8270697" y="5640385"/>
            <a:ext cx="3554858" cy="732037"/>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 text</a:t>
            </a:r>
          </a:p>
        </p:txBody>
      </p:sp>
    </p:spTree>
    <p:extLst>
      <p:ext uri="{BB962C8B-B14F-4D97-AF65-F5344CB8AC3E}">
        <p14:creationId xmlns:p14="http://schemas.microsoft.com/office/powerpoint/2010/main" val="40625736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2B79E329-6EF4-5DE6-50B1-1BFF6AE589FF}"/>
              </a:ext>
              <a:ext uri="{C183D7F6-B498-43B3-948B-1728B52AA6E4}">
                <adec:decorative xmlns:adec="http://schemas.microsoft.com/office/drawing/2017/decorative" val="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3626490"/>
            <a:ext cx="12192000" cy="3225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B4C5E1D-53F4-46E4-A52C-30BA45122106}"/>
              </a:ext>
            </a:extLst>
          </p:cNvPr>
          <p:cNvSpPr>
            <a:spLocks noGrp="1"/>
          </p:cNvSpPr>
          <p:nvPr>
            <p:ph type="ctrTitle" hasCustomPrompt="1"/>
          </p:nvPr>
        </p:nvSpPr>
        <p:spPr>
          <a:xfrm>
            <a:off x="576714" y="2242318"/>
            <a:ext cx="10757043" cy="1017310"/>
          </a:xfrm>
        </p:spPr>
        <p:txBody>
          <a:bodyPr anchor="b"/>
          <a:lstStyle>
            <a:lvl1pPr algn="l">
              <a:defRPr sz="6000">
                <a:solidFill>
                  <a:srgbClr val="117980"/>
                </a:solidFill>
                <a:latin typeface="Roboto" panose="02000000000000000000" pitchFamily="2" charset="0"/>
                <a:ea typeface="Roboto" panose="02000000000000000000" pitchFamily="2" charset="0"/>
              </a:defRPr>
            </a:lvl1pPr>
          </a:lstStyle>
          <a:p>
            <a:r>
              <a:rPr lang="en-GB" dirty="0"/>
              <a:t>Click to edit title style</a:t>
            </a:r>
          </a:p>
        </p:txBody>
      </p:sp>
      <p:sp>
        <p:nvSpPr>
          <p:cNvPr id="3" name="Subtitle 2">
            <a:extLst>
              <a:ext uri="{FF2B5EF4-FFF2-40B4-BE49-F238E27FC236}">
                <a16:creationId xmlns:a16="http://schemas.microsoft.com/office/drawing/2014/main" id="{FB837757-DA60-871B-3CF4-60A602BF30FC}"/>
              </a:ext>
            </a:extLst>
          </p:cNvPr>
          <p:cNvSpPr>
            <a:spLocks noGrp="1"/>
          </p:cNvSpPr>
          <p:nvPr>
            <p:ph type="subTitle" idx="1" hasCustomPrompt="1"/>
          </p:nvPr>
        </p:nvSpPr>
        <p:spPr>
          <a:xfrm>
            <a:off x="576714" y="3436706"/>
            <a:ext cx="8051517" cy="548722"/>
          </a:xfrm>
        </p:spPr>
        <p:txBody>
          <a:bodyPr/>
          <a:lstStyle>
            <a:lvl1pPr marL="0" indent="0" algn="l">
              <a:spcAft>
                <a:spcPts val="600"/>
              </a:spcAft>
              <a:buNone/>
              <a:defRPr sz="2400">
                <a:solidFill>
                  <a:schemeClr val="tx1">
                    <a:lumMod val="75000"/>
                    <a:lumOff val="25000"/>
                  </a:schemeClr>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p>
        </p:txBody>
      </p:sp>
      <p:pic>
        <p:nvPicPr>
          <p:cNvPr id="8" name="Picture 7" descr="Education Scotland logo">
            <a:extLst>
              <a:ext uri="{FF2B5EF4-FFF2-40B4-BE49-F238E27FC236}">
                <a16:creationId xmlns:a16="http://schemas.microsoft.com/office/drawing/2014/main" id="{E75EC72F-56E6-A3F9-0C75-6CB15F79421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76714" y="430115"/>
            <a:ext cx="3451891" cy="1380366"/>
          </a:xfrm>
          <a:prstGeom prst="rect">
            <a:avLst/>
          </a:prstGeom>
        </p:spPr>
      </p:pic>
      <p:grpSp>
        <p:nvGrpSpPr>
          <p:cNvPr id="9" name="Group 8" descr="Inclusion wellbeing and equalities framework banner">
            <a:extLst>
              <a:ext uri="{FF2B5EF4-FFF2-40B4-BE49-F238E27FC236}">
                <a16:creationId xmlns:a16="http://schemas.microsoft.com/office/drawing/2014/main" id="{8B958231-01F6-0738-9B58-BC286D622A62}"/>
              </a:ext>
            </a:extLst>
          </p:cNvPr>
          <p:cNvGrpSpPr/>
          <p:nvPr userDrawn="1"/>
        </p:nvGrpSpPr>
        <p:grpSpPr>
          <a:xfrm>
            <a:off x="4441860" y="415228"/>
            <a:ext cx="7315200" cy="1319795"/>
            <a:chOff x="4471327" y="334537"/>
            <a:chExt cx="7315200" cy="1319795"/>
          </a:xfrm>
        </p:grpSpPr>
        <p:pic>
          <p:nvPicPr>
            <p:cNvPr id="10" name="Picture 9" descr="This image represents Relationships. A central heart is encircled within 4 stylised icons representing gender neutral children, young people and adults.  ">
              <a:extLst>
                <a:ext uri="{FF2B5EF4-FFF2-40B4-BE49-F238E27FC236}">
                  <a16:creationId xmlns:a16="http://schemas.microsoft.com/office/drawing/2014/main" id="{B64DB252-0F85-3FB8-4E16-1521B1451024}"/>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5784524" y="337306"/>
              <a:ext cx="1207497" cy="1013701"/>
            </a:xfrm>
            <a:prstGeom prst="rect">
              <a:avLst/>
            </a:prstGeom>
          </p:spPr>
        </p:pic>
        <p:pic>
          <p:nvPicPr>
            <p:cNvPr id="11" name="Picture 10" descr="This image represents Wellbeing and Care. Inside a centrally placed heart shape are 3 stylised icons representing gender neutral children and young people. One icon represents wheelchair users. The supporting the heart are  3 stylised icons representing gender neutral children, young people and adults.  ">
              <a:extLst>
                <a:ext uri="{FF2B5EF4-FFF2-40B4-BE49-F238E27FC236}">
                  <a16:creationId xmlns:a16="http://schemas.microsoft.com/office/drawing/2014/main" id="{B638DE66-9C00-8B69-645C-EA09C0EF2033}"/>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7133392" y="349424"/>
              <a:ext cx="1212416" cy="1013504"/>
            </a:xfrm>
            <a:prstGeom prst="rect">
              <a:avLst/>
            </a:prstGeom>
          </p:spPr>
        </p:pic>
        <p:pic>
          <p:nvPicPr>
            <p:cNvPr id="12" name="Picture 11" descr="This image represents Inclusion. Inside a centrally placed heart shape are 3 stylised icons representing 3 gender neutral children and young people. One icon represents wheelchair users. The heart is set within the United Nations Convention on the Rights of the Child (UNCRC) logo. ">
              <a:extLst>
                <a:ext uri="{FF2B5EF4-FFF2-40B4-BE49-F238E27FC236}">
                  <a16:creationId xmlns:a16="http://schemas.microsoft.com/office/drawing/2014/main" id="{5003A0F9-7373-F79B-07FE-80DC87F9E9B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8465998" y="337306"/>
              <a:ext cx="1225863" cy="1025622"/>
            </a:xfrm>
            <a:prstGeom prst="rect">
              <a:avLst/>
            </a:prstGeom>
          </p:spPr>
        </p:pic>
        <p:sp>
          <p:nvSpPr>
            <p:cNvPr id="13" name="Rectangle 12">
              <a:extLst>
                <a:ext uri="{FF2B5EF4-FFF2-40B4-BE49-F238E27FC236}">
                  <a16:creationId xmlns:a16="http://schemas.microsoft.com/office/drawing/2014/main" id="{2D3802A0-84D6-F65D-A6B0-CE2B0721AB63}"/>
                </a:ext>
                <a:ext uri="{C183D7F6-B498-43B3-948B-1728B52AA6E4}">
                  <adec:decorative xmlns:adec="http://schemas.microsoft.com/office/drawing/2017/decorative" val="1"/>
                </a:ext>
              </a:extLst>
            </p:cNvPr>
            <p:cNvSpPr/>
            <p:nvPr userDrawn="1"/>
          </p:nvSpPr>
          <p:spPr>
            <a:xfrm>
              <a:off x="4471327" y="1425732"/>
              <a:ext cx="7315200" cy="228600"/>
            </a:xfrm>
            <a:prstGeom prst="rect">
              <a:avLst/>
            </a:prstGeom>
            <a:solidFill>
              <a:schemeClr val="accent2">
                <a:lumMod val="60000"/>
                <a:lumOff val="40000"/>
              </a:schemeClr>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defPPr>
                <a:defRPr lang="en-GB"/>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rial"/>
                <a:ea typeface="+mn-ea"/>
                <a:cs typeface="+mn-cs"/>
              </a:endParaRPr>
            </a:p>
          </p:txBody>
        </p:sp>
        <p:pic>
          <p:nvPicPr>
            <p:cNvPr id="14" name="Picture 13" descr="This image represents Rights and Equalities.  Inside a centrally placed heart shape are 3 stylised icon representing gender neutral children and young people. One icon represents wheelchair users. The heart is set within the United Nations Rights of the Child logo. ">
              <a:extLst>
                <a:ext uri="{FF2B5EF4-FFF2-40B4-BE49-F238E27FC236}">
                  <a16:creationId xmlns:a16="http://schemas.microsoft.com/office/drawing/2014/main" id="{9BA73947-ABDA-F7FE-8ADF-853B1A61052D}"/>
                </a:ext>
              </a:extLst>
            </p:cNvPr>
            <p:cNvPicPr>
              <a:picLocks noChangeAspect="1"/>
            </p:cNvPicPr>
            <p:nvPr userDrawn="1"/>
          </p:nvPicPr>
          <p:blipFill>
            <a:blip r:embed="rId7" cstate="email">
              <a:extLst>
                <a:ext uri="{28A0092B-C50C-407E-A947-70E740481C1C}">
                  <a14:useLocalDpi xmlns:a14="http://schemas.microsoft.com/office/drawing/2010/main"/>
                </a:ext>
              </a:extLst>
            </a:blip>
            <a:stretch>
              <a:fillRect/>
            </a:stretch>
          </p:blipFill>
          <p:spPr>
            <a:xfrm>
              <a:off x="4545948" y="354714"/>
              <a:ext cx="1167384" cy="978408"/>
            </a:xfrm>
            <a:prstGeom prst="rect">
              <a:avLst/>
            </a:prstGeom>
          </p:spPr>
        </p:pic>
        <p:pic>
          <p:nvPicPr>
            <p:cNvPr id="15" name="Picture 14" descr="This is the Education Scotland, Inclusion, Wellbeing and Equalities logo. It is blue green and yellow.">
              <a:extLst>
                <a:ext uri="{FF2B5EF4-FFF2-40B4-BE49-F238E27FC236}">
                  <a16:creationId xmlns:a16="http://schemas.microsoft.com/office/drawing/2014/main" id="{5A79C9C8-D6FC-1BF1-5D4E-74014D8455C8}"/>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812279" y="334537"/>
              <a:ext cx="1961549" cy="1018152"/>
            </a:xfrm>
            <a:prstGeom prst="rect">
              <a:avLst/>
            </a:prstGeom>
          </p:spPr>
        </p:pic>
      </p:grpSp>
    </p:spTree>
    <p:extLst>
      <p:ext uri="{BB962C8B-B14F-4D97-AF65-F5344CB8AC3E}">
        <p14:creationId xmlns:p14="http://schemas.microsoft.com/office/powerpoint/2010/main" val="28855796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114B3-5EC7-D5C0-4800-6C6D615C2960}"/>
              </a:ext>
            </a:extLst>
          </p:cNvPr>
          <p:cNvSpPr>
            <a:spLocks noGrp="1"/>
          </p:cNvSpPr>
          <p:nvPr>
            <p:ph type="title" hasCustomPrompt="1"/>
          </p:nvPr>
        </p:nvSpPr>
        <p:spPr/>
        <p:txBody>
          <a:bodyPr/>
          <a:lstStyle>
            <a:lvl1pPr>
              <a:defRPr>
                <a:solidFill>
                  <a:srgbClr val="117980"/>
                </a:solidFill>
              </a:defRPr>
            </a:lvl1pPr>
          </a:lstStyle>
          <a:p>
            <a:r>
              <a:rPr lang="en-GB" dirty="0"/>
              <a:t>Click to edit title</a:t>
            </a:r>
          </a:p>
        </p:txBody>
      </p:sp>
      <p:sp>
        <p:nvSpPr>
          <p:cNvPr id="3" name="Content Placeholder 2">
            <a:extLst>
              <a:ext uri="{FF2B5EF4-FFF2-40B4-BE49-F238E27FC236}">
                <a16:creationId xmlns:a16="http://schemas.microsoft.com/office/drawing/2014/main" id="{B13075FC-CDF3-D1B7-C3F9-AD6CCBD57896}"/>
              </a:ext>
            </a:extLst>
          </p:cNvPr>
          <p:cNvSpPr>
            <a:spLocks noGrp="1"/>
          </p:cNvSpPr>
          <p:nvPr>
            <p:ph idx="1" hasCustomPrompt="1"/>
          </p:nvPr>
        </p:nvSpPr>
        <p:spPr/>
        <p:txBody>
          <a:bodyPr/>
          <a:lstStyle>
            <a:lvl1pPr>
              <a:defRPr>
                <a:solidFill>
                  <a:schemeClr val="tx1">
                    <a:lumMod val="75000"/>
                    <a:lumOff val="25000"/>
                  </a:schemeClr>
                </a:solidFill>
              </a:defRPr>
            </a:lvl1pPr>
          </a:lstStyle>
          <a:p>
            <a:pPr lvl="0"/>
            <a:r>
              <a:rPr lang="en-GB" dirty="0"/>
              <a:t>Click to edit text</a:t>
            </a:r>
          </a:p>
        </p:txBody>
      </p:sp>
    </p:spTree>
    <p:extLst>
      <p:ext uri="{BB962C8B-B14F-4D97-AF65-F5344CB8AC3E}">
        <p14:creationId xmlns:p14="http://schemas.microsoft.com/office/powerpoint/2010/main" val="771779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DC111-58DF-DDBD-A289-74EA0701FDE4}"/>
              </a:ext>
            </a:extLst>
          </p:cNvPr>
          <p:cNvSpPr>
            <a:spLocks noGrp="1"/>
          </p:cNvSpPr>
          <p:nvPr>
            <p:ph type="title" hasCustomPrompt="1"/>
          </p:nvPr>
        </p:nvSpPr>
        <p:spPr>
          <a:xfrm>
            <a:off x="839788" y="390418"/>
            <a:ext cx="5530190" cy="883578"/>
          </a:xfrm>
        </p:spPr>
        <p:txBody>
          <a:bodyPr anchor="b">
            <a:noAutofit/>
          </a:bodyPr>
          <a:lstStyle>
            <a:lvl1pPr>
              <a:defRPr sz="4400">
                <a:solidFill>
                  <a:srgbClr val="117980"/>
                </a:solidFill>
              </a:defRPr>
            </a:lvl1pPr>
          </a:lstStyle>
          <a:p>
            <a:r>
              <a:rPr lang="en-GB" dirty="0"/>
              <a:t>Click to edit title</a:t>
            </a:r>
          </a:p>
        </p:txBody>
      </p:sp>
      <p:sp>
        <p:nvSpPr>
          <p:cNvPr id="3" name="Picture Placeholder 2">
            <a:extLst>
              <a:ext uri="{FF2B5EF4-FFF2-40B4-BE49-F238E27FC236}">
                <a16:creationId xmlns:a16="http://schemas.microsoft.com/office/drawing/2014/main" id="{8F2B417B-C795-795A-81DF-602F70776678}"/>
              </a:ext>
            </a:extLst>
          </p:cNvPr>
          <p:cNvSpPr>
            <a:spLocks noGrp="1"/>
          </p:cNvSpPr>
          <p:nvPr>
            <p:ph type="pic" idx="1"/>
          </p:nvPr>
        </p:nvSpPr>
        <p:spPr>
          <a:xfrm>
            <a:off x="6657654" y="390418"/>
            <a:ext cx="4697734" cy="547063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44E07B71-CBA2-0324-C720-E60FAD9B3CF6}"/>
              </a:ext>
            </a:extLst>
          </p:cNvPr>
          <p:cNvSpPr>
            <a:spLocks noGrp="1"/>
          </p:cNvSpPr>
          <p:nvPr>
            <p:ph type="body" sz="half" idx="2" hasCustomPrompt="1"/>
          </p:nvPr>
        </p:nvSpPr>
        <p:spPr>
          <a:xfrm>
            <a:off x="839788" y="1520575"/>
            <a:ext cx="5530190" cy="4348413"/>
          </a:xfrm>
        </p:spPr>
        <p:txBody>
          <a:bodyPr>
            <a:normAutofit/>
          </a:bodyPr>
          <a:lstStyle>
            <a:lvl1pPr marL="0" indent="0">
              <a:buNone/>
              <a:defRPr sz="24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text</a:t>
            </a:r>
          </a:p>
        </p:txBody>
      </p:sp>
    </p:spTree>
    <p:extLst>
      <p:ext uri="{BB962C8B-B14F-4D97-AF65-F5344CB8AC3E}">
        <p14:creationId xmlns:p14="http://schemas.microsoft.com/office/powerpoint/2010/main" val="23983233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DC111-58DF-DDBD-A289-74EA0701FDE4}"/>
              </a:ext>
            </a:extLst>
          </p:cNvPr>
          <p:cNvSpPr>
            <a:spLocks noGrp="1"/>
          </p:cNvSpPr>
          <p:nvPr>
            <p:ph type="title" hasCustomPrompt="1"/>
          </p:nvPr>
        </p:nvSpPr>
        <p:spPr>
          <a:xfrm>
            <a:off x="924675" y="533042"/>
            <a:ext cx="9382999" cy="911939"/>
          </a:xfrm>
        </p:spPr>
        <p:txBody>
          <a:bodyPr anchor="b">
            <a:noAutofit/>
          </a:bodyPr>
          <a:lstStyle>
            <a:lvl1pPr>
              <a:defRPr sz="4400">
                <a:solidFill>
                  <a:srgbClr val="117980"/>
                </a:solidFill>
              </a:defRPr>
            </a:lvl1pPr>
          </a:lstStyle>
          <a:p>
            <a:r>
              <a:rPr lang="en-GB" dirty="0"/>
              <a:t>Click to edit title</a:t>
            </a:r>
          </a:p>
        </p:txBody>
      </p:sp>
      <p:sp>
        <p:nvSpPr>
          <p:cNvPr id="3" name="Picture Placeholder 2">
            <a:extLst>
              <a:ext uri="{FF2B5EF4-FFF2-40B4-BE49-F238E27FC236}">
                <a16:creationId xmlns:a16="http://schemas.microsoft.com/office/drawing/2014/main" id="{8F2B417B-C795-795A-81DF-602F70776678}"/>
              </a:ext>
            </a:extLst>
          </p:cNvPr>
          <p:cNvSpPr>
            <a:spLocks noGrp="1"/>
          </p:cNvSpPr>
          <p:nvPr>
            <p:ph type="pic" idx="1"/>
          </p:nvPr>
        </p:nvSpPr>
        <p:spPr>
          <a:xfrm>
            <a:off x="924675" y="1643865"/>
            <a:ext cx="4697734" cy="48802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id="{44E07B71-CBA2-0324-C720-E60FAD9B3CF6}"/>
              </a:ext>
            </a:extLst>
          </p:cNvPr>
          <p:cNvSpPr>
            <a:spLocks noGrp="1"/>
          </p:cNvSpPr>
          <p:nvPr>
            <p:ph type="body" sz="half" idx="2" hasCustomPrompt="1"/>
          </p:nvPr>
        </p:nvSpPr>
        <p:spPr>
          <a:xfrm>
            <a:off x="5959011" y="1643865"/>
            <a:ext cx="5815174" cy="4880225"/>
          </a:xfrm>
        </p:spPr>
        <p:txBody>
          <a:bodyPr>
            <a:normAutofit/>
          </a:bodyPr>
          <a:lstStyle>
            <a:lvl1pPr marL="0" indent="0">
              <a:buNone/>
              <a:defRPr sz="24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text</a:t>
            </a:r>
          </a:p>
        </p:txBody>
      </p:sp>
    </p:spTree>
    <p:extLst>
      <p:ext uri="{BB962C8B-B14F-4D97-AF65-F5344CB8AC3E}">
        <p14:creationId xmlns:p14="http://schemas.microsoft.com/office/powerpoint/2010/main" val="77496314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6DC111-58DF-DDBD-A289-74EA0701FDE4}"/>
              </a:ext>
            </a:extLst>
          </p:cNvPr>
          <p:cNvSpPr>
            <a:spLocks noGrp="1"/>
          </p:cNvSpPr>
          <p:nvPr>
            <p:ph type="title" hasCustomPrompt="1"/>
          </p:nvPr>
        </p:nvSpPr>
        <p:spPr>
          <a:xfrm>
            <a:off x="924675" y="533042"/>
            <a:ext cx="10572107" cy="911939"/>
          </a:xfrm>
        </p:spPr>
        <p:txBody>
          <a:bodyPr anchor="b">
            <a:noAutofit/>
          </a:bodyPr>
          <a:lstStyle>
            <a:lvl1pPr>
              <a:defRPr sz="4400">
                <a:solidFill>
                  <a:srgbClr val="117980"/>
                </a:solidFill>
              </a:defRPr>
            </a:lvl1pPr>
          </a:lstStyle>
          <a:p>
            <a:r>
              <a:rPr lang="en-GB" dirty="0"/>
              <a:t>Click to edit title</a:t>
            </a:r>
          </a:p>
        </p:txBody>
      </p:sp>
      <p:sp>
        <p:nvSpPr>
          <p:cNvPr id="3" name="Picture Placeholder 2">
            <a:extLst>
              <a:ext uri="{FF2B5EF4-FFF2-40B4-BE49-F238E27FC236}">
                <a16:creationId xmlns:a16="http://schemas.microsoft.com/office/drawing/2014/main" id="{8F2B417B-C795-795A-81DF-602F70776678}"/>
              </a:ext>
            </a:extLst>
          </p:cNvPr>
          <p:cNvSpPr>
            <a:spLocks noGrp="1"/>
          </p:cNvSpPr>
          <p:nvPr>
            <p:ph type="pic" idx="1"/>
          </p:nvPr>
        </p:nvSpPr>
        <p:spPr>
          <a:xfrm>
            <a:off x="924674" y="1643865"/>
            <a:ext cx="10572107" cy="48802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Tree>
    <p:extLst>
      <p:ext uri="{BB962C8B-B14F-4D97-AF65-F5344CB8AC3E}">
        <p14:creationId xmlns:p14="http://schemas.microsoft.com/office/powerpoint/2010/main" val="5875284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87113-533B-23B3-F820-924DADBA975A}"/>
              </a:ext>
            </a:extLst>
          </p:cNvPr>
          <p:cNvSpPr>
            <a:spLocks noGrp="1"/>
          </p:cNvSpPr>
          <p:nvPr>
            <p:ph type="title" hasCustomPrompt="1"/>
          </p:nvPr>
        </p:nvSpPr>
        <p:spPr>
          <a:xfrm>
            <a:off x="3311925" y="565533"/>
            <a:ext cx="8513630" cy="1239278"/>
          </a:xfrm>
        </p:spPr>
        <p:txBody>
          <a:bodyPr/>
          <a:lstStyle>
            <a:lvl1pPr>
              <a:defRPr>
                <a:solidFill>
                  <a:srgbClr val="117980"/>
                </a:solidFill>
              </a:defRPr>
            </a:lvl1pPr>
          </a:lstStyle>
          <a:p>
            <a:r>
              <a:rPr lang="en-GB" dirty="0"/>
              <a:t>Click to edit title</a:t>
            </a:r>
          </a:p>
        </p:txBody>
      </p:sp>
      <p:pic>
        <p:nvPicPr>
          <p:cNvPr id="2050" name="Picture 2" descr="Inclusion, Wellbeing and Equalities logo.">
            <a:extLst>
              <a:ext uri="{FF2B5EF4-FFF2-40B4-BE49-F238E27FC236}">
                <a16:creationId xmlns:a16="http://schemas.microsoft.com/office/drawing/2014/main" id="{FD68F551-D2D0-339F-1781-ECB4633AE435}"/>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65809" y="565533"/>
            <a:ext cx="2453142" cy="1235849"/>
          </a:xfrm>
          <a:prstGeom prst="rect">
            <a:avLst/>
          </a:prstGeom>
          <a:noFill/>
          <a:extLst>
            <a:ext uri="{909E8E84-426E-40DD-AFC4-6F175D3DCCD1}">
              <a14:hiddenFill xmlns:a14="http://schemas.microsoft.com/office/drawing/2010/main">
                <a:solidFill>
                  <a:srgbClr val="FFFFFF"/>
                </a:solidFill>
              </a14:hiddenFill>
            </a:ext>
          </a:extLst>
        </p:spPr>
      </p:pic>
      <p:sp>
        <p:nvSpPr>
          <p:cNvPr id="10" name="Text Placeholder 3">
            <a:extLst>
              <a:ext uri="{FF2B5EF4-FFF2-40B4-BE49-F238E27FC236}">
                <a16:creationId xmlns:a16="http://schemas.microsoft.com/office/drawing/2014/main" id="{185B60DF-DDA6-1513-7014-74ADB3DB7633}"/>
              </a:ext>
            </a:extLst>
          </p:cNvPr>
          <p:cNvSpPr>
            <a:spLocks noGrp="1"/>
          </p:cNvSpPr>
          <p:nvPr>
            <p:ph type="body" sz="half" idx="2" hasCustomPrompt="1"/>
          </p:nvPr>
        </p:nvSpPr>
        <p:spPr>
          <a:xfrm>
            <a:off x="565809" y="2024009"/>
            <a:ext cx="7468581" cy="4348413"/>
          </a:xfrm>
        </p:spPr>
        <p:txBody>
          <a:bodyPr>
            <a:normAutofit/>
          </a:bodyPr>
          <a:lstStyle>
            <a:lvl1pPr marL="0" indent="0">
              <a:buNone/>
              <a:defRPr sz="2400">
                <a:solidFill>
                  <a:schemeClr val="tx1">
                    <a:lumMod val="75000"/>
                    <a:lumOff val="2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Click to edit text</a:t>
            </a:r>
          </a:p>
        </p:txBody>
      </p:sp>
      <p:sp>
        <p:nvSpPr>
          <p:cNvPr id="11" name="Picture Placeholder 2">
            <a:extLst>
              <a:ext uri="{FF2B5EF4-FFF2-40B4-BE49-F238E27FC236}">
                <a16:creationId xmlns:a16="http://schemas.microsoft.com/office/drawing/2014/main" id="{89C3F278-D9E0-FF7F-1E9C-458FA0E1C38E}"/>
              </a:ext>
            </a:extLst>
          </p:cNvPr>
          <p:cNvSpPr>
            <a:spLocks noGrp="1"/>
          </p:cNvSpPr>
          <p:nvPr>
            <p:ph type="pic" idx="1" hasCustomPrompt="1"/>
          </p:nvPr>
        </p:nvSpPr>
        <p:spPr>
          <a:xfrm>
            <a:off x="8270697" y="2024009"/>
            <a:ext cx="3554858" cy="326718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QR image</a:t>
            </a:r>
          </a:p>
        </p:txBody>
      </p:sp>
      <p:sp>
        <p:nvSpPr>
          <p:cNvPr id="13" name="Text Placeholder 3">
            <a:extLst>
              <a:ext uri="{FF2B5EF4-FFF2-40B4-BE49-F238E27FC236}">
                <a16:creationId xmlns:a16="http://schemas.microsoft.com/office/drawing/2014/main" id="{B03AE689-B586-9EF5-16D1-D20E75F3016D}"/>
              </a:ext>
            </a:extLst>
          </p:cNvPr>
          <p:cNvSpPr>
            <a:spLocks noGrp="1"/>
          </p:cNvSpPr>
          <p:nvPr>
            <p:ph type="body" sz="half" idx="10" hasCustomPrompt="1"/>
          </p:nvPr>
        </p:nvSpPr>
        <p:spPr>
          <a:xfrm>
            <a:off x="8270697" y="5640385"/>
            <a:ext cx="3554858" cy="732037"/>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dirty="0"/>
              <a:t>Link text</a:t>
            </a:r>
          </a:p>
        </p:txBody>
      </p:sp>
    </p:spTree>
    <p:extLst>
      <p:ext uri="{BB962C8B-B14F-4D97-AF65-F5344CB8AC3E}">
        <p14:creationId xmlns:p14="http://schemas.microsoft.com/office/powerpoint/2010/main" val="22221693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Edit Master text styles</a:t>
            </a:r>
          </a:p>
        </p:txBody>
      </p:sp>
      <p:cxnSp>
        <p:nvCxnSpPr>
          <p:cNvPr id="4" name="Straight Connector 3"/>
          <p:cNvCxnSpPr/>
          <p:nvPr userDrawn="1"/>
        </p:nvCxnSpPr>
        <p:spPr>
          <a:xfrm>
            <a:off x="666751" y="6223000"/>
            <a:ext cx="10836972" cy="0"/>
          </a:xfrm>
          <a:prstGeom prst="line">
            <a:avLst/>
          </a:prstGeom>
          <a:ln>
            <a:solidFill>
              <a:srgbClr val="B3D236"/>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F9A0AE5B-24DB-4221-B7E3-6F56A12AF65C}"/>
              </a:ext>
            </a:extLst>
          </p:cNvPr>
          <p:cNvSpPr txBox="1"/>
          <p:nvPr userDrawn="1"/>
        </p:nvSpPr>
        <p:spPr>
          <a:xfrm>
            <a:off x="7522233" y="6232454"/>
            <a:ext cx="4101173" cy="461665"/>
          </a:xfrm>
          <a:prstGeom prst="rect">
            <a:avLst/>
          </a:prstGeom>
          <a:noFill/>
        </p:spPr>
        <p:txBody>
          <a:bodyPr wrap="square" rtlCol="0">
            <a:spAutoFit/>
          </a:bodyPr>
          <a:lstStyle/>
          <a:p>
            <a:pPr algn="r" eaLnBrk="1" hangingPunct="1">
              <a:lnSpc>
                <a:spcPct val="100000"/>
              </a:lnSpc>
              <a:spcBef>
                <a:spcPts val="0"/>
              </a:spcBef>
              <a:spcAft>
                <a:spcPts val="0"/>
              </a:spcAft>
            </a:pPr>
            <a:r>
              <a:rPr lang="en-GB" sz="1200" b="0">
                <a:solidFill>
                  <a:srgbClr val="00ABB5"/>
                </a:solidFill>
              </a:rPr>
              <a:t>For Scotland's learners, with Scotland's educators</a:t>
            </a:r>
          </a:p>
          <a:p>
            <a:pPr marL="0" marR="0" lvl="0" indent="0" algn="r" defTabSz="914400" rtl="0" eaLnBrk="1" fontAlgn="auto" latinLnBrk="0" hangingPunct="1">
              <a:lnSpc>
                <a:spcPct val="100000"/>
              </a:lnSpc>
              <a:spcBef>
                <a:spcPts val="0"/>
              </a:spcBef>
              <a:spcAft>
                <a:spcPts val="0"/>
              </a:spcAft>
              <a:buClrTx/>
              <a:buSzTx/>
              <a:buFontTx/>
              <a:buNone/>
              <a:tabLst/>
              <a:defRPr/>
            </a:pPr>
            <a:r>
              <a:rPr lang="en-GB" sz="1200" b="0">
                <a:solidFill>
                  <a:srgbClr val="00ABB5"/>
                </a:solidFill>
              </a:rPr>
              <a:t>Do luchd-ionnsachaidh na h-Alba, le luchd-foghlaim Alba </a:t>
            </a:r>
          </a:p>
        </p:txBody>
      </p:sp>
    </p:spTree>
    <p:extLst>
      <p:ext uri="{BB962C8B-B14F-4D97-AF65-F5344CB8AC3E}">
        <p14:creationId xmlns:p14="http://schemas.microsoft.com/office/powerpoint/2010/main" val="3762863232"/>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5" Type="http://schemas.openxmlformats.org/officeDocument/2006/relationships/slideLayout" Target="../slideLayouts/slideLayout19.xml"/><Relationship Id="rId4"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ED38E6C-D0A0-9843-23C3-B01071F672C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0B8395DB-EE36-D0DF-292B-BC74A5747B9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0B2E8C14-0DDB-27E8-F89A-B8730EC90A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F94706C-755D-4B36-8B85-CF61F3694D2C}" type="datetimeFigureOut">
              <a:rPr lang="en-GB" smtClean="0"/>
              <a:t>19/05/2026</a:t>
            </a:fld>
            <a:endParaRPr lang="en-GB"/>
          </a:p>
        </p:txBody>
      </p:sp>
      <p:sp>
        <p:nvSpPr>
          <p:cNvPr id="5" name="Footer Placeholder 4">
            <a:extLst>
              <a:ext uri="{FF2B5EF4-FFF2-40B4-BE49-F238E27FC236}">
                <a16:creationId xmlns:a16="http://schemas.microsoft.com/office/drawing/2014/main" id="{91E4293E-2D31-1318-4A18-2981990D90A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0683F09-FF23-C323-231C-09DDE00ACF2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A44135-5193-4D6E-8D4B-35E9C099A301}" type="slidenum">
              <a:rPr lang="en-GB" smtClean="0"/>
              <a:t>‹#›</a:t>
            </a:fld>
            <a:endParaRPr lang="en-GB"/>
          </a:p>
        </p:txBody>
      </p:sp>
    </p:spTree>
    <p:extLst>
      <p:ext uri="{BB962C8B-B14F-4D97-AF65-F5344CB8AC3E}">
        <p14:creationId xmlns:p14="http://schemas.microsoft.com/office/powerpoint/2010/main" val="2315466805"/>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61"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 id="2147483659" r:id="rId13"/>
    <p:sldLayoutId id="2147483670"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955044A-3574-DAF8-057C-3CB66EE5A40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a:extLst>
              <a:ext uri="{FF2B5EF4-FFF2-40B4-BE49-F238E27FC236}">
                <a16:creationId xmlns:a16="http://schemas.microsoft.com/office/drawing/2014/main" id="{E3EDC544-3EF9-A5BC-30CF-6B2E3A98841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p:txBody>
      </p:sp>
    </p:spTree>
    <p:extLst>
      <p:ext uri="{BB962C8B-B14F-4D97-AF65-F5344CB8AC3E}">
        <p14:creationId xmlns:p14="http://schemas.microsoft.com/office/powerpoint/2010/main" val="3237912594"/>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Lst>
  <p:txStyles>
    <p:titleStyle>
      <a:lvl1pPr algn="l" defTabSz="914400" rtl="0" eaLnBrk="1" latinLnBrk="0" hangingPunct="1">
        <a:lnSpc>
          <a:spcPct val="90000"/>
        </a:lnSpc>
        <a:spcBef>
          <a:spcPct val="0"/>
        </a:spcBef>
        <a:buNone/>
        <a:defRPr sz="4400" kern="1200">
          <a:solidFill>
            <a:schemeClr val="tx1"/>
          </a:solidFill>
          <a:latin typeface="Roboto" panose="02000000000000000000" pitchFamily="2" charset="0"/>
          <a:ea typeface="Roboto" panose="02000000000000000000" pitchFamily="2" charset="0"/>
          <a:cs typeface="+mj-cs"/>
        </a:defRPr>
      </a:lvl1pPr>
    </p:titleStyle>
    <p:bodyStyle>
      <a:lvl1pPr marL="0" indent="0" algn="l" defTabSz="914400" rtl="0" eaLnBrk="1" latinLnBrk="0" hangingPunct="1">
        <a:lnSpc>
          <a:spcPct val="150000"/>
        </a:lnSpc>
        <a:spcBef>
          <a:spcPts val="0"/>
        </a:spcBef>
        <a:spcAft>
          <a:spcPts val="0"/>
        </a:spcAft>
        <a:buFont typeface="Arial" panose="020B0604020202020204" pitchFamily="34" charset="0"/>
        <a:buNone/>
        <a:defRPr sz="24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150000"/>
        </a:lnSpc>
        <a:spcBef>
          <a:spcPts val="0"/>
        </a:spcBef>
        <a:spcAft>
          <a:spcPts val="0"/>
        </a:spcAft>
        <a:buFont typeface="Arial" panose="020B0604020202020204" pitchFamily="34" charset="0"/>
        <a:buNone/>
        <a:defRPr sz="2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150000"/>
        </a:lnSpc>
        <a:spcBef>
          <a:spcPts val="0"/>
        </a:spcBef>
        <a:spcAft>
          <a:spcPts val="0"/>
        </a:spcAft>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xml"/><Relationship Id="rId1" Type="http://schemas.openxmlformats.org/officeDocument/2006/relationships/slideLayout" Target="../slideLayouts/slideLayout17.xml"/><Relationship Id="rId4" Type="http://schemas.openxmlformats.org/officeDocument/2006/relationships/hyperlink" Target="https://education.gov.scot/professional-learning/national-approach-to-professional-learning/the-national-model-of-professional-learning/"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hyperlink" Target="https://helpchildrenlivebetter.co.uk/pace-a-therapeutic-approach/" TargetMode="Externa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16.xml"/><Relationship Id="rId4" Type="http://schemas.openxmlformats.org/officeDocument/2006/relationships/hyperlink" Target="https://www.oxfordshire.gov.uk/sites/default/files/file/children-and-families/PACEforteachers.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12.xml"/><Relationship Id="rId1" Type="http://schemas.openxmlformats.org/officeDocument/2006/relationships/slideLayout" Target="../slideLayouts/slideLayout16.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notesSlide" Target="../notesSlides/notesSlide14.xml"/><Relationship Id="rId1" Type="http://schemas.openxmlformats.org/officeDocument/2006/relationships/slideLayout" Target="../slideLayouts/slideLayout16.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15.xml"/><Relationship Id="rId1" Type="http://schemas.openxmlformats.org/officeDocument/2006/relationships/slideLayout" Target="../slideLayouts/slideLayout16.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6.xml"/><Relationship Id="rId1" Type="http://schemas.openxmlformats.org/officeDocument/2006/relationships/slideLayout" Target="../slideLayouts/slideLayout1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hyperlink" Target="https://www.oxfordshire.gov.uk/sites/default/files/file/children-and-families/PACEforteachers.pdf" TargetMode="External"/><Relationship Id="rId2" Type="http://schemas.openxmlformats.org/officeDocument/2006/relationships/notesSlide" Target="../notesSlides/notesSlide19.xml"/><Relationship Id="rId1" Type="http://schemas.openxmlformats.org/officeDocument/2006/relationships/slideLayout" Target="../slideLayouts/slideLayout16.xml"/><Relationship Id="rId6" Type="http://schemas.openxmlformats.org/officeDocument/2006/relationships/hyperlink" Target="https://www.socialworkerstoolbox.com/wp-content/uploads/PACE-Approach-for-Trauma-and-Attachment-Poster.pdf" TargetMode="External"/><Relationship Id="rId5" Type="http://schemas.openxmlformats.org/officeDocument/2006/relationships/hyperlink" Target="https://sites.google.com/ab.glow.scot/argyllandbuteeducationalpsych/resources/online-resources/nurture-and-attachment#h.16fqy8ylnhoh" TargetMode="External"/><Relationship Id="rId4" Type="http://schemas.openxmlformats.org/officeDocument/2006/relationships/hyperlink" Target="https://ukc-powerpoint.officeapps.live.com/pods/cavuhb.nhs.wales/files/resilience-project/resilience-project-logo-adjustments/pace-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hyperlink" Target="https://forms.office.com/e/J2NQUuCHji&#8203;" TargetMode="External"/><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E11C5F-F40B-CC8F-C2C0-655CB0F18A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A3E6F3-6673-1157-5468-BECF04E7A0C0}"/>
              </a:ext>
            </a:extLst>
          </p:cNvPr>
          <p:cNvSpPr>
            <a:spLocks noGrp="1"/>
          </p:cNvSpPr>
          <p:nvPr>
            <p:ph type="ctrTitle"/>
          </p:nvPr>
        </p:nvSpPr>
        <p:spPr>
          <a:xfrm>
            <a:off x="576714" y="2242318"/>
            <a:ext cx="11287040" cy="1017310"/>
          </a:xfrm>
        </p:spPr>
        <p:txBody>
          <a:bodyPr>
            <a:normAutofit fontScale="90000"/>
          </a:bodyPr>
          <a:lstStyle/>
          <a:p>
            <a:r>
              <a:rPr lang="en-GB" dirty="0"/>
              <a:t>Building Connections through PACE</a:t>
            </a:r>
          </a:p>
        </p:txBody>
      </p:sp>
      <p:sp>
        <p:nvSpPr>
          <p:cNvPr id="3" name="Subtitle 2">
            <a:extLst>
              <a:ext uri="{FF2B5EF4-FFF2-40B4-BE49-F238E27FC236}">
                <a16:creationId xmlns:a16="http://schemas.microsoft.com/office/drawing/2014/main" id="{B2FA56B8-8297-AA10-87F1-F5FAD3874EB5}"/>
              </a:ext>
            </a:extLst>
          </p:cNvPr>
          <p:cNvSpPr>
            <a:spLocks noGrp="1"/>
          </p:cNvSpPr>
          <p:nvPr>
            <p:ph type="subTitle" idx="1"/>
          </p:nvPr>
        </p:nvSpPr>
        <p:spPr/>
        <p:txBody>
          <a:bodyPr>
            <a:normAutofit fontScale="92500"/>
          </a:bodyPr>
          <a:lstStyle/>
          <a:p>
            <a:r>
              <a:rPr lang="en-GB" dirty="0"/>
              <a:t>Created by Argyll and Bute Educational Psychology Service</a:t>
            </a:r>
          </a:p>
        </p:txBody>
      </p:sp>
    </p:spTree>
    <p:extLst>
      <p:ext uri="{BB962C8B-B14F-4D97-AF65-F5344CB8AC3E}">
        <p14:creationId xmlns:p14="http://schemas.microsoft.com/office/powerpoint/2010/main" val="4161297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4AA57D-4331-9A9A-CE81-5290B4E1CC3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183AAE3-6B25-6743-7D0D-55BBBBAC6E43}"/>
              </a:ext>
            </a:extLst>
          </p:cNvPr>
          <p:cNvSpPr>
            <a:spLocks noGrp="1"/>
          </p:cNvSpPr>
          <p:nvPr>
            <p:ph type="title"/>
          </p:nvPr>
        </p:nvSpPr>
        <p:spPr>
          <a:xfrm>
            <a:off x="584880" y="500649"/>
            <a:ext cx="10710649" cy="883578"/>
          </a:xfrm>
        </p:spPr>
        <p:txBody>
          <a:bodyPr/>
          <a:lstStyle/>
          <a:p>
            <a:r>
              <a:rPr lang="en-GB" dirty="0"/>
              <a:t>National model</a:t>
            </a:r>
          </a:p>
        </p:txBody>
      </p:sp>
      <p:sp>
        <p:nvSpPr>
          <p:cNvPr id="6" name="Text Placeholder 5">
            <a:extLst>
              <a:ext uri="{FF2B5EF4-FFF2-40B4-BE49-F238E27FC236}">
                <a16:creationId xmlns:a16="http://schemas.microsoft.com/office/drawing/2014/main" id="{DF5BC9FD-E617-8A6B-5625-BA84C8DCE278}"/>
              </a:ext>
            </a:extLst>
          </p:cNvPr>
          <p:cNvSpPr>
            <a:spLocks noGrp="1"/>
          </p:cNvSpPr>
          <p:nvPr>
            <p:ph type="body" sz="half" idx="2"/>
          </p:nvPr>
        </p:nvSpPr>
        <p:spPr>
          <a:xfrm>
            <a:off x="584880" y="1633338"/>
            <a:ext cx="6570663" cy="5014205"/>
          </a:xfrm>
        </p:spPr>
        <p:txBody>
          <a:bodyPr>
            <a:normAutofit/>
          </a:bodyPr>
          <a:lstStyle/>
          <a:p>
            <a:pPr fontAlgn="base"/>
            <a:r>
              <a:rPr lang="en-GB" b="0" i="0" u="none" strike="noStrike" dirty="0">
                <a:solidFill>
                  <a:srgbClr val="000000"/>
                </a:solidFill>
                <a:effectLst/>
              </a:rPr>
              <a:t>This professional learning resource </a:t>
            </a:r>
            <a:r>
              <a:rPr lang="en-GB" dirty="0">
                <a:solidFill>
                  <a:srgbClr val="000000"/>
                </a:solidFill>
              </a:rPr>
              <a:t>This professional learning forms part of the national model for professional learning and is designed to help you gain more knowledge and have a deeper understanding of inclusion, wellbeing and equalities</a:t>
            </a:r>
            <a:r>
              <a:rPr lang="en-US" dirty="0">
                <a:solidFill>
                  <a:srgbClr val="000000"/>
                </a:solidFill>
              </a:rPr>
              <a:t>​​. </a:t>
            </a:r>
            <a:r>
              <a:rPr lang="en-GB" dirty="0">
                <a:solidFill>
                  <a:srgbClr val="000000"/>
                </a:solidFill>
              </a:rPr>
              <a:t>On completion of this professional learning, you will be asked to consider what your next steps will be</a:t>
            </a:r>
            <a:r>
              <a:rPr lang="en-US" dirty="0">
                <a:solidFill>
                  <a:srgbClr val="000000"/>
                </a:solidFill>
              </a:rPr>
              <a:t>​​. </a:t>
            </a:r>
            <a:endParaRPr lang="en-US" dirty="0">
              <a:solidFill>
                <a:srgbClr val="444444"/>
              </a:solidFill>
            </a:endParaRPr>
          </a:p>
        </p:txBody>
      </p:sp>
      <p:pic>
        <p:nvPicPr>
          <p:cNvPr id="5122" name="Picture 2" descr="Graphic showing the national model of professional learning. Full description in the link.">
            <a:extLst>
              <a:ext uri="{FF2B5EF4-FFF2-40B4-BE49-F238E27FC236}">
                <a16:creationId xmlns:a16="http://schemas.microsoft.com/office/drawing/2014/main" id="{88423982-FF58-F0C1-A61C-5B61FEEA9A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1090" y="769529"/>
            <a:ext cx="4667250" cy="4543425"/>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8">
            <a:extLst>
              <a:ext uri="{FF2B5EF4-FFF2-40B4-BE49-F238E27FC236}">
                <a16:creationId xmlns:a16="http://schemas.microsoft.com/office/drawing/2014/main" id="{241E172A-23B9-ADD8-4EF3-EBB2FB755471}"/>
              </a:ext>
            </a:extLst>
          </p:cNvPr>
          <p:cNvSpPr txBox="1">
            <a:spLocks/>
          </p:cNvSpPr>
          <p:nvPr/>
        </p:nvSpPr>
        <p:spPr>
          <a:xfrm>
            <a:off x="7037898" y="5429068"/>
            <a:ext cx="5013634" cy="1067982"/>
          </a:xfrm>
          <a:prstGeom prst="rect">
            <a:avLst/>
          </a:prstGeom>
        </p:spPr>
        <p:txBody>
          <a:bodyPr>
            <a:normAutofit lnSpcReduction="10000"/>
          </a:bodyPr>
          <a:lstStyle>
            <a:lvl1pPr marL="0" indent="0" algn="l" defTabSz="914400" rtl="0" eaLnBrk="1" latinLnBrk="0" hangingPunct="1">
              <a:lnSpc>
                <a:spcPct val="150000"/>
              </a:lnSpc>
              <a:spcBef>
                <a:spcPts val="0"/>
              </a:spcBef>
              <a:spcAft>
                <a:spcPts val="0"/>
              </a:spcAft>
              <a:buFont typeface="Arial" panose="020B0604020202020204" pitchFamily="34" charset="0"/>
              <a:buNone/>
              <a:defRPr sz="2400"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150000"/>
              </a:lnSpc>
              <a:spcBef>
                <a:spcPts val="0"/>
              </a:spcBef>
              <a:spcAft>
                <a:spcPts val="0"/>
              </a:spcAft>
              <a:buFont typeface="Arial" panose="020B0604020202020204" pitchFamily="34" charset="0"/>
              <a:buNone/>
              <a:defRPr sz="22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150000"/>
              </a:lnSpc>
              <a:spcBef>
                <a:spcPts val="0"/>
              </a:spcBef>
              <a:spcAft>
                <a:spcPts val="0"/>
              </a:spcAft>
              <a:buFont typeface="Arial" panose="020B0604020202020204" pitchFamily="34" charset="0"/>
              <a:buNone/>
              <a:defRPr sz="20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50000"/>
              </a:lnSpc>
              <a:spcBef>
                <a:spcPts val="0"/>
              </a:spcBef>
              <a:spcAft>
                <a:spcPts val="0"/>
              </a:spcAft>
              <a:buClrTx/>
              <a:buSzTx/>
              <a:buFont typeface="Arial" panose="020B0604020202020204" pitchFamily="34" charset="0"/>
              <a:buNone/>
              <a:tabLst/>
              <a:defRPr/>
            </a:pPr>
            <a:r>
              <a:rPr kumimoji="0" lang="en-GB"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hlinkClick r:id="rId4"/>
              </a:rPr>
              <a:t>The national model of professional learning (education.gov.scot</a:t>
            </a:r>
            <a:r>
              <a:rPr kumimoji="0" lang="en-GB"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mn-cs"/>
              </a:rPr>
              <a:t>)</a:t>
            </a:r>
          </a:p>
        </p:txBody>
      </p:sp>
    </p:spTree>
    <p:extLst>
      <p:ext uri="{BB962C8B-B14F-4D97-AF65-F5344CB8AC3E}">
        <p14:creationId xmlns:p14="http://schemas.microsoft.com/office/powerpoint/2010/main" val="572628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92F63-B6DD-C9CD-3F95-66E31196A6FE}"/>
              </a:ext>
            </a:extLst>
          </p:cNvPr>
          <p:cNvSpPr>
            <a:spLocks noGrp="1"/>
          </p:cNvSpPr>
          <p:nvPr>
            <p:ph type="title"/>
          </p:nvPr>
        </p:nvSpPr>
        <p:spPr>
          <a:xfrm>
            <a:off x="692426" y="338621"/>
            <a:ext cx="10515600" cy="1325563"/>
          </a:xfrm>
        </p:spPr>
        <p:txBody>
          <a:bodyPr>
            <a:normAutofit/>
          </a:bodyPr>
          <a:lstStyle/>
          <a:p>
            <a:r>
              <a:rPr lang="en-GB" sz="3600" dirty="0">
                <a:solidFill>
                  <a:srgbClr val="117980"/>
                </a:solidFill>
                <a:latin typeface="Roboto" panose="02000000000000000000" pitchFamily="2" charset="0"/>
                <a:ea typeface="Roboto" panose="02000000000000000000" pitchFamily="2" charset="0"/>
                <a:cs typeface="Segoe UI" panose="020B0502040204020203" pitchFamily="34" charset="0"/>
              </a:rPr>
              <a:t>Development of this resource</a:t>
            </a:r>
          </a:p>
        </p:txBody>
      </p:sp>
      <p:sp>
        <p:nvSpPr>
          <p:cNvPr id="3" name="Content Placeholder 2">
            <a:extLst>
              <a:ext uri="{FF2B5EF4-FFF2-40B4-BE49-F238E27FC236}">
                <a16:creationId xmlns:a16="http://schemas.microsoft.com/office/drawing/2014/main" id="{65F26706-5FAC-8E53-F988-4A8D34592C85}"/>
              </a:ext>
            </a:extLst>
          </p:cNvPr>
          <p:cNvSpPr>
            <a:spLocks noGrp="1"/>
          </p:cNvSpPr>
          <p:nvPr>
            <p:ph idx="1"/>
          </p:nvPr>
        </p:nvSpPr>
        <p:spPr>
          <a:xfrm>
            <a:off x="692426" y="1664184"/>
            <a:ext cx="10585174" cy="4335971"/>
          </a:xfrm>
        </p:spPr>
        <p:txBody>
          <a:bodyPr>
            <a:normAutofit/>
          </a:bodyPr>
          <a:lstStyle/>
          <a:p>
            <a:pPr marL="0" indent="0" algn="just">
              <a:lnSpc>
                <a:spcPct val="150000"/>
              </a:lnSpc>
              <a:buNone/>
            </a:pPr>
            <a:r>
              <a:rPr lang="en-GB" sz="2400" dirty="0">
                <a:latin typeface="Roboto" panose="02000000000000000000" pitchFamily="2" charset="0"/>
                <a:ea typeface="Roboto" panose="02000000000000000000" pitchFamily="2" charset="0"/>
                <a:cs typeface="Segoe UI"/>
              </a:rPr>
              <a:t>This work has been developed by </a:t>
            </a:r>
            <a:r>
              <a:rPr lang="en-GB" sz="2400" kern="1200" dirty="0">
                <a:latin typeface="Roboto" panose="02000000000000000000" pitchFamily="2" charset="0"/>
                <a:ea typeface="Roboto" panose="02000000000000000000" pitchFamily="2" charset="0"/>
                <a:cs typeface="Segoe UI"/>
              </a:rPr>
              <a:t>Argyll and Bute Educational Psychology Service to support the Inclusion, Wellbeing and Equalities professional learning framework.</a:t>
            </a:r>
            <a:endParaRPr lang="en-GB" sz="2400" dirty="0">
              <a:latin typeface="Roboto" panose="02000000000000000000" pitchFamily="2" charset="0"/>
              <a:ea typeface="Roboto" panose="02000000000000000000" pitchFamily="2" charset="0"/>
            </a:endParaRPr>
          </a:p>
        </p:txBody>
      </p:sp>
    </p:spTree>
    <p:extLst>
      <p:ext uri="{BB962C8B-B14F-4D97-AF65-F5344CB8AC3E}">
        <p14:creationId xmlns:p14="http://schemas.microsoft.com/office/powerpoint/2010/main" val="3356805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02B0F-F760-B857-FBD5-1234F1A4A8C1}"/>
              </a:ext>
            </a:extLst>
          </p:cNvPr>
          <p:cNvSpPr>
            <a:spLocks noGrp="1"/>
          </p:cNvSpPr>
          <p:nvPr>
            <p:ph type="title"/>
          </p:nvPr>
        </p:nvSpPr>
        <p:spPr/>
        <p:txBody>
          <a:bodyPr/>
          <a:lstStyle/>
          <a:p>
            <a:r>
              <a:rPr lang="en-GB" dirty="0">
                <a:latin typeface="Roboto" panose="02000000000000000000" pitchFamily="2" charset="0"/>
                <a:ea typeface="Roboto" panose="02000000000000000000" pitchFamily="2" charset="0"/>
              </a:rPr>
              <a:t>Welcome</a:t>
            </a:r>
            <a:r>
              <a:rPr lang="en-GB" dirty="0"/>
              <a:t> </a:t>
            </a:r>
          </a:p>
        </p:txBody>
      </p:sp>
      <p:sp>
        <p:nvSpPr>
          <p:cNvPr id="3" name="Content Placeholder 2">
            <a:extLst>
              <a:ext uri="{FF2B5EF4-FFF2-40B4-BE49-F238E27FC236}">
                <a16:creationId xmlns:a16="http://schemas.microsoft.com/office/drawing/2014/main" id="{CB72AF07-2943-4F03-BFCF-F7097035CA4E}"/>
              </a:ext>
            </a:extLst>
          </p:cNvPr>
          <p:cNvSpPr>
            <a:spLocks noGrp="1"/>
          </p:cNvSpPr>
          <p:nvPr>
            <p:ph idx="1"/>
          </p:nvPr>
        </p:nvSpPr>
        <p:spPr>
          <a:xfrm>
            <a:off x="838199" y="1547446"/>
            <a:ext cx="11107615" cy="4945429"/>
          </a:xfrm>
        </p:spPr>
        <p:txBody>
          <a:bodyPr>
            <a:normAutofit fontScale="92500" lnSpcReduction="10000"/>
          </a:bodyPr>
          <a:lstStyle/>
          <a:p>
            <a:pPr marL="0" indent="0">
              <a:buNone/>
            </a:pPr>
            <a:r>
              <a:rPr lang="en-GB" dirty="0"/>
              <a:t>This session provides an opportunity to reflect on:</a:t>
            </a:r>
          </a:p>
          <a:p>
            <a:r>
              <a:rPr lang="en-GB" dirty="0"/>
              <a:t>PACE Principles</a:t>
            </a:r>
          </a:p>
          <a:p>
            <a:r>
              <a:rPr lang="en-GB" dirty="0"/>
              <a:t>PACE in Action</a:t>
            </a:r>
          </a:p>
          <a:p>
            <a:pPr marL="0" indent="0">
              <a:lnSpc>
                <a:spcPct val="150000"/>
              </a:lnSpc>
              <a:spcBef>
                <a:spcPts val="1200"/>
              </a:spcBef>
              <a:buNone/>
            </a:pPr>
            <a:r>
              <a:rPr lang="en-GB" b="1" dirty="0">
                <a:solidFill>
                  <a:srgbClr val="117980"/>
                </a:solidFill>
              </a:rPr>
              <a:t>Prior Learning</a:t>
            </a:r>
          </a:p>
          <a:p>
            <a:pPr marL="0" indent="0">
              <a:buNone/>
            </a:pPr>
            <a:r>
              <a:rPr lang="en-GB" dirty="0"/>
              <a:t>The following Informed Level modules offer a solid foundation for this module:</a:t>
            </a:r>
          </a:p>
          <a:p>
            <a:r>
              <a:rPr lang="en-GB" dirty="0"/>
              <a:t>Attunement</a:t>
            </a:r>
          </a:p>
          <a:p>
            <a:r>
              <a:rPr lang="en-GB" dirty="0"/>
              <a:t>Self-Regulation</a:t>
            </a:r>
          </a:p>
          <a:p>
            <a:r>
              <a:rPr lang="en-GB" dirty="0"/>
              <a:t>Co-regulation and De-escalation</a:t>
            </a:r>
          </a:p>
          <a:p>
            <a:r>
              <a:rPr lang="en-GB" dirty="0"/>
              <a:t>Regulate, Relate, Reason &amp; Restore</a:t>
            </a:r>
          </a:p>
          <a:p>
            <a:r>
              <a:rPr lang="en-GB" dirty="0"/>
              <a:t>Window of Tolerance </a:t>
            </a:r>
          </a:p>
          <a:p>
            <a:endParaRPr lang="en-GB" dirty="0"/>
          </a:p>
        </p:txBody>
      </p:sp>
    </p:spTree>
    <p:extLst>
      <p:ext uri="{BB962C8B-B14F-4D97-AF65-F5344CB8AC3E}">
        <p14:creationId xmlns:p14="http://schemas.microsoft.com/office/powerpoint/2010/main" val="8280799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658E9-6627-85AE-F03A-D5F766E23320}"/>
              </a:ext>
            </a:extLst>
          </p:cNvPr>
          <p:cNvSpPr>
            <a:spLocks noGrp="1"/>
          </p:cNvSpPr>
          <p:nvPr>
            <p:ph type="title"/>
          </p:nvPr>
        </p:nvSpPr>
        <p:spPr/>
        <p:txBody>
          <a:bodyPr>
            <a:normAutofit/>
          </a:bodyPr>
          <a:lstStyle/>
          <a:p>
            <a:pPr>
              <a:lnSpc>
                <a:spcPct val="100000"/>
              </a:lnSpc>
              <a:spcBef>
                <a:spcPts val="0"/>
              </a:spcBef>
              <a:defRPr/>
            </a:pPr>
            <a:r>
              <a:rPr lang="en-GB" sz="3600" dirty="0">
                <a:solidFill>
                  <a:srgbClr val="117980"/>
                </a:solidFill>
                <a:latin typeface="Roboto" panose="02000000000000000000" pitchFamily="2" charset="0"/>
                <a:ea typeface="Roboto" panose="02000000000000000000" pitchFamily="2" charset="0"/>
                <a:cs typeface="Segoe UI"/>
              </a:rPr>
              <a:t>Self-Care</a:t>
            </a:r>
          </a:p>
        </p:txBody>
      </p:sp>
      <p:pic>
        <p:nvPicPr>
          <p:cNvPr id="4" name="Picture 2" descr="this is a rectangle coloured blue and green with a leaf outline and the words: A gentle reminder...take care of yourself today">
            <a:extLst>
              <a:ext uri="{FF2B5EF4-FFF2-40B4-BE49-F238E27FC236}">
                <a16:creationId xmlns:a16="http://schemas.microsoft.com/office/drawing/2014/main" id="{446611AB-1EEA-9A68-0ADE-84A9A2A0A71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86475" y="1028700"/>
            <a:ext cx="5592256" cy="55922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5251BC54-B231-5F02-1E81-86A706EAFE36}"/>
              </a:ext>
            </a:extLst>
          </p:cNvPr>
          <p:cNvSpPr txBox="1"/>
          <p:nvPr/>
        </p:nvSpPr>
        <p:spPr>
          <a:xfrm>
            <a:off x="838200" y="1616665"/>
            <a:ext cx="4152900" cy="1692771"/>
          </a:xfrm>
          <a:prstGeom prst="rect">
            <a:avLst/>
          </a:prstGeom>
          <a:noFill/>
        </p:spPr>
        <p:txBody>
          <a:bodyPr wrap="square">
            <a:spAutoFit/>
          </a:bodyPr>
          <a:lstStyle/>
          <a:p>
            <a:pPr rtl="0">
              <a:lnSpc>
                <a:spcPct val="150000"/>
              </a:lnSpc>
            </a:pPr>
            <a:r>
              <a:rPr lang="en-GB" sz="2400" b="0" i="0" u="none" strike="noStrike" kern="1200" dirty="0">
                <a:solidFill>
                  <a:schemeClr val="tx1"/>
                </a:solidFill>
                <a:effectLst/>
                <a:latin typeface="Roboto" panose="02000000000000000000" pitchFamily="2" charset="0"/>
                <a:ea typeface="Roboto" panose="02000000000000000000" pitchFamily="2" charset="0"/>
              </a:rPr>
              <a:t>During this module, please remember to take care of your own well-being. </a:t>
            </a:r>
          </a:p>
        </p:txBody>
      </p:sp>
    </p:spTree>
    <p:extLst>
      <p:ext uri="{BB962C8B-B14F-4D97-AF65-F5344CB8AC3E}">
        <p14:creationId xmlns:p14="http://schemas.microsoft.com/office/powerpoint/2010/main" val="2334303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808386" y="1558584"/>
            <a:ext cx="10520014" cy="3530600"/>
          </a:xfrm>
          <a:prstGeom prst="rect">
            <a:avLst/>
          </a:prstGeom>
          <a:noFill/>
          <a:ln>
            <a:noFill/>
          </a:ln>
        </p:spPr>
        <p:txBody>
          <a:bodyPr spcFirstLastPara="1" vert="horz" wrap="square" lIns="91425" tIns="45700" rIns="91425" bIns="45700" rtlCol="0" anchor="t" anchorCtr="0">
            <a:normAutofit lnSpcReduction="10000"/>
          </a:bodyPr>
          <a:lstStyle>
            <a:lvl1pPr marL="457200" lvl="0" indent="-320040" algn="l" defTabSz="457200" rtl="0" eaLnBrk="1" latinLnBrk="0" hangingPunct="1">
              <a:spcBef>
                <a:spcPts val="1000"/>
              </a:spcBef>
              <a:spcAft>
                <a:spcPts val="0"/>
              </a:spcAft>
              <a:buClr>
                <a:srgbClr val="00B050"/>
              </a:buClr>
              <a:buSzPts val="1440"/>
              <a:buFont typeface="Wingdings 3" charset="2"/>
              <a:buChar char="►"/>
              <a:defRPr sz="1800" b="0" i="0" kern="1200">
                <a:solidFill>
                  <a:srgbClr val="0422AC"/>
                </a:solidFill>
                <a:latin typeface="+mn-lt"/>
                <a:ea typeface="+mn-ea"/>
                <a:cs typeface="+mn-cs"/>
              </a:defRPr>
            </a:lvl1pPr>
            <a:lvl2pPr marL="914400" lvl="1" indent="-320040" algn="l" defTabSz="457200" rtl="0" eaLnBrk="1" latinLnBrk="0" hangingPunct="1">
              <a:spcBef>
                <a:spcPts val="1000"/>
              </a:spcBef>
              <a:spcAft>
                <a:spcPts val="0"/>
              </a:spcAft>
              <a:buClr>
                <a:srgbClr val="00B050"/>
              </a:buClr>
              <a:buSzPts val="1440"/>
              <a:buFont typeface="Wingdings 3" charset="2"/>
              <a:buChar char="►"/>
              <a:defRPr sz="1600" b="0" i="0" kern="1200">
                <a:solidFill>
                  <a:srgbClr val="0422AC"/>
                </a:solidFill>
                <a:latin typeface="+mn-lt"/>
                <a:ea typeface="+mn-ea"/>
                <a:cs typeface="+mn-cs"/>
              </a:defRPr>
            </a:lvl2pPr>
            <a:lvl3pPr marL="1371600" lvl="2" indent="-320039" algn="l" defTabSz="457200" rtl="0" eaLnBrk="1" latinLnBrk="0" hangingPunct="1">
              <a:spcBef>
                <a:spcPts val="1000"/>
              </a:spcBef>
              <a:spcAft>
                <a:spcPts val="0"/>
              </a:spcAft>
              <a:buClr>
                <a:srgbClr val="00B050"/>
              </a:buClr>
              <a:buSzPts val="1440"/>
              <a:buFont typeface="Wingdings 3" charset="2"/>
              <a:buChar char="►"/>
              <a:defRPr sz="1400" b="0" i="0" kern="1200">
                <a:solidFill>
                  <a:srgbClr val="0422AC"/>
                </a:solidFill>
                <a:latin typeface="+mn-lt"/>
                <a:ea typeface="+mn-ea"/>
                <a:cs typeface="+mn-cs"/>
              </a:defRPr>
            </a:lvl3pPr>
            <a:lvl4pPr marL="1828800" lvl="3" indent="-320039" algn="l" defTabSz="457200" rtl="0" eaLnBrk="1" latinLnBrk="0" hangingPunct="1">
              <a:spcBef>
                <a:spcPts val="1000"/>
              </a:spcBef>
              <a:spcAft>
                <a:spcPts val="0"/>
              </a:spcAft>
              <a:buClr>
                <a:srgbClr val="00B050"/>
              </a:buClr>
              <a:buSzPts val="1440"/>
              <a:buFont typeface="Wingdings 3" charset="2"/>
              <a:buChar char="►"/>
              <a:defRPr sz="1200" b="0" i="0" kern="1200">
                <a:solidFill>
                  <a:srgbClr val="0422AC"/>
                </a:solidFill>
                <a:latin typeface="+mn-lt"/>
                <a:ea typeface="+mn-ea"/>
                <a:cs typeface="+mn-cs"/>
              </a:defRPr>
            </a:lvl4pPr>
            <a:lvl5pPr marL="2286000" lvl="4" indent="-320039" algn="l" defTabSz="457200" rtl="0" eaLnBrk="1" latinLnBrk="0" hangingPunct="1">
              <a:spcBef>
                <a:spcPts val="1000"/>
              </a:spcBef>
              <a:spcAft>
                <a:spcPts val="0"/>
              </a:spcAft>
              <a:buClr>
                <a:srgbClr val="00B050"/>
              </a:buClr>
              <a:buSzPts val="1440"/>
              <a:buFont typeface="Wingdings 3" charset="2"/>
              <a:buChar char="►"/>
              <a:defRPr sz="1200" b="0" i="0" kern="1200">
                <a:solidFill>
                  <a:srgbClr val="0422AC"/>
                </a:solidFill>
                <a:latin typeface="+mn-lt"/>
                <a:ea typeface="+mn-ea"/>
                <a:cs typeface="+mn-cs"/>
              </a:defRPr>
            </a:lvl5pPr>
            <a:lvl6pPr marL="2743200" lvl="5" indent="-320039"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6pPr>
            <a:lvl7pPr marL="3200400" lvl="6" indent="-320039"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7pPr>
            <a:lvl8pPr marL="3657600" lvl="7" indent="-320040"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8pPr>
            <a:lvl9pPr marL="4114800" lvl="8" indent="-320040"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9pPr>
          </a:lstStyle>
          <a:p>
            <a:pPr marL="137160" indent="0">
              <a:lnSpc>
                <a:spcPct val="150000"/>
              </a:lnSpc>
              <a:buNone/>
            </a:pPr>
            <a:r>
              <a:rPr lang="en-GB" sz="2400" dirty="0">
                <a:solidFill>
                  <a:schemeClr val="tx1">
                    <a:lumMod val="75000"/>
                    <a:lumOff val="25000"/>
                  </a:schemeClr>
                </a:solidFill>
                <a:latin typeface="Segoe UI" panose="020B0502040204020203" pitchFamily="34" charset="0"/>
                <a:cs typeface="Segoe UI" panose="020B0502040204020203" pitchFamily="34" charset="0"/>
              </a:rPr>
              <a:t>PACE was developed by clinical psychologist, Dan Hughes. </a:t>
            </a:r>
          </a:p>
          <a:p>
            <a:pPr marL="137160" indent="0">
              <a:lnSpc>
                <a:spcPct val="150000"/>
              </a:lnSpc>
              <a:buNone/>
            </a:pPr>
            <a:r>
              <a:rPr lang="en-GB" sz="2400" dirty="0">
                <a:solidFill>
                  <a:schemeClr val="tx1">
                    <a:lumMod val="85000"/>
                    <a:lumOff val="15000"/>
                  </a:schemeClr>
                </a:solidFill>
                <a:latin typeface="Segoe UI" panose="020B0502040204020203" pitchFamily="34" charset="0"/>
                <a:cs typeface="Segoe UI" panose="020B0502040204020203" pitchFamily="34" charset="0"/>
              </a:rPr>
              <a:t>“It is a way of thinking, feeling, communicating and behaving that helps a child feel safe. It helps to promote secure attachments and enables a child to reflect on their thoughts and behaviours without being judged.” </a:t>
            </a:r>
          </a:p>
          <a:p>
            <a:pPr marL="137160" indent="0">
              <a:lnSpc>
                <a:spcPct val="150000"/>
              </a:lnSpc>
              <a:buNone/>
            </a:pPr>
            <a:r>
              <a:rPr lang="en-GB" sz="2400" u="sng" dirty="0">
                <a:latin typeface="Segoe UI" panose="020B0502040204020203" pitchFamily="34" charset="0"/>
                <a:cs typeface="Segoe UI" panose="020B0502040204020203" pitchFamily="34" charset="0"/>
                <a:hlinkClick r:id="rId2"/>
              </a:rPr>
              <a:t>PACE - A Therapeutic Approach - Help Children Live Better</a:t>
            </a:r>
            <a:br>
              <a:rPr lang="en-GB" dirty="0"/>
            </a:br>
            <a:endParaRPr lang="en-GB" dirty="0">
              <a:latin typeface="Arial" panose="020B0604020202020204" pitchFamily="34" charset="0"/>
              <a:cs typeface="Arial" panose="020B0604020202020204" pitchFamily="34" charset="0"/>
            </a:endParaRPr>
          </a:p>
          <a:p>
            <a:pPr marL="137160" indent="0">
              <a:buNone/>
            </a:pPr>
            <a:endParaRPr lang="en-GB" dirty="0">
              <a:latin typeface="Arial" panose="020B0604020202020204" pitchFamily="34" charset="0"/>
              <a:cs typeface="Arial" panose="020B0604020202020204" pitchFamily="34" charset="0"/>
            </a:endParaRPr>
          </a:p>
        </p:txBody>
      </p:sp>
      <p:sp>
        <p:nvSpPr>
          <p:cNvPr id="6" name="Title 1">
            <a:extLst>
              <a:ext uri="{FF2B5EF4-FFF2-40B4-BE49-F238E27FC236}">
                <a16:creationId xmlns:a16="http://schemas.microsoft.com/office/drawing/2014/main" id="{6DCC43DB-FC54-CF6F-876F-DD82493A0AEB}"/>
              </a:ext>
            </a:extLst>
          </p:cNvPr>
          <p:cNvSpPr>
            <a:spLocks noGrp="1"/>
          </p:cNvSpPr>
          <p:nvPr>
            <p:ph type="title"/>
          </p:nvPr>
        </p:nvSpPr>
        <p:spPr>
          <a:xfrm>
            <a:off x="838200" y="365125"/>
            <a:ext cx="10515600" cy="1325563"/>
          </a:xfrm>
        </p:spPr>
        <p:txBody>
          <a:bodyPr>
            <a:normAutofit/>
          </a:bodyPr>
          <a:lstStyle/>
          <a:p>
            <a:r>
              <a:rPr lang="en-GB" sz="3600" dirty="0">
                <a:solidFill>
                  <a:srgbClr val="117980"/>
                </a:solidFill>
                <a:latin typeface="Roboto" panose="02000000000000000000" pitchFamily="2" charset="0"/>
                <a:ea typeface="Roboto" panose="02000000000000000000" pitchFamily="2" charset="0"/>
                <a:cs typeface="Segoe UI"/>
              </a:rPr>
              <a:t>PACE</a:t>
            </a:r>
          </a:p>
        </p:txBody>
      </p:sp>
      <p:graphicFrame>
        <p:nvGraphicFramePr>
          <p:cNvPr id="7" name="Diagram 6" descr="This diagram has four circles. Each circle contains a different word: Playfulness, Acceptance, Curiosity and Empathy"/>
          <p:cNvGraphicFramePr/>
          <p:nvPr>
            <p:extLst>
              <p:ext uri="{D42A27DB-BD31-4B8C-83A1-F6EECF244321}">
                <p14:modId xmlns:p14="http://schemas.microsoft.com/office/powerpoint/2010/main" val="1428956598"/>
              </p:ext>
            </p:extLst>
          </p:nvPr>
        </p:nvGraphicFramePr>
        <p:xfrm>
          <a:off x="6819900" y="5089184"/>
          <a:ext cx="5074793" cy="164003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72264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2D5642-C7E8-68B8-55E9-76CFF5958ABA}"/>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1DB45DFA-C9B4-49D9-E267-363A779C49AE}"/>
              </a:ext>
            </a:extLst>
          </p:cNvPr>
          <p:cNvSpPr txBox="1">
            <a:spLocks/>
          </p:cNvSpPr>
          <p:nvPr/>
        </p:nvSpPr>
        <p:spPr>
          <a:xfrm>
            <a:off x="808386" y="1482384"/>
            <a:ext cx="10520014" cy="4359616"/>
          </a:xfrm>
          <a:prstGeom prst="rect">
            <a:avLst/>
          </a:prstGeom>
          <a:noFill/>
          <a:ln>
            <a:noFill/>
          </a:ln>
        </p:spPr>
        <p:txBody>
          <a:bodyPr spcFirstLastPara="1" vert="horz" wrap="square" lIns="91425" tIns="45700" rIns="91425" bIns="45700" rtlCol="0" anchor="t" anchorCtr="0">
            <a:normAutofit/>
          </a:bodyPr>
          <a:lstStyle>
            <a:lvl1pPr marL="457200" lvl="0" indent="-320040" algn="l" defTabSz="457200" rtl="0" eaLnBrk="1" latinLnBrk="0" hangingPunct="1">
              <a:spcBef>
                <a:spcPts val="1000"/>
              </a:spcBef>
              <a:spcAft>
                <a:spcPts val="0"/>
              </a:spcAft>
              <a:buClr>
                <a:srgbClr val="00B050"/>
              </a:buClr>
              <a:buSzPts val="1440"/>
              <a:buFont typeface="Wingdings 3" charset="2"/>
              <a:buChar char="►"/>
              <a:defRPr sz="1800" b="0" i="0" kern="1200">
                <a:solidFill>
                  <a:srgbClr val="0422AC"/>
                </a:solidFill>
                <a:latin typeface="+mn-lt"/>
                <a:ea typeface="+mn-ea"/>
                <a:cs typeface="+mn-cs"/>
              </a:defRPr>
            </a:lvl1pPr>
            <a:lvl2pPr marL="914400" lvl="1" indent="-320040" algn="l" defTabSz="457200" rtl="0" eaLnBrk="1" latinLnBrk="0" hangingPunct="1">
              <a:spcBef>
                <a:spcPts val="1000"/>
              </a:spcBef>
              <a:spcAft>
                <a:spcPts val="0"/>
              </a:spcAft>
              <a:buClr>
                <a:srgbClr val="00B050"/>
              </a:buClr>
              <a:buSzPts val="1440"/>
              <a:buFont typeface="Wingdings 3" charset="2"/>
              <a:buChar char="►"/>
              <a:defRPr sz="1600" b="0" i="0" kern="1200">
                <a:solidFill>
                  <a:srgbClr val="0422AC"/>
                </a:solidFill>
                <a:latin typeface="+mn-lt"/>
                <a:ea typeface="+mn-ea"/>
                <a:cs typeface="+mn-cs"/>
              </a:defRPr>
            </a:lvl2pPr>
            <a:lvl3pPr marL="1371600" lvl="2" indent="-320039" algn="l" defTabSz="457200" rtl="0" eaLnBrk="1" latinLnBrk="0" hangingPunct="1">
              <a:spcBef>
                <a:spcPts val="1000"/>
              </a:spcBef>
              <a:spcAft>
                <a:spcPts val="0"/>
              </a:spcAft>
              <a:buClr>
                <a:srgbClr val="00B050"/>
              </a:buClr>
              <a:buSzPts val="1440"/>
              <a:buFont typeface="Wingdings 3" charset="2"/>
              <a:buChar char="►"/>
              <a:defRPr sz="1400" b="0" i="0" kern="1200">
                <a:solidFill>
                  <a:srgbClr val="0422AC"/>
                </a:solidFill>
                <a:latin typeface="+mn-lt"/>
                <a:ea typeface="+mn-ea"/>
                <a:cs typeface="+mn-cs"/>
              </a:defRPr>
            </a:lvl3pPr>
            <a:lvl4pPr marL="1828800" lvl="3" indent="-320039" algn="l" defTabSz="457200" rtl="0" eaLnBrk="1" latinLnBrk="0" hangingPunct="1">
              <a:spcBef>
                <a:spcPts val="1000"/>
              </a:spcBef>
              <a:spcAft>
                <a:spcPts val="0"/>
              </a:spcAft>
              <a:buClr>
                <a:srgbClr val="00B050"/>
              </a:buClr>
              <a:buSzPts val="1440"/>
              <a:buFont typeface="Wingdings 3" charset="2"/>
              <a:buChar char="►"/>
              <a:defRPr sz="1200" b="0" i="0" kern="1200">
                <a:solidFill>
                  <a:srgbClr val="0422AC"/>
                </a:solidFill>
                <a:latin typeface="+mn-lt"/>
                <a:ea typeface="+mn-ea"/>
                <a:cs typeface="+mn-cs"/>
              </a:defRPr>
            </a:lvl4pPr>
            <a:lvl5pPr marL="2286000" lvl="4" indent="-320039" algn="l" defTabSz="457200" rtl="0" eaLnBrk="1" latinLnBrk="0" hangingPunct="1">
              <a:spcBef>
                <a:spcPts val="1000"/>
              </a:spcBef>
              <a:spcAft>
                <a:spcPts val="0"/>
              </a:spcAft>
              <a:buClr>
                <a:srgbClr val="00B050"/>
              </a:buClr>
              <a:buSzPts val="1440"/>
              <a:buFont typeface="Wingdings 3" charset="2"/>
              <a:buChar char="►"/>
              <a:defRPr sz="1200" b="0" i="0" kern="1200">
                <a:solidFill>
                  <a:srgbClr val="0422AC"/>
                </a:solidFill>
                <a:latin typeface="+mn-lt"/>
                <a:ea typeface="+mn-ea"/>
                <a:cs typeface="+mn-cs"/>
              </a:defRPr>
            </a:lvl5pPr>
            <a:lvl6pPr marL="2743200" lvl="5" indent="-320039"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6pPr>
            <a:lvl7pPr marL="3200400" lvl="6" indent="-320039"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7pPr>
            <a:lvl8pPr marL="3657600" lvl="7" indent="-320040"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8pPr>
            <a:lvl9pPr marL="4114800" lvl="8" indent="-320040"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9pPr>
          </a:lstStyle>
          <a:p>
            <a:pPr marL="137160" marR="0" lvl="0" indent="0" algn="l" defTabSz="914400" rtl="0" eaLnBrk="1" fontAlgn="base" latinLnBrk="0" hangingPunct="1">
              <a:lnSpc>
                <a:spcPct val="15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Segoe UI" panose="020B0502040204020203" pitchFamily="34" charset="0"/>
              </a:rPr>
              <a:t>PACE is a way of engaging with others to promote connection by: </a:t>
            </a:r>
          </a:p>
          <a:p>
            <a:pPr marL="800100" lvl="1" indent="-342900" defTabSz="914400" fontAlgn="base">
              <a:lnSpc>
                <a:spcPct val="150000"/>
              </a:lnSpc>
              <a:spcBef>
                <a:spcPts val="0"/>
              </a:spcBef>
              <a:buClrTx/>
              <a:buSzTx/>
              <a:buFont typeface="Arial" panose="020B0604020202020204" pitchFamily="34" charset="0"/>
              <a:buChar char="•"/>
              <a:defRPr/>
            </a:pPr>
            <a:r>
              <a:rPr kumimoji="0" lang="en-GB" sz="2400" b="0" i="0" u="none" strike="noStrike" kern="1200" cap="none" spc="0" normalizeH="0" baseline="0" noProof="0" dirty="0">
                <a:ln>
                  <a:noFill/>
                </a:ln>
                <a:solidFill>
                  <a:prstClr val="black">
                    <a:lumMod val="85000"/>
                    <a:lumOff val="15000"/>
                  </a:prstClr>
                </a:solidFill>
                <a:effectLst/>
                <a:uLnTx/>
                <a:uFillTx/>
                <a:latin typeface="Roboto" panose="02000000000000000000" pitchFamily="2" charset="0"/>
                <a:ea typeface="Roboto" panose="02000000000000000000" pitchFamily="2" charset="0"/>
                <a:cs typeface="Segoe UI" panose="020B0502040204020203" pitchFamily="34" charset="0"/>
              </a:rPr>
              <a:t>Increasing levels of understanding and emotional support</a:t>
            </a:r>
          </a:p>
          <a:p>
            <a:pPr marL="800100" lvl="1" indent="-342900" defTabSz="914400" fontAlgn="base">
              <a:lnSpc>
                <a:spcPct val="150000"/>
              </a:lnSpc>
              <a:spcBef>
                <a:spcPts val="0"/>
              </a:spcBef>
              <a:buClrTx/>
              <a:buSzTx/>
              <a:buFont typeface="Arial" panose="020B0604020202020204" pitchFamily="34" charset="0"/>
              <a:buChar char="•"/>
              <a:defRPr/>
            </a:pPr>
            <a:r>
              <a:rPr kumimoji="0" lang="en-GB" sz="2400" b="0" i="0" u="none" strike="noStrike" kern="1200" cap="none" spc="0" normalizeH="0" baseline="0" noProof="0" dirty="0">
                <a:ln>
                  <a:noFill/>
                </a:ln>
                <a:solidFill>
                  <a:prstClr val="black">
                    <a:lumMod val="85000"/>
                    <a:lumOff val="15000"/>
                  </a:prstClr>
                </a:solidFill>
                <a:effectLst/>
                <a:uLnTx/>
                <a:uFillTx/>
                <a:latin typeface="Roboto" panose="02000000000000000000" pitchFamily="2" charset="0"/>
                <a:ea typeface="Roboto" panose="02000000000000000000" pitchFamily="2" charset="0"/>
                <a:cs typeface="Segoe UI" panose="020B0502040204020203" pitchFamily="34" charset="0"/>
              </a:rPr>
              <a:t>Developing secure relationships </a:t>
            </a:r>
          </a:p>
          <a:p>
            <a:pPr marL="800100" lvl="1" indent="-342900" defTabSz="914400" fontAlgn="base">
              <a:lnSpc>
                <a:spcPct val="150000"/>
              </a:lnSpc>
              <a:spcBef>
                <a:spcPts val="0"/>
              </a:spcBef>
              <a:buClrTx/>
              <a:buSzTx/>
              <a:buFont typeface="Arial" panose="020B0604020202020204" pitchFamily="34" charset="0"/>
              <a:buChar char="•"/>
              <a:defRPr/>
            </a:pPr>
            <a:r>
              <a:rPr kumimoji="0" lang="en-GB" sz="2400" b="0" i="0" u="none" strike="noStrike" kern="1200" cap="none" spc="0" normalizeH="0" baseline="0" noProof="0" dirty="0">
                <a:ln>
                  <a:noFill/>
                </a:ln>
                <a:solidFill>
                  <a:prstClr val="black">
                    <a:lumMod val="85000"/>
                    <a:lumOff val="15000"/>
                  </a:prstClr>
                </a:solidFill>
                <a:effectLst/>
                <a:uLnTx/>
                <a:uFillTx/>
                <a:latin typeface="Roboto" panose="02000000000000000000" pitchFamily="2" charset="0"/>
                <a:ea typeface="Roboto" panose="02000000000000000000" pitchFamily="2" charset="0"/>
                <a:cs typeface="Segoe UI" panose="020B0502040204020203" pitchFamily="34" charset="0"/>
              </a:rPr>
              <a:t>Supporting the co-regulation of emotions</a:t>
            </a:r>
          </a:p>
          <a:p>
            <a:pPr marL="800100" lvl="1" indent="-342900" defTabSz="914400" fontAlgn="base">
              <a:lnSpc>
                <a:spcPct val="150000"/>
              </a:lnSpc>
              <a:spcBef>
                <a:spcPts val="0"/>
              </a:spcBef>
              <a:buClrTx/>
              <a:buSzTx/>
              <a:buFont typeface="Arial" panose="020B0604020202020204" pitchFamily="34" charset="0"/>
              <a:buChar char="•"/>
              <a:defRPr/>
            </a:pPr>
            <a:r>
              <a:rPr kumimoji="0" lang="en-GB" sz="2400" b="0" i="0" u="none" strike="noStrike" kern="1200" cap="none" spc="0" normalizeH="0" baseline="0" noProof="0" dirty="0">
                <a:ln>
                  <a:noFill/>
                </a:ln>
                <a:solidFill>
                  <a:prstClr val="black">
                    <a:lumMod val="85000"/>
                    <a:lumOff val="15000"/>
                  </a:prstClr>
                </a:solidFill>
                <a:effectLst/>
                <a:uLnTx/>
                <a:uFillTx/>
                <a:latin typeface="Roboto" panose="02000000000000000000" pitchFamily="2" charset="0"/>
                <a:ea typeface="Roboto" panose="02000000000000000000" pitchFamily="2" charset="0"/>
                <a:cs typeface="Segoe UI" panose="020B0502040204020203" pitchFamily="34" charset="0"/>
              </a:rPr>
              <a:t>Reducing the impact of stressors</a:t>
            </a:r>
            <a:endParaRPr kumimoji="0" lang="en-GB"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Segoe UI" panose="020B0502040204020203" pitchFamily="34" charset="0"/>
            </a:endParaRPr>
          </a:p>
          <a:p>
            <a:pPr marL="137160" marR="0" lvl="0" indent="0" algn="l" defTabSz="914400" rtl="0" eaLnBrk="1" fontAlgn="base" latinLnBrk="0" hangingPunct="1">
              <a:lnSpc>
                <a:spcPct val="15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Roboto" panose="02000000000000000000" pitchFamily="2" charset="0"/>
                <a:ea typeface="Roboto" panose="02000000000000000000" pitchFamily="2" charset="0"/>
                <a:cs typeface="Segoe UI" panose="020B0502040204020203" pitchFamily="34" charset="0"/>
              </a:rPr>
              <a:t>When we hold the attitude of PACE, we will naturally talk in a more lilting, rhythmic voice that is more like storytelling than lecturing.</a:t>
            </a:r>
            <a:endParaRPr lang="en-GB" sz="2400" dirty="0">
              <a:latin typeface="Roboto" panose="02000000000000000000" pitchFamily="2" charset="0"/>
              <a:ea typeface="Roboto" panose="02000000000000000000" pitchFamily="2" charset="0"/>
              <a:cs typeface="Arial" panose="020B0604020202020204" pitchFamily="34" charset="0"/>
            </a:endParaRPr>
          </a:p>
        </p:txBody>
      </p:sp>
      <p:sp>
        <p:nvSpPr>
          <p:cNvPr id="6" name="Title 1">
            <a:extLst>
              <a:ext uri="{FF2B5EF4-FFF2-40B4-BE49-F238E27FC236}">
                <a16:creationId xmlns:a16="http://schemas.microsoft.com/office/drawing/2014/main" id="{A41390E1-7A47-D7E0-950E-99F911011E84}"/>
              </a:ext>
            </a:extLst>
          </p:cNvPr>
          <p:cNvSpPr>
            <a:spLocks noGrp="1"/>
          </p:cNvSpPr>
          <p:nvPr>
            <p:ph type="title"/>
          </p:nvPr>
        </p:nvSpPr>
        <p:spPr>
          <a:xfrm>
            <a:off x="868014" y="277018"/>
            <a:ext cx="10515600" cy="1325563"/>
          </a:xfrm>
        </p:spPr>
        <p:txBody>
          <a:bodyPr>
            <a:normAutofit/>
          </a:bodyPr>
          <a:lstStyle/>
          <a:p>
            <a:r>
              <a:rPr lang="en-GB" sz="3600" dirty="0">
                <a:solidFill>
                  <a:srgbClr val="117980"/>
                </a:solidFill>
                <a:latin typeface="Roboto" panose="02000000000000000000" pitchFamily="2" charset="0"/>
                <a:ea typeface="Roboto" panose="02000000000000000000" pitchFamily="2" charset="0"/>
                <a:cs typeface="Segoe UI"/>
              </a:rPr>
              <a:t>Promoting connection</a:t>
            </a:r>
          </a:p>
        </p:txBody>
      </p:sp>
      <p:graphicFrame>
        <p:nvGraphicFramePr>
          <p:cNvPr id="7" name="Diagram 6" descr="This diagram has four circles. Each circle contains a different word: Playfulness, Acceptance, Curiosity and Empathy">
            <a:extLst>
              <a:ext uri="{FF2B5EF4-FFF2-40B4-BE49-F238E27FC236}">
                <a16:creationId xmlns:a16="http://schemas.microsoft.com/office/drawing/2014/main" id="{40E524E1-031F-4DE2-D86C-96A8A39F1135}"/>
              </a:ext>
            </a:extLst>
          </p:cNvPr>
          <p:cNvGraphicFramePr/>
          <p:nvPr>
            <p:extLst>
              <p:ext uri="{D42A27DB-BD31-4B8C-83A1-F6EECF244321}">
                <p14:modId xmlns:p14="http://schemas.microsoft.com/office/powerpoint/2010/main" val="3670853320"/>
              </p:ext>
            </p:extLst>
          </p:nvPr>
        </p:nvGraphicFramePr>
        <p:xfrm>
          <a:off x="7073900" y="5375616"/>
          <a:ext cx="4858893" cy="15821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60741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AAC85-C29E-E759-5C29-772F18DA33C0}"/>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3858643A-61EB-1379-7136-CC939DF62107}"/>
              </a:ext>
            </a:extLst>
          </p:cNvPr>
          <p:cNvSpPr txBox="1">
            <a:spLocks/>
          </p:cNvSpPr>
          <p:nvPr/>
        </p:nvSpPr>
        <p:spPr>
          <a:xfrm>
            <a:off x="706785" y="1188398"/>
            <a:ext cx="11383615" cy="5546674"/>
          </a:xfrm>
          <a:prstGeom prst="rect">
            <a:avLst/>
          </a:prstGeom>
          <a:noFill/>
          <a:ln>
            <a:noFill/>
          </a:ln>
        </p:spPr>
        <p:txBody>
          <a:bodyPr spcFirstLastPara="1" vert="horz" wrap="square" lIns="91425" tIns="45700" rIns="91425" bIns="45700" rtlCol="0" anchor="t" anchorCtr="0">
            <a:noAutofit/>
          </a:bodyPr>
          <a:lstStyle>
            <a:lvl1pPr marL="457200" lvl="0" indent="-320040" algn="l" defTabSz="457200" rtl="0" eaLnBrk="1" latinLnBrk="0" hangingPunct="1">
              <a:spcBef>
                <a:spcPts val="1000"/>
              </a:spcBef>
              <a:spcAft>
                <a:spcPts val="0"/>
              </a:spcAft>
              <a:buClr>
                <a:srgbClr val="00B050"/>
              </a:buClr>
              <a:buSzPts val="1440"/>
              <a:buFont typeface="Wingdings 3" charset="2"/>
              <a:buChar char="►"/>
              <a:defRPr sz="1800" b="0" i="0" kern="1200">
                <a:solidFill>
                  <a:srgbClr val="0422AC"/>
                </a:solidFill>
                <a:latin typeface="+mn-lt"/>
                <a:ea typeface="+mn-ea"/>
                <a:cs typeface="+mn-cs"/>
              </a:defRPr>
            </a:lvl1pPr>
            <a:lvl2pPr marL="914400" lvl="1" indent="-320040" algn="l" defTabSz="457200" rtl="0" eaLnBrk="1" latinLnBrk="0" hangingPunct="1">
              <a:spcBef>
                <a:spcPts val="1000"/>
              </a:spcBef>
              <a:spcAft>
                <a:spcPts val="0"/>
              </a:spcAft>
              <a:buClr>
                <a:srgbClr val="00B050"/>
              </a:buClr>
              <a:buSzPts val="1440"/>
              <a:buFont typeface="Wingdings 3" charset="2"/>
              <a:buChar char="►"/>
              <a:defRPr sz="1600" b="0" i="0" kern="1200">
                <a:solidFill>
                  <a:srgbClr val="0422AC"/>
                </a:solidFill>
                <a:latin typeface="+mn-lt"/>
                <a:ea typeface="+mn-ea"/>
                <a:cs typeface="+mn-cs"/>
              </a:defRPr>
            </a:lvl2pPr>
            <a:lvl3pPr marL="1371600" lvl="2" indent="-320039" algn="l" defTabSz="457200" rtl="0" eaLnBrk="1" latinLnBrk="0" hangingPunct="1">
              <a:spcBef>
                <a:spcPts val="1000"/>
              </a:spcBef>
              <a:spcAft>
                <a:spcPts val="0"/>
              </a:spcAft>
              <a:buClr>
                <a:srgbClr val="00B050"/>
              </a:buClr>
              <a:buSzPts val="1440"/>
              <a:buFont typeface="Wingdings 3" charset="2"/>
              <a:buChar char="►"/>
              <a:defRPr sz="1400" b="0" i="0" kern="1200">
                <a:solidFill>
                  <a:srgbClr val="0422AC"/>
                </a:solidFill>
                <a:latin typeface="+mn-lt"/>
                <a:ea typeface="+mn-ea"/>
                <a:cs typeface="+mn-cs"/>
              </a:defRPr>
            </a:lvl3pPr>
            <a:lvl4pPr marL="1828800" lvl="3" indent="-320039" algn="l" defTabSz="457200" rtl="0" eaLnBrk="1" latinLnBrk="0" hangingPunct="1">
              <a:spcBef>
                <a:spcPts val="1000"/>
              </a:spcBef>
              <a:spcAft>
                <a:spcPts val="0"/>
              </a:spcAft>
              <a:buClr>
                <a:srgbClr val="00B050"/>
              </a:buClr>
              <a:buSzPts val="1440"/>
              <a:buFont typeface="Wingdings 3" charset="2"/>
              <a:buChar char="►"/>
              <a:defRPr sz="1200" b="0" i="0" kern="1200">
                <a:solidFill>
                  <a:srgbClr val="0422AC"/>
                </a:solidFill>
                <a:latin typeface="+mn-lt"/>
                <a:ea typeface="+mn-ea"/>
                <a:cs typeface="+mn-cs"/>
              </a:defRPr>
            </a:lvl4pPr>
            <a:lvl5pPr marL="2286000" lvl="4" indent="-320039" algn="l" defTabSz="457200" rtl="0" eaLnBrk="1" latinLnBrk="0" hangingPunct="1">
              <a:spcBef>
                <a:spcPts val="1000"/>
              </a:spcBef>
              <a:spcAft>
                <a:spcPts val="0"/>
              </a:spcAft>
              <a:buClr>
                <a:srgbClr val="00B050"/>
              </a:buClr>
              <a:buSzPts val="1440"/>
              <a:buFont typeface="Wingdings 3" charset="2"/>
              <a:buChar char="►"/>
              <a:defRPr sz="1200" b="0" i="0" kern="1200">
                <a:solidFill>
                  <a:srgbClr val="0422AC"/>
                </a:solidFill>
                <a:latin typeface="+mn-lt"/>
                <a:ea typeface="+mn-ea"/>
                <a:cs typeface="+mn-cs"/>
              </a:defRPr>
            </a:lvl5pPr>
            <a:lvl6pPr marL="2743200" lvl="5" indent="-320039"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6pPr>
            <a:lvl7pPr marL="3200400" lvl="6" indent="-320039"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7pPr>
            <a:lvl8pPr marL="3657600" lvl="7" indent="-320040"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8pPr>
            <a:lvl9pPr marL="4114800" lvl="8" indent="-320040"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9pPr>
          </a:lstStyle>
          <a:p>
            <a:pPr marL="137160" indent="0" defTabSz="914400" fontAlgn="base">
              <a:lnSpc>
                <a:spcPct val="150000"/>
              </a:lnSpc>
              <a:spcBef>
                <a:spcPts val="0"/>
              </a:spcBef>
              <a:buClrTx/>
              <a:buSzTx/>
              <a:buNone/>
              <a:defRPr/>
            </a:pPr>
            <a:r>
              <a:rPr lang="en-GB" sz="2400" dirty="0">
                <a:solidFill>
                  <a:schemeClr val="tx1"/>
                </a:solidFill>
                <a:latin typeface="Roboto" panose="02000000000000000000" pitchFamily="2" charset="0"/>
                <a:ea typeface="Roboto" panose="02000000000000000000" pitchFamily="2" charset="0"/>
                <a:cs typeface="Arial" panose="020B0604020202020204" pitchFamily="34" charset="0"/>
              </a:rPr>
              <a:t>Both in actions and tone of voice.</a:t>
            </a:r>
          </a:p>
          <a:p>
            <a:pPr lvl="1" defTabSz="914400" fontAlgn="base">
              <a:lnSpc>
                <a:spcPct val="150000"/>
              </a:lnSpc>
              <a:spcBef>
                <a:spcPts val="0"/>
              </a:spcBef>
              <a:buClrTx/>
              <a:buSzTx/>
              <a:buFont typeface="Arial" panose="020B0604020202020204" pitchFamily="34" charset="0"/>
              <a:buChar char="•"/>
              <a:defRPr/>
            </a:pPr>
            <a:r>
              <a:rPr lang="en-GB" sz="2400" dirty="0">
                <a:solidFill>
                  <a:schemeClr val="tx1"/>
                </a:solidFill>
                <a:latin typeface="Roboto" panose="02000000000000000000" pitchFamily="2" charset="0"/>
                <a:ea typeface="Roboto" panose="02000000000000000000" pitchFamily="2" charset="0"/>
                <a:cs typeface="Arial" panose="020B0604020202020204" pitchFamily="34" charset="0"/>
              </a:rPr>
              <a:t>Builds security, promotes connection and develops relationships</a:t>
            </a:r>
          </a:p>
          <a:p>
            <a:pPr lvl="1" defTabSz="914400" fontAlgn="base">
              <a:lnSpc>
                <a:spcPct val="150000"/>
              </a:lnSpc>
              <a:spcBef>
                <a:spcPts val="0"/>
              </a:spcBef>
              <a:buClrTx/>
              <a:buSzTx/>
              <a:buFont typeface="Arial" panose="020B0604020202020204" pitchFamily="34" charset="0"/>
              <a:buChar char="•"/>
              <a:defRPr/>
            </a:pPr>
            <a:r>
              <a:rPr lang="en-GB" sz="2400" dirty="0">
                <a:solidFill>
                  <a:schemeClr val="tx1"/>
                </a:solidFill>
                <a:latin typeface="Roboto" panose="02000000000000000000" pitchFamily="2" charset="0"/>
                <a:ea typeface="Roboto" panose="02000000000000000000" pitchFamily="2" charset="0"/>
                <a:cs typeface="Arial" panose="020B0604020202020204" pitchFamily="34" charset="0"/>
              </a:rPr>
              <a:t>Brings joy and a sense of fun</a:t>
            </a:r>
          </a:p>
          <a:p>
            <a:pPr lvl="1" defTabSz="914400" fontAlgn="base">
              <a:lnSpc>
                <a:spcPct val="150000"/>
              </a:lnSpc>
              <a:spcBef>
                <a:spcPts val="0"/>
              </a:spcBef>
              <a:buClrTx/>
              <a:buSzTx/>
              <a:buFont typeface="Arial" panose="020B0604020202020204" pitchFamily="34" charset="0"/>
              <a:buChar char="•"/>
              <a:defRPr/>
            </a:pPr>
            <a:r>
              <a:rPr lang="fr-FR" sz="2400" dirty="0">
                <a:solidFill>
                  <a:schemeClr val="tx1"/>
                </a:solidFill>
                <a:latin typeface="Roboto" panose="02000000000000000000" pitchFamily="2" charset="0"/>
                <a:ea typeface="Roboto" panose="02000000000000000000" pitchFamily="2" charset="0"/>
                <a:cs typeface="Arial" panose="020B0604020202020204" pitchFamily="34" charset="0"/>
              </a:rPr>
              <a:t>Diffuses difficult or tense situations</a:t>
            </a:r>
            <a:endParaRPr lang="en-GB" sz="2400" dirty="0">
              <a:solidFill>
                <a:schemeClr val="tx1"/>
              </a:solidFill>
              <a:latin typeface="Roboto" panose="02000000000000000000" pitchFamily="2" charset="0"/>
              <a:ea typeface="Roboto" panose="02000000000000000000" pitchFamily="2" charset="0"/>
              <a:cs typeface="Arial" panose="020B0604020202020204" pitchFamily="34" charset="0"/>
            </a:endParaRPr>
          </a:p>
          <a:p>
            <a:pPr marL="137160" marR="0" lvl="0" indent="0" algn="l" defTabSz="914400" rtl="0" eaLnBrk="1" fontAlgn="base" latinLnBrk="0" hangingPunct="1">
              <a:lnSpc>
                <a:spcPct val="150000"/>
              </a:lnSpc>
              <a:spcBef>
                <a:spcPts val="0"/>
              </a:spcBef>
              <a:spcAft>
                <a:spcPts val="0"/>
              </a:spcAft>
              <a:buClrTx/>
              <a:buSzTx/>
              <a:buFontTx/>
              <a:buNone/>
              <a:tabLst/>
              <a:defRPr/>
            </a:pPr>
            <a:r>
              <a:rPr lang="en-GB" sz="2400" dirty="0">
                <a:solidFill>
                  <a:schemeClr val="tx1"/>
                </a:solidFill>
                <a:latin typeface="Roboto" panose="02000000000000000000" pitchFamily="2" charset="0"/>
                <a:ea typeface="Roboto" panose="02000000000000000000" pitchFamily="2" charset="0"/>
                <a:cs typeface="Arial" panose="020B0604020202020204" pitchFamily="34" charset="0"/>
              </a:rPr>
              <a:t>A child can’t experience shame when being happy and joyful.</a:t>
            </a:r>
          </a:p>
        </p:txBody>
      </p:sp>
      <p:sp>
        <p:nvSpPr>
          <p:cNvPr id="6" name="Title 1">
            <a:extLst>
              <a:ext uri="{FF2B5EF4-FFF2-40B4-BE49-F238E27FC236}">
                <a16:creationId xmlns:a16="http://schemas.microsoft.com/office/drawing/2014/main" id="{3890143E-12BE-712A-D974-ACD98390342E}"/>
              </a:ext>
            </a:extLst>
          </p:cNvPr>
          <p:cNvSpPr>
            <a:spLocks noGrp="1"/>
          </p:cNvSpPr>
          <p:nvPr>
            <p:ph type="title"/>
          </p:nvPr>
        </p:nvSpPr>
        <p:spPr>
          <a:xfrm>
            <a:off x="838200" y="263525"/>
            <a:ext cx="10515600" cy="1325563"/>
          </a:xfrm>
        </p:spPr>
        <p:txBody>
          <a:bodyPr>
            <a:normAutofit/>
          </a:bodyPr>
          <a:lstStyle/>
          <a:p>
            <a:r>
              <a:rPr lang="en-GB" sz="3600" dirty="0">
                <a:solidFill>
                  <a:srgbClr val="117980"/>
                </a:solidFill>
                <a:latin typeface="Roboto" panose="02000000000000000000" pitchFamily="2" charset="0"/>
                <a:ea typeface="Roboto" panose="02000000000000000000" pitchFamily="2" charset="0"/>
                <a:cs typeface="Segoe UI"/>
              </a:rPr>
              <a:t>Playfulness</a:t>
            </a:r>
          </a:p>
        </p:txBody>
      </p:sp>
      <p:graphicFrame>
        <p:nvGraphicFramePr>
          <p:cNvPr id="7" name="Diagram 6" descr="This diagram has four circles. Each circle contains a different word: Playfulness, Acceptance, Curiosity and Empathy">
            <a:extLst>
              <a:ext uri="{FF2B5EF4-FFF2-40B4-BE49-F238E27FC236}">
                <a16:creationId xmlns:a16="http://schemas.microsoft.com/office/drawing/2014/main" id="{A2C5CA4D-1E8A-1917-6C84-0611B787A66E}"/>
              </a:ext>
            </a:extLst>
          </p:cNvPr>
          <p:cNvGraphicFramePr/>
          <p:nvPr>
            <p:extLst>
              <p:ext uri="{D42A27DB-BD31-4B8C-83A1-F6EECF244321}">
                <p14:modId xmlns:p14="http://schemas.microsoft.com/office/powerpoint/2010/main" val="3026124388"/>
              </p:ext>
            </p:extLst>
          </p:nvPr>
        </p:nvGraphicFramePr>
        <p:xfrm>
          <a:off x="7091807" y="5259585"/>
          <a:ext cx="4998593" cy="1598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Box 2">
            <a:extLst>
              <a:ext uri="{FF2B5EF4-FFF2-40B4-BE49-F238E27FC236}">
                <a16:creationId xmlns:a16="http://schemas.microsoft.com/office/drawing/2014/main" id="{E30AEAB7-46C5-FE0E-BE54-A7A0094EAE85}"/>
              </a:ext>
            </a:extLst>
          </p:cNvPr>
          <p:cNvSpPr txBox="1"/>
          <p:nvPr/>
        </p:nvSpPr>
        <p:spPr>
          <a:xfrm>
            <a:off x="706785" y="4132768"/>
            <a:ext cx="11239104" cy="1692771"/>
          </a:xfrm>
          <a:prstGeom prst="rect">
            <a:avLst/>
          </a:prstGeom>
          <a:noFill/>
        </p:spPr>
        <p:txBody>
          <a:bodyPr wrap="square">
            <a:spAutoFit/>
          </a:bodyPr>
          <a:lstStyle/>
          <a:p>
            <a:pPr marL="137160" fontAlgn="base">
              <a:lnSpc>
                <a:spcPct val="150000"/>
              </a:lnSpc>
              <a:defRPr/>
            </a:pPr>
            <a:r>
              <a:rPr lang="en-GB" sz="2400" dirty="0">
                <a:latin typeface="Roboto" panose="02000000000000000000" pitchFamily="2" charset="0"/>
                <a:ea typeface="Roboto" panose="02000000000000000000" pitchFamily="2" charset="0"/>
                <a:cs typeface="Arial" panose="020B0604020202020204" pitchFamily="34" charset="0"/>
              </a:rPr>
              <a:t>Trauma shuts down the capacity for intimacy and play (Porges, 2017)</a:t>
            </a:r>
          </a:p>
          <a:p>
            <a:pPr marL="137160" marR="0" lvl="0" indent="0" algn="l" defTabSz="914400" rtl="0" eaLnBrk="1" fontAlgn="base" latinLnBrk="0" hangingPunct="1">
              <a:lnSpc>
                <a:spcPct val="150000"/>
              </a:lnSpc>
              <a:spcBef>
                <a:spcPts val="0"/>
              </a:spcBef>
              <a:spcAft>
                <a:spcPts val="0"/>
              </a:spcAft>
              <a:buClrTx/>
              <a:buSzTx/>
              <a:buFontTx/>
              <a:buNone/>
              <a:tabLst/>
              <a:defRPr/>
            </a:pPr>
            <a:r>
              <a:rPr lang="en-GB" sz="2400" dirty="0">
                <a:solidFill>
                  <a:schemeClr val="tx1"/>
                </a:solidFill>
                <a:latin typeface="Roboto" panose="02000000000000000000" pitchFamily="2" charset="0"/>
                <a:ea typeface="Roboto" panose="02000000000000000000" pitchFamily="2" charset="0"/>
                <a:cs typeface="Arial" panose="020B0604020202020204" pitchFamily="34" charset="0"/>
              </a:rPr>
              <a:t>We must be attuned to what our pupils can accept in terms of playfulness – it may not be needed or appropriate.</a:t>
            </a:r>
          </a:p>
        </p:txBody>
      </p:sp>
    </p:spTree>
    <p:extLst>
      <p:ext uri="{BB962C8B-B14F-4D97-AF65-F5344CB8AC3E}">
        <p14:creationId xmlns:p14="http://schemas.microsoft.com/office/powerpoint/2010/main" val="3381675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B25249-880B-DCD3-8CEC-A9FA601D5917}"/>
            </a:ext>
          </a:extLst>
        </p:cNvPr>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7D1E5BF-501D-F4C2-FD22-96080DC4CBB9}"/>
              </a:ext>
            </a:extLst>
          </p:cNvPr>
          <p:cNvSpPr txBox="1">
            <a:spLocks/>
          </p:cNvSpPr>
          <p:nvPr/>
        </p:nvSpPr>
        <p:spPr>
          <a:xfrm>
            <a:off x="626715" y="1442398"/>
            <a:ext cx="6146800" cy="4107502"/>
          </a:xfrm>
          <a:prstGeom prst="rect">
            <a:avLst/>
          </a:prstGeom>
          <a:noFill/>
          <a:ln>
            <a:noFill/>
          </a:ln>
        </p:spPr>
        <p:txBody>
          <a:bodyPr spcFirstLastPara="1" vert="horz" wrap="square" lIns="91425" tIns="45700" rIns="91425" bIns="45700" rtlCol="0" anchor="t" anchorCtr="0">
            <a:noAutofit/>
          </a:bodyPr>
          <a:lstStyle>
            <a:lvl1pPr marL="457200" lvl="0" indent="-320040" algn="l" defTabSz="457200" rtl="0" eaLnBrk="1" latinLnBrk="0" hangingPunct="1">
              <a:spcBef>
                <a:spcPts val="1000"/>
              </a:spcBef>
              <a:spcAft>
                <a:spcPts val="0"/>
              </a:spcAft>
              <a:buClr>
                <a:srgbClr val="00B050"/>
              </a:buClr>
              <a:buSzPts val="1440"/>
              <a:buFont typeface="Wingdings 3" charset="2"/>
              <a:buChar char="►"/>
              <a:defRPr sz="1800" b="0" i="0" kern="1200">
                <a:solidFill>
                  <a:srgbClr val="0422AC"/>
                </a:solidFill>
                <a:latin typeface="+mn-lt"/>
                <a:ea typeface="+mn-ea"/>
                <a:cs typeface="+mn-cs"/>
              </a:defRPr>
            </a:lvl1pPr>
            <a:lvl2pPr marL="914400" lvl="1" indent="-320040" algn="l" defTabSz="457200" rtl="0" eaLnBrk="1" latinLnBrk="0" hangingPunct="1">
              <a:spcBef>
                <a:spcPts val="1000"/>
              </a:spcBef>
              <a:spcAft>
                <a:spcPts val="0"/>
              </a:spcAft>
              <a:buClr>
                <a:srgbClr val="00B050"/>
              </a:buClr>
              <a:buSzPts val="1440"/>
              <a:buFont typeface="Wingdings 3" charset="2"/>
              <a:buChar char="►"/>
              <a:defRPr sz="1600" b="0" i="0" kern="1200">
                <a:solidFill>
                  <a:srgbClr val="0422AC"/>
                </a:solidFill>
                <a:latin typeface="+mn-lt"/>
                <a:ea typeface="+mn-ea"/>
                <a:cs typeface="+mn-cs"/>
              </a:defRPr>
            </a:lvl2pPr>
            <a:lvl3pPr marL="1371600" lvl="2" indent="-320039" algn="l" defTabSz="457200" rtl="0" eaLnBrk="1" latinLnBrk="0" hangingPunct="1">
              <a:spcBef>
                <a:spcPts val="1000"/>
              </a:spcBef>
              <a:spcAft>
                <a:spcPts val="0"/>
              </a:spcAft>
              <a:buClr>
                <a:srgbClr val="00B050"/>
              </a:buClr>
              <a:buSzPts val="1440"/>
              <a:buFont typeface="Wingdings 3" charset="2"/>
              <a:buChar char="►"/>
              <a:defRPr sz="1400" b="0" i="0" kern="1200">
                <a:solidFill>
                  <a:srgbClr val="0422AC"/>
                </a:solidFill>
                <a:latin typeface="+mn-lt"/>
                <a:ea typeface="+mn-ea"/>
                <a:cs typeface="+mn-cs"/>
              </a:defRPr>
            </a:lvl3pPr>
            <a:lvl4pPr marL="1828800" lvl="3" indent="-320039" algn="l" defTabSz="457200" rtl="0" eaLnBrk="1" latinLnBrk="0" hangingPunct="1">
              <a:spcBef>
                <a:spcPts val="1000"/>
              </a:spcBef>
              <a:spcAft>
                <a:spcPts val="0"/>
              </a:spcAft>
              <a:buClr>
                <a:srgbClr val="00B050"/>
              </a:buClr>
              <a:buSzPts val="1440"/>
              <a:buFont typeface="Wingdings 3" charset="2"/>
              <a:buChar char="►"/>
              <a:defRPr sz="1200" b="0" i="0" kern="1200">
                <a:solidFill>
                  <a:srgbClr val="0422AC"/>
                </a:solidFill>
                <a:latin typeface="+mn-lt"/>
                <a:ea typeface="+mn-ea"/>
                <a:cs typeface="+mn-cs"/>
              </a:defRPr>
            </a:lvl4pPr>
            <a:lvl5pPr marL="2286000" lvl="4" indent="-320039" algn="l" defTabSz="457200" rtl="0" eaLnBrk="1" latinLnBrk="0" hangingPunct="1">
              <a:spcBef>
                <a:spcPts val="1000"/>
              </a:spcBef>
              <a:spcAft>
                <a:spcPts val="0"/>
              </a:spcAft>
              <a:buClr>
                <a:srgbClr val="00B050"/>
              </a:buClr>
              <a:buSzPts val="1440"/>
              <a:buFont typeface="Wingdings 3" charset="2"/>
              <a:buChar char="►"/>
              <a:defRPr sz="1200" b="0" i="0" kern="1200">
                <a:solidFill>
                  <a:srgbClr val="0422AC"/>
                </a:solidFill>
                <a:latin typeface="+mn-lt"/>
                <a:ea typeface="+mn-ea"/>
                <a:cs typeface="+mn-cs"/>
              </a:defRPr>
            </a:lvl5pPr>
            <a:lvl6pPr marL="2743200" lvl="5" indent="-320039"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6pPr>
            <a:lvl7pPr marL="3200400" lvl="6" indent="-320039"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7pPr>
            <a:lvl8pPr marL="3657600" lvl="7" indent="-320040"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8pPr>
            <a:lvl9pPr marL="4114800" lvl="8" indent="-320040"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9pPr>
          </a:lstStyle>
          <a:p>
            <a:pPr marL="137160" indent="0" defTabSz="914400" fontAlgn="base">
              <a:lnSpc>
                <a:spcPct val="150000"/>
              </a:lnSpc>
              <a:spcBef>
                <a:spcPts val="0"/>
              </a:spcBef>
              <a:buClrTx/>
              <a:buSzTx/>
              <a:buNone/>
              <a:defRPr/>
            </a:pPr>
            <a:r>
              <a:rPr lang="en-GB" sz="2400" dirty="0">
                <a:solidFill>
                  <a:schemeClr val="tx1"/>
                </a:solidFill>
                <a:latin typeface="Roboto" panose="02000000000000000000" pitchFamily="2" charset="0"/>
                <a:ea typeface="Roboto" panose="02000000000000000000" pitchFamily="2" charset="0"/>
                <a:cs typeface="Arial" panose="020B0604020202020204" pitchFamily="34" charset="0"/>
              </a:rPr>
              <a:t>“Playful moments can provide an oasis in a day that feels like a walk through a desert – hard, tiring and with little end in sight.  Holding on and treasuring the playful, fun times can carry the staff member and pupil a long way through the desert.”  (Golding, Phillips &amp; Bomber, 2021)</a:t>
            </a:r>
          </a:p>
        </p:txBody>
      </p:sp>
      <p:sp>
        <p:nvSpPr>
          <p:cNvPr id="6" name="Title 1">
            <a:extLst>
              <a:ext uri="{FF2B5EF4-FFF2-40B4-BE49-F238E27FC236}">
                <a16:creationId xmlns:a16="http://schemas.microsoft.com/office/drawing/2014/main" id="{2D1C8C32-14AE-54FE-427F-BD365AE7A70A}"/>
              </a:ext>
            </a:extLst>
          </p:cNvPr>
          <p:cNvSpPr>
            <a:spLocks noGrp="1"/>
          </p:cNvSpPr>
          <p:nvPr>
            <p:ph type="title"/>
          </p:nvPr>
        </p:nvSpPr>
        <p:spPr>
          <a:xfrm>
            <a:off x="838200" y="263525"/>
            <a:ext cx="10515600" cy="1325563"/>
          </a:xfrm>
        </p:spPr>
        <p:txBody>
          <a:bodyPr>
            <a:normAutofit/>
          </a:bodyPr>
          <a:lstStyle/>
          <a:p>
            <a:r>
              <a:rPr lang="en-GB" sz="3600" dirty="0">
                <a:solidFill>
                  <a:srgbClr val="117980"/>
                </a:solidFill>
                <a:latin typeface="Roboto" panose="02000000000000000000" pitchFamily="2" charset="0"/>
                <a:ea typeface="Roboto" panose="02000000000000000000" pitchFamily="2" charset="0"/>
                <a:cs typeface="Segoe UI"/>
              </a:rPr>
              <a:t>Playful moments</a:t>
            </a:r>
          </a:p>
        </p:txBody>
      </p:sp>
      <p:graphicFrame>
        <p:nvGraphicFramePr>
          <p:cNvPr id="7" name="Diagram 6" descr="This diagram has four circles. Each circle contains a different word: Playfulness, Acceptance, Curiosity and Empathy">
            <a:extLst>
              <a:ext uri="{FF2B5EF4-FFF2-40B4-BE49-F238E27FC236}">
                <a16:creationId xmlns:a16="http://schemas.microsoft.com/office/drawing/2014/main" id="{9DE117BB-72D8-5D9F-142D-3917E5AB96FE}"/>
              </a:ext>
            </a:extLst>
          </p:cNvPr>
          <p:cNvGraphicFramePr/>
          <p:nvPr/>
        </p:nvGraphicFramePr>
        <p:xfrm>
          <a:off x="7091807" y="5259585"/>
          <a:ext cx="4998593" cy="15984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Picture 1" descr="A group of kids playing with bubbles">
            <a:extLst>
              <a:ext uri="{FF2B5EF4-FFF2-40B4-BE49-F238E27FC236}">
                <a16:creationId xmlns:a16="http://schemas.microsoft.com/office/drawing/2014/main" id="{DE11DC63-9E54-4801-1007-4475613283E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773515" y="1589088"/>
            <a:ext cx="5138634" cy="3429000"/>
          </a:xfrm>
          <a:prstGeom prst="rect">
            <a:avLst/>
          </a:prstGeom>
          <a:ln>
            <a:noFill/>
          </a:ln>
          <a:effectLst>
            <a:softEdge rad="112500"/>
          </a:effectLst>
        </p:spPr>
      </p:pic>
    </p:spTree>
    <p:extLst>
      <p:ext uri="{BB962C8B-B14F-4D97-AF65-F5344CB8AC3E}">
        <p14:creationId xmlns:p14="http://schemas.microsoft.com/office/powerpoint/2010/main" val="300604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descr="This diagram has four circles. Each circle contains a different word: Playfulness, Acceptance, Curiosity and Empathy.&#10;Acceptance is highlighted."/>
          <p:cNvGraphicFramePr/>
          <p:nvPr>
            <p:extLst>
              <p:ext uri="{D42A27DB-BD31-4B8C-83A1-F6EECF244321}">
                <p14:modId xmlns:p14="http://schemas.microsoft.com/office/powerpoint/2010/main" val="1634498748"/>
              </p:ext>
            </p:extLst>
          </p:nvPr>
        </p:nvGraphicFramePr>
        <p:xfrm>
          <a:off x="8105701" y="5809673"/>
          <a:ext cx="3934689" cy="100445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Title 14">
            <a:extLst>
              <a:ext uri="{FF2B5EF4-FFF2-40B4-BE49-F238E27FC236}">
                <a16:creationId xmlns:a16="http://schemas.microsoft.com/office/drawing/2014/main" id="{9F7454C1-20E7-F1F0-49EA-5686C3DE1035}"/>
              </a:ext>
            </a:extLst>
          </p:cNvPr>
          <p:cNvSpPr>
            <a:spLocks noGrp="1"/>
          </p:cNvSpPr>
          <p:nvPr>
            <p:ph type="title"/>
          </p:nvPr>
        </p:nvSpPr>
        <p:spPr>
          <a:xfrm>
            <a:off x="879961" y="228791"/>
            <a:ext cx="10622280" cy="1325563"/>
          </a:xfrm>
        </p:spPr>
        <p:txBody>
          <a:bodyPr>
            <a:normAutofit/>
          </a:bodyPr>
          <a:lstStyle/>
          <a:p>
            <a:r>
              <a:rPr lang="en-GB" sz="3600" dirty="0">
                <a:latin typeface="Roboto" panose="02000000000000000000" pitchFamily="2" charset="0"/>
                <a:ea typeface="Roboto" panose="02000000000000000000" pitchFamily="2" charset="0"/>
              </a:rPr>
              <a:t>Acceptance</a:t>
            </a:r>
          </a:p>
        </p:txBody>
      </p:sp>
      <p:sp>
        <p:nvSpPr>
          <p:cNvPr id="13" name="Content Placeholder 2"/>
          <p:cNvSpPr txBox="1">
            <a:spLocks noGrp="1"/>
          </p:cNvSpPr>
          <p:nvPr>
            <p:ph idx="1"/>
          </p:nvPr>
        </p:nvSpPr>
        <p:spPr>
          <a:xfrm>
            <a:off x="838200" y="1174954"/>
            <a:ext cx="11202190" cy="5014120"/>
          </a:xfrm>
          <a:prstGeom prst="rect">
            <a:avLst/>
          </a:prstGeom>
          <a:noFill/>
          <a:ln>
            <a:noFill/>
          </a:ln>
        </p:spPr>
        <p:txBody>
          <a:bodyPr spcFirstLastPara="1" vert="horz" wrap="square" lIns="91425" tIns="45700" rIns="91425" bIns="45700" rtlCol="0" anchor="t" anchorCtr="0">
            <a:noAutofit/>
          </a:bodyPr>
          <a:lstStyle>
            <a:lvl1pPr marL="457200" lvl="0" indent="-320040" algn="l" defTabSz="457200" rtl="0" eaLnBrk="1" latinLnBrk="0" hangingPunct="1">
              <a:spcBef>
                <a:spcPts val="1000"/>
              </a:spcBef>
              <a:spcAft>
                <a:spcPts val="0"/>
              </a:spcAft>
              <a:buClr>
                <a:srgbClr val="00B050"/>
              </a:buClr>
              <a:buSzPts val="1440"/>
              <a:buFont typeface="Wingdings 3" charset="2"/>
              <a:buChar char="►"/>
              <a:defRPr sz="1800" b="0" i="0" kern="1200">
                <a:solidFill>
                  <a:srgbClr val="0422AC"/>
                </a:solidFill>
                <a:latin typeface="+mn-lt"/>
                <a:ea typeface="+mn-ea"/>
                <a:cs typeface="+mn-cs"/>
              </a:defRPr>
            </a:lvl1pPr>
            <a:lvl2pPr marL="914400" lvl="1" indent="-320040" algn="l" defTabSz="457200" rtl="0" eaLnBrk="1" latinLnBrk="0" hangingPunct="1">
              <a:spcBef>
                <a:spcPts val="1000"/>
              </a:spcBef>
              <a:spcAft>
                <a:spcPts val="0"/>
              </a:spcAft>
              <a:buClr>
                <a:srgbClr val="00B050"/>
              </a:buClr>
              <a:buSzPts val="1440"/>
              <a:buFont typeface="Wingdings 3" charset="2"/>
              <a:buChar char="►"/>
              <a:defRPr sz="1600" b="0" i="0" kern="1200">
                <a:solidFill>
                  <a:srgbClr val="0422AC"/>
                </a:solidFill>
                <a:latin typeface="+mn-lt"/>
                <a:ea typeface="+mn-ea"/>
                <a:cs typeface="+mn-cs"/>
              </a:defRPr>
            </a:lvl2pPr>
            <a:lvl3pPr marL="1371600" lvl="2" indent="-320039" algn="l" defTabSz="457200" rtl="0" eaLnBrk="1" latinLnBrk="0" hangingPunct="1">
              <a:spcBef>
                <a:spcPts val="1000"/>
              </a:spcBef>
              <a:spcAft>
                <a:spcPts val="0"/>
              </a:spcAft>
              <a:buClr>
                <a:srgbClr val="00B050"/>
              </a:buClr>
              <a:buSzPts val="1440"/>
              <a:buFont typeface="Wingdings 3" charset="2"/>
              <a:buChar char="►"/>
              <a:defRPr sz="1400" b="0" i="0" kern="1200">
                <a:solidFill>
                  <a:srgbClr val="0422AC"/>
                </a:solidFill>
                <a:latin typeface="+mn-lt"/>
                <a:ea typeface="+mn-ea"/>
                <a:cs typeface="+mn-cs"/>
              </a:defRPr>
            </a:lvl3pPr>
            <a:lvl4pPr marL="1828800" lvl="3" indent="-320039" algn="l" defTabSz="457200" rtl="0" eaLnBrk="1" latinLnBrk="0" hangingPunct="1">
              <a:spcBef>
                <a:spcPts val="1000"/>
              </a:spcBef>
              <a:spcAft>
                <a:spcPts val="0"/>
              </a:spcAft>
              <a:buClr>
                <a:srgbClr val="00B050"/>
              </a:buClr>
              <a:buSzPts val="1440"/>
              <a:buFont typeface="Wingdings 3" charset="2"/>
              <a:buChar char="►"/>
              <a:defRPr sz="1200" b="0" i="0" kern="1200">
                <a:solidFill>
                  <a:srgbClr val="0422AC"/>
                </a:solidFill>
                <a:latin typeface="+mn-lt"/>
                <a:ea typeface="+mn-ea"/>
                <a:cs typeface="+mn-cs"/>
              </a:defRPr>
            </a:lvl4pPr>
            <a:lvl5pPr marL="2286000" lvl="4" indent="-320039" algn="l" defTabSz="457200" rtl="0" eaLnBrk="1" latinLnBrk="0" hangingPunct="1">
              <a:spcBef>
                <a:spcPts val="1000"/>
              </a:spcBef>
              <a:spcAft>
                <a:spcPts val="0"/>
              </a:spcAft>
              <a:buClr>
                <a:srgbClr val="00B050"/>
              </a:buClr>
              <a:buSzPts val="1440"/>
              <a:buFont typeface="Wingdings 3" charset="2"/>
              <a:buChar char="►"/>
              <a:defRPr sz="1200" b="0" i="0" kern="1200">
                <a:solidFill>
                  <a:srgbClr val="0422AC"/>
                </a:solidFill>
                <a:latin typeface="+mn-lt"/>
                <a:ea typeface="+mn-ea"/>
                <a:cs typeface="+mn-cs"/>
              </a:defRPr>
            </a:lvl5pPr>
            <a:lvl6pPr marL="2743200" lvl="5" indent="-320039"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6pPr>
            <a:lvl7pPr marL="3200400" lvl="6" indent="-320039"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7pPr>
            <a:lvl8pPr marL="3657600" lvl="7" indent="-320040"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8pPr>
            <a:lvl9pPr marL="4114800" lvl="8" indent="-320040" algn="l" defTabSz="457200" rtl="0" eaLnBrk="1" latinLnBrk="0" hangingPunct="1">
              <a:spcBef>
                <a:spcPts val="1000"/>
              </a:spcBef>
              <a:spcAft>
                <a:spcPts val="0"/>
              </a:spcAft>
              <a:buClr>
                <a:schemeClr val="accent1"/>
              </a:buClr>
              <a:buSzPts val="1440"/>
              <a:buFont typeface="Wingdings 3" charset="2"/>
              <a:buChar char="►"/>
              <a:defRPr sz="1200" b="0" i="0" kern="1200">
                <a:solidFill>
                  <a:schemeClr val="tx1">
                    <a:lumMod val="75000"/>
                    <a:lumOff val="25000"/>
                  </a:schemeClr>
                </a:solidFill>
                <a:latin typeface="+mn-lt"/>
                <a:ea typeface="+mn-ea"/>
                <a:cs typeface="+mn-cs"/>
              </a:defRPr>
            </a:lvl9pPr>
          </a:lstStyle>
          <a:p>
            <a:pPr>
              <a:lnSpc>
                <a:spcPct val="100000"/>
              </a:lnSpc>
              <a:spcBef>
                <a:spcPts val="1200"/>
              </a:spcBef>
              <a:buClr>
                <a:schemeClr val="tx1"/>
              </a:buClr>
              <a:buFont typeface="Arial" panose="020B0604020202020204" pitchFamily="34" charset="0"/>
              <a:buChar char="•"/>
            </a:pPr>
            <a:r>
              <a:rPr lang="en-GB" sz="2400" dirty="0">
                <a:solidFill>
                  <a:schemeClr val="tx1"/>
                </a:solidFill>
                <a:latin typeface="Roboto" panose="02000000000000000000" pitchFamily="2" charset="0"/>
                <a:ea typeface="Roboto" panose="02000000000000000000" pitchFamily="2" charset="0"/>
                <a:cs typeface="Arial" panose="020B0604020202020204" pitchFamily="34" charset="0"/>
              </a:rPr>
              <a:t>Validates feelings without judgement</a:t>
            </a:r>
          </a:p>
          <a:p>
            <a:pPr>
              <a:lnSpc>
                <a:spcPct val="100000"/>
              </a:lnSpc>
              <a:spcBef>
                <a:spcPts val="1200"/>
              </a:spcBef>
              <a:buClr>
                <a:schemeClr val="tx1"/>
              </a:buClr>
              <a:buFont typeface="Arial" panose="020B0604020202020204" pitchFamily="34" charset="0"/>
              <a:buChar char="•"/>
            </a:pPr>
            <a:r>
              <a:rPr lang="en-GB" sz="2400" dirty="0">
                <a:solidFill>
                  <a:schemeClr val="tx1"/>
                </a:solidFill>
                <a:latin typeface="Roboto" panose="02000000000000000000" pitchFamily="2" charset="0"/>
                <a:ea typeface="Roboto" panose="02000000000000000000" pitchFamily="2" charset="0"/>
                <a:cs typeface="Arial" panose="020B0604020202020204" pitchFamily="34" charset="0"/>
              </a:rPr>
              <a:t>Recognises the emotional experience behind behaviour</a:t>
            </a:r>
          </a:p>
          <a:p>
            <a:pPr>
              <a:lnSpc>
                <a:spcPct val="100000"/>
              </a:lnSpc>
              <a:spcBef>
                <a:spcPts val="1200"/>
              </a:spcBef>
              <a:buClr>
                <a:schemeClr val="tx1"/>
              </a:buClr>
              <a:buFont typeface="Arial" panose="020B0604020202020204" pitchFamily="34" charset="0"/>
              <a:buChar char="•"/>
            </a:pPr>
            <a:r>
              <a:rPr lang="en-GB" sz="2400" dirty="0">
                <a:solidFill>
                  <a:schemeClr val="tx1"/>
                </a:solidFill>
                <a:latin typeface="Roboto" panose="02000000000000000000" pitchFamily="2" charset="0"/>
                <a:ea typeface="Roboto" panose="02000000000000000000" pitchFamily="2" charset="0"/>
                <a:cs typeface="Arial" panose="020B0604020202020204" pitchFamily="34" charset="0"/>
              </a:rPr>
              <a:t>Does not accept harmful behaviours</a:t>
            </a:r>
          </a:p>
          <a:p>
            <a:pPr>
              <a:lnSpc>
                <a:spcPct val="100000"/>
              </a:lnSpc>
              <a:spcBef>
                <a:spcPts val="1200"/>
              </a:spcBef>
              <a:buClr>
                <a:schemeClr val="tx1"/>
              </a:buClr>
              <a:buFont typeface="Arial" panose="020B0604020202020204" pitchFamily="34" charset="0"/>
              <a:buChar char="•"/>
            </a:pPr>
            <a:r>
              <a:rPr lang="en-GB" sz="2400" dirty="0">
                <a:solidFill>
                  <a:schemeClr val="tx1"/>
                </a:solidFill>
                <a:latin typeface="Roboto" panose="02000000000000000000" pitchFamily="2" charset="0"/>
                <a:ea typeface="Roboto" panose="02000000000000000000" pitchFamily="2" charset="0"/>
                <a:cs typeface="Arial" panose="020B0604020202020204" pitchFamily="34" charset="0"/>
              </a:rPr>
              <a:t>Understands the child’s experiences shape their thoughts</a:t>
            </a:r>
          </a:p>
          <a:p>
            <a:pPr>
              <a:lnSpc>
                <a:spcPct val="100000"/>
              </a:lnSpc>
              <a:spcBef>
                <a:spcPts val="1200"/>
              </a:spcBef>
              <a:buClr>
                <a:schemeClr val="tx1"/>
              </a:buClr>
              <a:buFont typeface="Arial" panose="020B0604020202020204" pitchFamily="34" charset="0"/>
              <a:buChar char="•"/>
            </a:pPr>
            <a:r>
              <a:rPr lang="en-GB" sz="2400" dirty="0">
                <a:solidFill>
                  <a:schemeClr val="tx1"/>
                </a:solidFill>
                <a:latin typeface="Roboto" panose="02000000000000000000" pitchFamily="2" charset="0"/>
                <a:ea typeface="Roboto" panose="02000000000000000000" pitchFamily="2" charset="0"/>
                <a:cs typeface="Arial" panose="020B0604020202020204" pitchFamily="34" charset="0"/>
              </a:rPr>
              <a:t>Understands that distressed behaviour is an adaptive response to feeling unsafe</a:t>
            </a:r>
          </a:p>
          <a:p>
            <a:pPr>
              <a:lnSpc>
                <a:spcPct val="100000"/>
              </a:lnSpc>
              <a:spcBef>
                <a:spcPts val="1200"/>
              </a:spcBef>
              <a:buClr>
                <a:schemeClr val="tx1"/>
              </a:buClr>
              <a:buFont typeface="Arial" panose="020B0604020202020204" pitchFamily="34" charset="0"/>
              <a:buChar char="•"/>
            </a:pPr>
            <a:r>
              <a:rPr lang="en-GB" sz="2400" dirty="0">
                <a:solidFill>
                  <a:schemeClr val="tx1"/>
                </a:solidFill>
                <a:latin typeface="Roboto" panose="02000000000000000000" pitchFamily="2" charset="0"/>
                <a:ea typeface="Roboto" panose="02000000000000000000" pitchFamily="2" charset="0"/>
                <a:cs typeface="Arial" panose="020B0604020202020204" pitchFamily="34" charset="0"/>
              </a:rPr>
              <a:t>Communicates that behaviour makes sense and that there is no emotional experience that we can’t accept and come to understand.</a:t>
            </a:r>
          </a:p>
        </p:txBody>
      </p:sp>
    </p:spTree>
    <p:extLst>
      <p:ext uri="{BB962C8B-B14F-4D97-AF65-F5344CB8AC3E}">
        <p14:creationId xmlns:p14="http://schemas.microsoft.com/office/powerpoint/2010/main" val="310804307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3ECC2-79CD-1AAD-9696-7BDE719133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03F738-6BBF-7FBC-7A99-A401451264C8}"/>
              </a:ext>
            </a:extLst>
          </p:cNvPr>
          <p:cNvSpPr>
            <a:spLocks noGrp="1"/>
          </p:cNvSpPr>
          <p:nvPr>
            <p:ph type="title"/>
          </p:nvPr>
        </p:nvSpPr>
        <p:spPr>
          <a:xfrm>
            <a:off x="838200" y="365125"/>
            <a:ext cx="8740698" cy="1325563"/>
          </a:xfrm>
        </p:spPr>
        <p:txBody>
          <a:bodyPr/>
          <a:lstStyle/>
          <a:p>
            <a:r>
              <a:rPr lang="en-GB" dirty="0"/>
              <a:t>Acceptance: receiving angry and negative statements</a:t>
            </a:r>
          </a:p>
        </p:txBody>
      </p:sp>
      <p:pic>
        <p:nvPicPr>
          <p:cNvPr id="4100" name="Picture 4">
            <a:extLst>
              <a:ext uri="{FF2B5EF4-FFF2-40B4-BE49-F238E27FC236}">
                <a16:creationId xmlns:a16="http://schemas.microsoft.com/office/drawing/2014/main" id="{3EC1201C-2CDE-9255-6814-991FD87D7B79}"/>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8830" y="365124"/>
            <a:ext cx="1899308" cy="1877477"/>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Oval 3" descr="This is a speech bubble with these words inside &#10;'Youre angry and you don't want me in your class.'">
            <a:extLst>
              <a:ext uri="{FF2B5EF4-FFF2-40B4-BE49-F238E27FC236}">
                <a16:creationId xmlns:a16="http://schemas.microsoft.com/office/drawing/2014/main" id="{83092B72-D7A4-B100-939B-0267594584D0}"/>
              </a:ext>
            </a:extLst>
          </p:cNvPr>
          <p:cNvSpPr/>
          <p:nvPr/>
        </p:nvSpPr>
        <p:spPr>
          <a:xfrm>
            <a:off x="141124" y="2573356"/>
            <a:ext cx="3493205" cy="2452255"/>
          </a:xfrm>
          <a:prstGeom prst="wedgeEllipseCallout">
            <a:avLst>
              <a:gd name="adj1" fmla="val 13890"/>
              <a:gd name="adj2" fmla="val 69433"/>
            </a:avLst>
          </a:prstGeom>
          <a:solidFill>
            <a:schemeClr val="accent1">
              <a:lumMod val="20000"/>
              <a:lumOff val="80000"/>
            </a:schemeClr>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latin typeface="Roboto" panose="02000000000000000000" pitchFamily="2" charset="0"/>
                <a:ea typeface="Roboto" panose="02000000000000000000" pitchFamily="2" charset="0"/>
                <a:cs typeface="Segoe UI" panose="020B0502040204020203" pitchFamily="34" charset="0"/>
              </a:rPr>
              <a:t>You’re angry and you don’t want me in your class.</a:t>
            </a:r>
          </a:p>
        </p:txBody>
      </p:sp>
      <p:sp>
        <p:nvSpPr>
          <p:cNvPr id="5" name="Speech Bubble: Oval 4" descr="Speech bubble with the following words inside&#10;I can see that it feels like I am really cross with you, that is a really difficult feeling to have. I wonder if that is really scary and that you feel you would be better off outside the classroom. Although it doesn’t feel like it, I really want you in my classroom">
            <a:extLst>
              <a:ext uri="{FF2B5EF4-FFF2-40B4-BE49-F238E27FC236}">
                <a16:creationId xmlns:a16="http://schemas.microsoft.com/office/drawing/2014/main" id="{08B66EA7-B57B-4CD0-D9DC-61792C88D84B}"/>
              </a:ext>
            </a:extLst>
          </p:cNvPr>
          <p:cNvSpPr/>
          <p:nvPr/>
        </p:nvSpPr>
        <p:spPr>
          <a:xfrm>
            <a:off x="3088807" y="1690688"/>
            <a:ext cx="6915625" cy="4481353"/>
          </a:xfrm>
          <a:prstGeom prst="wedgeEllipseCallout">
            <a:avLst>
              <a:gd name="adj1" fmla="val -47056"/>
              <a:gd name="adj2" fmla="val 52703"/>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latin typeface="Roboto" panose="02000000000000000000" pitchFamily="2" charset="0"/>
                <a:ea typeface="Roboto" panose="02000000000000000000" pitchFamily="2" charset="0"/>
                <a:cs typeface="Segoe UI" panose="020B0502040204020203" pitchFamily="34" charset="0"/>
              </a:rPr>
              <a:t>I can see that it feels like I am really cross with you, that is a really difficult feeling to have. I wonder if that is really scary and that you feel you would be better off outside the classroom. Although it doesn’t feel like it, I really want you in my classroom.</a:t>
            </a:r>
          </a:p>
        </p:txBody>
      </p:sp>
      <p:sp>
        <p:nvSpPr>
          <p:cNvPr id="6" name="Speech Bubble: Oval 5" descr="Speech bubble with the following words inside:&#10;It is really hard to feel that I am cross with you, that is such a scary feeling.&#10;">
            <a:extLst>
              <a:ext uri="{FF2B5EF4-FFF2-40B4-BE49-F238E27FC236}">
                <a16:creationId xmlns:a16="http://schemas.microsoft.com/office/drawing/2014/main" id="{FAA7594E-146F-59FE-F8B5-B228845684A3}"/>
              </a:ext>
            </a:extLst>
          </p:cNvPr>
          <p:cNvSpPr/>
          <p:nvPr/>
        </p:nvSpPr>
        <p:spPr>
          <a:xfrm>
            <a:off x="7909950" y="5022022"/>
            <a:ext cx="4282050" cy="1832389"/>
          </a:xfrm>
          <a:prstGeom prst="wedgeEllipseCallout">
            <a:avLst>
              <a:gd name="adj1" fmla="val -63862"/>
              <a:gd name="adj2" fmla="val 30084"/>
            </a:avLst>
          </a:prstGeom>
          <a:solidFill>
            <a:schemeClr val="bg1"/>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GB" sz="2400" dirty="0">
                <a:solidFill>
                  <a:schemeClr val="tx1"/>
                </a:solidFill>
                <a:latin typeface="Roboto" panose="02000000000000000000" pitchFamily="2" charset="0"/>
                <a:ea typeface="Roboto" panose="02000000000000000000" pitchFamily="2" charset="0"/>
                <a:cs typeface="Segoe UI" panose="020B0502040204020203" pitchFamily="34" charset="0"/>
              </a:rPr>
              <a:t>It is really hard to feel that I am cross with you, that is such a scary feeling.</a:t>
            </a:r>
          </a:p>
        </p:txBody>
      </p:sp>
      <p:sp>
        <p:nvSpPr>
          <p:cNvPr id="7" name="TextBox 6">
            <a:extLst>
              <a:ext uri="{FF2B5EF4-FFF2-40B4-BE49-F238E27FC236}">
                <a16:creationId xmlns:a16="http://schemas.microsoft.com/office/drawing/2014/main" id="{BD3DC805-1735-D2C6-DEE1-A43D4DC4D79E}"/>
              </a:ext>
            </a:extLst>
          </p:cNvPr>
          <p:cNvSpPr txBox="1"/>
          <p:nvPr/>
        </p:nvSpPr>
        <p:spPr>
          <a:xfrm>
            <a:off x="70210" y="6386341"/>
            <a:ext cx="6093724" cy="461665"/>
          </a:xfrm>
          <a:prstGeom prst="rect">
            <a:avLst/>
          </a:prstGeom>
          <a:noFill/>
        </p:spPr>
        <p:txBody>
          <a:bodyPr wrap="square">
            <a:spAutoFit/>
          </a:bodyPr>
          <a:lstStyle/>
          <a:p>
            <a:r>
              <a:rPr lang="en-GB" sz="2400" dirty="0">
                <a:latin typeface="Roboto" panose="02000000000000000000" pitchFamily="2" charset="0"/>
                <a:ea typeface="Roboto" panose="02000000000000000000" pitchFamily="2" charset="0"/>
                <a:hlinkClick r:id="rId4"/>
              </a:rPr>
              <a:t>Using PACE in School (oxfordshire.gov.uk)</a:t>
            </a:r>
            <a:r>
              <a:rPr lang="en-GB" sz="2400" dirty="0">
                <a:latin typeface="Roboto" panose="02000000000000000000" pitchFamily="2" charset="0"/>
                <a:ea typeface="Roboto" panose="02000000000000000000" pitchFamily="2" charset="0"/>
              </a:rPr>
              <a:t> </a:t>
            </a:r>
          </a:p>
        </p:txBody>
      </p:sp>
    </p:spTree>
    <p:extLst>
      <p:ext uri="{BB962C8B-B14F-4D97-AF65-F5344CB8AC3E}">
        <p14:creationId xmlns:p14="http://schemas.microsoft.com/office/powerpoint/2010/main" val="3161034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8BFEBA-02BE-2C94-E5CB-CEED6C588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B2A7C77-D109-43A6-D6A9-5ABF0F67B251}"/>
              </a:ext>
            </a:extLst>
          </p:cNvPr>
          <p:cNvSpPr>
            <a:spLocks noGrp="1"/>
          </p:cNvSpPr>
          <p:nvPr>
            <p:ph type="title"/>
          </p:nvPr>
        </p:nvSpPr>
        <p:spPr/>
        <p:txBody>
          <a:bodyPr/>
          <a:lstStyle/>
          <a:p>
            <a:r>
              <a:rPr lang="en-GB" dirty="0"/>
              <a:t>Acceptance Example</a:t>
            </a:r>
          </a:p>
        </p:txBody>
      </p:sp>
      <p:pic>
        <p:nvPicPr>
          <p:cNvPr id="7" name="Picture 6" descr="A young boy sitting on a couch looking despondent">
            <a:extLst>
              <a:ext uri="{FF2B5EF4-FFF2-40B4-BE49-F238E27FC236}">
                <a16:creationId xmlns:a16="http://schemas.microsoft.com/office/drawing/2014/main" id="{45B0CB92-3C92-F991-D429-9375C8A8CF21}"/>
              </a:ext>
            </a:extLst>
          </p:cNvPr>
          <p:cNvPicPr>
            <a:picLocks noChangeAspect="1"/>
          </p:cNvPicPr>
          <p:nvPr/>
        </p:nvPicPr>
        <p:blipFill>
          <a:blip r:embed="rId3">
            <a:duotone>
              <a:srgbClr val="5B9BD5">
                <a:shade val="45000"/>
                <a:satMod val="135000"/>
              </a:srgbClr>
              <a:prstClr val="white"/>
            </a:duotone>
            <a:extLst>
              <a:ext uri="{28A0092B-C50C-407E-A947-70E740481C1C}">
                <a14:useLocalDpi xmlns:a14="http://schemas.microsoft.com/office/drawing/2010/main" val="0"/>
              </a:ext>
            </a:extLst>
          </a:blip>
          <a:srcRect r="54225"/>
          <a:stretch/>
        </p:blipFill>
        <p:spPr>
          <a:xfrm>
            <a:off x="4001885" y="1494745"/>
            <a:ext cx="4188230" cy="5146592"/>
          </a:xfrm>
          <a:prstGeom prst="rect">
            <a:avLst/>
          </a:prstGeom>
          <a:ln>
            <a:noFill/>
          </a:ln>
          <a:effectLst>
            <a:softEdge rad="112500"/>
          </a:effectLst>
        </p:spPr>
      </p:pic>
    </p:spTree>
    <p:extLst>
      <p:ext uri="{BB962C8B-B14F-4D97-AF65-F5344CB8AC3E}">
        <p14:creationId xmlns:p14="http://schemas.microsoft.com/office/powerpoint/2010/main" val="38375781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C836D2-6937-B3D5-AC35-6EE5306FB9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001CC69-31E7-10FC-354C-A101F29AF572}"/>
              </a:ext>
            </a:extLst>
          </p:cNvPr>
          <p:cNvSpPr>
            <a:spLocks noGrp="1"/>
          </p:cNvSpPr>
          <p:nvPr>
            <p:ph type="title"/>
          </p:nvPr>
        </p:nvSpPr>
        <p:spPr/>
        <p:txBody>
          <a:bodyPr/>
          <a:lstStyle/>
          <a:p>
            <a:r>
              <a:rPr lang="en-GB" dirty="0"/>
              <a:t>Acceptance in Action</a:t>
            </a:r>
          </a:p>
        </p:txBody>
      </p:sp>
      <p:sp>
        <p:nvSpPr>
          <p:cNvPr id="5" name="Content Placeholder 4">
            <a:extLst>
              <a:ext uri="{FF2B5EF4-FFF2-40B4-BE49-F238E27FC236}">
                <a16:creationId xmlns:a16="http://schemas.microsoft.com/office/drawing/2014/main" id="{43A6FF4B-4C8A-E942-82EB-4DAD0BBB3606}"/>
              </a:ext>
            </a:extLst>
          </p:cNvPr>
          <p:cNvSpPr>
            <a:spLocks noGrp="1"/>
          </p:cNvSpPr>
          <p:nvPr>
            <p:ph idx="1"/>
          </p:nvPr>
        </p:nvSpPr>
        <p:spPr/>
        <p:txBody>
          <a:bodyPr/>
          <a:lstStyle/>
          <a:p>
            <a:pPr fontAlgn="base">
              <a:spcAft>
                <a:spcPts val="600"/>
              </a:spcAft>
              <a:buFont typeface="Wingdings" panose="05000000000000000000" pitchFamily="2" charset="2"/>
              <a:buChar char="Ø"/>
            </a:pPr>
            <a:r>
              <a:rPr lang="en-GB" dirty="0">
                <a:latin typeface="Segoe UI" panose="020B0502040204020203" pitchFamily="34" charset="0"/>
                <a:cs typeface="Segoe UI" panose="020B0502040204020203" pitchFamily="34" charset="0"/>
              </a:rPr>
              <a:t> I am sorry you feel that way.</a:t>
            </a:r>
          </a:p>
          <a:p>
            <a:pPr fontAlgn="base">
              <a:spcAft>
                <a:spcPts val="600"/>
              </a:spcAft>
              <a:buFont typeface="Wingdings" panose="05000000000000000000" pitchFamily="2" charset="2"/>
              <a:buChar char="Ø"/>
            </a:pPr>
            <a:r>
              <a:rPr lang="en-GB" dirty="0">
                <a:latin typeface="Segoe UI" panose="020B0502040204020203" pitchFamily="34" charset="0"/>
                <a:cs typeface="Segoe UI" panose="020B0502040204020203" pitchFamily="34" charset="0"/>
              </a:rPr>
              <a:t> That must be such a difficult thing to feel.</a:t>
            </a:r>
          </a:p>
          <a:p>
            <a:pPr fontAlgn="base">
              <a:spcAft>
                <a:spcPts val="600"/>
              </a:spcAft>
              <a:buFont typeface="Wingdings" panose="05000000000000000000" pitchFamily="2" charset="2"/>
              <a:buChar char="Ø"/>
            </a:pPr>
            <a:r>
              <a:rPr lang="en-GB" dirty="0">
                <a:latin typeface="Segoe UI" panose="020B0502040204020203" pitchFamily="34" charset="0"/>
                <a:cs typeface="Segoe UI" panose="020B0502040204020203" pitchFamily="34" charset="0"/>
              </a:rPr>
              <a:t> Those are really big emotions.</a:t>
            </a:r>
          </a:p>
          <a:p>
            <a:pPr fontAlgn="base">
              <a:spcAft>
                <a:spcPts val="600"/>
              </a:spcAft>
              <a:buFont typeface="Wingdings" panose="05000000000000000000" pitchFamily="2" charset="2"/>
              <a:buChar char="Ø"/>
            </a:pPr>
            <a:r>
              <a:rPr lang="en-GB" dirty="0">
                <a:latin typeface="Segoe UI" panose="020B0502040204020203" pitchFamily="34" charset="0"/>
                <a:cs typeface="Segoe UI" panose="020B0502040204020203" pitchFamily="34" charset="0"/>
              </a:rPr>
              <a:t> I can see why it would make you feel like that.</a:t>
            </a:r>
          </a:p>
          <a:p>
            <a:pPr fontAlgn="base">
              <a:spcAft>
                <a:spcPts val="600"/>
              </a:spcAft>
              <a:buFont typeface="Wingdings" panose="05000000000000000000" pitchFamily="2" charset="2"/>
              <a:buChar char="Ø"/>
            </a:pPr>
            <a:r>
              <a:rPr lang="en-GB" dirty="0">
                <a:latin typeface="Segoe UI" panose="020B0502040204020203" pitchFamily="34" charset="0"/>
                <a:cs typeface="Segoe UI" panose="020B0502040204020203" pitchFamily="34" charset="0"/>
              </a:rPr>
              <a:t> It must be worrying to think that…</a:t>
            </a:r>
          </a:p>
          <a:p>
            <a:pPr fontAlgn="base">
              <a:spcAft>
                <a:spcPts val="600"/>
              </a:spcAft>
              <a:buFont typeface="Wingdings" panose="05000000000000000000" pitchFamily="2" charset="2"/>
              <a:buChar char="Ø"/>
            </a:pPr>
            <a:r>
              <a:rPr lang="en-GB" dirty="0">
                <a:latin typeface="Segoe UI" panose="020B0502040204020203" pitchFamily="34" charset="0"/>
                <a:cs typeface="Segoe UI" panose="020B0502040204020203" pitchFamily="34" charset="0"/>
              </a:rPr>
              <a:t> I am here for you when you are ready.</a:t>
            </a:r>
          </a:p>
        </p:txBody>
      </p:sp>
      <p:graphicFrame>
        <p:nvGraphicFramePr>
          <p:cNvPr id="3" name="Diagram 2" descr="This diagram has four circles. Each circle contains a different word: Playfulness, Acceptance, Curiosity and Empathy.&#10;Acceptance is highlighted.">
            <a:extLst>
              <a:ext uri="{FF2B5EF4-FFF2-40B4-BE49-F238E27FC236}">
                <a16:creationId xmlns:a16="http://schemas.microsoft.com/office/drawing/2014/main" id="{4515DD73-21EA-A861-A136-FA59C064F111}"/>
              </a:ext>
            </a:extLst>
          </p:cNvPr>
          <p:cNvGraphicFramePr/>
          <p:nvPr>
            <p:extLst>
              <p:ext uri="{D42A27DB-BD31-4B8C-83A1-F6EECF244321}">
                <p14:modId xmlns:p14="http://schemas.microsoft.com/office/powerpoint/2010/main" val="737602700"/>
              </p:ext>
            </p:extLst>
          </p:nvPr>
        </p:nvGraphicFramePr>
        <p:xfrm>
          <a:off x="7366001" y="5130800"/>
          <a:ext cx="4687452" cy="15444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93812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5618E1-BC4D-749D-AF82-8E32E7BF49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9EAE5A1-B926-03D0-A87A-3CDFB0F27BE3}"/>
              </a:ext>
            </a:extLst>
          </p:cNvPr>
          <p:cNvSpPr>
            <a:spLocks noGrp="1"/>
          </p:cNvSpPr>
          <p:nvPr>
            <p:ph type="title"/>
          </p:nvPr>
        </p:nvSpPr>
        <p:spPr/>
        <p:txBody>
          <a:bodyPr/>
          <a:lstStyle/>
          <a:p>
            <a:r>
              <a:rPr lang="en-GB" dirty="0"/>
              <a:t>Curiosity</a:t>
            </a:r>
          </a:p>
        </p:txBody>
      </p:sp>
      <p:sp>
        <p:nvSpPr>
          <p:cNvPr id="3" name="Content Placeholder 2">
            <a:extLst>
              <a:ext uri="{FF2B5EF4-FFF2-40B4-BE49-F238E27FC236}">
                <a16:creationId xmlns:a16="http://schemas.microsoft.com/office/drawing/2014/main" id="{951BCF4A-DFC9-950A-7E42-1CD918FC2BB5}"/>
              </a:ext>
            </a:extLst>
          </p:cNvPr>
          <p:cNvSpPr>
            <a:spLocks noGrp="1"/>
          </p:cNvSpPr>
          <p:nvPr>
            <p:ph idx="1"/>
          </p:nvPr>
        </p:nvSpPr>
        <p:spPr>
          <a:xfrm>
            <a:off x="838199" y="1825625"/>
            <a:ext cx="10669860" cy="4351338"/>
          </a:xfrm>
        </p:spPr>
        <p:txBody>
          <a:bodyPr>
            <a:normAutofit/>
          </a:bodyPr>
          <a:lstStyle/>
          <a:p>
            <a:pPr marL="342900" indent="-342900">
              <a:lnSpc>
                <a:spcPct val="100000"/>
              </a:lnSpc>
              <a:spcBef>
                <a:spcPts val="1200"/>
              </a:spcBef>
              <a:buFont typeface="Arial" panose="020B0604020202020204" pitchFamily="34" charset="0"/>
              <a:buChar char="•"/>
            </a:pPr>
            <a:r>
              <a:rPr lang="en-GB" dirty="0"/>
              <a:t>Is an act of discovery that can lead to responsive, non-judgemental care</a:t>
            </a:r>
          </a:p>
          <a:p>
            <a:pPr marL="342900" indent="-342900">
              <a:lnSpc>
                <a:spcPct val="100000"/>
              </a:lnSpc>
              <a:spcBef>
                <a:spcPts val="1200"/>
              </a:spcBef>
              <a:buFont typeface="Arial" panose="020B0604020202020204" pitchFamily="34" charset="0"/>
              <a:buChar char="•"/>
            </a:pPr>
            <a:r>
              <a:rPr lang="en-GB" dirty="0"/>
              <a:t>Helps children to reflect and communicate what lies behind the behaviour</a:t>
            </a:r>
          </a:p>
          <a:p>
            <a:pPr marL="342900" indent="-342900">
              <a:lnSpc>
                <a:spcPct val="100000"/>
              </a:lnSpc>
              <a:spcBef>
                <a:spcPts val="1200"/>
              </a:spcBef>
              <a:buFont typeface="Arial" panose="020B0604020202020204" pitchFamily="34" charset="0"/>
              <a:buChar char="•"/>
            </a:pPr>
            <a:r>
              <a:rPr lang="en-GB" dirty="0"/>
              <a:t>Avoids promoting shame and fear</a:t>
            </a:r>
          </a:p>
          <a:p>
            <a:pPr marL="342900" indent="-342900">
              <a:lnSpc>
                <a:spcPct val="100000"/>
              </a:lnSpc>
              <a:spcBef>
                <a:spcPts val="1200"/>
              </a:spcBef>
              <a:buFont typeface="Arial" panose="020B0604020202020204" pitchFamily="34" charset="0"/>
              <a:buChar char="•"/>
            </a:pPr>
            <a:r>
              <a:rPr lang="en-GB" dirty="0"/>
              <a:t>Strengthens connections in the brain to support self-regulation and self-reflection</a:t>
            </a:r>
          </a:p>
          <a:p>
            <a:pPr marL="342900" indent="-342900">
              <a:lnSpc>
                <a:spcPct val="100000"/>
              </a:lnSpc>
              <a:spcBef>
                <a:spcPts val="1200"/>
              </a:spcBef>
              <a:buFont typeface="Arial" panose="020B0604020202020204" pitchFamily="34" charset="0"/>
              <a:buChar char="•"/>
            </a:pPr>
            <a:r>
              <a:rPr lang="en-GB" dirty="0"/>
              <a:t>Enables the adult to slow down and avoid making judgements </a:t>
            </a:r>
          </a:p>
          <a:p>
            <a:pPr marL="342900" indent="-342900">
              <a:lnSpc>
                <a:spcPct val="100000"/>
              </a:lnSpc>
              <a:spcBef>
                <a:spcPts val="1200"/>
              </a:spcBef>
              <a:buFont typeface="Arial" panose="020B0604020202020204" pitchFamily="34" charset="0"/>
              <a:buChar char="•"/>
            </a:pPr>
            <a:r>
              <a:rPr lang="en-GB" dirty="0"/>
              <a:t>Wondering out loud can bring in playfulness</a:t>
            </a:r>
          </a:p>
        </p:txBody>
      </p:sp>
      <p:graphicFrame>
        <p:nvGraphicFramePr>
          <p:cNvPr id="10" name="Diagram 9" descr="This diagram has four circles. Each circle contains a different word: Playfulness, Acceptance, Curiosity and Empathy.&#10;Curiosity is highlighted.">
            <a:extLst>
              <a:ext uri="{FF2B5EF4-FFF2-40B4-BE49-F238E27FC236}">
                <a16:creationId xmlns:a16="http://schemas.microsoft.com/office/drawing/2014/main" id="{F30E7E4D-260B-37F9-8159-84111B384C39}"/>
              </a:ext>
            </a:extLst>
          </p:cNvPr>
          <p:cNvGraphicFramePr/>
          <p:nvPr>
            <p:extLst>
              <p:ext uri="{D42A27DB-BD31-4B8C-83A1-F6EECF244321}">
                <p14:modId xmlns:p14="http://schemas.microsoft.com/office/powerpoint/2010/main" val="2504231937"/>
              </p:ext>
            </p:extLst>
          </p:nvPr>
        </p:nvGraphicFramePr>
        <p:xfrm>
          <a:off x="7382107" y="5084957"/>
          <a:ext cx="4615589" cy="1589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1346575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2DF0C-8393-C903-5013-35809510FBB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C094E21-2365-97CC-0CC7-E907B251A656}"/>
              </a:ext>
            </a:extLst>
          </p:cNvPr>
          <p:cNvSpPr>
            <a:spLocks noGrp="1"/>
          </p:cNvSpPr>
          <p:nvPr>
            <p:ph type="title"/>
          </p:nvPr>
        </p:nvSpPr>
        <p:spPr/>
        <p:txBody>
          <a:bodyPr/>
          <a:lstStyle/>
          <a:p>
            <a:r>
              <a:rPr lang="en-GB" dirty="0"/>
              <a:t>Curiosity in action</a:t>
            </a:r>
          </a:p>
        </p:txBody>
      </p:sp>
      <p:sp>
        <p:nvSpPr>
          <p:cNvPr id="3" name="Content Placeholder 2">
            <a:extLst>
              <a:ext uri="{FF2B5EF4-FFF2-40B4-BE49-F238E27FC236}">
                <a16:creationId xmlns:a16="http://schemas.microsoft.com/office/drawing/2014/main" id="{151E7B3E-C78A-5C37-E374-EAEC2C13A6D1}"/>
              </a:ext>
            </a:extLst>
          </p:cNvPr>
          <p:cNvSpPr>
            <a:spLocks noGrp="1"/>
          </p:cNvSpPr>
          <p:nvPr>
            <p:ph idx="1"/>
          </p:nvPr>
        </p:nvSpPr>
        <p:spPr>
          <a:xfrm>
            <a:off x="838199" y="1825625"/>
            <a:ext cx="10669860" cy="4351338"/>
          </a:xfrm>
        </p:spPr>
        <p:txBody>
          <a:bodyPr>
            <a:normAutofit/>
          </a:bodyPr>
          <a:lstStyle/>
          <a:p>
            <a:pPr marL="342900" indent="-342900">
              <a:lnSpc>
                <a:spcPct val="100000"/>
              </a:lnSpc>
              <a:spcBef>
                <a:spcPts val="1200"/>
              </a:spcBef>
              <a:buFont typeface="Wingdings" panose="05000000000000000000" pitchFamily="2" charset="2"/>
              <a:buChar char="Ø"/>
            </a:pPr>
            <a:r>
              <a:rPr lang="en-GB" dirty="0"/>
              <a:t>I have noticed that…</a:t>
            </a:r>
          </a:p>
          <a:p>
            <a:pPr marL="342900" indent="-342900">
              <a:lnSpc>
                <a:spcPct val="100000"/>
              </a:lnSpc>
              <a:spcBef>
                <a:spcPts val="1200"/>
              </a:spcBef>
              <a:buFont typeface="Wingdings" panose="05000000000000000000" pitchFamily="2" charset="2"/>
              <a:buChar char="Ø"/>
            </a:pPr>
            <a:r>
              <a:rPr lang="en-GB" dirty="0"/>
              <a:t>I wonder if…?</a:t>
            </a:r>
          </a:p>
          <a:p>
            <a:pPr marL="342900" indent="-342900">
              <a:lnSpc>
                <a:spcPct val="100000"/>
              </a:lnSpc>
              <a:spcBef>
                <a:spcPts val="1200"/>
              </a:spcBef>
              <a:buFont typeface="Wingdings" panose="05000000000000000000" pitchFamily="2" charset="2"/>
              <a:buChar char="Ø"/>
            </a:pPr>
            <a:r>
              <a:rPr lang="en-GB" dirty="0"/>
              <a:t>Can you tell me more about…?</a:t>
            </a:r>
          </a:p>
          <a:p>
            <a:pPr marL="342900" indent="-342900">
              <a:lnSpc>
                <a:spcPct val="100000"/>
              </a:lnSpc>
              <a:spcBef>
                <a:spcPts val="1200"/>
              </a:spcBef>
              <a:buFont typeface="Wingdings" panose="05000000000000000000" pitchFamily="2" charset="2"/>
              <a:buChar char="Ø"/>
            </a:pPr>
            <a:r>
              <a:rPr lang="en-GB" dirty="0"/>
              <a:t>Could it be…? Would it help if…?</a:t>
            </a:r>
          </a:p>
          <a:p>
            <a:pPr marL="342900" indent="-342900">
              <a:lnSpc>
                <a:spcPct val="100000"/>
              </a:lnSpc>
              <a:spcBef>
                <a:spcPts val="1200"/>
              </a:spcBef>
              <a:buFont typeface="Wingdings" panose="05000000000000000000" pitchFamily="2" charset="2"/>
              <a:buChar char="Ø"/>
            </a:pPr>
            <a:r>
              <a:rPr lang="en-GB" dirty="0"/>
              <a:t>What do you think was going on?</a:t>
            </a:r>
          </a:p>
          <a:p>
            <a:pPr marL="342900" indent="-342900">
              <a:lnSpc>
                <a:spcPct val="100000"/>
              </a:lnSpc>
              <a:spcBef>
                <a:spcPts val="1200"/>
              </a:spcBef>
              <a:buFont typeface="Wingdings" panose="05000000000000000000" pitchFamily="2" charset="2"/>
              <a:buChar char="Ø"/>
            </a:pPr>
            <a:r>
              <a:rPr lang="en-GB" dirty="0"/>
              <a:t>I think you are letting me know that….  </a:t>
            </a:r>
          </a:p>
        </p:txBody>
      </p:sp>
      <p:graphicFrame>
        <p:nvGraphicFramePr>
          <p:cNvPr id="10" name="Diagram 9" descr="This diagram has four circles. Each circle contains a different word: Playfulness, Acceptance, Curiosity and Empathy.&#10;Curiosity is highlighted.">
            <a:extLst>
              <a:ext uri="{FF2B5EF4-FFF2-40B4-BE49-F238E27FC236}">
                <a16:creationId xmlns:a16="http://schemas.microsoft.com/office/drawing/2014/main" id="{DF392CA6-A73B-DBF4-9274-CF23CF37726D}"/>
              </a:ext>
            </a:extLst>
          </p:cNvPr>
          <p:cNvGraphicFramePr/>
          <p:nvPr/>
        </p:nvGraphicFramePr>
        <p:xfrm>
          <a:off x="7382107" y="5084957"/>
          <a:ext cx="4615589" cy="1589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50408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76037-31D8-A532-7718-BA0A72FC14C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2FEC57-DA23-45F0-D044-71BF66D19981}"/>
              </a:ext>
            </a:extLst>
          </p:cNvPr>
          <p:cNvSpPr>
            <a:spLocks noGrp="1"/>
          </p:cNvSpPr>
          <p:nvPr>
            <p:ph type="title"/>
          </p:nvPr>
        </p:nvSpPr>
        <p:spPr/>
        <p:txBody>
          <a:bodyPr/>
          <a:lstStyle/>
          <a:p>
            <a:r>
              <a:rPr lang="en-GB" dirty="0"/>
              <a:t>Empathy</a:t>
            </a:r>
          </a:p>
        </p:txBody>
      </p:sp>
      <p:sp>
        <p:nvSpPr>
          <p:cNvPr id="3" name="Content Placeholder 2">
            <a:extLst>
              <a:ext uri="{FF2B5EF4-FFF2-40B4-BE49-F238E27FC236}">
                <a16:creationId xmlns:a16="http://schemas.microsoft.com/office/drawing/2014/main" id="{1DC73086-0213-17A9-EEED-29BF46178CDD}"/>
              </a:ext>
            </a:extLst>
          </p:cNvPr>
          <p:cNvSpPr>
            <a:spLocks noGrp="1"/>
          </p:cNvSpPr>
          <p:nvPr>
            <p:ph idx="1"/>
          </p:nvPr>
        </p:nvSpPr>
        <p:spPr>
          <a:xfrm>
            <a:off x="838199" y="1825625"/>
            <a:ext cx="10669860" cy="4351338"/>
          </a:xfrm>
        </p:spPr>
        <p:txBody>
          <a:bodyPr>
            <a:normAutofit/>
          </a:bodyPr>
          <a:lstStyle/>
          <a:p>
            <a:pPr marL="342900" indent="-342900">
              <a:lnSpc>
                <a:spcPct val="100000"/>
              </a:lnSpc>
              <a:spcBef>
                <a:spcPts val="1200"/>
              </a:spcBef>
              <a:buFont typeface="Arial" panose="020B0604020202020204" pitchFamily="34" charset="0"/>
              <a:buChar char="•"/>
            </a:pPr>
            <a:r>
              <a:rPr lang="en-GB" dirty="0"/>
              <a:t>Is the vehicle for communicating that we understand the others’ experience</a:t>
            </a:r>
          </a:p>
          <a:p>
            <a:pPr marL="342900" indent="-342900">
              <a:lnSpc>
                <a:spcPct val="100000"/>
              </a:lnSpc>
              <a:spcBef>
                <a:spcPts val="1200"/>
              </a:spcBef>
              <a:buFont typeface="Arial" panose="020B0604020202020204" pitchFamily="34" charset="0"/>
              <a:buChar char="•"/>
            </a:pPr>
            <a:r>
              <a:rPr lang="en-GB" dirty="0"/>
              <a:t>Not sympathy, Not reassurance, Not fixing</a:t>
            </a:r>
          </a:p>
          <a:p>
            <a:pPr marL="342900" indent="-342900">
              <a:lnSpc>
                <a:spcPct val="100000"/>
              </a:lnSpc>
              <a:spcBef>
                <a:spcPts val="1200"/>
              </a:spcBef>
              <a:buFont typeface="Arial" panose="020B0604020202020204" pitchFamily="34" charset="0"/>
              <a:buChar char="•"/>
            </a:pPr>
            <a:r>
              <a:rPr lang="en-GB" dirty="0"/>
              <a:t>Builds secure attachment</a:t>
            </a:r>
          </a:p>
          <a:p>
            <a:pPr marL="342900" indent="-342900">
              <a:lnSpc>
                <a:spcPct val="100000"/>
              </a:lnSpc>
              <a:spcBef>
                <a:spcPts val="1200"/>
              </a:spcBef>
              <a:buFont typeface="Arial" panose="020B0604020202020204" pitchFamily="34" charset="0"/>
              <a:buChar char="•"/>
            </a:pPr>
            <a:r>
              <a:rPr lang="en-GB" dirty="0"/>
              <a:t>Reduces the likelihood of a fight/flight/freeze response Remains open and engaged</a:t>
            </a:r>
          </a:p>
          <a:p>
            <a:pPr marL="342900" indent="-342900">
              <a:lnSpc>
                <a:spcPct val="100000"/>
              </a:lnSpc>
              <a:spcBef>
                <a:spcPts val="1200"/>
              </a:spcBef>
              <a:buFont typeface="Arial" panose="020B0604020202020204" pitchFamily="34" charset="0"/>
              <a:buChar char="•"/>
            </a:pPr>
            <a:r>
              <a:rPr lang="en-GB" dirty="0"/>
              <a:t>“If this child could do better, they would”</a:t>
            </a:r>
          </a:p>
        </p:txBody>
      </p:sp>
      <p:graphicFrame>
        <p:nvGraphicFramePr>
          <p:cNvPr id="10" name="Diagram 9" descr="This diagram has four circles. Each circle contains a different word: Playfulness, Acceptance, Curiosity and Empathy.&#10;Curiosity is highlighted.">
            <a:extLst>
              <a:ext uri="{FF2B5EF4-FFF2-40B4-BE49-F238E27FC236}">
                <a16:creationId xmlns:a16="http://schemas.microsoft.com/office/drawing/2014/main" id="{D13645B9-6A36-EC5C-D3D7-1A97A55096F0}"/>
              </a:ext>
            </a:extLst>
          </p:cNvPr>
          <p:cNvGraphicFramePr/>
          <p:nvPr>
            <p:extLst>
              <p:ext uri="{D42A27DB-BD31-4B8C-83A1-F6EECF244321}">
                <p14:modId xmlns:p14="http://schemas.microsoft.com/office/powerpoint/2010/main" val="3511911578"/>
              </p:ext>
            </p:extLst>
          </p:nvPr>
        </p:nvGraphicFramePr>
        <p:xfrm>
          <a:off x="7382107" y="5084957"/>
          <a:ext cx="4615589" cy="1589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761062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506C8F-704A-2562-3DCD-F2541188E60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0417D5-AC28-86CD-5307-82A277CD2F21}"/>
              </a:ext>
            </a:extLst>
          </p:cNvPr>
          <p:cNvSpPr>
            <a:spLocks noGrp="1"/>
          </p:cNvSpPr>
          <p:nvPr>
            <p:ph type="title"/>
          </p:nvPr>
        </p:nvSpPr>
        <p:spPr/>
        <p:txBody>
          <a:bodyPr/>
          <a:lstStyle/>
          <a:p>
            <a:r>
              <a:rPr lang="en-GB" dirty="0"/>
              <a:t>Empathy in action</a:t>
            </a:r>
          </a:p>
        </p:txBody>
      </p:sp>
      <p:sp>
        <p:nvSpPr>
          <p:cNvPr id="3" name="Content Placeholder 2">
            <a:extLst>
              <a:ext uri="{FF2B5EF4-FFF2-40B4-BE49-F238E27FC236}">
                <a16:creationId xmlns:a16="http://schemas.microsoft.com/office/drawing/2014/main" id="{9B4B14FE-C9E9-75E6-3BBB-B35E68929B2F}"/>
              </a:ext>
            </a:extLst>
          </p:cNvPr>
          <p:cNvSpPr>
            <a:spLocks noGrp="1"/>
          </p:cNvSpPr>
          <p:nvPr>
            <p:ph idx="1"/>
          </p:nvPr>
        </p:nvSpPr>
        <p:spPr>
          <a:xfrm>
            <a:off x="838199" y="1825625"/>
            <a:ext cx="10669860" cy="4351338"/>
          </a:xfrm>
        </p:spPr>
        <p:txBody>
          <a:bodyPr>
            <a:normAutofit/>
          </a:bodyPr>
          <a:lstStyle/>
          <a:p>
            <a:pPr marL="342900" indent="-342900">
              <a:lnSpc>
                <a:spcPct val="100000"/>
              </a:lnSpc>
              <a:spcBef>
                <a:spcPts val="1200"/>
              </a:spcBef>
              <a:buFont typeface="Wingdings" panose="05000000000000000000" pitchFamily="2" charset="2"/>
              <a:buChar char="Ø"/>
            </a:pPr>
            <a:r>
              <a:rPr lang="en-GB" dirty="0"/>
              <a:t>That sounds really difficult.</a:t>
            </a:r>
          </a:p>
          <a:p>
            <a:pPr marL="342900" indent="-342900">
              <a:lnSpc>
                <a:spcPct val="100000"/>
              </a:lnSpc>
              <a:spcBef>
                <a:spcPts val="1200"/>
              </a:spcBef>
              <a:buFont typeface="Wingdings" panose="05000000000000000000" pitchFamily="2" charset="2"/>
              <a:buChar char="Ø"/>
            </a:pPr>
            <a:r>
              <a:rPr lang="en-GB" dirty="0"/>
              <a:t>It makes me sad to hear that…</a:t>
            </a:r>
          </a:p>
          <a:p>
            <a:pPr marL="342900" indent="-342900">
              <a:lnSpc>
                <a:spcPct val="100000"/>
              </a:lnSpc>
              <a:spcBef>
                <a:spcPts val="1200"/>
              </a:spcBef>
              <a:buFont typeface="Wingdings" panose="05000000000000000000" pitchFamily="2" charset="2"/>
              <a:buChar char="Ø"/>
            </a:pPr>
            <a:r>
              <a:rPr lang="en-GB" dirty="0"/>
              <a:t>What is it like to feel…?</a:t>
            </a:r>
          </a:p>
          <a:p>
            <a:pPr marL="342900" indent="-342900">
              <a:lnSpc>
                <a:spcPct val="100000"/>
              </a:lnSpc>
              <a:spcBef>
                <a:spcPts val="1200"/>
              </a:spcBef>
              <a:buFont typeface="Wingdings" panose="05000000000000000000" pitchFamily="2" charset="2"/>
              <a:buChar char="Ø"/>
            </a:pPr>
            <a:r>
              <a:rPr lang="en-GB" dirty="0"/>
              <a:t>That must be really hard.</a:t>
            </a:r>
          </a:p>
          <a:p>
            <a:pPr marL="342900" indent="-342900">
              <a:lnSpc>
                <a:spcPct val="100000"/>
              </a:lnSpc>
              <a:spcBef>
                <a:spcPts val="1200"/>
              </a:spcBef>
              <a:buFont typeface="Wingdings" panose="05000000000000000000" pitchFamily="2" charset="2"/>
              <a:buChar char="Ø"/>
            </a:pPr>
            <a:r>
              <a:rPr lang="en-GB" dirty="0"/>
              <a:t>Being so scared made you run away, I was really worried about you. It’s so nice to have you back.</a:t>
            </a:r>
          </a:p>
        </p:txBody>
      </p:sp>
      <p:graphicFrame>
        <p:nvGraphicFramePr>
          <p:cNvPr id="4" name="Diagram 3" descr="This diagram has four circles. Each circle contains a different word: Playfulness, Acceptance, Curiosity and Empathy.&#10;Curiosity is highlighted.">
            <a:extLst>
              <a:ext uri="{FF2B5EF4-FFF2-40B4-BE49-F238E27FC236}">
                <a16:creationId xmlns:a16="http://schemas.microsoft.com/office/drawing/2014/main" id="{5B15DE12-76DB-CDCC-9A4F-976AC8F3BB9F}"/>
              </a:ext>
            </a:extLst>
          </p:cNvPr>
          <p:cNvGraphicFramePr/>
          <p:nvPr>
            <p:extLst>
              <p:ext uri="{D42A27DB-BD31-4B8C-83A1-F6EECF244321}">
                <p14:modId xmlns:p14="http://schemas.microsoft.com/office/powerpoint/2010/main" val="3891423458"/>
              </p:ext>
            </p:extLst>
          </p:nvPr>
        </p:nvGraphicFramePr>
        <p:xfrm>
          <a:off x="7382107" y="5084957"/>
          <a:ext cx="4615589" cy="15892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36874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A208B-6AF3-FFA5-4D58-8F0E1B869D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BE6F914-1D38-E81E-52CE-9D8D45E0C2C2}"/>
              </a:ext>
            </a:extLst>
          </p:cNvPr>
          <p:cNvSpPr>
            <a:spLocks noGrp="1"/>
          </p:cNvSpPr>
          <p:nvPr>
            <p:ph type="title"/>
          </p:nvPr>
        </p:nvSpPr>
        <p:spPr>
          <a:xfrm>
            <a:off x="596475" y="49463"/>
            <a:ext cx="10515600" cy="1325563"/>
          </a:xfrm>
        </p:spPr>
        <p:txBody>
          <a:bodyPr/>
          <a:lstStyle/>
          <a:p>
            <a:r>
              <a:rPr lang="en-GB" dirty="0"/>
              <a:t>Pace in action</a:t>
            </a:r>
          </a:p>
        </p:txBody>
      </p:sp>
      <p:sp>
        <p:nvSpPr>
          <p:cNvPr id="3" name="Content Placeholder 2">
            <a:extLst>
              <a:ext uri="{FF2B5EF4-FFF2-40B4-BE49-F238E27FC236}">
                <a16:creationId xmlns:a16="http://schemas.microsoft.com/office/drawing/2014/main" id="{38CA56DD-9D79-B333-14D0-4EDE511A9F1F}"/>
              </a:ext>
            </a:extLst>
          </p:cNvPr>
          <p:cNvSpPr>
            <a:spLocks noGrp="1"/>
          </p:cNvSpPr>
          <p:nvPr>
            <p:ph idx="1"/>
          </p:nvPr>
        </p:nvSpPr>
        <p:spPr>
          <a:xfrm>
            <a:off x="596476" y="1494264"/>
            <a:ext cx="10911584" cy="4998612"/>
          </a:xfrm>
        </p:spPr>
        <p:txBody>
          <a:bodyPr>
            <a:noAutofit/>
          </a:bodyPr>
          <a:lstStyle/>
          <a:p>
            <a:pPr marL="137160">
              <a:lnSpc>
                <a:spcPct val="100000"/>
              </a:lnSpc>
              <a:spcBef>
                <a:spcPts val="1200"/>
              </a:spcBef>
            </a:pPr>
            <a:r>
              <a:rPr lang="en-GB" sz="2300" b="1" dirty="0">
                <a:solidFill>
                  <a:schemeClr val="tx1">
                    <a:lumMod val="85000"/>
                    <a:lumOff val="15000"/>
                  </a:schemeClr>
                </a:solidFill>
                <a:cs typeface="Segoe UI" panose="020B0502040204020203" pitchFamily="34" charset="0"/>
              </a:rPr>
              <a:t>Teacher: </a:t>
            </a:r>
            <a:r>
              <a:rPr lang="en-GB" sz="2300" dirty="0">
                <a:solidFill>
                  <a:schemeClr val="tx1">
                    <a:lumMod val="85000"/>
                    <a:lumOff val="15000"/>
                  </a:schemeClr>
                </a:solidFill>
                <a:cs typeface="Segoe UI" panose="020B0502040204020203" pitchFamily="34" charset="0"/>
              </a:rPr>
              <a:t>I can see how angry you are. I’m sorry you feel so angry.</a:t>
            </a:r>
          </a:p>
          <a:p>
            <a:pPr marL="137160">
              <a:lnSpc>
                <a:spcPct val="100000"/>
              </a:lnSpc>
              <a:spcBef>
                <a:spcPts val="1200"/>
              </a:spcBef>
            </a:pPr>
            <a:r>
              <a:rPr lang="en-GB" sz="2300" b="1" dirty="0">
                <a:solidFill>
                  <a:srgbClr val="117980"/>
                </a:solidFill>
                <a:cs typeface="Segoe UI" panose="020B0502040204020203" pitchFamily="34" charset="0"/>
              </a:rPr>
              <a:t>Jenny:</a:t>
            </a:r>
            <a:r>
              <a:rPr lang="en-GB" sz="2300" dirty="0">
                <a:cs typeface="Segoe UI" panose="020B0502040204020203" pitchFamily="34" charset="0"/>
              </a:rPr>
              <a:t> It’s stupid, it’s always my fault!</a:t>
            </a:r>
          </a:p>
          <a:p>
            <a:pPr marL="137160">
              <a:lnSpc>
                <a:spcPct val="100000"/>
              </a:lnSpc>
              <a:spcBef>
                <a:spcPts val="1200"/>
              </a:spcBef>
            </a:pPr>
            <a:r>
              <a:rPr lang="en-GB" sz="2300" b="1" dirty="0">
                <a:solidFill>
                  <a:schemeClr val="tx1">
                    <a:lumMod val="85000"/>
                    <a:lumOff val="15000"/>
                  </a:schemeClr>
                </a:solidFill>
                <a:cs typeface="Segoe UI" panose="020B0502040204020203" pitchFamily="34" charset="0"/>
              </a:rPr>
              <a:t>Teacher: </a:t>
            </a:r>
            <a:r>
              <a:rPr lang="en-GB" sz="2300" dirty="0">
                <a:solidFill>
                  <a:schemeClr val="tx1">
                    <a:lumMod val="85000"/>
                    <a:lumOff val="15000"/>
                  </a:schemeClr>
                </a:solidFill>
                <a:cs typeface="Segoe UI" panose="020B0502040204020203" pitchFamily="34" charset="0"/>
              </a:rPr>
              <a:t>It must be so hard if you feel everything is your fault. </a:t>
            </a:r>
          </a:p>
          <a:p>
            <a:pPr marL="137160">
              <a:lnSpc>
                <a:spcPct val="100000"/>
              </a:lnSpc>
              <a:spcBef>
                <a:spcPts val="1200"/>
              </a:spcBef>
            </a:pPr>
            <a:r>
              <a:rPr lang="en-GB" sz="2300" b="1" dirty="0">
                <a:solidFill>
                  <a:srgbClr val="117980"/>
                </a:solidFill>
                <a:cs typeface="Segoe UI" panose="020B0502040204020203" pitchFamily="34" charset="0"/>
              </a:rPr>
              <a:t>Jenny: </a:t>
            </a:r>
            <a:r>
              <a:rPr lang="en-GB" sz="2300" dirty="0">
                <a:cs typeface="Segoe UI" panose="020B0502040204020203" pitchFamily="34" charset="0"/>
              </a:rPr>
              <a:t>And teachers are always cross with ME!</a:t>
            </a:r>
          </a:p>
          <a:p>
            <a:pPr marL="137160">
              <a:lnSpc>
                <a:spcPct val="100000"/>
              </a:lnSpc>
              <a:spcBef>
                <a:spcPts val="1200"/>
              </a:spcBef>
            </a:pPr>
            <a:r>
              <a:rPr lang="en-GB" sz="2300" b="1" dirty="0">
                <a:solidFill>
                  <a:schemeClr val="tx1">
                    <a:lumMod val="85000"/>
                    <a:lumOff val="15000"/>
                  </a:schemeClr>
                </a:solidFill>
                <a:cs typeface="Segoe UI" panose="020B0502040204020203" pitchFamily="34" charset="0"/>
              </a:rPr>
              <a:t>Teacher:</a:t>
            </a:r>
            <a:r>
              <a:rPr lang="en-GB" sz="2300" dirty="0">
                <a:solidFill>
                  <a:schemeClr val="tx1">
                    <a:lumMod val="85000"/>
                    <a:lumOff val="15000"/>
                  </a:schemeClr>
                </a:solidFill>
                <a:cs typeface="Segoe UI" panose="020B0502040204020203" pitchFamily="34" charset="0"/>
              </a:rPr>
              <a:t> I’m sorry you feel like teachers are always cross with you. I’m not cross with you, but I would like to help. </a:t>
            </a:r>
          </a:p>
          <a:p>
            <a:pPr marL="137160">
              <a:lnSpc>
                <a:spcPct val="100000"/>
              </a:lnSpc>
              <a:spcBef>
                <a:spcPts val="1200"/>
              </a:spcBef>
            </a:pPr>
            <a:r>
              <a:rPr lang="en-GB" sz="2300" b="1" dirty="0">
                <a:solidFill>
                  <a:srgbClr val="117980"/>
                </a:solidFill>
                <a:cs typeface="Segoe UI" panose="020B0502040204020203" pitchFamily="34" charset="0"/>
              </a:rPr>
              <a:t>Jenny: </a:t>
            </a:r>
            <a:r>
              <a:rPr lang="en-GB" sz="2300" dirty="0">
                <a:cs typeface="Segoe UI" panose="020B0502040204020203" pitchFamily="34" charset="0"/>
              </a:rPr>
              <a:t>You are cross, you’re always cross.</a:t>
            </a:r>
          </a:p>
          <a:p>
            <a:pPr marL="137160">
              <a:lnSpc>
                <a:spcPct val="100000"/>
              </a:lnSpc>
              <a:spcBef>
                <a:spcPts val="1200"/>
              </a:spcBef>
            </a:pPr>
            <a:r>
              <a:rPr lang="en-GB" sz="2300" b="1" dirty="0">
                <a:solidFill>
                  <a:schemeClr val="tx1">
                    <a:lumMod val="85000"/>
                    <a:lumOff val="15000"/>
                  </a:schemeClr>
                </a:solidFill>
                <a:cs typeface="Segoe UI" panose="020B0502040204020203" pitchFamily="34" charset="0"/>
              </a:rPr>
              <a:t>Teacher:</a:t>
            </a:r>
            <a:r>
              <a:rPr lang="en-GB" sz="2300" dirty="0">
                <a:solidFill>
                  <a:schemeClr val="tx1">
                    <a:lumMod val="85000"/>
                    <a:lumOff val="15000"/>
                  </a:schemeClr>
                </a:solidFill>
                <a:cs typeface="Segoe UI" panose="020B0502040204020203" pitchFamily="34" charset="0"/>
              </a:rPr>
              <a:t> I’m definitely not cross when I eat chocolate! (</a:t>
            </a:r>
            <a:r>
              <a:rPr lang="en-GB" sz="2300" i="1" dirty="0">
                <a:solidFill>
                  <a:schemeClr val="tx1">
                    <a:lumMod val="85000"/>
                    <a:lumOff val="15000"/>
                  </a:schemeClr>
                </a:solidFill>
                <a:cs typeface="Segoe UI" panose="020B0502040204020203" pitchFamily="34" charset="0"/>
              </a:rPr>
              <a:t>shares a playful smile) </a:t>
            </a:r>
            <a:r>
              <a:rPr lang="en-GB" sz="2300" dirty="0">
                <a:solidFill>
                  <a:schemeClr val="tx1">
                    <a:lumMod val="85000"/>
                    <a:lumOff val="15000"/>
                  </a:schemeClr>
                </a:solidFill>
                <a:cs typeface="Segoe UI" panose="020B0502040204020203" pitchFamily="34" charset="0"/>
              </a:rPr>
              <a:t>How about we go to the comfy seats and you can tell me what happened? I’d really like to understand. Then we’ll tidy up the class together. Remember, I’m here to help.</a:t>
            </a:r>
            <a:endParaRPr lang="en-GB" sz="2300" dirty="0"/>
          </a:p>
        </p:txBody>
      </p:sp>
      <p:pic>
        <p:nvPicPr>
          <p:cNvPr id="4100" name="Picture 4">
            <a:extLst>
              <a:ext uri="{FF2B5EF4-FFF2-40B4-BE49-F238E27FC236}">
                <a16:creationId xmlns:a16="http://schemas.microsoft.com/office/drawing/2014/main" id="{093F4EC6-CE92-BE5E-5A82-3CF4D1D740B1}"/>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8830" y="365124"/>
            <a:ext cx="1899308" cy="1877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09012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3ECC2-79CD-1AAD-9696-7BDE719133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03F738-6BBF-7FBC-7A99-A401451264C8}"/>
              </a:ext>
            </a:extLst>
          </p:cNvPr>
          <p:cNvSpPr>
            <a:spLocks noGrp="1"/>
          </p:cNvSpPr>
          <p:nvPr>
            <p:ph type="title"/>
          </p:nvPr>
        </p:nvSpPr>
        <p:spPr/>
        <p:txBody>
          <a:bodyPr/>
          <a:lstStyle/>
          <a:p>
            <a:r>
              <a:rPr lang="en-GB" dirty="0"/>
              <a:t>PACE and nurture</a:t>
            </a:r>
          </a:p>
        </p:txBody>
      </p:sp>
      <p:sp>
        <p:nvSpPr>
          <p:cNvPr id="3" name="Content Placeholder 2">
            <a:extLst>
              <a:ext uri="{FF2B5EF4-FFF2-40B4-BE49-F238E27FC236}">
                <a16:creationId xmlns:a16="http://schemas.microsoft.com/office/drawing/2014/main" id="{50D88ECB-E0CE-6652-4640-F972EC850BD8}"/>
              </a:ext>
            </a:extLst>
          </p:cNvPr>
          <p:cNvSpPr>
            <a:spLocks noGrp="1"/>
          </p:cNvSpPr>
          <p:nvPr>
            <p:ph idx="1"/>
          </p:nvPr>
        </p:nvSpPr>
        <p:spPr>
          <a:xfrm>
            <a:off x="838200" y="1825625"/>
            <a:ext cx="9956800" cy="4351338"/>
          </a:xfrm>
        </p:spPr>
        <p:txBody>
          <a:bodyPr>
            <a:normAutofit/>
          </a:bodyPr>
          <a:lstStyle/>
          <a:p>
            <a:pPr algn="just">
              <a:spcBef>
                <a:spcPts val="600"/>
              </a:spcBef>
              <a:buFont typeface="Arial" panose="020B0604020202020204" pitchFamily="34" charset="0"/>
              <a:buChar char="•"/>
            </a:pPr>
            <a:r>
              <a:rPr lang="en-GB" dirty="0">
                <a:solidFill>
                  <a:schemeClr val="tx1">
                    <a:lumMod val="85000"/>
                    <a:lumOff val="15000"/>
                  </a:schemeClr>
                </a:solidFill>
                <a:latin typeface="Segoe UI" panose="020B0502040204020203" pitchFamily="34" charset="0"/>
                <a:cs typeface="Segoe UI" panose="020B0502040204020203" pitchFamily="34" charset="0"/>
              </a:rPr>
              <a:t> The Environment offers a Safe Base</a:t>
            </a:r>
          </a:p>
          <a:p>
            <a:pPr algn="just">
              <a:spcBef>
                <a:spcPts val="600"/>
              </a:spcBef>
              <a:buFont typeface="Arial" panose="020B0604020202020204" pitchFamily="34" charset="0"/>
              <a:buChar char="•"/>
            </a:pPr>
            <a:r>
              <a:rPr lang="en-GB" dirty="0">
                <a:solidFill>
                  <a:schemeClr val="tx1">
                    <a:lumMod val="85000"/>
                    <a:lumOff val="15000"/>
                  </a:schemeClr>
                </a:solidFill>
                <a:latin typeface="Segoe UI" panose="020B0502040204020203" pitchFamily="34" charset="0"/>
                <a:cs typeface="Segoe UI" panose="020B0502040204020203" pitchFamily="34" charset="0"/>
              </a:rPr>
              <a:t> All Behaviour is Communication</a:t>
            </a:r>
          </a:p>
          <a:p>
            <a:pPr algn="just">
              <a:spcBef>
                <a:spcPts val="600"/>
              </a:spcBef>
              <a:buFont typeface="Arial" panose="020B0604020202020204" pitchFamily="34" charset="0"/>
              <a:buChar char="•"/>
            </a:pPr>
            <a:r>
              <a:rPr lang="en-GB" dirty="0">
                <a:solidFill>
                  <a:schemeClr val="tx1">
                    <a:lumMod val="85000"/>
                    <a:lumOff val="15000"/>
                  </a:schemeClr>
                </a:solidFill>
                <a:latin typeface="Segoe UI" panose="020B0502040204020203" pitchFamily="34" charset="0"/>
                <a:cs typeface="Segoe UI" panose="020B0502040204020203" pitchFamily="34" charset="0"/>
              </a:rPr>
              <a:t> Language is a vital means of Communication</a:t>
            </a:r>
          </a:p>
        </p:txBody>
      </p:sp>
    </p:spTree>
    <p:extLst>
      <p:ext uri="{BB962C8B-B14F-4D97-AF65-F5344CB8AC3E}">
        <p14:creationId xmlns:p14="http://schemas.microsoft.com/office/powerpoint/2010/main" val="329687332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CFFD6-2812-0CAC-7933-B1E23781D0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C07659-CF80-2DAD-FAF5-F1DDF23854E9}"/>
              </a:ext>
            </a:extLst>
          </p:cNvPr>
          <p:cNvSpPr>
            <a:spLocks noGrp="1"/>
          </p:cNvSpPr>
          <p:nvPr>
            <p:ph type="title"/>
          </p:nvPr>
        </p:nvSpPr>
        <p:spPr/>
        <p:txBody>
          <a:bodyPr/>
          <a:lstStyle/>
          <a:p>
            <a:r>
              <a:rPr lang="en-GB" dirty="0"/>
              <a:t>Further resources</a:t>
            </a:r>
          </a:p>
        </p:txBody>
      </p:sp>
      <p:sp>
        <p:nvSpPr>
          <p:cNvPr id="3" name="Content Placeholder 2">
            <a:extLst>
              <a:ext uri="{FF2B5EF4-FFF2-40B4-BE49-F238E27FC236}">
                <a16:creationId xmlns:a16="http://schemas.microsoft.com/office/drawing/2014/main" id="{2522D935-9E66-9F24-1A0B-4355DDA628B7}"/>
              </a:ext>
            </a:extLst>
          </p:cNvPr>
          <p:cNvSpPr>
            <a:spLocks noGrp="1"/>
          </p:cNvSpPr>
          <p:nvPr>
            <p:ph idx="1"/>
          </p:nvPr>
        </p:nvSpPr>
        <p:spPr>
          <a:xfrm>
            <a:off x="838200" y="1825625"/>
            <a:ext cx="9956800" cy="4351338"/>
          </a:xfrm>
        </p:spPr>
        <p:txBody>
          <a:bodyPr>
            <a:normAutofit fontScale="85000" lnSpcReduction="10000"/>
          </a:bodyPr>
          <a:lstStyle/>
          <a:p>
            <a:r>
              <a:rPr lang="en-GB" dirty="0">
                <a:solidFill>
                  <a:schemeClr val="tx1">
                    <a:lumMod val="85000"/>
                    <a:lumOff val="15000"/>
                  </a:schemeClr>
                </a:solidFill>
                <a:latin typeface="Segoe UI" panose="020B0502040204020203" pitchFamily="34" charset="0"/>
                <a:cs typeface="Segoe UI" panose="020B0502040204020203" pitchFamily="34" charset="0"/>
              </a:rPr>
              <a:t> </a:t>
            </a:r>
            <a:r>
              <a:rPr lang="en-GB" dirty="0">
                <a:ea typeface="+mn-lt"/>
                <a:cs typeface="+mn-lt"/>
                <a:hlinkClick r:id="rId3"/>
              </a:rPr>
              <a:t>Using PACE in School</a:t>
            </a:r>
            <a:r>
              <a:rPr lang="en-GB" dirty="0">
                <a:ea typeface="+mn-lt"/>
                <a:cs typeface="+mn-lt"/>
              </a:rPr>
              <a:t> The Attach Team Oxfordshire 13 pages</a:t>
            </a:r>
            <a:r>
              <a:rPr lang="en-GB" dirty="0">
                <a:cs typeface="Arial"/>
              </a:rPr>
              <a:t> </a:t>
            </a:r>
          </a:p>
          <a:p>
            <a:endParaRPr lang="en-GB" dirty="0"/>
          </a:p>
          <a:p>
            <a:r>
              <a:rPr lang="en-GB" dirty="0">
                <a:ea typeface="+mn-lt"/>
                <a:cs typeface="+mn-lt"/>
                <a:hlinkClick r:id="rId4"/>
              </a:rPr>
              <a:t>'PACE: A trauma-informed approach to supporting children and young people'</a:t>
            </a:r>
            <a:r>
              <a:rPr lang="en-GB" dirty="0">
                <a:ea typeface="+mn-lt"/>
                <a:cs typeface="+mn-lt"/>
              </a:rPr>
              <a:t> NHS Wales 17 pages</a:t>
            </a:r>
          </a:p>
          <a:p>
            <a:endParaRPr lang="en-GB" dirty="0"/>
          </a:p>
          <a:p>
            <a:r>
              <a:rPr lang="en-GB" dirty="0">
                <a:cs typeface="Arial"/>
                <a:hlinkClick r:id="rId5"/>
              </a:rPr>
              <a:t>‘Understanding PACE - A Way of Being’</a:t>
            </a:r>
            <a:r>
              <a:rPr lang="en-GB" b="1" dirty="0">
                <a:cs typeface="Arial"/>
                <a:hlinkClick r:id="rId5"/>
              </a:rPr>
              <a:t> </a:t>
            </a:r>
            <a:r>
              <a:rPr lang="en-GB" dirty="0">
                <a:cs typeface="Arial"/>
              </a:rPr>
              <a:t> by Cardiff and Vale University Health Board 5 page leaflet for families</a:t>
            </a:r>
            <a:endParaRPr lang="en-GB" dirty="0"/>
          </a:p>
          <a:p>
            <a:endParaRPr lang="en-GB" dirty="0">
              <a:ea typeface="+mn-lt"/>
              <a:cs typeface="+mn-lt"/>
              <a:hlinkClick r:id="rId6"/>
            </a:endParaRPr>
          </a:p>
          <a:p>
            <a:r>
              <a:rPr lang="en-GB" dirty="0">
                <a:ea typeface="+mn-lt"/>
                <a:cs typeface="+mn-lt"/>
                <a:hlinkClick r:id="rId6"/>
              </a:rPr>
              <a:t>PACE-Approach-for-Trauma-and-Attachment-Poster.pdf</a:t>
            </a:r>
            <a:r>
              <a:rPr lang="en-GB" dirty="0">
                <a:ea typeface="+mn-lt"/>
                <a:cs typeface="+mn-lt"/>
              </a:rPr>
              <a:t> Poster on left available as a free download</a:t>
            </a:r>
            <a:endParaRPr lang="en-GB" dirty="0"/>
          </a:p>
        </p:txBody>
      </p:sp>
    </p:spTree>
    <p:extLst>
      <p:ext uri="{BB962C8B-B14F-4D97-AF65-F5344CB8AC3E}">
        <p14:creationId xmlns:p14="http://schemas.microsoft.com/office/powerpoint/2010/main" val="36148835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EFFAA-6A61-DC33-40F5-F47AFE5CB8C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67A7FD3-8031-B6C7-5749-E5D8A8E8C9AB}"/>
              </a:ext>
            </a:extLst>
          </p:cNvPr>
          <p:cNvSpPr>
            <a:spLocks noGrp="1"/>
          </p:cNvSpPr>
          <p:nvPr>
            <p:ph type="title"/>
          </p:nvPr>
        </p:nvSpPr>
        <p:spPr/>
        <p:txBody>
          <a:bodyPr/>
          <a:lstStyle/>
          <a:p>
            <a:r>
              <a:rPr lang="en-GB" dirty="0"/>
              <a:t>Reflection</a:t>
            </a:r>
          </a:p>
        </p:txBody>
      </p:sp>
      <p:sp>
        <p:nvSpPr>
          <p:cNvPr id="3" name="Content Placeholder 2">
            <a:extLst>
              <a:ext uri="{FF2B5EF4-FFF2-40B4-BE49-F238E27FC236}">
                <a16:creationId xmlns:a16="http://schemas.microsoft.com/office/drawing/2014/main" id="{AD4B9330-F0D8-4D41-87BB-105E4280547B}"/>
              </a:ext>
            </a:extLst>
          </p:cNvPr>
          <p:cNvSpPr>
            <a:spLocks noGrp="1"/>
          </p:cNvSpPr>
          <p:nvPr>
            <p:ph idx="1"/>
          </p:nvPr>
        </p:nvSpPr>
        <p:spPr>
          <a:xfrm>
            <a:off x="838200" y="1825625"/>
            <a:ext cx="9956800" cy="4351338"/>
          </a:xfrm>
        </p:spPr>
        <p:txBody>
          <a:bodyPr>
            <a:normAutofit/>
          </a:bodyPr>
          <a:lstStyle/>
          <a:p>
            <a:r>
              <a:rPr lang="en-GB" dirty="0"/>
              <a:t>From what you have learned so far, think about:</a:t>
            </a:r>
          </a:p>
          <a:p>
            <a:pPr marL="342900" indent="-342900">
              <a:buFont typeface="Arial" panose="020B0604020202020204" pitchFamily="34" charset="0"/>
              <a:buChar char="•"/>
            </a:pPr>
            <a:r>
              <a:rPr lang="en-GB" dirty="0"/>
              <a:t>How has this made you feel?</a:t>
            </a:r>
          </a:p>
          <a:p>
            <a:pPr marL="342900" indent="-342900">
              <a:buFont typeface="Arial" panose="020B0604020202020204" pitchFamily="34" charset="0"/>
              <a:buChar char="•"/>
            </a:pPr>
            <a:r>
              <a:rPr lang="en-GB" dirty="0"/>
              <a:t>What has this made you think about?</a:t>
            </a:r>
          </a:p>
          <a:p>
            <a:pPr marL="342900" indent="-342900">
              <a:buFont typeface="Arial" panose="020B0604020202020204" pitchFamily="34" charset="0"/>
              <a:buChar char="•"/>
            </a:pPr>
            <a:r>
              <a:rPr lang="en-GB" dirty="0"/>
              <a:t>What one action would you like to take forward?</a:t>
            </a:r>
          </a:p>
          <a:p>
            <a:pPr marL="342900" indent="-342900">
              <a:buFont typeface="Arial" panose="020B0604020202020204" pitchFamily="34" charset="0"/>
              <a:buChar char="•"/>
            </a:pPr>
            <a:r>
              <a:rPr lang="en-GB" dirty="0"/>
              <a:t>How can you link what you plan to do with others in your setting?</a:t>
            </a:r>
          </a:p>
          <a:p>
            <a:pPr marL="342900" indent="-342900">
              <a:buFont typeface="Arial" panose="020B0604020202020204" pitchFamily="34" charset="0"/>
              <a:buChar char="•"/>
            </a:pPr>
            <a:r>
              <a:rPr lang="en-GB" dirty="0"/>
              <a:t>How you will know that this learning has made a difference?</a:t>
            </a:r>
          </a:p>
          <a:p>
            <a:endParaRPr lang="en-GB" dirty="0"/>
          </a:p>
          <a:p>
            <a:pPr marL="342900" indent="-342900">
              <a:buFont typeface="Arial" panose="020B0604020202020204" pitchFamily="34" charset="0"/>
              <a:buChar char="•"/>
            </a:pPr>
            <a:endParaRPr lang="en-GB" dirty="0"/>
          </a:p>
        </p:txBody>
      </p:sp>
      <p:pic>
        <p:nvPicPr>
          <p:cNvPr id="4100" name="Picture 4">
            <a:extLst>
              <a:ext uri="{FF2B5EF4-FFF2-40B4-BE49-F238E27FC236}">
                <a16:creationId xmlns:a16="http://schemas.microsoft.com/office/drawing/2014/main" id="{8F9A0185-3B45-9173-6B99-63D7B9663098}"/>
              </a:ext>
              <a:ext uri="{C183D7F6-B498-43B3-948B-1728B52AA6E4}">
                <adec:decorative xmlns:adec="http://schemas.microsoft.com/office/drawing/2017/decorative" val="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68830" y="365124"/>
            <a:ext cx="1899308" cy="18774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6773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EA3E4C47-483A-1871-5924-01269FB025AD}"/>
              </a:ext>
            </a:extLst>
          </p:cNvPr>
          <p:cNvSpPr>
            <a:spLocks noGrp="1"/>
          </p:cNvSpPr>
          <p:nvPr>
            <p:ph type="title"/>
          </p:nvPr>
        </p:nvSpPr>
        <p:spPr/>
        <p:txBody>
          <a:bodyPr/>
          <a:lstStyle/>
          <a:p>
            <a:r>
              <a:rPr lang="en-GB" dirty="0"/>
              <a:t>We value your feedback​</a:t>
            </a:r>
          </a:p>
        </p:txBody>
      </p:sp>
      <p:sp>
        <p:nvSpPr>
          <p:cNvPr id="8" name="Text Placeholder 7">
            <a:extLst>
              <a:ext uri="{FF2B5EF4-FFF2-40B4-BE49-F238E27FC236}">
                <a16:creationId xmlns:a16="http://schemas.microsoft.com/office/drawing/2014/main" id="{17039028-4FFD-3E24-98A9-2A85E0A80720}"/>
              </a:ext>
            </a:extLst>
          </p:cNvPr>
          <p:cNvSpPr>
            <a:spLocks noGrp="1"/>
          </p:cNvSpPr>
          <p:nvPr>
            <p:ph type="body" sz="half" idx="2"/>
          </p:nvPr>
        </p:nvSpPr>
        <p:spPr/>
        <p:txBody>
          <a:bodyPr>
            <a:normAutofit/>
          </a:bodyPr>
          <a:lstStyle/>
          <a:p>
            <a:pPr>
              <a:spcAft>
                <a:spcPts val="2400"/>
              </a:spcAft>
            </a:pPr>
            <a:r>
              <a:rPr lang="en-GB" dirty="0"/>
              <a:t>Your feedback could help us improve this resource and add to the overall value of the professional learning framework to the educational system​</a:t>
            </a:r>
          </a:p>
          <a:p>
            <a:pPr>
              <a:spcAft>
                <a:spcPts val="2400"/>
              </a:spcAft>
            </a:pPr>
            <a:r>
              <a:rPr lang="en-GB" dirty="0"/>
              <a:t>Please complete this short form, using the link or QR code, to let us know what you thought of it and any suggestions you have on how it could be improved ​</a:t>
            </a:r>
          </a:p>
        </p:txBody>
      </p:sp>
      <p:sp>
        <p:nvSpPr>
          <p:cNvPr id="9" name="Text Placeholder 8">
            <a:extLst>
              <a:ext uri="{FF2B5EF4-FFF2-40B4-BE49-F238E27FC236}">
                <a16:creationId xmlns:a16="http://schemas.microsoft.com/office/drawing/2014/main" id="{3AC0A8AA-1EC8-8DE2-4438-98F8FCB25318}"/>
              </a:ext>
            </a:extLst>
          </p:cNvPr>
          <p:cNvSpPr>
            <a:spLocks noGrp="1"/>
          </p:cNvSpPr>
          <p:nvPr>
            <p:ph type="body" sz="half" idx="10"/>
          </p:nvPr>
        </p:nvSpPr>
        <p:spPr>
          <a:xfrm>
            <a:off x="8356679" y="5456329"/>
            <a:ext cx="3468876" cy="1067982"/>
          </a:xfrm>
        </p:spPr>
        <p:txBody>
          <a:bodyPr>
            <a:normAutofit/>
          </a:bodyPr>
          <a:lstStyle/>
          <a:p>
            <a:r>
              <a:rPr lang="en-GB" dirty="0">
                <a:hlinkClick r:id="rId2"/>
              </a:rPr>
              <a:t>Inclusion wellbeing and equalities feedback form</a:t>
            </a:r>
            <a:endParaRPr lang="en-GB" dirty="0"/>
          </a:p>
        </p:txBody>
      </p:sp>
      <p:pic>
        <p:nvPicPr>
          <p:cNvPr id="3074" name="Picture 2" descr="A qr code on a green background">
            <a:extLst>
              <a:ext uri="{FF2B5EF4-FFF2-40B4-BE49-F238E27FC236}">
                <a16:creationId xmlns:a16="http://schemas.microsoft.com/office/drawing/2014/main" id="{15DE7EE4-4E96-AFB6-3809-8F914100B3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61535" y="1940313"/>
            <a:ext cx="3468876" cy="3468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9579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92F63-B6DD-C9CD-3F95-66E31196A6FE}"/>
              </a:ext>
            </a:extLst>
          </p:cNvPr>
          <p:cNvSpPr>
            <a:spLocks noGrp="1"/>
          </p:cNvSpPr>
          <p:nvPr>
            <p:ph type="title"/>
          </p:nvPr>
        </p:nvSpPr>
        <p:spPr/>
        <p:txBody>
          <a:bodyPr>
            <a:normAutofit/>
          </a:bodyPr>
          <a:lstStyle/>
          <a:p>
            <a:r>
              <a:rPr lang="en-GB" sz="4000" dirty="0">
                <a:solidFill>
                  <a:srgbClr val="117980"/>
                </a:solidFill>
                <a:latin typeface="Roboto" panose="02000000000000000000" pitchFamily="2" charset="0"/>
                <a:ea typeface="Roboto" panose="02000000000000000000" pitchFamily="2" charset="0"/>
              </a:rPr>
              <a:t>Thank-you</a:t>
            </a:r>
          </a:p>
        </p:txBody>
      </p:sp>
      <p:sp>
        <p:nvSpPr>
          <p:cNvPr id="3" name="Content Placeholder 2">
            <a:extLst>
              <a:ext uri="{FF2B5EF4-FFF2-40B4-BE49-F238E27FC236}">
                <a16:creationId xmlns:a16="http://schemas.microsoft.com/office/drawing/2014/main" id="{65F26706-5FAC-8E53-F988-4A8D34592C85}"/>
              </a:ext>
            </a:extLst>
          </p:cNvPr>
          <p:cNvSpPr>
            <a:spLocks noGrp="1"/>
          </p:cNvSpPr>
          <p:nvPr>
            <p:ph idx="1"/>
          </p:nvPr>
        </p:nvSpPr>
        <p:spPr>
          <a:xfrm>
            <a:off x="838200" y="1825625"/>
            <a:ext cx="10058400" cy="4351338"/>
          </a:xfrm>
        </p:spPr>
        <p:txBody>
          <a:bodyPr/>
          <a:lstStyle/>
          <a:p>
            <a:pPr marL="0" indent="0">
              <a:lnSpc>
                <a:spcPct val="150000"/>
              </a:lnSpc>
              <a:buNone/>
            </a:pPr>
            <a:r>
              <a:rPr lang="en-GB" dirty="0">
                <a:latin typeface="Segoe UI"/>
                <a:cs typeface="Segoe UI"/>
              </a:rPr>
              <a:t>With t</a:t>
            </a:r>
            <a:r>
              <a:rPr lang="en-GB" sz="2800" kern="1200" dirty="0">
                <a:latin typeface="Segoe UI"/>
                <a:ea typeface="+mn-ea"/>
                <a:cs typeface="Segoe UI"/>
              </a:rPr>
              <a:t>hanks to Argyll and Bute Education Psychology Service for creating and sharing this professional learning resource.</a:t>
            </a:r>
            <a:endParaRPr lang="en-GB" dirty="0"/>
          </a:p>
        </p:txBody>
      </p:sp>
    </p:spTree>
    <p:extLst>
      <p:ext uri="{BB962C8B-B14F-4D97-AF65-F5344CB8AC3E}">
        <p14:creationId xmlns:p14="http://schemas.microsoft.com/office/powerpoint/2010/main" val="23616625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F8F27F1F963F2E42B16D00DA1BF53B02" ma:contentTypeVersion="7" ma:contentTypeDescription="Create a new document." ma:contentTypeScope="" ma:versionID="bb15e0f2e44926802f9726688e51dd6d">
  <xsd:schema xmlns:xsd="http://www.w3.org/2001/XMLSchema" xmlns:xs="http://www.w3.org/2001/XMLSchema" xmlns:p="http://schemas.microsoft.com/office/2006/metadata/properties" xmlns:ns2="245f9e50-db3c-4997-b038-707773b22f54" targetNamespace="http://schemas.microsoft.com/office/2006/metadata/properties" ma:root="true" ma:fieldsID="4d13e0c8e0998d386f247bf67d0bdbf3" ns2:_="">
    <xsd:import namespace="245f9e50-db3c-4997-b038-707773b22f5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45f9e50-db3c-4997-b038-707773b22f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73F8026-F7AB-4DF3-874E-EF702B94AA42}">
  <ds:schemaRefs>
    <ds:schemaRef ds:uri="http://schemas.microsoft.com/sharepoint/v3/contenttype/forms"/>
  </ds:schemaRefs>
</ds:datastoreItem>
</file>

<file path=customXml/itemProps2.xml><?xml version="1.0" encoding="utf-8"?>
<ds:datastoreItem xmlns:ds="http://schemas.openxmlformats.org/officeDocument/2006/customXml" ds:itemID="{0CEB318E-5E52-485C-BD04-44E97AEFB289}">
  <ds:schemaRefs>
    <ds:schemaRef ds:uri="http://purl.org/dc/dcmitype/"/>
    <ds:schemaRef ds:uri="a89fbd8a-0e9d-47bd-94c9-3d820335c779"/>
    <ds:schemaRef ds:uri="http://schemas.microsoft.com/office/2006/documentManagement/types"/>
    <ds:schemaRef ds:uri="http://www.w3.org/XML/1998/namespace"/>
    <ds:schemaRef ds:uri="http://schemas.microsoft.com/office/2006/metadata/properties"/>
    <ds:schemaRef ds:uri="http://schemas.microsoft.com/office/infopath/2007/PartnerControls"/>
    <ds:schemaRef ds:uri="http://purl.org/dc/terms/"/>
    <ds:schemaRef ds:uri="http://purl.org/dc/elements/1.1/"/>
    <ds:schemaRef ds:uri="http://schemas.openxmlformats.org/package/2006/metadata/core-properties"/>
    <ds:schemaRef ds:uri="34ea2890-ec2d-44ec-9d31-382e9e3cd570"/>
  </ds:schemaRefs>
</ds:datastoreItem>
</file>

<file path=customXml/itemProps3.xml><?xml version="1.0" encoding="utf-8"?>
<ds:datastoreItem xmlns:ds="http://schemas.openxmlformats.org/officeDocument/2006/customXml" ds:itemID="{4BB81B4B-A2D1-4D1E-843E-06CFDE662AD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45f9e50-db3c-4997-b038-707773b22f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0ef77447-1083-4dec-b89f-27c765076840}" enabled="0" method="" siteId="{0ef77447-1083-4dec-b89f-27c765076840}" removed="1"/>
</clbl:labelList>
</file>

<file path=docProps/app.xml><?xml version="1.0" encoding="utf-8"?>
<Properties xmlns="http://schemas.openxmlformats.org/officeDocument/2006/extended-properties" xmlns:vt="http://schemas.openxmlformats.org/officeDocument/2006/docPropsVTypes">
  <TotalTime>14142</TotalTime>
  <Words>5118</Words>
  <Application>Microsoft Office PowerPoint</Application>
  <PresentationFormat>Widescreen</PresentationFormat>
  <Paragraphs>353</Paragraphs>
  <Slides>23</Slides>
  <Notes>21</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23</vt:i4>
      </vt:variant>
    </vt:vector>
  </HeadingPairs>
  <TitlesOfParts>
    <vt:vector size="33" baseType="lpstr">
      <vt:lpstr>Aptos</vt:lpstr>
      <vt:lpstr>Arial</vt:lpstr>
      <vt:lpstr>Calibri</vt:lpstr>
      <vt:lpstr>Calibri Light</vt:lpstr>
      <vt:lpstr>Roboto</vt:lpstr>
      <vt:lpstr>Segoe UI</vt:lpstr>
      <vt:lpstr>Symbol,Sans-Serif</vt:lpstr>
      <vt:lpstr>Wingdings</vt:lpstr>
      <vt:lpstr>Office Theme</vt:lpstr>
      <vt:lpstr>1_Office Theme</vt:lpstr>
      <vt:lpstr>Building Connections through PACE</vt:lpstr>
      <vt:lpstr>National model</vt:lpstr>
      <vt:lpstr>Development of this resource</vt:lpstr>
      <vt:lpstr>Welcome </vt:lpstr>
      <vt:lpstr>Self-Care</vt:lpstr>
      <vt:lpstr>PACE</vt:lpstr>
      <vt:lpstr>Promoting connection</vt:lpstr>
      <vt:lpstr>Playfulness</vt:lpstr>
      <vt:lpstr>Playful moments</vt:lpstr>
      <vt:lpstr>Acceptance</vt:lpstr>
      <vt:lpstr>Acceptance: receiving angry and negative statements</vt:lpstr>
      <vt:lpstr>Acceptance Example</vt:lpstr>
      <vt:lpstr>Acceptance in Action</vt:lpstr>
      <vt:lpstr>Curiosity</vt:lpstr>
      <vt:lpstr>Curiosity in action</vt:lpstr>
      <vt:lpstr>Empathy</vt:lpstr>
      <vt:lpstr>Empathy in action</vt:lpstr>
      <vt:lpstr>Pace in action</vt:lpstr>
      <vt:lpstr>PACE and nurture</vt:lpstr>
      <vt:lpstr>Further resources</vt:lpstr>
      <vt:lpstr>Reflection</vt:lpstr>
      <vt:lpstr>We value your feedback​</vt:lpstr>
      <vt:lpstr>Thank-you</vt:lpstr>
    </vt:vector>
  </TitlesOfParts>
  <Company>Scottish Government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Pauline Lynch</dc:creator>
  <cp:lastModifiedBy>Education Scotland</cp:lastModifiedBy>
  <cp:revision>120</cp:revision>
  <dcterms:created xsi:type="dcterms:W3CDTF">2024-02-07T08:35:50Z</dcterms:created>
  <dcterms:modified xsi:type="dcterms:W3CDTF">2026-05-22T15:23:49Z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0x010100F8F27F1F963F2E42B16D00DA1BF53B02</vt:lpwstr>
  </property>
  <property fmtid="{D5CDD505-2E9C-101B-9397-08002B2CF9AE}" pid="3" name="Order">
    <vt:r8>5900</vt:r8>
  </property>
  <property fmtid="{D5CDD505-2E9C-101B-9397-08002B2CF9AE}" pid="4" name="xd_Signature">
    <vt:bool>false</vt:bool>
  </property>
  <property fmtid="{D5CDD505-2E9C-101B-9397-08002B2CF9AE}" pid="5" name="xd_ProgID">
    <vt:lpwstr/>
  </property>
  <property fmtid="{D5CDD505-2E9C-101B-9397-08002B2CF9AE}" pid="6" name="ComplianceAssetId">
    <vt:lpwstr/>
  </property>
  <property fmtid="{D5CDD505-2E9C-101B-9397-08002B2CF9AE}" pid="7" name="TemplateUrl">
    <vt:lpwstr/>
  </property>
  <property fmtid="{D5CDD505-2E9C-101B-9397-08002B2CF9AE}" pid="8" name="_ExtendedDescription">
    <vt:lpwstr/>
  </property>
  <property fmtid="{D5CDD505-2E9C-101B-9397-08002B2CF9AE}" pid="9" name="TriggerFlowInfo">
    <vt:lpwstr/>
  </property>
  <property fmtid="{D5CDD505-2E9C-101B-9397-08002B2CF9AE}" pid="10" name="MediaServiceImageTags">
    <vt:lpwstr/>
  </property>
</Properties>
</file>