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13"/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ectangle 18"/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1215178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Oval 22"/>
          <p:cNvSpPr/>
          <p:nvPr/>
        </p:nvSpPr>
        <p:spPr bwMode="auto">
          <a:xfrm>
            <a:off x="1746251" y="4867275"/>
            <a:ext cx="85513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23"/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25"/>
          <p:cNvSpPr/>
          <p:nvPr/>
        </p:nvSpPr>
        <p:spPr bwMode="auto">
          <a:xfrm>
            <a:off x="2218267" y="5788025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4"/>
          <p:cNvSpPr/>
          <p:nvPr/>
        </p:nvSpPr>
        <p:spPr>
          <a:xfrm>
            <a:off x="2540001" y="4495801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617" y="1111250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3CB4B-5021-4AEA-8049-5645C0E311B4}" type="datetimeFigureOut">
              <a:rPr lang="en-GB"/>
              <a:pPr>
                <a:defRPr/>
              </a:pPr>
              <a:t>02/05/2019</a:t>
            </a:fld>
            <a:endParaRPr lang="en-GB" dirty="0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447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41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478A7-1937-4099-B666-B9C2B1CFF79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443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6E9D0-F4F8-4804-AFE2-D552F11B0F6F}" type="datetimeFigureOut">
              <a:rPr lang="en-GB"/>
              <a:pPr>
                <a:defRPr/>
              </a:pPr>
              <a:t>02/05/2019</a:t>
            </a:fld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0FC2D-5BE3-4583-8259-C93922DDCF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06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306AE-83D8-46EC-BA32-ABFD150AEAE4}" type="datetimeFigureOut">
              <a:rPr lang="en-GB"/>
              <a:pPr>
                <a:defRPr/>
              </a:pPr>
              <a:t>02/05/2019</a:t>
            </a:fld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4318A-DC24-4D37-AD78-D8123A5C68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93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D29C5B-387D-47F7-8A1F-A4D77C0FE4B6}" type="datetimeFigureOut">
              <a:rPr lang="en-GB"/>
              <a:pPr>
                <a:defRPr/>
              </a:pPr>
              <a:t>02/05/2019</a:t>
            </a:fld>
            <a:endParaRPr lang="en-GB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3B355A9-AC72-4F93-AFF6-967B87AD531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78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9"/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10"/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ectangle 11"/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Oval 19"/>
          <p:cNvSpPr/>
          <p:nvPr/>
        </p:nvSpPr>
        <p:spPr bwMode="auto">
          <a:xfrm>
            <a:off x="1765300" y="4867275"/>
            <a:ext cx="8572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Oval 20"/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Oval 21"/>
          <p:cNvSpPr/>
          <p:nvPr/>
        </p:nvSpPr>
        <p:spPr bwMode="auto">
          <a:xfrm>
            <a:off x="2218267" y="5791200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Oval 22"/>
          <p:cNvSpPr/>
          <p:nvPr/>
        </p:nvSpPr>
        <p:spPr bwMode="auto">
          <a:xfrm>
            <a:off x="2506134" y="4479926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12130617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</a:lstStyle>
          <a:p>
            <a:pPr>
              <a:defRPr/>
            </a:pPr>
            <a:fld id="{019ADB68-2608-4E31-926C-F9F0A5C280F2}" type="datetimeFigureOut">
              <a:rPr lang="en-GB"/>
              <a:pPr>
                <a:defRPr/>
              </a:pPr>
              <a:t>02/05/2019</a:t>
            </a:fld>
            <a:endParaRPr lang="en-GB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4272"/>
            <a:ext cx="3657600" cy="512233"/>
          </a:xfrm>
        </p:spPr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646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9913B-82D7-4EF5-B4FA-EFE4A2A4E37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44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9D071-054B-44D1-9F41-5ED75BCFDB2A}" type="datetimeFigureOut">
              <a:rPr lang="en-GB"/>
              <a:pPr>
                <a:defRPr/>
              </a:pPr>
              <a:t>02/05/2019</a:t>
            </a:fld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64221-70B4-4062-BEF5-DFA8ABC1E1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66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FDFB-D8D2-4C3E-AFDA-BBF81F888756}" type="datetimeFigureOut">
              <a:rPr lang="en-GB"/>
              <a:pPr>
                <a:defRPr/>
              </a:pPr>
              <a:t>02/05/2019</a:t>
            </a:fld>
            <a:endParaRPr lang="en-GB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F81F6-2458-4FF6-AEE2-42CEFD5CF88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98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11A1C1-7246-49C5-8774-30BF1F9A3268}" type="datetimeFigureOut">
              <a:rPr lang="en-GB"/>
              <a:pPr>
                <a:defRPr/>
              </a:pPr>
              <a:t>02/05/2019</a:t>
            </a:fld>
            <a:endParaRPr lang="en-GB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D70C68F-37F4-4A2F-9819-69F08C7B65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60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340FD-115E-44A5-A2BF-DE7D4861F5D4}" type="datetimeFigureOut">
              <a:rPr lang="en-GB"/>
              <a:pPr>
                <a:defRPr/>
              </a:pPr>
              <a:t>02/05/2019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87399-B30B-4E8E-8889-1342C42831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29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D153BAA-951B-428A-B3C5-2F87ADE9CA36}" type="datetimeFigureOut">
              <a:rPr lang="en-GB"/>
              <a:pPr>
                <a:defRPr/>
              </a:pPr>
              <a:t>02/05/2019</a:t>
            </a:fld>
            <a:endParaRPr lang="en-GB" dirty="0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769F915-910E-4694-A41F-DB0EA8C3460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713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Oval 12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E2C1B11-0B83-4118-A8A7-2A65CD4CB1E9}" type="datetimeFigureOut">
              <a:rPr lang="en-GB"/>
              <a:pPr>
                <a:defRPr/>
              </a:pPr>
              <a:t>02/05/2019</a:t>
            </a:fld>
            <a:endParaRPr lang="en-GB" dirty="0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A71CF1-0CB3-4971-AC08-70B1B21161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67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1F497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EB8B7B-5E1A-41A9-AA39-EB97B17AD391}" type="datetimeFigureOut">
              <a:rPr lang="en-GB"/>
              <a:pPr>
                <a:defRPr/>
              </a:pPr>
              <a:t>02/05/2019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1F497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A7E520-71CB-4779-AE57-ADCA4461D1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37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4471A6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B2C1D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DCB3B2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02" y="304800"/>
            <a:ext cx="9576273" cy="595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51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EDB45499E3C4A9CABBFB5D3A49FC1" ma:contentTypeVersion="" ma:contentTypeDescription="Create a new document." ma:contentTypeScope="" ma:versionID="5c5f75ac7c3d579760b9791698263576">
  <xsd:schema xmlns:xsd="http://www.w3.org/2001/XMLSchema" xmlns:xs="http://www.w3.org/2001/XMLSchema" xmlns:p="http://schemas.microsoft.com/office/2006/metadata/properties" xmlns:ns2="1b74abb2-0bc9-42e8-aab0-5e5156035123" targetNamespace="http://schemas.microsoft.com/office/2006/metadata/properties" ma:root="true" ma:fieldsID="b9ac8e7a53c5cc55c3a307b0fefe977b" ns2:_="">
    <xsd:import namespace="1b74abb2-0bc9-42e8-aab0-5e5156035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4abb2-0bc9-42e8-aab0-5e5156035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2AD607-EB10-4361-9761-DE2117BCCC24}"/>
</file>

<file path=customXml/itemProps2.xml><?xml version="1.0" encoding="utf-8"?>
<ds:datastoreItem xmlns:ds="http://schemas.openxmlformats.org/officeDocument/2006/customXml" ds:itemID="{7E130627-E598-49ED-AD9A-96C251B0B034}"/>
</file>

<file path=customXml/itemProps3.xml><?xml version="1.0" encoding="utf-8"?>
<ds:datastoreItem xmlns:ds="http://schemas.openxmlformats.org/officeDocument/2006/customXml" ds:itemID="{DA753C96-049A-432D-83E0-8AA0F4B1541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Comic Sans MS</vt:lpstr>
      <vt:lpstr>Wingdings</vt:lpstr>
      <vt:lpstr>Wingdings 2</vt:lpstr>
      <vt:lpstr>Oriel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DLECJGEdS@gov.scot</dc:creator>
  <cp:lastModifiedBy>McIver V (Valerie)</cp:lastModifiedBy>
  <cp:revision>3</cp:revision>
  <dcterms:created xsi:type="dcterms:W3CDTF">2018-08-28T18:12:56Z</dcterms:created>
  <dcterms:modified xsi:type="dcterms:W3CDTF">2019-05-02T10:30:05Z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0x010100403EDB45499E3C4A9CABBFB5D3A49FC1</vt:lpwstr>
  </property>
</Properties>
</file>