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sldIdLst>
    <p:sldId id="320" r:id="rId5"/>
    <p:sldId id="317" r:id="rId6"/>
    <p:sldId id="321" r:id="rId7"/>
    <p:sldId id="301" r:id="rId8"/>
    <p:sldId id="322" r:id="rId9"/>
    <p:sldId id="302" r:id="rId10"/>
    <p:sldId id="323" r:id="rId11"/>
    <p:sldId id="324" r:id="rId12"/>
    <p:sldId id="315" r:id="rId13"/>
    <p:sldId id="318" r:id="rId14"/>
    <p:sldId id="313" r:id="rId15"/>
    <p:sldId id="263" r:id="rId16"/>
    <p:sldId id="304"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88" userDrawn="1">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ura Erskine" initials="LE" lastIdx="29" clrIdx="0">
    <p:extLst>
      <p:ext uri="{19B8F6BF-5375-455C-9EA6-DF929625EA0E}">
        <p15:presenceInfo xmlns:p15="http://schemas.microsoft.com/office/powerpoint/2012/main" userId="S::Laura_Erskine@rnli.org.uk::35700926-1f7f-4c1d-9d02-aafcf6356bb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B5C"/>
    <a:srgbClr val="007D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599" autoAdjust="0"/>
    <p:restoredTop sz="93792" autoAdjust="0"/>
  </p:normalViewPr>
  <p:slideViewPr>
    <p:cSldViewPr>
      <p:cViewPr varScale="1">
        <p:scale>
          <a:sx n="62" d="100"/>
          <a:sy n="62" d="100"/>
        </p:scale>
        <p:origin x="1744" y="56"/>
      </p:cViewPr>
      <p:guideLst>
        <p:guide orient="horz" pos="1888"/>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76244E-BBA3-4B36-B076-718715CBC1E8}" type="datetimeFigureOut">
              <a:rPr lang="en-GB" smtClean="0"/>
              <a:t>26/05/2023</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3F99EA-92DD-4127-AC64-7860277EFBC5}" type="slidenum">
              <a:rPr lang="en-GB" smtClean="0"/>
              <a:t>‹#›</a:t>
            </a:fld>
            <a:endParaRPr lang="en-GB" dirty="0"/>
          </a:p>
        </p:txBody>
      </p:sp>
    </p:spTree>
    <p:extLst>
      <p:ext uri="{BB962C8B-B14F-4D97-AF65-F5344CB8AC3E}">
        <p14:creationId xmlns:p14="http://schemas.microsoft.com/office/powerpoint/2010/main" val="29864515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03F99EA-92DD-4127-AC64-7860277EFBC5}" type="slidenum">
              <a:rPr lang="en-GB" smtClean="0"/>
              <a:t>3</a:t>
            </a:fld>
            <a:endParaRPr lang="en-GB" dirty="0"/>
          </a:p>
        </p:txBody>
      </p:sp>
    </p:spTree>
    <p:extLst>
      <p:ext uri="{BB962C8B-B14F-4D97-AF65-F5344CB8AC3E}">
        <p14:creationId xmlns:p14="http://schemas.microsoft.com/office/powerpoint/2010/main" val="21666969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u="none" dirty="0"/>
          </a:p>
        </p:txBody>
      </p:sp>
      <p:sp>
        <p:nvSpPr>
          <p:cNvPr id="4" name="Slide Number Placeholder 3"/>
          <p:cNvSpPr>
            <a:spLocks noGrp="1"/>
          </p:cNvSpPr>
          <p:nvPr>
            <p:ph type="sldNum" sz="quarter" idx="5"/>
          </p:nvPr>
        </p:nvSpPr>
        <p:spPr/>
        <p:txBody>
          <a:bodyPr/>
          <a:lstStyle/>
          <a:p>
            <a:fld id="{803F99EA-92DD-4127-AC64-7860277EFBC5}" type="slidenum">
              <a:rPr lang="en-GB" smtClean="0"/>
              <a:t>4</a:t>
            </a:fld>
            <a:endParaRPr lang="en-GB" dirty="0"/>
          </a:p>
        </p:txBody>
      </p:sp>
    </p:spTree>
    <p:extLst>
      <p:ext uri="{BB962C8B-B14F-4D97-AF65-F5344CB8AC3E}">
        <p14:creationId xmlns:p14="http://schemas.microsoft.com/office/powerpoint/2010/main" val="2978812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dirty="0"/>
          </a:p>
        </p:txBody>
      </p:sp>
      <p:sp>
        <p:nvSpPr>
          <p:cNvPr id="4" name="Slide Number Placeholder 3"/>
          <p:cNvSpPr>
            <a:spLocks noGrp="1"/>
          </p:cNvSpPr>
          <p:nvPr>
            <p:ph type="sldNum" sz="quarter" idx="5"/>
          </p:nvPr>
        </p:nvSpPr>
        <p:spPr/>
        <p:txBody>
          <a:bodyPr/>
          <a:lstStyle/>
          <a:p>
            <a:fld id="{803F99EA-92DD-4127-AC64-7860277EFBC5}" type="slidenum">
              <a:rPr lang="en-GB" smtClean="0"/>
              <a:t>6</a:t>
            </a:fld>
            <a:endParaRPr lang="en-GB" dirty="0"/>
          </a:p>
        </p:txBody>
      </p:sp>
    </p:spTree>
    <p:extLst>
      <p:ext uri="{BB962C8B-B14F-4D97-AF65-F5344CB8AC3E}">
        <p14:creationId xmlns:p14="http://schemas.microsoft.com/office/powerpoint/2010/main" val="32262606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03F99EA-92DD-4127-AC64-7860277EFBC5}" type="slidenum">
              <a:rPr lang="en-GB" smtClean="0"/>
              <a:t>9</a:t>
            </a:fld>
            <a:endParaRPr lang="en-GB" dirty="0"/>
          </a:p>
        </p:txBody>
      </p:sp>
    </p:spTree>
    <p:extLst>
      <p:ext uri="{BB962C8B-B14F-4D97-AF65-F5344CB8AC3E}">
        <p14:creationId xmlns:p14="http://schemas.microsoft.com/office/powerpoint/2010/main" val="5516007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03F99EA-92DD-4127-AC64-7860277EFBC5}" type="slidenum">
              <a:rPr lang="en-GB" smtClean="0"/>
              <a:t>11</a:t>
            </a:fld>
            <a:endParaRPr lang="en-GB" dirty="0"/>
          </a:p>
        </p:txBody>
      </p:sp>
    </p:spTree>
    <p:extLst>
      <p:ext uri="{BB962C8B-B14F-4D97-AF65-F5344CB8AC3E}">
        <p14:creationId xmlns:p14="http://schemas.microsoft.com/office/powerpoint/2010/main" val="4273297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03F99EA-92DD-4127-AC64-7860277EFBC5}" type="slidenum">
              <a:rPr lang="en-GB" smtClean="0"/>
              <a:t>12</a:t>
            </a:fld>
            <a:endParaRPr lang="en-GB" dirty="0"/>
          </a:p>
        </p:txBody>
      </p:sp>
    </p:spTree>
    <p:extLst>
      <p:ext uri="{BB962C8B-B14F-4D97-AF65-F5344CB8AC3E}">
        <p14:creationId xmlns:p14="http://schemas.microsoft.com/office/powerpoint/2010/main" val="29397455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03F99EA-92DD-4127-AC64-7860277EFBC5}" type="slidenum">
              <a:rPr lang="en-GB" smtClean="0"/>
              <a:t>13</a:t>
            </a:fld>
            <a:endParaRPr lang="en-GB" dirty="0"/>
          </a:p>
        </p:txBody>
      </p:sp>
    </p:spTree>
    <p:extLst>
      <p:ext uri="{BB962C8B-B14F-4D97-AF65-F5344CB8AC3E}">
        <p14:creationId xmlns:p14="http://schemas.microsoft.com/office/powerpoint/2010/main" val="10270564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57436" y="4174231"/>
            <a:ext cx="5686400" cy="864097"/>
          </a:xfrm>
        </p:spPr>
        <p:txBody>
          <a:bodyPr>
            <a:normAutofit/>
          </a:bodyPr>
          <a:lstStyle>
            <a:lvl1pPr algn="l">
              <a:defRPr sz="4000" b="1">
                <a:solidFill>
                  <a:srgbClr val="002B5C"/>
                </a:solidFill>
                <a:latin typeface="Arial" pitchFamily="34" charset="0"/>
                <a:cs typeface="Arial" pitchFamily="34" charset="0"/>
              </a:defRPr>
            </a:lvl1pPr>
          </a:lstStyle>
          <a:p>
            <a:r>
              <a:rPr lang="en-US" dirty="0"/>
              <a:t>Main heading</a:t>
            </a:r>
            <a:endParaRPr lang="en-GB" dirty="0"/>
          </a:p>
        </p:txBody>
      </p:sp>
      <p:sp>
        <p:nvSpPr>
          <p:cNvPr id="3" name="Subtitle 2"/>
          <p:cNvSpPr>
            <a:spLocks noGrp="1"/>
          </p:cNvSpPr>
          <p:nvPr>
            <p:ph type="subTitle" idx="1" hasCustomPrompt="1"/>
          </p:nvPr>
        </p:nvSpPr>
        <p:spPr>
          <a:xfrm>
            <a:off x="389112" y="4966320"/>
            <a:ext cx="6400800" cy="694928"/>
          </a:xfrm>
        </p:spPr>
        <p:txBody>
          <a:bodyPr>
            <a:normAutofit/>
          </a:bodyPr>
          <a:lstStyle>
            <a:lvl1pPr marL="0" indent="0" algn="l">
              <a:buNone/>
              <a:defRPr sz="2000">
                <a:solidFill>
                  <a:schemeClr val="bg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a:t>
            </a:r>
            <a:endParaRPr lang="en-GB" dirty="0"/>
          </a:p>
        </p:txBody>
      </p:sp>
      <p:sp>
        <p:nvSpPr>
          <p:cNvPr id="4" name="Date Placeholder 3"/>
          <p:cNvSpPr>
            <a:spLocks noGrp="1"/>
          </p:cNvSpPr>
          <p:nvPr>
            <p:ph type="dt" sz="half" idx="10"/>
          </p:nvPr>
        </p:nvSpPr>
        <p:spPr/>
        <p:txBody>
          <a:bodyPr/>
          <a:lstStyle/>
          <a:p>
            <a:fld id="{2FFB56A1-BCEA-4DC1-8BF2-692F416A8450}" type="datetimeFigureOut">
              <a:rPr lang="en-GB" smtClean="0"/>
              <a:pPr/>
              <a:t>26/05/2023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BF1DD72-2295-416E-A2EC-9B0AF104EB17}" type="slidenum">
              <a:rPr lang="en-GB" smtClean="0"/>
              <a:pPr/>
              <a:t>‹#›</a:t>
            </a:fld>
            <a:endParaRPr lang="en-GB" dirty="0"/>
          </a:p>
        </p:txBody>
      </p:sp>
      <p:pic>
        <p:nvPicPr>
          <p:cNvPr id="1026" name="Picture 2"/>
          <p:cNvPicPr>
            <a:picLocks noChangeAspect="1" noChangeArrowheads="1"/>
          </p:cNvPicPr>
          <p:nvPr userDrawn="1"/>
        </p:nvPicPr>
        <p:blipFill>
          <a:blip r:embed="rId2" cstate="print"/>
          <a:srcRect/>
          <a:stretch>
            <a:fillRect/>
          </a:stretch>
        </p:blipFill>
        <p:spPr bwMode="auto">
          <a:xfrm>
            <a:off x="4544506" y="476672"/>
            <a:ext cx="4081571" cy="1440160"/>
          </a:xfrm>
          <a:prstGeom prst="rect">
            <a:avLst/>
          </a:prstGeom>
          <a:noFill/>
          <a:ln w="9525">
            <a:noFill/>
            <a:miter lim="800000"/>
            <a:headEnd/>
            <a:tailEnd/>
          </a:ln>
          <a:effectLst/>
        </p:spPr>
      </p:pic>
      <p:sp>
        <p:nvSpPr>
          <p:cNvPr id="9" name="Freeform 8"/>
          <p:cNvSpPr/>
          <p:nvPr userDrawn="1"/>
        </p:nvSpPr>
        <p:spPr>
          <a:xfrm>
            <a:off x="467544" y="6269360"/>
            <a:ext cx="8136904" cy="183976"/>
          </a:xfrm>
          <a:custGeom>
            <a:avLst/>
            <a:gdLst>
              <a:gd name="connsiteX0" fmla="*/ 0 w 7461849"/>
              <a:gd name="connsiteY0" fmla="*/ 307675 h 346494"/>
              <a:gd name="connsiteX1" fmla="*/ 2303253 w 7461849"/>
              <a:gd name="connsiteY1" fmla="*/ 5751 h 346494"/>
              <a:gd name="connsiteX2" fmla="*/ 5331125 w 7461849"/>
              <a:gd name="connsiteY2" fmla="*/ 342181 h 346494"/>
              <a:gd name="connsiteX3" fmla="*/ 7461849 w 7461849"/>
              <a:gd name="connsiteY3" fmla="*/ 31630 h 346494"/>
            </a:gdLst>
            <a:ahLst/>
            <a:cxnLst>
              <a:cxn ang="0">
                <a:pos x="connsiteX0" y="connsiteY0"/>
              </a:cxn>
              <a:cxn ang="0">
                <a:pos x="connsiteX1" y="connsiteY1"/>
              </a:cxn>
              <a:cxn ang="0">
                <a:pos x="connsiteX2" y="connsiteY2"/>
              </a:cxn>
              <a:cxn ang="0">
                <a:pos x="connsiteX3" y="connsiteY3"/>
              </a:cxn>
            </a:cxnLst>
            <a:rect l="l" t="t" r="r" b="b"/>
            <a:pathLst>
              <a:path w="7461849" h="346494">
                <a:moveTo>
                  <a:pt x="0" y="307675"/>
                </a:moveTo>
                <a:cubicBezTo>
                  <a:pt x="707366" y="153837"/>
                  <a:pt x="1414732" y="0"/>
                  <a:pt x="2303253" y="5751"/>
                </a:cubicBezTo>
                <a:cubicBezTo>
                  <a:pt x="3191774" y="11502"/>
                  <a:pt x="4471359" y="337868"/>
                  <a:pt x="5331125" y="342181"/>
                </a:cubicBezTo>
                <a:cubicBezTo>
                  <a:pt x="6190891" y="346494"/>
                  <a:pt x="6826370" y="189062"/>
                  <a:pt x="7461849" y="31630"/>
                </a:cubicBezTo>
              </a:path>
            </a:pathLst>
          </a:custGeom>
          <a:noFill/>
          <a:ln w="12700">
            <a:solidFill>
              <a:srgbClr val="002B5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6689DFD2-9D3B-873D-4AE9-DD920816C6B7}"/>
              </a:ext>
            </a:extLst>
          </p:cNvPr>
          <p:cNvSpPr txBox="1"/>
          <p:nvPr userDrawn="1"/>
        </p:nvSpPr>
        <p:spPr>
          <a:xfrm>
            <a:off x="6735552" y="6669360"/>
            <a:ext cx="2016224" cy="107722"/>
          </a:xfrm>
          <a:prstGeom prst="rect">
            <a:avLst/>
          </a:prstGeom>
          <a:noFill/>
        </p:spPr>
        <p:txBody>
          <a:bodyPr wrap="square" lIns="0" tIns="0" rIns="0" bIns="0" rtlCol="0">
            <a:spAutoFit/>
          </a:bodyPr>
          <a:lstStyle/>
          <a:p>
            <a:pPr algn="r"/>
            <a:r>
              <a:rPr lang="en-US" sz="700" b="1" dirty="0" err="1">
                <a:solidFill>
                  <a:srgbClr val="002B5C"/>
                </a:solidFill>
                <a:latin typeface="Helvetica" pitchFamily="2" charset="0"/>
              </a:rPr>
              <a:t>watersafetyscotland.org.uk</a:t>
            </a:r>
            <a:endParaRPr lang="en-US" sz="700" b="1" dirty="0">
              <a:solidFill>
                <a:srgbClr val="002B5C"/>
              </a:solidFill>
              <a:latin typeface="Helvetica" pitchFamily="2" charset="0"/>
            </a:endParaRPr>
          </a:p>
        </p:txBody>
      </p:sp>
      <p:cxnSp>
        <p:nvCxnSpPr>
          <p:cNvPr id="9" name="Straight Connector 8">
            <a:extLst>
              <a:ext uri="{FF2B5EF4-FFF2-40B4-BE49-F238E27FC236}">
                <a16:creationId xmlns:a16="http://schemas.microsoft.com/office/drawing/2014/main" id="{4CBCC83B-D74D-7D43-DCC9-988C51554207}"/>
              </a:ext>
            </a:extLst>
          </p:cNvPr>
          <p:cNvCxnSpPr/>
          <p:nvPr userDrawn="1"/>
        </p:nvCxnSpPr>
        <p:spPr>
          <a:xfrm>
            <a:off x="395536" y="6597352"/>
            <a:ext cx="8352928" cy="0"/>
          </a:xfrm>
          <a:prstGeom prst="line">
            <a:avLst/>
          </a:prstGeom>
          <a:ln w="25400">
            <a:solidFill>
              <a:srgbClr val="002B5C"/>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B18E9C9D-A60C-2CFF-4055-19D938A06D0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77354"/>
          <a:stretch/>
        </p:blipFill>
        <p:spPr>
          <a:xfrm>
            <a:off x="0" y="0"/>
            <a:ext cx="9144000" cy="1340768"/>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FFB56A1-BCEA-4DC1-8BF2-692F416A8450}" type="datetimeFigureOut">
              <a:rPr lang="en-GB" smtClean="0"/>
              <a:pPr/>
              <a:t>26/05/2023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BF1DD72-2295-416E-A2EC-9B0AF104EB17}" type="slidenum">
              <a:rPr lang="en-GB" smtClean="0"/>
              <a:pPr/>
              <a:t>‹#›</a:t>
            </a:fld>
            <a:endParaRPr lang="en-GB"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FFB56A1-BCEA-4DC1-8BF2-692F416A8450}" type="datetimeFigureOut">
              <a:rPr lang="en-GB" smtClean="0"/>
              <a:pPr/>
              <a:t>26/05/2023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BF1DD72-2295-416E-A2EC-9B0AF104EB17}" type="slidenum">
              <a:rPr lang="en-GB" smtClean="0"/>
              <a:pPr/>
              <a:t>‹#›</a:t>
            </a:fld>
            <a:endParaRPr lang="en-GB"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FFB56A1-BCEA-4DC1-8BF2-692F416A8450}" type="datetimeFigureOut">
              <a:rPr lang="en-GB" smtClean="0"/>
              <a:pPr/>
              <a:t>26/05/2023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BF1DD72-2295-416E-A2EC-9B0AF104EB17}" type="slidenum">
              <a:rPr lang="en-GB" smtClean="0"/>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05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6732240" y="260648"/>
            <a:ext cx="2037854" cy="719046"/>
          </a:xfrm>
          <a:prstGeom prst="rect">
            <a:avLst/>
          </a:prstGeom>
          <a:noFill/>
          <a:ln w="9525">
            <a:noFill/>
            <a:miter lim="800000"/>
            <a:headEnd/>
            <a:tailEnd/>
          </a:ln>
          <a:effectLst/>
        </p:spPr>
      </p:pic>
      <p:sp>
        <p:nvSpPr>
          <p:cNvPr id="11" name="Title 1"/>
          <p:cNvSpPr>
            <a:spLocks noGrp="1"/>
          </p:cNvSpPr>
          <p:nvPr>
            <p:ph type="ctrTitle" hasCustomPrompt="1"/>
          </p:nvPr>
        </p:nvSpPr>
        <p:spPr>
          <a:xfrm>
            <a:off x="467544" y="908720"/>
            <a:ext cx="5686400" cy="864097"/>
          </a:xfrm>
        </p:spPr>
        <p:txBody>
          <a:bodyPr>
            <a:normAutofit/>
          </a:bodyPr>
          <a:lstStyle>
            <a:lvl1pPr algn="l">
              <a:defRPr sz="3200" b="1">
                <a:solidFill>
                  <a:srgbClr val="002B5C"/>
                </a:solidFill>
                <a:latin typeface="Arial" pitchFamily="34" charset="0"/>
                <a:cs typeface="Arial" pitchFamily="34" charset="0"/>
              </a:defRPr>
            </a:lvl1pPr>
          </a:lstStyle>
          <a:p>
            <a:r>
              <a:rPr lang="en-US" dirty="0"/>
              <a:t>Heading</a:t>
            </a:r>
            <a:endParaRPr lang="en-GB" dirty="0"/>
          </a:p>
        </p:txBody>
      </p:sp>
      <p:sp>
        <p:nvSpPr>
          <p:cNvPr id="14" name="Subtitle 2"/>
          <p:cNvSpPr>
            <a:spLocks noGrp="1"/>
          </p:cNvSpPr>
          <p:nvPr>
            <p:ph type="subTitle" idx="1" hasCustomPrompt="1"/>
          </p:nvPr>
        </p:nvSpPr>
        <p:spPr>
          <a:xfrm>
            <a:off x="465312" y="1988840"/>
            <a:ext cx="6400800" cy="694928"/>
          </a:xfrm>
        </p:spPr>
        <p:txBody>
          <a:bodyPr>
            <a:normAutofit/>
          </a:bodyPr>
          <a:lstStyle>
            <a:lvl1pPr marL="0" indent="0" algn="l">
              <a:buNone/>
              <a:defRPr sz="160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Body text</a:t>
            </a:r>
            <a:endParaRPr lang="en-GB" dirty="0"/>
          </a:p>
        </p:txBody>
      </p:sp>
      <p:pic>
        <p:nvPicPr>
          <p:cNvPr id="3" name="Picture 2">
            <a:extLst>
              <a:ext uri="{FF2B5EF4-FFF2-40B4-BE49-F238E27FC236}">
                <a16:creationId xmlns:a16="http://schemas.microsoft.com/office/drawing/2014/main" id="{6889E679-900B-A04B-ADCE-57CB30C38D2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6476603"/>
            <a:ext cx="9144000" cy="381397"/>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FB56A1-BCEA-4DC1-8BF2-692F416A8450}" type="datetimeFigureOut">
              <a:rPr lang="en-GB" smtClean="0"/>
              <a:pPr/>
              <a:t>26/05/2023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BF1DD72-2295-416E-A2EC-9B0AF104EB17}" type="slidenum">
              <a:rPr lang="en-GB" smtClean="0"/>
              <a:pPr/>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FFB56A1-BCEA-4DC1-8BF2-692F416A8450}" type="datetimeFigureOut">
              <a:rPr lang="en-GB" smtClean="0"/>
              <a:pPr/>
              <a:t>26/05/2023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BF1DD72-2295-416E-A2EC-9B0AF104EB17}" type="slidenum">
              <a:rPr lang="en-GB" smtClean="0"/>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FFB56A1-BCEA-4DC1-8BF2-692F416A8450}" type="datetimeFigureOut">
              <a:rPr lang="en-GB" smtClean="0"/>
              <a:pPr/>
              <a:t>26/05/2023</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5BF1DD72-2295-416E-A2EC-9B0AF104EB17}" type="slidenum">
              <a:rPr lang="en-GB" smtClean="0"/>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pic>
        <p:nvPicPr>
          <p:cNvPr id="7" name="Picture 6">
            <a:extLst>
              <a:ext uri="{FF2B5EF4-FFF2-40B4-BE49-F238E27FC236}">
                <a16:creationId xmlns:a16="http://schemas.microsoft.com/office/drawing/2014/main" id="{00D5AA74-DD55-544D-9805-CDDA16D6EFC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77806"/>
          <a:stretch/>
        </p:blipFill>
        <p:spPr>
          <a:xfrm>
            <a:off x="-1" y="0"/>
            <a:ext cx="9144001" cy="1309911"/>
          </a:xfrm>
          <a:prstGeom prst="rect">
            <a:avLst/>
          </a:prstGeom>
        </p:spPr>
      </p:pic>
      <p:sp>
        <p:nvSpPr>
          <p:cNvPr id="3" name="TextBox 2">
            <a:extLst>
              <a:ext uri="{FF2B5EF4-FFF2-40B4-BE49-F238E27FC236}">
                <a16:creationId xmlns:a16="http://schemas.microsoft.com/office/drawing/2014/main" id="{726EB1FC-9F4C-8743-3E62-8D5BA7D78640}"/>
              </a:ext>
            </a:extLst>
          </p:cNvPr>
          <p:cNvSpPr txBox="1"/>
          <p:nvPr userDrawn="1"/>
        </p:nvSpPr>
        <p:spPr>
          <a:xfrm>
            <a:off x="6735552" y="6669360"/>
            <a:ext cx="2016224" cy="107722"/>
          </a:xfrm>
          <a:prstGeom prst="rect">
            <a:avLst/>
          </a:prstGeom>
          <a:noFill/>
        </p:spPr>
        <p:txBody>
          <a:bodyPr wrap="square" lIns="0" tIns="0" rIns="0" bIns="0" rtlCol="0">
            <a:spAutoFit/>
          </a:bodyPr>
          <a:lstStyle/>
          <a:p>
            <a:pPr algn="r"/>
            <a:r>
              <a:rPr lang="en-US" sz="700" b="1" dirty="0" err="1">
                <a:solidFill>
                  <a:srgbClr val="002B5C"/>
                </a:solidFill>
                <a:latin typeface="Helvetica" pitchFamily="2" charset="0"/>
              </a:rPr>
              <a:t>watersafetyscotland.org.uk</a:t>
            </a:r>
            <a:endParaRPr lang="en-US" sz="700" b="1" dirty="0">
              <a:solidFill>
                <a:srgbClr val="002B5C"/>
              </a:solidFill>
              <a:latin typeface="Helvetica" pitchFamily="2" charset="0"/>
            </a:endParaRPr>
          </a:p>
        </p:txBody>
      </p:sp>
      <p:cxnSp>
        <p:nvCxnSpPr>
          <p:cNvPr id="4" name="Straight Connector 3">
            <a:extLst>
              <a:ext uri="{FF2B5EF4-FFF2-40B4-BE49-F238E27FC236}">
                <a16:creationId xmlns:a16="http://schemas.microsoft.com/office/drawing/2014/main" id="{8281F8B3-F8BE-B3C9-BFD8-9748A451619E}"/>
              </a:ext>
            </a:extLst>
          </p:cNvPr>
          <p:cNvCxnSpPr/>
          <p:nvPr userDrawn="1"/>
        </p:nvCxnSpPr>
        <p:spPr>
          <a:xfrm>
            <a:off x="395536" y="6597352"/>
            <a:ext cx="8352928" cy="0"/>
          </a:xfrm>
          <a:prstGeom prst="line">
            <a:avLst/>
          </a:prstGeom>
          <a:ln w="25400">
            <a:solidFill>
              <a:srgbClr val="002B5C"/>
            </a:solidFill>
          </a:ln>
        </p:spPr>
        <p:style>
          <a:lnRef idx="1">
            <a:schemeClr val="accent1"/>
          </a:lnRef>
          <a:fillRef idx="0">
            <a:schemeClr val="accent1"/>
          </a:fillRef>
          <a:effectRef idx="0">
            <a:schemeClr val="accent1"/>
          </a:effectRef>
          <a:fontRef idx="minor">
            <a:schemeClr val="tx1"/>
          </a:fontRef>
        </p:style>
      </p:cxn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3C96EE1-D743-B440-B0C7-116767CB4DE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74180"/>
          <a:stretch/>
        </p:blipFill>
        <p:spPr>
          <a:xfrm>
            <a:off x="0" y="1"/>
            <a:ext cx="9144000" cy="1523948"/>
          </a:xfrm>
          <a:prstGeom prst="rect">
            <a:avLst/>
          </a:prstGeom>
        </p:spPr>
      </p:pic>
      <p:sp>
        <p:nvSpPr>
          <p:cNvPr id="3" name="TextBox 2">
            <a:extLst>
              <a:ext uri="{FF2B5EF4-FFF2-40B4-BE49-F238E27FC236}">
                <a16:creationId xmlns:a16="http://schemas.microsoft.com/office/drawing/2014/main" id="{9AB0F9E8-F621-EC5F-DDE4-3AD186F5CAFB}"/>
              </a:ext>
            </a:extLst>
          </p:cNvPr>
          <p:cNvSpPr txBox="1"/>
          <p:nvPr userDrawn="1"/>
        </p:nvSpPr>
        <p:spPr>
          <a:xfrm>
            <a:off x="6735552" y="6669360"/>
            <a:ext cx="2016224" cy="107722"/>
          </a:xfrm>
          <a:prstGeom prst="rect">
            <a:avLst/>
          </a:prstGeom>
          <a:noFill/>
        </p:spPr>
        <p:txBody>
          <a:bodyPr wrap="square" lIns="0" tIns="0" rIns="0" bIns="0" rtlCol="0">
            <a:spAutoFit/>
          </a:bodyPr>
          <a:lstStyle/>
          <a:p>
            <a:pPr algn="r"/>
            <a:r>
              <a:rPr lang="en-US" sz="700" b="1" dirty="0" err="1">
                <a:solidFill>
                  <a:srgbClr val="002B5C"/>
                </a:solidFill>
                <a:latin typeface="Helvetica" pitchFamily="2" charset="0"/>
              </a:rPr>
              <a:t>watersafetyscotland.org.uk</a:t>
            </a:r>
            <a:endParaRPr lang="en-US" sz="700" b="1" dirty="0">
              <a:solidFill>
                <a:srgbClr val="002B5C"/>
              </a:solidFill>
              <a:latin typeface="Helvetica" pitchFamily="2" charset="0"/>
            </a:endParaRPr>
          </a:p>
        </p:txBody>
      </p:sp>
      <p:cxnSp>
        <p:nvCxnSpPr>
          <p:cNvPr id="4" name="Straight Connector 3">
            <a:extLst>
              <a:ext uri="{FF2B5EF4-FFF2-40B4-BE49-F238E27FC236}">
                <a16:creationId xmlns:a16="http://schemas.microsoft.com/office/drawing/2014/main" id="{63B07327-45F8-E2EC-90F7-1E3C0B3113F7}"/>
              </a:ext>
            </a:extLst>
          </p:cNvPr>
          <p:cNvCxnSpPr/>
          <p:nvPr userDrawn="1"/>
        </p:nvCxnSpPr>
        <p:spPr>
          <a:xfrm>
            <a:off x="395536" y="6597352"/>
            <a:ext cx="8352928" cy="0"/>
          </a:xfrm>
          <a:prstGeom prst="line">
            <a:avLst/>
          </a:prstGeom>
          <a:ln w="25400">
            <a:solidFill>
              <a:srgbClr val="002B5C"/>
            </a:solidFill>
          </a:ln>
        </p:spPr>
        <p:style>
          <a:lnRef idx="1">
            <a:schemeClr val="accent1"/>
          </a:lnRef>
          <a:fillRef idx="0">
            <a:schemeClr val="accent1"/>
          </a:fillRef>
          <a:effectRef idx="0">
            <a:schemeClr val="accent1"/>
          </a:effectRef>
          <a:fontRef idx="minor">
            <a:schemeClr val="tx1"/>
          </a:fontRef>
        </p:style>
      </p:cxn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40A56B9-1B71-D140-9615-F978B9699F0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75405"/>
          <a:stretch/>
        </p:blipFill>
        <p:spPr>
          <a:xfrm>
            <a:off x="-2051" y="1"/>
            <a:ext cx="9146051" cy="1451970"/>
          </a:xfrm>
          <a:prstGeom prst="rect">
            <a:avLst/>
          </a:prstGeom>
        </p:spPr>
      </p:pic>
      <p:sp>
        <p:nvSpPr>
          <p:cNvPr id="2" name="TextBox 1">
            <a:extLst>
              <a:ext uri="{FF2B5EF4-FFF2-40B4-BE49-F238E27FC236}">
                <a16:creationId xmlns:a16="http://schemas.microsoft.com/office/drawing/2014/main" id="{19DDB641-996C-E942-271F-D9DDA7593EDE}"/>
              </a:ext>
            </a:extLst>
          </p:cNvPr>
          <p:cNvSpPr txBox="1"/>
          <p:nvPr userDrawn="1"/>
        </p:nvSpPr>
        <p:spPr>
          <a:xfrm>
            <a:off x="6735552" y="6669360"/>
            <a:ext cx="2016224" cy="107722"/>
          </a:xfrm>
          <a:prstGeom prst="rect">
            <a:avLst/>
          </a:prstGeom>
          <a:noFill/>
        </p:spPr>
        <p:txBody>
          <a:bodyPr wrap="square" lIns="0" tIns="0" rIns="0" bIns="0" rtlCol="0">
            <a:spAutoFit/>
          </a:bodyPr>
          <a:lstStyle/>
          <a:p>
            <a:pPr algn="r"/>
            <a:r>
              <a:rPr lang="en-US" sz="700" b="1" dirty="0" err="1">
                <a:solidFill>
                  <a:srgbClr val="002B5C"/>
                </a:solidFill>
                <a:latin typeface="Helvetica" pitchFamily="2" charset="0"/>
              </a:rPr>
              <a:t>watersafetyscotland.org.uk</a:t>
            </a:r>
            <a:endParaRPr lang="en-US" sz="700" b="1" dirty="0">
              <a:solidFill>
                <a:srgbClr val="002B5C"/>
              </a:solidFill>
              <a:latin typeface="Helvetica" pitchFamily="2" charset="0"/>
            </a:endParaRPr>
          </a:p>
        </p:txBody>
      </p:sp>
      <p:cxnSp>
        <p:nvCxnSpPr>
          <p:cNvPr id="3" name="Straight Connector 2">
            <a:extLst>
              <a:ext uri="{FF2B5EF4-FFF2-40B4-BE49-F238E27FC236}">
                <a16:creationId xmlns:a16="http://schemas.microsoft.com/office/drawing/2014/main" id="{F464A703-83B6-3F72-04B4-F8ED4F163F73}"/>
              </a:ext>
            </a:extLst>
          </p:cNvPr>
          <p:cNvCxnSpPr/>
          <p:nvPr userDrawn="1"/>
        </p:nvCxnSpPr>
        <p:spPr>
          <a:xfrm>
            <a:off x="395536" y="6597352"/>
            <a:ext cx="8352928" cy="0"/>
          </a:xfrm>
          <a:prstGeom prst="line">
            <a:avLst/>
          </a:prstGeom>
          <a:ln w="25400">
            <a:solidFill>
              <a:srgbClr val="002B5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37741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598B272-32C6-B373-7683-64103479524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77354"/>
          <a:stretch/>
        </p:blipFill>
        <p:spPr>
          <a:xfrm>
            <a:off x="0" y="0"/>
            <a:ext cx="9144000" cy="1340768"/>
          </a:xfrm>
          <a:prstGeom prst="rect">
            <a:avLst/>
          </a:prstGeom>
        </p:spPr>
      </p:pic>
      <p:sp>
        <p:nvSpPr>
          <p:cNvPr id="2" name="TextBox 1">
            <a:extLst>
              <a:ext uri="{FF2B5EF4-FFF2-40B4-BE49-F238E27FC236}">
                <a16:creationId xmlns:a16="http://schemas.microsoft.com/office/drawing/2014/main" id="{9F124DA6-4F31-054D-1643-2576352BBE26}"/>
              </a:ext>
            </a:extLst>
          </p:cNvPr>
          <p:cNvSpPr txBox="1"/>
          <p:nvPr userDrawn="1"/>
        </p:nvSpPr>
        <p:spPr>
          <a:xfrm>
            <a:off x="6735552" y="6669360"/>
            <a:ext cx="2016224" cy="107722"/>
          </a:xfrm>
          <a:prstGeom prst="rect">
            <a:avLst/>
          </a:prstGeom>
          <a:noFill/>
        </p:spPr>
        <p:txBody>
          <a:bodyPr wrap="square" lIns="0" tIns="0" rIns="0" bIns="0" rtlCol="0">
            <a:spAutoFit/>
          </a:bodyPr>
          <a:lstStyle/>
          <a:p>
            <a:pPr algn="r"/>
            <a:r>
              <a:rPr lang="en-US" sz="700" b="1" dirty="0" err="1">
                <a:solidFill>
                  <a:srgbClr val="002B5C"/>
                </a:solidFill>
                <a:latin typeface="Helvetica" pitchFamily="2" charset="0"/>
              </a:rPr>
              <a:t>watersafetyscotland.org.uk</a:t>
            </a:r>
            <a:endParaRPr lang="en-US" sz="700" b="1" dirty="0">
              <a:solidFill>
                <a:srgbClr val="002B5C"/>
              </a:solidFill>
              <a:latin typeface="Helvetica" pitchFamily="2" charset="0"/>
            </a:endParaRPr>
          </a:p>
        </p:txBody>
      </p:sp>
      <p:cxnSp>
        <p:nvCxnSpPr>
          <p:cNvPr id="3" name="Straight Connector 2">
            <a:extLst>
              <a:ext uri="{FF2B5EF4-FFF2-40B4-BE49-F238E27FC236}">
                <a16:creationId xmlns:a16="http://schemas.microsoft.com/office/drawing/2014/main" id="{41B02619-78A0-B394-DE31-46339B3C4207}"/>
              </a:ext>
            </a:extLst>
          </p:cNvPr>
          <p:cNvCxnSpPr/>
          <p:nvPr userDrawn="1"/>
        </p:nvCxnSpPr>
        <p:spPr>
          <a:xfrm>
            <a:off x="395536" y="6597352"/>
            <a:ext cx="8352928" cy="0"/>
          </a:xfrm>
          <a:prstGeom prst="line">
            <a:avLst/>
          </a:prstGeom>
          <a:ln w="25400">
            <a:solidFill>
              <a:srgbClr val="002B5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7451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FB56A1-BCEA-4DC1-8BF2-692F416A8450}" type="datetimeFigureOut">
              <a:rPr lang="en-GB" smtClean="0"/>
              <a:pPr/>
              <a:t>26/05/2023</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F1DD72-2295-416E-A2EC-9B0AF104EB17}"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6" r:id="rId10"/>
    <p:sldLayoutId id="2147483657" r:id="rId11"/>
    <p:sldLayoutId id="2147483658" r:id="rId12"/>
    <p:sldLayoutId id="2147483659"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slideLayout" Target="../slideLayouts/slideLayout9.xml"/><Relationship Id="rId1" Type="http://schemas.openxmlformats.org/officeDocument/2006/relationships/video" Target="https://www.youtube.com/embed/Ma6z3Ve91qE?feature=oembed"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image" Target="../media/image38.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40.emf"/></Relationships>
</file>

<file path=ppt/slides/_rels/slide13.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11.emf"/></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6.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2.jpeg"/><Relationship Id="rId7" Type="http://schemas.openxmlformats.org/officeDocument/2006/relationships/image" Target="../media/image25.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24.jpeg"/><Relationship Id="rId4" Type="http://schemas.openxmlformats.org/officeDocument/2006/relationships/image" Target="../media/image23.emf"/></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10.xml"/><Relationship Id="rId1" Type="http://schemas.openxmlformats.org/officeDocument/2006/relationships/video" Target="https://www.youtube.com/embed/LNtJmB7EK9g?feature=oembed"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6.xml"/><Relationship Id="rId4" Type="http://schemas.openxmlformats.org/officeDocument/2006/relationships/image" Target="../media/image29.emf"/></Relationships>
</file>

<file path=ppt/slides/_rels/slide9.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30.emf"/><Relationship Id="rId7" Type="http://schemas.openxmlformats.org/officeDocument/2006/relationships/image" Target="../media/image33.jpe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32.jpeg"/><Relationship Id="rId5" Type="http://schemas.openxmlformats.org/officeDocument/2006/relationships/image" Target="../media/image2.jpeg"/><Relationship Id="rId4" Type="http://schemas.openxmlformats.org/officeDocument/2006/relationships/image" Target="../media/image31.emf"/><Relationship Id="rId9" Type="http://schemas.openxmlformats.org/officeDocument/2006/relationships/image" Target="../media/image3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4BBCCA9-43B7-DC3A-262E-DD80A1C6A8E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4050" r="-53"/>
          <a:stretch/>
        </p:blipFill>
        <p:spPr>
          <a:xfrm>
            <a:off x="0" y="-26086"/>
            <a:ext cx="9144000" cy="6884086"/>
          </a:xfrm>
          <a:prstGeom prst="rect">
            <a:avLst/>
          </a:prstGeom>
        </p:spPr>
      </p:pic>
      <p:sp>
        <p:nvSpPr>
          <p:cNvPr id="10" name="TextBox 9">
            <a:extLst>
              <a:ext uri="{FF2B5EF4-FFF2-40B4-BE49-F238E27FC236}">
                <a16:creationId xmlns:a16="http://schemas.microsoft.com/office/drawing/2014/main" id="{04BD8619-278D-49E2-2E33-0D66679F1203}"/>
              </a:ext>
            </a:extLst>
          </p:cNvPr>
          <p:cNvSpPr txBox="1"/>
          <p:nvPr/>
        </p:nvSpPr>
        <p:spPr>
          <a:xfrm>
            <a:off x="755576" y="2924944"/>
            <a:ext cx="8064896" cy="1477328"/>
          </a:xfrm>
          <a:prstGeom prst="rect">
            <a:avLst/>
          </a:prstGeom>
          <a:noFill/>
        </p:spPr>
        <p:txBody>
          <a:bodyPr wrap="square" lIns="0" tIns="0" rIns="0" bIns="0" rtlCol="0">
            <a:spAutoFit/>
          </a:bodyPr>
          <a:lstStyle/>
          <a:p>
            <a:r>
              <a:rPr lang="en-US" sz="4800" b="1" dirty="0">
                <a:solidFill>
                  <a:schemeClr val="bg1"/>
                </a:solidFill>
                <a:latin typeface="HelveticaNeue LT 95 Black" panose="020B0500000000000000" pitchFamily="34" charset="0"/>
              </a:rPr>
              <a:t>Leasan </a:t>
            </a:r>
            <a:r>
              <a:rPr lang="en-US" sz="4800" b="1" dirty="0">
                <a:solidFill>
                  <a:schemeClr val="bg1"/>
                </a:solidFill>
                <a:latin typeface="Helvetica" pitchFamily="2" charset="0"/>
              </a:rPr>
              <a:t>S</a:t>
            </a:r>
            <a:r>
              <a:rPr lang="en-GB" sz="4800" b="1" dirty="0">
                <a:solidFill>
                  <a:schemeClr val="bg1"/>
                </a:solidFill>
                <a:effectLst/>
                <a:latin typeface="Helvetica" pitchFamily="2" charset="0"/>
                <a:ea typeface="Arial" panose="020B0604020202020204" pitchFamily="34" charset="0"/>
              </a:rPr>
              <a:t>àbhailte san Uisge </a:t>
            </a:r>
            <a:endParaRPr lang="en-US" sz="4800" b="1" dirty="0">
              <a:solidFill>
                <a:schemeClr val="bg1"/>
              </a:solidFill>
              <a:latin typeface="Helvetica" pitchFamily="2" charset="0"/>
            </a:endParaRPr>
          </a:p>
          <a:p>
            <a:r>
              <a:rPr lang="en-US" sz="4800" b="1"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Darna </a:t>
            </a:r>
            <a:r>
              <a:rPr lang="en-GB" sz="4800" b="1" dirty="0">
                <a:solidFill>
                  <a:srgbClr val="0070C0"/>
                </a:solidFill>
                <a:effectLst/>
                <a:latin typeface="Arial" panose="020B0604020202020204" pitchFamily="34" charset="0"/>
                <a:ea typeface="Arial" panose="020B0604020202020204" pitchFamily="34" charset="0"/>
              </a:rPr>
              <a:t>ì</a:t>
            </a:r>
            <a:r>
              <a:rPr lang="en-US" sz="4800" b="1" dirty="0">
                <a:solidFill>
                  <a:srgbClr val="0070C0"/>
                </a:solidFill>
                <a:effectLst/>
                <a:latin typeface="Helvetica Neue" panose="02000503000000020004" pitchFamily="2" charset="0"/>
                <a:ea typeface="Arial" panose="020B0604020202020204" pitchFamily="34" charset="0"/>
              </a:rPr>
              <a:t>re</a:t>
            </a:r>
            <a:endParaRPr lang="en-US" sz="4800" b="1"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24487233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AAF3D-C7B8-7483-F48C-0FDE232C51A9}"/>
              </a:ext>
            </a:extLst>
          </p:cNvPr>
          <p:cNvSpPr txBox="1">
            <a:spLocks/>
          </p:cNvSpPr>
          <p:nvPr/>
        </p:nvSpPr>
        <p:spPr>
          <a:xfrm>
            <a:off x="2068352" y="1198542"/>
            <a:ext cx="7075648" cy="526866"/>
          </a:xfrm>
          <a:prstGeom prst="rect">
            <a:avLst/>
          </a:prstGeom>
        </p:spPr>
        <p:txBody>
          <a:bodyPr vert="horz" lIns="0" tIns="0" rIns="0" bIns="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300" dirty="0">
                <a:solidFill>
                  <a:srgbClr val="002B5C"/>
                </a:solidFill>
                <a:effectLst/>
                <a:latin typeface="HelveticaNeue LT 95 Black" panose="020B0500000000000000" pitchFamily="34" charset="0"/>
                <a:ea typeface="Helvetica Neue" panose="02000503000000020004" pitchFamily="2" charset="0"/>
                <a:cs typeface="Helvetica Neue" panose="02000503000000020004" pitchFamily="2" charset="0"/>
              </a:rPr>
              <a:t>Gnìomh 5 </a:t>
            </a:r>
            <a:r>
              <a:rPr lang="en-GB" sz="2300" dirty="0">
                <a:solidFill>
                  <a:srgbClr val="002B5C"/>
                </a:solidFill>
                <a:effectLst/>
                <a:latin typeface="Helvetica Neue" panose="02000503000000020004" pitchFamily="2" charset="0"/>
                <a:ea typeface="Helvetica Neue" panose="02000503000000020004" pitchFamily="2" charset="0"/>
                <a:cs typeface="Helvetica Neue" panose="02000503000000020004" pitchFamily="2" charset="0"/>
              </a:rPr>
              <a:t>Ann an Èiginn, cuir fòn gu 999</a:t>
            </a:r>
            <a:endParaRPr lang="en-GB" sz="2300" dirty="0">
              <a:solidFill>
                <a:srgbClr val="002B5C"/>
              </a:solidFill>
              <a:latin typeface="Helvetica Neue" panose="02000503000000020004" pitchFamily="2" charset="0"/>
              <a:ea typeface="Helvetica Neue" panose="02000503000000020004" pitchFamily="2" charset="0"/>
              <a:cs typeface="Helvetica Neue" panose="02000503000000020004" pitchFamily="2" charset="0"/>
            </a:endParaRPr>
          </a:p>
        </p:txBody>
      </p:sp>
      <p:cxnSp>
        <p:nvCxnSpPr>
          <p:cNvPr id="3" name="Straight Connector 2">
            <a:extLst>
              <a:ext uri="{FF2B5EF4-FFF2-40B4-BE49-F238E27FC236}">
                <a16:creationId xmlns:a16="http://schemas.microsoft.com/office/drawing/2014/main" id="{BD95D07F-759A-0882-0ABD-62503B253BA0}"/>
              </a:ext>
            </a:extLst>
          </p:cNvPr>
          <p:cNvCxnSpPr>
            <a:cxnSpLocks/>
          </p:cNvCxnSpPr>
          <p:nvPr/>
        </p:nvCxnSpPr>
        <p:spPr>
          <a:xfrm>
            <a:off x="323528" y="1772816"/>
            <a:ext cx="8496944" cy="0"/>
          </a:xfrm>
          <a:prstGeom prst="line">
            <a:avLst/>
          </a:prstGeom>
          <a:ln>
            <a:solidFill>
              <a:schemeClr val="tx2"/>
            </a:solidFill>
          </a:ln>
        </p:spPr>
        <p:style>
          <a:lnRef idx="2">
            <a:schemeClr val="dk1"/>
          </a:lnRef>
          <a:fillRef idx="0">
            <a:schemeClr val="dk1"/>
          </a:fillRef>
          <a:effectRef idx="1">
            <a:schemeClr val="dk1"/>
          </a:effectRef>
          <a:fontRef idx="minor">
            <a:schemeClr val="tx1"/>
          </a:fontRef>
        </p:style>
      </p:cxnSp>
      <p:pic>
        <p:nvPicPr>
          <p:cNvPr id="5" name="Online Media 4" descr="In an Emergency, Call 999">
            <a:hlinkClick r:id="" action="ppaction://media"/>
            <a:extLst>
              <a:ext uri="{FF2B5EF4-FFF2-40B4-BE49-F238E27FC236}">
                <a16:creationId xmlns:a16="http://schemas.microsoft.com/office/drawing/2014/main" id="{94D7E9D1-B908-43D4-F269-2190ED826B96}"/>
              </a:ext>
            </a:extLst>
          </p:cNvPr>
          <p:cNvPicPr>
            <a:picLocks noRot="1" noChangeAspect="1"/>
          </p:cNvPicPr>
          <p:nvPr>
            <a:videoFile r:link="rId1"/>
          </p:nvPr>
        </p:nvPicPr>
        <p:blipFill>
          <a:blip r:embed="rId3"/>
          <a:stretch>
            <a:fillRect/>
          </a:stretch>
        </p:blipFill>
        <p:spPr>
          <a:xfrm>
            <a:off x="1110146" y="2132856"/>
            <a:ext cx="6923707" cy="3911894"/>
          </a:xfrm>
          <a:prstGeom prst="rect">
            <a:avLst/>
          </a:prstGeom>
        </p:spPr>
      </p:pic>
      <p:sp>
        <p:nvSpPr>
          <p:cNvPr id="4" name="TextBox 3">
            <a:extLst>
              <a:ext uri="{FF2B5EF4-FFF2-40B4-BE49-F238E27FC236}">
                <a16:creationId xmlns:a16="http://schemas.microsoft.com/office/drawing/2014/main" id="{CE5D0198-E28B-A030-8C8D-1617947F1A4B}"/>
              </a:ext>
            </a:extLst>
          </p:cNvPr>
          <p:cNvSpPr txBox="1"/>
          <p:nvPr/>
        </p:nvSpPr>
        <p:spPr>
          <a:xfrm>
            <a:off x="3023760" y="6165304"/>
            <a:ext cx="3096480" cy="553998"/>
          </a:xfrm>
          <a:prstGeom prst="rect">
            <a:avLst/>
          </a:prstGeom>
          <a:noFill/>
        </p:spPr>
        <p:txBody>
          <a:bodyPr wrap="square" lIns="0" tIns="0" rIns="0" bIns="0" rtlCol="0">
            <a:spAutoFit/>
          </a:bodyPr>
          <a:lstStyle/>
          <a:p>
            <a:pPr algn="ctr"/>
            <a:r>
              <a:rPr lang="en-GB" sz="1200" b="1" dirty="0" err="1">
                <a:solidFill>
                  <a:srgbClr val="007DAC"/>
                </a:solidFill>
                <a:effectLst/>
                <a:latin typeface="Helvetica Neue" panose="02000503000000020004" pitchFamily="2" charset="0"/>
                <a:ea typeface="Helvetica Neue" panose="02000503000000020004" pitchFamily="2" charset="0"/>
                <a:cs typeface="Helvetica Neue" panose="02000503000000020004" pitchFamily="2" charset="0"/>
              </a:rPr>
              <a:t>youtube.com</a:t>
            </a:r>
            <a:r>
              <a:rPr lang="en-GB" sz="1200" b="1" dirty="0">
                <a:solidFill>
                  <a:srgbClr val="007DAC"/>
                </a:solidFill>
                <a:effectLst/>
                <a:latin typeface="Helvetica Neue" panose="02000503000000020004" pitchFamily="2" charset="0"/>
                <a:ea typeface="Helvetica Neue" panose="02000503000000020004" pitchFamily="2" charset="0"/>
                <a:cs typeface="Helvetica Neue" panose="02000503000000020004" pitchFamily="2" charset="0"/>
              </a:rPr>
              <a:t>/</a:t>
            </a:r>
            <a:r>
              <a:rPr lang="en-GB" sz="1200" b="1" dirty="0" err="1">
                <a:solidFill>
                  <a:srgbClr val="007DAC"/>
                </a:solidFill>
                <a:effectLst/>
                <a:latin typeface="Helvetica Neue" panose="02000503000000020004" pitchFamily="2" charset="0"/>
                <a:ea typeface="Helvetica Neue" panose="02000503000000020004" pitchFamily="2" charset="0"/>
                <a:cs typeface="Helvetica Neue" panose="02000503000000020004" pitchFamily="2" charset="0"/>
              </a:rPr>
              <a:t>watch?v</a:t>
            </a:r>
            <a:r>
              <a:rPr lang="en-GB" sz="1200" b="1" dirty="0">
                <a:solidFill>
                  <a:srgbClr val="007DAC"/>
                </a:solidFill>
                <a:effectLst/>
                <a:latin typeface="Helvetica Neue" panose="02000503000000020004" pitchFamily="2" charset="0"/>
                <a:ea typeface="Helvetica Neue" panose="02000503000000020004" pitchFamily="2" charset="0"/>
                <a:cs typeface="Helvetica Neue" panose="02000503000000020004" pitchFamily="2" charset="0"/>
              </a:rPr>
              <a:t>=Ma6z3Ve91qE</a:t>
            </a:r>
          </a:p>
          <a:p>
            <a:pPr algn="ctr"/>
            <a:endParaRPr lang="en-GB" sz="1200" b="1" dirty="0">
              <a:solidFill>
                <a:srgbClr val="007DAC"/>
              </a:solidFill>
              <a:effectLst/>
              <a:latin typeface="Helvetica Neue" panose="02000503000000020004" pitchFamily="2" charset="0"/>
              <a:ea typeface="Helvetica Neue" panose="02000503000000020004" pitchFamily="2" charset="0"/>
              <a:cs typeface="Helvetica Neue" panose="02000503000000020004" pitchFamily="2" charset="0"/>
            </a:endParaRPr>
          </a:p>
          <a:p>
            <a:pPr algn="ctr"/>
            <a:endParaRPr lang="en-US" sz="1200" b="1" dirty="0">
              <a:solidFill>
                <a:srgbClr val="007DAC"/>
              </a:solidFill>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308481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DB302A9-0C4E-6D42-81E9-0565ED37A21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35" b="77219"/>
          <a:stretch/>
        </p:blipFill>
        <p:spPr>
          <a:xfrm>
            <a:off x="0" y="1"/>
            <a:ext cx="9144000" cy="1340768"/>
          </a:xfrm>
          <a:prstGeom prst="rect">
            <a:avLst/>
          </a:prstGeom>
        </p:spPr>
      </p:pic>
      <p:sp>
        <p:nvSpPr>
          <p:cNvPr id="9" name="Subtitle 2">
            <a:extLst>
              <a:ext uri="{FF2B5EF4-FFF2-40B4-BE49-F238E27FC236}">
                <a16:creationId xmlns:a16="http://schemas.microsoft.com/office/drawing/2014/main" id="{A15E609A-10E9-BB01-D2FE-8F27093638E9}"/>
              </a:ext>
            </a:extLst>
          </p:cNvPr>
          <p:cNvSpPr txBox="1">
            <a:spLocks/>
          </p:cNvSpPr>
          <p:nvPr/>
        </p:nvSpPr>
        <p:spPr>
          <a:xfrm>
            <a:off x="1475656" y="5589240"/>
            <a:ext cx="7416824" cy="1205199"/>
          </a:xfrm>
          <a:prstGeom prst="rect">
            <a:avLst/>
          </a:prstGeom>
          <a:ln>
            <a:noFill/>
          </a:ln>
        </p:spPr>
        <p:txBody>
          <a:bodyPr lIns="0" tIns="0" rIns="0" bIns="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500" dirty="0">
                <a:solidFill>
                  <a:schemeClr val="bg1"/>
                </a:solidFill>
                <a:latin typeface="Helvetica" pitchFamily="2" charset="0"/>
              </a:rPr>
              <a:t>Would you have entered the water?</a:t>
            </a:r>
          </a:p>
          <a:p>
            <a:r>
              <a:rPr lang="en-GB" sz="1500" dirty="0">
                <a:solidFill>
                  <a:schemeClr val="bg1"/>
                </a:solidFill>
                <a:latin typeface="Helvetica" pitchFamily="2" charset="0"/>
              </a:rPr>
              <a:t>What could you have said to prevent him entering the water?</a:t>
            </a:r>
          </a:p>
          <a:p>
            <a:r>
              <a:rPr lang="en-GB" sz="1500" dirty="0">
                <a:solidFill>
                  <a:schemeClr val="bg1"/>
                </a:solidFill>
                <a:latin typeface="Helvetica" pitchFamily="2" charset="0"/>
              </a:rPr>
              <a:t>Why is it important to never enter the water to help someone?</a:t>
            </a:r>
          </a:p>
          <a:p>
            <a:r>
              <a:rPr lang="en-GB" sz="1500" dirty="0">
                <a:solidFill>
                  <a:schemeClr val="bg1"/>
                </a:solidFill>
                <a:latin typeface="Helvetica" pitchFamily="2" charset="0"/>
              </a:rPr>
              <a:t>What are the appropriate steps to take if someone gets into trouble in the water?</a:t>
            </a:r>
          </a:p>
        </p:txBody>
      </p:sp>
      <p:sp>
        <p:nvSpPr>
          <p:cNvPr id="2" name="Title 1">
            <a:extLst>
              <a:ext uri="{FF2B5EF4-FFF2-40B4-BE49-F238E27FC236}">
                <a16:creationId xmlns:a16="http://schemas.microsoft.com/office/drawing/2014/main" id="{E2CACF5E-BDAF-59ED-83E4-B74660057AFC}"/>
              </a:ext>
            </a:extLst>
          </p:cNvPr>
          <p:cNvSpPr txBox="1">
            <a:spLocks/>
          </p:cNvSpPr>
          <p:nvPr/>
        </p:nvSpPr>
        <p:spPr>
          <a:xfrm>
            <a:off x="1969959" y="1198542"/>
            <a:ext cx="7075648" cy="526866"/>
          </a:xfrm>
          <a:prstGeom prst="rect">
            <a:avLst/>
          </a:prstGeom>
        </p:spPr>
        <p:txBody>
          <a:bodyPr vert="horz" lIns="0" tIns="0" rIns="0" bIns="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300" dirty="0">
                <a:solidFill>
                  <a:srgbClr val="002B5C"/>
                </a:solidFill>
                <a:effectLst/>
                <a:latin typeface="HelveticaNeue LT 95 Black" panose="020B0500000000000000" pitchFamily="34" charset="0"/>
                <a:ea typeface="Helvetica Neue" panose="02000503000000020004" pitchFamily="2" charset="0"/>
                <a:cs typeface="Helvetica Neue" panose="02000503000000020004" pitchFamily="2" charset="0"/>
              </a:rPr>
              <a:t>Geàrr-chunntas</a:t>
            </a:r>
            <a:r>
              <a:rPr lang="en-GB" sz="2300" dirty="0">
                <a:solidFill>
                  <a:srgbClr val="002B5C"/>
                </a:solidFill>
                <a:effectLst/>
                <a:latin typeface="Helvetica Neue" panose="02000503000000020004" pitchFamily="2" charset="0"/>
                <a:ea typeface="Helvetica Neue" panose="02000503000000020004" pitchFamily="2" charset="0"/>
                <a:cs typeface="Helvetica Neue" panose="02000503000000020004" pitchFamily="2" charset="0"/>
              </a:rPr>
              <a:t> - Ann an Èiginn, cuir fòn gu 999</a:t>
            </a:r>
            <a:endParaRPr lang="en-GB" sz="2300" dirty="0">
              <a:solidFill>
                <a:srgbClr val="002B5C"/>
              </a:solidFill>
              <a:latin typeface="Helvetica Neue" panose="02000503000000020004" pitchFamily="2" charset="0"/>
              <a:ea typeface="Helvetica Neue" panose="02000503000000020004" pitchFamily="2" charset="0"/>
              <a:cs typeface="Helvetica Neue" panose="02000503000000020004" pitchFamily="2" charset="0"/>
            </a:endParaRPr>
          </a:p>
        </p:txBody>
      </p:sp>
      <p:cxnSp>
        <p:nvCxnSpPr>
          <p:cNvPr id="3" name="Straight Connector 2">
            <a:extLst>
              <a:ext uri="{FF2B5EF4-FFF2-40B4-BE49-F238E27FC236}">
                <a16:creationId xmlns:a16="http://schemas.microsoft.com/office/drawing/2014/main" id="{74F77D56-2C58-AAC2-5AA0-A499708BEDD5}"/>
              </a:ext>
            </a:extLst>
          </p:cNvPr>
          <p:cNvCxnSpPr>
            <a:cxnSpLocks/>
          </p:cNvCxnSpPr>
          <p:nvPr/>
        </p:nvCxnSpPr>
        <p:spPr>
          <a:xfrm>
            <a:off x="323528" y="1772816"/>
            <a:ext cx="8496944" cy="0"/>
          </a:xfrm>
          <a:prstGeom prst="line">
            <a:avLst/>
          </a:prstGeom>
          <a:ln>
            <a:solidFill>
              <a:schemeClr val="tx2"/>
            </a:solidFill>
          </a:ln>
        </p:spPr>
        <p:style>
          <a:lnRef idx="2">
            <a:schemeClr val="dk1"/>
          </a:lnRef>
          <a:fillRef idx="0">
            <a:schemeClr val="dk1"/>
          </a:fillRef>
          <a:effectRef idx="1">
            <a:schemeClr val="dk1"/>
          </a:effectRef>
          <a:fontRef idx="minor">
            <a:schemeClr val="tx1"/>
          </a:fontRef>
        </p:style>
      </p:cxnSp>
      <p:pic>
        <p:nvPicPr>
          <p:cNvPr id="6" name="Picture 5">
            <a:extLst>
              <a:ext uri="{FF2B5EF4-FFF2-40B4-BE49-F238E27FC236}">
                <a16:creationId xmlns:a16="http://schemas.microsoft.com/office/drawing/2014/main" id="{5722CB8B-BFD8-E183-5070-5AFB2265EFA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t="22979" r="68500" b="33971"/>
          <a:stretch/>
        </p:blipFill>
        <p:spPr>
          <a:xfrm>
            <a:off x="467544" y="2147869"/>
            <a:ext cx="3048983" cy="4166943"/>
          </a:xfrm>
          <a:prstGeom prst="rect">
            <a:avLst/>
          </a:prstGeom>
        </p:spPr>
      </p:pic>
      <p:pic>
        <p:nvPicPr>
          <p:cNvPr id="8" name="Picture 7">
            <a:extLst>
              <a:ext uri="{FF2B5EF4-FFF2-40B4-BE49-F238E27FC236}">
                <a16:creationId xmlns:a16="http://schemas.microsoft.com/office/drawing/2014/main" id="{3273B1C0-A5EA-3935-DE42-9E42D9E23FD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41992" t="13186" r="11002" b="28937"/>
          <a:stretch/>
        </p:blipFill>
        <p:spPr>
          <a:xfrm>
            <a:off x="4644008" y="2060848"/>
            <a:ext cx="3384376" cy="4166943"/>
          </a:xfrm>
          <a:prstGeom prst="rect">
            <a:avLst/>
          </a:prstGeom>
          <a:ln>
            <a:noFill/>
          </a:ln>
        </p:spPr>
      </p:pic>
    </p:spTree>
    <p:extLst>
      <p:ext uri="{BB962C8B-B14F-4D97-AF65-F5344CB8AC3E}">
        <p14:creationId xmlns:p14="http://schemas.microsoft.com/office/powerpoint/2010/main" val="40777623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DBA07D1A-F872-8C4A-B742-28B401D7AB8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587" y="6466002"/>
            <a:ext cx="9144000" cy="381397"/>
          </a:xfrm>
          <a:prstGeom prst="rect">
            <a:avLst/>
          </a:prstGeom>
        </p:spPr>
      </p:pic>
      <p:sp>
        <p:nvSpPr>
          <p:cNvPr id="8" name="Title 1">
            <a:extLst>
              <a:ext uri="{FF2B5EF4-FFF2-40B4-BE49-F238E27FC236}">
                <a16:creationId xmlns:a16="http://schemas.microsoft.com/office/drawing/2014/main" id="{A6381B5B-D7AD-1FD1-AB94-301C25153D5A}"/>
              </a:ext>
            </a:extLst>
          </p:cNvPr>
          <p:cNvSpPr txBox="1">
            <a:spLocks/>
          </p:cNvSpPr>
          <p:nvPr/>
        </p:nvSpPr>
        <p:spPr>
          <a:xfrm>
            <a:off x="323528" y="1198542"/>
            <a:ext cx="7075648" cy="526866"/>
          </a:xfrm>
          <a:prstGeom prst="rect">
            <a:avLst/>
          </a:prstGeom>
        </p:spPr>
        <p:txBody>
          <a:bodyPr vert="horz" lIns="0" tIns="0" rIns="0" bIns="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300" dirty="0">
                <a:solidFill>
                  <a:srgbClr val="002B5C"/>
                </a:solidFill>
                <a:effectLst/>
                <a:latin typeface="HelveticaNeue LT 95 Black" panose="020B0500000000000000" pitchFamily="34" charset="0"/>
                <a:ea typeface="Helvetica Neue" panose="02000503000000020004" pitchFamily="2" charset="0"/>
                <a:cs typeface="Helvetica Neue" panose="02000503000000020004" pitchFamily="2" charset="0"/>
              </a:rPr>
              <a:t>Sùil air ais</a:t>
            </a:r>
            <a:r>
              <a:rPr lang="en-GB" sz="2300" dirty="0">
                <a:solidFill>
                  <a:srgbClr val="002B5C"/>
                </a:solidFill>
                <a:latin typeface="HelveticaNeue LT 95 Black" panose="020B0500000000000000" pitchFamily="34" charset="0"/>
                <a:ea typeface="Helvetica Neue" panose="02000503000000020004" pitchFamily="2" charset="0"/>
                <a:cs typeface="Helvetica Neue" panose="02000503000000020004" pitchFamily="2" charset="0"/>
              </a:rPr>
              <a:t>: </a:t>
            </a:r>
            <a:r>
              <a:rPr lang="en-GB" sz="2300" dirty="0">
                <a:solidFill>
                  <a:schemeClr val="bg2"/>
                </a:solidFill>
                <a:latin typeface="Helvetica Neue" panose="02000503000000020004" pitchFamily="2" charset="0"/>
                <a:ea typeface="Helvetica Neue" panose="02000503000000020004" pitchFamily="2" charset="0"/>
                <a:cs typeface="Helvetica Neue" panose="02000503000000020004" pitchFamily="2" charset="0"/>
              </a:rPr>
              <a:t>ceistean goirid</a:t>
            </a:r>
            <a:endParaRPr lang="en-GB" sz="2300" dirty="0">
              <a:latin typeface="Helvetica Neue" panose="02000503000000020004" pitchFamily="2" charset="0"/>
              <a:ea typeface="Helvetica Neue" panose="02000503000000020004" pitchFamily="2" charset="0"/>
              <a:cs typeface="Helvetica Neue" panose="02000503000000020004" pitchFamily="2" charset="0"/>
            </a:endParaRPr>
          </a:p>
        </p:txBody>
      </p:sp>
      <p:cxnSp>
        <p:nvCxnSpPr>
          <p:cNvPr id="9" name="Straight Connector 8">
            <a:extLst>
              <a:ext uri="{FF2B5EF4-FFF2-40B4-BE49-F238E27FC236}">
                <a16:creationId xmlns:a16="http://schemas.microsoft.com/office/drawing/2014/main" id="{7B8983CA-B66D-35B4-5016-CBFFE17E65AA}"/>
              </a:ext>
            </a:extLst>
          </p:cNvPr>
          <p:cNvCxnSpPr>
            <a:cxnSpLocks/>
          </p:cNvCxnSpPr>
          <p:nvPr/>
        </p:nvCxnSpPr>
        <p:spPr>
          <a:xfrm>
            <a:off x="323528" y="1772816"/>
            <a:ext cx="8496944" cy="0"/>
          </a:xfrm>
          <a:prstGeom prst="line">
            <a:avLst/>
          </a:prstGeom>
          <a:ln>
            <a:solidFill>
              <a:schemeClr val="tx2"/>
            </a:solidFill>
          </a:ln>
        </p:spPr>
        <p:style>
          <a:lnRef idx="2">
            <a:schemeClr val="dk1"/>
          </a:lnRef>
          <a:fillRef idx="0">
            <a:schemeClr val="dk1"/>
          </a:fillRef>
          <a:effectRef idx="1">
            <a:schemeClr val="dk1"/>
          </a:effectRef>
          <a:fontRef idx="minor">
            <a:schemeClr val="tx1"/>
          </a:fontRef>
        </p:style>
      </p:cxnSp>
      <p:sp>
        <p:nvSpPr>
          <p:cNvPr id="13" name="TextBox 12">
            <a:extLst>
              <a:ext uri="{FF2B5EF4-FFF2-40B4-BE49-F238E27FC236}">
                <a16:creationId xmlns:a16="http://schemas.microsoft.com/office/drawing/2014/main" id="{ED6D883F-A9F7-020B-0542-13705263542A}"/>
              </a:ext>
            </a:extLst>
          </p:cNvPr>
          <p:cNvSpPr txBox="1"/>
          <p:nvPr/>
        </p:nvSpPr>
        <p:spPr>
          <a:xfrm>
            <a:off x="447372" y="2132856"/>
            <a:ext cx="6434090" cy="4136645"/>
          </a:xfrm>
          <a:prstGeom prst="rect">
            <a:avLst/>
          </a:prstGeom>
          <a:noFill/>
        </p:spPr>
        <p:txBody>
          <a:bodyPr wrap="square" lIns="0" tIns="0" rIns="0" bIns="0" rtlCol="0">
            <a:spAutoFit/>
          </a:bodyPr>
          <a:lstStyle/>
          <a:p>
            <a:pPr marL="342900" lvl="0" indent="-342900">
              <a:lnSpc>
                <a:spcPts val="1780"/>
              </a:lnSpc>
              <a:spcAft>
                <a:spcPts val="1500"/>
              </a:spcAft>
              <a:buFont typeface="+mj-lt"/>
              <a:buAutoNum type="arabicPeriod"/>
            </a:pPr>
            <a:r>
              <a:rPr lang="en-GB" sz="1400" dirty="0">
                <a:solidFill>
                  <a:srgbClr val="002B5C"/>
                </a:solidFill>
                <a:effectLst/>
                <a:latin typeface="Helvetica Neue" panose="02000503000000020004" pitchFamily="2" charset="0"/>
                <a:ea typeface="Helvetica Neue" panose="02000503000000020004" pitchFamily="2" charset="0"/>
                <a:cs typeface="Helvetica Neue" panose="02000503000000020004" pitchFamily="2" charset="0"/>
              </a:rPr>
              <a:t>Tha cunnartan an-còmhnaidh furasta fhaicinn.</a:t>
            </a:r>
          </a:p>
          <a:p>
            <a:pPr marL="342900" lvl="0" indent="-342900">
              <a:lnSpc>
                <a:spcPts val="1780"/>
              </a:lnSpc>
              <a:spcAft>
                <a:spcPts val="1500"/>
              </a:spcAft>
              <a:buFont typeface="+mj-lt"/>
              <a:buAutoNum type="arabicPeriod"/>
            </a:pPr>
            <a:r>
              <a:rPr lang="en-GB" sz="1400" dirty="0">
                <a:solidFill>
                  <a:srgbClr val="002B5C"/>
                </a:solidFill>
                <a:effectLst/>
                <a:latin typeface="Helvetica Neue" panose="02000503000000020004" pitchFamily="2" charset="0"/>
                <a:ea typeface="Helvetica Neue" panose="02000503000000020004" pitchFamily="2" charset="0"/>
                <a:cs typeface="Helvetica Neue" panose="02000503000000020004" pitchFamily="2" charset="0"/>
              </a:rPr>
              <a:t>Faodaidh an t-uisge a bhith gu math fuar ann an Alba, fiù 's ann an saor-làithean an  t-samhraidh.</a:t>
            </a:r>
          </a:p>
          <a:p>
            <a:pPr marL="342900" lvl="0" indent="-342900">
              <a:lnSpc>
                <a:spcPts val="1780"/>
              </a:lnSpc>
              <a:spcAft>
                <a:spcPts val="1500"/>
              </a:spcAft>
              <a:buFont typeface="+mj-lt"/>
              <a:buAutoNum type="arabicPeriod"/>
            </a:pPr>
            <a:r>
              <a:rPr lang="en-GB" sz="1400" dirty="0">
                <a:solidFill>
                  <a:srgbClr val="002B5C"/>
                </a:solidFill>
                <a:effectLst/>
                <a:latin typeface="Helvetica Neue" panose="02000503000000020004" pitchFamily="2" charset="0"/>
                <a:ea typeface="Helvetica Neue" panose="02000503000000020004" pitchFamily="2" charset="0"/>
                <a:cs typeface="Helvetica Neue" panose="02000503000000020004" pitchFamily="2" charset="0"/>
              </a:rPr>
              <a:t>Le bhith planadh airson na sìde, a’ cleachdadh an aodaich cheart agus a’ toirt uidheamachd leat, bidh do latha a-muigh nas sàbhailte.</a:t>
            </a:r>
          </a:p>
          <a:p>
            <a:pPr marL="342900" lvl="0" indent="-342900">
              <a:lnSpc>
                <a:spcPts val="1780"/>
              </a:lnSpc>
              <a:spcAft>
                <a:spcPts val="1500"/>
              </a:spcAft>
              <a:buFont typeface="+mj-lt"/>
              <a:buAutoNum type="arabicPeriod"/>
            </a:pPr>
            <a:r>
              <a:rPr lang="en-GB" sz="1400" dirty="0">
                <a:solidFill>
                  <a:srgbClr val="002B5C"/>
                </a:solidFill>
                <a:latin typeface="Helvetica Neue" panose="02000503000000020004" pitchFamily="2" charset="0"/>
                <a:ea typeface="Helvetica Neue" panose="02000503000000020004" pitchFamily="2" charset="0"/>
                <a:cs typeface="Helvetica Neue" panose="02000503000000020004" pitchFamily="2" charset="0"/>
              </a:rPr>
              <a:t>Le bhith</a:t>
            </a:r>
            <a:r>
              <a:rPr lang="en-GB" sz="1400" dirty="0">
                <a:solidFill>
                  <a:srgbClr val="002B5C"/>
                </a:solidFill>
                <a:effectLst/>
                <a:latin typeface="Helvetica Neue" panose="02000503000000020004" pitchFamily="2" charset="0"/>
                <a:ea typeface="Helvetica Neue" panose="02000503000000020004" pitchFamily="2" charset="0"/>
                <a:cs typeface="Helvetica Neue" panose="02000503000000020004" pitchFamily="2" charset="0"/>
              </a:rPr>
              <a:t> fuireach faisg air pàrant/neach-gleidhidh faisg air uisge bidh mi nas sàbhailte.</a:t>
            </a:r>
          </a:p>
          <a:p>
            <a:pPr marL="342900" lvl="0" indent="-342900">
              <a:lnSpc>
                <a:spcPts val="1780"/>
              </a:lnSpc>
              <a:spcAft>
                <a:spcPts val="1500"/>
              </a:spcAft>
              <a:buFont typeface="+mj-lt"/>
              <a:buAutoNum type="arabicPeriod"/>
            </a:pPr>
            <a:r>
              <a:rPr lang="en-GB" sz="1400" dirty="0">
                <a:solidFill>
                  <a:srgbClr val="002B5C"/>
                </a:solidFill>
                <a:effectLst/>
                <a:latin typeface="Helvetica Neue" panose="02000503000000020004" pitchFamily="2" charset="0"/>
                <a:ea typeface="Helvetica Neue" panose="02000503000000020004" pitchFamily="2" charset="0"/>
                <a:cs typeface="Helvetica Neue" panose="02000503000000020004" pitchFamily="2" charset="0"/>
              </a:rPr>
              <a:t>Ma thuiteas mi dhan uisge fuar, bu chòir dhomh fleòdradh air mo dhruim mar crosgag gus am fàs mi cleachdte ri teòthachd an uisge agus an uairsin èigheach airson cuideachadh no feuchainn ri snàmh.</a:t>
            </a:r>
          </a:p>
          <a:p>
            <a:pPr marL="342900" lvl="0" indent="-342900">
              <a:lnSpc>
                <a:spcPts val="1780"/>
              </a:lnSpc>
              <a:spcAft>
                <a:spcPts val="1500"/>
              </a:spcAft>
              <a:buFont typeface="+mj-lt"/>
              <a:buAutoNum type="arabicPeriod"/>
            </a:pPr>
            <a:r>
              <a:rPr lang="en-GB" sz="1400" dirty="0">
                <a:solidFill>
                  <a:srgbClr val="002B5C"/>
                </a:solidFill>
                <a:effectLst/>
                <a:latin typeface="Helvetica Neue" panose="02000503000000020004" pitchFamily="2" charset="0"/>
                <a:ea typeface="Helvetica Neue" panose="02000503000000020004" pitchFamily="2" charset="0"/>
                <a:cs typeface="Helvetica Neue" panose="02000503000000020004" pitchFamily="2" charset="0"/>
              </a:rPr>
              <a:t>Tha e cudromach nach tèid thu a-steach don uisge idir gus cuideigin a chuideachadh - eadhon caraid no peata.</a:t>
            </a:r>
          </a:p>
          <a:p>
            <a:pPr marL="342900" lvl="0" indent="-342900">
              <a:lnSpc>
                <a:spcPts val="1780"/>
              </a:lnSpc>
              <a:spcAft>
                <a:spcPts val="1500"/>
              </a:spcAft>
              <a:buFont typeface="+mj-lt"/>
              <a:buAutoNum type="arabicPeriod"/>
            </a:pPr>
            <a:r>
              <a:rPr lang="en-GB" sz="1400" dirty="0">
                <a:solidFill>
                  <a:srgbClr val="002B5C"/>
                </a:solidFill>
                <a:effectLst/>
                <a:latin typeface="Helvetica Neue" panose="02000503000000020004" pitchFamily="2" charset="0"/>
                <a:ea typeface="Helvetica Neue" panose="02000503000000020004" pitchFamily="2" charset="0"/>
                <a:cs typeface="Helvetica Neue" panose="02000503000000020004" pitchFamily="2" charset="0"/>
              </a:rPr>
              <a:t>Bu chòir dhomh fònadh gu 999 ann an èiginn.</a:t>
            </a:r>
          </a:p>
        </p:txBody>
      </p:sp>
      <p:pic>
        <p:nvPicPr>
          <p:cNvPr id="3" name="Picture 2">
            <a:extLst>
              <a:ext uri="{FF2B5EF4-FFF2-40B4-BE49-F238E27FC236}">
                <a16:creationId xmlns:a16="http://schemas.microsoft.com/office/drawing/2014/main" id="{B55FBB61-674F-9ECB-B51D-47DFE594E18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39500" t="42899" r="38450" b="41600"/>
          <a:stretch/>
        </p:blipFill>
        <p:spPr>
          <a:xfrm>
            <a:off x="6876256" y="2354954"/>
            <a:ext cx="2509850" cy="1764455"/>
          </a:xfrm>
          <a:prstGeom prst="rect">
            <a:avLst/>
          </a:prstGeom>
        </p:spPr>
      </p:pic>
    </p:spTree>
    <p:extLst>
      <p:ext uri="{BB962C8B-B14F-4D97-AF65-F5344CB8AC3E}">
        <p14:creationId xmlns:p14="http://schemas.microsoft.com/office/powerpoint/2010/main" val="33174576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F235815-88FD-242B-7903-7080642628EB}"/>
              </a:ext>
            </a:extLst>
          </p:cNvPr>
          <p:cNvSpPr txBox="1">
            <a:spLocks/>
          </p:cNvSpPr>
          <p:nvPr/>
        </p:nvSpPr>
        <p:spPr>
          <a:xfrm>
            <a:off x="376672" y="1245950"/>
            <a:ext cx="7075648" cy="526866"/>
          </a:xfrm>
          <a:prstGeom prst="rect">
            <a:avLst/>
          </a:prstGeom>
        </p:spPr>
        <p:txBody>
          <a:bodyPr vert="horz" lIns="0" tIns="0" rIns="0" bIns="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i="0" dirty="0" err="1">
                <a:solidFill>
                  <a:srgbClr val="002B5C"/>
                </a:solidFill>
                <a:effectLst/>
                <a:latin typeface="Helvetica" pitchFamily="2" charset="0"/>
              </a:rPr>
              <a:t>Ùine</a:t>
            </a:r>
            <a:r>
              <a:rPr lang="en-GB" sz="2800" b="1" i="0" dirty="0">
                <a:solidFill>
                  <a:srgbClr val="002B5C"/>
                </a:solidFill>
                <a:effectLst/>
                <a:latin typeface="Helvetica" pitchFamily="2" charset="0"/>
              </a:rPr>
              <a:t> </a:t>
            </a:r>
            <a:r>
              <a:rPr lang="en-GB" sz="2800" b="1" i="0" dirty="0" err="1">
                <a:solidFill>
                  <a:srgbClr val="002B5C"/>
                </a:solidFill>
                <a:effectLst/>
                <a:latin typeface="Helvetica" pitchFamily="2" charset="0"/>
              </a:rPr>
              <a:t>meòrachaidh</a:t>
            </a:r>
            <a:endParaRPr lang="en-GB" sz="2000" b="1" dirty="0">
              <a:latin typeface="Helvetica" pitchFamily="2" charset="0"/>
            </a:endParaRPr>
          </a:p>
        </p:txBody>
      </p:sp>
      <p:cxnSp>
        <p:nvCxnSpPr>
          <p:cNvPr id="8" name="Straight Connector 7">
            <a:extLst>
              <a:ext uri="{FF2B5EF4-FFF2-40B4-BE49-F238E27FC236}">
                <a16:creationId xmlns:a16="http://schemas.microsoft.com/office/drawing/2014/main" id="{4B537608-C2DF-CD57-F818-1D5F103F77D2}"/>
              </a:ext>
            </a:extLst>
          </p:cNvPr>
          <p:cNvCxnSpPr>
            <a:cxnSpLocks/>
          </p:cNvCxnSpPr>
          <p:nvPr/>
        </p:nvCxnSpPr>
        <p:spPr>
          <a:xfrm>
            <a:off x="323528" y="1772816"/>
            <a:ext cx="8496944" cy="0"/>
          </a:xfrm>
          <a:prstGeom prst="line">
            <a:avLst/>
          </a:prstGeom>
          <a:ln>
            <a:solidFill>
              <a:schemeClr val="tx2"/>
            </a:solidFill>
          </a:ln>
        </p:spPr>
        <p:style>
          <a:lnRef idx="2">
            <a:schemeClr val="dk1"/>
          </a:lnRef>
          <a:fillRef idx="0">
            <a:schemeClr val="dk1"/>
          </a:fillRef>
          <a:effectRef idx="1">
            <a:schemeClr val="dk1"/>
          </a:effectRef>
          <a:fontRef idx="minor">
            <a:schemeClr val="tx1"/>
          </a:fontRef>
        </p:style>
      </p:cxnSp>
      <p:pic>
        <p:nvPicPr>
          <p:cNvPr id="4" name="Picture 3">
            <a:extLst>
              <a:ext uri="{FF2B5EF4-FFF2-40B4-BE49-F238E27FC236}">
                <a16:creationId xmlns:a16="http://schemas.microsoft.com/office/drawing/2014/main" id="{B3E9AEB0-F744-9241-6CA2-DBAE8569695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87624" y="2204864"/>
            <a:ext cx="1333042" cy="3717029"/>
          </a:xfrm>
          <a:prstGeom prst="rect">
            <a:avLst/>
          </a:prstGeom>
        </p:spPr>
      </p:pic>
      <p:sp>
        <p:nvSpPr>
          <p:cNvPr id="5" name="TextBox 4">
            <a:extLst>
              <a:ext uri="{FF2B5EF4-FFF2-40B4-BE49-F238E27FC236}">
                <a16:creationId xmlns:a16="http://schemas.microsoft.com/office/drawing/2014/main" id="{F2347B84-8ED1-89DB-AE3C-39A627941D56}"/>
              </a:ext>
            </a:extLst>
          </p:cNvPr>
          <p:cNvSpPr txBox="1"/>
          <p:nvPr/>
        </p:nvSpPr>
        <p:spPr>
          <a:xfrm>
            <a:off x="2520666" y="2685596"/>
            <a:ext cx="5616624" cy="2752677"/>
          </a:xfrm>
          <a:prstGeom prst="rect">
            <a:avLst/>
          </a:prstGeom>
          <a:noFill/>
        </p:spPr>
        <p:txBody>
          <a:bodyPr wrap="square" lIns="0" tIns="0" rIns="0" bIns="0" rtlCol="0">
            <a:spAutoFit/>
          </a:bodyPr>
          <a:lstStyle/>
          <a:p>
            <a:pPr>
              <a:lnSpc>
                <a:spcPct val="107000"/>
              </a:lnSpc>
              <a:spcAft>
                <a:spcPts val="800"/>
              </a:spcAft>
            </a:pPr>
            <a:r>
              <a:rPr lang="en-GB" sz="2400" b="1" i="0" dirty="0">
                <a:solidFill>
                  <a:srgbClr val="002B5C"/>
                </a:solidFill>
                <a:effectLst/>
                <a:latin typeface="Helvetica" pitchFamily="2" charset="0"/>
              </a:rPr>
              <a:t>Trì rudan a dh’ ionnsaich mi an-diugh.</a:t>
            </a:r>
          </a:p>
          <a:p>
            <a:pPr>
              <a:lnSpc>
                <a:spcPct val="107000"/>
              </a:lnSpc>
              <a:spcAft>
                <a:spcPts val="800"/>
              </a:spcAft>
            </a:pPr>
            <a:endParaRPr lang="en-GB" sz="2400" b="1" dirty="0">
              <a:solidFill>
                <a:srgbClr val="002B5C"/>
              </a:solidFill>
              <a:effectLst/>
              <a:latin typeface="Helvetica" pitchFamily="2" charset="0"/>
              <a:ea typeface="Calibri" panose="020F0502020204030204" pitchFamily="34" charset="0"/>
              <a:cs typeface="Times New Roman" panose="02020603050405020304" pitchFamily="18" charset="0"/>
            </a:endParaRPr>
          </a:p>
          <a:p>
            <a:pPr>
              <a:lnSpc>
                <a:spcPct val="107000"/>
              </a:lnSpc>
              <a:spcAft>
                <a:spcPts val="800"/>
              </a:spcAft>
            </a:pPr>
            <a:r>
              <a:rPr lang="en-GB" sz="2400" b="1" i="0" dirty="0">
                <a:solidFill>
                  <a:srgbClr val="002B5C"/>
                </a:solidFill>
                <a:effectLst/>
                <a:latin typeface="Helvetica" pitchFamily="2" charset="0"/>
              </a:rPr>
              <a:t>Dà rud as urrainn dhomh innse do chuideigin mu shàbhailteachd uisge.</a:t>
            </a:r>
          </a:p>
          <a:p>
            <a:pPr>
              <a:lnSpc>
                <a:spcPct val="107000"/>
              </a:lnSpc>
              <a:spcAft>
                <a:spcPts val="800"/>
              </a:spcAft>
            </a:pPr>
            <a:endParaRPr lang="en-GB" sz="2400" b="1" i="0" dirty="0">
              <a:solidFill>
                <a:srgbClr val="002B5C"/>
              </a:solidFill>
              <a:effectLst/>
              <a:latin typeface="Helvetica" pitchFamily="2" charset="0"/>
            </a:endParaRPr>
          </a:p>
          <a:p>
            <a:pPr>
              <a:lnSpc>
                <a:spcPct val="107000"/>
              </a:lnSpc>
              <a:spcAft>
                <a:spcPts val="800"/>
              </a:spcAft>
            </a:pPr>
            <a:r>
              <a:rPr lang="en-GB" sz="2400" b="1" i="0" dirty="0">
                <a:solidFill>
                  <a:srgbClr val="002B5C"/>
                </a:solidFill>
                <a:effectLst/>
                <a:latin typeface="Helvetica" pitchFamily="2" charset="0"/>
              </a:rPr>
              <a:t>Aon cheist a th’ agam fhathast.</a:t>
            </a:r>
            <a:endParaRPr lang="en-GB" sz="2400" b="1" dirty="0">
              <a:solidFill>
                <a:srgbClr val="002B5C"/>
              </a:solidFill>
              <a:effectLst/>
              <a:latin typeface="Helvetica"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560294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2A634E79-E10D-1F42-B66B-68971619F57C}"/>
              </a:ext>
            </a:extLst>
          </p:cNvPr>
          <p:cNvSpPr txBox="1">
            <a:spLocks/>
          </p:cNvSpPr>
          <p:nvPr/>
        </p:nvSpPr>
        <p:spPr>
          <a:xfrm>
            <a:off x="664777" y="3762933"/>
            <a:ext cx="3835215" cy="1682292"/>
          </a:xfrm>
          <a:prstGeom prst="rect">
            <a:avLst/>
          </a:prstGeom>
        </p:spPr>
        <p:txBody>
          <a:bodyPr vert="horz" lIns="0" tIns="0" rIns="0" bIns="0" rtlCol="0" anchor="t">
            <a:noAutofit/>
          </a:bodyPr>
          <a:lstStyle>
            <a:lvl1pPr marL="0" indent="0" algn="l" defTabSz="914400" rtl="0" eaLnBrk="1" latinLnBrk="0" hangingPunct="1">
              <a:spcBef>
                <a:spcPct val="20000"/>
              </a:spcBef>
              <a:buFont typeface="Arial" pitchFamily="34" charset="0"/>
              <a:buNone/>
              <a:defRPr sz="2000" kern="1200">
                <a:solidFill>
                  <a:schemeClr val="bg2"/>
                </a:solidFill>
                <a:latin typeface="Arial" pitchFamily="34" charset="0"/>
                <a:ea typeface="+mn-ea"/>
                <a:cs typeface="Arial"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lvl="0" indent="-342900">
              <a:lnSpc>
                <a:spcPct val="107000"/>
              </a:lnSpc>
              <a:spcBef>
                <a:spcPts val="1032"/>
              </a:spcBef>
              <a:spcAft>
                <a:spcPts val="1200"/>
              </a:spcAft>
              <a:buFont typeface="+mj-lt"/>
              <a:buAutoNum type="arabicParenR"/>
            </a:pPr>
            <a:r>
              <a:rPr lang="en-GB" sz="1700" dirty="0">
                <a:solidFill>
                  <a:srgbClr val="002B5C"/>
                </a:solidFill>
                <a:latin typeface="Helvetica" pitchFamily="2" charset="0"/>
              </a:rPr>
              <a:t>Bruidhinn mu na cunnartan a dh’fhaodadh a bhith ann no faisg air uisge.</a:t>
            </a:r>
            <a:r>
              <a:rPr lang="en-GB" sz="1700" b="0" i="0" dirty="0">
                <a:solidFill>
                  <a:srgbClr val="000000"/>
                </a:solidFill>
                <a:effectLst/>
                <a:latin typeface="Helvetica" pitchFamily="2" charset="0"/>
              </a:rPr>
              <a:t> </a:t>
            </a:r>
          </a:p>
          <a:p>
            <a:pPr marL="342900" lvl="0" indent="-342900">
              <a:lnSpc>
                <a:spcPct val="107000"/>
              </a:lnSpc>
              <a:spcBef>
                <a:spcPts val="1032"/>
              </a:spcBef>
              <a:spcAft>
                <a:spcPts val="1200"/>
              </a:spcAft>
              <a:buFont typeface="+mj-lt"/>
              <a:buAutoNum type="arabicParenR"/>
            </a:pPr>
            <a:r>
              <a:rPr lang="en-GB" sz="1700" b="0" i="0" dirty="0">
                <a:solidFill>
                  <a:srgbClr val="002B5C"/>
                </a:solidFill>
                <a:effectLst/>
                <a:latin typeface="Helvetica" pitchFamily="2" charset="0"/>
              </a:rPr>
              <a:t>Beachdaich air mar as urrainn dhomh mi-</a:t>
            </a:r>
            <a:r>
              <a:rPr lang="en-GB" sz="1700" b="0" i="0" dirty="0" err="1">
                <a:solidFill>
                  <a:srgbClr val="002B5C"/>
                </a:solidFill>
                <a:effectLst/>
                <a:latin typeface="Helvetica" pitchFamily="2" charset="0"/>
              </a:rPr>
              <a:t>fhìn</a:t>
            </a:r>
            <a:r>
              <a:rPr lang="en-GB" sz="1700" b="0" i="0" dirty="0">
                <a:solidFill>
                  <a:srgbClr val="002B5C"/>
                </a:solidFill>
                <a:effectLst/>
                <a:latin typeface="Helvetica" pitchFamily="2" charset="0"/>
              </a:rPr>
              <a:t> agus daoine eile a chumail sàbhailte nuair a tha mi ann no faisg air uisge.</a:t>
            </a:r>
            <a:endParaRPr lang="en-GB" sz="1700" dirty="0">
              <a:solidFill>
                <a:srgbClr val="002B5C"/>
              </a:solidFill>
              <a:latin typeface="Helvetica" pitchFamily="2" charset="0"/>
            </a:endParaRPr>
          </a:p>
        </p:txBody>
      </p:sp>
      <p:pic>
        <p:nvPicPr>
          <p:cNvPr id="6" name="Picture 5" descr="Graphical user interface, application&#10;&#10;Description automatically generated">
            <a:extLst>
              <a:ext uri="{FF2B5EF4-FFF2-40B4-BE49-F238E27FC236}">
                <a16:creationId xmlns:a16="http://schemas.microsoft.com/office/drawing/2014/main" id="{F6329F25-CE52-1748-BA14-ED50ACF1B16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41337" t="37756" r="41338" b="38869"/>
          <a:stretch/>
        </p:blipFill>
        <p:spPr>
          <a:xfrm>
            <a:off x="152581" y="1749866"/>
            <a:ext cx="1584176" cy="1512168"/>
          </a:xfrm>
          <a:prstGeom prst="rect">
            <a:avLst/>
          </a:prstGeom>
        </p:spPr>
      </p:pic>
      <p:sp>
        <p:nvSpPr>
          <p:cNvPr id="10" name="Title 1">
            <a:extLst>
              <a:ext uri="{FF2B5EF4-FFF2-40B4-BE49-F238E27FC236}">
                <a16:creationId xmlns:a16="http://schemas.microsoft.com/office/drawing/2014/main" id="{43C075A2-B282-8E40-BD4F-D6C9012939E5}"/>
              </a:ext>
            </a:extLst>
          </p:cNvPr>
          <p:cNvSpPr txBox="1">
            <a:spLocks/>
          </p:cNvSpPr>
          <p:nvPr/>
        </p:nvSpPr>
        <p:spPr>
          <a:xfrm>
            <a:off x="1632285" y="1916832"/>
            <a:ext cx="3522085" cy="117823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4000" b="1" dirty="0">
                <a:solidFill>
                  <a:schemeClr val="tx2"/>
                </a:solidFill>
                <a:latin typeface="Helvetica" pitchFamily="2" charset="0"/>
              </a:rPr>
              <a:t>Amasan</a:t>
            </a:r>
          </a:p>
          <a:p>
            <a:pPr algn="l"/>
            <a:r>
              <a:rPr lang="en-GB" sz="4000" b="1" dirty="0">
                <a:solidFill>
                  <a:schemeClr val="tx2"/>
                </a:solidFill>
                <a:latin typeface="Helvetica" pitchFamily="2" charset="0"/>
              </a:rPr>
              <a:t>ionnsachaidh</a:t>
            </a:r>
          </a:p>
        </p:txBody>
      </p:sp>
      <p:pic>
        <p:nvPicPr>
          <p:cNvPr id="9" name="Picture 8" descr="A picture containing nature, rock, outdoor, water&#10;&#10;Description automatically generated">
            <a:extLst>
              <a:ext uri="{FF2B5EF4-FFF2-40B4-BE49-F238E27FC236}">
                <a16:creationId xmlns:a16="http://schemas.microsoft.com/office/drawing/2014/main" id="{96B16C43-6C49-7C07-D91F-A19E9B608E7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14927" b="10194"/>
          <a:stretch/>
        </p:blipFill>
        <p:spPr>
          <a:xfrm>
            <a:off x="5154370" y="1484785"/>
            <a:ext cx="3522086" cy="4695826"/>
          </a:xfrm>
          <a:prstGeom prst="rect">
            <a:avLst/>
          </a:prstGeom>
        </p:spPr>
      </p:pic>
      <p:pic>
        <p:nvPicPr>
          <p:cNvPr id="7" name="Picture 6">
            <a:extLst>
              <a:ext uri="{FF2B5EF4-FFF2-40B4-BE49-F238E27FC236}">
                <a16:creationId xmlns:a16="http://schemas.microsoft.com/office/drawing/2014/main" id="{9F8B1CA4-EFF5-AC3E-8F96-28D5E0D0CF0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66093" y="-243408"/>
            <a:ext cx="2254179" cy="1592917"/>
          </a:xfrm>
          <a:prstGeom prst="rect">
            <a:avLst/>
          </a:prstGeom>
        </p:spPr>
      </p:pic>
    </p:spTree>
    <p:extLst>
      <p:ext uri="{BB962C8B-B14F-4D97-AF65-F5344CB8AC3E}">
        <p14:creationId xmlns:p14="http://schemas.microsoft.com/office/powerpoint/2010/main" val="24347824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A424053-85DC-DA23-1D94-7B54DE6C1713}"/>
              </a:ext>
            </a:extLst>
          </p:cNvPr>
          <p:cNvSpPr txBox="1">
            <a:spLocks/>
          </p:cNvSpPr>
          <p:nvPr/>
        </p:nvSpPr>
        <p:spPr>
          <a:xfrm>
            <a:off x="928876" y="476672"/>
            <a:ext cx="7075648" cy="526866"/>
          </a:xfrm>
          <a:prstGeom prst="rect">
            <a:avLst/>
          </a:prstGeom>
        </p:spPr>
        <p:txBody>
          <a:bodyPr vert="horz" lIns="0" tIns="0" rIns="0" bIns="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600" b="1" dirty="0">
                <a:solidFill>
                  <a:schemeClr val="bg1">
                    <a:lumMod val="95000"/>
                  </a:schemeClr>
                </a:solidFill>
                <a:latin typeface="Helvetica Neue" panose="02000503000000020004" pitchFamily="2" charset="0"/>
                <a:ea typeface="Helvetica Neue" panose="02000503000000020004" pitchFamily="2" charset="0"/>
                <a:cs typeface="Helvetica Neue" panose="02000503000000020004" pitchFamily="2" charset="0"/>
              </a:rPr>
              <a:t>Banca </a:t>
            </a:r>
            <a:r>
              <a:rPr lang="en-GB" sz="2600" b="1" dirty="0" err="1">
                <a:solidFill>
                  <a:schemeClr val="bg1">
                    <a:lumMod val="95000"/>
                  </a:schemeClr>
                </a:solidFill>
                <a:latin typeface="Helvetica Neue" panose="02000503000000020004" pitchFamily="2" charset="0"/>
                <a:ea typeface="Helvetica Neue" panose="02000503000000020004" pitchFamily="2" charset="0"/>
                <a:cs typeface="Helvetica Neue" panose="02000503000000020004" pitchFamily="2" charset="0"/>
              </a:rPr>
              <a:t>facal</a:t>
            </a:r>
            <a:r>
              <a:rPr lang="en-GB" sz="2600" b="1" dirty="0">
                <a:solidFill>
                  <a:schemeClr val="bg1">
                    <a:lumMod val="95000"/>
                  </a:schemeClr>
                </a:solidFill>
                <a:latin typeface="Helvetica Neue" panose="02000503000000020004" pitchFamily="2" charset="0"/>
                <a:ea typeface="Helvetica Neue" panose="02000503000000020004" pitchFamily="2" charset="0"/>
                <a:cs typeface="Helvetica Neue" panose="02000503000000020004" pitchFamily="2" charset="0"/>
              </a:rPr>
              <a:t> </a:t>
            </a:r>
            <a:r>
              <a:rPr lang="en-GB" sz="2600" b="1" dirty="0" err="1">
                <a:solidFill>
                  <a:schemeClr val="bg1">
                    <a:lumMod val="95000"/>
                  </a:schemeClr>
                </a:solidFill>
                <a:latin typeface="Helvetica Neue" panose="02000503000000020004" pitchFamily="2" charset="0"/>
                <a:ea typeface="Helvetica Neue" panose="02000503000000020004" pitchFamily="2" charset="0"/>
                <a:cs typeface="Helvetica Neue" panose="02000503000000020004" pitchFamily="2" charset="0"/>
              </a:rPr>
              <a:t>agus</a:t>
            </a:r>
            <a:r>
              <a:rPr lang="en-GB" sz="2600" b="1" dirty="0">
                <a:solidFill>
                  <a:schemeClr val="bg1">
                    <a:lumMod val="95000"/>
                  </a:schemeClr>
                </a:solidFill>
                <a:latin typeface="Helvetica Neue" panose="02000503000000020004" pitchFamily="2" charset="0"/>
                <a:ea typeface="Helvetica Neue" panose="02000503000000020004" pitchFamily="2" charset="0"/>
                <a:cs typeface="Helvetica Neue" panose="02000503000000020004" pitchFamily="2" charset="0"/>
              </a:rPr>
              <a:t> </a:t>
            </a:r>
            <a:r>
              <a:rPr lang="en-GB" sz="2600" b="1" dirty="0" err="1">
                <a:solidFill>
                  <a:schemeClr val="bg1">
                    <a:lumMod val="95000"/>
                  </a:schemeClr>
                </a:solidFill>
                <a:latin typeface="Helvetica Neue" panose="02000503000000020004" pitchFamily="2" charset="0"/>
                <a:ea typeface="Helvetica Neue" panose="02000503000000020004" pitchFamily="2" charset="0"/>
                <a:cs typeface="Helvetica Neue" panose="02000503000000020004" pitchFamily="2" charset="0"/>
              </a:rPr>
              <a:t>c</a:t>
            </a:r>
            <a:r>
              <a:rPr lang="en-GB" sz="2800" b="1" dirty="0" err="1">
                <a:solidFill>
                  <a:schemeClr val="bg1">
                    <a:lumMod val="95000"/>
                  </a:schemeClr>
                </a:solidFill>
                <a:effectLst/>
                <a:latin typeface="Helvetica Neue" panose="02000503000000020004" pitchFamily="2" charset="0"/>
                <a:ea typeface="Helvetica Neue" panose="02000503000000020004" pitchFamily="2" charset="0"/>
                <a:cs typeface="Helvetica Neue" panose="02000503000000020004" pitchFamily="2" charset="0"/>
              </a:rPr>
              <a:t>ò</a:t>
            </a:r>
            <a:r>
              <a:rPr lang="en-GB" sz="2600" b="1" dirty="0" err="1">
                <a:solidFill>
                  <a:schemeClr val="bg1">
                    <a:lumMod val="95000"/>
                  </a:schemeClr>
                </a:solidFill>
                <a:latin typeface="Helvetica Neue" panose="02000503000000020004" pitchFamily="2" charset="0"/>
                <a:ea typeface="Helvetica Neue" panose="02000503000000020004" pitchFamily="2" charset="0"/>
                <a:cs typeface="Helvetica Neue" panose="02000503000000020004" pitchFamily="2" charset="0"/>
              </a:rPr>
              <a:t>d</a:t>
            </a:r>
            <a:r>
              <a:rPr lang="en-GB" sz="2600" b="1" dirty="0">
                <a:solidFill>
                  <a:schemeClr val="bg1">
                    <a:lumMod val="95000"/>
                  </a:schemeClr>
                </a:solidFill>
                <a:latin typeface="Helvetica Neue" panose="02000503000000020004" pitchFamily="2" charset="0"/>
                <a:ea typeface="Helvetica Neue" panose="02000503000000020004" pitchFamily="2" charset="0"/>
                <a:cs typeface="Helvetica Neue" panose="02000503000000020004" pitchFamily="2" charset="0"/>
              </a:rPr>
              <a:t> SUA</a:t>
            </a:r>
          </a:p>
        </p:txBody>
      </p:sp>
      <p:pic>
        <p:nvPicPr>
          <p:cNvPr id="5" name="Picture 4">
            <a:extLst>
              <a:ext uri="{FF2B5EF4-FFF2-40B4-BE49-F238E27FC236}">
                <a16:creationId xmlns:a16="http://schemas.microsoft.com/office/drawing/2014/main" id="{42FD2CA9-5892-2A2D-D66E-B60A968F0F4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638" b="64945"/>
          <a:stretch/>
        </p:blipFill>
        <p:spPr>
          <a:xfrm>
            <a:off x="320582" y="1312274"/>
            <a:ext cx="2693589" cy="2065084"/>
          </a:xfrm>
          <a:prstGeom prst="rect">
            <a:avLst/>
          </a:prstGeom>
        </p:spPr>
      </p:pic>
      <p:sp>
        <p:nvSpPr>
          <p:cNvPr id="10" name="TextBox 9">
            <a:extLst>
              <a:ext uri="{FF2B5EF4-FFF2-40B4-BE49-F238E27FC236}">
                <a16:creationId xmlns:a16="http://schemas.microsoft.com/office/drawing/2014/main" id="{E3663219-CBE4-0EBD-52E3-66AA5614C732}"/>
              </a:ext>
            </a:extLst>
          </p:cNvPr>
          <p:cNvSpPr txBox="1"/>
          <p:nvPr/>
        </p:nvSpPr>
        <p:spPr>
          <a:xfrm>
            <a:off x="683568" y="3625962"/>
            <a:ext cx="2097061" cy="2543902"/>
          </a:xfrm>
          <a:prstGeom prst="rect">
            <a:avLst/>
          </a:prstGeom>
          <a:noFill/>
        </p:spPr>
        <p:txBody>
          <a:bodyPr wrap="square" lIns="0" tIns="0" rIns="0" bIns="0" rtlCol="0">
            <a:spAutoFit/>
          </a:bodyPr>
          <a:lstStyle/>
          <a:p>
            <a:pPr algn="ctr">
              <a:lnSpc>
                <a:spcPct val="107000"/>
              </a:lnSpc>
              <a:spcAft>
                <a:spcPts val="800"/>
              </a:spcAft>
            </a:pPr>
            <a:r>
              <a:rPr lang="en-GB" sz="1400" b="1" dirty="0">
                <a:solidFill>
                  <a:schemeClr val="tx1">
                    <a:lumMod val="65000"/>
                    <a:lumOff val="35000"/>
                  </a:schemeClr>
                </a:solidFill>
                <a:latin typeface="Helvetica" pitchFamily="2" charset="0"/>
              </a:rPr>
              <a:t>U</a:t>
            </a:r>
            <a:r>
              <a:rPr lang="en-GB" sz="1400" b="1" i="0" dirty="0">
                <a:solidFill>
                  <a:schemeClr val="tx1">
                    <a:lumMod val="65000"/>
                    <a:lumOff val="35000"/>
                  </a:schemeClr>
                </a:solidFill>
                <a:effectLst/>
                <a:latin typeface="Helvetica" pitchFamily="2" charset="0"/>
              </a:rPr>
              <a:t>isge fuar</a:t>
            </a:r>
            <a:endParaRPr lang="en-GB" sz="1400" b="1" dirty="0">
              <a:solidFill>
                <a:schemeClr val="tx1">
                  <a:lumMod val="65000"/>
                  <a:lumOff val="35000"/>
                </a:schemeClr>
              </a:solidFill>
              <a:effectLst/>
              <a:latin typeface="Helvetica" pitchFamily="2" charset="0"/>
              <a:ea typeface="Helvetica Neue" panose="02000503000000020004" pitchFamily="2" charset="0"/>
              <a:cs typeface="Helvetica Neue" panose="02000503000000020004" pitchFamily="2" charset="0"/>
            </a:endParaRPr>
          </a:p>
          <a:p>
            <a:pPr algn="ctr">
              <a:lnSpc>
                <a:spcPct val="107000"/>
              </a:lnSpc>
              <a:spcAft>
                <a:spcPts val="800"/>
              </a:spcAft>
            </a:pPr>
            <a:r>
              <a:rPr lang="en-GB" sz="1400" b="1" dirty="0">
                <a:solidFill>
                  <a:schemeClr val="tx1">
                    <a:lumMod val="65000"/>
                    <a:lumOff val="35000"/>
                  </a:schemeClr>
                </a:solidFill>
                <a:latin typeface="Helvetica" pitchFamily="2" charset="0"/>
              </a:rPr>
              <a:t>A</a:t>
            </a:r>
            <a:r>
              <a:rPr lang="en-GB" sz="1400" b="1" i="0" dirty="0">
                <a:solidFill>
                  <a:schemeClr val="tx1">
                    <a:lumMod val="65000"/>
                    <a:lumOff val="35000"/>
                  </a:schemeClr>
                </a:solidFill>
                <a:effectLst/>
                <a:latin typeface="Helvetica" pitchFamily="2" charset="0"/>
              </a:rPr>
              <a:t>’ fuireach sàbhailte</a:t>
            </a:r>
            <a:endParaRPr lang="en-GB" sz="1400" b="1" dirty="0">
              <a:solidFill>
                <a:schemeClr val="tx1">
                  <a:lumMod val="65000"/>
                  <a:lumOff val="35000"/>
                </a:schemeClr>
              </a:solidFill>
              <a:effectLst/>
              <a:latin typeface="Helvetica" pitchFamily="2" charset="0"/>
              <a:ea typeface="Helvetica Neue" panose="02000503000000020004" pitchFamily="2" charset="0"/>
              <a:cs typeface="Helvetica Neue" panose="02000503000000020004" pitchFamily="2" charset="0"/>
            </a:endParaRPr>
          </a:p>
          <a:p>
            <a:pPr algn="ctr">
              <a:lnSpc>
                <a:spcPct val="107000"/>
              </a:lnSpc>
              <a:spcAft>
                <a:spcPts val="800"/>
              </a:spcAft>
            </a:pPr>
            <a:r>
              <a:rPr lang="en-GB" sz="1400" b="1" i="0" dirty="0">
                <a:solidFill>
                  <a:schemeClr val="tx1">
                    <a:lumMod val="65000"/>
                    <a:lumOff val="35000"/>
                  </a:schemeClr>
                </a:solidFill>
                <a:effectLst/>
                <a:latin typeface="Helvetica" pitchFamily="2" charset="0"/>
              </a:rPr>
              <a:t>Aimsir</a:t>
            </a:r>
          </a:p>
          <a:p>
            <a:pPr algn="ctr">
              <a:lnSpc>
                <a:spcPct val="107000"/>
              </a:lnSpc>
              <a:spcAft>
                <a:spcPts val="800"/>
              </a:spcAft>
            </a:pPr>
            <a:r>
              <a:rPr lang="en-GB" sz="1400" b="1" dirty="0">
                <a:solidFill>
                  <a:schemeClr val="tx1">
                    <a:lumMod val="65000"/>
                    <a:lumOff val="35000"/>
                  </a:schemeClr>
                </a:solidFill>
                <a:latin typeface="Helvetica" pitchFamily="2" charset="0"/>
                <a:ea typeface="Helvetica Neue" panose="02000503000000020004" pitchFamily="2" charset="0"/>
                <a:cs typeface="Helvetica Neue" panose="02000503000000020004" pitchFamily="2" charset="0"/>
              </a:rPr>
              <a:t>Cunnartan</a:t>
            </a:r>
            <a:endParaRPr lang="en-GB" sz="1400" b="1" dirty="0">
              <a:solidFill>
                <a:schemeClr val="tx1">
                  <a:lumMod val="65000"/>
                  <a:lumOff val="35000"/>
                </a:schemeClr>
              </a:solidFill>
              <a:effectLst/>
              <a:latin typeface="Helvetica" pitchFamily="2" charset="0"/>
              <a:ea typeface="Helvetica Neue" panose="02000503000000020004" pitchFamily="2" charset="0"/>
              <a:cs typeface="Helvetica Neue" panose="02000503000000020004" pitchFamily="2" charset="0"/>
            </a:endParaRPr>
          </a:p>
          <a:p>
            <a:pPr algn="ctr">
              <a:lnSpc>
                <a:spcPct val="107000"/>
              </a:lnSpc>
              <a:spcAft>
                <a:spcPts val="800"/>
              </a:spcAft>
            </a:pPr>
            <a:r>
              <a:rPr lang="en-GB" sz="1400" b="1" dirty="0">
                <a:solidFill>
                  <a:schemeClr val="tx1">
                    <a:lumMod val="65000"/>
                    <a:lumOff val="35000"/>
                  </a:schemeClr>
                </a:solidFill>
                <a:effectLst/>
                <a:latin typeface="Helvetica" pitchFamily="2" charset="0"/>
                <a:ea typeface="Helvetica Neue" panose="02000503000000020004" pitchFamily="2" charset="0"/>
                <a:cs typeface="Helvetica Neue" panose="02000503000000020004" pitchFamily="2" charset="0"/>
              </a:rPr>
              <a:t>D</a:t>
            </a:r>
            <a:r>
              <a:rPr lang="en-GB" sz="1400" b="1" i="0" dirty="0">
                <a:solidFill>
                  <a:schemeClr val="tx1">
                    <a:lumMod val="65000"/>
                    <a:lumOff val="35000"/>
                  </a:schemeClr>
                </a:solidFill>
                <a:effectLst/>
                <a:latin typeface="Helvetica" pitchFamily="2" charset="0"/>
              </a:rPr>
              <a:t>oimhneachd</a:t>
            </a:r>
            <a:endParaRPr lang="en-GB" sz="1400" b="1" dirty="0">
              <a:solidFill>
                <a:schemeClr val="tx1">
                  <a:lumMod val="65000"/>
                  <a:lumOff val="35000"/>
                </a:schemeClr>
              </a:solidFill>
              <a:effectLst/>
              <a:latin typeface="Helvetica" pitchFamily="2" charset="0"/>
              <a:ea typeface="Helvetica Neue" panose="02000503000000020004" pitchFamily="2" charset="0"/>
              <a:cs typeface="Helvetica Neue" panose="02000503000000020004" pitchFamily="2" charset="0"/>
            </a:endParaRPr>
          </a:p>
          <a:p>
            <a:pPr algn="ctr">
              <a:lnSpc>
                <a:spcPct val="107000"/>
              </a:lnSpc>
              <a:spcAft>
                <a:spcPts val="800"/>
              </a:spcAft>
            </a:pPr>
            <a:r>
              <a:rPr lang="en-GB" sz="1400" b="1" dirty="0">
                <a:solidFill>
                  <a:schemeClr val="tx1">
                    <a:lumMod val="65000"/>
                    <a:lumOff val="35000"/>
                  </a:schemeClr>
                </a:solidFill>
                <a:latin typeface="Helvetica" pitchFamily="2" charset="0"/>
              </a:rPr>
              <a:t>N</a:t>
            </a:r>
            <a:r>
              <a:rPr lang="en-GB" sz="1400" b="1" i="0" dirty="0">
                <a:solidFill>
                  <a:schemeClr val="tx1">
                    <a:lumMod val="65000"/>
                    <a:lumOff val="35000"/>
                  </a:schemeClr>
                </a:solidFill>
                <a:effectLst/>
                <a:latin typeface="Helvetica" pitchFamily="2" charset="0"/>
              </a:rPr>
              <a:t>eart an uisge</a:t>
            </a:r>
            <a:endParaRPr lang="en-GB" sz="1400" b="1" dirty="0">
              <a:solidFill>
                <a:schemeClr val="tx1">
                  <a:lumMod val="65000"/>
                  <a:lumOff val="35000"/>
                </a:schemeClr>
              </a:solidFill>
              <a:effectLst/>
              <a:latin typeface="Helvetica" pitchFamily="2" charset="0"/>
              <a:ea typeface="Helvetica Neue" panose="02000503000000020004" pitchFamily="2" charset="0"/>
              <a:cs typeface="Helvetica Neue" panose="02000503000000020004" pitchFamily="2" charset="0"/>
            </a:endParaRPr>
          </a:p>
          <a:p>
            <a:pPr algn="ctr">
              <a:lnSpc>
                <a:spcPct val="107000"/>
              </a:lnSpc>
              <a:spcAft>
                <a:spcPts val="800"/>
              </a:spcAft>
            </a:pPr>
            <a:r>
              <a:rPr lang="en-GB" sz="1400" b="1" dirty="0">
                <a:solidFill>
                  <a:schemeClr val="tx1">
                    <a:lumMod val="65000"/>
                    <a:lumOff val="35000"/>
                  </a:schemeClr>
                </a:solidFill>
                <a:latin typeface="Helvetica" pitchFamily="2" charset="0"/>
              </a:rPr>
              <a:t>C</a:t>
            </a:r>
            <a:r>
              <a:rPr lang="en-GB" sz="1400" b="1" i="0" dirty="0">
                <a:solidFill>
                  <a:schemeClr val="tx1">
                    <a:lumMod val="65000"/>
                    <a:lumOff val="35000"/>
                  </a:schemeClr>
                </a:solidFill>
                <a:effectLst/>
                <a:latin typeface="Helvetica" pitchFamily="2" charset="0"/>
              </a:rPr>
              <a:t>unnartan falaichte</a:t>
            </a:r>
            <a:endParaRPr lang="en-GB" sz="1400" b="1" dirty="0">
              <a:solidFill>
                <a:schemeClr val="tx1">
                  <a:lumMod val="65000"/>
                  <a:lumOff val="35000"/>
                </a:schemeClr>
              </a:solidFill>
              <a:effectLst/>
              <a:latin typeface="Helvetica" pitchFamily="2" charset="0"/>
              <a:ea typeface="Helvetica Neue" panose="02000503000000020004" pitchFamily="2" charset="0"/>
              <a:cs typeface="Helvetica Neue" panose="02000503000000020004" pitchFamily="2" charset="0"/>
            </a:endParaRPr>
          </a:p>
          <a:p>
            <a:pPr algn="ctr">
              <a:lnSpc>
                <a:spcPct val="107000"/>
              </a:lnSpc>
              <a:spcAft>
                <a:spcPts val="800"/>
              </a:spcAft>
            </a:pPr>
            <a:r>
              <a:rPr lang="en-GB" sz="1400" b="1" dirty="0">
                <a:solidFill>
                  <a:schemeClr val="tx1">
                    <a:lumMod val="65000"/>
                    <a:lumOff val="35000"/>
                  </a:schemeClr>
                </a:solidFill>
                <a:effectLst/>
                <a:latin typeface="Helvetica" pitchFamily="2" charset="0"/>
                <a:ea typeface="Helvetica Neue" panose="02000503000000020004" pitchFamily="2" charset="0"/>
                <a:cs typeface="Helvetica Neue" panose="02000503000000020004" pitchFamily="2" charset="0"/>
              </a:rPr>
              <a:t>T</a:t>
            </a:r>
            <a:r>
              <a:rPr lang="en-GB" sz="1400" b="1" i="0" dirty="0">
                <a:solidFill>
                  <a:schemeClr val="tx1">
                    <a:lumMod val="65000"/>
                    <a:lumOff val="35000"/>
                  </a:schemeClr>
                </a:solidFill>
                <a:effectLst/>
                <a:latin typeface="Helvetica" pitchFamily="2" charset="0"/>
              </a:rPr>
              <a:t>eòthachd an uisge</a:t>
            </a:r>
            <a:endParaRPr lang="en-US" sz="1400" b="1" dirty="0">
              <a:solidFill>
                <a:schemeClr val="tx1">
                  <a:lumMod val="65000"/>
                  <a:lumOff val="35000"/>
                </a:schemeClr>
              </a:solidFill>
              <a:latin typeface="Helvetica" pitchFamily="2" charset="0"/>
              <a:ea typeface="Helvetica Neue" panose="02000503000000020004" pitchFamily="2" charset="0"/>
              <a:cs typeface="Helvetica Neue" panose="02000503000000020004" pitchFamily="2" charset="0"/>
            </a:endParaRPr>
          </a:p>
        </p:txBody>
      </p:sp>
      <p:sp>
        <p:nvSpPr>
          <p:cNvPr id="11" name="TextBox 10">
            <a:extLst>
              <a:ext uri="{FF2B5EF4-FFF2-40B4-BE49-F238E27FC236}">
                <a16:creationId xmlns:a16="http://schemas.microsoft.com/office/drawing/2014/main" id="{5AC48341-E1CC-30F5-6C7D-BE8741CF26E2}"/>
              </a:ext>
            </a:extLst>
          </p:cNvPr>
          <p:cNvSpPr txBox="1"/>
          <p:nvPr/>
        </p:nvSpPr>
        <p:spPr>
          <a:xfrm>
            <a:off x="3516709" y="3625962"/>
            <a:ext cx="2160241" cy="1559401"/>
          </a:xfrm>
          <a:prstGeom prst="rect">
            <a:avLst/>
          </a:prstGeom>
          <a:noFill/>
        </p:spPr>
        <p:txBody>
          <a:bodyPr wrap="square" lIns="0" tIns="0" rIns="0" bIns="0" rtlCol="0">
            <a:spAutoFit/>
          </a:bodyPr>
          <a:lstStyle/>
          <a:p>
            <a:pPr algn="ctr">
              <a:spcAft>
                <a:spcPts val="100"/>
              </a:spcAft>
            </a:pPr>
            <a:r>
              <a:rPr lang="en-GB" sz="1400" b="1" i="0" dirty="0">
                <a:solidFill>
                  <a:schemeClr val="tx1">
                    <a:lumMod val="65000"/>
                    <a:lumOff val="35000"/>
                  </a:schemeClr>
                </a:solidFill>
                <a:effectLst/>
                <a:latin typeface="Helvetica" pitchFamily="2" charset="0"/>
              </a:rPr>
              <a:t>Fuirich faisg air inbheach / pàrant / </a:t>
            </a:r>
            <a:r>
              <a:rPr lang="en-GB" sz="1400" b="1" dirty="0">
                <a:solidFill>
                  <a:schemeClr val="tx1">
                    <a:lumMod val="65000"/>
                    <a:lumOff val="35000"/>
                  </a:schemeClr>
                </a:solidFill>
                <a:latin typeface="Helvetica" pitchFamily="2" charset="0"/>
              </a:rPr>
              <a:t>neach-gleidhidh</a:t>
            </a:r>
          </a:p>
          <a:p>
            <a:pPr algn="ctr">
              <a:spcAft>
                <a:spcPts val="100"/>
              </a:spcAft>
            </a:pPr>
            <a:endParaRPr lang="en-GB" sz="1400" b="1" dirty="0">
              <a:solidFill>
                <a:schemeClr val="tx1">
                  <a:lumMod val="65000"/>
                  <a:lumOff val="35000"/>
                </a:schemeClr>
              </a:solidFill>
              <a:effectLst/>
              <a:latin typeface="Helvetica" pitchFamily="2" charset="0"/>
              <a:ea typeface="Helvetica Neue" panose="02000503000000020004" pitchFamily="2" charset="0"/>
              <a:cs typeface="Helvetica Neue" panose="02000503000000020004" pitchFamily="2" charset="0"/>
            </a:endParaRPr>
          </a:p>
          <a:p>
            <a:pPr algn="ctr">
              <a:spcAft>
                <a:spcPts val="100"/>
              </a:spcAft>
            </a:pPr>
            <a:r>
              <a:rPr lang="en-GB" sz="1400" b="1" i="0" dirty="0">
                <a:solidFill>
                  <a:schemeClr val="tx1">
                    <a:lumMod val="65000"/>
                    <a:lumOff val="35000"/>
                  </a:schemeClr>
                </a:solidFill>
                <a:effectLst/>
                <a:latin typeface="Helvetica" pitchFamily="2" charset="0"/>
              </a:rPr>
              <a:t>Cùm taobh a-staigh doimhneachd shàbhailte</a:t>
            </a:r>
          </a:p>
          <a:p>
            <a:pPr algn="ctr">
              <a:spcAft>
                <a:spcPts val="100"/>
              </a:spcAft>
            </a:pPr>
            <a:endParaRPr lang="en-GB" sz="1400" b="1" i="0" dirty="0">
              <a:solidFill>
                <a:schemeClr val="tx1">
                  <a:lumMod val="65000"/>
                  <a:lumOff val="35000"/>
                </a:schemeClr>
              </a:solidFill>
              <a:effectLst/>
              <a:latin typeface="Helvetica" pitchFamily="2" charset="0"/>
            </a:endParaRPr>
          </a:p>
          <a:p>
            <a:pPr algn="ctr">
              <a:spcAft>
                <a:spcPts val="100"/>
              </a:spcAft>
            </a:pPr>
            <a:r>
              <a:rPr lang="en-GB" sz="1400" b="1" i="0" dirty="0">
                <a:solidFill>
                  <a:schemeClr val="tx1">
                    <a:lumMod val="65000"/>
                    <a:lumOff val="35000"/>
                  </a:schemeClr>
                </a:solidFill>
                <a:effectLst/>
                <a:latin typeface="Helvetica" pitchFamily="2" charset="0"/>
              </a:rPr>
              <a:t>Bi ullaichte</a:t>
            </a:r>
            <a:endParaRPr lang="en-GB" sz="1400" b="1" dirty="0">
              <a:solidFill>
                <a:schemeClr val="tx1">
                  <a:lumMod val="65000"/>
                  <a:lumOff val="35000"/>
                </a:schemeClr>
              </a:solidFill>
              <a:effectLst/>
              <a:latin typeface="Helvetica" pitchFamily="2" charset="0"/>
              <a:ea typeface="Helvetica Neue" panose="02000503000000020004" pitchFamily="2" charset="0"/>
              <a:cs typeface="Helvetica Neue" panose="02000503000000020004" pitchFamily="2" charset="0"/>
            </a:endParaRPr>
          </a:p>
        </p:txBody>
      </p:sp>
      <p:sp>
        <p:nvSpPr>
          <p:cNvPr id="13" name="TextBox 12">
            <a:extLst>
              <a:ext uri="{FF2B5EF4-FFF2-40B4-BE49-F238E27FC236}">
                <a16:creationId xmlns:a16="http://schemas.microsoft.com/office/drawing/2014/main" id="{2D131BEF-8654-269A-A665-6B5BBBC33EBF}"/>
              </a:ext>
            </a:extLst>
          </p:cNvPr>
          <p:cNvSpPr txBox="1"/>
          <p:nvPr/>
        </p:nvSpPr>
        <p:spPr>
          <a:xfrm>
            <a:off x="6259909" y="3625962"/>
            <a:ext cx="2097061" cy="1550233"/>
          </a:xfrm>
          <a:prstGeom prst="rect">
            <a:avLst/>
          </a:prstGeom>
          <a:noFill/>
        </p:spPr>
        <p:txBody>
          <a:bodyPr wrap="square" lIns="0" tIns="0" rIns="0" bIns="0" rtlCol="0">
            <a:spAutoFit/>
          </a:bodyPr>
          <a:lstStyle/>
          <a:p>
            <a:pPr algn="ctr">
              <a:lnSpc>
                <a:spcPct val="107000"/>
              </a:lnSpc>
              <a:spcAft>
                <a:spcPts val="800"/>
              </a:spcAft>
            </a:pPr>
            <a:r>
              <a:rPr lang="en-GB" sz="1400" b="1" dirty="0">
                <a:solidFill>
                  <a:schemeClr val="tx1">
                    <a:lumMod val="65000"/>
                    <a:lumOff val="35000"/>
                  </a:schemeClr>
                </a:solidFill>
                <a:effectLst/>
                <a:latin typeface="Helvetica" pitchFamily="2" charset="0"/>
                <a:ea typeface="Helvetica Neue" panose="02000503000000020004" pitchFamily="2" charset="0"/>
                <a:cs typeface="Helvetica Neue" panose="02000503000000020004" pitchFamily="2" charset="0"/>
              </a:rPr>
              <a:t> </a:t>
            </a:r>
            <a:r>
              <a:rPr lang="en-GB" sz="1400" b="1" i="0" dirty="0">
                <a:solidFill>
                  <a:schemeClr val="tx1">
                    <a:lumMod val="65000"/>
                    <a:lumOff val="35000"/>
                  </a:schemeClr>
                </a:solidFill>
                <a:effectLst/>
                <a:latin typeface="Helvetica" pitchFamily="2" charset="0"/>
              </a:rPr>
              <a:t>Èiginn</a:t>
            </a:r>
            <a:endParaRPr lang="en-GB" sz="1400" b="1" dirty="0">
              <a:solidFill>
                <a:schemeClr val="tx1">
                  <a:lumMod val="65000"/>
                  <a:lumOff val="35000"/>
                </a:schemeClr>
              </a:solidFill>
              <a:effectLst/>
              <a:latin typeface="Helvetica" pitchFamily="2" charset="0"/>
              <a:ea typeface="Helvetica Neue" panose="02000503000000020004" pitchFamily="2" charset="0"/>
              <a:cs typeface="Helvetica Neue" panose="02000503000000020004" pitchFamily="2" charset="0"/>
            </a:endParaRPr>
          </a:p>
          <a:p>
            <a:pPr algn="ctr">
              <a:lnSpc>
                <a:spcPct val="107000"/>
              </a:lnSpc>
              <a:spcAft>
                <a:spcPts val="800"/>
              </a:spcAft>
            </a:pPr>
            <a:r>
              <a:rPr lang="en-GB" sz="1400" b="1" i="0" dirty="0">
                <a:solidFill>
                  <a:schemeClr val="tx1">
                    <a:lumMod val="65000"/>
                    <a:lumOff val="35000"/>
                  </a:schemeClr>
                </a:solidFill>
                <a:effectLst/>
                <a:latin typeface="Helvetica" pitchFamily="2" charset="0"/>
              </a:rPr>
              <a:t>Buaidheachd </a:t>
            </a:r>
            <a:endParaRPr lang="en-GB" sz="1400" b="1" dirty="0">
              <a:solidFill>
                <a:schemeClr val="tx1">
                  <a:lumMod val="65000"/>
                  <a:lumOff val="35000"/>
                </a:schemeClr>
              </a:solidFill>
              <a:effectLst/>
              <a:latin typeface="Helvetica" pitchFamily="2" charset="0"/>
              <a:ea typeface="Helvetica Neue" panose="02000503000000020004" pitchFamily="2" charset="0"/>
              <a:cs typeface="Helvetica Neue" panose="02000503000000020004" pitchFamily="2" charset="0"/>
            </a:endParaRPr>
          </a:p>
          <a:p>
            <a:pPr algn="ctr">
              <a:lnSpc>
                <a:spcPct val="107000"/>
              </a:lnSpc>
              <a:spcAft>
                <a:spcPts val="800"/>
              </a:spcAft>
            </a:pPr>
            <a:r>
              <a:rPr lang="en-GB" sz="1400" b="1" i="0" dirty="0">
                <a:solidFill>
                  <a:schemeClr val="tx1">
                    <a:lumMod val="65000"/>
                    <a:lumOff val="35000"/>
                  </a:schemeClr>
                </a:solidFill>
                <a:effectLst/>
                <a:latin typeface="Helvetica" pitchFamily="2" charset="0"/>
              </a:rPr>
              <a:t>A’ ruith uisge</a:t>
            </a:r>
          </a:p>
          <a:p>
            <a:pPr algn="ctr">
              <a:lnSpc>
                <a:spcPct val="107000"/>
              </a:lnSpc>
              <a:spcAft>
                <a:spcPts val="800"/>
              </a:spcAft>
            </a:pPr>
            <a:r>
              <a:rPr lang="en-GB" sz="1400" b="1" dirty="0">
                <a:solidFill>
                  <a:schemeClr val="tx1">
                    <a:lumMod val="65000"/>
                    <a:lumOff val="35000"/>
                  </a:schemeClr>
                </a:solidFill>
                <a:effectLst/>
                <a:latin typeface="Helvetica" pitchFamily="2" charset="0"/>
                <a:ea typeface="Arial" panose="020B0604020202020204" pitchFamily="34" charset="0"/>
                <a:cs typeface="Arial" panose="020B0604020202020204" pitchFamily="34" charset="0"/>
              </a:rPr>
              <a:t>Èigh </a:t>
            </a:r>
            <a:r>
              <a:rPr lang="en-GB" sz="1400" b="1" i="0" dirty="0">
                <a:solidFill>
                  <a:schemeClr val="tx1">
                    <a:lumMod val="65000"/>
                    <a:lumOff val="35000"/>
                  </a:schemeClr>
                </a:solidFill>
                <a:effectLst/>
                <a:latin typeface="Helvetica" pitchFamily="2" charset="0"/>
              </a:rPr>
              <a:t>airson cuideachadh</a:t>
            </a:r>
            <a:endParaRPr lang="en-GB" sz="1400" b="1" dirty="0">
              <a:solidFill>
                <a:schemeClr val="tx1">
                  <a:lumMod val="65000"/>
                  <a:lumOff val="35000"/>
                </a:schemeClr>
              </a:solidFill>
              <a:effectLst/>
              <a:latin typeface="Helvetica" pitchFamily="2" charset="0"/>
              <a:ea typeface="Calibri" panose="020F0502020204030204" pitchFamily="34" charset="0"/>
              <a:cs typeface="Arial" panose="020B0604020202020204" pitchFamily="34" charset="0"/>
            </a:endParaRPr>
          </a:p>
          <a:p>
            <a:pPr algn="ctr">
              <a:lnSpc>
                <a:spcPct val="107000"/>
              </a:lnSpc>
              <a:spcAft>
                <a:spcPts val="800"/>
              </a:spcAft>
            </a:pPr>
            <a:endParaRPr lang="en-GB" sz="1400" b="0" i="0" dirty="0">
              <a:solidFill>
                <a:srgbClr val="000000"/>
              </a:solidFill>
              <a:effectLst/>
              <a:latin typeface="Roboto" panose="02000000000000000000" pitchFamily="2" charset="0"/>
            </a:endParaRPr>
          </a:p>
        </p:txBody>
      </p:sp>
      <p:pic>
        <p:nvPicPr>
          <p:cNvPr id="2" name="Picture 1">
            <a:extLst>
              <a:ext uri="{FF2B5EF4-FFF2-40B4-BE49-F238E27FC236}">
                <a16:creationId xmlns:a16="http://schemas.microsoft.com/office/drawing/2014/main" id="{F1B8D13D-27B7-CDE5-AE6F-07D8BF651C9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34829" b="33398"/>
          <a:stretch/>
        </p:blipFill>
        <p:spPr>
          <a:xfrm>
            <a:off x="3260151" y="1672637"/>
            <a:ext cx="2413098" cy="1559401"/>
          </a:xfrm>
          <a:prstGeom prst="rect">
            <a:avLst/>
          </a:prstGeom>
        </p:spPr>
      </p:pic>
      <p:pic>
        <p:nvPicPr>
          <p:cNvPr id="4" name="Picture 3">
            <a:extLst>
              <a:ext uri="{FF2B5EF4-FFF2-40B4-BE49-F238E27FC236}">
                <a16:creationId xmlns:a16="http://schemas.microsoft.com/office/drawing/2014/main" id="{4AF4FEEF-8CE0-2268-E9CD-B4C9C298A6C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69001" b="-774"/>
          <a:stretch/>
        </p:blipFill>
        <p:spPr>
          <a:xfrm>
            <a:off x="6101890" y="1600602"/>
            <a:ext cx="2413098" cy="1559401"/>
          </a:xfrm>
          <a:prstGeom prst="rect">
            <a:avLst/>
          </a:prstGeom>
        </p:spPr>
      </p:pic>
    </p:spTree>
    <p:extLst>
      <p:ext uri="{BB962C8B-B14F-4D97-AF65-F5344CB8AC3E}">
        <p14:creationId xmlns:p14="http://schemas.microsoft.com/office/powerpoint/2010/main" val="28047757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DDA17E8-CDF0-641C-4B08-F159D66E499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29609" b="6635"/>
          <a:stretch/>
        </p:blipFill>
        <p:spPr>
          <a:xfrm>
            <a:off x="467544" y="1961456"/>
            <a:ext cx="3960440" cy="1683568"/>
          </a:xfrm>
          <a:prstGeom prst="rect">
            <a:avLst/>
          </a:prstGeom>
        </p:spPr>
      </p:pic>
      <p:pic>
        <p:nvPicPr>
          <p:cNvPr id="7" name="Picture 6">
            <a:extLst>
              <a:ext uri="{FF2B5EF4-FFF2-40B4-BE49-F238E27FC236}">
                <a16:creationId xmlns:a16="http://schemas.microsoft.com/office/drawing/2014/main" id="{32261A97-EE8F-C14B-AA83-2DFCDC97B36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52298" b="17296"/>
          <a:stretch/>
        </p:blipFill>
        <p:spPr>
          <a:xfrm>
            <a:off x="0" y="5057800"/>
            <a:ext cx="9144000" cy="1800200"/>
          </a:xfrm>
          <a:prstGeom prst="rect">
            <a:avLst/>
          </a:prstGeom>
        </p:spPr>
      </p:pic>
      <p:sp>
        <p:nvSpPr>
          <p:cNvPr id="14" name="TextBox 13">
            <a:extLst>
              <a:ext uri="{FF2B5EF4-FFF2-40B4-BE49-F238E27FC236}">
                <a16:creationId xmlns:a16="http://schemas.microsoft.com/office/drawing/2014/main" id="{94847424-E770-41CC-B44C-0D4E7759285C}"/>
              </a:ext>
            </a:extLst>
          </p:cNvPr>
          <p:cNvSpPr txBox="1"/>
          <p:nvPr/>
        </p:nvSpPr>
        <p:spPr>
          <a:xfrm>
            <a:off x="1187624" y="6309320"/>
            <a:ext cx="7459861" cy="276999"/>
          </a:xfrm>
          <a:prstGeom prst="rect">
            <a:avLst/>
          </a:prstGeom>
          <a:noFill/>
        </p:spPr>
        <p:txBody>
          <a:bodyPr wrap="square" lIns="0" tIns="0" rIns="0" bIns="0" rtlCol="0">
            <a:spAutoFit/>
          </a:bodyPr>
          <a:lstStyle/>
          <a:p>
            <a:pPr marL="285750" indent="-285750">
              <a:spcAft>
                <a:spcPts val="600"/>
              </a:spcAft>
              <a:buFont typeface="Arial" panose="020B0604020202020204" pitchFamily="34" charset="0"/>
              <a:buChar char="•"/>
            </a:pPr>
            <a:r>
              <a:rPr lang="en-GB" b="0" i="0" dirty="0">
                <a:solidFill>
                  <a:schemeClr val="bg1"/>
                </a:solidFill>
                <a:effectLst/>
                <a:latin typeface="Roboto" panose="02000000000000000000" pitchFamily="2" charset="0"/>
              </a:rPr>
              <a:t>Dè na gnìomhan a bhios tu a’ dèanamh a tha ann no faisg air uisge?</a:t>
            </a:r>
            <a:endParaRPr lang="en-GB" dirty="0">
              <a:solidFill>
                <a:schemeClr val="bg1"/>
              </a:solidFill>
              <a:latin typeface="Helvetica" pitchFamily="2" charset="0"/>
            </a:endParaRPr>
          </a:p>
        </p:txBody>
      </p:sp>
      <p:sp>
        <p:nvSpPr>
          <p:cNvPr id="4" name="TextBox 3">
            <a:extLst>
              <a:ext uri="{FF2B5EF4-FFF2-40B4-BE49-F238E27FC236}">
                <a16:creationId xmlns:a16="http://schemas.microsoft.com/office/drawing/2014/main" id="{5ADEB1B9-0FBE-2243-B6CB-FCD388D4F8B0}"/>
              </a:ext>
            </a:extLst>
          </p:cNvPr>
          <p:cNvSpPr txBox="1"/>
          <p:nvPr/>
        </p:nvSpPr>
        <p:spPr>
          <a:xfrm>
            <a:off x="-482138" y="1080655"/>
            <a:ext cx="184731" cy="369332"/>
          </a:xfrm>
          <a:prstGeom prst="rect">
            <a:avLst/>
          </a:prstGeom>
          <a:noFill/>
        </p:spPr>
        <p:txBody>
          <a:bodyPr wrap="none" rtlCol="0">
            <a:spAutoFit/>
          </a:bodyPr>
          <a:lstStyle/>
          <a:p>
            <a:endParaRPr lang="en-US"/>
          </a:p>
        </p:txBody>
      </p:sp>
      <p:sp>
        <p:nvSpPr>
          <p:cNvPr id="18" name="Title 1">
            <a:extLst>
              <a:ext uri="{FF2B5EF4-FFF2-40B4-BE49-F238E27FC236}">
                <a16:creationId xmlns:a16="http://schemas.microsoft.com/office/drawing/2014/main" id="{0B09B998-DAA3-014F-A083-0AE3EF4DD15B}"/>
              </a:ext>
            </a:extLst>
          </p:cNvPr>
          <p:cNvSpPr txBox="1">
            <a:spLocks/>
          </p:cNvSpPr>
          <p:nvPr/>
        </p:nvSpPr>
        <p:spPr>
          <a:xfrm>
            <a:off x="251519" y="1287814"/>
            <a:ext cx="8568953" cy="48500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700" b="0" i="0" dirty="0">
                <a:solidFill>
                  <a:srgbClr val="002B5C"/>
                </a:solidFill>
                <a:effectLst/>
                <a:latin typeface="HelveticaNeue LT 95 Black" panose="020B0500000000000000" pitchFamily="34" charset="0"/>
                <a:ea typeface="Helvetica Neue" panose="02000503000000020004" pitchFamily="2" charset="0"/>
                <a:cs typeface="Helvetica Neue" panose="02000503000000020004" pitchFamily="2" charset="0"/>
              </a:rPr>
              <a:t>Gnìomh 1 (Tòiseachadh) </a:t>
            </a:r>
            <a:r>
              <a:rPr lang="en-GB" sz="1700" b="0" i="0" dirty="0">
                <a:solidFill>
                  <a:srgbClr val="002B5C"/>
                </a:solidFill>
                <a:effectLst/>
                <a:latin typeface="Helvetica Neue" panose="02000503000000020004" pitchFamily="2" charset="0"/>
                <a:ea typeface="Helvetica Neue" panose="02000503000000020004" pitchFamily="2" charset="0"/>
                <a:cs typeface="Helvetica Neue" panose="02000503000000020004" pitchFamily="2" charset="0"/>
              </a:rPr>
              <a:t>Carson a tha e cudromach a bhith faiceallach mun uisge?</a:t>
            </a:r>
            <a:endParaRPr lang="en-GB" sz="1700" dirty="0">
              <a:solidFill>
                <a:srgbClr val="002B5C"/>
              </a:solidFill>
              <a:latin typeface="Helvetica Neue" panose="02000503000000020004" pitchFamily="2" charset="0"/>
              <a:ea typeface="Helvetica Neue" panose="02000503000000020004" pitchFamily="2" charset="0"/>
              <a:cs typeface="Helvetica Neue" panose="02000503000000020004" pitchFamily="2" charset="0"/>
            </a:endParaRPr>
          </a:p>
        </p:txBody>
      </p:sp>
      <p:cxnSp>
        <p:nvCxnSpPr>
          <p:cNvPr id="17" name="Straight Connector 16">
            <a:extLst>
              <a:ext uri="{FF2B5EF4-FFF2-40B4-BE49-F238E27FC236}">
                <a16:creationId xmlns:a16="http://schemas.microsoft.com/office/drawing/2014/main" id="{389FD962-D18D-3D50-8983-75F3F8583BCB}"/>
              </a:ext>
            </a:extLst>
          </p:cNvPr>
          <p:cNvCxnSpPr>
            <a:cxnSpLocks/>
          </p:cNvCxnSpPr>
          <p:nvPr/>
        </p:nvCxnSpPr>
        <p:spPr>
          <a:xfrm>
            <a:off x="323528" y="1772816"/>
            <a:ext cx="8496944" cy="0"/>
          </a:xfrm>
          <a:prstGeom prst="line">
            <a:avLst/>
          </a:prstGeom>
          <a:ln>
            <a:solidFill>
              <a:schemeClr val="tx2"/>
            </a:solidFill>
          </a:ln>
        </p:spPr>
        <p:style>
          <a:lnRef idx="2">
            <a:schemeClr val="dk1"/>
          </a:lnRef>
          <a:fillRef idx="0">
            <a:schemeClr val="dk1"/>
          </a:fillRef>
          <a:effectRef idx="1">
            <a:schemeClr val="dk1"/>
          </a:effectRef>
          <a:fontRef idx="minor">
            <a:schemeClr val="tx1"/>
          </a:fontRef>
        </p:style>
      </p:cxnSp>
      <p:pic>
        <p:nvPicPr>
          <p:cNvPr id="20" name="Picture 19">
            <a:extLst>
              <a:ext uri="{FF2B5EF4-FFF2-40B4-BE49-F238E27FC236}">
                <a16:creationId xmlns:a16="http://schemas.microsoft.com/office/drawing/2014/main" id="{A1E8ADB8-ED72-F61B-29EA-3932A0936E57}"/>
              </a:ext>
            </a:extLst>
          </p:cNvPr>
          <p:cNvPicPr>
            <a:picLocks noChangeAspect="1"/>
          </p:cNvPicPr>
          <p:nvPr/>
        </p:nvPicPr>
        <p:blipFill>
          <a:blip r:embed="rId5" cstate="email">
            <a:extLst>
              <a:ext uri="{28A0092B-C50C-407E-A947-70E740481C1C}">
                <a14:useLocalDpi xmlns:a14="http://schemas.microsoft.com/office/drawing/2010/main"/>
              </a:ext>
            </a:extLst>
          </a:blip>
          <a:srcRect t="18118" b="18118"/>
          <a:stretch/>
        </p:blipFill>
        <p:spPr>
          <a:xfrm>
            <a:off x="4709760" y="1961456"/>
            <a:ext cx="3960440" cy="1683568"/>
          </a:xfrm>
          <a:prstGeom prst="rect">
            <a:avLst/>
          </a:prstGeom>
        </p:spPr>
      </p:pic>
      <p:pic>
        <p:nvPicPr>
          <p:cNvPr id="21" name="Picture 20">
            <a:extLst>
              <a:ext uri="{FF2B5EF4-FFF2-40B4-BE49-F238E27FC236}">
                <a16:creationId xmlns:a16="http://schemas.microsoft.com/office/drawing/2014/main" id="{6F25E326-BA3E-3E17-9DC0-8CC28469D0F3}"/>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t="27165" b="9071"/>
          <a:stretch/>
        </p:blipFill>
        <p:spPr>
          <a:xfrm>
            <a:off x="467544" y="3820236"/>
            <a:ext cx="3960440" cy="1683568"/>
          </a:xfrm>
          <a:prstGeom prst="rect">
            <a:avLst/>
          </a:prstGeom>
        </p:spPr>
      </p:pic>
      <p:pic>
        <p:nvPicPr>
          <p:cNvPr id="22" name="Picture 21">
            <a:extLst>
              <a:ext uri="{FF2B5EF4-FFF2-40B4-BE49-F238E27FC236}">
                <a16:creationId xmlns:a16="http://schemas.microsoft.com/office/drawing/2014/main" id="{715D091F-6827-C69C-A024-F3A4FF24BFA8}"/>
              </a:ext>
            </a:extLst>
          </p:cNvPr>
          <p:cNvPicPr>
            <a:picLocks noChangeAspect="1"/>
          </p:cNvPicPr>
          <p:nvPr/>
        </p:nvPicPr>
        <p:blipFill>
          <a:blip r:embed="rId7" cstate="email">
            <a:extLst>
              <a:ext uri="{28A0092B-C50C-407E-A947-70E740481C1C}">
                <a14:useLocalDpi xmlns:a14="http://schemas.microsoft.com/office/drawing/2010/main"/>
              </a:ext>
            </a:extLst>
          </a:blip>
          <a:srcRect t="21660" b="21660"/>
          <a:stretch/>
        </p:blipFill>
        <p:spPr>
          <a:xfrm>
            <a:off x="4709760" y="3820236"/>
            <a:ext cx="3960440" cy="1683568"/>
          </a:xfrm>
          <a:prstGeom prst="rect">
            <a:avLst/>
          </a:prstGeom>
        </p:spPr>
      </p:pic>
    </p:spTree>
    <p:extLst>
      <p:ext uri="{BB962C8B-B14F-4D97-AF65-F5344CB8AC3E}">
        <p14:creationId xmlns:p14="http://schemas.microsoft.com/office/powerpoint/2010/main" val="18329078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2F4E4EF-959C-459D-0E4C-671F7FD14F9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7057" t="15625" r="22288" b="32813"/>
          <a:stretch/>
        </p:blipFill>
        <p:spPr>
          <a:xfrm>
            <a:off x="395536" y="1484784"/>
            <a:ext cx="4097007" cy="2376264"/>
          </a:xfrm>
          <a:prstGeom prst="rect">
            <a:avLst/>
          </a:prstGeom>
        </p:spPr>
      </p:pic>
      <p:pic>
        <p:nvPicPr>
          <p:cNvPr id="5" name="Picture 4">
            <a:extLst>
              <a:ext uri="{FF2B5EF4-FFF2-40B4-BE49-F238E27FC236}">
                <a16:creationId xmlns:a16="http://schemas.microsoft.com/office/drawing/2014/main" id="{BE9EFEE3-ED64-1BAC-FC0E-532D6AEB584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5510" t="4370" r="16110" b="25340"/>
          <a:stretch/>
        </p:blipFill>
        <p:spPr>
          <a:xfrm>
            <a:off x="395536" y="4008778"/>
            <a:ext cx="4097007" cy="2376264"/>
          </a:xfrm>
          <a:prstGeom prst="rect">
            <a:avLst/>
          </a:prstGeom>
        </p:spPr>
      </p:pic>
      <p:pic>
        <p:nvPicPr>
          <p:cNvPr id="6" name="Picture 5">
            <a:extLst>
              <a:ext uri="{FF2B5EF4-FFF2-40B4-BE49-F238E27FC236}">
                <a16:creationId xmlns:a16="http://schemas.microsoft.com/office/drawing/2014/main" id="{68460DFA-3F97-42AC-F8B9-5B55F322695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5734" t="7612" r="28009" b="60987"/>
          <a:stretch/>
        </p:blipFill>
        <p:spPr>
          <a:xfrm>
            <a:off x="4723278" y="1484784"/>
            <a:ext cx="4097007" cy="2376264"/>
          </a:xfrm>
          <a:prstGeom prst="rect">
            <a:avLst/>
          </a:prstGeom>
        </p:spPr>
      </p:pic>
      <p:pic>
        <p:nvPicPr>
          <p:cNvPr id="7" name="Picture 6">
            <a:extLst>
              <a:ext uri="{FF2B5EF4-FFF2-40B4-BE49-F238E27FC236}">
                <a16:creationId xmlns:a16="http://schemas.microsoft.com/office/drawing/2014/main" id="{7F9D4CB8-AB20-E403-4C64-B3DABFE904F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13790" t="12144" b="8526"/>
          <a:stretch/>
        </p:blipFill>
        <p:spPr>
          <a:xfrm>
            <a:off x="4723278" y="4008778"/>
            <a:ext cx="4097007" cy="2376264"/>
          </a:xfrm>
          <a:prstGeom prst="rect">
            <a:avLst/>
          </a:prstGeom>
        </p:spPr>
      </p:pic>
    </p:spTree>
    <p:extLst>
      <p:ext uri="{BB962C8B-B14F-4D97-AF65-F5344CB8AC3E}">
        <p14:creationId xmlns:p14="http://schemas.microsoft.com/office/powerpoint/2010/main" val="3852211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4FB44A6A-1A42-FF45-B3E7-406FE20125BD}"/>
              </a:ext>
            </a:extLst>
          </p:cNvPr>
          <p:cNvSpPr txBox="1">
            <a:spLocks/>
          </p:cNvSpPr>
          <p:nvPr/>
        </p:nvSpPr>
        <p:spPr>
          <a:xfrm>
            <a:off x="2051720" y="1198542"/>
            <a:ext cx="7075648" cy="52686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200" dirty="0">
                <a:solidFill>
                  <a:srgbClr val="002B5C"/>
                </a:solidFill>
                <a:effectLst/>
                <a:latin typeface="HelveticaNeue LT 95 Black" panose="020B0500000000000000" pitchFamily="34" charset="0"/>
                <a:ea typeface="Helvetica Neue" panose="02000503000000020004" pitchFamily="2" charset="0"/>
                <a:cs typeface="Helvetica Neue" panose="02000503000000020004" pitchFamily="2" charset="0"/>
              </a:rPr>
              <a:t>Gnìomh 3 Stad </a:t>
            </a:r>
            <a:r>
              <a:rPr lang="en-GB" sz="2200" b="0" i="0" dirty="0">
                <a:solidFill>
                  <a:srgbClr val="002B5C"/>
                </a:solidFill>
                <a:effectLst/>
                <a:latin typeface="Roboto" panose="02000000000000000000" pitchFamily="2" charset="0"/>
              </a:rPr>
              <a:t>is Smaoinich, Faic na Cunnartan</a:t>
            </a:r>
            <a:endParaRPr lang="en-GB" sz="2200" b="1" dirty="0">
              <a:solidFill>
                <a:srgbClr val="002B5C"/>
              </a:solidFill>
              <a:latin typeface="Helvetica" pitchFamily="2" charset="0"/>
            </a:endParaRPr>
          </a:p>
        </p:txBody>
      </p:sp>
      <p:cxnSp>
        <p:nvCxnSpPr>
          <p:cNvPr id="9" name="Straight Connector 8">
            <a:extLst>
              <a:ext uri="{FF2B5EF4-FFF2-40B4-BE49-F238E27FC236}">
                <a16:creationId xmlns:a16="http://schemas.microsoft.com/office/drawing/2014/main" id="{519D86AA-B075-34F7-0EF5-F906CE8C5607}"/>
              </a:ext>
            </a:extLst>
          </p:cNvPr>
          <p:cNvCxnSpPr>
            <a:cxnSpLocks/>
          </p:cNvCxnSpPr>
          <p:nvPr/>
        </p:nvCxnSpPr>
        <p:spPr>
          <a:xfrm>
            <a:off x="323528" y="1772816"/>
            <a:ext cx="8496944" cy="0"/>
          </a:xfrm>
          <a:prstGeom prst="line">
            <a:avLst/>
          </a:prstGeom>
          <a:ln>
            <a:solidFill>
              <a:schemeClr val="tx2"/>
            </a:solidFill>
          </a:ln>
        </p:spPr>
        <p:style>
          <a:lnRef idx="2">
            <a:schemeClr val="dk1"/>
          </a:lnRef>
          <a:fillRef idx="0">
            <a:schemeClr val="dk1"/>
          </a:fillRef>
          <a:effectRef idx="1">
            <a:schemeClr val="dk1"/>
          </a:effectRef>
          <a:fontRef idx="minor">
            <a:schemeClr val="tx1"/>
          </a:fontRef>
        </p:style>
      </p:cxnSp>
      <p:pic>
        <p:nvPicPr>
          <p:cNvPr id="6" name="Picture 5">
            <a:extLst>
              <a:ext uri="{FF2B5EF4-FFF2-40B4-BE49-F238E27FC236}">
                <a16:creationId xmlns:a16="http://schemas.microsoft.com/office/drawing/2014/main" id="{E4510067-B862-914D-869E-0173C40A2FB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587" y="6466002"/>
            <a:ext cx="9144000" cy="381397"/>
          </a:xfrm>
          <a:prstGeom prst="rect">
            <a:avLst/>
          </a:prstGeom>
        </p:spPr>
      </p:pic>
      <p:pic>
        <p:nvPicPr>
          <p:cNvPr id="10" name="Picture 9">
            <a:extLst>
              <a:ext uri="{FF2B5EF4-FFF2-40B4-BE49-F238E27FC236}">
                <a16:creationId xmlns:a16="http://schemas.microsoft.com/office/drawing/2014/main" id="{B3BB2CD7-0984-7A30-380E-953CE4A08C7D}"/>
              </a:ext>
            </a:extLst>
          </p:cNvPr>
          <p:cNvPicPr>
            <a:picLocks noChangeAspect="1"/>
          </p:cNvPicPr>
          <p:nvPr/>
        </p:nvPicPr>
        <p:blipFill rotWithShape="1">
          <a:blip r:embed="rId4">
            <a:extLst>
              <a:ext uri="{28A0092B-C50C-407E-A947-70E740481C1C}">
                <a14:useLocalDpi xmlns:a14="http://schemas.microsoft.com/office/drawing/2010/main" val="0"/>
              </a:ext>
            </a:extLst>
          </a:blip>
          <a:srcRect l="28027" t="2715" r="29891" b="11356"/>
          <a:stretch/>
        </p:blipFill>
        <p:spPr>
          <a:xfrm>
            <a:off x="7092280" y="2092286"/>
            <a:ext cx="1513654" cy="4373710"/>
          </a:xfrm>
          <a:prstGeom prst="rect">
            <a:avLst/>
          </a:prstGeom>
        </p:spPr>
      </p:pic>
      <p:pic>
        <p:nvPicPr>
          <p:cNvPr id="5" name="Picture 4">
            <a:extLst>
              <a:ext uri="{FF2B5EF4-FFF2-40B4-BE49-F238E27FC236}">
                <a16:creationId xmlns:a16="http://schemas.microsoft.com/office/drawing/2014/main" id="{2DC9F951-BD0D-BAA4-E3DC-351A91F04F9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7057" t="12956" r="22288" b="29261"/>
          <a:stretch/>
        </p:blipFill>
        <p:spPr>
          <a:xfrm>
            <a:off x="330971" y="1954119"/>
            <a:ext cx="3376934" cy="2194943"/>
          </a:xfrm>
          <a:prstGeom prst="rect">
            <a:avLst/>
          </a:prstGeom>
        </p:spPr>
      </p:pic>
      <p:pic>
        <p:nvPicPr>
          <p:cNvPr id="8" name="Picture 7">
            <a:extLst>
              <a:ext uri="{FF2B5EF4-FFF2-40B4-BE49-F238E27FC236}">
                <a16:creationId xmlns:a16="http://schemas.microsoft.com/office/drawing/2014/main" id="{682BB842-E4BB-014B-0C56-8CD32881BA51}"/>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5510" t="4370" r="16110" b="18851"/>
          <a:stretch/>
        </p:blipFill>
        <p:spPr>
          <a:xfrm>
            <a:off x="330970" y="4279140"/>
            <a:ext cx="3376935" cy="2139445"/>
          </a:xfrm>
          <a:prstGeom prst="rect">
            <a:avLst/>
          </a:prstGeom>
        </p:spPr>
      </p:pic>
      <p:pic>
        <p:nvPicPr>
          <p:cNvPr id="12" name="Picture 11">
            <a:extLst>
              <a:ext uri="{FF2B5EF4-FFF2-40B4-BE49-F238E27FC236}">
                <a16:creationId xmlns:a16="http://schemas.microsoft.com/office/drawing/2014/main" id="{FF26E4E4-472C-3AD9-15D3-C38024A2B3AB}"/>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6496" t="3240" r="33508" b="61879"/>
          <a:stretch/>
        </p:blipFill>
        <p:spPr>
          <a:xfrm>
            <a:off x="3858433" y="1954118"/>
            <a:ext cx="2945815" cy="2194937"/>
          </a:xfrm>
          <a:prstGeom prst="rect">
            <a:avLst/>
          </a:prstGeom>
        </p:spPr>
      </p:pic>
      <p:pic>
        <p:nvPicPr>
          <p:cNvPr id="13" name="Picture 12">
            <a:extLst>
              <a:ext uri="{FF2B5EF4-FFF2-40B4-BE49-F238E27FC236}">
                <a16:creationId xmlns:a16="http://schemas.microsoft.com/office/drawing/2014/main" id="{A75FF1DF-1BFC-9058-075D-2CB82A74CE06}"/>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l="13344" t="3484" r="7651" b="6363"/>
          <a:stretch/>
        </p:blipFill>
        <p:spPr>
          <a:xfrm>
            <a:off x="3829675" y="4279140"/>
            <a:ext cx="2974573" cy="2139443"/>
          </a:xfrm>
          <a:prstGeom prst="rect">
            <a:avLst/>
          </a:prstGeom>
        </p:spPr>
      </p:pic>
    </p:spTree>
    <p:extLst>
      <p:ext uri="{BB962C8B-B14F-4D97-AF65-F5344CB8AC3E}">
        <p14:creationId xmlns:p14="http://schemas.microsoft.com/office/powerpoint/2010/main" val="5415696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descr="Water Safety with Duncan Scott">
            <a:hlinkClick r:id="" action="ppaction://media"/>
            <a:extLst>
              <a:ext uri="{FF2B5EF4-FFF2-40B4-BE49-F238E27FC236}">
                <a16:creationId xmlns:a16="http://schemas.microsoft.com/office/drawing/2014/main" id="{1BF489F9-662D-1D2A-A949-31CCDC4B8929}"/>
              </a:ext>
            </a:extLst>
          </p:cNvPr>
          <p:cNvPicPr>
            <a:picLocks noRot="1" noChangeAspect="1"/>
          </p:cNvPicPr>
          <p:nvPr>
            <a:videoFile r:link="rId1"/>
          </p:nvPr>
        </p:nvPicPr>
        <p:blipFill>
          <a:blip r:embed="rId3"/>
          <a:stretch>
            <a:fillRect/>
          </a:stretch>
        </p:blipFill>
        <p:spPr>
          <a:xfrm>
            <a:off x="605731" y="1484784"/>
            <a:ext cx="7932538" cy="4481884"/>
          </a:xfrm>
          <a:prstGeom prst="rect">
            <a:avLst/>
          </a:prstGeom>
        </p:spPr>
      </p:pic>
      <p:sp>
        <p:nvSpPr>
          <p:cNvPr id="3" name="TextBox 2">
            <a:extLst>
              <a:ext uri="{FF2B5EF4-FFF2-40B4-BE49-F238E27FC236}">
                <a16:creationId xmlns:a16="http://schemas.microsoft.com/office/drawing/2014/main" id="{B4911723-D84B-344F-93D7-482FB1D30C8D}"/>
              </a:ext>
            </a:extLst>
          </p:cNvPr>
          <p:cNvSpPr txBox="1"/>
          <p:nvPr/>
        </p:nvSpPr>
        <p:spPr>
          <a:xfrm>
            <a:off x="3023760" y="6165304"/>
            <a:ext cx="3096480" cy="369332"/>
          </a:xfrm>
          <a:prstGeom prst="rect">
            <a:avLst/>
          </a:prstGeom>
          <a:noFill/>
        </p:spPr>
        <p:txBody>
          <a:bodyPr wrap="square" lIns="0" tIns="0" rIns="0" bIns="0" rtlCol="0">
            <a:spAutoFit/>
          </a:bodyPr>
          <a:lstStyle/>
          <a:p>
            <a:pPr algn="ctr"/>
            <a:r>
              <a:rPr lang="en-GB" sz="1200" b="1" dirty="0" err="1">
                <a:solidFill>
                  <a:srgbClr val="007DAC"/>
                </a:solidFill>
                <a:effectLst/>
                <a:latin typeface="Helvetica Neue" panose="02000503000000020004" pitchFamily="2" charset="0"/>
                <a:ea typeface="Helvetica Neue" panose="02000503000000020004" pitchFamily="2" charset="0"/>
                <a:cs typeface="Helvetica Neue" panose="02000503000000020004" pitchFamily="2" charset="0"/>
              </a:rPr>
              <a:t>youtube.com</a:t>
            </a:r>
            <a:r>
              <a:rPr lang="en-GB" sz="1200" b="1" dirty="0">
                <a:solidFill>
                  <a:srgbClr val="007DAC"/>
                </a:solidFill>
                <a:effectLst/>
                <a:latin typeface="Helvetica Neue" panose="02000503000000020004" pitchFamily="2" charset="0"/>
                <a:ea typeface="Helvetica Neue" panose="02000503000000020004" pitchFamily="2" charset="0"/>
                <a:cs typeface="Helvetica Neue" panose="02000503000000020004" pitchFamily="2" charset="0"/>
              </a:rPr>
              <a:t>/</a:t>
            </a:r>
            <a:r>
              <a:rPr lang="en-GB" sz="1200" b="1" dirty="0" err="1">
                <a:solidFill>
                  <a:srgbClr val="007DAC"/>
                </a:solidFill>
                <a:effectLst/>
                <a:latin typeface="Helvetica Neue" panose="02000503000000020004" pitchFamily="2" charset="0"/>
                <a:ea typeface="Helvetica Neue" panose="02000503000000020004" pitchFamily="2" charset="0"/>
                <a:cs typeface="Helvetica Neue" panose="02000503000000020004" pitchFamily="2" charset="0"/>
              </a:rPr>
              <a:t>watch?v</a:t>
            </a:r>
            <a:r>
              <a:rPr lang="en-GB" sz="1200" b="1" dirty="0">
                <a:solidFill>
                  <a:srgbClr val="007DAC"/>
                </a:solidFill>
                <a:effectLst/>
                <a:latin typeface="Helvetica Neue" panose="02000503000000020004" pitchFamily="2" charset="0"/>
                <a:ea typeface="Helvetica Neue" panose="02000503000000020004" pitchFamily="2" charset="0"/>
                <a:cs typeface="Helvetica Neue" panose="02000503000000020004" pitchFamily="2" charset="0"/>
              </a:rPr>
              <a:t>=LNtJmB7EK9g</a:t>
            </a:r>
          </a:p>
          <a:p>
            <a:pPr algn="ctr"/>
            <a:endParaRPr lang="en-US" sz="1200" b="1" dirty="0">
              <a:solidFill>
                <a:srgbClr val="007DAC"/>
              </a:solidFill>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108533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958AEB8-4C19-6180-C4A5-A2A3A2D027C2}"/>
              </a:ext>
            </a:extLst>
          </p:cNvPr>
          <p:cNvSpPr txBox="1">
            <a:spLocks/>
          </p:cNvSpPr>
          <p:nvPr/>
        </p:nvSpPr>
        <p:spPr>
          <a:xfrm>
            <a:off x="251519" y="1268760"/>
            <a:ext cx="8395965" cy="48500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300" dirty="0">
                <a:solidFill>
                  <a:srgbClr val="002B5C"/>
                </a:solidFill>
                <a:effectLst/>
                <a:latin typeface="HelveticaNeue LT 95 Black" panose="020B0500000000000000" pitchFamily="34" charset="0"/>
                <a:ea typeface="Helvetica Neue" panose="02000503000000020004" pitchFamily="2" charset="0"/>
                <a:cs typeface="Helvetica Neue" panose="02000503000000020004" pitchFamily="2" charset="0"/>
              </a:rPr>
              <a:t>Gnìomh 4 (</a:t>
            </a:r>
            <a:r>
              <a:rPr lang="en-GB" sz="2300" dirty="0" err="1">
                <a:solidFill>
                  <a:srgbClr val="002B5C"/>
                </a:solidFill>
                <a:effectLst/>
                <a:latin typeface="HelveticaNeue LT 95 Black" panose="020B0500000000000000" pitchFamily="34" charset="0"/>
                <a:ea typeface="Helvetica Neue" panose="02000503000000020004" pitchFamily="2" charset="0"/>
                <a:cs typeface="Helvetica Neue" panose="02000503000000020004" pitchFamily="2" charset="0"/>
              </a:rPr>
              <a:t>Roghainneil</a:t>
            </a:r>
            <a:r>
              <a:rPr lang="en-GB" sz="2300" dirty="0">
                <a:solidFill>
                  <a:srgbClr val="002B5C"/>
                </a:solidFill>
                <a:effectLst/>
                <a:latin typeface="HelveticaNeue LT 95 Black" panose="020B0500000000000000" pitchFamily="34" charset="0"/>
                <a:ea typeface="Helvetica Neue" panose="02000503000000020004" pitchFamily="2" charset="0"/>
                <a:cs typeface="Helvetica Neue" panose="02000503000000020004" pitchFamily="2" charset="0"/>
              </a:rPr>
              <a:t>) </a:t>
            </a:r>
            <a:r>
              <a:rPr lang="en-GB" sz="2300" dirty="0">
                <a:solidFill>
                  <a:srgbClr val="002B5C"/>
                </a:solidFill>
                <a:effectLst/>
                <a:latin typeface="Helvetica Neue" panose="02000503000000020004" pitchFamily="2" charset="0"/>
                <a:ea typeface="Helvetica Neue" panose="02000503000000020004" pitchFamily="2" charset="0"/>
                <a:cs typeface="Helvetica Neue" panose="02000503000000020004" pitchFamily="2" charset="0"/>
              </a:rPr>
              <a:t>Gnìomh Uisge Fuar</a:t>
            </a:r>
            <a:endParaRPr lang="en-GB" sz="2300" dirty="0">
              <a:solidFill>
                <a:srgbClr val="002B5C"/>
              </a:solidFill>
              <a:latin typeface="Helvetica Neue" panose="02000503000000020004" pitchFamily="2" charset="0"/>
              <a:ea typeface="Helvetica Neue" panose="02000503000000020004" pitchFamily="2" charset="0"/>
              <a:cs typeface="Helvetica Neue" panose="02000503000000020004" pitchFamily="2" charset="0"/>
            </a:endParaRPr>
          </a:p>
        </p:txBody>
      </p:sp>
      <p:cxnSp>
        <p:nvCxnSpPr>
          <p:cNvPr id="4" name="Straight Connector 3">
            <a:extLst>
              <a:ext uri="{FF2B5EF4-FFF2-40B4-BE49-F238E27FC236}">
                <a16:creationId xmlns:a16="http://schemas.microsoft.com/office/drawing/2014/main" id="{C11027D3-2885-377F-FEB3-9B767001340E}"/>
              </a:ext>
            </a:extLst>
          </p:cNvPr>
          <p:cNvCxnSpPr>
            <a:cxnSpLocks/>
          </p:cNvCxnSpPr>
          <p:nvPr/>
        </p:nvCxnSpPr>
        <p:spPr>
          <a:xfrm>
            <a:off x="323528" y="1772816"/>
            <a:ext cx="8496944" cy="0"/>
          </a:xfrm>
          <a:prstGeom prst="line">
            <a:avLst/>
          </a:prstGeom>
          <a:ln>
            <a:solidFill>
              <a:schemeClr val="tx2"/>
            </a:solidFill>
          </a:ln>
        </p:spPr>
        <p:style>
          <a:lnRef idx="2">
            <a:schemeClr val="dk1"/>
          </a:lnRef>
          <a:fillRef idx="0">
            <a:schemeClr val="dk1"/>
          </a:fillRef>
          <a:effectRef idx="1">
            <a:schemeClr val="dk1"/>
          </a:effectRef>
          <a:fontRef idx="minor">
            <a:schemeClr val="tx1"/>
          </a:fontRef>
        </p:style>
      </p:cxnSp>
      <p:pic>
        <p:nvPicPr>
          <p:cNvPr id="6" name="Picture 5" descr="A picture containing indoor, food, beverage, yogurt&#10;&#10;Description automatically generated">
            <a:extLst>
              <a:ext uri="{FF2B5EF4-FFF2-40B4-BE49-F238E27FC236}">
                <a16:creationId xmlns:a16="http://schemas.microsoft.com/office/drawing/2014/main" id="{811013DF-AA28-D34B-ED28-F1E5B71DCCD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95536" y="2060848"/>
            <a:ext cx="5760640" cy="4320480"/>
          </a:xfrm>
          <a:prstGeom prst="rect">
            <a:avLst/>
          </a:prstGeom>
        </p:spPr>
      </p:pic>
      <p:pic>
        <p:nvPicPr>
          <p:cNvPr id="8" name="Picture 7">
            <a:extLst>
              <a:ext uri="{FF2B5EF4-FFF2-40B4-BE49-F238E27FC236}">
                <a16:creationId xmlns:a16="http://schemas.microsoft.com/office/drawing/2014/main" id="{00814CDB-5F36-8D84-E86B-18C6BB0E09B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3161" t="28883" r="35759" b="23252"/>
          <a:stretch/>
        </p:blipFill>
        <p:spPr>
          <a:xfrm>
            <a:off x="6668123" y="1988840"/>
            <a:ext cx="2080341" cy="1712904"/>
          </a:xfrm>
          <a:prstGeom prst="rect">
            <a:avLst/>
          </a:prstGeom>
        </p:spPr>
      </p:pic>
      <p:pic>
        <p:nvPicPr>
          <p:cNvPr id="10" name="Picture 9">
            <a:extLst>
              <a:ext uri="{FF2B5EF4-FFF2-40B4-BE49-F238E27FC236}">
                <a16:creationId xmlns:a16="http://schemas.microsoft.com/office/drawing/2014/main" id="{15DAC5E3-E3DF-EC4D-3592-E1AD1DEBE743}"/>
              </a:ext>
            </a:extLst>
          </p:cNvPr>
          <p:cNvPicPr>
            <a:picLocks noChangeAspect="1"/>
          </p:cNvPicPr>
          <p:nvPr/>
        </p:nvPicPr>
        <p:blipFill rotWithShape="1">
          <a:blip r:embed="rId4">
            <a:extLst>
              <a:ext uri="{28A0092B-C50C-407E-A947-70E740481C1C}">
                <a14:useLocalDpi xmlns:a14="http://schemas.microsoft.com/office/drawing/2010/main"/>
              </a:ext>
            </a:extLst>
          </a:blip>
          <a:srcRect l="38113" t="40550" r="38113" b="41601"/>
          <a:stretch/>
        </p:blipFill>
        <p:spPr>
          <a:xfrm>
            <a:off x="6676450" y="3747415"/>
            <a:ext cx="2144022" cy="2278023"/>
          </a:xfrm>
          <a:prstGeom prst="rect">
            <a:avLst/>
          </a:prstGeom>
        </p:spPr>
      </p:pic>
    </p:spTree>
    <p:extLst>
      <p:ext uri="{BB962C8B-B14F-4D97-AF65-F5344CB8AC3E}">
        <p14:creationId xmlns:p14="http://schemas.microsoft.com/office/powerpoint/2010/main" val="42911883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0D5516E-716F-8C52-C71B-F462C284111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23527" y="2421647"/>
            <a:ext cx="1968322" cy="2878793"/>
          </a:xfrm>
          <a:prstGeom prst="rect">
            <a:avLst/>
          </a:prstGeom>
        </p:spPr>
      </p:pic>
      <p:pic>
        <p:nvPicPr>
          <p:cNvPr id="12" name="Picture 11">
            <a:extLst>
              <a:ext uri="{FF2B5EF4-FFF2-40B4-BE49-F238E27FC236}">
                <a16:creationId xmlns:a16="http://schemas.microsoft.com/office/drawing/2014/main" id="{33F32E6B-8FF9-178D-8DFD-3DBFBCACA65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483452" y="2421647"/>
            <a:ext cx="1968322" cy="2878793"/>
          </a:xfrm>
          <a:prstGeom prst="rect">
            <a:avLst/>
          </a:prstGeom>
        </p:spPr>
      </p:pic>
      <p:pic>
        <p:nvPicPr>
          <p:cNvPr id="14" name="Picture 13">
            <a:extLst>
              <a:ext uri="{FF2B5EF4-FFF2-40B4-BE49-F238E27FC236}">
                <a16:creationId xmlns:a16="http://schemas.microsoft.com/office/drawing/2014/main" id="{CE498743-1F0E-C642-3B2A-F422E0AAF8D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4717815" y="2421647"/>
            <a:ext cx="1968322" cy="2878793"/>
          </a:xfrm>
          <a:prstGeom prst="rect">
            <a:avLst/>
          </a:prstGeom>
        </p:spPr>
      </p:pic>
      <p:pic>
        <p:nvPicPr>
          <p:cNvPr id="15" name="Picture 14">
            <a:extLst>
              <a:ext uri="{FF2B5EF4-FFF2-40B4-BE49-F238E27FC236}">
                <a16:creationId xmlns:a16="http://schemas.microsoft.com/office/drawing/2014/main" id="{6BF4EDBC-95B8-3459-DD00-2B0EDF636B3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6884414" y="2421647"/>
            <a:ext cx="1968322" cy="2878793"/>
          </a:xfrm>
          <a:prstGeom prst="rect">
            <a:avLst/>
          </a:prstGeom>
        </p:spPr>
      </p:pic>
      <p:sp>
        <p:nvSpPr>
          <p:cNvPr id="13" name="Title 1">
            <a:extLst>
              <a:ext uri="{FF2B5EF4-FFF2-40B4-BE49-F238E27FC236}">
                <a16:creationId xmlns:a16="http://schemas.microsoft.com/office/drawing/2014/main" id="{71C641F6-968B-EB43-B3DD-1E1588C76245}"/>
              </a:ext>
            </a:extLst>
          </p:cNvPr>
          <p:cNvSpPr txBox="1">
            <a:spLocks/>
          </p:cNvSpPr>
          <p:nvPr/>
        </p:nvSpPr>
        <p:spPr>
          <a:xfrm>
            <a:off x="2097939" y="1198542"/>
            <a:ext cx="7075648" cy="526866"/>
          </a:xfrm>
          <a:prstGeom prst="rect">
            <a:avLst/>
          </a:prstGeom>
        </p:spPr>
        <p:txBody>
          <a:bodyPr vert="horz" lIns="0" tIns="0" rIns="0" bIns="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300" dirty="0">
                <a:solidFill>
                  <a:srgbClr val="002B5C"/>
                </a:solidFill>
                <a:effectLst/>
                <a:latin typeface="HelveticaNeue LT 95 Black" panose="020B0500000000000000" pitchFamily="34" charset="0"/>
                <a:ea typeface="Helvetica Neue" panose="02000503000000020004" pitchFamily="2" charset="0"/>
                <a:cs typeface="Helvetica Neue" panose="02000503000000020004" pitchFamily="2" charset="0"/>
              </a:rPr>
              <a:t>Gnìomh 5 </a:t>
            </a:r>
            <a:r>
              <a:rPr lang="en-GB" sz="2300" dirty="0">
                <a:solidFill>
                  <a:srgbClr val="002B5C"/>
                </a:solidFill>
                <a:effectLst/>
                <a:latin typeface="Helvetica Neue" panose="02000503000000020004" pitchFamily="2" charset="0"/>
                <a:ea typeface="Helvetica Neue" panose="02000503000000020004" pitchFamily="2" charset="0"/>
                <a:cs typeface="Helvetica Neue" panose="02000503000000020004" pitchFamily="2" charset="0"/>
              </a:rPr>
              <a:t>Ann an Èiginn, cuir fòn gu 999</a:t>
            </a:r>
            <a:endParaRPr lang="en-GB" sz="2300" dirty="0">
              <a:solidFill>
                <a:srgbClr val="002B5C"/>
              </a:solidFill>
              <a:latin typeface="Helvetica Neue" panose="02000503000000020004" pitchFamily="2" charset="0"/>
              <a:ea typeface="Helvetica Neue" panose="02000503000000020004" pitchFamily="2" charset="0"/>
              <a:cs typeface="Helvetica Neue" panose="02000503000000020004" pitchFamily="2" charset="0"/>
            </a:endParaRPr>
          </a:p>
        </p:txBody>
      </p:sp>
      <p:cxnSp>
        <p:nvCxnSpPr>
          <p:cNvPr id="20" name="Straight Connector 19">
            <a:extLst>
              <a:ext uri="{FF2B5EF4-FFF2-40B4-BE49-F238E27FC236}">
                <a16:creationId xmlns:a16="http://schemas.microsoft.com/office/drawing/2014/main" id="{B84522F3-F1FB-5224-E036-1AD65290B9EA}"/>
              </a:ext>
            </a:extLst>
          </p:cNvPr>
          <p:cNvCxnSpPr>
            <a:cxnSpLocks/>
          </p:cNvCxnSpPr>
          <p:nvPr/>
        </p:nvCxnSpPr>
        <p:spPr>
          <a:xfrm>
            <a:off x="323528" y="1772816"/>
            <a:ext cx="8496944" cy="0"/>
          </a:xfrm>
          <a:prstGeom prst="line">
            <a:avLst/>
          </a:prstGeom>
          <a:ln>
            <a:solidFill>
              <a:schemeClr val="tx2"/>
            </a:solidFill>
          </a:ln>
        </p:spPr>
        <p:style>
          <a:lnRef idx="2">
            <a:schemeClr val="dk1"/>
          </a:lnRef>
          <a:fillRef idx="0">
            <a:schemeClr val="dk1"/>
          </a:fillRef>
          <a:effectRef idx="1">
            <a:schemeClr val="dk1"/>
          </a:effectRef>
          <a:fontRef idx="minor">
            <a:schemeClr val="tx1"/>
          </a:fontRef>
        </p:style>
      </p:cxnSp>
      <p:pic>
        <p:nvPicPr>
          <p:cNvPr id="9" name="Picture 8">
            <a:extLst>
              <a:ext uri="{FF2B5EF4-FFF2-40B4-BE49-F238E27FC236}">
                <a16:creationId xmlns:a16="http://schemas.microsoft.com/office/drawing/2014/main" id="{071CB803-B2D6-1CB0-97A9-4AD66795198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9587" y="6466002"/>
            <a:ext cx="9144000" cy="381397"/>
          </a:xfrm>
          <a:prstGeom prst="rect">
            <a:avLst/>
          </a:prstGeom>
        </p:spPr>
      </p:pic>
      <p:pic>
        <p:nvPicPr>
          <p:cNvPr id="2" name="Picture 1">
            <a:extLst>
              <a:ext uri="{FF2B5EF4-FFF2-40B4-BE49-F238E27FC236}">
                <a16:creationId xmlns:a16="http://schemas.microsoft.com/office/drawing/2014/main" id="{7EFC6BC1-38AB-CCFA-C18C-DDA7C8667D9F}"/>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323527" y="2430003"/>
            <a:ext cx="1968323" cy="2878795"/>
          </a:xfrm>
          <a:prstGeom prst="rect">
            <a:avLst/>
          </a:prstGeom>
        </p:spPr>
      </p:pic>
      <p:pic>
        <p:nvPicPr>
          <p:cNvPr id="3" name="Picture 2">
            <a:extLst>
              <a:ext uri="{FF2B5EF4-FFF2-40B4-BE49-F238E27FC236}">
                <a16:creationId xmlns:a16="http://schemas.microsoft.com/office/drawing/2014/main" id="{2C255732-05DA-AF28-B3C6-08999767134E}"/>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2483452" y="2430004"/>
            <a:ext cx="1968322" cy="2878793"/>
          </a:xfrm>
          <a:prstGeom prst="rect">
            <a:avLst/>
          </a:prstGeom>
        </p:spPr>
      </p:pic>
      <p:pic>
        <p:nvPicPr>
          <p:cNvPr id="4" name="Picture 3">
            <a:extLst>
              <a:ext uri="{FF2B5EF4-FFF2-40B4-BE49-F238E27FC236}">
                <a16:creationId xmlns:a16="http://schemas.microsoft.com/office/drawing/2014/main" id="{4BFBF32B-A9E7-6536-E497-BCFCF9F0D65B}"/>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4717815" y="2430004"/>
            <a:ext cx="1968322" cy="2878793"/>
          </a:xfrm>
          <a:prstGeom prst="rect">
            <a:avLst/>
          </a:prstGeom>
        </p:spPr>
      </p:pic>
      <p:pic>
        <p:nvPicPr>
          <p:cNvPr id="5" name="Picture 4">
            <a:extLst>
              <a:ext uri="{FF2B5EF4-FFF2-40B4-BE49-F238E27FC236}">
                <a16:creationId xmlns:a16="http://schemas.microsoft.com/office/drawing/2014/main" id="{89E35DE0-2C00-4CE1-8C8E-8EC78A5754C0}"/>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6884414" y="2430004"/>
            <a:ext cx="1968322" cy="2878793"/>
          </a:xfrm>
          <a:prstGeom prst="rect">
            <a:avLst/>
          </a:prstGeom>
        </p:spPr>
      </p:pic>
    </p:spTree>
    <p:extLst>
      <p:ext uri="{BB962C8B-B14F-4D97-AF65-F5344CB8AC3E}">
        <p14:creationId xmlns:p14="http://schemas.microsoft.com/office/powerpoint/2010/main" val="1112879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4"/>
                                        </p:tgtEl>
                                      </p:cBhvr>
                                    </p:animEffect>
                                    <p:set>
                                      <p:cBhvr>
                                        <p:cTn id="17" dur="1" fill="hold">
                                          <p:stCondLst>
                                            <p:cond delay="499"/>
                                          </p:stCondLst>
                                        </p:cTn>
                                        <p:tgtEl>
                                          <p:spTgt spid="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5"/>
                                        </p:tgtEl>
                                      </p:cBhvr>
                                    </p:animEffect>
                                    <p:set>
                                      <p:cBhvr>
                                        <p:cTn id="22"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33">
      <a:dk1>
        <a:sysClr val="windowText" lastClr="000000"/>
      </a:dk1>
      <a:lt1>
        <a:sysClr val="window" lastClr="FFFFFF"/>
      </a:lt1>
      <a:dk2>
        <a:srgbClr val="002B5C"/>
      </a:dk2>
      <a:lt2>
        <a:srgbClr val="007FBD"/>
      </a:lt2>
      <a:accent1>
        <a:srgbClr val="C6D9F0"/>
      </a:accent1>
      <a:accent2>
        <a:srgbClr val="C0504D"/>
      </a:accent2>
      <a:accent3>
        <a:srgbClr val="9BBB59"/>
      </a:accent3>
      <a:accent4>
        <a:srgbClr val="8064A2"/>
      </a:accent4>
      <a:accent5>
        <a:srgbClr val="4BACC6"/>
      </a:accent5>
      <a:accent6>
        <a:srgbClr val="F79646"/>
      </a:accent6>
      <a:hlink>
        <a:srgbClr val="007FBD"/>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1C77CBF7543F7458ABE9A64214E465D" ma:contentTypeVersion="12" ma:contentTypeDescription="Create a new document." ma:contentTypeScope="" ma:versionID="3a0ce11da9ec94e61049b810f1c46ea9">
  <xsd:schema xmlns:xsd="http://www.w3.org/2001/XMLSchema" xmlns:xs="http://www.w3.org/2001/XMLSchema" xmlns:p="http://schemas.microsoft.com/office/2006/metadata/properties" xmlns:ns2="2dd3dfd6-e0f2-4563-82b8-e4afe48f6747" xmlns:ns3="2eed496d-d877-4b3e-abd5-da427ea8d5f8" targetNamespace="http://schemas.microsoft.com/office/2006/metadata/properties" ma:root="true" ma:fieldsID="311bf26a7954b7302453bb2e4f103c8d" ns2:_="" ns3:_="">
    <xsd:import namespace="2dd3dfd6-e0f2-4563-82b8-e4afe48f6747"/>
    <xsd:import namespace="2eed496d-d877-4b3e-abd5-da427ea8d5f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d3dfd6-e0f2-4563-82b8-e4afe48f674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eed496d-d877-4b3e-abd5-da427ea8d5f8"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B277CA4-4AAB-4057-80A8-BBD5D6B907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dd3dfd6-e0f2-4563-82b8-e4afe48f6747"/>
    <ds:schemaRef ds:uri="2eed496d-d877-4b3e-abd5-da427ea8d5f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5DE5D8B-3A43-4962-9B53-88C2D408D896}">
  <ds:schemaRefs>
    <ds:schemaRef ds:uri="http://schemas.microsoft.com/office/infopath/2007/PartnerControls"/>
    <ds:schemaRef ds:uri="http://purl.org/dc/elements/1.1/"/>
    <ds:schemaRef ds:uri="http://schemas.microsoft.com/office/2006/metadata/properties"/>
    <ds:schemaRef ds:uri="2dd3dfd6-e0f2-4563-82b8-e4afe48f6747"/>
    <ds:schemaRef ds:uri="http://schemas.microsoft.com/office/2006/documentManagement/types"/>
    <ds:schemaRef ds:uri="http://schemas.openxmlformats.org/package/2006/metadata/core-properties"/>
    <ds:schemaRef ds:uri="http://purl.org/dc/dcmitype/"/>
    <ds:schemaRef ds:uri="2eed496d-d877-4b3e-abd5-da427ea8d5f8"/>
    <ds:schemaRef ds:uri="http://www.w3.org/XML/1998/namespace"/>
    <ds:schemaRef ds:uri="http://purl.org/dc/terms/"/>
  </ds:schemaRefs>
</ds:datastoreItem>
</file>

<file path=customXml/itemProps3.xml><?xml version="1.0" encoding="utf-8"?>
<ds:datastoreItem xmlns:ds="http://schemas.openxmlformats.org/officeDocument/2006/customXml" ds:itemID="{9BD064DE-41A2-4F97-B045-1061C533D58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97539</TotalTime>
  <Words>419</Words>
  <Application>Microsoft Office PowerPoint</Application>
  <PresentationFormat>On-screen Show (4:3)</PresentationFormat>
  <Paragraphs>58</Paragraphs>
  <Slides>13</Slides>
  <Notes>7</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Helvetica</vt:lpstr>
      <vt:lpstr>Helvetica Neue</vt:lpstr>
      <vt:lpstr>HelveticaNeue LT 95 Black</vt:lpstr>
      <vt:lpstr>Roboto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RoSPA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Peter Gould</dc:creator>
  <cp:lastModifiedBy>Maeve MacKinnon</cp:lastModifiedBy>
  <cp:revision>301</cp:revision>
  <dcterms:created xsi:type="dcterms:W3CDTF">2017-06-27T10:51:38Z</dcterms:created>
  <dcterms:modified xsi:type="dcterms:W3CDTF">2023-05-26T13:45:55Z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0x010100E1C77CBF7543F7458ABE9A64214E465D</vt:lpwstr>
  </property>
</Properties>
</file>