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65" r:id="rId7"/>
    <p:sldId id="268" r:id="rId8"/>
    <p:sldId id="284" r:id="rId9"/>
    <p:sldId id="285" r:id="rId10"/>
    <p:sldId id="286" r:id="rId11"/>
    <p:sldId id="287" r:id="rId12"/>
    <p:sldId id="288" r:id="rId13"/>
    <p:sldId id="296" r:id="rId14"/>
    <p:sldId id="290" r:id="rId15"/>
    <p:sldId id="291" r:id="rId16"/>
    <p:sldId id="283" r:id="rId17"/>
    <p:sldId id="280" r:id="rId18"/>
    <p:sldId id="282" r:id="rId19"/>
    <p:sldId id="279" r:id="rId20"/>
    <p:sldId id="270" r:id="rId21"/>
    <p:sldId id="292" r:id="rId22"/>
    <p:sldId id="293" r:id="rId23"/>
    <p:sldId id="294" r:id="rId24"/>
    <p:sldId id="295"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792" autoAdjust="0"/>
  </p:normalViewPr>
  <p:slideViewPr>
    <p:cSldViewPr snapToGrid="0">
      <p:cViewPr varScale="1">
        <p:scale>
          <a:sx n="82" d="100"/>
          <a:sy n="82"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verley Ferguson" userId="4a5d90d7-4d97-43a2-9ddb-522ed5d03a7e" providerId="ADAL" clId="{218C58F1-793E-4F30-A88D-A5EBB1863A6C}"/>
    <pc:docChg chg="custSel modSld">
      <pc:chgData name="Beverley Ferguson" userId="4a5d90d7-4d97-43a2-9ddb-522ed5d03a7e" providerId="ADAL" clId="{218C58F1-793E-4F30-A88D-A5EBB1863A6C}" dt="2024-03-08T17:04:56.395" v="54" actId="12"/>
      <pc:docMkLst>
        <pc:docMk/>
      </pc:docMkLst>
      <pc:sldChg chg="modSp mod">
        <pc:chgData name="Beverley Ferguson" userId="4a5d90d7-4d97-43a2-9ddb-522ed5d03a7e" providerId="ADAL" clId="{218C58F1-793E-4F30-A88D-A5EBB1863A6C}" dt="2024-03-08T17:04:56.395" v="54" actId="12"/>
        <pc:sldMkLst>
          <pc:docMk/>
          <pc:sldMk cId="1721654849" sldId="265"/>
        </pc:sldMkLst>
        <pc:spChg chg="mod">
          <ac:chgData name="Beverley Ferguson" userId="4a5d90d7-4d97-43a2-9ddb-522ed5d03a7e" providerId="ADAL" clId="{218C58F1-793E-4F30-A88D-A5EBB1863A6C}" dt="2024-03-08T17:04:56.395" v="54" actId="12"/>
          <ac:spMkLst>
            <pc:docMk/>
            <pc:sldMk cId="1721654849" sldId="265"/>
            <ac:spMk id="3" creationId="{1BB0EED6-6C3B-27AB-F18E-CC3C39A700D4}"/>
          </ac:spMkLst>
        </pc:spChg>
      </pc:sldChg>
      <pc:sldChg chg="delSp mod">
        <pc:chgData name="Beverley Ferguson" userId="4a5d90d7-4d97-43a2-9ddb-522ed5d03a7e" providerId="ADAL" clId="{218C58F1-793E-4F30-A88D-A5EBB1863A6C}" dt="2024-03-08T15:28:13.150" v="6" actId="478"/>
        <pc:sldMkLst>
          <pc:docMk/>
          <pc:sldMk cId="1436071737" sldId="279"/>
        </pc:sldMkLst>
        <pc:inkChg chg="del">
          <ac:chgData name="Beverley Ferguson" userId="4a5d90d7-4d97-43a2-9ddb-522ed5d03a7e" providerId="ADAL" clId="{218C58F1-793E-4F30-A88D-A5EBB1863A6C}" dt="2024-03-08T15:28:11.229" v="5" actId="478"/>
          <ac:inkMkLst>
            <pc:docMk/>
            <pc:sldMk cId="1436071737" sldId="279"/>
            <ac:inkMk id="10" creationId="{C10CC9FF-BE60-5381-9A98-47CEA1C7B0AF}"/>
          </ac:inkMkLst>
        </pc:inkChg>
        <pc:inkChg chg="del">
          <ac:chgData name="Beverley Ferguson" userId="4a5d90d7-4d97-43a2-9ddb-522ed5d03a7e" providerId="ADAL" clId="{218C58F1-793E-4F30-A88D-A5EBB1863A6C}" dt="2024-03-08T15:28:13.150" v="6" actId="478"/>
          <ac:inkMkLst>
            <pc:docMk/>
            <pc:sldMk cId="1436071737" sldId="279"/>
            <ac:inkMk id="11" creationId="{72CA082C-C4B1-74D9-2E98-3D15E37CE6CC}"/>
          </ac:inkMkLst>
        </pc:inkChg>
        <pc:inkChg chg="del">
          <ac:chgData name="Beverley Ferguson" userId="4a5d90d7-4d97-43a2-9ddb-522ed5d03a7e" providerId="ADAL" clId="{218C58F1-793E-4F30-A88D-A5EBB1863A6C}" dt="2024-03-08T15:28:09.643" v="4" actId="478"/>
          <ac:inkMkLst>
            <pc:docMk/>
            <pc:sldMk cId="1436071737" sldId="279"/>
            <ac:inkMk id="12" creationId="{698E6F24-66CA-6693-8139-DC48FD6EC20B}"/>
          </ac:inkMkLst>
        </pc:inkChg>
      </pc:sldChg>
      <pc:sldChg chg="delSp mod">
        <pc:chgData name="Beverley Ferguson" userId="4a5d90d7-4d97-43a2-9ddb-522ed5d03a7e" providerId="ADAL" clId="{218C58F1-793E-4F30-A88D-A5EBB1863A6C}" dt="2024-03-08T15:28:05.887" v="3" actId="478"/>
        <pc:sldMkLst>
          <pc:docMk/>
          <pc:sldMk cId="4289133047" sldId="280"/>
        </pc:sldMkLst>
        <pc:inkChg chg="del">
          <ac:chgData name="Beverley Ferguson" userId="4a5d90d7-4d97-43a2-9ddb-522ed5d03a7e" providerId="ADAL" clId="{218C58F1-793E-4F30-A88D-A5EBB1863A6C}" dt="2024-03-08T15:28:05.887" v="3" actId="478"/>
          <ac:inkMkLst>
            <pc:docMk/>
            <pc:sldMk cId="4289133047" sldId="280"/>
            <ac:inkMk id="3" creationId="{FD86F0BE-51E8-B91E-164A-9CC7E8D906D9}"/>
          </ac:inkMkLst>
        </pc:inkChg>
        <pc:inkChg chg="del">
          <ac:chgData name="Beverley Ferguson" userId="4a5d90d7-4d97-43a2-9ddb-522ed5d03a7e" providerId="ADAL" clId="{218C58F1-793E-4F30-A88D-A5EBB1863A6C}" dt="2024-03-08T15:28:03.656" v="2" actId="478"/>
          <ac:inkMkLst>
            <pc:docMk/>
            <pc:sldMk cId="4289133047" sldId="280"/>
            <ac:inkMk id="4" creationId="{320B0213-5E92-E5DA-0ACF-3F734F159D56}"/>
          </ac:inkMkLst>
        </pc:inkChg>
        <pc:inkChg chg="del">
          <ac:chgData name="Beverley Ferguson" userId="4a5d90d7-4d97-43a2-9ddb-522ed5d03a7e" providerId="ADAL" clId="{218C58F1-793E-4F30-A88D-A5EBB1863A6C}" dt="2024-03-08T15:28:01.981" v="1" actId="478"/>
          <ac:inkMkLst>
            <pc:docMk/>
            <pc:sldMk cId="4289133047" sldId="280"/>
            <ac:inkMk id="5" creationId="{DE29468C-A0EE-9740-2677-8B582D1338C3}"/>
          </ac:inkMkLst>
        </pc:inkChg>
        <pc:inkChg chg="del">
          <ac:chgData name="Beverley Ferguson" userId="4a5d90d7-4d97-43a2-9ddb-522ed5d03a7e" providerId="ADAL" clId="{218C58F1-793E-4F30-A88D-A5EBB1863A6C}" dt="2024-03-08T15:27:59.798" v="0" actId="478"/>
          <ac:inkMkLst>
            <pc:docMk/>
            <pc:sldMk cId="4289133047" sldId="280"/>
            <ac:inkMk id="6" creationId="{B4FA3A1E-A2BC-34E3-0186-BBBA2A9A68FD}"/>
          </ac:inkMkLst>
        </pc:inkChg>
      </pc:sldChg>
      <pc:sldChg chg="delSp mod">
        <pc:chgData name="Beverley Ferguson" userId="4a5d90d7-4d97-43a2-9ddb-522ed5d03a7e" providerId="ADAL" clId="{218C58F1-793E-4F30-A88D-A5EBB1863A6C}" dt="2024-03-08T15:28:48.134" v="18" actId="478"/>
        <pc:sldMkLst>
          <pc:docMk/>
          <pc:sldMk cId="3583101333" sldId="283"/>
        </pc:sldMkLst>
        <pc:inkChg chg="del">
          <ac:chgData name="Beverley Ferguson" userId="4a5d90d7-4d97-43a2-9ddb-522ed5d03a7e" providerId="ADAL" clId="{218C58F1-793E-4F30-A88D-A5EBB1863A6C}" dt="2024-03-08T15:28:48.134" v="18" actId="478"/>
          <ac:inkMkLst>
            <pc:docMk/>
            <pc:sldMk cId="3583101333" sldId="283"/>
            <ac:inkMk id="3" creationId="{DC641F68-70B0-8FDD-4EE6-0CE5280D3796}"/>
          </ac:inkMkLst>
        </pc:inkChg>
      </pc:sldChg>
      <pc:sldChg chg="delSp mod">
        <pc:chgData name="Beverley Ferguson" userId="4a5d90d7-4d97-43a2-9ddb-522ed5d03a7e" providerId="ADAL" clId="{218C58F1-793E-4F30-A88D-A5EBB1863A6C}" dt="2024-03-08T15:28:20.562" v="10" actId="478"/>
        <pc:sldMkLst>
          <pc:docMk/>
          <pc:sldMk cId="188659034" sldId="290"/>
        </pc:sldMkLst>
        <pc:inkChg chg="del">
          <ac:chgData name="Beverley Ferguson" userId="4a5d90d7-4d97-43a2-9ddb-522ed5d03a7e" providerId="ADAL" clId="{218C58F1-793E-4F30-A88D-A5EBB1863A6C}" dt="2024-03-08T15:28:16.373" v="7" actId="478"/>
          <ac:inkMkLst>
            <pc:docMk/>
            <pc:sldMk cId="188659034" sldId="290"/>
            <ac:inkMk id="3" creationId="{8FAE590A-EE79-5119-F706-5E2A024CB724}"/>
          </ac:inkMkLst>
        </pc:inkChg>
        <pc:inkChg chg="del">
          <ac:chgData name="Beverley Ferguson" userId="4a5d90d7-4d97-43a2-9ddb-522ed5d03a7e" providerId="ADAL" clId="{218C58F1-793E-4F30-A88D-A5EBB1863A6C}" dt="2024-03-08T15:28:17.479" v="8" actId="478"/>
          <ac:inkMkLst>
            <pc:docMk/>
            <pc:sldMk cId="188659034" sldId="290"/>
            <ac:inkMk id="4" creationId="{1908F5AE-ABAE-358E-EAEB-8B9C8CFE9AE5}"/>
          </ac:inkMkLst>
        </pc:inkChg>
        <pc:inkChg chg="del">
          <ac:chgData name="Beverley Ferguson" userId="4a5d90d7-4d97-43a2-9ddb-522ed5d03a7e" providerId="ADAL" clId="{218C58F1-793E-4F30-A88D-A5EBB1863A6C}" dt="2024-03-08T15:28:18.854" v="9" actId="478"/>
          <ac:inkMkLst>
            <pc:docMk/>
            <pc:sldMk cId="188659034" sldId="290"/>
            <ac:inkMk id="5" creationId="{BE2292F0-D1F9-F2A2-4FA0-CF3087F72313}"/>
          </ac:inkMkLst>
        </pc:inkChg>
        <pc:inkChg chg="del">
          <ac:chgData name="Beverley Ferguson" userId="4a5d90d7-4d97-43a2-9ddb-522ed5d03a7e" providerId="ADAL" clId="{218C58F1-793E-4F30-A88D-A5EBB1863A6C}" dt="2024-03-08T15:28:20.562" v="10" actId="478"/>
          <ac:inkMkLst>
            <pc:docMk/>
            <pc:sldMk cId="188659034" sldId="290"/>
            <ac:inkMk id="6" creationId="{BD4BD87C-6EE9-0A8D-2BDF-445D16A792BC}"/>
          </ac:inkMkLst>
        </pc:inkChg>
      </pc:sldChg>
      <pc:sldChg chg="delSp mod">
        <pc:chgData name="Beverley Ferguson" userId="4a5d90d7-4d97-43a2-9ddb-522ed5d03a7e" providerId="ADAL" clId="{218C58F1-793E-4F30-A88D-A5EBB1863A6C}" dt="2024-03-08T15:28:43.919" v="17" actId="478"/>
        <pc:sldMkLst>
          <pc:docMk/>
          <pc:sldMk cId="160254018" sldId="291"/>
        </pc:sldMkLst>
        <pc:inkChg chg="del">
          <ac:chgData name="Beverley Ferguson" userId="4a5d90d7-4d97-43a2-9ddb-522ed5d03a7e" providerId="ADAL" clId="{218C58F1-793E-4F30-A88D-A5EBB1863A6C}" dt="2024-03-08T15:28:33.525" v="11" actId="478"/>
          <ac:inkMkLst>
            <pc:docMk/>
            <pc:sldMk cId="160254018" sldId="291"/>
            <ac:inkMk id="3" creationId="{EC958868-129D-DFA9-62FC-6354C67F3C41}"/>
          </ac:inkMkLst>
        </pc:inkChg>
        <pc:inkChg chg="del">
          <ac:chgData name="Beverley Ferguson" userId="4a5d90d7-4d97-43a2-9ddb-522ed5d03a7e" providerId="ADAL" clId="{218C58F1-793E-4F30-A88D-A5EBB1863A6C}" dt="2024-03-08T15:28:38.465" v="14" actId="478"/>
          <ac:inkMkLst>
            <pc:docMk/>
            <pc:sldMk cId="160254018" sldId="291"/>
            <ac:inkMk id="4" creationId="{77564E01-E4D2-5D6B-DE11-E191D6D3AEA4}"/>
          </ac:inkMkLst>
        </pc:inkChg>
        <pc:inkChg chg="del">
          <ac:chgData name="Beverley Ferguson" userId="4a5d90d7-4d97-43a2-9ddb-522ed5d03a7e" providerId="ADAL" clId="{218C58F1-793E-4F30-A88D-A5EBB1863A6C}" dt="2024-03-08T15:28:40.594" v="15" actId="478"/>
          <ac:inkMkLst>
            <pc:docMk/>
            <pc:sldMk cId="160254018" sldId="291"/>
            <ac:inkMk id="5" creationId="{B9BFF82E-D4A9-6566-70A5-ACA34B3C28E2}"/>
          </ac:inkMkLst>
        </pc:inkChg>
        <pc:inkChg chg="del">
          <ac:chgData name="Beverley Ferguson" userId="4a5d90d7-4d97-43a2-9ddb-522ed5d03a7e" providerId="ADAL" clId="{218C58F1-793E-4F30-A88D-A5EBB1863A6C}" dt="2024-03-08T15:28:43.919" v="17" actId="478"/>
          <ac:inkMkLst>
            <pc:docMk/>
            <pc:sldMk cId="160254018" sldId="291"/>
            <ac:inkMk id="6" creationId="{A57218CD-D0B8-AD09-BCC3-6DC009B49112}"/>
          </ac:inkMkLst>
        </pc:inkChg>
        <pc:inkChg chg="del">
          <ac:chgData name="Beverley Ferguson" userId="4a5d90d7-4d97-43a2-9ddb-522ed5d03a7e" providerId="ADAL" clId="{218C58F1-793E-4F30-A88D-A5EBB1863A6C}" dt="2024-03-08T15:28:42.679" v="16" actId="478"/>
          <ac:inkMkLst>
            <pc:docMk/>
            <pc:sldMk cId="160254018" sldId="291"/>
            <ac:inkMk id="7" creationId="{84DF9111-E3D9-4B61-BFEB-10F8F35F80B7}"/>
          </ac:inkMkLst>
        </pc:inkChg>
        <pc:inkChg chg="del">
          <ac:chgData name="Beverley Ferguson" userId="4a5d90d7-4d97-43a2-9ddb-522ed5d03a7e" providerId="ADAL" clId="{218C58F1-793E-4F30-A88D-A5EBB1863A6C}" dt="2024-03-08T15:28:35.883" v="12" actId="478"/>
          <ac:inkMkLst>
            <pc:docMk/>
            <pc:sldMk cId="160254018" sldId="291"/>
            <ac:inkMk id="8" creationId="{543CFE64-10E0-9AC0-5C73-3599C60E3B15}"/>
          </ac:inkMkLst>
        </pc:inkChg>
        <pc:inkChg chg="del">
          <ac:chgData name="Beverley Ferguson" userId="4a5d90d7-4d97-43a2-9ddb-522ed5d03a7e" providerId="ADAL" clId="{218C58F1-793E-4F30-A88D-A5EBB1863A6C}" dt="2024-03-08T15:28:37.203" v="13" actId="478"/>
          <ac:inkMkLst>
            <pc:docMk/>
            <pc:sldMk cId="160254018" sldId="291"/>
            <ac:inkMk id="9" creationId="{4A677348-ACCE-DA9C-94F1-F087C4E2C499}"/>
          </ac:inkMkLst>
        </pc:inkChg>
      </pc:sldChg>
      <pc:sldChg chg="delSp mod">
        <pc:chgData name="Beverley Ferguson" userId="4a5d90d7-4d97-43a2-9ddb-522ed5d03a7e" providerId="ADAL" clId="{218C58F1-793E-4F30-A88D-A5EBB1863A6C}" dt="2024-03-08T15:29:03.145" v="22" actId="478"/>
        <pc:sldMkLst>
          <pc:docMk/>
          <pc:sldMk cId="3277599570" sldId="292"/>
        </pc:sldMkLst>
        <pc:inkChg chg="del">
          <ac:chgData name="Beverley Ferguson" userId="4a5d90d7-4d97-43a2-9ddb-522ed5d03a7e" providerId="ADAL" clId="{218C58F1-793E-4F30-A88D-A5EBB1863A6C}" dt="2024-03-08T15:28:57.819" v="19" actId="478"/>
          <ac:inkMkLst>
            <pc:docMk/>
            <pc:sldMk cId="3277599570" sldId="292"/>
            <ac:inkMk id="3" creationId="{7151F1C9-42C1-CC01-4335-761308DBD63C}"/>
          </ac:inkMkLst>
        </pc:inkChg>
        <pc:inkChg chg="del">
          <ac:chgData name="Beverley Ferguson" userId="4a5d90d7-4d97-43a2-9ddb-522ed5d03a7e" providerId="ADAL" clId="{218C58F1-793E-4F30-A88D-A5EBB1863A6C}" dt="2024-03-08T15:28:59.253" v="20" actId="478"/>
          <ac:inkMkLst>
            <pc:docMk/>
            <pc:sldMk cId="3277599570" sldId="292"/>
            <ac:inkMk id="4" creationId="{C6D64320-149C-7860-E2EE-712F2BB4BC4B}"/>
          </ac:inkMkLst>
        </pc:inkChg>
        <pc:inkChg chg="del">
          <ac:chgData name="Beverley Ferguson" userId="4a5d90d7-4d97-43a2-9ddb-522ed5d03a7e" providerId="ADAL" clId="{218C58F1-793E-4F30-A88D-A5EBB1863A6C}" dt="2024-03-08T15:29:03.145" v="22" actId="478"/>
          <ac:inkMkLst>
            <pc:docMk/>
            <pc:sldMk cId="3277599570" sldId="292"/>
            <ac:inkMk id="5" creationId="{9D1AA9E1-7079-066C-C8FD-B9DC578E44DA}"/>
          </ac:inkMkLst>
        </pc:inkChg>
        <pc:inkChg chg="del">
          <ac:chgData name="Beverley Ferguson" userId="4a5d90d7-4d97-43a2-9ddb-522ed5d03a7e" providerId="ADAL" clId="{218C58F1-793E-4F30-A88D-A5EBB1863A6C}" dt="2024-03-08T15:29:01.371" v="21" actId="478"/>
          <ac:inkMkLst>
            <pc:docMk/>
            <pc:sldMk cId="3277599570" sldId="292"/>
            <ac:inkMk id="6" creationId="{05302D80-AD57-4CFB-6102-5D12AA5E9E15}"/>
          </ac:inkMkLst>
        </pc:inkChg>
      </pc:sldChg>
      <pc:sldChg chg="delSp mod">
        <pc:chgData name="Beverley Ferguson" userId="4a5d90d7-4d97-43a2-9ddb-522ed5d03a7e" providerId="ADAL" clId="{218C58F1-793E-4F30-A88D-A5EBB1863A6C}" dt="2024-03-08T15:29:16.991" v="29" actId="478"/>
        <pc:sldMkLst>
          <pc:docMk/>
          <pc:sldMk cId="2781084200" sldId="293"/>
        </pc:sldMkLst>
        <pc:inkChg chg="del">
          <ac:chgData name="Beverley Ferguson" userId="4a5d90d7-4d97-43a2-9ddb-522ed5d03a7e" providerId="ADAL" clId="{218C58F1-793E-4F30-A88D-A5EBB1863A6C}" dt="2024-03-08T15:29:07.590" v="23" actId="478"/>
          <ac:inkMkLst>
            <pc:docMk/>
            <pc:sldMk cId="2781084200" sldId="293"/>
            <ac:inkMk id="3" creationId="{0DB1DDAE-F21B-8D28-04A5-F084B12FA09C}"/>
          </ac:inkMkLst>
        </pc:inkChg>
        <pc:inkChg chg="del">
          <ac:chgData name="Beverley Ferguson" userId="4a5d90d7-4d97-43a2-9ddb-522ed5d03a7e" providerId="ADAL" clId="{218C58F1-793E-4F30-A88D-A5EBB1863A6C}" dt="2024-03-08T15:29:09.827" v="24" actId="478"/>
          <ac:inkMkLst>
            <pc:docMk/>
            <pc:sldMk cId="2781084200" sldId="293"/>
            <ac:inkMk id="4" creationId="{F8359ED3-2BC0-4CAD-B9F4-928EDD939789}"/>
          </ac:inkMkLst>
        </pc:inkChg>
        <pc:inkChg chg="del">
          <ac:chgData name="Beverley Ferguson" userId="4a5d90d7-4d97-43a2-9ddb-522ed5d03a7e" providerId="ADAL" clId="{218C58F1-793E-4F30-A88D-A5EBB1863A6C}" dt="2024-03-08T15:29:12.632" v="26" actId="478"/>
          <ac:inkMkLst>
            <pc:docMk/>
            <pc:sldMk cId="2781084200" sldId="293"/>
            <ac:inkMk id="5" creationId="{987EADBD-4C15-1007-E38F-8ED2C25F373D}"/>
          </ac:inkMkLst>
        </pc:inkChg>
        <pc:inkChg chg="del">
          <ac:chgData name="Beverley Ferguson" userId="4a5d90d7-4d97-43a2-9ddb-522ed5d03a7e" providerId="ADAL" clId="{218C58F1-793E-4F30-A88D-A5EBB1863A6C}" dt="2024-03-08T15:29:13.947" v="27" actId="478"/>
          <ac:inkMkLst>
            <pc:docMk/>
            <pc:sldMk cId="2781084200" sldId="293"/>
            <ac:inkMk id="6" creationId="{045629F5-E345-6CAC-E4B1-8889A3F50430}"/>
          </ac:inkMkLst>
        </pc:inkChg>
        <pc:inkChg chg="del">
          <ac:chgData name="Beverley Ferguson" userId="4a5d90d7-4d97-43a2-9ddb-522ed5d03a7e" providerId="ADAL" clId="{218C58F1-793E-4F30-A88D-A5EBB1863A6C}" dt="2024-03-08T15:29:10.966" v="25" actId="478"/>
          <ac:inkMkLst>
            <pc:docMk/>
            <pc:sldMk cId="2781084200" sldId="293"/>
            <ac:inkMk id="7" creationId="{BBC26D1A-5526-461F-809A-C12CED1FE917}"/>
          </ac:inkMkLst>
        </pc:inkChg>
        <pc:inkChg chg="del">
          <ac:chgData name="Beverley Ferguson" userId="4a5d90d7-4d97-43a2-9ddb-522ed5d03a7e" providerId="ADAL" clId="{218C58F1-793E-4F30-A88D-A5EBB1863A6C}" dt="2024-03-08T15:29:15.334" v="28" actId="478"/>
          <ac:inkMkLst>
            <pc:docMk/>
            <pc:sldMk cId="2781084200" sldId="293"/>
            <ac:inkMk id="8" creationId="{502448C3-CF6F-2C08-3079-8F013DA45B3F}"/>
          </ac:inkMkLst>
        </pc:inkChg>
        <pc:inkChg chg="del">
          <ac:chgData name="Beverley Ferguson" userId="4a5d90d7-4d97-43a2-9ddb-522ed5d03a7e" providerId="ADAL" clId="{218C58F1-793E-4F30-A88D-A5EBB1863A6C}" dt="2024-03-08T15:29:16.991" v="29" actId="478"/>
          <ac:inkMkLst>
            <pc:docMk/>
            <pc:sldMk cId="2781084200" sldId="293"/>
            <ac:inkMk id="9" creationId="{5C1F50B9-8FCD-5901-A795-3A741A0BA60F}"/>
          </ac:inkMkLst>
        </pc:inkChg>
      </pc:sldChg>
      <pc:sldChg chg="delSp mod">
        <pc:chgData name="Beverley Ferguson" userId="4a5d90d7-4d97-43a2-9ddb-522ed5d03a7e" providerId="ADAL" clId="{218C58F1-793E-4F30-A88D-A5EBB1863A6C}" dt="2024-03-08T15:29:36.042" v="39" actId="478"/>
        <pc:sldMkLst>
          <pc:docMk/>
          <pc:sldMk cId="101930614" sldId="294"/>
        </pc:sldMkLst>
        <pc:inkChg chg="del">
          <ac:chgData name="Beverley Ferguson" userId="4a5d90d7-4d97-43a2-9ddb-522ed5d03a7e" providerId="ADAL" clId="{218C58F1-793E-4F30-A88D-A5EBB1863A6C}" dt="2024-03-08T15:29:20.352" v="30" actId="478"/>
          <ac:inkMkLst>
            <pc:docMk/>
            <pc:sldMk cId="101930614" sldId="294"/>
            <ac:inkMk id="3" creationId="{88B72009-983D-B3D2-DE6A-3085589A56C9}"/>
          </ac:inkMkLst>
        </pc:inkChg>
        <pc:inkChg chg="del">
          <ac:chgData name="Beverley Ferguson" userId="4a5d90d7-4d97-43a2-9ddb-522ed5d03a7e" providerId="ADAL" clId="{218C58F1-793E-4F30-A88D-A5EBB1863A6C}" dt="2024-03-08T15:29:24" v="32" actId="478"/>
          <ac:inkMkLst>
            <pc:docMk/>
            <pc:sldMk cId="101930614" sldId="294"/>
            <ac:inkMk id="4" creationId="{E58C8DBB-401D-4B59-E7B7-0E08D093602C}"/>
          </ac:inkMkLst>
        </pc:inkChg>
        <pc:inkChg chg="del">
          <ac:chgData name="Beverley Ferguson" userId="4a5d90d7-4d97-43a2-9ddb-522ed5d03a7e" providerId="ADAL" clId="{218C58F1-793E-4F30-A88D-A5EBB1863A6C}" dt="2024-03-08T15:29:22.206" v="31" actId="478"/>
          <ac:inkMkLst>
            <pc:docMk/>
            <pc:sldMk cId="101930614" sldId="294"/>
            <ac:inkMk id="5" creationId="{5DBA8D5D-637F-350F-87A6-D2690850AC92}"/>
          </ac:inkMkLst>
        </pc:inkChg>
        <pc:inkChg chg="del">
          <ac:chgData name="Beverley Ferguson" userId="4a5d90d7-4d97-43a2-9ddb-522ed5d03a7e" providerId="ADAL" clId="{218C58F1-793E-4F30-A88D-A5EBB1863A6C}" dt="2024-03-08T15:29:25.543" v="33" actId="478"/>
          <ac:inkMkLst>
            <pc:docMk/>
            <pc:sldMk cId="101930614" sldId="294"/>
            <ac:inkMk id="6" creationId="{966AF50B-715C-112E-E6FC-337976536CF8}"/>
          </ac:inkMkLst>
        </pc:inkChg>
        <pc:inkChg chg="del">
          <ac:chgData name="Beverley Ferguson" userId="4a5d90d7-4d97-43a2-9ddb-522ed5d03a7e" providerId="ADAL" clId="{218C58F1-793E-4F30-A88D-A5EBB1863A6C}" dt="2024-03-08T15:29:27.019" v="34" actId="478"/>
          <ac:inkMkLst>
            <pc:docMk/>
            <pc:sldMk cId="101930614" sldId="294"/>
            <ac:inkMk id="7" creationId="{216A039B-BDAF-F1FF-94BF-28812C9E9CBE}"/>
          </ac:inkMkLst>
        </pc:inkChg>
        <pc:inkChg chg="del">
          <ac:chgData name="Beverley Ferguson" userId="4a5d90d7-4d97-43a2-9ddb-522ed5d03a7e" providerId="ADAL" clId="{218C58F1-793E-4F30-A88D-A5EBB1863A6C}" dt="2024-03-08T15:29:29.102" v="35" actId="478"/>
          <ac:inkMkLst>
            <pc:docMk/>
            <pc:sldMk cId="101930614" sldId="294"/>
            <ac:inkMk id="8" creationId="{8EDA02E3-C481-C01E-E9BA-64C58D8C520A}"/>
          </ac:inkMkLst>
        </pc:inkChg>
        <pc:inkChg chg="del">
          <ac:chgData name="Beverley Ferguson" userId="4a5d90d7-4d97-43a2-9ddb-522ed5d03a7e" providerId="ADAL" clId="{218C58F1-793E-4F30-A88D-A5EBB1863A6C}" dt="2024-03-08T15:29:31.505" v="36" actId="478"/>
          <ac:inkMkLst>
            <pc:docMk/>
            <pc:sldMk cId="101930614" sldId="294"/>
            <ac:inkMk id="9" creationId="{B43CF9CC-E547-2D32-A81C-E684FEB8864C}"/>
          </ac:inkMkLst>
        </pc:inkChg>
        <pc:inkChg chg="del">
          <ac:chgData name="Beverley Ferguson" userId="4a5d90d7-4d97-43a2-9ddb-522ed5d03a7e" providerId="ADAL" clId="{218C58F1-793E-4F30-A88D-A5EBB1863A6C}" dt="2024-03-08T15:29:32.700" v="37" actId="478"/>
          <ac:inkMkLst>
            <pc:docMk/>
            <pc:sldMk cId="101930614" sldId="294"/>
            <ac:inkMk id="10" creationId="{FE025A83-CA02-9F05-36A6-9CC2C9A2F7AD}"/>
          </ac:inkMkLst>
        </pc:inkChg>
        <pc:inkChg chg="del">
          <ac:chgData name="Beverley Ferguson" userId="4a5d90d7-4d97-43a2-9ddb-522ed5d03a7e" providerId="ADAL" clId="{218C58F1-793E-4F30-A88D-A5EBB1863A6C}" dt="2024-03-08T15:29:34.070" v="38" actId="478"/>
          <ac:inkMkLst>
            <pc:docMk/>
            <pc:sldMk cId="101930614" sldId="294"/>
            <ac:inkMk id="11" creationId="{E279A828-24CC-0F71-E169-A51480C3FD06}"/>
          </ac:inkMkLst>
        </pc:inkChg>
        <pc:inkChg chg="del">
          <ac:chgData name="Beverley Ferguson" userId="4a5d90d7-4d97-43a2-9ddb-522ed5d03a7e" providerId="ADAL" clId="{218C58F1-793E-4F30-A88D-A5EBB1863A6C}" dt="2024-03-08T15:29:36.042" v="39" actId="478"/>
          <ac:inkMkLst>
            <pc:docMk/>
            <pc:sldMk cId="101930614" sldId="294"/>
            <ac:inkMk id="12" creationId="{4B76BA45-14D1-D1AF-6866-66605DFE7360}"/>
          </ac:inkMkLst>
        </pc:inkChg>
      </pc:sldChg>
      <pc:sldChg chg="delSp mod">
        <pc:chgData name="Beverley Ferguson" userId="4a5d90d7-4d97-43a2-9ddb-522ed5d03a7e" providerId="ADAL" clId="{218C58F1-793E-4F30-A88D-A5EBB1863A6C}" dt="2024-03-08T15:29:58.725" v="53" actId="478"/>
        <pc:sldMkLst>
          <pc:docMk/>
          <pc:sldMk cId="945369033" sldId="295"/>
        </pc:sldMkLst>
        <pc:inkChg chg="del">
          <ac:chgData name="Beverley Ferguson" userId="4a5d90d7-4d97-43a2-9ddb-522ed5d03a7e" providerId="ADAL" clId="{218C58F1-793E-4F30-A88D-A5EBB1863A6C}" dt="2024-03-08T15:29:42.446" v="41" actId="478"/>
          <ac:inkMkLst>
            <pc:docMk/>
            <pc:sldMk cId="945369033" sldId="295"/>
            <ac:inkMk id="3" creationId="{816B317B-2716-ED4A-507A-6A23BF91AE26}"/>
          </ac:inkMkLst>
        </pc:inkChg>
        <pc:inkChg chg="del">
          <ac:chgData name="Beverley Ferguson" userId="4a5d90d7-4d97-43a2-9ddb-522ed5d03a7e" providerId="ADAL" clId="{218C58F1-793E-4F30-A88D-A5EBB1863A6C}" dt="2024-03-08T15:29:43.574" v="42" actId="478"/>
          <ac:inkMkLst>
            <pc:docMk/>
            <pc:sldMk cId="945369033" sldId="295"/>
            <ac:inkMk id="4" creationId="{5AC7CFE5-B493-6310-3B75-3ABDC24226D8}"/>
          </ac:inkMkLst>
        </pc:inkChg>
        <pc:inkChg chg="del">
          <ac:chgData name="Beverley Ferguson" userId="4a5d90d7-4d97-43a2-9ddb-522ed5d03a7e" providerId="ADAL" clId="{218C58F1-793E-4F30-A88D-A5EBB1863A6C}" dt="2024-03-08T15:29:44.630" v="43" actId="478"/>
          <ac:inkMkLst>
            <pc:docMk/>
            <pc:sldMk cId="945369033" sldId="295"/>
            <ac:inkMk id="5" creationId="{A10573F1-E8BD-25BC-4D90-E985FC2E5AA8}"/>
          </ac:inkMkLst>
        </pc:inkChg>
        <pc:inkChg chg="del">
          <ac:chgData name="Beverley Ferguson" userId="4a5d90d7-4d97-43a2-9ddb-522ed5d03a7e" providerId="ADAL" clId="{218C58F1-793E-4F30-A88D-A5EBB1863A6C}" dt="2024-03-08T15:29:45.777" v="44" actId="478"/>
          <ac:inkMkLst>
            <pc:docMk/>
            <pc:sldMk cId="945369033" sldId="295"/>
            <ac:inkMk id="6" creationId="{6D55F212-98D0-66CF-9537-C05DAD8F5620}"/>
          </ac:inkMkLst>
        </pc:inkChg>
        <pc:inkChg chg="del">
          <ac:chgData name="Beverley Ferguson" userId="4a5d90d7-4d97-43a2-9ddb-522ed5d03a7e" providerId="ADAL" clId="{218C58F1-793E-4F30-A88D-A5EBB1863A6C}" dt="2024-03-08T15:29:46.978" v="45" actId="478"/>
          <ac:inkMkLst>
            <pc:docMk/>
            <pc:sldMk cId="945369033" sldId="295"/>
            <ac:inkMk id="7" creationId="{FB5AA6EA-12A6-D972-EAED-4C73F7878AD5}"/>
          </ac:inkMkLst>
        </pc:inkChg>
        <pc:inkChg chg="del">
          <ac:chgData name="Beverley Ferguson" userId="4a5d90d7-4d97-43a2-9ddb-522ed5d03a7e" providerId="ADAL" clId="{218C58F1-793E-4F30-A88D-A5EBB1863A6C}" dt="2024-03-08T15:29:48.150" v="46" actId="478"/>
          <ac:inkMkLst>
            <pc:docMk/>
            <pc:sldMk cId="945369033" sldId="295"/>
            <ac:inkMk id="8" creationId="{E89BF8E4-9055-69DF-8F7D-F7EFDCE87715}"/>
          </ac:inkMkLst>
        </pc:inkChg>
        <pc:inkChg chg="del">
          <ac:chgData name="Beverley Ferguson" userId="4a5d90d7-4d97-43a2-9ddb-522ed5d03a7e" providerId="ADAL" clId="{218C58F1-793E-4F30-A88D-A5EBB1863A6C}" dt="2024-03-08T15:29:49.847" v="47" actId="478"/>
          <ac:inkMkLst>
            <pc:docMk/>
            <pc:sldMk cId="945369033" sldId="295"/>
            <ac:inkMk id="9" creationId="{49225353-3B12-123E-073F-9ED481C39940}"/>
          </ac:inkMkLst>
        </pc:inkChg>
        <pc:inkChg chg="del">
          <ac:chgData name="Beverley Ferguson" userId="4a5d90d7-4d97-43a2-9ddb-522ed5d03a7e" providerId="ADAL" clId="{218C58F1-793E-4F30-A88D-A5EBB1863A6C}" dt="2024-03-08T15:29:51.086" v="48" actId="478"/>
          <ac:inkMkLst>
            <pc:docMk/>
            <pc:sldMk cId="945369033" sldId="295"/>
            <ac:inkMk id="10" creationId="{1ECC729C-33B9-63D2-795F-699DC3110588}"/>
          </ac:inkMkLst>
        </pc:inkChg>
        <pc:inkChg chg="del">
          <ac:chgData name="Beverley Ferguson" userId="4a5d90d7-4d97-43a2-9ddb-522ed5d03a7e" providerId="ADAL" clId="{218C58F1-793E-4F30-A88D-A5EBB1863A6C}" dt="2024-03-08T15:29:52.822" v="49" actId="478"/>
          <ac:inkMkLst>
            <pc:docMk/>
            <pc:sldMk cId="945369033" sldId="295"/>
            <ac:inkMk id="11" creationId="{CD85BDDB-E4FA-C86C-C9FD-8724A1CF3BD2}"/>
          </ac:inkMkLst>
        </pc:inkChg>
        <pc:inkChg chg="del">
          <ac:chgData name="Beverley Ferguson" userId="4a5d90d7-4d97-43a2-9ddb-522ed5d03a7e" providerId="ADAL" clId="{218C58F1-793E-4F30-A88D-A5EBB1863A6C}" dt="2024-03-08T15:29:40.767" v="40" actId="478"/>
          <ac:inkMkLst>
            <pc:docMk/>
            <pc:sldMk cId="945369033" sldId="295"/>
            <ac:inkMk id="12" creationId="{88F4A663-219D-3928-8156-A26727D35DAC}"/>
          </ac:inkMkLst>
        </pc:inkChg>
        <pc:inkChg chg="del">
          <ac:chgData name="Beverley Ferguson" userId="4a5d90d7-4d97-43a2-9ddb-522ed5d03a7e" providerId="ADAL" clId="{218C58F1-793E-4F30-A88D-A5EBB1863A6C}" dt="2024-03-08T15:29:55.364" v="51" actId="478"/>
          <ac:inkMkLst>
            <pc:docMk/>
            <pc:sldMk cId="945369033" sldId="295"/>
            <ac:inkMk id="13" creationId="{8CF56D88-1078-E6D2-8D70-8CFC29C503E4}"/>
          </ac:inkMkLst>
        </pc:inkChg>
        <pc:inkChg chg="del">
          <ac:chgData name="Beverley Ferguson" userId="4a5d90d7-4d97-43a2-9ddb-522ed5d03a7e" providerId="ADAL" clId="{218C58F1-793E-4F30-A88D-A5EBB1863A6C}" dt="2024-03-08T15:29:54.211" v="50" actId="478"/>
          <ac:inkMkLst>
            <pc:docMk/>
            <pc:sldMk cId="945369033" sldId="295"/>
            <ac:inkMk id="14" creationId="{E1F20F6A-1A77-4BB5-89FB-F89357D831C3}"/>
          </ac:inkMkLst>
        </pc:inkChg>
        <pc:inkChg chg="del">
          <ac:chgData name="Beverley Ferguson" userId="4a5d90d7-4d97-43a2-9ddb-522ed5d03a7e" providerId="ADAL" clId="{218C58F1-793E-4F30-A88D-A5EBB1863A6C}" dt="2024-03-08T15:29:56.807" v="52" actId="478"/>
          <ac:inkMkLst>
            <pc:docMk/>
            <pc:sldMk cId="945369033" sldId="295"/>
            <ac:inkMk id="15" creationId="{1634D682-1DB1-656C-7D3E-1074A9809284}"/>
          </ac:inkMkLst>
        </pc:inkChg>
        <pc:inkChg chg="del">
          <ac:chgData name="Beverley Ferguson" userId="4a5d90d7-4d97-43a2-9ddb-522ed5d03a7e" providerId="ADAL" clId="{218C58F1-793E-4F30-A88D-A5EBB1863A6C}" dt="2024-03-08T15:29:58.725" v="53" actId="478"/>
          <ac:inkMkLst>
            <pc:docMk/>
            <pc:sldMk cId="945369033" sldId="295"/>
            <ac:inkMk id="16" creationId="{0E4B8A73-7674-F1E0-ED25-F0AD3758080D}"/>
          </ac:inkMkLst>
        </pc:inkChg>
      </pc:sldChg>
    </pc:docChg>
  </pc:docChgLst>
  <pc:docChgLst>
    <pc:chgData name="Beverley Ferguson" userId="S::bferguson@glow.gov.uk::6f08ff6b-98d9-449c-98ea-5f46b1ed5bdb" providerId="AD" clId="Web-{CE4EA50A-80D3-96BD-9CD4-23D8D81FA8C8}"/>
    <pc:docChg chg="modSld">
      <pc:chgData name="Beverley Ferguson" userId="S::bferguson@glow.gov.uk::6f08ff6b-98d9-449c-98ea-5f46b1ed5bdb" providerId="AD" clId="Web-{CE4EA50A-80D3-96BD-9CD4-23D8D81FA8C8}" dt="2024-03-08T11:42:34.841" v="8" actId="1076"/>
      <pc:docMkLst>
        <pc:docMk/>
      </pc:docMkLst>
      <pc:sldChg chg="addSp modSp">
        <pc:chgData name="Beverley Ferguson" userId="S::bferguson@glow.gov.uk::6f08ff6b-98d9-449c-98ea-5f46b1ed5bdb" providerId="AD" clId="Web-{CE4EA50A-80D3-96BD-9CD4-23D8D81FA8C8}" dt="2024-03-08T11:42:34.841" v="8" actId="1076"/>
        <pc:sldMkLst>
          <pc:docMk/>
          <pc:sldMk cId="3719487916" sldId="256"/>
        </pc:sldMkLst>
        <pc:spChg chg="mod">
          <ac:chgData name="Beverley Ferguson" userId="S::bferguson@glow.gov.uk::6f08ff6b-98d9-449c-98ea-5f46b1ed5bdb" providerId="AD" clId="Web-{CE4EA50A-80D3-96BD-9CD4-23D8D81FA8C8}" dt="2024-03-08T10:44:34.265" v="0" actId="1076"/>
          <ac:spMkLst>
            <pc:docMk/>
            <pc:sldMk cId="3719487916" sldId="256"/>
            <ac:spMk id="3" creationId="{EBD7D34E-A2C1-9C59-FB42-76A0A2260E1F}"/>
          </ac:spMkLst>
        </pc:spChg>
        <pc:picChg chg="add mod modCrop">
          <ac:chgData name="Beverley Ferguson" userId="S::bferguson@glow.gov.uk::6f08ff6b-98d9-449c-98ea-5f46b1ed5bdb" providerId="AD" clId="Web-{CE4EA50A-80D3-96BD-9CD4-23D8D81FA8C8}" dt="2024-03-08T11:42:34.841" v="8" actId="1076"/>
          <ac:picMkLst>
            <pc:docMk/>
            <pc:sldMk cId="3719487916" sldId="256"/>
            <ac:picMk id="4" creationId="{F9145C6E-6B80-3D34-DF60-CBE0E501615F}"/>
          </ac:picMkLst>
        </pc:picChg>
      </pc:sldChg>
    </pc:docChg>
  </pc:docChgLst>
  <pc:docChgLst>
    <pc:chgData name="Susheel Kumar" userId="5ceb1294-96c9-49b1-ba58-ed240e2c8bbb" providerId="ADAL" clId="{BC1D6B6F-72E1-4B47-BB4D-84CA5D2359BB}"/>
    <pc:docChg chg="modSld">
      <pc:chgData name="Susheel Kumar" userId="5ceb1294-96c9-49b1-ba58-ed240e2c8bbb" providerId="ADAL" clId="{BC1D6B6F-72E1-4B47-BB4D-84CA5D2359BB}" dt="2024-02-28T11:48:44.326" v="28" actId="962"/>
      <pc:docMkLst>
        <pc:docMk/>
      </pc:docMkLst>
      <pc:sldChg chg="modSp mod">
        <pc:chgData name="Susheel Kumar" userId="5ceb1294-96c9-49b1-ba58-ed240e2c8bbb" providerId="ADAL" clId="{BC1D6B6F-72E1-4B47-BB4D-84CA5D2359BB}" dt="2024-02-28T11:45:21.844" v="0" actId="962"/>
        <pc:sldMkLst>
          <pc:docMk/>
          <pc:sldMk cId="3719487916" sldId="256"/>
        </pc:sldMkLst>
        <pc:spChg chg="mod">
          <ac:chgData name="Susheel Kumar" userId="5ceb1294-96c9-49b1-ba58-ed240e2c8bbb" providerId="ADAL" clId="{BC1D6B6F-72E1-4B47-BB4D-84CA5D2359BB}" dt="2024-02-28T11:45:21.844" v="0" actId="962"/>
          <ac:spMkLst>
            <pc:docMk/>
            <pc:sldMk cId="3719487916" sldId="256"/>
            <ac:spMk id="5" creationId="{757358C1-D3D6-75FB-13A8-309A58C3851D}"/>
          </ac:spMkLst>
        </pc:spChg>
      </pc:sldChg>
      <pc:sldChg chg="modSp mod">
        <pc:chgData name="Susheel Kumar" userId="5ceb1294-96c9-49b1-ba58-ed240e2c8bbb" providerId="ADAL" clId="{BC1D6B6F-72E1-4B47-BB4D-84CA5D2359BB}" dt="2024-02-28T11:48:44.326" v="28" actId="962"/>
        <pc:sldMkLst>
          <pc:docMk/>
          <pc:sldMk cId="4289133047" sldId="280"/>
        </pc:sldMkLst>
        <pc:picChg chg="mod">
          <ac:chgData name="Susheel Kumar" userId="5ceb1294-96c9-49b1-ba58-ed240e2c8bbb" providerId="ADAL" clId="{BC1D6B6F-72E1-4B47-BB4D-84CA5D2359BB}" dt="2024-02-28T11:48:44.326" v="28" actId="962"/>
          <ac:picMkLst>
            <pc:docMk/>
            <pc:sldMk cId="4289133047" sldId="280"/>
            <ac:picMk id="2" creationId="{FFF6525D-A8FD-B4FE-D05B-4ED542A06BA4}"/>
          </ac:picMkLst>
        </pc:picChg>
      </pc:sldChg>
      <pc:sldChg chg="modSp mod">
        <pc:chgData name="Susheel Kumar" userId="5ceb1294-96c9-49b1-ba58-ed240e2c8bbb" providerId="ADAL" clId="{BC1D6B6F-72E1-4B47-BB4D-84CA5D2359BB}" dt="2024-02-28T11:48:42.106" v="27" actId="962"/>
        <pc:sldMkLst>
          <pc:docMk/>
          <pc:sldMk cId="3583101333" sldId="283"/>
        </pc:sldMkLst>
        <pc:picChg chg="mod">
          <ac:chgData name="Susheel Kumar" userId="5ceb1294-96c9-49b1-ba58-ed240e2c8bbb" providerId="ADAL" clId="{BC1D6B6F-72E1-4B47-BB4D-84CA5D2359BB}" dt="2024-02-28T11:48:40.154" v="26" actId="962"/>
          <ac:picMkLst>
            <pc:docMk/>
            <pc:sldMk cId="3583101333" sldId="283"/>
            <ac:picMk id="2" creationId="{4B104EAA-4ABA-8DDE-5892-C0C08F3FD941}"/>
          </ac:picMkLst>
        </pc:picChg>
        <pc:inkChg chg="mod">
          <ac:chgData name="Susheel Kumar" userId="5ceb1294-96c9-49b1-ba58-ed240e2c8bbb" providerId="ADAL" clId="{BC1D6B6F-72E1-4B47-BB4D-84CA5D2359BB}" dt="2024-02-28T11:48:42.106" v="27" actId="962"/>
          <ac:inkMkLst>
            <pc:docMk/>
            <pc:sldMk cId="3583101333" sldId="283"/>
            <ac:inkMk id="3" creationId="{DC641F68-70B0-8FDD-4EE6-0CE5280D3796}"/>
          </ac:inkMkLst>
        </pc:inkChg>
      </pc:sldChg>
      <pc:sldChg chg="modSp mod">
        <pc:chgData name="Susheel Kumar" userId="5ceb1294-96c9-49b1-ba58-ed240e2c8bbb" providerId="ADAL" clId="{BC1D6B6F-72E1-4B47-BB4D-84CA5D2359BB}" dt="2024-02-28T11:45:29.786" v="2" actId="962"/>
        <pc:sldMkLst>
          <pc:docMk/>
          <pc:sldMk cId="1585997093" sldId="284"/>
        </pc:sldMkLst>
        <pc:picChg chg="mod">
          <ac:chgData name="Susheel Kumar" userId="5ceb1294-96c9-49b1-ba58-ed240e2c8bbb" providerId="ADAL" clId="{BC1D6B6F-72E1-4B47-BB4D-84CA5D2359BB}" dt="2024-02-28T11:45:23.669" v="1" actId="962"/>
          <ac:picMkLst>
            <pc:docMk/>
            <pc:sldMk cId="1585997093" sldId="284"/>
            <ac:picMk id="4" creationId="{D8ED639C-0F54-9B6D-FDDE-4510B0444E71}"/>
          </ac:picMkLst>
        </pc:picChg>
        <pc:picChg chg="mod">
          <ac:chgData name="Susheel Kumar" userId="5ceb1294-96c9-49b1-ba58-ed240e2c8bbb" providerId="ADAL" clId="{BC1D6B6F-72E1-4B47-BB4D-84CA5D2359BB}" dt="2024-02-28T11:45:29.786" v="2" actId="962"/>
          <ac:picMkLst>
            <pc:docMk/>
            <pc:sldMk cId="1585997093" sldId="284"/>
            <ac:picMk id="5" creationId="{62742805-900F-8FC7-1BF9-EB6D75D7164F}"/>
          </ac:picMkLst>
        </pc:picChg>
      </pc:sldChg>
      <pc:sldChg chg="modSp mod">
        <pc:chgData name="Susheel Kumar" userId="5ceb1294-96c9-49b1-ba58-ed240e2c8bbb" providerId="ADAL" clId="{BC1D6B6F-72E1-4B47-BB4D-84CA5D2359BB}" dt="2024-02-28T11:48:21.381" v="20" actId="962"/>
        <pc:sldMkLst>
          <pc:docMk/>
          <pc:sldMk cId="457524201" sldId="285"/>
        </pc:sldMkLst>
        <pc:picChg chg="mod">
          <ac:chgData name="Susheel Kumar" userId="5ceb1294-96c9-49b1-ba58-ed240e2c8bbb" providerId="ADAL" clId="{BC1D6B6F-72E1-4B47-BB4D-84CA5D2359BB}" dt="2024-02-28T11:45:31.606" v="3" actId="962"/>
          <ac:picMkLst>
            <pc:docMk/>
            <pc:sldMk cId="457524201" sldId="285"/>
            <ac:picMk id="2" creationId="{DC83562B-6908-1D29-C81D-3609612BCED8}"/>
          </ac:picMkLst>
        </pc:picChg>
        <pc:picChg chg="mod">
          <ac:chgData name="Susheel Kumar" userId="5ceb1294-96c9-49b1-ba58-ed240e2c8bbb" providerId="ADAL" clId="{BC1D6B6F-72E1-4B47-BB4D-84CA5D2359BB}" dt="2024-02-28T11:48:21.381" v="20" actId="962"/>
          <ac:picMkLst>
            <pc:docMk/>
            <pc:sldMk cId="457524201" sldId="285"/>
            <ac:picMk id="3" creationId="{4E9C9ADC-389B-03DA-26E1-DD51D6FA875C}"/>
          </ac:picMkLst>
        </pc:picChg>
      </pc:sldChg>
      <pc:sldChg chg="modSp mod">
        <pc:chgData name="Susheel Kumar" userId="5ceb1294-96c9-49b1-ba58-ed240e2c8bbb" providerId="ADAL" clId="{BC1D6B6F-72E1-4B47-BB4D-84CA5D2359BB}" dt="2024-02-28T11:48:24.048" v="21" actId="962"/>
        <pc:sldMkLst>
          <pc:docMk/>
          <pc:sldMk cId="1294180420" sldId="286"/>
        </pc:sldMkLst>
        <pc:picChg chg="mod">
          <ac:chgData name="Susheel Kumar" userId="5ceb1294-96c9-49b1-ba58-ed240e2c8bbb" providerId="ADAL" clId="{BC1D6B6F-72E1-4B47-BB4D-84CA5D2359BB}" dt="2024-02-28T11:48:24.048" v="21" actId="962"/>
          <ac:picMkLst>
            <pc:docMk/>
            <pc:sldMk cId="1294180420" sldId="286"/>
            <ac:picMk id="2" creationId="{3DD8170C-ECFF-DA7D-60AA-7ACD0E8D96D0}"/>
          </ac:picMkLst>
        </pc:picChg>
        <pc:picChg chg="mod">
          <ac:chgData name="Susheel Kumar" userId="5ceb1294-96c9-49b1-ba58-ed240e2c8bbb" providerId="ADAL" clId="{BC1D6B6F-72E1-4B47-BB4D-84CA5D2359BB}" dt="2024-02-28T11:45:33.536" v="4" actId="962"/>
          <ac:picMkLst>
            <pc:docMk/>
            <pc:sldMk cId="1294180420" sldId="286"/>
            <ac:picMk id="3" creationId="{D09DD06D-04E8-E1C1-550C-9DFEF87F4363}"/>
          </ac:picMkLst>
        </pc:picChg>
      </pc:sldChg>
      <pc:sldChg chg="modSp mod">
        <pc:chgData name="Susheel Kumar" userId="5ceb1294-96c9-49b1-ba58-ed240e2c8bbb" providerId="ADAL" clId="{BC1D6B6F-72E1-4B47-BB4D-84CA5D2359BB}" dt="2024-02-28T11:48:28.108" v="22" actId="962"/>
        <pc:sldMkLst>
          <pc:docMk/>
          <pc:sldMk cId="544604435" sldId="287"/>
        </pc:sldMkLst>
        <pc:picChg chg="mod">
          <ac:chgData name="Susheel Kumar" userId="5ceb1294-96c9-49b1-ba58-ed240e2c8bbb" providerId="ADAL" clId="{BC1D6B6F-72E1-4B47-BB4D-84CA5D2359BB}" dt="2024-02-28T11:48:28.108" v="22" actId="962"/>
          <ac:picMkLst>
            <pc:docMk/>
            <pc:sldMk cId="544604435" sldId="287"/>
            <ac:picMk id="2" creationId="{0691DCB1-DE21-9105-EE34-CEB030AC4EF5}"/>
          </ac:picMkLst>
        </pc:picChg>
        <pc:picChg chg="mod">
          <ac:chgData name="Susheel Kumar" userId="5ceb1294-96c9-49b1-ba58-ed240e2c8bbb" providerId="ADAL" clId="{BC1D6B6F-72E1-4B47-BB4D-84CA5D2359BB}" dt="2024-02-28T11:45:35.124" v="5" actId="962"/>
          <ac:picMkLst>
            <pc:docMk/>
            <pc:sldMk cId="544604435" sldId="287"/>
            <ac:picMk id="3" creationId="{8AB3990B-3EFF-2E76-900F-447BB7389A65}"/>
          </ac:picMkLst>
        </pc:picChg>
      </pc:sldChg>
      <pc:sldChg chg="modSp mod">
        <pc:chgData name="Susheel Kumar" userId="5ceb1294-96c9-49b1-ba58-ed240e2c8bbb" providerId="ADAL" clId="{BC1D6B6F-72E1-4B47-BB4D-84CA5D2359BB}" dt="2024-02-28T11:45:38.917" v="7" actId="962"/>
        <pc:sldMkLst>
          <pc:docMk/>
          <pc:sldMk cId="566031184" sldId="288"/>
        </pc:sldMkLst>
        <pc:picChg chg="mod">
          <ac:chgData name="Susheel Kumar" userId="5ceb1294-96c9-49b1-ba58-ed240e2c8bbb" providerId="ADAL" clId="{BC1D6B6F-72E1-4B47-BB4D-84CA5D2359BB}" dt="2024-02-28T11:45:36.987" v="6" actId="962"/>
          <ac:picMkLst>
            <pc:docMk/>
            <pc:sldMk cId="566031184" sldId="288"/>
            <ac:picMk id="2" creationId="{1180DDED-FA1A-FDAA-28BB-CAF81380F460}"/>
          </ac:picMkLst>
        </pc:picChg>
        <pc:picChg chg="mod">
          <ac:chgData name="Susheel Kumar" userId="5ceb1294-96c9-49b1-ba58-ed240e2c8bbb" providerId="ADAL" clId="{BC1D6B6F-72E1-4B47-BB4D-84CA5D2359BB}" dt="2024-02-28T11:45:38.917" v="7" actId="962"/>
          <ac:picMkLst>
            <pc:docMk/>
            <pc:sldMk cId="566031184" sldId="288"/>
            <ac:picMk id="3" creationId="{F4F57557-7C82-81CD-61E0-EE2E67D4BF91}"/>
          </ac:picMkLst>
        </pc:picChg>
      </pc:sldChg>
      <pc:sldChg chg="modSp mod">
        <pc:chgData name="Susheel Kumar" userId="5ceb1294-96c9-49b1-ba58-ed240e2c8bbb" providerId="ADAL" clId="{BC1D6B6F-72E1-4B47-BB4D-84CA5D2359BB}" dt="2024-02-28T11:48:34.228" v="24" actId="962"/>
        <pc:sldMkLst>
          <pc:docMk/>
          <pc:sldMk cId="188659034" sldId="290"/>
        </pc:sldMkLst>
        <pc:picChg chg="mod">
          <ac:chgData name="Susheel Kumar" userId="5ceb1294-96c9-49b1-ba58-ed240e2c8bbb" providerId="ADAL" clId="{BC1D6B6F-72E1-4B47-BB4D-84CA5D2359BB}" dt="2024-02-28T11:45:44.710" v="10" actId="962"/>
          <ac:picMkLst>
            <pc:docMk/>
            <pc:sldMk cId="188659034" sldId="290"/>
            <ac:picMk id="2" creationId="{129B540F-B523-00D1-A721-5F16626BD44A}"/>
          </ac:picMkLst>
        </pc:picChg>
        <pc:inkChg chg="mod">
          <ac:chgData name="Susheel Kumar" userId="5ceb1294-96c9-49b1-ba58-ed240e2c8bbb" providerId="ADAL" clId="{BC1D6B6F-72E1-4B47-BB4D-84CA5D2359BB}" dt="2024-02-28T11:48:31.570" v="23" actId="962"/>
          <ac:inkMkLst>
            <pc:docMk/>
            <pc:sldMk cId="188659034" sldId="290"/>
            <ac:inkMk id="3" creationId="{8FAE590A-EE79-5119-F706-5E2A024CB724}"/>
          </ac:inkMkLst>
        </pc:inkChg>
        <pc:inkChg chg="mod">
          <ac:chgData name="Susheel Kumar" userId="5ceb1294-96c9-49b1-ba58-ed240e2c8bbb" providerId="ADAL" clId="{BC1D6B6F-72E1-4B47-BB4D-84CA5D2359BB}" dt="2024-02-28T11:45:46.306" v="11" actId="962"/>
          <ac:inkMkLst>
            <pc:docMk/>
            <pc:sldMk cId="188659034" sldId="290"/>
            <ac:inkMk id="4" creationId="{1908F5AE-ABAE-358E-EAEB-8B9C8CFE9AE5}"/>
          </ac:inkMkLst>
        </pc:inkChg>
        <pc:inkChg chg="mod">
          <ac:chgData name="Susheel Kumar" userId="5ceb1294-96c9-49b1-ba58-ed240e2c8bbb" providerId="ADAL" clId="{BC1D6B6F-72E1-4B47-BB4D-84CA5D2359BB}" dt="2024-02-28T11:45:48.274" v="12" actId="962"/>
          <ac:inkMkLst>
            <pc:docMk/>
            <pc:sldMk cId="188659034" sldId="290"/>
            <ac:inkMk id="5" creationId="{BE2292F0-D1F9-F2A2-4FA0-CF3087F72313}"/>
          </ac:inkMkLst>
        </pc:inkChg>
        <pc:inkChg chg="mod">
          <ac:chgData name="Susheel Kumar" userId="5ceb1294-96c9-49b1-ba58-ed240e2c8bbb" providerId="ADAL" clId="{BC1D6B6F-72E1-4B47-BB4D-84CA5D2359BB}" dt="2024-02-28T11:48:34.228" v="24" actId="962"/>
          <ac:inkMkLst>
            <pc:docMk/>
            <pc:sldMk cId="188659034" sldId="290"/>
            <ac:inkMk id="6" creationId="{BD4BD87C-6EE9-0A8D-2BDF-445D16A792BC}"/>
          </ac:inkMkLst>
        </pc:inkChg>
      </pc:sldChg>
      <pc:sldChg chg="modSp mod">
        <pc:chgData name="Susheel Kumar" userId="5ceb1294-96c9-49b1-ba58-ed240e2c8bbb" providerId="ADAL" clId="{BC1D6B6F-72E1-4B47-BB4D-84CA5D2359BB}" dt="2024-02-28T11:48:36.951" v="25" actId="962"/>
        <pc:sldMkLst>
          <pc:docMk/>
          <pc:sldMk cId="160254018" sldId="291"/>
        </pc:sldMkLst>
        <pc:picChg chg="mod">
          <ac:chgData name="Susheel Kumar" userId="5ceb1294-96c9-49b1-ba58-ed240e2c8bbb" providerId="ADAL" clId="{BC1D6B6F-72E1-4B47-BB4D-84CA5D2359BB}" dt="2024-02-28T11:45:51.726" v="13" actId="962"/>
          <ac:picMkLst>
            <pc:docMk/>
            <pc:sldMk cId="160254018" sldId="291"/>
            <ac:picMk id="2" creationId="{B92E8669-756A-2990-BE95-0C93CAEFB6C1}"/>
          </ac:picMkLst>
        </pc:picChg>
        <pc:inkChg chg="mod">
          <ac:chgData name="Susheel Kumar" userId="5ceb1294-96c9-49b1-ba58-ed240e2c8bbb" providerId="ADAL" clId="{BC1D6B6F-72E1-4B47-BB4D-84CA5D2359BB}" dt="2024-02-28T11:45:53.371" v="14" actId="962"/>
          <ac:inkMkLst>
            <pc:docMk/>
            <pc:sldMk cId="160254018" sldId="291"/>
            <ac:inkMk id="3" creationId="{EC958868-129D-DFA9-62FC-6354C67F3C41}"/>
          </ac:inkMkLst>
        </pc:inkChg>
        <pc:inkChg chg="mod">
          <ac:chgData name="Susheel Kumar" userId="5ceb1294-96c9-49b1-ba58-ed240e2c8bbb" providerId="ADAL" clId="{BC1D6B6F-72E1-4B47-BB4D-84CA5D2359BB}" dt="2024-02-28T11:45:55.181" v="15" actId="962"/>
          <ac:inkMkLst>
            <pc:docMk/>
            <pc:sldMk cId="160254018" sldId="291"/>
            <ac:inkMk id="4" creationId="{77564E01-E4D2-5D6B-DE11-E191D6D3AEA4}"/>
          </ac:inkMkLst>
        </pc:inkChg>
        <pc:inkChg chg="mod">
          <ac:chgData name="Susheel Kumar" userId="5ceb1294-96c9-49b1-ba58-ed240e2c8bbb" providerId="ADAL" clId="{BC1D6B6F-72E1-4B47-BB4D-84CA5D2359BB}" dt="2024-02-28T11:45:57.082" v="16" actId="962"/>
          <ac:inkMkLst>
            <pc:docMk/>
            <pc:sldMk cId="160254018" sldId="291"/>
            <ac:inkMk id="5" creationId="{B9BFF82E-D4A9-6566-70A5-ACA34B3C28E2}"/>
          </ac:inkMkLst>
        </pc:inkChg>
        <pc:inkChg chg="mod">
          <ac:chgData name="Susheel Kumar" userId="5ceb1294-96c9-49b1-ba58-ed240e2c8bbb" providerId="ADAL" clId="{BC1D6B6F-72E1-4B47-BB4D-84CA5D2359BB}" dt="2024-02-28T11:45:58.862" v="17" actId="962"/>
          <ac:inkMkLst>
            <pc:docMk/>
            <pc:sldMk cId="160254018" sldId="291"/>
            <ac:inkMk id="6" creationId="{A57218CD-D0B8-AD09-BCC3-6DC009B49112}"/>
          </ac:inkMkLst>
        </pc:inkChg>
        <pc:inkChg chg="mod">
          <ac:chgData name="Susheel Kumar" userId="5ceb1294-96c9-49b1-ba58-ed240e2c8bbb" providerId="ADAL" clId="{BC1D6B6F-72E1-4B47-BB4D-84CA5D2359BB}" dt="2024-02-28T11:46:01.640" v="18" actId="962"/>
          <ac:inkMkLst>
            <pc:docMk/>
            <pc:sldMk cId="160254018" sldId="291"/>
            <ac:inkMk id="7" creationId="{84DF9111-E3D9-4B61-BFEB-10F8F35F80B7}"/>
          </ac:inkMkLst>
        </pc:inkChg>
        <pc:inkChg chg="mod">
          <ac:chgData name="Susheel Kumar" userId="5ceb1294-96c9-49b1-ba58-ed240e2c8bbb" providerId="ADAL" clId="{BC1D6B6F-72E1-4B47-BB4D-84CA5D2359BB}" dt="2024-02-28T11:46:03.821" v="19" actId="962"/>
          <ac:inkMkLst>
            <pc:docMk/>
            <pc:sldMk cId="160254018" sldId="291"/>
            <ac:inkMk id="8" creationId="{543CFE64-10E0-9AC0-5C73-3599C60E3B15}"/>
          </ac:inkMkLst>
        </pc:inkChg>
        <pc:inkChg chg="mod">
          <ac:chgData name="Susheel Kumar" userId="5ceb1294-96c9-49b1-ba58-ed240e2c8bbb" providerId="ADAL" clId="{BC1D6B6F-72E1-4B47-BB4D-84CA5D2359BB}" dt="2024-02-28T11:48:36.951" v="25" actId="962"/>
          <ac:inkMkLst>
            <pc:docMk/>
            <pc:sldMk cId="160254018" sldId="291"/>
            <ac:inkMk id="9" creationId="{4A677348-ACCE-DA9C-94F1-F087C4E2C499}"/>
          </ac:inkMkLst>
        </pc:inkChg>
      </pc:sldChg>
      <pc:sldChg chg="modSp mod">
        <pc:chgData name="Susheel Kumar" userId="5ceb1294-96c9-49b1-ba58-ed240e2c8bbb" providerId="ADAL" clId="{BC1D6B6F-72E1-4B47-BB4D-84CA5D2359BB}" dt="2024-02-28T11:45:42.642" v="9" actId="962"/>
        <pc:sldMkLst>
          <pc:docMk/>
          <pc:sldMk cId="2838588381" sldId="296"/>
        </pc:sldMkLst>
        <pc:picChg chg="mod">
          <ac:chgData name="Susheel Kumar" userId="5ceb1294-96c9-49b1-ba58-ed240e2c8bbb" providerId="ADAL" clId="{BC1D6B6F-72E1-4B47-BB4D-84CA5D2359BB}" dt="2024-02-28T11:45:41.030" v="8" actId="962"/>
          <ac:picMkLst>
            <pc:docMk/>
            <pc:sldMk cId="2838588381" sldId="296"/>
            <ac:picMk id="2" creationId="{CEFC0275-8235-A8FD-C921-CED14F6C2D7D}"/>
          </ac:picMkLst>
        </pc:picChg>
        <pc:picChg chg="mod">
          <ac:chgData name="Susheel Kumar" userId="5ceb1294-96c9-49b1-ba58-ed240e2c8bbb" providerId="ADAL" clId="{BC1D6B6F-72E1-4B47-BB4D-84CA5D2359BB}" dt="2024-02-28T11:45:42.642" v="9" actId="962"/>
          <ac:picMkLst>
            <pc:docMk/>
            <pc:sldMk cId="2838588381" sldId="296"/>
            <ac:picMk id="3" creationId="{7C5F5174-32C3-62AC-6FEB-3C3C5AA83C52}"/>
          </ac:picMkLst>
        </pc:picChg>
      </pc:sldChg>
    </pc:docChg>
  </pc:docChgLst>
  <pc:docChgLst>
    <pc:chgData name="Beverley Ferguson" userId="4a5d90d7-4d97-43a2-9ddb-522ed5d03a7e" providerId="ADAL" clId="{1F0DCEAB-155F-4B0C-A7D5-11CFA28F86AF}"/>
    <pc:docChg chg="undo redo custSel modSld">
      <pc:chgData name="Beverley Ferguson" userId="4a5d90d7-4d97-43a2-9ddb-522ed5d03a7e" providerId="ADAL" clId="{1F0DCEAB-155F-4B0C-A7D5-11CFA28F86AF}" dt="2024-02-09T13:26:24.897" v="439" actId="113"/>
      <pc:docMkLst>
        <pc:docMk/>
      </pc:docMkLst>
      <pc:sldChg chg="modSp mod">
        <pc:chgData name="Beverley Ferguson" userId="4a5d90d7-4d97-43a2-9ddb-522ed5d03a7e" providerId="ADAL" clId="{1F0DCEAB-155F-4B0C-A7D5-11CFA28F86AF}" dt="2024-02-09T13:24:59.813" v="422" actId="1076"/>
        <pc:sldMkLst>
          <pc:docMk/>
          <pc:sldMk cId="3719487916" sldId="256"/>
        </pc:sldMkLst>
        <pc:spChg chg="mod">
          <ac:chgData name="Beverley Ferguson" userId="4a5d90d7-4d97-43a2-9ddb-522ed5d03a7e" providerId="ADAL" clId="{1F0DCEAB-155F-4B0C-A7D5-11CFA28F86AF}" dt="2024-02-09T13:22:11.962" v="404" actId="207"/>
          <ac:spMkLst>
            <pc:docMk/>
            <pc:sldMk cId="3719487916" sldId="256"/>
            <ac:spMk id="2" creationId="{85A58EE9-1376-9C94-3FE2-D985C6E7C59F}"/>
          </ac:spMkLst>
        </pc:spChg>
        <pc:spChg chg="mod">
          <ac:chgData name="Beverley Ferguson" userId="4a5d90d7-4d97-43a2-9ddb-522ed5d03a7e" providerId="ADAL" clId="{1F0DCEAB-155F-4B0C-A7D5-11CFA28F86AF}" dt="2024-02-09T13:24:59.813" v="422" actId="1076"/>
          <ac:spMkLst>
            <pc:docMk/>
            <pc:sldMk cId="3719487916" sldId="256"/>
            <ac:spMk id="3" creationId="{EBD7D34E-A2C1-9C59-FB42-76A0A2260E1F}"/>
          </ac:spMkLst>
        </pc:spChg>
        <pc:spChg chg="mod">
          <ac:chgData name="Beverley Ferguson" userId="4a5d90d7-4d97-43a2-9ddb-522ed5d03a7e" providerId="ADAL" clId="{1F0DCEAB-155F-4B0C-A7D5-11CFA28F86AF}" dt="2024-02-09T13:22:29.678" v="405" actId="207"/>
          <ac:spMkLst>
            <pc:docMk/>
            <pc:sldMk cId="3719487916" sldId="256"/>
            <ac:spMk id="5" creationId="{757358C1-D3D6-75FB-13A8-309A58C3851D}"/>
          </ac:spMkLst>
        </pc:spChg>
      </pc:sldChg>
      <pc:sldChg chg="modSp mod">
        <pc:chgData name="Beverley Ferguson" userId="4a5d90d7-4d97-43a2-9ddb-522ed5d03a7e" providerId="ADAL" clId="{1F0DCEAB-155F-4B0C-A7D5-11CFA28F86AF}" dt="2024-02-09T13:26:24.897" v="439" actId="113"/>
        <pc:sldMkLst>
          <pc:docMk/>
          <pc:sldMk cId="1721654849" sldId="265"/>
        </pc:sldMkLst>
        <pc:spChg chg="mod">
          <ac:chgData name="Beverley Ferguson" userId="4a5d90d7-4d97-43a2-9ddb-522ed5d03a7e" providerId="ADAL" clId="{1F0DCEAB-155F-4B0C-A7D5-11CFA28F86AF}" dt="2024-02-09T13:24:36.878" v="417" actId="20577"/>
          <ac:spMkLst>
            <pc:docMk/>
            <pc:sldMk cId="1721654849" sldId="265"/>
            <ac:spMk id="3" creationId="{1BB0EED6-6C3B-27AB-F18E-CC3C39A700D4}"/>
          </ac:spMkLst>
        </pc:spChg>
        <pc:spChg chg="mod">
          <ac:chgData name="Beverley Ferguson" userId="4a5d90d7-4d97-43a2-9ddb-522ed5d03a7e" providerId="ADAL" clId="{1F0DCEAB-155F-4B0C-A7D5-11CFA28F86AF}" dt="2024-02-09T13:26:24.897" v="439" actId="113"/>
          <ac:spMkLst>
            <pc:docMk/>
            <pc:sldMk cId="1721654849" sldId="265"/>
            <ac:spMk id="4" creationId="{4A486E99-CCB0-FF1B-A148-B0E63EAAFB0E}"/>
          </ac:spMkLst>
        </pc:spChg>
      </pc:sldChg>
      <pc:sldChg chg="addSp delSp modSp mod">
        <pc:chgData name="Beverley Ferguson" userId="4a5d90d7-4d97-43a2-9ddb-522ed5d03a7e" providerId="ADAL" clId="{1F0DCEAB-155F-4B0C-A7D5-11CFA28F86AF}" dt="2024-02-09T13:26:15.682" v="437" actId="113"/>
        <pc:sldMkLst>
          <pc:docMk/>
          <pc:sldMk cId="1782843390" sldId="268"/>
        </pc:sldMkLst>
        <pc:spChg chg="del mod">
          <ac:chgData name="Beverley Ferguson" userId="4a5d90d7-4d97-43a2-9ddb-522ed5d03a7e" providerId="ADAL" clId="{1F0DCEAB-155F-4B0C-A7D5-11CFA28F86AF}" dt="2024-02-09T13:12:30.593" v="30" actId="478"/>
          <ac:spMkLst>
            <pc:docMk/>
            <pc:sldMk cId="1782843390" sldId="268"/>
            <ac:spMk id="3" creationId="{0F3ED3CB-66EE-7A93-5843-532CB8D56355}"/>
          </ac:spMkLst>
        </pc:spChg>
        <pc:spChg chg="mod">
          <ac:chgData name="Beverley Ferguson" userId="4a5d90d7-4d97-43a2-9ddb-522ed5d03a7e" providerId="ADAL" clId="{1F0DCEAB-155F-4B0C-A7D5-11CFA28F86AF}" dt="2024-02-09T13:26:15.682" v="437" actId="113"/>
          <ac:spMkLst>
            <pc:docMk/>
            <pc:sldMk cId="1782843390" sldId="268"/>
            <ac:spMk id="4" creationId="{29A66B8F-B800-A3D1-E7EC-5B52FED8B311}"/>
          </ac:spMkLst>
        </pc:spChg>
        <pc:spChg chg="add mod">
          <ac:chgData name="Beverley Ferguson" userId="4a5d90d7-4d97-43a2-9ddb-522ed5d03a7e" providerId="ADAL" clId="{1F0DCEAB-155F-4B0C-A7D5-11CFA28F86AF}" dt="2024-02-09T13:17:11.369" v="352" actId="1076"/>
          <ac:spMkLst>
            <pc:docMk/>
            <pc:sldMk cId="1782843390" sldId="268"/>
            <ac:spMk id="5" creationId="{56736AB7-3330-8D40-759E-8DFBF66C8C94}"/>
          </ac:spMkLst>
        </pc:spChg>
        <pc:spChg chg="add del mod">
          <ac:chgData name="Beverley Ferguson" userId="4a5d90d7-4d97-43a2-9ddb-522ed5d03a7e" providerId="ADAL" clId="{1F0DCEAB-155F-4B0C-A7D5-11CFA28F86AF}" dt="2024-02-09T13:16:57.424" v="349" actId="478"/>
          <ac:spMkLst>
            <pc:docMk/>
            <pc:sldMk cId="1782843390" sldId="268"/>
            <ac:spMk id="8" creationId="{0D3130C9-C4F6-1467-F7E2-CB046CA586FA}"/>
          </ac:spMkLst>
        </pc:spChg>
        <pc:graphicFrameChg chg="add del mod modGraphic">
          <ac:chgData name="Beverley Ferguson" userId="4a5d90d7-4d97-43a2-9ddb-522ed5d03a7e" providerId="ADAL" clId="{1F0DCEAB-155F-4B0C-A7D5-11CFA28F86AF}" dt="2024-02-09T13:14:10.127" v="76" actId="478"/>
          <ac:graphicFrameMkLst>
            <pc:docMk/>
            <pc:sldMk cId="1782843390" sldId="268"/>
            <ac:graphicFrameMk id="6" creationId="{FF8146FF-6DF5-9235-4B9C-BE4C4D2F2159}"/>
          </ac:graphicFrameMkLst>
        </pc:graphicFrameChg>
        <pc:graphicFrameChg chg="add mod modGraphic">
          <ac:chgData name="Beverley Ferguson" userId="4a5d90d7-4d97-43a2-9ddb-522ed5d03a7e" providerId="ADAL" clId="{1F0DCEAB-155F-4B0C-A7D5-11CFA28F86AF}" dt="2024-02-09T13:17:08.314" v="351" actId="1076"/>
          <ac:graphicFrameMkLst>
            <pc:docMk/>
            <pc:sldMk cId="1782843390" sldId="268"/>
            <ac:graphicFrameMk id="9" creationId="{585F9CA4-FA45-EC16-108F-958F5AE4603F}"/>
          </ac:graphicFrameMkLst>
        </pc:graphicFrameChg>
      </pc:sldChg>
      <pc:sldChg chg="modSp mod">
        <pc:chgData name="Beverley Ferguson" userId="4a5d90d7-4d97-43a2-9ddb-522ed5d03a7e" providerId="ADAL" clId="{1F0DCEAB-155F-4B0C-A7D5-11CFA28F86AF}" dt="2024-02-09T13:25:48.743" v="429" actId="1035"/>
        <pc:sldMkLst>
          <pc:docMk/>
          <pc:sldMk cId="2481526489" sldId="270"/>
        </pc:sldMkLst>
        <pc:spChg chg="mod">
          <ac:chgData name="Beverley Ferguson" userId="4a5d90d7-4d97-43a2-9ddb-522ed5d03a7e" providerId="ADAL" clId="{1F0DCEAB-155F-4B0C-A7D5-11CFA28F86AF}" dt="2024-02-09T13:25:48.743" v="429" actId="1035"/>
          <ac:spMkLst>
            <pc:docMk/>
            <pc:sldMk cId="2481526489" sldId="270"/>
            <ac:spMk id="6" creationId="{544FC433-1DAE-63BC-8BCA-7CBA329F4A18}"/>
          </ac:spMkLst>
        </pc:spChg>
      </pc:sldChg>
      <pc:sldChg chg="addSp modSp mod">
        <pc:chgData name="Beverley Ferguson" userId="4a5d90d7-4d97-43a2-9ddb-522ed5d03a7e" providerId="ADAL" clId="{1F0DCEAB-155F-4B0C-A7D5-11CFA28F86AF}" dt="2024-02-09T13:25:41.043" v="428" actId="113"/>
        <pc:sldMkLst>
          <pc:docMk/>
          <pc:sldMk cId="3748718013" sldId="277"/>
        </pc:sldMkLst>
        <pc:spChg chg="mod">
          <ac:chgData name="Beverley Ferguson" userId="4a5d90d7-4d97-43a2-9ddb-522ed5d03a7e" providerId="ADAL" clId="{1F0DCEAB-155F-4B0C-A7D5-11CFA28F86AF}" dt="2024-02-09T13:21:30.376" v="397" actId="1076"/>
          <ac:spMkLst>
            <pc:docMk/>
            <pc:sldMk cId="3748718013" sldId="277"/>
            <ac:spMk id="3" creationId="{E11E27AD-034B-59AE-C54C-20DF3141164C}"/>
          </ac:spMkLst>
        </pc:spChg>
        <pc:spChg chg="mod">
          <ac:chgData name="Beverley Ferguson" userId="4a5d90d7-4d97-43a2-9ddb-522ed5d03a7e" providerId="ADAL" clId="{1F0DCEAB-155F-4B0C-A7D5-11CFA28F86AF}" dt="2024-02-09T13:25:41.043" v="428" actId="113"/>
          <ac:spMkLst>
            <pc:docMk/>
            <pc:sldMk cId="3748718013" sldId="277"/>
            <ac:spMk id="4" creationId="{09BC0904-89DB-9CF3-57F5-E10266C62D18}"/>
          </ac:spMkLst>
        </pc:spChg>
        <pc:picChg chg="add mod modCrop">
          <ac:chgData name="Beverley Ferguson" userId="4a5d90d7-4d97-43a2-9ddb-522ed5d03a7e" providerId="ADAL" clId="{1F0DCEAB-155F-4B0C-A7D5-11CFA28F86AF}" dt="2024-02-09T13:21:41.044" v="399" actId="692"/>
          <ac:picMkLst>
            <pc:docMk/>
            <pc:sldMk cId="3748718013" sldId="277"/>
            <ac:picMk id="5" creationId="{96145407-D540-BCDE-225D-3E1F3C4AA11B}"/>
          </ac:picMkLst>
        </pc:picChg>
      </pc:sldChg>
      <pc:sldChg chg="modSp mod">
        <pc:chgData name="Beverley Ferguson" userId="4a5d90d7-4d97-43a2-9ddb-522ed5d03a7e" providerId="ADAL" clId="{1F0DCEAB-155F-4B0C-A7D5-11CFA28F86AF}" dt="2024-02-09T13:26:04.387" v="434" actId="20577"/>
        <pc:sldMkLst>
          <pc:docMk/>
          <pc:sldMk cId="1585997093" sldId="284"/>
        </pc:sldMkLst>
        <pc:spChg chg="mod">
          <ac:chgData name="Beverley Ferguson" userId="4a5d90d7-4d97-43a2-9ddb-522ed5d03a7e" providerId="ADAL" clId="{1F0DCEAB-155F-4B0C-A7D5-11CFA28F86AF}" dt="2024-02-09T13:26:04.387" v="434" actId="20577"/>
          <ac:spMkLst>
            <pc:docMk/>
            <pc:sldMk cId="1585997093" sldId="284"/>
            <ac:spMk id="6" creationId="{CC8C268B-214A-755C-7771-8EC1068108F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6C34-7B54-8E04-B8D2-47FDCDA1765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3FA2016-E40F-62D5-DFA5-F5A45D8EF3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029B441-B451-91BC-9702-6A78879F10B1}"/>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5" name="Footer Placeholder 4">
            <a:extLst>
              <a:ext uri="{FF2B5EF4-FFF2-40B4-BE49-F238E27FC236}">
                <a16:creationId xmlns:a16="http://schemas.microsoft.com/office/drawing/2014/main" id="{01AD00CA-06B7-8336-45BB-4BFF836656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444A20-C692-A4BC-3006-EC6434030598}"/>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114471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5820C-8894-4705-B691-6533F85E6513}"/>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8BFEED5-D11A-2B94-4204-F6E2BBDADA5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1E74683-9CD9-007F-82E3-301C3BC0E9EC}"/>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5" name="Footer Placeholder 4">
            <a:extLst>
              <a:ext uri="{FF2B5EF4-FFF2-40B4-BE49-F238E27FC236}">
                <a16:creationId xmlns:a16="http://schemas.microsoft.com/office/drawing/2014/main" id="{936955D1-7249-D6FE-A6F9-5A6E3EB670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AD5EF7-CA29-47DE-AAEC-84C6CE7CA7DB}"/>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3985688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CD69E1-2466-2088-94CA-DE51E1EA6F5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484B420-4A26-1FD9-C2B7-FD0E7614711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79E7C4A-F339-8BE2-A740-B5C4B95DAAD1}"/>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5" name="Footer Placeholder 4">
            <a:extLst>
              <a:ext uri="{FF2B5EF4-FFF2-40B4-BE49-F238E27FC236}">
                <a16:creationId xmlns:a16="http://schemas.microsoft.com/office/drawing/2014/main" id="{885DA04E-4644-243A-086B-79B682EE49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F3FEE7-473D-843F-EDFB-914024105CED}"/>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331589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071F9-D5F0-D1B1-E485-C1D76A67F0A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DAC97EC-622F-9033-252B-7CD46D678EF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EEDA6B0-4931-96F9-CF48-63FAC1E335E2}"/>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5" name="Footer Placeholder 4">
            <a:extLst>
              <a:ext uri="{FF2B5EF4-FFF2-40B4-BE49-F238E27FC236}">
                <a16:creationId xmlns:a16="http://schemas.microsoft.com/office/drawing/2014/main" id="{BFFCC7CF-6FA7-C972-7E0A-B13A51DB50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C0F20E-1E40-C147-AB80-4365180D5C04}"/>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108228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7D7DF-1E84-E677-C0E7-800AAB1CEB7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BC0AB1A-E555-E3A8-DC7D-872299359F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C5AC28-7BC8-E6B2-4B33-A937FA34FDD3}"/>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5" name="Footer Placeholder 4">
            <a:extLst>
              <a:ext uri="{FF2B5EF4-FFF2-40B4-BE49-F238E27FC236}">
                <a16:creationId xmlns:a16="http://schemas.microsoft.com/office/drawing/2014/main" id="{EB731ED9-9C87-EE9E-C4CB-E8F12F6450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E9337C-7ECE-37F8-067F-7ACF4226CAB2}"/>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25063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4267-84F5-C924-62D7-E2570F46347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20E29CF-8BDB-1D75-D9FB-2AF4AA4AEF6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9B56181-D7D4-CA36-DE56-5A31EC54E8A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3319AC0-2ACC-718B-091E-94D9EC5C4054}"/>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6" name="Footer Placeholder 5">
            <a:extLst>
              <a:ext uri="{FF2B5EF4-FFF2-40B4-BE49-F238E27FC236}">
                <a16:creationId xmlns:a16="http://schemas.microsoft.com/office/drawing/2014/main" id="{74210866-1587-BD75-82E3-B23C331A13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F35607-F551-6CFE-B1F0-9AE77FFC0931}"/>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1084708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3DA85-02F5-8E8D-F970-A19CA69138F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DE65C2B-3FF9-09BC-CD18-99ABE1B408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5BFA0F5-FECB-B56C-7D28-2D3F8B2BB97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F450ED-EFC9-3DE9-E242-944F305F38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DF003BA-E59C-9EF2-7A27-C89136900AD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F99BCC4-AAED-E244-9B58-F989B4DBBA81}"/>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8" name="Footer Placeholder 7">
            <a:extLst>
              <a:ext uri="{FF2B5EF4-FFF2-40B4-BE49-F238E27FC236}">
                <a16:creationId xmlns:a16="http://schemas.microsoft.com/office/drawing/2014/main" id="{712A9F5F-86F1-4434-584D-CC9BEC561B0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98A414-D6F6-413F-5E3B-D757A1828004}"/>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322287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0A23F-E41E-CE5A-9B7B-7114A17D3FB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E0AAD86-8234-03C0-4289-4A5A7796F25F}"/>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4" name="Footer Placeholder 3">
            <a:extLst>
              <a:ext uri="{FF2B5EF4-FFF2-40B4-BE49-F238E27FC236}">
                <a16:creationId xmlns:a16="http://schemas.microsoft.com/office/drawing/2014/main" id="{27AAE2E8-B691-4550-078C-19E883BD6B9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CCD64CC-D67E-0660-B69A-41FDC9045CFB}"/>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2965411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157039-70A3-3002-9FA0-B139CCA10735}"/>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3" name="Footer Placeholder 2">
            <a:extLst>
              <a:ext uri="{FF2B5EF4-FFF2-40B4-BE49-F238E27FC236}">
                <a16:creationId xmlns:a16="http://schemas.microsoft.com/office/drawing/2014/main" id="{BC1F6561-CEE2-F9B3-7B64-73E750AF69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D4737E-86DA-EF08-3948-7E44B7E7ACC0}"/>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391524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4D091-E462-FDAF-0304-64D86745097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8117954-091A-C8B8-88D4-AE33FA60D8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6DFF985-F8AE-7E90-ECE5-151917A456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B7DEC54-5125-A563-728A-45546646F64C}"/>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6" name="Footer Placeholder 5">
            <a:extLst>
              <a:ext uri="{FF2B5EF4-FFF2-40B4-BE49-F238E27FC236}">
                <a16:creationId xmlns:a16="http://schemas.microsoft.com/office/drawing/2014/main" id="{75453F92-7FF9-D13F-4C1D-67C6FA01F3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0886F2-35AE-B40C-2ABA-5BE102B54D1C}"/>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156821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C76E2-C27D-77D6-1DEB-EF400F0EFCC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9E9E2A3C-88DB-00AE-5F8B-8C65B9C9F3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6D5E2A4-4851-F11F-E7B5-5376E66403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BDD9EC-F2DA-0734-CEFD-8ABC183E2ACF}"/>
              </a:ext>
            </a:extLst>
          </p:cNvPr>
          <p:cNvSpPr>
            <a:spLocks noGrp="1"/>
          </p:cNvSpPr>
          <p:nvPr>
            <p:ph type="dt" sz="half" idx="10"/>
          </p:nvPr>
        </p:nvSpPr>
        <p:spPr/>
        <p:txBody>
          <a:bodyPr/>
          <a:lstStyle/>
          <a:p>
            <a:fld id="{FC403112-CD49-424B-A554-10075946B267}" type="datetimeFigureOut">
              <a:rPr lang="en-GB" smtClean="0"/>
              <a:t>11/03/2024</a:t>
            </a:fld>
            <a:endParaRPr lang="en-GB"/>
          </a:p>
        </p:txBody>
      </p:sp>
      <p:sp>
        <p:nvSpPr>
          <p:cNvPr id="6" name="Footer Placeholder 5">
            <a:extLst>
              <a:ext uri="{FF2B5EF4-FFF2-40B4-BE49-F238E27FC236}">
                <a16:creationId xmlns:a16="http://schemas.microsoft.com/office/drawing/2014/main" id="{AEA0D0C2-8B19-2EB9-6A88-DA1824ACB0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33FFA9-A3CA-FCC8-1FA2-2EE0E3D66684}"/>
              </a:ext>
            </a:extLst>
          </p:cNvPr>
          <p:cNvSpPr>
            <a:spLocks noGrp="1"/>
          </p:cNvSpPr>
          <p:nvPr>
            <p:ph type="sldNum" sz="quarter" idx="12"/>
          </p:nvPr>
        </p:nvSpPr>
        <p:spPr/>
        <p:txBody>
          <a:bodyPr/>
          <a:lstStyle/>
          <a:p>
            <a:fld id="{D043C2B7-E7A2-4E9E-8277-AB459F735236}" type="slidenum">
              <a:rPr lang="en-GB" smtClean="0"/>
              <a:t>‹#›</a:t>
            </a:fld>
            <a:endParaRPr lang="en-GB"/>
          </a:p>
        </p:txBody>
      </p:sp>
    </p:spTree>
    <p:extLst>
      <p:ext uri="{BB962C8B-B14F-4D97-AF65-F5344CB8AC3E}">
        <p14:creationId xmlns:p14="http://schemas.microsoft.com/office/powerpoint/2010/main" val="3317000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667CCC-2299-EC63-B38F-931BED260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69AE3D9-700E-79E3-9405-2965F6194B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6527A27-4155-76FC-B38B-114BE3BAFB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03112-CD49-424B-A554-10075946B267}" type="datetimeFigureOut">
              <a:rPr lang="en-GB" smtClean="0"/>
              <a:t>11/03/2024</a:t>
            </a:fld>
            <a:endParaRPr lang="en-GB"/>
          </a:p>
        </p:txBody>
      </p:sp>
      <p:sp>
        <p:nvSpPr>
          <p:cNvPr id="5" name="Footer Placeholder 4">
            <a:extLst>
              <a:ext uri="{FF2B5EF4-FFF2-40B4-BE49-F238E27FC236}">
                <a16:creationId xmlns:a16="http://schemas.microsoft.com/office/drawing/2014/main" id="{05C4CA4B-F472-22CD-2BA0-46BB64734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05EFE2-D24B-D22F-F7F8-9001D2673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3C2B7-E7A2-4E9E-8277-AB459F735236}" type="slidenum">
              <a:rPr lang="en-GB" smtClean="0"/>
              <a:t>‹#›</a:t>
            </a:fld>
            <a:endParaRPr lang="en-GB"/>
          </a:p>
        </p:txBody>
      </p:sp>
    </p:spTree>
    <p:extLst>
      <p:ext uri="{BB962C8B-B14F-4D97-AF65-F5344CB8AC3E}">
        <p14:creationId xmlns:p14="http://schemas.microsoft.com/office/powerpoint/2010/main" val="1235579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s://www.gov.scot/publications/parental-involvement-and-engagement-census-scotland-2021-22/"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58EE9-1376-9C94-3FE2-D985C6E7C59F}"/>
              </a:ext>
            </a:extLst>
          </p:cNvPr>
          <p:cNvSpPr>
            <a:spLocks noGrp="1"/>
          </p:cNvSpPr>
          <p:nvPr>
            <p:ph type="ctrTitle"/>
          </p:nvPr>
        </p:nvSpPr>
        <p:spPr/>
        <p:txBody>
          <a:bodyPr>
            <a:normAutofit fontScale="90000"/>
          </a:bodyPr>
          <a:lstStyle/>
          <a:p>
            <a:r>
              <a:rPr lang="en-GB" b="1" dirty="0">
                <a:latin typeface="Arial" panose="020B0604020202020204" pitchFamily="34" charset="0"/>
                <a:cs typeface="Arial" panose="020B0604020202020204" pitchFamily="34" charset="0"/>
              </a:rPr>
              <a:t>Parental Involvement and Engagement Census</a:t>
            </a:r>
          </a:p>
        </p:txBody>
      </p:sp>
      <p:sp>
        <p:nvSpPr>
          <p:cNvPr id="3" name="Subtitle 2">
            <a:extLst>
              <a:ext uri="{FF2B5EF4-FFF2-40B4-BE49-F238E27FC236}">
                <a16:creationId xmlns:a16="http://schemas.microsoft.com/office/drawing/2014/main" id="{EBD7D34E-A2C1-9C59-FB42-76A0A2260E1F}"/>
              </a:ext>
            </a:extLst>
          </p:cNvPr>
          <p:cNvSpPr>
            <a:spLocks noGrp="1"/>
          </p:cNvSpPr>
          <p:nvPr>
            <p:ph type="subTitle" idx="1"/>
          </p:nvPr>
        </p:nvSpPr>
        <p:spPr>
          <a:xfrm>
            <a:off x="5443267" y="4575044"/>
            <a:ext cx="1776549" cy="621619"/>
          </a:xfrm>
        </p:spPr>
        <p:txBody>
          <a:bodyPr/>
          <a:lstStyle/>
          <a:p>
            <a:r>
              <a:rPr lang="en-GB" b="1" dirty="0">
                <a:latin typeface="Arial" panose="020B0604020202020204" pitchFamily="34" charset="0"/>
                <a:cs typeface="Arial" panose="020B0604020202020204" pitchFamily="34" charset="0"/>
              </a:rPr>
              <a:t>2021/22</a:t>
            </a:r>
          </a:p>
        </p:txBody>
      </p:sp>
      <p:sp>
        <p:nvSpPr>
          <p:cNvPr id="5" name="TextBox 4">
            <a:extLst>
              <a:ext uri="{FF2B5EF4-FFF2-40B4-BE49-F238E27FC236}">
                <a16:creationId xmlns:a16="http://schemas.microsoft.com/office/drawing/2014/main" id="{757358C1-D3D6-75FB-13A8-309A58C3851D}"/>
              </a:ext>
              <a:ext uri="{C183D7F6-B498-43B3-948B-1728B52AA6E4}">
                <adec:decorative xmlns:adec="http://schemas.microsoft.com/office/drawing/2017/decorative" val="1"/>
              </a:ext>
            </a:extLst>
          </p:cNvPr>
          <p:cNvSpPr txBox="1"/>
          <p:nvPr/>
        </p:nvSpPr>
        <p:spPr>
          <a:xfrm>
            <a:off x="0" y="0"/>
            <a:ext cx="12192000" cy="787791"/>
          </a:xfrm>
          <a:prstGeom prst="rect">
            <a:avLst/>
          </a:prstGeom>
          <a:solidFill>
            <a:srgbClr val="00ABB5"/>
          </a:solidFill>
        </p:spPr>
        <p:txBody>
          <a:bodyPr wrap="square" rtlCol="0">
            <a:spAutoFit/>
          </a:bodyPr>
          <a:lstStyle/>
          <a:p>
            <a:endParaRPr lang="en-GB" dirty="0"/>
          </a:p>
        </p:txBody>
      </p:sp>
      <p:pic>
        <p:nvPicPr>
          <p:cNvPr id="4" name="Picture 3" descr="A blue and white flag&#10;&#10;Description automatically generated">
            <a:extLst>
              <a:ext uri="{FF2B5EF4-FFF2-40B4-BE49-F238E27FC236}">
                <a16:creationId xmlns:a16="http://schemas.microsoft.com/office/drawing/2014/main" id="{F9145C6E-6B80-3D34-DF60-CBE0E501615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2135" y="4988565"/>
            <a:ext cx="1502434" cy="1531838"/>
          </a:xfrm>
          <a:prstGeom prst="rect">
            <a:avLst/>
          </a:prstGeom>
        </p:spPr>
      </p:pic>
    </p:spTree>
    <p:extLst>
      <p:ext uri="{BB962C8B-B14F-4D97-AF65-F5344CB8AC3E}">
        <p14:creationId xmlns:p14="http://schemas.microsoft.com/office/powerpoint/2010/main" val="3719487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29B540F-B523-00D1-A721-5F16626BD44A}"/>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520" y="1014414"/>
            <a:ext cx="12178479" cy="4834540"/>
          </a:xfrm>
          <a:prstGeom prst="rect">
            <a:avLst/>
          </a:prstGeom>
        </p:spPr>
      </p:pic>
    </p:spTree>
    <p:extLst>
      <p:ext uri="{BB962C8B-B14F-4D97-AF65-F5344CB8AC3E}">
        <p14:creationId xmlns:p14="http://schemas.microsoft.com/office/powerpoint/2010/main" val="188659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92E8669-756A-2990-BE95-0C93CAEFB6C1}"/>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472" y="1000126"/>
            <a:ext cx="12214471" cy="4848828"/>
          </a:xfrm>
          <a:prstGeom prst="rect">
            <a:avLst/>
          </a:prstGeom>
        </p:spPr>
      </p:pic>
    </p:spTree>
    <p:extLst>
      <p:ext uri="{BB962C8B-B14F-4D97-AF65-F5344CB8AC3E}">
        <p14:creationId xmlns:p14="http://schemas.microsoft.com/office/powerpoint/2010/main" val="160254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B104EAA-4ABA-8DDE-5892-C0C08F3FD94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685925" y="411854"/>
            <a:ext cx="9429750" cy="5667882"/>
          </a:xfrm>
          <a:prstGeom prst="rect">
            <a:avLst/>
          </a:prstGeom>
        </p:spPr>
      </p:pic>
    </p:spTree>
    <p:extLst>
      <p:ext uri="{BB962C8B-B14F-4D97-AF65-F5344CB8AC3E}">
        <p14:creationId xmlns:p14="http://schemas.microsoft.com/office/powerpoint/2010/main" val="358310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FF6525D-A8FD-B4FE-D05B-4ED542A06BA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243013" y="592196"/>
            <a:ext cx="9572625" cy="5753760"/>
          </a:xfrm>
          <a:prstGeom prst="rect">
            <a:avLst/>
          </a:prstGeom>
        </p:spPr>
      </p:pic>
    </p:spTree>
    <p:extLst>
      <p:ext uri="{BB962C8B-B14F-4D97-AF65-F5344CB8AC3E}">
        <p14:creationId xmlns:p14="http://schemas.microsoft.com/office/powerpoint/2010/main" val="428913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F59D765-9375-FB96-E662-827647999E6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2987" y="459831"/>
            <a:ext cx="10544175" cy="6226084"/>
          </a:xfrm>
          <a:prstGeom prst="rect">
            <a:avLst/>
          </a:prstGeom>
        </p:spPr>
      </p:pic>
    </p:spTree>
    <p:extLst>
      <p:ext uri="{BB962C8B-B14F-4D97-AF65-F5344CB8AC3E}">
        <p14:creationId xmlns:p14="http://schemas.microsoft.com/office/powerpoint/2010/main" val="1971973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0FAFD9-84EE-3AA5-A8AE-73B268EF39A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33734" y="3519507"/>
            <a:ext cx="9239538" cy="3338493"/>
          </a:xfrm>
          <a:prstGeom prst="rect">
            <a:avLst/>
          </a:prstGeom>
        </p:spPr>
      </p:pic>
      <p:pic>
        <p:nvPicPr>
          <p:cNvPr id="9" name="Picture 8">
            <a:extLst>
              <a:ext uri="{FF2B5EF4-FFF2-40B4-BE49-F238E27FC236}">
                <a16:creationId xmlns:a16="http://schemas.microsoft.com/office/drawing/2014/main" id="{0C39B653-7B19-9304-9A92-14AF972166D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33733" y="122371"/>
            <a:ext cx="9239539" cy="3306629"/>
          </a:xfrm>
          <a:prstGeom prst="rect">
            <a:avLst/>
          </a:prstGeom>
        </p:spPr>
      </p:pic>
    </p:spTree>
    <p:extLst>
      <p:ext uri="{BB962C8B-B14F-4D97-AF65-F5344CB8AC3E}">
        <p14:creationId xmlns:p14="http://schemas.microsoft.com/office/powerpoint/2010/main" val="1436071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9AEF76-AF33-31A7-F184-B5C35582D65E}"/>
              </a:ext>
            </a:extLst>
          </p:cNvPr>
          <p:cNvSpPr>
            <a:spLocks noGrp="1"/>
          </p:cNvSpPr>
          <p:nvPr>
            <p:ph idx="1"/>
          </p:nvPr>
        </p:nvSpPr>
        <p:spPr>
          <a:xfrm>
            <a:off x="838200" y="1025236"/>
            <a:ext cx="10515600" cy="5500255"/>
          </a:xfrm>
        </p:spPr>
        <p:txBody>
          <a:bodyPr>
            <a:normAutofit/>
          </a:bodyPr>
          <a:lstStyle/>
          <a:p>
            <a:pPr marL="342900" lvl="0" indent="-342900">
              <a:lnSpc>
                <a:spcPct val="115000"/>
              </a:lnSpc>
              <a:buSzPts val="1000"/>
              <a:buFont typeface="Symbol" panose="05050102010706020507" pitchFamily="18" charset="2"/>
              <a:buChar char=""/>
              <a:tabLst>
                <a:tab pos="457200"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around six in ten (62.5%) parents and carers said that </a:t>
            </a:r>
            <a:r>
              <a:rPr lang="en-GB" sz="2400" b="1" dirty="0">
                <a:effectLst/>
                <a:latin typeface="Arial" panose="020B0604020202020204" pitchFamily="34" charset="0"/>
                <a:ea typeface="Times New Roman" panose="02020603050405020304" pitchFamily="18" charset="0"/>
                <a:cs typeface="Arial" panose="020B0604020202020204" pitchFamily="34" charset="0"/>
              </a:rPr>
              <a:t>work commitments</a:t>
            </a:r>
            <a:r>
              <a:rPr lang="en-GB" sz="2400" dirty="0">
                <a:effectLst/>
                <a:latin typeface="Arial" panose="020B0604020202020204" pitchFamily="34" charset="0"/>
                <a:ea typeface="Times New Roman" panose="02020603050405020304" pitchFamily="18" charset="0"/>
                <a:cs typeface="Arial" panose="020B0604020202020204" pitchFamily="34" charset="0"/>
              </a:rPr>
              <a:t> were preventing them from being more active in the life of the school. </a:t>
            </a:r>
          </a:p>
          <a:p>
            <a:pPr marL="342900" lvl="0" indent="-342900">
              <a:lnSpc>
                <a:spcPct val="115000"/>
              </a:lnSpc>
              <a:buSzPts val="1000"/>
              <a:buFont typeface="Symbol" panose="05050102010706020507" pitchFamily="18" charset="2"/>
              <a:buChar char=""/>
              <a:tabLst>
                <a:tab pos="457200" algn="l"/>
              </a:tabLst>
            </a:pPr>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nearly a third (32.8%) said they were </a:t>
            </a:r>
            <a:r>
              <a:rPr lang="en-GB" sz="2400" b="1" dirty="0">
                <a:effectLst/>
                <a:latin typeface="Arial" panose="020B0604020202020204" pitchFamily="34" charset="0"/>
                <a:ea typeface="Times New Roman" panose="02020603050405020304" pitchFamily="18" charset="0"/>
                <a:cs typeface="Arial" panose="020B0604020202020204" pitchFamily="34" charset="0"/>
              </a:rPr>
              <a:t>not made aware of opportunities</a:t>
            </a:r>
            <a:r>
              <a:rPr lang="en-GB" sz="2400" dirty="0">
                <a:effectLst/>
                <a:latin typeface="Arial" panose="020B0604020202020204" pitchFamily="34" charset="0"/>
                <a:ea typeface="Times New Roman" panose="02020603050405020304" pitchFamily="18" charset="0"/>
                <a:cs typeface="Arial" panose="020B0604020202020204" pitchFamily="34" charset="0"/>
              </a:rPr>
              <a:t> to take part in the life of the school. </a:t>
            </a:r>
          </a:p>
          <a:p>
            <a:pPr marL="342900" lvl="0" indent="-342900">
              <a:lnSpc>
                <a:spcPct val="115000"/>
              </a:lnSpc>
              <a:buSzPts val="1000"/>
              <a:buFont typeface="Symbol" panose="05050102010706020507" pitchFamily="18" charset="2"/>
              <a:buChar char=""/>
              <a:tabLst>
                <a:tab pos="457200" algn="l"/>
              </a:tabLst>
            </a:pP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buSzPts val="1000"/>
              <a:buFont typeface="Symbol" panose="05050102010706020507" pitchFamily="18" charset="2"/>
              <a:buChar char=""/>
              <a:tabLst>
                <a:tab pos="457200"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just over a fifth (22.7%) said there were </a:t>
            </a:r>
            <a:r>
              <a:rPr lang="en-GB" sz="2400" b="1" dirty="0">
                <a:effectLst/>
                <a:latin typeface="Arial" panose="020B0604020202020204" pitchFamily="34" charset="0"/>
                <a:ea typeface="Times New Roman" panose="02020603050405020304" pitchFamily="18" charset="0"/>
                <a:cs typeface="Arial" panose="020B0604020202020204" pitchFamily="34" charset="0"/>
              </a:rPr>
              <a:t>no opportunities </a:t>
            </a:r>
            <a:r>
              <a:rPr lang="en-GB" sz="2400" dirty="0">
                <a:effectLst/>
                <a:latin typeface="Arial" panose="020B0604020202020204" pitchFamily="34" charset="0"/>
                <a:ea typeface="Times New Roman" panose="02020603050405020304" pitchFamily="18" charset="0"/>
                <a:cs typeface="Arial" panose="020B0604020202020204" pitchFamily="34" charset="0"/>
              </a:rPr>
              <a:t>to take part in the life of the school.</a:t>
            </a:r>
          </a:p>
          <a:p>
            <a:pPr marL="342900" lvl="0" indent="-342900">
              <a:lnSpc>
                <a:spcPct val="115000"/>
              </a:lnSpc>
              <a:buSzPts val="1000"/>
              <a:buFont typeface="Symbol" panose="05050102010706020507" pitchFamily="18" charset="2"/>
              <a:buChar char=""/>
              <a:tabLst>
                <a:tab pos="457200" algn="l"/>
              </a:tabLst>
            </a:pPr>
            <a:endParaRPr lang="en-GB" sz="2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a:extLst>
              <a:ext uri="{FF2B5EF4-FFF2-40B4-BE49-F238E27FC236}">
                <a16:creationId xmlns:a16="http://schemas.microsoft.com/office/drawing/2014/main" id="{544FC433-1DAE-63BC-8BCA-7CBA329F4A18}"/>
              </a:ext>
            </a:extLst>
          </p:cNvPr>
          <p:cNvSpPr txBox="1"/>
          <p:nvPr/>
        </p:nvSpPr>
        <p:spPr>
          <a:xfrm>
            <a:off x="0" y="5805"/>
            <a:ext cx="12192000" cy="830997"/>
          </a:xfrm>
          <a:prstGeom prst="rect">
            <a:avLst/>
          </a:prstGeom>
          <a:solidFill>
            <a:srgbClr val="00ABB5"/>
          </a:solidFill>
        </p:spPr>
        <p:txBody>
          <a:bodyPr wrap="square" rtlCol="0">
            <a:spAutoFit/>
          </a:bodyPr>
          <a:lstStyle/>
          <a:p>
            <a:r>
              <a:rPr lang="en-GB" b="1" dirty="0">
                <a:latin typeface="Arial" panose="020B0604020202020204" pitchFamily="34" charset="0"/>
                <a:cs typeface="Arial" panose="020B0604020202020204" pitchFamily="34" charset="0"/>
              </a:rPr>
              <a:t>			</a:t>
            </a:r>
            <a:r>
              <a:rPr lang="en-GB" sz="4800" b="1" dirty="0">
                <a:latin typeface="Arial" panose="020B0604020202020204" pitchFamily="34" charset="0"/>
                <a:cs typeface="Arial" panose="020B0604020202020204" pitchFamily="34" charset="0"/>
              </a:rPr>
              <a:t>Barriers to Involvement</a:t>
            </a:r>
          </a:p>
        </p:txBody>
      </p:sp>
    </p:spTree>
    <p:extLst>
      <p:ext uri="{BB962C8B-B14F-4D97-AF65-F5344CB8AC3E}">
        <p14:creationId xmlns:p14="http://schemas.microsoft.com/office/powerpoint/2010/main" val="2481526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648312D-E73D-7EA4-ED41-B2ACFE07861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47854"/>
            <a:ext cx="12192000" cy="2962291"/>
          </a:xfrm>
          <a:prstGeom prst="rect">
            <a:avLst/>
          </a:prstGeom>
        </p:spPr>
      </p:pic>
    </p:spTree>
    <p:extLst>
      <p:ext uri="{BB962C8B-B14F-4D97-AF65-F5344CB8AC3E}">
        <p14:creationId xmlns:p14="http://schemas.microsoft.com/office/powerpoint/2010/main" val="3277599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714BF61-CBB7-5464-B07E-7C18671AE21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53859"/>
            <a:ext cx="12192000" cy="2950282"/>
          </a:xfrm>
          <a:prstGeom prst="rect">
            <a:avLst/>
          </a:prstGeom>
        </p:spPr>
      </p:pic>
    </p:spTree>
    <p:extLst>
      <p:ext uri="{BB962C8B-B14F-4D97-AF65-F5344CB8AC3E}">
        <p14:creationId xmlns:p14="http://schemas.microsoft.com/office/powerpoint/2010/main" val="2781084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5317BC1-3F07-3948-9DC8-7579D82F75F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53211"/>
            <a:ext cx="12192000" cy="2951578"/>
          </a:xfrm>
          <a:prstGeom prst="rect">
            <a:avLst/>
          </a:prstGeom>
        </p:spPr>
      </p:pic>
    </p:spTree>
    <p:extLst>
      <p:ext uri="{BB962C8B-B14F-4D97-AF65-F5344CB8AC3E}">
        <p14:creationId xmlns:p14="http://schemas.microsoft.com/office/powerpoint/2010/main" val="10193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B0EED6-6C3B-27AB-F18E-CC3C39A700D4}"/>
              </a:ext>
            </a:extLst>
          </p:cNvPr>
          <p:cNvSpPr>
            <a:spLocks noGrp="1"/>
          </p:cNvSpPr>
          <p:nvPr>
            <p:ph idx="1"/>
          </p:nvPr>
        </p:nvSpPr>
        <p:spPr>
          <a:xfrm>
            <a:off x="838200" y="984738"/>
            <a:ext cx="10515600" cy="5192225"/>
          </a:xfrm>
        </p:spPr>
        <p:txBody>
          <a:bodyPr>
            <a:noAutofit/>
          </a:bodyPr>
          <a:lstStyle/>
          <a:p>
            <a:pPr marL="0" indent="0">
              <a:buNone/>
            </a:pPr>
            <a:r>
              <a:rPr lang="en-GB" sz="2000" b="1" i="0" dirty="0">
                <a:solidFill>
                  <a:srgbClr val="333333"/>
                </a:solidFill>
                <a:effectLst/>
                <a:latin typeface="Arial" panose="020B0604020202020204" pitchFamily="34" charset="0"/>
                <a:cs typeface="Arial" panose="020B0604020202020204" pitchFamily="34" charset="0"/>
              </a:rPr>
              <a:t>Learning together: national action plan on parental involvement, engagement, family learning and learning at home 2018 – 2021:</a:t>
            </a:r>
          </a:p>
          <a:p>
            <a:pPr marL="0" indent="0" algn="l">
              <a:buNone/>
            </a:pPr>
            <a:endParaRPr lang="en-GB" sz="2000" b="1" i="0" dirty="0">
              <a:solidFill>
                <a:srgbClr val="333333"/>
              </a:solidFill>
              <a:effectLst/>
              <a:latin typeface="Arial" panose="020B0604020202020204" pitchFamily="34" charset="0"/>
              <a:cs typeface="Arial" panose="020B0604020202020204" pitchFamily="34" charset="0"/>
            </a:endParaRPr>
          </a:p>
          <a:p>
            <a:pPr algn="l">
              <a:buClr>
                <a:srgbClr val="00ABB5"/>
              </a:buClr>
            </a:pPr>
            <a:r>
              <a:rPr lang="en-GB" sz="2000" b="1" i="0" dirty="0">
                <a:solidFill>
                  <a:srgbClr val="333333"/>
                </a:solidFill>
                <a:effectLst/>
                <a:latin typeface="Arial" panose="020B0604020202020204" pitchFamily="34" charset="0"/>
                <a:cs typeface="Arial" panose="020B0604020202020204" pitchFamily="34" charset="0"/>
              </a:rPr>
              <a:t>Action 46</a:t>
            </a:r>
            <a:r>
              <a:rPr lang="en-GB" sz="2000" b="0" i="0" dirty="0">
                <a:solidFill>
                  <a:srgbClr val="333333"/>
                </a:solidFill>
                <a:effectLst/>
                <a:latin typeface="Arial" panose="020B0604020202020204" pitchFamily="34" charset="0"/>
                <a:cs typeface="Arial" panose="020B0604020202020204" pitchFamily="34" charset="0"/>
              </a:rPr>
              <a:t> - As part of the annual National Improvement Framework cycle the Scottish Government will gather, analyse and publish key performance information on parental involvement and engagement on an annual basis and throughout the timescale for this plan.</a:t>
            </a:r>
          </a:p>
          <a:p>
            <a:pPr algn="l">
              <a:buClr>
                <a:srgbClr val="00ABB5"/>
              </a:buClr>
            </a:pPr>
            <a:r>
              <a:rPr lang="en-GB" sz="2000" b="1" i="0" dirty="0">
                <a:solidFill>
                  <a:srgbClr val="333333"/>
                </a:solidFill>
                <a:effectLst/>
                <a:latin typeface="Arial" panose="020B0604020202020204" pitchFamily="34" charset="0"/>
                <a:cs typeface="Arial" panose="020B0604020202020204" pitchFamily="34" charset="0"/>
              </a:rPr>
              <a:t>Action 47</a:t>
            </a:r>
            <a:r>
              <a:rPr lang="en-GB" sz="2000" b="0" i="0" dirty="0">
                <a:solidFill>
                  <a:srgbClr val="333333"/>
                </a:solidFill>
                <a:effectLst/>
                <a:latin typeface="Arial" panose="020B0604020202020204" pitchFamily="34" charset="0"/>
                <a:cs typeface="Arial" panose="020B0604020202020204" pitchFamily="34" charset="0"/>
              </a:rPr>
              <a:t> - The Scottish Government will work with local authorities to pilot a new national survey of parents and carers by summer 2019, with a view to wider roll out in academic year 2019/20.</a:t>
            </a:r>
          </a:p>
          <a:p>
            <a:pPr marL="457200" lvl="1" indent="0">
              <a:buNone/>
            </a:pP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pPr marL="182563" lvl="1" indent="0">
              <a:buNone/>
            </a:pPr>
            <a:r>
              <a:rPr lang="en-GB" sz="2000" dirty="0">
                <a:effectLst/>
                <a:latin typeface="Arial" panose="020B0604020202020204" pitchFamily="34" charset="0"/>
                <a:ea typeface="Times New Roman" panose="02020603050405020304" pitchFamily="18" charset="0"/>
                <a:cs typeface="Arial" panose="020B0604020202020204" pitchFamily="34" charset="0"/>
              </a:rPr>
              <a:t>The purpose of the PIE Census is to make more evidence available for use all levels from school to national. It does this by collecting data once for use by all stakeholders, so reducing the burden and providing consistent evidence to support the wide range of needs. </a:t>
            </a:r>
            <a:endParaRPr lang="en-GB" sz="2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A486E99-CCB0-FF1B-A148-B0E63EAAFB0E}"/>
              </a:ext>
            </a:extLst>
          </p:cNvPr>
          <p:cNvSpPr txBox="1"/>
          <p:nvPr/>
        </p:nvSpPr>
        <p:spPr>
          <a:xfrm>
            <a:off x="0" y="0"/>
            <a:ext cx="12192000" cy="830997"/>
          </a:xfrm>
          <a:prstGeom prst="rect">
            <a:avLst/>
          </a:prstGeom>
          <a:solidFill>
            <a:srgbClr val="00ABB5"/>
          </a:solidFill>
        </p:spPr>
        <p:txBody>
          <a:bodyPr wrap="square" rtlCol="0">
            <a:spAutoFit/>
          </a:bodyPr>
          <a:lstStyle/>
          <a:p>
            <a:r>
              <a:rPr lang="en-GB" b="1" dirty="0">
                <a:latin typeface="Arial" panose="020B0604020202020204" pitchFamily="34" charset="0"/>
                <a:cs typeface="Arial" panose="020B0604020202020204" pitchFamily="34" charset="0"/>
              </a:rPr>
              <a:t>		                                  </a:t>
            </a:r>
            <a:r>
              <a:rPr lang="en-GB" sz="4800" b="1" dirty="0">
                <a:latin typeface="Arial" panose="020B0604020202020204" pitchFamily="34" charset="0"/>
                <a:cs typeface="Arial" panose="020B0604020202020204" pitchFamily="34" charset="0"/>
              </a:rPr>
              <a:t>Background</a:t>
            </a:r>
          </a:p>
        </p:txBody>
      </p:sp>
    </p:spTree>
    <p:extLst>
      <p:ext uri="{BB962C8B-B14F-4D97-AF65-F5344CB8AC3E}">
        <p14:creationId xmlns:p14="http://schemas.microsoft.com/office/powerpoint/2010/main" val="1721654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DE6C6A2-0C51-72C1-65FE-13E7B49F15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955889"/>
            <a:ext cx="12192000" cy="2946222"/>
          </a:xfrm>
          <a:prstGeom prst="rect">
            <a:avLst/>
          </a:prstGeom>
        </p:spPr>
      </p:pic>
    </p:spTree>
    <p:extLst>
      <p:ext uri="{BB962C8B-B14F-4D97-AF65-F5344CB8AC3E}">
        <p14:creationId xmlns:p14="http://schemas.microsoft.com/office/powerpoint/2010/main" val="945369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E27AD-034B-59AE-C54C-20DF3141164C}"/>
              </a:ext>
            </a:extLst>
          </p:cNvPr>
          <p:cNvSpPr>
            <a:spLocks noGrp="1"/>
          </p:cNvSpPr>
          <p:nvPr>
            <p:ph idx="1"/>
          </p:nvPr>
        </p:nvSpPr>
        <p:spPr>
          <a:xfrm>
            <a:off x="4232366" y="3070950"/>
            <a:ext cx="7121434" cy="1126581"/>
          </a:xfrm>
        </p:spPr>
        <p:txBody>
          <a:bodyPr>
            <a:normAutofit lnSpcReduction="10000"/>
          </a:bodyPr>
          <a:lstStyle/>
          <a:p>
            <a:pPr marL="0" indent="0">
              <a:buNone/>
            </a:pPr>
            <a:r>
              <a:rPr lang="en-GB" dirty="0">
                <a:solidFill>
                  <a:srgbClr val="00ABB5"/>
                </a:solidFill>
                <a:hlinkClick r:id="rId2">
                  <a:extLst>
                    <a:ext uri="{A12FA001-AC4F-418D-AE19-62706E023703}">
                      <ahyp:hlinkClr xmlns:ahyp="http://schemas.microsoft.com/office/drawing/2018/hyperlinkcolor" val="tx"/>
                    </a:ext>
                  </a:extLst>
                </a:hlinkClick>
              </a:rPr>
              <a:t>https://www.gov.scot/publications/parental-involvement-and-engagement-census-scotland-2021-22/</a:t>
            </a:r>
            <a:endParaRPr lang="en-GB" dirty="0">
              <a:solidFill>
                <a:srgbClr val="00ABB5"/>
              </a:solidFill>
            </a:endParaRPr>
          </a:p>
          <a:p>
            <a:pPr marL="0" indent="0">
              <a:buNone/>
            </a:pPr>
            <a:endParaRPr lang="en-GB" dirty="0"/>
          </a:p>
        </p:txBody>
      </p:sp>
      <p:sp>
        <p:nvSpPr>
          <p:cNvPr id="4" name="Title 3">
            <a:extLst>
              <a:ext uri="{FF2B5EF4-FFF2-40B4-BE49-F238E27FC236}">
                <a16:creationId xmlns:a16="http://schemas.microsoft.com/office/drawing/2014/main" id="{09BC0904-89DB-9CF3-57F5-E10266C62D18}"/>
              </a:ext>
            </a:extLst>
          </p:cNvPr>
          <p:cNvSpPr txBox="1">
            <a:spLocks/>
          </p:cNvSpPr>
          <p:nvPr/>
        </p:nvSpPr>
        <p:spPr>
          <a:xfrm>
            <a:off x="0" y="14101"/>
            <a:ext cx="12192000" cy="757130"/>
          </a:xfrm>
          <a:prstGeom prst="rect">
            <a:avLst/>
          </a:prstGeom>
          <a:solidFill>
            <a:srgbClr val="00ABB5"/>
          </a:solid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800" b="1" dirty="0">
                <a:latin typeface="Arial" panose="020B0604020202020204" pitchFamily="34" charset="0"/>
                <a:cs typeface="Arial" panose="020B0604020202020204" pitchFamily="34" charset="0"/>
              </a:rPr>
              <a:t>Further Information</a:t>
            </a:r>
          </a:p>
        </p:txBody>
      </p:sp>
      <p:pic>
        <p:nvPicPr>
          <p:cNvPr id="5" name="Picture 4">
            <a:extLst>
              <a:ext uri="{FF2B5EF4-FFF2-40B4-BE49-F238E27FC236}">
                <a16:creationId xmlns:a16="http://schemas.microsoft.com/office/drawing/2014/main" id="{96145407-D540-BCDE-225D-3E1F3C4AA11B}"/>
              </a:ext>
            </a:extLst>
          </p:cNvPr>
          <p:cNvPicPr>
            <a:picLocks noChangeAspect="1"/>
          </p:cNvPicPr>
          <p:nvPr/>
        </p:nvPicPr>
        <p:blipFill rotWithShape="1">
          <a:blip r:embed="rId3" cstate="email">
            <a:extLst>
              <a:ext uri="{BEBA8EAE-BF5A-486C-A8C5-ECC9F3942E4B}">
                <a14:imgProps xmlns:a14="http://schemas.microsoft.com/office/drawing/2010/main">
                  <a14:imgLayer r:embed="rId4">
                    <a14:imgEffect>
                      <a14:backgroundRemoval t="0" b="100000" l="0" r="100000">
                        <a14:foregroundMark x1="909" y1="1662" x2="909" y2="1662"/>
                        <a14:foregroundMark x1="99273" y1="2046" x2="99273" y2="2046"/>
                      </a14:backgroundRemoval>
                    </a14:imgEffect>
                  </a14:imgLayer>
                </a14:imgProps>
              </a:ext>
              <a:ext uri="{28A0092B-C50C-407E-A947-70E740481C1C}">
                <a14:useLocalDpi xmlns:a14="http://schemas.microsoft.com/office/drawing/2010/main"/>
              </a:ext>
            </a:extLst>
          </a:blip>
          <a:srcRect/>
          <a:stretch/>
        </p:blipFill>
        <p:spPr>
          <a:xfrm>
            <a:off x="838200" y="1463040"/>
            <a:ext cx="2855334" cy="4058194"/>
          </a:xfrm>
          <a:prstGeom prst="rect">
            <a:avLst/>
          </a:prstGeom>
          <a:ln>
            <a:solidFill>
              <a:schemeClr val="tx1"/>
            </a:solidFill>
          </a:ln>
        </p:spPr>
      </p:pic>
    </p:spTree>
    <p:extLst>
      <p:ext uri="{BB962C8B-B14F-4D97-AF65-F5344CB8AC3E}">
        <p14:creationId xmlns:p14="http://schemas.microsoft.com/office/powerpoint/2010/main" val="374871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A66B8F-B800-A3D1-E7EC-5B52FED8B311}"/>
              </a:ext>
            </a:extLst>
          </p:cNvPr>
          <p:cNvSpPr txBox="1"/>
          <p:nvPr/>
        </p:nvSpPr>
        <p:spPr>
          <a:xfrm>
            <a:off x="-29029" y="5805"/>
            <a:ext cx="12221029" cy="830997"/>
          </a:xfrm>
          <a:prstGeom prst="rect">
            <a:avLst/>
          </a:prstGeom>
          <a:solidFill>
            <a:srgbClr val="00ABB5"/>
          </a:solidFill>
        </p:spPr>
        <p:txBody>
          <a:bodyPr wrap="square" rtlCol="0">
            <a:spAutoFit/>
          </a:bodyPr>
          <a:lstStyle/>
          <a:p>
            <a:r>
              <a:rPr lang="en-GB" b="1" dirty="0">
                <a:latin typeface="Arial" panose="020B0604020202020204" pitchFamily="34" charset="0"/>
                <a:cs typeface="Arial" panose="020B0604020202020204" pitchFamily="34" charset="0"/>
              </a:rPr>
              <a:t>			</a:t>
            </a:r>
            <a:r>
              <a:rPr lang="en-GB" sz="4800" b="1" dirty="0">
                <a:latin typeface="Arial" panose="020B0604020202020204" pitchFamily="34" charset="0"/>
                <a:cs typeface="Arial" panose="020B0604020202020204" pitchFamily="34" charset="0"/>
              </a:rPr>
              <a:t>PIE Census 2021/22</a:t>
            </a:r>
          </a:p>
        </p:txBody>
      </p:sp>
      <p:sp>
        <p:nvSpPr>
          <p:cNvPr id="5" name="TextBox 4">
            <a:extLst>
              <a:ext uri="{FF2B5EF4-FFF2-40B4-BE49-F238E27FC236}">
                <a16:creationId xmlns:a16="http://schemas.microsoft.com/office/drawing/2014/main" id="{56736AB7-3330-8D40-759E-8DFBF66C8C94}"/>
              </a:ext>
            </a:extLst>
          </p:cNvPr>
          <p:cNvSpPr txBox="1"/>
          <p:nvPr/>
        </p:nvSpPr>
        <p:spPr>
          <a:xfrm>
            <a:off x="914400" y="1261009"/>
            <a:ext cx="10363200" cy="646331"/>
          </a:xfrm>
          <a:prstGeom prst="rect">
            <a:avLst/>
          </a:prstGeom>
          <a:noFill/>
        </p:spPr>
        <p:txBody>
          <a:bodyPr wrap="square">
            <a:spAutoFit/>
          </a:bodyPr>
          <a:lstStyle/>
          <a:p>
            <a:pPr algn="l"/>
            <a:r>
              <a:rPr lang="en-GB" b="0" i="0" dirty="0">
                <a:solidFill>
                  <a:srgbClr val="333333"/>
                </a:solidFill>
                <a:effectLst/>
                <a:latin typeface="Roboto" panose="02000000000000000000" pitchFamily="2" charset="0"/>
              </a:rPr>
              <a:t>20 local authorities collected data using the PIE Census 2021/22, 18 of which shared their data with Scottish Government:</a:t>
            </a:r>
          </a:p>
        </p:txBody>
      </p:sp>
      <p:graphicFrame>
        <p:nvGraphicFramePr>
          <p:cNvPr id="9" name="Table 8">
            <a:extLst>
              <a:ext uri="{FF2B5EF4-FFF2-40B4-BE49-F238E27FC236}">
                <a16:creationId xmlns:a16="http://schemas.microsoft.com/office/drawing/2014/main" id="{585F9CA4-FA45-EC16-108F-958F5AE4603F}"/>
              </a:ext>
            </a:extLst>
          </p:cNvPr>
          <p:cNvGraphicFramePr>
            <a:graphicFrameLocks noGrp="1"/>
          </p:cNvGraphicFramePr>
          <p:nvPr>
            <p:extLst>
              <p:ext uri="{D42A27DB-BD31-4B8C-83A1-F6EECF244321}">
                <p14:modId xmlns:p14="http://schemas.microsoft.com/office/powerpoint/2010/main" val="1917504645"/>
              </p:ext>
            </p:extLst>
          </p:nvPr>
        </p:nvGraphicFramePr>
        <p:xfrm>
          <a:off x="990600" y="2322839"/>
          <a:ext cx="8127999" cy="25908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29496568"/>
                    </a:ext>
                  </a:extLst>
                </a:gridCol>
                <a:gridCol w="2709333">
                  <a:extLst>
                    <a:ext uri="{9D8B030D-6E8A-4147-A177-3AD203B41FA5}">
                      <a16:colId xmlns:a16="http://schemas.microsoft.com/office/drawing/2014/main" val="2402528723"/>
                    </a:ext>
                  </a:extLst>
                </a:gridCol>
                <a:gridCol w="2709333">
                  <a:extLst>
                    <a:ext uri="{9D8B030D-6E8A-4147-A177-3AD203B41FA5}">
                      <a16:colId xmlns:a16="http://schemas.microsoft.com/office/drawing/2014/main" val="782625131"/>
                    </a:ext>
                  </a:extLst>
                </a:gridCol>
              </a:tblGrid>
              <a:tr h="129680">
                <a:tc>
                  <a:txBody>
                    <a:bodyPr/>
                    <a:lstStyle/>
                    <a:p>
                      <a:r>
                        <a:rPr lang="en-GB" b="0" dirty="0"/>
                        <a:t>Angus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Falkirk</a:t>
                      </a:r>
                    </a:p>
                  </a:txBody>
                  <a:tcPr/>
                </a:tc>
                <a:tc>
                  <a:txBody>
                    <a:bodyPr/>
                    <a:lstStyle/>
                    <a:p>
                      <a:r>
                        <a:rPr lang="en-GB" b="0" dirty="0"/>
                        <a:t>Scottish Borders</a:t>
                      </a:r>
                    </a:p>
                  </a:txBody>
                  <a:tcPr/>
                </a:tc>
                <a:extLst>
                  <a:ext uri="{0D108BD9-81ED-4DB2-BD59-A6C34878D82A}">
                    <a16:rowId xmlns:a16="http://schemas.microsoft.com/office/drawing/2014/main" val="3248690168"/>
                  </a:ext>
                </a:extLst>
              </a:tr>
              <a:tr h="370840">
                <a:tc>
                  <a:txBody>
                    <a:bodyPr/>
                    <a:lstStyle/>
                    <a:p>
                      <a:r>
                        <a:rPr lang="en-GB" dirty="0"/>
                        <a:t>Argyll &amp; Bute</a:t>
                      </a:r>
                    </a:p>
                  </a:txBody>
                  <a:tcPr/>
                </a:tc>
                <a:tc>
                  <a:txBody>
                    <a:bodyPr/>
                    <a:lstStyle/>
                    <a:p>
                      <a:r>
                        <a:rPr lang="en-GB" dirty="0"/>
                        <a:t>Glasgow City</a:t>
                      </a:r>
                    </a:p>
                  </a:txBody>
                  <a:tcPr/>
                </a:tc>
                <a:tc>
                  <a:txBody>
                    <a:bodyPr/>
                    <a:lstStyle/>
                    <a:p>
                      <a:r>
                        <a:rPr lang="en-GB" dirty="0"/>
                        <a:t>South Ayrshire</a:t>
                      </a:r>
                    </a:p>
                  </a:txBody>
                  <a:tcPr/>
                </a:tc>
                <a:extLst>
                  <a:ext uri="{0D108BD9-81ED-4DB2-BD59-A6C34878D82A}">
                    <a16:rowId xmlns:a16="http://schemas.microsoft.com/office/drawing/2014/main" val="2432712627"/>
                  </a:ext>
                </a:extLst>
              </a:tr>
              <a:tr h="370840">
                <a:tc>
                  <a:txBody>
                    <a:bodyPr/>
                    <a:lstStyle/>
                    <a:p>
                      <a:r>
                        <a:rPr lang="en-GB" dirty="0"/>
                        <a:t>City of Edinburgh</a:t>
                      </a:r>
                    </a:p>
                  </a:txBody>
                  <a:tcPr/>
                </a:tc>
                <a:tc>
                  <a:txBody>
                    <a:bodyPr/>
                    <a:lstStyle/>
                    <a:p>
                      <a:r>
                        <a:rPr lang="en-GB" dirty="0"/>
                        <a:t>Inverclyde</a:t>
                      </a:r>
                    </a:p>
                  </a:txBody>
                  <a:tcPr/>
                </a:tc>
                <a:tc>
                  <a:txBody>
                    <a:bodyPr/>
                    <a:lstStyle/>
                    <a:p>
                      <a:r>
                        <a:rPr lang="en-GB" dirty="0"/>
                        <a:t>South Lanarkshire</a:t>
                      </a:r>
                    </a:p>
                  </a:txBody>
                  <a:tcPr/>
                </a:tc>
                <a:extLst>
                  <a:ext uri="{0D108BD9-81ED-4DB2-BD59-A6C34878D82A}">
                    <a16:rowId xmlns:a16="http://schemas.microsoft.com/office/drawing/2014/main" val="4179712818"/>
                  </a:ext>
                </a:extLst>
              </a:tr>
              <a:tr h="370840">
                <a:tc>
                  <a:txBody>
                    <a:bodyPr/>
                    <a:lstStyle/>
                    <a:p>
                      <a:r>
                        <a:rPr lang="en-GB" dirty="0"/>
                        <a:t>Clackmannanshire</a:t>
                      </a:r>
                    </a:p>
                  </a:txBody>
                  <a:tcPr/>
                </a:tc>
                <a:tc>
                  <a:txBody>
                    <a:bodyPr/>
                    <a:lstStyle/>
                    <a:p>
                      <a:r>
                        <a:rPr lang="en-GB" dirty="0"/>
                        <a:t>Moray</a:t>
                      </a:r>
                    </a:p>
                  </a:txBody>
                  <a:tcPr/>
                </a:tc>
                <a:tc>
                  <a:txBody>
                    <a:bodyPr/>
                    <a:lstStyle/>
                    <a:p>
                      <a:r>
                        <a:rPr lang="en-GB" dirty="0"/>
                        <a:t>Stirling</a:t>
                      </a:r>
                    </a:p>
                  </a:txBody>
                  <a:tcPr/>
                </a:tc>
                <a:extLst>
                  <a:ext uri="{0D108BD9-81ED-4DB2-BD59-A6C34878D82A}">
                    <a16:rowId xmlns:a16="http://schemas.microsoft.com/office/drawing/2014/main" val="1127876424"/>
                  </a:ext>
                </a:extLst>
              </a:tr>
              <a:tr h="370840">
                <a:tc>
                  <a:txBody>
                    <a:bodyPr/>
                    <a:lstStyle/>
                    <a:p>
                      <a:r>
                        <a:rPr lang="en-GB" dirty="0"/>
                        <a:t>Dumfries &amp; Galloway</a:t>
                      </a:r>
                    </a:p>
                  </a:txBody>
                  <a:tcPr/>
                </a:tc>
                <a:tc>
                  <a:txBody>
                    <a:bodyPr/>
                    <a:lstStyle/>
                    <a:p>
                      <a:r>
                        <a:rPr lang="en-GB" dirty="0"/>
                        <a:t>North Ayrshire</a:t>
                      </a:r>
                    </a:p>
                  </a:txBody>
                  <a:tcPr/>
                </a:tc>
                <a:tc>
                  <a:txBody>
                    <a:bodyPr/>
                    <a:lstStyle/>
                    <a:p>
                      <a:endParaRPr lang="en-GB"/>
                    </a:p>
                  </a:txBody>
                  <a:tcPr/>
                </a:tc>
                <a:extLst>
                  <a:ext uri="{0D108BD9-81ED-4DB2-BD59-A6C34878D82A}">
                    <a16:rowId xmlns:a16="http://schemas.microsoft.com/office/drawing/2014/main" val="906004347"/>
                  </a:ext>
                </a:extLst>
              </a:tr>
              <a:tr h="370840">
                <a:tc>
                  <a:txBody>
                    <a:bodyPr/>
                    <a:lstStyle/>
                    <a:p>
                      <a:r>
                        <a:rPr lang="en-GB" dirty="0"/>
                        <a:t>Dundee City</a:t>
                      </a:r>
                    </a:p>
                  </a:txBody>
                  <a:tcPr/>
                </a:tc>
                <a:tc>
                  <a:txBody>
                    <a:bodyPr/>
                    <a:lstStyle/>
                    <a:p>
                      <a:r>
                        <a:rPr lang="en-GB" dirty="0"/>
                        <a:t>Perth &amp; Kinross</a:t>
                      </a:r>
                    </a:p>
                  </a:txBody>
                  <a:tcPr/>
                </a:tc>
                <a:tc>
                  <a:txBody>
                    <a:bodyPr/>
                    <a:lstStyle/>
                    <a:p>
                      <a:endParaRPr lang="en-GB"/>
                    </a:p>
                  </a:txBody>
                  <a:tcPr/>
                </a:tc>
                <a:extLst>
                  <a:ext uri="{0D108BD9-81ED-4DB2-BD59-A6C34878D82A}">
                    <a16:rowId xmlns:a16="http://schemas.microsoft.com/office/drawing/2014/main" val="18851613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East Renfrewshire</a:t>
                      </a:r>
                    </a:p>
                  </a:txBody>
                  <a:tcPr/>
                </a:tc>
                <a:tc>
                  <a:txBody>
                    <a:bodyPr/>
                    <a:lstStyle/>
                    <a:p>
                      <a:r>
                        <a:rPr lang="en-GB" dirty="0"/>
                        <a:t>Renfrewshire</a:t>
                      </a:r>
                    </a:p>
                  </a:txBody>
                  <a:tcPr/>
                </a:tc>
                <a:tc>
                  <a:txBody>
                    <a:bodyPr/>
                    <a:lstStyle/>
                    <a:p>
                      <a:endParaRPr lang="en-GB" dirty="0"/>
                    </a:p>
                  </a:txBody>
                  <a:tcPr/>
                </a:tc>
                <a:extLst>
                  <a:ext uri="{0D108BD9-81ED-4DB2-BD59-A6C34878D82A}">
                    <a16:rowId xmlns:a16="http://schemas.microsoft.com/office/drawing/2014/main" val="2552002972"/>
                  </a:ext>
                </a:extLst>
              </a:tr>
            </a:tbl>
          </a:graphicData>
        </a:graphic>
      </p:graphicFrame>
    </p:spTree>
    <p:extLst>
      <p:ext uri="{BB962C8B-B14F-4D97-AF65-F5344CB8AC3E}">
        <p14:creationId xmlns:p14="http://schemas.microsoft.com/office/powerpoint/2010/main" val="1782843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8ED639C-0F54-9B6D-FDDE-4510B0444E71}"/>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618523"/>
            <a:ext cx="6024241" cy="3620954"/>
          </a:xfrm>
          <a:prstGeom prst="rect">
            <a:avLst/>
          </a:prstGeom>
        </p:spPr>
      </p:pic>
      <p:pic>
        <p:nvPicPr>
          <p:cNvPr id="5" name="Picture 4">
            <a:extLst>
              <a:ext uri="{FF2B5EF4-FFF2-40B4-BE49-F238E27FC236}">
                <a16:creationId xmlns:a16="http://schemas.microsoft.com/office/drawing/2014/main" id="{62742805-900F-8FC7-1BF9-EB6D75D7164F}"/>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24241" y="1618523"/>
            <a:ext cx="6024241" cy="3620954"/>
          </a:xfrm>
          <a:prstGeom prst="rect">
            <a:avLst/>
          </a:prstGeom>
        </p:spPr>
      </p:pic>
      <p:sp>
        <p:nvSpPr>
          <p:cNvPr id="6" name="TextBox 5">
            <a:extLst>
              <a:ext uri="{FF2B5EF4-FFF2-40B4-BE49-F238E27FC236}">
                <a16:creationId xmlns:a16="http://schemas.microsoft.com/office/drawing/2014/main" id="{CC8C268B-214A-755C-7771-8EC1068108FB}"/>
              </a:ext>
            </a:extLst>
          </p:cNvPr>
          <p:cNvSpPr txBox="1"/>
          <p:nvPr/>
        </p:nvSpPr>
        <p:spPr>
          <a:xfrm>
            <a:off x="-29029" y="5805"/>
            <a:ext cx="12221029" cy="830997"/>
          </a:xfrm>
          <a:prstGeom prst="rect">
            <a:avLst/>
          </a:prstGeom>
          <a:solidFill>
            <a:srgbClr val="00ABB5"/>
          </a:solidFill>
        </p:spPr>
        <p:txBody>
          <a:bodyPr wrap="square" rtlCol="0">
            <a:spAutoFit/>
          </a:bodyPr>
          <a:lstStyle/>
          <a:p>
            <a:r>
              <a:rPr lang="en-GB" b="1" dirty="0">
                <a:latin typeface="Arial" panose="020B0604020202020204" pitchFamily="34" charset="0"/>
                <a:cs typeface="Arial" panose="020B0604020202020204" pitchFamily="34" charset="0"/>
              </a:rPr>
              <a:t>			</a:t>
            </a:r>
            <a:r>
              <a:rPr lang="en-GB" sz="4800" b="1" dirty="0">
                <a:latin typeface="Arial" panose="020B0604020202020204" pitchFamily="34" charset="0"/>
                <a:cs typeface="Arial" panose="020B0604020202020204" pitchFamily="34" charset="0"/>
              </a:rPr>
              <a:t>Key Findings 2021/22</a:t>
            </a:r>
          </a:p>
        </p:txBody>
      </p:sp>
    </p:spTree>
    <p:extLst>
      <p:ext uri="{BB962C8B-B14F-4D97-AF65-F5344CB8AC3E}">
        <p14:creationId xmlns:p14="http://schemas.microsoft.com/office/powerpoint/2010/main" val="158599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C83562B-6908-1D29-C81D-3609612BCED8}"/>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393959"/>
            <a:ext cx="6119323" cy="3678104"/>
          </a:xfrm>
          <a:prstGeom prst="rect">
            <a:avLst/>
          </a:prstGeom>
        </p:spPr>
      </p:pic>
      <p:pic>
        <p:nvPicPr>
          <p:cNvPr id="3" name="Picture 2">
            <a:extLst>
              <a:ext uri="{FF2B5EF4-FFF2-40B4-BE49-F238E27FC236}">
                <a16:creationId xmlns:a16="http://schemas.microsoft.com/office/drawing/2014/main" id="{4E9C9ADC-389B-03DA-26E1-DD51D6FA875C}"/>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19323" y="1393959"/>
            <a:ext cx="6119323" cy="3678104"/>
          </a:xfrm>
          <a:prstGeom prst="rect">
            <a:avLst/>
          </a:prstGeom>
        </p:spPr>
      </p:pic>
    </p:spTree>
    <p:extLst>
      <p:ext uri="{BB962C8B-B14F-4D97-AF65-F5344CB8AC3E}">
        <p14:creationId xmlns:p14="http://schemas.microsoft.com/office/powerpoint/2010/main" val="457524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DD8170C-ECFF-DA7D-60AA-7ACD0E8D96D0}"/>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6000" y="1465397"/>
            <a:ext cx="6096000" cy="3664086"/>
          </a:xfrm>
          <a:prstGeom prst="rect">
            <a:avLst/>
          </a:prstGeom>
        </p:spPr>
      </p:pic>
      <p:pic>
        <p:nvPicPr>
          <p:cNvPr id="3" name="Picture 2">
            <a:extLst>
              <a:ext uri="{FF2B5EF4-FFF2-40B4-BE49-F238E27FC236}">
                <a16:creationId xmlns:a16="http://schemas.microsoft.com/office/drawing/2014/main" id="{D09DD06D-04E8-E1C1-550C-9DFEF87F4363}"/>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465397"/>
            <a:ext cx="6096000" cy="3664086"/>
          </a:xfrm>
          <a:prstGeom prst="rect">
            <a:avLst/>
          </a:prstGeom>
        </p:spPr>
      </p:pic>
    </p:spTree>
    <p:extLst>
      <p:ext uri="{BB962C8B-B14F-4D97-AF65-F5344CB8AC3E}">
        <p14:creationId xmlns:p14="http://schemas.microsoft.com/office/powerpoint/2010/main" val="1294180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691DCB1-DE21-9105-EE34-CEB030AC4EF5}"/>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379672"/>
            <a:ext cx="6096000" cy="3664086"/>
          </a:xfrm>
          <a:prstGeom prst="rect">
            <a:avLst/>
          </a:prstGeom>
        </p:spPr>
      </p:pic>
      <p:pic>
        <p:nvPicPr>
          <p:cNvPr id="3" name="Picture 2">
            <a:extLst>
              <a:ext uri="{FF2B5EF4-FFF2-40B4-BE49-F238E27FC236}">
                <a16:creationId xmlns:a16="http://schemas.microsoft.com/office/drawing/2014/main" id="{8AB3990B-3EFF-2E76-900F-447BB7389A65}"/>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1379672"/>
            <a:ext cx="6096001" cy="3664086"/>
          </a:xfrm>
          <a:prstGeom prst="rect">
            <a:avLst/>
          </a:prstGeom>
        </p:spPr>
      </p:pic>
    </p:spTree>
    <p:extLst>
      <p:ext uri="{BB962C8B-B14F-4D97-AF65-F5344CB8AC3E}">
        <p14:creationId xmlns:p14="http://schemas.microsoft.com/office/powerpoint/2010/main" val="544604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80DDED-FA1A-FDAA-28BB-CAF81380F460}"/>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054108"/>
            <a:ext cx="6096000" cy="3655979"/>
          </a:xfrm>
          <a:prstGeom prst="rect">
            <a:avLst/>
          </a:prstGeom>
        </p:spPr>
      </p:pic>
      <p:pic>
        <p:nvPicPr>
          <p:cNvPr id="3" name="Picture 2">
            <a:extLst>
              <a:ext uri="{FF2B5EF4-FFF2-40B4-BE49-F238E27FC236}">
                <a16:creationId xmlns:a16="http://schemas.microsoft.com/office/drawing/2014/main" id="{F4F57557-7C82-81CD-61E0-EE2E67D4BF91}"/>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1054108"/>
            <a:ext cx="6082513" cy="3655979"/>
          </a:xfrm>
          <a:prstGeom prst="rect">
            <a:avLst/>
          </a:prstGeom>
        </p:spPr>
      </p:pic>
    </p:spTree>
    <p:extLst>
      <p:ext uri="{BB962C8B-B14F-4D97-AF65-F5344CB8AC3E}">
        <p14:creationId xmlns:p14="http://schemas.microsoft.com/office/powerpoint/2010/main" val="566031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EFC0275-8235-A8FD-C921-CED14F6C2D7D}"/>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528763"/>
            <a:ext cx="5918817" cy="3557587"/>
          </a:xfrm>
          <a:prstGeom prst="rect">
            <a:avLst/>
          </a:prstGeom>
        </p:spPr>
      </p:pic>
      <p:pic>
        <p:nvPicPr>
          <p:cNvPr id="3" name="Picture 2">
            <a:extLst>
              <a:ext uri="{FF2B5EF4-FFF2-40B4-BE49-F238E27FC236}">
                <a16:creationId xmlns:a16="http://schemas.microsoft.com/office/drawing/2014/main" id="{7C5F5174-32C3-62AC-6FEB-3C3C5AA83C52}"/>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18817" y="1528763"/>
            <a:ext cx="5918816" cy="3557587"/>
          </a:xfrm>
          <a:prstGeom prst="rect">
            <a:avLst/>
          </a:prstGeom>
        </p:spPr>
      </p:pic>
    </p:spTree>
    <p:extLst>
      <p:ext uri="{BB962C8B-B14F-4D97-AF65-F5344CB8AC3E}">
        <p14:creationId xmlns:p14="http://schemas.microsoft.com/office/powerpoint/2010/main" val="2838588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53D26341A57B383EE0540010E0463CCA" version="1.0.0">
  <systemFields>
    <field name="Objective-Id">
      <value order="0">A44423254</value>
    </field>
    <field name="Objective-Title">
      <value order="0">PIE - SPION - results presentation - February 2023</value>
    </field>
    <field name="Objective-Description">
      <value order="0"/>
    </field>
    <field name="Objective-CreationStamp">
      <value order="0">2023-02-06T09:32:54Z</value>
    </field>
    <field name="Objective-IsApproved">
      <value order="0">false</value>
    </field>
    <field name="Objective-IsPublished">
      <value order="0">false</value>
    </field>
    <field name="Objective-DatePublished">
      <value order="0"/>
    </field>
    <field name="Objective-ModificationStamp">
      <value order="0">2023-07-10T14:31:56Z</value>
    </field>
    <field name="Objective-Owner">
      <value order="0">Ferguson, Beverley B (U419211)</value>
    </field>
    <field name="Objective-Path">
      <value order="0">Objective Global Folder:Classified Object:Classified Object:Ferguson, Beverley B (U419211):Parental Engagement:PIE Census</value>
    </field>
    <field name="Objective-Parent">
      <value order="0">PIE Census</value>
    </field>
    <field name="Objective-State">
      <value order="0">Being Drafted</value>
    </field>
    <field name="Objective-VersionId">
      <value order="0">vA66426072</value>
    </field>
    <field name="Objective-Version">
      <value order="0">0.1</value>
    </field>
    <field name="Objective-VersionNumber">
      <value order="0">1</value>
    </field>
    <field name="Objective-VersionComment">
      <value order="0">First version</value>
    </field>
    <field name="Objective-FileNumber">
      <value order="0"/>
    </field>
    <field name="Objective-Classification">
      <value order="0">OFFICIAL</value>
    </field>
    <field name="Objective-Caveats">
      <value order="0"/>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be29cfe-5d74-48fa-b5d5-900aa5a0366b">
      <Terms xmlns="http://schemas.microsoft.com/office/infopath/2007/PartnerControls"/>
    </lcf76f155ced4ddcb4097134ff3c332f>
    <TaxCatchAll xmlns="83f52adb-1e78-4da5-91d6-ad72567e95e6" xsi:nil="true"/>
    <Dateandtime xmlns="4be29cfe-5d74-48fa-b5d5-900aa5a0366b">2024-03-08T08:55:29+00:00</Dateandtim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A618B69513B20C4DB06FB56AA5CFCF95" ma:contentTypeVersion="17" ma:contentTypeDescription="Create a new document." ma:contentTypeScope="" ma:versionID="40d37509bb0a4f7ad98bfc25d6aaedc4">
  <xsd:schema xmlns:xsd="http://www.w3.org/2001/XMLSchema" xmlns:xs="http://www.w3.org/2001/XMLSchema" xmlns:p="http://schemas.microsoft.com/office/2006/metadata/properties" xmlns:ns2="4be29cfe-5d74-48fa-b5d5-900aa5a0366b" xmlns:ns3="83f52adb-1e78-4da5-91d6-ad72567e95e6" targetNamespace="http://schemas.microsoft.com/office/2006/metadata/properties" ma:root="true" ma:fieldsID="baecac30b594adb6343bd7490669ed3a" ns2:_="" ns3:_="">
    <xsd:import namespace="4be29cfe-5d74-48fa-b5d5-900aa5a0366b"/>
    <xsd:import namespace="83f52adb-1e78-4da5-91d6-ad72567e95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ObjectDetectorVersions" minOccurs="0"/>
                <xsd:element ref="ns2:MediaLengthInSeconds" minOccurs="0"/>
                <xsd:element ref="ns2:Dateandtim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e29cfe-5d74-48fa-b5d5-900aa5a036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Dateandtime" ma:index="23" nillable="true" ma:displayName="Date and time" ma:default="[today]" ma:format="DateTime" ma:internalName="Dateandtime">
      <xsd:simpleType>
        <xsd:restriction base="dms:DateTim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f52adb-1e78-4da5-91d6-ad72567e95e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4278a89-1a58-4125-a48c-8c8746b46f25}" ma:internalName="TaxCatchAll" ma:showField="CatchAllData" ma:web="83f52adb-1e78-4da5-91d6-ad72567e95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2.xml><?xml version="1.0" encoding="utf-8"?>
<ds:datastoreItem xmlns:ds="http://schemas.openxmlformats.org/officeDocument/2006/customXml" ds:itemID="{1784FC80-1B77-427B-B51A-FC68163F699C}">
  <ds:schemaRefs>
    <ds:schemaRef ds:uri="http://purl.org/dc/terms/"/>
    <ds:schemaRef ds:uri="http://schemas.microsoft.com/office/infopath/2007/PartnerControls"/>
    <ds:schemaRef ds:uri="http://purl.org/dc/dcmitype/"/>
    <ds:schemaRef ds:uri="83f52adb-1e78-4da5-91d6-ad72567e95e6"/>
    <ds:schemaRef ds:uri="http://www.w3.org/XML/1998/namespace"/>
    <ds:schemaRef ds:uri="http://schemas.microsoft.com/office/2006/documentManagement/types"/>
    <ds:schemaRef ds:uri="http://schemas.openxmlformats.org/package/2006/metadata/core-properties"/>
    <ds:schemaRef ds:uri="4be29cfe-5d74-48fa-b5d5-900aa5a0366b"/>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90CCCA1B-3EFB-4488-B41E-60C345271A17}">
  <ds:schemaRefs>
    <ds:schemaRef ds:uri="http://schemas.microsoft.com/sharepoint/v3/contenttype/forms"/>
  </ds:schemaRefs>
</ds:datastoreItem>
</file>

<file path=customXml/itemProps4.xml><?xml version="1.0" encoding="utf-8"?>
<ds:datastoreItem xmlns:ds="http://schemas.openxmlformats.org/officeDocument/2006/customXml" ds:itemID="{49FB670A-E38D-45C6-8003-C299F5523C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e29cfe-5d74-48fa-b5d5-900aa5a0366b"/>
    <ds:schemaRef ds:uri="83f52adb-1e78-4da5-91d6-ad72567e95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733</TotalTime>
  <Words>320</Words>
  <Application>Microsoft Office PowerPoint</Application>
  <PresentationFormat>Widescreen</PresentationFormat>
  <Paragraphs>38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Roboto</vt:lpstr>
      <vt:lpstr>Symbol</vt:lpstr>
      <vt:lpstr>Office Theme</vt:lpstr>
      <vt:lpstr>Parental Involvement and Engagement Census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Wellbeing Census</dc:title>
  <dc:creator>Jill Morton</dc:creator>
  <cp:lastModifiedBy>Jeremy Stevenson</cp:lastModifiedBy>
  <cp:revision>28</cp:revision>
  <dcterms:created xsi:type="dcterms:W3CDTF">2023-01-13T16:49:47Z</dcterms:created>
  <dcterms:modified xsi:type="dcterms:W3CDTF">2024-03-11T08:44:10Z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A44423254</vt:lpwstr>
  </property>
  <property fmtid="{D5CDD505-2E9C-101B-9397-08002B2CF9AE}" pid="4" name="Objective-Title">
    <vt:lpwstr>PIE - SPION - results presentation - February 2023</vt:lpwstr>
  </property>
  <property fmtid="{D5CDD505-2E9C-101B-9397-08002B2CF9AE}" pid="5" name="Objective-Description">
    <vt:lpwstr/>
  </property>
  <property fmtid="{D5CDD505-2E9C-101B-9397-08002B2CF9AE}" pid="6" name="Objective-CreationStamp">
    <vt:filetime>2023-07-10T14:31:31Z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2023-07-10T14:31:56Z</vt:filetime>
  </property>
  <property fmtid="{D5CDD505-2E9C-101B-9397-08002B2CF9AE}" pid="11" name="Objective-Owner">
    <vt:lpwstr>Ferguson, Beverley B (U419211)</vt:lpwstr>
  </property>
  <property fmtid="{D5CDD505-2E9C-101B-9397-08002B2CF9AE}" pid="12" name="Objective-Path">
    <vt:lpwstr>Ferguson, Beverley B (U419211):Parental Engagement:PIE Census:</vt:lpwstr>
  </property>
  <property fmtid="{D5CDD505-2E9C-101B-9397-08002B2CF9AE}" pid="13" name="Objective-Parent">
    <vt:lpwstr>PIE Census</vt:lpwstr>
  </property>
  <property fmtid="{D5CDD505-2E9C-101B-9397-08002B2CF9AE}" pid="14" name="Objective-State">
    <vt:lpwstr>Being Drafted</vt:lpwstr>
  </property>
  <property fmtid="{D5CDD505-2E9C-101B-9397-08002B2CF9AE}" pid="15" name="Objective-VersionId">
    <vt:lpwstr>vA66426072</vt:lpwstr>
  </property>
  <property fmtid="{D5CDD505-2E9C-101B-9397-08002B2CF9AE}" pid="16" name="Objective-Version">
    <vt:lpwstr>0.1</vt:lpwstr>
  </property>
  <property fmtid="{D5CDD505-2E9C-101B-9397-08002B2CF9AE}" pid="17" name="Objective-VersionNumber">
    <vt:r8>1</vt:r8>
  </property>
  <property fmtid="{D5CDD505-2E9C-101B-9397-08002B2CF9AE}" pid="18" name="Objective-VersionComment">
    <vt:lpwstr>First version</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y fmtid="{D5CDD505-2E9C-101B-9397-08002B2CF9AE}" pid="28" name="Objective-Comment">
    <vt:lpwstr/>
  </property>
  <property fmtid="{D5CDD505-2E9C-101B-9397-08002B2CF9AE}" pid="29" name="ContentTypeId">
    <vt:lpwstr>0x010100A618B69513B20C4DB06FB56AA5CFCF95</vt:lpwstr>
  </property>
  <property fmtid="{D5CDD505-2E9C-101B-9397-08002B2CF9AE}" pid="30" name="MediaServiceImageTags">
    <vt:lpwstr/>
  </property>
</Properties>
</file>