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9" r:id="rId5"/>
    <p:sldMasterId id="2147483720" r:id="rId6"/>
    <p:sldMasterId id="2147483743" r:id="rId7"/>
    <p:sldMasterId id="2147483648" r:id="rId8"/>
  </p:sldMasterIdLst>
  <p:notesMasterIdLst>
    <p:notesMasterId r:id="rId25"/>
  </p:notesMasterIdLst>
  <p:sldIdLst>
    <p:sldId id="267" r:id="rId9"/>
    <p:sldId id="2756" r:id="rId10"/>
    <p:sldId id="2753" r:id="rId11"/>
    <p:sldId id="2755" r:id="rId12"/>
    <p:sldId id="2705" r:id="rId13"/>
    <p:sldId id="2761" r:id="rId14"/>
    <p:sldId id="2757" r:id="rId15"/>
    <p:sldId id="262" r:id="rId16"/>
    <p:sldId id="2762" r:id="rId17"/>
    <p:sldId id="2763" r:id="rId18"/>
    <p:sldId id="2764" r:id="rId19"/>
    <p:sldId id="2767" r:id="rId20"/>
    <p:sldId id="2769" r:id="rId21"/>
    <p:sldId id="2765" r:id="rId22"/>
    <p:sldId id="2760" r:id="rId23"/>
    <p:sldId id="2766"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25C08-BFDF-E7E7-2AAC-AC6663C54666}" name="Melina Valdelievre" initials="MV" userId="S::Melina.Valdelievre@educationscotland.gov.scot::b86915ba-22b5-4859-b2b1-4a7ef34b48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BB5"/>
    <a:srgbClr val="5ED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84EDA-7F75-481B-8134-D0D6CD0DFCEA}" v="2" dt="2023-12-05T15:01:01.092"/>
    <p1510:client id="{DBD326E2-43FB-C08B-73F8-51D4EB4553B1}" v="125" dt="2023-12-05T08:55:56.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9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onagh Mcgarry" userId="S::oonagh.mcgarry@educationscotland.gov.scot::f5700134-e1af-4f4c-9ee4-4021dcbad058" providerId="AD" clId="Web-{C1C4C546-45AE-DDC3-0568-A289F23A5541}"/>
    <pc:docChg chg="sldOrd">
      <pc:chgData name="Oonagh Mcgarry" userId="S::oonagh.mcgarry@educationscotland.gov.scot::f5700134-e1af-4f4c-9ee4-4021dcbad058" providerId="AD" clId="Web-{C1C4C546-45AE-DDC3-0568-A289F23A5541}" dt="2023-10-24T10:40:44.462" v="0"/>
      <pc:docMkLst>
        <pc:docMk/>
      </pc:docMkLst>
      <pc:sldChg chg="ord">
        <pc:chgData name="Oonagh Mcgarry" userId="S::oonagh.mcgarry@educationscotland.gov.scot::f5700134-e1af-4f4c-9ee4-4021dcbad058" providerId="AD" clId="Web-{C1C4C546-45AE-DDC3-0568-A289F23A5541}" dt="2023-10-24T10:40:44.462" v="0"/>
        <pc:sldMkLst>
          <pc:docMk/>
          <pc:sldMk cId="3268029421" sldId="264"/>
        </pc:sldMkLst>
      </pc:sldChg>
    </pc:docChg>
  </pc:docChgLst>
  <pc:docChgLst>
    <pc:chgData name="Hannah Brown" userId="S::hannah.brown@educationscotland.gov.scot::36cb03c5-7275-4731-bea2-5e870a21d078" providerId="AD" clId="Web-{5ECD2517-191C-4D50-9F2E-D14C0313E47B}"/>
    <pc:docChg chg="modSld">
      <pc:chgData name="Hannah Brown" userId="S::hannah.brown@educationscotland.gov.scot::36cb03c5-7275-4731-bea2-5e870a21d078" providerId="AD" clId="Web-{5ECD2517-191C-4D50-9F2E-D14C0313E47B}" dt="2023-07-20T15:27:42.138" v="2" actId="20577"/>
      <pc:docMkLst>
        <pc:docMk/>
      </pc:docMkLst>
      <pc:sldChg chg="modSp">
        <pc:chgData name="Hannah Brown" userId="S::hannah.brown@educationscotland.gov.scot::36cb03c5-7275-4731-bea2-5e870a21d078" providerId="AD" clId="Web-{5ECD2517-191C-4D50-9F2E-D14C0313E47B}" dt="2023-07-20T15:27:42.138" v="2" actId="20577"/>
        <pc:sldMkLst>
          <pc:docMk/>
          <pc:sldMk cId="2944124281" sldId="2705"/>
        </pc:sldMkLst>
        <pc:spChg chg="mod">
          <ac:chgData name="Hannah Brown" userId="S::hannah.brown@educationscotland.gov.scot::36cb03c5-7275-4731-bea2-5e870a21d078" providerId="AD" clId="Web-{5ECD2517-191C-4D50-9F2E-D14C0313E47B}" dt="2023-07-20T15:27:42.138" v="2" actId="20577"/>
          <ac:spMkLst>
            <pc:docMk/>
            <pc:sldMk cId="2944124281" sldId="2705"/>
            <ac:spMk id="5" creationId="{00000000-0000-0000-0000-000000000000}"/>
          </ac:spMkLst>
        </pc:spChg>
      </pc:sldChg>
      <pc:sldChg chg="modNotes">
        <pc:chgData name="Hannah Brown" userId="S::hannah.brown@educationscotland.gov.scot::36cb03c5-7275-4731-bea2-5e870a21d078" providerId="AD" clId="Web-{5ECD2517-191C-4D50-9F2E-D14C0313E47B}" dt="2023-07-20T15:19:37.719" v="0"/>
        <pc:sldMkLst>
          <pc:docMk/>
          <pc:sldMk cId="3191348224" sldId="2756"/>
        </pc:sldMkLst>
      </pc:sldChg>
    </pc:docChg>
  </pc:docChgLst>
  <pc:docChgLst>
    <pc:chgData name="Amy Johnson" userId="S::amy.johnson@educationscotland.gov.scot::8b5cb6e7-6089-40fd-9ced-e5a7b48bebbc" providerId="AD" clId="Web-{7693325D-2322-4068-BED8-69965C09675C}"/>
    <pc:docChg chg="modSld">
      <pc:chgData name="Amy Johnson" userId="S::amy.johnson@educationscotland.gov.scot::8b5cb6e7-6089-40fd-9ced-e5a7b48bebbc" providerId="AD" clId="Web-{7693325D-2322-4068-BED8-69965C09675C}" dt="2023-11-13T16:50:53.907" v="16"/>
      <pc:docMkLst>
        <pc:docMk/>
      </pc:docMkLst>
      <pc:sldChg chg="modNotes">
        <pc:chgData name="Amy Johnson" userId="S::amy.johnson@educationscotland.gov.scot::8b5cb6e7-6089-40fd-9ced-e5a7b48bebbc" providerId="AD" clId="Web-{7693325D-2322-4068-BED8-69965C09675C}" dt="2023-11-13T16:50:23.469" v="1"/>
        <pc:sldMkLst>
          <pc:docMk/>
          <pc:sldMk cId="1717420105" sldId="267"/>
        </pc:sldMkLst>
      </pc:sldChg>
      <pc:sldChg chg="modNotes">
        <pc:chgData name="Amy Johnson" userId="S::amy.johnson@educationscotland.gov.scot::8b5cb6e7-6089-40fd-9ced-e5a7b48bebbc" providerId="AD" clId="Web-{7693325D-2322-4068-BED8-69965C09675C}" dt="2023-11-13T16:50:50.266" v="15"/>
        <pc:sldMkLst>
          <pc:docMk/>
          <pc:sldMk cId="1650509081" sldId="2753"/>
        </pc:sldMkLst>
      </pc:sldChg>
      <pc:sldChg chg="modNotes">
        <pc:chgData name="Amy Johnson" userId="S::amy.johnson@educationscotland.gov.scot::8b5cb6e7-6089-40fd-9ced-e5a7b48bebbc" providerId="AD" clId="Web-{7693325D-2322-4068-BED8-69965C09675C}" dt="2023-11-13T16:50:45.735" v="14"/>
        <pc:sldMkLst>
          <pc:docMk/>
          <pc:sldMk cId="3131038661" sldId="2755"/>
        </pc:sldMkLst>
      </pc:sldChg>
      <pc:sldChg chg="modNotes">
        <pc:chgData name="Amy Johnson" userId="S::amy.johnson@educationscotland.gov.scot::8b5cb6e7-6089-40fd-9ced-e5a7b48bebbc" providerId="AD" clId="Web-{7693325D-2322-4068-BED8-69965C09675C}" dt="2023-11-13T16:50:53.907" v="16"/>
        <pc:sldMkLst>
          <pc:docMk/>
          <pc:sldMk cId="3191348224" sldId="2756"/>
        </pc:sldMkLst>
      </pc:sldChg>
    </pc:docChg>
  </pc:docChgLst>
  <pc:docChgLst>
    <pc:chgData name="Oonagh Mcgarry" userId="S::oonagh.mcgarry@educationscotland.gov.scot::f5700134-e1af-4f4c-9ee4-4021dcbad058" providerId="AD" clId="Web-{F9931B1F-1E51-803A-7D8C-77DC2894E54F}"/>
    <pc:docChg chg="sldOrd">
      <pc:chgData name="Oonagh Mcgarry" userId="S::oonagh.mcgarry@educationscotland.gov.scot::f5700134-e1af-4f4c-9ee4-4021dcbad058" providerId="AD" clId="Web-{F9931B1F-1E51-803A-7D8C-77DC2894E54F}" dt="2023-11-13T13:44:53.128" v="0"/>
      <pc:docMkLst>
        <pc:docMk/>
      </pc:docMkLst>
      <pc:sldChg chg="ord">
        <pc:chgData name="Oonagh Mcgarry" userId="S::oonagh.mcgarry@educationscotland.gov.scot::f5700134-e1af-4f4c-9ee4-4021dcbad058" providerId="AD" clId="Web-{F9931B1F-1E51-803A-7D8C-77DC2894E54F}" dt="2023-11-13T13:44:53.128" v="0"/>
        <pc:sldMkLst>
          <pc:docMk/>
          <pc:sldMk cId="1650509081" sldId="2753"/>
        </pc:sldMkLst>
      </pc:sldChg>
    </pc:docChg>
  </pc:docChgLst>
  <pc:docChgLst>
    <pc:chgData name="Fran Foreman" userId="S::esfforeman@glow.gov.uk::fe6e61ef-6616-4964-950d-294ca90507e4" providerId="AD" clId="Web-{DBD326E2-43FB-C08B-73F8-51D4EB4553B1}"/>
    <pc:docChg chg="modSld">
      <pc:chgData name="Fran Foreman" userId="S::esfforeman@glow.gov.uk::fe6e61ef-6616-4964-950d-294ca90507e4" providerId="AD" clId="Web-{DBD326E2-43FB-C08B-73F8-51D4EB4553B1}" dt="2023-12-05T08:55:56.333" v="101" actId="1076"/>
      <pc:docMkLst>
        <pc:docMk/>
      </pc:docMkLst>
      <pc:sldChg chg="modSp">
        <pc:chgData name="Fran Foreman" userId="S::esfforeman@glow.gov.uk::fe6e61ef-6616-4964-950d-294ca90507e4" providerId="AD" clId="Web-{DBD326E2-43FB-C08B-73F8-51D4EB4553B1}" dt="2023-12-05T08:55:56.333" v="101" actId="1076"/>
        <pc:sldMkLst>
          <pc:docMk/>
          <pc:sldMk cId="3565269286" sldId="2757"/>
        </pc:sldMkLst>
        <pc:picChg chg="mod">
          <ac:chgData name="Fran Foreman" userId="S::esfforeman@glow.gov.uk::fe6e61ef-6616-4964-950d-294ca90507e4" providerId="AD" clId="Web-{DBD326E2-43FB-C08B-73F8-51D4EB4553B1}" dt="2023-12-05T08:55:56.333" v="101" actId="1076"/>
          <ac:picMkLst>
            <pc:docMk/>
            <pc:sldMk cId="3565269286" sldId="2757"/>
            <ac:picMk id="7" creationId="{0D1F8A83-8A84-2856-A4B0-D23D1D7D5C33}"/>
          </ac:picMkLst>
        </pc:picChg>
      </pc:sldChg>
      <pc:sldChg chg="modSp">
        <pc:chgData name="Fran Foreman" userId="S::esfforeman@glow.gov.uk::fe6e61ef-6616-4964-950d-294ca90507e4" providerId="AD" clId="Web-{DBD326E2-43FB-C08B-73F8-51D4EB4553B1}" dt="2023-12-05T08:55:42.223" v="100" actId="20577"/>
        <pc:sldMkLst>
          <pc:docMk/>
          <pc:sldMk cId="2019708421" sldId="2761"/>
        </pc:sldMkLst>
        <pc:spChg chg="mod">
          <ac:chgData name="Fran Foreman" userId="S::esfforeman@glow.gov.uk::fe6e61ef-6616-4964-950d-294ca90507e4" providerId="AD" clId="Web-{DBD326E2-43FB-C08B-73F8-51D4EB4553B1}" dt="2023-12-05T08:54:04.019" v="45" actId="20577"/>
          <ac:spMkLst>
            <pc:docMk/>
            <pc:sldMk cId="2019708421" sldId="2761"/>
            <ac:spMk id="35" creationId="{DEFE7EDD-9A4A-75A3-9217-D9CCAB1DFBD0}"/>
          </ac:spMkLst>
        </pc:spChg>
        <pc:spChg chg="mod">
          <ac:chgData name="Fran Foreman" userId="S::esfforeman@glow.gov.uk::fe6e61ef-6616-4964-950d-294ca90507e4" providerId="AD" clId="Web-{DBD326E2-43FB-C08B-73F8-51D4EB4553B1}" dt="2023-12-05T08:53:52.378" v="40"/>
          <ac:spMkLst>
            <pc:docMk/>
            <pc:sldMk cId="2019708421" sldId="2761"/>
            <ac:spMk id="37" creationId="{142A4958-6907-D140-D24E-AF7781CE120C}"/>
          </ac:spMkLst>
        </pc:spChg>
        <pc:spChg chg="mod">
          <ac:chgData name="Fran Foreman" userId="S::esfforeman@glow.gov.uk::fe6e61ef-6616-4964-950d-294ca90507e4" providerId="AD" clId="Web-{DBD326E2-43FB-C08B-73F8-51D4EB4553B1}" dt="2023-12-05T08:53:49.019" v="39"/>
          <ac:spMkLst>
            <pc:docMk/>
            <pc:sldMk cId="2019708421" sldId="2761"/>
            <ac:spMk id="38" creationId="{4503CCE0-39A1-A565-B466-BCA1D721667B}"/>
          </ac:spMkLst>
        </pc:spChg>
        <pc:spChg chg="mod">
          <ac:chgData name="Fran Foreman" userId="S::esfforeman@glow.gov.uk::fe6e61ef-6616-4964-950d-294ca90507e4" providerId="AD" clId="Web-{DBD326E2-43FB-C08B-73F8-51D4EB4553B1}" dt="2023-12-05T08:53:42.581" v="38"/>
          <ac:spMkLst>
            <pc:docMk/>
            <pc:sldMk cId="2019708421" sldId="2761"/>
            <ac:spMk id="39" creationId="{DDB36E16-D3EF-FD7D-BEF2-44BB0BD0C2E1}"/>
          </ac:spMkLst>
        </pc:spChg>
        <pc:spChg chg="mod">
          <ac:chgData name="Fran Foreman" userId="S::esfforeman@glow.gov.uk::fe6e61ef-6616-4964-950d-294ca90507e4" providerId="AD" clId="Web-{DBD326E2-43FB-C08B-73F8-51D4EB4553B1}" dt="2023-12-05T08:53:33.409" v="37" actId="20577"/>
          <ac:spMkLst>
            <pc:docMk/>
            <pc:sldMk cId="2019708421" sldId="2761"/>
            <ac:spMk id="40" creationId="{0ECB5159-608C-8ED4-EB0B-64580C6319CF}"/>
          </ac:spMkLst>
        </pc:spChg>
        <pc:spChg chg="mod">
          <ac:chgData name="Fran Foreman" userId="S::esfforeman@glow.gov.uk::fe6e61ef-6616-4964-950d-294ca90507e4" providerId="AD" clId="Web-{DBD326E2-43FB-C08B-73F8-51D4EB4553B1}" dt="2023-12-05T08:54:27.598" v="68" actId="20577"/>
          <ac:spMkLst>
            <pc:docMk/>
            <pc:sldMk cId="2019708421" sldId="2761"/>
            <ac:spMk id="41" creationId="{5A08CFED-7DF9-52E6-5583-62BF8794936A}"/>
          </ac:spMkLst>
        </pc:spChg>
        <pc:spChg chg="mod">
          <ac:chgData name="Fran Foreman" userId="S::esfforeman@glow.gov.uk::fe6e61ef-6616-4964-950d-294ca90507e4" providerId="AD" clId="Web-{DBD326E2-43FB-C08B-73F8-51D4EB4553B1}" dt="2023-12-05T08:55:20.192" v="87"/>
          <ac:spMkLst>
            <pc:docMk/>
            <pc:sldMk cId="2019708421" sldId="2761"/>
            <ac:spMk id="42" creationId="{88103BCF-5FBF-DA7D-B488-BD378EA23014}"/>
          </ac:spMkLst>
        </pc:spChg>
        <pc:spChg chg="mod">
          <ac:chgData name="Fran Foreman" userId="S::esfforeman@glow.gov.uk::fe6e61ef-6616-4964-950d-294ca90507e4" providerId="AD" clId="Web-{DBD326E2-43FB-C08B-73F8-51D4EB4553B1}" dt="2023-12-05T08:54:44.176" v="75"/>
          <ac:spMkLst>
            <pc:docMk/>
            <pc:sldMk cId="2019708421" sldId="2761"/>
            <ac:spMk id="43" creationId="{B7B31C96-D411-D2FA-7C63-AD8A5DE61306}"/>
          </ac:spMkLst>
        </pc:spChg>
        <pc:spChg chg="mod">
          <ac:chgData name="Fran Foreman" userId="S::esfforeman@glow.gov.uk::fe6e61ef-6616-4964-950d-294ca90507e4" providerId="AD" clId="Web-{DBD326E2-43FB-C08B-73F8-51D4EB4553B1}" dt="2023-12-05T08:54:14.457" v="52"/>
          <ac:spMkLst>
            <pc:docMk/>
            <pc:sldMk cId="2019708421" sldId="2761"/>
            <ac:spMk id="44" creationId="{8E4D3F39-4262-A692-CF45-011A7ECE7BC4}"/>
          </ac:spMkLst>
        </pc:spChg>
        <pc:spChg chg="mod">
          <ac:chgData name="Fran Foreman" userId="S::esfforeman@glow.gov.uk::fe6e61ef-6616-4964-950d-294ca90507e4" providerId="AD" clId="Web-{DBD326E2-43FB-C08B-73F8-51D4EB4553B1}" dt="2023-12-05T08:55:34.833" v="96"/>
          <ac:spMkLst>
            <pc:docMk/>
            <pc:sldMk cId="2019708421" sldId="2761"/>
            <ac:spMk id="45" creationId="{9E0C2288-9C55-0BBB-1A22-D29CA24C6996}"/>
          </ac:spMkLst>
        </pc:spChg>
        <pc:spChg chg="mod">
          <ac:chgData name="Fran Foreman" userId="S::esfforeman@glow.gov.uk::fe6e61ef-6616-4964-950d-294ca90507e4" providerId="AD" clId="Web-{DBD326E2-43FB-C08B-73F8-51D4EB4553B1}" dt="2023-12-05T08:55:42.223" v="100" actId="20577"/>
          <ac:spMkLst>
            <pc:docMk/>
            <pc:sldMk cId="2019708421" sldId="2761"/>
            <ac:spMk id="47" creationId="{ED6B4155-F5E4-AF50-321E-03F0AD876FAE}"/>
          </ac:spMkLst>
        </pc:spChg>
      </pc:sldChg>
    </pc:docChg>
  </pc:docChgLst>
  <pc:docChgLst>
    <pc:chgData name="Hannah Brown" userId="S::hannah.brown@educationscotland.gov.scot::36cb03c5-7275-4731-bea2-5e870a21d078" providerId="AD" clId="Web-{F59AFD36-9509-BA43-075F-FEE51ECC199A}"/>
    <pc:docChg chg="addSld delSld modSld sldOrd addMainMaster modMainMaster">
      <pc:chgData name="Hannah Brown" userId="S::hannah.brown@educationscotland.gov.scot::36cb03c5-7275-4731-bea2-5e870a21d078" providerId="AD" clId="Web-{F59AFD36-9509-BA43-075F-FEE51ECC199A}" dt="2023-07-18T16:14:51.944" v="848"/>
      <pc:docMkLst>
        <pc:docMk/>
      </pc:docMkLst>
      <pc:sldChg chg="mod">
        <pc:chgData name="Hannah Brown" userId="S::hannah.brown@educationscotland.gov.scot::36cb03c5-7275-4731-bea2-5e870a21d078" providerId="AD" clId="Web-{F59AFD36-9509-BA43-075F-FEE51ECC199A}" dt="2023-07-18T16:14:51.944" v="848"/>
        <pc:sldMkLst>
          <pc:docMk/>
          <pc:sldMk cId="1478049743" sldId="258"/>
        </pc:sldMkLst>
      </pc:sldChg>
      <pc:sldChg chg="mod">
        <pc:chgData name="Hannah Brown" userId="S::hannah.brown@educationscotland.gov.scot::36cb03c5-7275-4731-bea2-5e870a21d078" providerId="AD" clId="Web-{F59AFD36-9509-BA43-075F-FEE51ECC199A}" dt="2023-07-18T16:14:51.944" v="848"/>
        <pc:sldMkLst>
          <pc:docMk/>
          <pc:sldMk cId="4054145790" sldId="260"/>
        </pc:sldMkLst>
      </pc:sldChg>
      <pc:sldChg chg="mod">
        <pc:chgData name="Hannah Brown" userId="S::hannah.brown@educationscotland.gov.scot::36cb03c5-7275-4731-bea2-5e870a21d078" providerId="AD" clId="Web-{F59AFD36-9509-BA43-075F-FEE51ECC199A}" dt="2023-07-18T16:14:51.944" v="848"/>
        <pc:sldMkLst>
          <pc:docMk/>
          <pc:sldMk cId="3210765910" sldId="261"/>
        </pc:sldMkLst>
      </pc:sldChg>
      <pc:sldChg chg="addSp delSp modSp mod">
        <pc:chgData name="Hannah Brown" userId="S::hannah.brown@educationscotland.gov.scot::36cb03c5-7275-4731-bea2-5e870a21d078" providerId="AD" clId="Web-{F59AFD36-9509-BA43-075F-FEE51ECC199A}" dt="2023-07-18T16:14:51.944" v="848"/>
        <pc:sldMkLst>
          <pc:docMk/>
          <pc:sldMk cId="2238875913" sldId="262"/>
        </pc:sldMkLst>
        <pc:picChg chg="del">
          <ac:chgData name="Hannah Brown" userId="S::hannah.brown@educationscotland.gov.scot::36cb03c5-7275-4731-bea2-5e870a21d078" providerId="AD" clId="Web-{F59AFD36-9509-BA43-075F-FEE51ECC199A}" dt="2023-07-18T16:14:12.521" v="844"/>
          <ac:picMkLst>
            <pc:docMk/>
            <pc:sldMk cId="2238875913" sldId="262"/>
            <ac:picMk id="2" creationId="{00000000-0000-0000-0000-000000000000}"/>
          </ac:picMkLst>
        </pc:picChg>
        <pc:picChg chg="add mod">
          <ac:chgData name="Hannah Brown" userId="S::hannah.brown@educationscotland.gov.scot::36cb03c5-7275-4731-bea2-5e870a21d078" providerId="AD" clId="Web-{F59AFD36-9509-BA43-075F-FEE51ECC199A}" dt="2023-07-18T16:14:32.818" v="847" actId="1076"/>
          <ac:picMkLst>
            <pc:docMk/>
            <pc:sldMk cId="2238875913" sldId="262"/>
            <ac:picMk id="17" creationId="{F592FB29-3609-59CE-8AAA-9B83F72028FF}"/>
          </ac:picMkLst>
        </pc:picChg>
      </pc:sldChg>
      <pc:sldChg chg="mod">
        <pc:chgData name="Hannah Brown" userId="S::hannah.brown@educationscotland.gov.scot::36cb03c5-7275-4731-bea2-5e870a21d078" providerId="AD" clId="Web-{F59AFD36-9509-BA43-075F-FEE51ECC199A}" dt="2023-07-18T16:14:51.944" v="848"/>
        <pc:sldMkLst>
          <pc:docMk/>
          <pc:sldMk cId="1397718968" sldId="263"/>
        </pc:sldMkLst>
      </pc:sldChg>
      <pc:sldChg chg="mod ord modNotes">
        <pc:chgData name="Hannah Brown" userId="S::hannah.brown@educationscotland.gov.scot::36cb03c5-7275-4731-bea2-5e870a21d078" providerId="AD" clId="Web-{F59AFD36-9509-BA43-075F-FEE51ECC199A}" dt="2023-07-18T16:14:51.944" v="848"/>
        <pc:sldMkLst>
          <pc:docMk/>
          <pc:sldMk cId="3268029421" sldId="264"/>
        </pc:sldMkLst>
      </pc:sldChg>
      <pc:sldChg chg="del">
        <pc:chgData name="Hannah Brown" userId="S::hannah.brown@educationscotland.gov.scot::36cb03c5-7275-4731-bea2-5e870a21d078" providerId="AD" clId="Web-{F59AFD36-9509-BA43-075F-FEE51ECC199A}" dt="2023-07-18T16:04:48.961" v="498"/>
        <pc:sldMkLst>
          <pc:docMk/>
          <pc:sldMk cId="3510457659" sldId="265"/>
        </pc:sldMkLst>
      </pc:sldChg>
      <pc:sldChg chg="mod modNotes">
        <pc:chgData name="Hannah Brown" userId="S::hannah.brown@educationscotland.gov.scot::36cb03c5-7275-4731-bea2-5e870a21d078" providerId="AD" clId="Web-{F59AFD36-9509-BA43-075F-FEE51ECC199A}" dt="2023-07-18T16:14:51.944" v="848"/>
        <pc:sldMkLst>
          <pc:docMk/>
          <pc:sldMk cId="1354940457" sldId="266"/>
        </pc:sldMkLst>
      </pc:sldChg>
      <pc:sldChg chg="modSp mod modCm">
        <pc:chgData name="Hannah Brown" userId="S::hannah.brown@educationscotland.gov.scot::36cb03c5-7275-4731-bea2-5e870a21d078" providerId="AD" clId="Web-{F59AFD36-9509-BA43-075F-FEE51ECC199A}" dt="2023-07-18T16:14:51.944" v="848"/>
        <pc:sldMkLst>
          <pc:docMk/>
          <pc:sldMk cId="1717420105" sldId="267"/>
        </pc:sldMkLst>
        <pc:spChg chg="mod">
          <ac:chgData name="Hannah Brown" userId="S::hannah.brown@educationscotland.gov.scot::36cb03c5-7275-4731-bea2-5e870a21d078" providerId="AD" clId="Web-{F59AFD36-9509-BA43-075F-FEE51ECC199A}" dt="2023-07-18T15:44:41.262" v="313" actId="20577"/>
          <ac:spMkLst>
            <pc:docMk/>
            <pc:sldMk cId="1717420105" sldId="267"/>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Hannah Brown" userId="S::hannah.brown@educationscotland.gov.scot::36cb03c5-7275-4731-bea2-5e870a21d078" providerId="AD" clId="Web-{F59AFD36-9509-BA43-075F-FEE51ECC199A}" dt="2023-07-18T15:44:41.262" v="313" actId="20577"/>
              <pc2:cmMkLst xmlns:pc2="http://schemas.microsoft.com/office/powerpoint/2019/9/main/command">
                <pc:docMk/>
                <pc:sldMk cId="1717420105" sldId="267"/>
                <pc2:cmMk id="{FF1BA1C2-F5E9-479B-9EF8-7834E07FE554}"/>
              </pc2:cmMkLst>
            </pc226:cmChg>
          </p:ext>
        </pc:extLst>
      </pc:sldChg>
      <pc:sldChg chg="mod">
        <pc:chgData name="Hannah Brown" userId="S::hannah.brown@educationscotland.gov.scot::36cb03c5-7275-4731-bea2-5e870a21d078" providerId="AD" clId="Web-{F59AFD36-9509-BA43-075F-FEE51ECC199A}" dt="2023-07-18T16:14:51.944" v="848"/>
        <pc:sldMkLst>
          <pc:docMk/>
          <pc:sldMk cId="2944124281" sldId="2705"/>
        </pc:sldMkLst>
      </pc:sldChg>
      <pc:sldChg chg="del">
        <pc:chgData name="Hannah Brown" userId="S::hannah.brown@educationscotland.gov.scot::36cb03c5-7275-4731-bea2-5e870a21d078" providerId="AD" clId="Web-{F59AFD36-9509-BA43-075F-FEE51ECC199A}" dt="2023-07-18T13:11:08.174" v="0"/>
        <pc:sldMkLst>
          <pc:docMk/>
          <pc:sldMk cId="501462812" sldId="2750"/>
        </pc:sldMkLst>
      </pc:sldChg>
      <pc:sldChg chg="mod">
        <pc:chgData name="Hannah Brown" userId="S::hannah.brown@educationscotland.gov.scot::36cb03c5-7275-4731-bea2-5e870a21d078" providerId="AD" clId="Web-{F59AFD36-9509-BA43-075F-FEE51ECC199A}" dt="2023-07-18T16:14:51.944" v="848"/>
        <pc:sldMkLst>
          <pc:docMk/>
          <pc:sldMk cId="1650509081" sldId="2753"/>
        </pc:sldMkLst>
      </pc:sldChg>
      <pc:sldChg chg="mod">
        <pc:chgData name="Hannah Brown" userId="S::hannah.brown@educationscotland.gov.scot::36cb03c5-7275-4731-bea2-5e870a21d078" providerId="AD" clId="Web-{F59AFD36-9509-BA43-075F-FEE51ECC199A}" dt="2023-07-18T16:14:51.944" v="848"/>
        <pc:sldMkLst>
          <pc:docMk/>
          <pc:sldMk cId="3131038661" sldId="2755"/>
        </pc:sldMkLst>
      </pc:sldChg>
      <pc:sldChg chg="mod">
        <pc:chgData name="Hannah Brown" userId="S::hannah.brown@educationscotland.gov.scot::36cb03c5-7275-4731-bea2-5e870a21d078" providerId="AD" clId="Web-{F59AFD36-9509-BA43-075F-FEE51ECC199A}" dt="2023-07-18T16:14:51.944" v="848"/>
        <pc:sldMkLst>
          <pc:docMk/>
          <pc:sldMk cId="3191348224" sldId="2756"/>
        </pc:sldMkLst>
      </pc:sldChg>
      <pc:sldChg chg="addSp delSp modSp mod ord">
        <pc:chgData name="Hannah Brown" userId="S::hannah.brown@educationscotland.gov.scot::36cb03c5-7275-4731-bea2-5e870a21d078" providerId="AD" clId="Web-{F59AFD36-9509-BA43-075F-FEE51ECC199A}" dt="2023-07-18T16:14:51.944" v="848"/>
        <pc:sldMkLst>
          <pc:docMk/>
          <pc:sldMk cId="3565269286" sldId="2757"/>
        </pc:sldMkLst>
        <pc:spChg chg="del mod">
          <ac:chgData name="Hannah Brown" userId="S::hannah.brown@educationscotland.gov.scot::36cb03c5-7275-4731-bea2-5e870a21d078" providerId="AD" clId="Web-{F59AFD36-9509-BA43-075F-FEE51ECC199A}" dt="2023-07-18T16:11:11.798" v="832"/>
          <ac:spMkLst>
            <pc:docMk/>
            <pc:sldMk cId="3565269286" sldId="2757"/>
            <ac:spMk id="12" creationId="{00000000-0000-0000-0000-000000000000}"/>
          </ac:spMkLst>
        </pc:spChg>
        <pc:picChg chg="add mod">
          <ac:chgData name="Hannah Brown" userId="S::hannah.brown@educationscotland.gov.scot::36cb03c5-7275-4731-bea2-5e870a21d078" providerId="AD" clId="Web-{F59AFD36-9509-BA43-075F-FEE51ECC199A}" dt="2023-07-18T16:14:10.193" v="843" actId="1076"/>
          <ac:picMkLst>
            <pc:docMk/>
            <pc:sldMk cId="3565269286" sldId="2757"/>
            <ac:picMk id="2" creationId="{0EAE7067-08D7-FFA4-C3CC-5B973429E962}"/>
          </ac:picMkLst>
        </pc:picChg>
        <pc:picChg chg="del">
          <ac:chgData name="Hannah Brown" userId="S::hannah.brown@educationscotland.gov.scot::36cb03c5-7275-4731-bea2-5e870a21d078" providerId="AD" clId="Web-{F59AFD36-9509-BA43-075F-FEE51ECC199A}" dt="2023-07-18T16:10:52.532" v="822"/>
          <ac:picMkLst>
            <pc:docMk/>
            <pc:sldMk cId="3565269286" sldId="2757"/>
            <ac:picMk id="3" creationId="{3ACE9D3D-4A72-A4D5-49DD-E8CBA0DE0747}"/>
          </ac:picMkLst>
        </pc:picChg>
        <pc:picChg chg="add mod">
          <ac:chgData name="Hannah Brown" userId="S::hannah.brown@educationscotland.gov.scot::36cb03c5-7275-4731-bea2-5e870a21d078" providerId="AD" clId="Web-{F59AFD36-9509-BA43-075F-FEE51ECC199A}" dt="2023-07-18T16:14:08.865" v="842" actId="1076"/>
          <ac:picMkLst>
            <pc:docMk/>
            <pc:sldMk cId="3565269286" sldId="2757"/>
            <ac:picMk id="7" creationId="{0D1F8A83-8A84-2856-A4B0-D23D1D7D5C33}"/>
          </ac:picMkLst>
        </pc:picChg>
        <pc:picChg chg="add">
          <ac:chgData name="Hannah Brown" userId="S::hannah.brown@educationscotland.gov.scot::36cb03c5-7275-4731-bea2-5e870a21d078" providerId="AD" clId="Web-{F59AFD36-9509-BA43-075F-FEE51ECC199A}" dt="2023-07-18T16:14:22.631" v="845"/>
          <ac:picMkLst>
            <pc:docMk/>
            <pc:sldMk cId="3565269286" sldId="2757"/>
            <ac:picMk id="9" creationId="{FF0FEC2D-3731-F886-97EE-6DA565A6D316}"/>
          </ac:picMkLst>
        </pc:picChg>
      </pc:sldChg>
      <pc:sldChg chg="delSp modSp new del modNotes">
        <pc:chgData name="Hannah Brown" userId="S::hannah.brown@educationscotland.gov.scot::36cb03c5-7275-4731-bea2-5e870a21d078" providerId="AD" clId="Web-{F59AFD36-9509-BA43-075F-FEE51ECC199A}" dt="2023-07-18T16:07:52.716" v="503"/>
        <pc:sldMkLst>
          <pc:docMk/>
          <pc:sldMk cId="1886591497" sldId="2758"/>
        </pc:sldMkLst>
        <pc:spChg chg="del mod">
          <ac:chgData name="Hannah Brown" userId="S::hannah.brown@educationscotland.gov.scot::36cb03c5-7275-4731-bea2-5e870a21d078" providerId="AD" clId="Web-{F59AFD36-9509-BA43-075F-FEE51ECC199A}" dt="2023-07-18T16:07:39.340" v="501"/>
          <ac:spMkLst>
            <pc:docMk/>
            <pc:sldMk cId="1886591497" sldId="2758"/>
            <ac:spMk id="3" creationId="{3E1D94E0-7398-2FD9-28CE-A2AFCB88948E}"/>
          </ac:spMkLst>
        </pc:spChg>
      </pc:sldChg>
      <pc:sldChg chg="addSp delSp modSp new mod modNotes">
        <pc:chgData name="Hannah Brown" userId="S::hannah.brown@educationscotland.gov.scot::36cb03c5-7275-4731-bea2-5e870a21d078" providerId="AD" clId="Web-{F59AFD36-9509-BA43-075F-FEE51ECC199A}" dt="2023-07-18T16:14:51.944" v="848"/>
        <pc:sldMkLst>
          <pc:docMk/>
          <pc:sldMk cId="1849224265" sldId="2759"/>
        </pc:sldMkLst>
        <pc:spChg chg="mod">
          <ac:chgData name="Hannah Brown" userId="S::hannah.brown@educationscotland.gov.scot::36cb03c5-7275-4731-bea2-5e870a21d078" providerId="AD" clId="Web-{F59AFD36-9509-BA43-075F-FEE51ECC199A}" dt="2023-07-18T15:44:48.918" v="315" actId="20577"/>
          <ac:spMkLst>
            <pc:docMk/>
            <pc:sldMk cId="1849224265" sldId="2759"/>
            <ac:spMk id="2" creationId="{D9A12279-3060-4B81-B4A0-6E38C156E5CA}"/>
          </ac:spMkLst>
        </pc:spChg>
        <pc:spChg chg="del">
          <ac:chgData name="Hannah Brown" userId="S::hannah.brown@educationscotland.gov.scot::36cb03c5-7275-4731-bea2-5e870a21d078" providerId="AD" clId="Web-{F59AFD36-9509-BA43-075F-FEE51ECC199A}" dt="2023-07-18T15:40:56.554" v="269"/>
          <ac:spMkLst>
            <pc:docMk/>
            <pc:sldMk cId="1849224265" sldId="2759"/>
            <ac:spMk id="3" creationId="{46F08073-4C7D-CF23-8F21-C42359DDF0BF}"/>
          </ac:spMkLst>
        </pc:spChg>
        <pc:spChg chg="add mod">
          <ac:chgData name="Hannah Brown" userId="S::hannah.brown@educationscotland.gov.scot::36cb03c5-7275-4731-bea2-5e870a21d078" providerId="AD" clId="Web-{F59AFD36-9509-BA43-075F-FEE51ECC199A}" dt="2023-07-18T16:03:18.991" v="490" actId="1076"/>
          <ac:spMkLst>
            <pc:docMk/>
            <pc:sldMk cId="1849224265" sldId="2759"/>
            <ac:spMk id="7" creationId="{43D1088D-C1BF-498E-95D1-3902831EB3B9}"/>
          </ac:spMkLst>
        </pc:spChg>
        <pc:spChg chg="add mod">
          <ac:chgData name="Hannah Brown" userId="S::hannah.brown@educationscotland.gov.scot::36cb03c5-7275-4731-bea2-5e870a21d078" providerId="AD" clId="Web-{F59AFD36-9509-BA43-075F-FEE51ECC199A}" dt="2023-07-18T16:03:25.163" v="491" actId="1076"/>
          <ac:spMkLst>
            <pc:docMk/>
            <pc:sldMk cId="1849224265" sldId="2759"/>
            <ac:spMk id="8" creationId="{C18FF4FA-E9A6-002C-FB48-AF3FC8BC3A70}"/>
          </ac:spMkLst>
        </pc:spChg>
        <pc:spChg chg="add mod">
          <ac:chgData name="Hannah Brown" userId="S::hannah.brown@educationscotland.gov.scot::36cb03c5-7275-4731-bea2-5e870a21d078" providerId="AD" clId="Web-{F59AFD36-9509-BA43-075F-FEE51ECC199A}" dt="2023-07-18T16:03:57.070" v="495" actId="1076"/>
          <ac:spMkLst>
            <pc:docMk/>
            <pc:sldMk cId="1849224265" sldId="2759"/>
            <ac:spMk id="9" creationId="{F1E47047-88FD-55BC-C84A-80897A5BFF2C}"/>
          </ac:spMkLst>
        </pc:spChg>
        <pc:spChg chg="add mod">
          <ac:chgData name="Hannah Brown" userId="S::hannah.brown@educationscotland.gov.scot::36cb03c5-7275-4731-bea2-5e870a21d078" providerId="AD" clId="Web-{F59AFD36-9509-BA43-075F-FEE51ECC199A}" dt="2023-07-18T16:03:42.882" v="493" actId="1076"/>
          <ac:spMkLst>
            <pc:docMk/>
            <pc:sldMk cId="1849224265" sldId="2759"/>
            <ac:spMk id="10" creationId="{B969FAF0-5F76-709F-907D-1E79920A3AE9}"/>
          </ac:spMkLst>
        </pc:spChg>
        <pc:spChg chg="add mod">
          <ac:chgData name="Hannah Brown" userId="S::hannah.brown@educationscotland.gov.scot::36cb03c5-7275-4731-bea2-5e870a21d078" providerId="AD" clId="Web-{F59AFD36-9509-BA43-075F-FEE51ECC199A}" dt="2023-07-18T16:03:52.773" v="494" actId="1076"/>
          <ac:spMkLst>
            <pc:docMk/>
            <pc:sldMk cId="1849224265" sldId="2759"/>
            <ac:spMk id="11" creationId="{FB851E52-F57E-60B0-7AF5-08369F47E3CA}"/>
          </ac:spMkLst>
        </pc:spChg>
        <pc:picChg chg="add mod ord">
          <ac:chgData name="Hannah Brown" userId="S::hannah.brown@educationscotland.gov.scot::36cb03c5-7275-4731-bea2-5e870a21d078" providerId="AD" clId="Web-{F59AFD36-9509-BA43-075F-FEE51ECC199A}" dt="2023-07-18T15:44:02.277" v="309" actId="1076"/>
          <ac:picMkLst>
            <pc:docMk/>
            <pc:sldMk cId="1849224265" sldId="2759"/>
            <ac:picMk id="4" creationId="{32B275D4-4426-7114-908A-C44A8DB4EC19}"/>
          </ac:picMkLst>
        </pc:picChg>
        <pc:picChg chg="add">
          <ac:chgData name="Hannah Brown" userId="S::hannah.brown@educationscotland.gov.scot::36cb03c5-7275-4731-bea2-5e870a21d078" providerId="AD" clId="Web-{F59AFD36-9509-BA43-075F-FEE51ECC199A}" dt="2023-07-18T15:44:16.511" v="311"/>
          <ac:picMkLst>
            <pc:docMk/>
            <pc:sldMk cId="1849224265" sldId="2759"/>
            <ac:picMk id="6" creationId="{0C139DFA-C9F1-9D03-1A2E-1A560C361934}"/>
          </ac:picMkLst>
        </pc:picChg>
      </pc:sldChg>
      <pc:sldChg chg="add mod">
        <pc:chgData name="Hannah Brown" userId="S::hannah.brown@educationscotland.gov.scot::36cb03c5-7275-4731-bea2-5e870a21d078" providerId="AD" clId="Web-{F59AFD36-9509-BA43-075F-FEE51ECC199A}" dt="2023-07-18T16:14:51.944" v="848"/>
        <pc:sldMkLst>
          <pc:docMk/>
          <pc:sldMk cId="3816517056" sldId="2760"/>
        </pc:sldMkLst>
      </pc:sldChg>
      <pc:sldChg chg="add mod modNotes">
        <pc:chgData name="Hannah Brown" userId="S::hannah.brown@educationscotland.gov.scot::36cb03c5-7275-4731-bea2-5e870a21d078" providerId="AD" clId="Web-{F59AFD36-9509-BA43-075F-FEE51ECC199A}" dt="2023-07-18T16:14:51.944" v="848"/>
        <pc:sldMkLst>
          <pc:docMk/>
          <pc:sldMk cId="2019708421" sldId="2761"/>
        </pc:sldMkLst>
      </pc:sldChg>
      <pc:sldMasterChg chg="mod setBg modSldLayout">
        <pc:chgData name="Hannah Brown" userId="S::hannah.brown@educationscotland.gov.scot::36cb03c5-7275-4731-bea2-5e870a21d078" providerId="AD" clId="Web-{F59AFD36-9509-BA43-075F-FEE51ECC199A}" dt="2023-07-18T16:14:51.944" v="848"/>
        <pc:sldMasterMkLst>
          <pc:docMk/>
          <pc:sldMasterMk cId="2902609743" sldId="2147483660"/>
        </pc:sldMasterMkLst>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522551531" sldId="2147483661"/>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2187354663" sldId="2147483662"/>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2121600569" sldId="2147483663"/>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894059172" sldId="2147483664"/>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1161623630" sldId="2147483665"/>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3056562024" sldId="2147483666"/>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1182192879" sldId="2147483667"/>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508103727" sldId="2147483668"/>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777079810" sldId="2147483669"/>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314897625" sldId="2147483670"/>
          </pc:sldLayoutMkLst>
        </pc:sldLayoutChg>
        <pc:sldLayoutChg chg="mod">
          <pc:chgData name="Hannah Brown" userId="S::hannah.brown@educationscotland.gov.scot::36cb03c5-7275-4731-bea2-5e870a21d078" providerId="AD" clId="Web-{F59AFD36-9509-BA43-075F-FEE51ECC199A}" dt="2023-07-18T16:14:51.944" v="848"/>
          <pc:sldLayoutMkLst>
            <pc:docMk/>
            <pc:sldMasterMk cId="2902609743" sldId="2147483660"/>
            <pc:sldLayoutMk cId="743238970" sldId="2147483671"/>
          </pc:sldLayoutMkLst>
        </pc:sldLayoutChg>
      </pc:sldMasterChg>
      <pc:sldMasterChg chg="mod setBg modSldLayout">
        <pc:chgData name="Hannah Brown" userId="S::hannah.brown@educationscotland.gov.scot::36cb03c5-7275-4731-bea2-5e870a21d078" providerId="AD" clId="Web-{F59AFD36-9509-BA43-075F-FEE51ECC199A}" dt="2023-07-18T16:14:51.944" v="848"/>
        <pc:sldMasterMkLst>
          <pc:docMk/>
          <pc:sldMasterMk cId="651054718" sldId="2147483672"/>
        </pc:sldMasterMkLst>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909144313" sldId="2147483673"/>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1175363790" sldId="2147483674"/>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989862832" sldId="2147483675"/>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2476520490" sldId="2147483676"/>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1948947665" sldId="2147483677"/>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3149920327" sldId="2147483678"/>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2716835326" sldId="2147483679"/>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2319723944" sldId="2147483680"/>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1077156176" sldId="2147483681"/>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2757266129" sldId="2147483682"/>
          </pc:sldLayoutMkLst>
        </pc:sldLayoutChg>
        <pc:sldLayoutChg chg="mod">
          <pc:chgData name="Hannah Brown" userId="S::hannah.brown@educationscotland.gov.scot::36cb03c5-7275-4731-bea2-5e870a21d078" providerId="AD" clId="Web-{F59AFD36-9509-BA43-075F-FEE51ECC199A}" dt="2023-07-18T16:14:51.944" v="848"/>
          <pc:sldLayoutMkLst>
            <pc:docMk/>
            <pc:sldMasterMk cId="651054718" sldId="2147483672"/>
            <pc:sldLayoutMk cId="2553355967" sldId="2147483708"/>
          </pc:sldLayoutMkLst>
        </pc:sldLayoutChg>
      </pc:sldMasterChg>
      <pc:sldMasterChg chg="mod setBg modSldLayout">
        <pc:chgData name="Hannah Brown" userId="S::hannah.brown@educationscotland.gov.scot::36cb03c5-7275-4731-bea2-5e870a21d078" providerId="AD" clId="Web-{F59AFD36-9509-BA43-075F-FEE51ECC199A}" dt="2023-07-18T16:14:51.944" v="848"/>
        <pc:sldMasterMkLst>
          <pc:docMk/>
          <pc:sldMasterMk cId="2860923685" sldId="2147483683"/>
        </pc:sldMasterMkLst>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272678851" sldId="2147483684"/>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368741389" sldId="2147483685"/>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941183052" sldId="2147483686"/>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418033635" sldId="2147483687"/>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1680387895" sldId="2147483688"/>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310004735" sldId="2147483689"/>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2938306732" sldId="2147483690"/>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565835970" sldId="2147483691"/>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1917044069" sldId="2147483692"/>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2825635307" sldId="2147483693"/>
          </pc:sldLayoutMkLst>
        </pc:sldLayoutChg>
        <pc:sldLayoutChg chg="mod">
          <pc:chgData name="Hannah Brown" userId="S::hannah.brown@educationscotland.gov.scot::36cb03c5-7275-4731-bea2-5e870a21d078" providerId="AD" clId="Web-{F59AFD36-9509-BA43-075F-FEE51ECC199A}" dt="2023-07-18T16:14:51.944" v="848"/>
          <pc:sldLayoutMkLst>
            <pc:docMk/>
            <pc:sldMasterMk cId="2860923685" sldId="2147483683"/>
            <pc:sldLayoutMk cId="3894850979" sldId="2147483694"/>
          </pc:sldLayoutMkLst>
        </pc:sldLayoutChg>
      </pc:sldMasterChg>
      <pc:sldMasterChg chg="mod setBg modSldLayout">
        <pc:chgData name="Hannah Brown" userId="S::hannah.brown@educationscotland.gov.scot::36cb03c5-7275-4731-bea2-5e870a21d078" providerId="AD" clId="Web-{F59AFD36-9509-BA43-075F-FEE51ECC199A}" dt="2023-07-18T16:14:51.944" v="848"/>
        <pc:sldMasterMkLst>
          <pc:docMk/>
          <pc:sldMasterMk cId="0" sldId="2147483709"/>
        </pc:sldMasterMkLst>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695"/>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0"/>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1"/>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2"/>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3"/>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4"/>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5"/>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6"/>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7"/>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8"/>
          </pc:sldLayoutMkLst>
        </pc:sldLayoutChg>
        <pc:sldLayoutChg chg="mod">
          <pc:chgData name="Hannah Brown" userId="S::hannah.brown@educationscotland.gov.scot::36cb03c5-7275-4731-bea2-5e870a21d078" providerId="AD" clId="Web-{F59AFD36-9509-BA43-075F-FEE51ECC199A}" dt="2023-07-18T16:14:51.944" v="848"/>
          <pc:sldLayoutMkLst>
            <pc:docMk/>
            <pc:sldMasterMk cId="0" sldId="2147483709"/>
            <pc:sldLayoutMk cId="0" sldId="2147483719"/>
          </pc:sldLayoutMkLst>
        </pc:sldLayoutChg>
      </pc:sldMasterChg>
      <pc:sldMasterChg chg="mod setBg modSldLayout">
        <pc:chgData name="Hannah Brown" userId="S::hannah.brown@educationscotland.gov.scot::36cb03c5-7275-4731-bea2-5e870a21d078" providerId="AD" clId="Web-{F59AFD36-9509-BA43-075F-FEE51ECC199A}" dt="2023-07-18T16:14:51.944" v="848"/>
        <pc:sldMasterMkLst>
          <pc:docMk/>
          <pc:sldMasterMk cId="1648281215" sldId="2147483720"/>
        </pc:sldMasterMkLst>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3302098783" sldId="2147483721"/>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1611298634" sldId="2147483722"/>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2097345772" sldId="2147483723"/>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799790307" sldId="2147483724"/>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680326651" sldId="2147483725"/>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2113619377" sldId="2147483726"/>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286181442" sldId="2147483727"/>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2611967583" sldId="2147483728"/>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141143000" sldId="2147483729"/>
          </pc:sldLayoutMkLst>
        </pc:sldLayoutChg>
        <pc:sldLayoutChg chg="mod setFolMasterObjs">
          <pc:chgData name="Hannah Brown" userId="S::hannah.brown@educationscotland.gov.scot::36cb03c5-7275-4731-bea2-5e870a21d078" providerId="AD" clId="Web-{F59AFD36-9509-BA43-075F-FEE51ECC199A}" dt="2023-07-18T16:14:51.944" v="848"/>
          <pc:sldLayoutMkLst>
            <pc:docMk/>
            <pc:sldMasterMk cId="1648281215" sldId="2147483720"/>
            <pc:sldLayoutMk cId="36907420" sldId="2147483730"/>
          </pc:sldLayoutMkLst>
        </pc:sldLayoutChg>
      </pc:sldMasterChg>
      <pc:sldMasterChg chg="mod replId setBg modSldLayout">
        <pc:chgData name="Hannah Brown" userId="S::hannah.brown@educationscotland.gov.scot::36cb03c5-7275-4731-bea2-5e870a21d078" providerId="AD" clId="Web-{F59AFD36-9509-BA43-075F-FEE51ECC199A}" dt="2023-07-18T16:14:51.944" v="848"/>
        <pc:sldMasterMkLst>
          <pc:docMk/>
          <pc:sldMasterMk cId="3344590050" sldId="2147483731"/>
        </pc:sldMasterMkLst>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1852532341" sldId="2147483732"/>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3543992336" sldId="2147483733"/>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1765463771" sldId="2147483734"/>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1590626848" sldId="2147483735"/>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3849053363" sldId="2147483736"/>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1441298090" sldId="2147483737"/>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3080057367" sldId="2147483738"/>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476426806" sldId="2147483739"/>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1069830330" sldId="2147483740"/>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813123228" sldId="2147483741"/>
          </pc:sldLayoutMkLst>
        </pc:sldLayoutChg>
        <pc:sldLayoutChg chg="mod replId">
          <pc:chgData name="Hannah Brown" userId="S::hannah.brown@educationscotland.gov.scot::36cb03c5-7275-4731-bea2-5e870a21d078" providerId="AD" clId="Web-{F59AFD36-9509-BA43-075F-FEE51ECC199A}" dt="2023-07-18T16:14:51.944" v="848"/>
          <pc:sldLayoutMkLst>
            <pc:docMk/>
            <pc:sldMasterMk cId="3344590050" sldId="2147483731"/>
            <pc:sldLayoutMk cId="1352036601" sldId="2147483742"/>
          </pc:sldLayoutMkLst>
        </pc:sldLayoutChg>
      </pc:sldMasterChg>
      <pc:sldMasterChg chg="add mod setBg addSldLayout modSldLayout">
        <pc:chgData name="Hannah Brown" userId="S::hannah.brown@educationscotland.gov.scot::36cb03c5-7275-4731-bea2-5e870a21d078" providerId="AD" clId="Web-{F59AFD36-9509-BA43-075F-FEE51ECC199A}" dt="2023-07-18T16:14:51.944" v="848"/>
        <pc:sldMasterMkLst>
          <pc:docMk/>
          <pc:sldMasterMk cId="3183520587" sldId="2147483743"/>
        </pc:sldMasterMkLst>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3099864733" sldId="2147483744"/>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2450021306" sldId="2147483745"/>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1914864106" sldId="2147483746"/>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2124250003" sldId="2147483747"/>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4170618100" sldId="2147483748"/>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2026611597" sldId="2147483749"/>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1081135362" sldId="2147483750"/>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559025885" sldId="2147483751"/>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3018469459" sldId="2147483752"/>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2224676334" sldId="2147483753"/>
          </pc:sldLayoutMkLst>
        </pc:sldLayoutChg>
        <pc:sldLayoutChg chg="add mod">
          <pc:chgData name="Hannah Brown" userId="S::hannah.brown@educationscotland.gov.scot::36cb03c5-7275-4731-bea2-5e870a21d078" providerId="AD" clId="Web-{F59AFD36-9509-BA43-075F-FEE51ECC199A}" dt="2023-07-18T16:14:51.944" v="848"/>
          <pc:sldLayoutMkLst>
            <pc:docMk/>
            <pc:sldMasterMk cId="3183520587" sldId="2147483743"/>
            <pc:sldLayoutMk cId="2295717431" sldId="2147483754"/>
          </pc:sldLayoutMkLst>
        </pc:sldLayoutChg>
      </pc:sldMasterChg>
    </pc:docChg>
  </pc:docChgLst>
  <pc:docChgLst>
    <pc:chgData name="Hannah Brown" userId="S::hannah.brown@educationscotland.gov.scot::36cb03c5-7275-4731-bea2-5e870a21d078" providerId="AD" clId="Web-{8CE943A7-F2FA-410C-9361-15AA07637732}"/>
    <pc:docChg chg="addSld delSld addMainMaster modMainMaster">
      <pc:chgData name="Hannah Brown" userId="S::hannah.brown@educationscotland.gov.scot::36cb03c5-7275-4731-bea2-5e870a21d078" providerId="AD" clId="Web-{8CE943A7-F2FA-410C-9361-15AA07637732}" dt="2023-06-14T14:07:21.915" v="2"/>
      <pc:docMkLst>
        <pc:docMk/>
      </pc:docMkLst>
      <pc:sldChg chg="add del">
        <pc:chgData name="Hannah Brown" userId="S::hannah.brown@educationscotland.gov.scot::36cb03c5-7275-4731-bea2-5e870a21d078" providerId="AD" clId="Web-{8CE943A7-F2FA-410C-9361-15AA07637732}" dt="2023-06-14T14:04:27.801" v="1"/>
        <pc:sldMkLst>
          <pc:docMk/>
          <pc:sldMk cId="2210088468" sldId="262"/>
        </pc:sldMkLst>
      </pc:sldChg>
      <pc:sldChg chg="add">
        <pc:chgData name="Hannah Brown" userId="S::hannah.brown@educationscotland.gov.scot::36cb03c5-7275-4731-bea2-5e870a21d078" providerId="AD" clId="Web-{8CE943A7-F2FA-410C-9361-15AA07637732}" dt="2023-06-14T14:07:21.915" v="2"/>
        <pc:sldMkLst>
          <pc:docMk/>
          <pc:sldMk cId="2238875913" sldId="262"/>
        </pc:sldMkLst>
      </pc:sldChg>
      <pc:sldMasterChg chg="replId modSldLayout">
        <pc:chgData name="Hannah Brown" userId="S::hannah.brown@educationscotland.gov.scot::36cb03c5-7275-4731-bea2-5e870a21d078" providerId="AD" clId="Web-{8CE943A7-F2FA-410C-9361-15AA07637732}" dt="2023-06-14T14:03:49.534" v="0"/>
        <pc:sldMasterMkLst>
          <pc:docMk/>
          <pc:sldMasterMk cId="651054718" sldId="2147483672"/>
        </pc:sldMasterMkLst>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909144313" sldId="2147483673"/>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1175363790" sldId="2147483674"/>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989862832" sldId="2147483675"/>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2476520490" sldId="2147483676"/>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1948947665" sldId="2147483677"/>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3149920327" sldId="2147483678"/>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2716835326" sldId="2147483679"/>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2319723944" sldId="2147483680"/>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1077156176" sldId="2147483681"/>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2757266129" sldId="2147483682"/>
          </pc:sldLayoutMkLst>
        </pc:sldLayoutChg>
        <pc:sldLayoutChg chg="replId">
          <pc:chgData name="Hannah Brown" userId="S::hannah.brown@educationscotland.gov.scot::36cb03c5-7275-4731-bea2-5e870a21d078" providerId="AD" clId="Web-{8CE943A7-F2FA-410C-9361-15AA07637732}" dt="2023-06-14T14:03:49.534" v="0"/>
          <pc:sldLayoutMkLst>
            <pc:docMk/>
            <pc:sldMasterMk cId="651054718" sldId="2147483672"/>
            <pc:sldLayoutMk cId="2553355967" sldId="2147483708"/>
          </pc:sldLayoutMkLst>
        </pc:sldLayoutChg>
      </pc:sldMasterChg>
      <pc:sldMasterChg chg="add addSldLayout">
        <pc:chgData name="Hannah Brown" userId="S::hannah.brown@educationscotland.gov.scot::36cb03c5-7275-4731-bea2-5e870a21d078" providerId="AD" clId="Web-{8CE943A7-F2FA-410C-9361-15AA07637732}" dt="2023-06-14T14:07:21.915" v="2"/>
        <pc:sldMasterMkLst>
          <pc:docMk/>
          <pc:sldMasterMk cId="0" sldId="2147483709"/>
        </pc:sldMasterMkLst>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695"/>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0"/>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1"/>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2"/>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3"/>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4"/>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5"/>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6"/>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7"/>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8"/>
          </pc:sldLayoutMkLst>
        </pc:sldLayoutChg>
        <pc:sldLayoutChg chg="add">
          <pc:chgData name="Hannah Brown" userId="S::hannah.brown@educationscotland.gov.scot::36cb03c5-7275-4731-bea2-5e870a21d078" providerId="AD" clId="Web-{8CE943A7-F2FA-410C-9361-15AA07637732}" dt="2023-06-14T14:07:21.915" v="2"/>
          <pc:sldLayoutMkLst>
            <pc:docMk/>
            <pc:sldMasterMk cId="0" sldId="2147483709"/>
            <pc:sldLayoutMk cId="0" sldId="2147483719"/>
          </pc:sldLayoutMkLst>
        </pc:sldLayoutChg>
      </pc:sldMasterChg>
    </pc:docChg>
  </pc:docChgLst>
  <pc:docChgLst>
    <pc:chgData name="Amy Johnson" userId="S::esajohnson@glow.gov.uk::725abed4-9e1b-4714-8e6d-66f8dd4d34e7" providerId="AD" clId="Web-{754AD4E5-F283-45D8-AFD7-5C1C1C2E5D77}"/>
    <pc:docChg chg="modSld">
      <pc:chgData name="Amy Johnson" userId="S::esajohnson@glow.gov.uk::725abed4-9e1b-4714-8e6d-66f8dd4d34e7" providerId="AD" clId="Web-{754AD4E5-F283-45D8-AFD7-5C1C1C2E5D77}" dt="2023-11-23T11:24:40.727" v="116" actId="20577"/>
      <pc:docMkLst>
        <pc:docMk/>
      </pc:docMkLst>
      <pc:sldChg chg="addSp modSp">
        <pc:chgData name="Amy Johnson" userId="S::esajohnson@glow.gov.uk::725abed4-9e1b-4714-8e6d-66f8dd4d34e7" providerId="AD" clId="Web-{754AD4E5-F283-45D8-AFD7-5C1C1C2E5D77}" dt="2023-11-23T11:20:41.062" v="71"/>
        <pc:sldMkLst>
          <pc:docMk/>
          <pc:sldMk cId="2238875913" sldId="262"/>
        </pc:sldMkLst>
        <pc:spChg chg="add mod">
          <ac:chgData name="Amy Johnson" userId="S::esajohnson@glow.gov.uk::725abed4-9e1b-4714-8e6d-66f8dd4d34e7" providerId="AD" clId="Web-{754AD4E5-F283-45D8-AFD7-5C1C1C2E5D77}" dt="2023-11-23T11:17:14.118" v="35" actId="20577"/>
          <ac:spMkLst>
            <pc:docMk/>
            <pc:sldMk cId="2238875913" sldId="262"/>
            <ac:spMk id="2" creationId="{8C46E26F-2C55-77FB-6F5F-D971B221BEBF}"/>
          </ac:spMkLst>
        </pc:spChg>
        <pc:grpChg chg="mod">
          <ac:chgData name="Amy Johnson" userId="S::esajohnson@glow.gov.uk::725abed4-9e1b-4714-8e6d-66f8dd4d34e7" providerId="AD" clId="Web-{754AD4E5-F283-45D8-AFD7-5C1C1C2E5D77}" dt="2023-11-23T11:20:41.062" v="71"/>
          <ac:grpSpMkLst>
            <pc:docMk/>
            <pc:sldMk cId="2238875913" sldId="262"/>
            <ac:grpSpMk id="7" creationId="{00000000-0000-0000-0000-000000000000}"/>
          </ac:grpSpMkLst>
        </pc:grpChg>
      </pc:sldChg>
      <pc:sldChg chg="modSp">
        <pc:chgData name="Amy Johnson" userId="S::esajohnson@glow.gov.uk::725abed4-9e1b-4714-8e6d-66f8dd4d34e7" providerId="AD" clId="Web-{754AD4E5-F283-45D8-AFD7-5C1C1C2E5D77}" dt="2023-11-23T11:19:08.278" v="50"/>
        <pc:sldMkLst>
          <pc:docMk/>
          <pc:sldMk cId="1717420105" sldId="267"/>
        </pc:sldMkLst>
        <pc:spChg chg="mod">
          <ac:chgData name="Amy Johnson" userId="S::esajohnson@glow.gov.uk::725abed4-9e1b-4714-8e6d-66f8dd4d34e7" providerId="AD" clId="Web-{754AD4E5-F283-45D8-AFD7-5C1C1C2E5D77}" dt="2023-11-23T11:19:08.278" v="50"/>
          <ac:spMkLst>
            <pc:docMk/>
            <pc:sldMk cId="1717420105" sldId="267"/>
            <ac:spMk id="3" creationId="{2D3802A0-84D6-F65D-A6B0-CE2B0721AB63}"/>
          </ac:spMkLst>
        </pc:spChg>
        <pc:spChg chg="mod">
          <ac:chgData name="Amy Johnson" userId="S::esajohnson@glow.gov.uk::725abed4-9e1b-4714-8e6d-66f8dd4d34e7" providerId="AD" clId="Web-{754AD4E5-F283-45D8-AFD7-5C1C1C2E5D77}" dt="2023-11-23T11:13:58.408" v="0"/>
          <ac:spMkLst>
            <pc:docMk/>
            <pc:sldMk cId="1717420105" sldId="267"/>
            <ac:spMk id="7" creationId="{00000000-0000-0000-0000-000000000000}"/>
          </ac:spMkLst>
        </pc:spChg>
      </pc:sldChg>
      <pc:sldChg chg="modSp">
        <pc:chgData name="Amy Johnson" userId="S::esajohnson@glow.gov.uk::725abed4-9e1b-4714-8e6d-66f8dd4d34e7" providerId="AD" clId="Web-{754AD4E5-F283-45D8-AFD7-5C1C1C2E5D77}" dt="2023-11-23T11:14:21.518" v="4"/>
        <pc:sldMkLst>
          <pc:docMk/>
          <pc:sldMk cId="2944124281" sldId="2705"/>
        </pc:sldMkLst>
        <pc:spChg chg="mod">
          <ac:chgData name="Amy Johnson" userId="S::esajohnson@glow.gov.uk::725abed4-9e1b-4714-8e6d-66f8dd4d34e7" providerId="AD" clId="Web-{754AD4E5-F283-45D8-AFD7-5C1C1C2E5D77}" dt="2023-11-23T11:14:21.518" v="4"/>
          <ac:spMkLst>
            <pc:docMk/>
            <pc:sldMk cId="2944124281" sldId="2705"/>
            <ac:spMk id="3" creationId="{00000000-0000-0000-0000-000000000000}"/>
          </ac:spMkLst>
        </pc:spChg>
      </pc:sldChg>
      <pc:sldChg chg="modSp">
        <pc:chgData name="Amy Johnson" userId="S::esajohnson@glow.gov.uk::725abed4-9e1b-4714-8e6d-66f8dd4d34e7" providerId="AD" clId="Web-{754AD4E5-F283-45D8-AFD7-5C1C1C2E5D77}" dt="2023-11-23T11:14:08.689" v="2"/>
        <pc:sldMkLst>
          <pc:docMk/>
          <pc:sldMk cId="1650509081" sldId="2753"/>
        </pc:sldMkLst>
        <pc:spChg chg="mod">
          <ac:chgData name="Amy Johnson" userId="S::esajohnson@glow.gov.uk::725abed4-9e1b-4714-8e6d-66f8dd4d34e7" providerId="AD" clId="Web-{754AD4E5-F283-45D8-AFD7-5C1C1C2E5D77}" dt="2023-11-23T11:14:08.689" v="2"/>
          <ac:spMkLst>
            <pc:docMk/>
            <pc:sldMk cId="1650509081" sldId="2753"/>
            <ac:spMk id="4" creationId="{28BD4CCD-D582-C51E-EF49-E8AC8D3E4209}"/>
          </ac:spMkLst>
        </pc:spChg>
      </pc:sldChg>
      <pc:sldChg chg="modSp">
        <pc:chgData name="Amy Johnson" userId="S::esajohnson@glow.gov.uk::725abed4-9e1b-4714-8e6d-66f8dd4d34e7" providerId="AD" clId="Web-{754AD4E5-F283-45D8-AFD7-5C1C1C2E5D77}" dt="2023-11-23T11:14:14.502" v="3"/>
        <pc:sldMkLst>
          <pc:docMk/>
          <pc:sldMk cId="3131038661" sldId="2755"/>
        </pc:sldMkLst>
        <pc:spChg chg="mod">
          <ac:chgData name="Amy Johnson" userId="S::esajohnson@glow.gov.uk::725abed4-9e1b-4714-8e6d-66f8dd4d34e7" providerId="AD" clId="Web-{754AD4E5-F283-45D8-AFD7-5C1C1C2E5D77}" dt="2023-11-23T11:14:14.502" v="3"/>
          <ac:spMkLst>
            <pc:docMk/>
            <pc:sldMk cId="3131038661" sldId="2755"/>
            <ac:spMk id="4" creationId="{B6649C85-462B-E421-5148-BB33EAE301F0}"/>
          </ac:spMkLst>
        </pc:spChg>
      </pc:sldChg>
      <pc:sldChg chg="modSp">
        <pc:chgData name="Amy Johnson" userId="S::esajohnson@glow.gov.uk::725abed4-9e1b-4714-8e6d-66f8dd4d34e7" providerId="AD" clId="Web-{754AD4E5-F283-45D8-AFD7-5C1C1C2E5D77}" dt="2023-11-23T11:14:01.158" v="1"/>
        <pc:sldMkLst>
          <pc:docMk/>
          <pc:sldMk cId="3191348224" sldId="2756"/>
        </pc:sldMkLst>
        <pc:spChg chg="mod">
          <ac:chgData name="Amy Johnson" userId="S::esajohnson@glow.gov.uk::725abed4-9e1b-4714-8e6d-66f8dd4d34e7" providerId="AD" clId="Web-{754AD4E5-F283-45D8-AFD7-5C1C1C2E5D77}" dt="2023-11-23T11:14:01.158" v="1"/>
          <ac:spMkLst>
            <pc:docMk/>
            <pc:sldMk cId="3191348224" sldId="2756"/>
            <ac:spMk id="3" creationId="{00000000-0000-0000-0000-000000000000}"/>
          </ac:spMkLst>
        </pc:spChg>
      </pc:sldChg>
      <pc:sldChg chg="addSp delSp modSp">
        <pc:chgData name="Amy Johnson" userId="S::esajohnson@glow.gov.uk::725abed4-9e1b-4714-8e6d-66f8dd4d34e7" providerId="AD" clId="Web-{754AD4E5-F283-45D8-AFD7-5C1C1C2E5D77}" dt="2023-11-23T11:19:23.638" v="51"/>
        <pc:sldMkLst>
          <pc:docMk/>
          <pc:sldMk cId="3565269286" sldId="2757"/>
        </pc:sldMkLst>
        <pc:spChg chg="add mod">
          <ac:chgData name="Amy Johnson" userId="S::esajohnson@glow.gov.uk::725abed4-9e1b-4714-8e6d-66f8dd4d34e7" providerId="AD" clId="Web-{754AD4E5-F283-45D8-AFD7-5C1C1C2E5D77}" dt="2023-11-23T11:16:33.866" v="25" actId="20577"/>
          <ac:spMkLst>
            <pc:docMk/>
            <pc:sldMk cId="3565269286" sldId="2757"/>
            <ac:spMk id="3" creationId="{855C3E35-7A2D-ECD4-9B6C-0EEFAF8658F9}"/>
          </ac:spMkLst>
        </pc:spChg>
        <pc:picChg chg="mod">
          <ac:chgData name="Amy Johnson" userId="S::esajohnson@glow.gov.uk::725abed4-9e1b-4714-8e6d-66f8dd4d34e7" providerId="AD" clId="Web-{754AD4E5-F283-45D8-AFD7-5C1C1C2E5D77}" dt="2023-11-23T11:15:48.208" v="16" actId="1076"/>
          <ac:picMkLst>
            <pc:docMk/>
            <pc:sldMk cId="3565269286" sldId="2757"/>
            <ac:picMk id="2" creationId="{0EAE7067-08D7-FFA4-C3CC-5B973429E962}"/>
          </ac:picMkLst>
        </pc:picChg>
        <pc:picChg chg="del">
          <ac:chgData name="Amy Johnson" userId="S::esajohnson@glow.gov.uk::725abed4-9e1b-4714-8e6d-66f8dd4d34e7" providerId="AD" clId="Web-{754AD4E5-F283-45D8-AFD7-5C1C1C2E5D77}" dt="2023-11-23T11:19:23.638" v="51"/>
          <ac:picMkLst>
            <pc:docMk/>
            <pc:sldMk cId="3565269286" sldId="2757"/>
            <ac:picMk id="6" creationId="{00000000-0000-0000-0000-000000000000}"/>
          </ac:picMkLst>
        </pc:picChg>
      </pc:sldChg>
      <pc:sldChg chg="modSp">
        <pc:chgData name="Amy Johnson" userId="S::esajohnson@glow.gov.uk::725abed4-9e1b-4714-8e6d-66f8dd4d34e7" providerId="AD" clId="Web-{754AD4E5-F283-45D8-AFD7-5C1C1C2E5D77}" dt="2023-11-23T11:18:05.807" v="38"/>
        <pc:sldMkLst>
          <pc:docMk/>
          <pc:sldMk cId="3816517056" sldId="2760"/>
        </pc:sldMkLst>
        <pc:spChg chg="mod">
          <ac:chgData name="Amy Johnson" userId="S::esajohnson@glow.gov.uk::725abed4-9e1b-4714-8e6d-66f8dd4d34e7" providerId="AD" clId="Web-{754AD4E5-F283-45D8-AFD7-5C1C1C2E5D77}" dt="2023-11-23T11:18:05.807" v="38"/>
          <ac:spMkLst>
            <pc:docMk/>
            <pc:sldMk cId="3816517056" sldId="2760"/>
            <ac:spMk id="68612" creationId="{00000000-0000-0000-0000-000000000000}"/>
          </ac:spMkLst>
        </pc:spChg>
      </pc:sldChg>
      <pc:sldChg chg="modSp">
        <pc:chgData name="Amy Johnson" userId="S::esajohnson@glow.gov.uk::725abed4-9e1b-4714-8e6d-66f8dd4d34e7" providerId="AD" clId="Web-{754AD4E5-F283-45D8-AFD7-5C1C1C2E5D77}" dt="2023-11-23T11:14:31.003" v="5"/>
        <pc:sldMkLst>
          <pc:docMk/>
          <pc:sldMk cId="2019708421" sldId="2761"/>
        </pc:sldMkLst>
        <pc:spChg chg="mod">
          <ac:chgData name="Amy Johnson" userId="S::esajohnson@glow.gov.uk::725abed4-9e1b-4714-8e6d-66f8dd4d34e7" providerId="AD" clId="Web-{754AD4E5-F283-45D8-AFD7-5C1C1C2E5D77}" dt="2023-11-23T11:14:31.003" v="5"/>
          <ac:spMkLst>
            <pc:docMk/>
            <pc:sldMk cId="2019708421" sldId="2761"/>
            <ac:spMk id="47" creationId="{ED6B4155-F5E4-AF50-321E-03F0AD876FAE}"/>
          </ac:spMkLst>
        </pc:spChg>
      </pc:sldChg>
      <pc:sldChg chg="modSp">
        <pc:chgData name="Amy Johnson" userId="S::esajohnson@glow.gov.uk::725abed4-9e1b-4714-8e6d-66f8dd4d34e7" providerId="AD" clId="Web-{754AD4E5-F283-45D8-AFD7-5C1C1C2E5D77}" dt="2023-11-23T11:24:40.727" v="116" actId="20577"/>
        <pc:sldMkLst>
          <pc:docMk/>
          <pc:sldMk cId="1885342050" sldId="2763"/>
        </pc:sldMkLst>
        <pc:spChg chg="mod">
          <ac:chgData name="Amy Johnson" userId="S::esajohnson@glow.gov.uk::725abed4-9e1b-4714-8e6d-66f8dd4d34e7" providerId="AD" clId="Web-{754AD4E5-F283-45D8-AFD7-5C1C1C2E5D77}" dt="2023-11-23T11:24:40.727" v="116" actId="20577"/>
          <ac:spMkLst>
            <pc:docMk/>
            <pc:sldMk cId="1885342050" sldId="2763"/>
            <ac:spMk id="7" creationId="{6A88AB54-4DE4-E2B4-26DD-BF30F66465CA}"/>
          </ac:spMkLst>
        </pc:spChg>
      </pc:sldChg>
      <pc:sldChg chg="delSp modSp">
        <pc:chgData name="Amy Johnson" userId="S::esajohnson@glow.gov.uk::725abed4-9e1b-4714-8e6d-66f8dd4d34e7" providerId="AD" clId="Web-{754AD4E5-F283-45D8-AFD7-5C1C1C2E5D77}" dt="2023-11-23T11:22:21.332" v="97"/>
        <pc:sldMkLst>
          <pc:docMk/>
          <pc:sldMk cId="1510888304" sldId="2765"/>
        </pc:sldMkLst>
        <pc:spChg chg="del">
          <ac:chgData name="Amy Johnson" userId="S::esajohnson@glow.gov.uk::725abed4-9e1b-4714-8e6d-66f8dd4d34e7" providerId="AD" clId="Web-{754AD4E5-F283-45D8-AFD7-5C1C1C2E5D77}" dt="2023-11-23T11:22:15.222" v="95"/>
          <ac:spMkLst>
            <pc:docMk/>
            <pc:sldMk cId="1510888304" sldId="2765"/>
            <ac:spMk id="8" creationId="{00000000-0000-0000-0000-000000000000}"/>
          </ac:spMkLst>
        </pc:spChg>
        <pc:spChg chg="mod">
          <ac:chgData name="Amy Johnson" userId="S::esajohnson@glow.gov.uk::725abed4-9e1b-4714-8e6d-66f8dd4d34e7" providerId="AD" clId="Web-{754AD4E5-F283-45D8-AFD7-5C1C1C2E5D77}" dt="2023-11-23T11:18:20.354" v="41" actId="20577"/>
          <ac:spMkLst>
            <pc:docMk/>
            <pc:sldMk cId="1510888304" sldId="2765"/>
            <ac:spMk id="10" creationId="{6BDEE092-2AA9-5A33-84C7-0607421AA021}"/>
          </ac:spMkLst>
        </pc:spChg>
        <pc:picChg chg="del">
          <ac:chgData name="Amy Johnson" userId="S::esajohnson@glow.gov.uk::725abed4-9e1b-4714-8e6d-66f8dd4d34e7" providerId="AD" clId="Web-{754AD4E5-F283-45D8-AFD7-5C1C1C2E5D77}" dt="2023-11-23T11:22:21.332" v="97"/>
          <ac:picMkLst>
            <pc:docMk/>
            <pc:sldMk cId="1510888304" sldId="2765"/>
            <ac:picMk id="6" creationId="{00000000-0000-0000-0000-000000000000}"/>
          </ac:picMkLst>
        </pc:picChg>
        <pc:picChg chg="del">
          <ac:chgData name="Amy Johnson" userId="S::esajohnson@glow.gov.uk::725abed4-9e1b-4714-8e6d-66f8dd4d34e7" providerId="AD" clId="Web-{754AD4E5-F283-45D8-AFD7-5C1C1C2E5D77}" dt="2023-11-23T11:22:17.253" v="96"/>
          <ac:picMkLst>
            <pc:docMk/>
            <pc:sldMk cId="1510888304" sldId="2765"/>
            <ac:picMk id="7" creationId="{00000000-0000-0000-0000-000000000000}"/>
          </ac:picMkLst>
        </pc:picChg>
      </pc:sldChg>
      <pc:sldChg chg="modSp">
        <pc:chgData name="Amy Johnson" userId="S::esajohnson@glow.gov.uk::725abed4-9e1b-4714-8e6d-66f8dd4d34e7" providerId="AD" clId="Web-{754AD4E5-F283-45D8-AFD7-5C1C1C2E5D77}" dt="2023-11-23T11:23:43.522" v="110"/>
        <pc:sldMkLst>
          <pc:docMk/>
          <pc:sldMk cId="3074437477" sldId="2766"/>
        </pc:sldMkLst>
        <pc:spChg chg="mod">
          <ac:chgData name="Amy Johnson" userId="S::esajohnson@glow.gov.uk::725abed4-9e1b-4714-8e6d-66f8dd4d34e7" providerId="AD" clId="Web-{754AD4E5-F283-45D8-AFD7-5C1C1C2E5D77}" dt="2023-11-23T11:23:25.803" v="108" actId="1076"/>
          <ac:spMkLst>
            <pc:docMk/>
            <pc:sldMk cId="3074437477" sldId="2766"/>
            <ac:spMk id="7" creationId="{689B5DA9-7EB1-6512-7768-8CC6D2B5FF9E}"/>
          </ac:spMkLst>
        </pc:spChg>
        <pc:spChg chg="mod">
          <ac:chgData name="Amy Johnson" userId="S::esajohnson@glow.gov.uk::725abed4-9e1b-4714-8e6d-66f8dd4d34e7" providerId="AD" clId="Web-{754AD4E5-F283-45D8-AFD7-5C1C1C2E5D77}" dt="2023-11-23T11:18:11.010" v="39"/>
          <ac:spMkLst>
            <pc:docMk/>
            <pc:sldMk cId="3074437477" sldId="2766"/>
            <ac:spMk id="68612" creationId="{00000000-0000-0000-0000-000000000000}"/>
          </ac:spMkLst>
        </pc:spChg>
        <pc:picChg chg="mod">
          <ac:chgData name="Amy Johnson" userId="S::esajohnson@glow.gov.uk::725abed4-9e1b-4714-8e6d-66f8dd4d34e7" providerId="AD" clId="Web-{754AD4E5-F283-45D8-AFD7-5C1C1C2E5D77}" dt="2023-11-23T11:23:43.522" v="110"/>
          <ac:picMkLst>
            <pc:docMk/>
            <pc:sldMk cId="3074437477" sldId="2766"/>
            <ac:picMk id="5" creationId="{BC7184C6-B54B-A525-1269-627480308240}"/>
          </ac:picMkLst>
        </pc:picChg>
      </pc:sldChg>
      <pc:sldChg chg="modSp">
        <pc:chgData name="Amy Johnson" userId="S::esajohnson@glow.gov.uk::725abed4-9e1b-4714-8e6d-66f8dd4d34e7" providerId="AD" clId="Web-{754AD4E5-F283-45D8-AFD7-5C1C1C2E5D77}" dt="2023-11-23T11:17:52.447" v="37" actId="20577"/>
        <pc:sldMkLst>
          <pc:docMk/>
          <pc:sldMk cId="3509872323" sldId="2767"/>
        </pc:sldMkLst>
        <pc:spChg chg="mod">
          <ac:chgData name="Amy Johnson" userId="S::esajohnson@glow.gov.uk::725abed4-9e1b-4714-8e6d-66f8dd4d34e7" providerId="AD" clId="Web-{754AD4E5-F283-45D8-AFD7-5C1C1C2E5D77}" dt="2023-11-23T11:17:52.447" v="37" actId="20577"/>
          <ac:spMkLst>
            <pc:docMk/>
            <pc:sldMk cId="3509872323" sldId="2767"/>
            <ac:spMk id="68964" creationId="{DF4621B7-FDAE-FFE1-5087-E18EDF2A5354}"/>
          </ac:spMkLst>
        </pc:spChg>
      </pc:sldChg>
      <pc:sldChg chg="addSp delSp modSp">
        <pc:chgData name="Amy Johnson" userId="S::esajohnson@glow.gov.uk::725abed4-9e1b-4714-8e6d-66f8dd4d34e7" providerId="AD" clId="Web-{754AD4E5-F283-45D8-AFD7-5C1C1C2E5D77}" dt="2023-11-23T11:22:04.409" v="94"/>
        <pc:sldMkLst>
          <pc:docMk/>
          <pc:sldMk cId="1810768049" sldId="2769"/>
        </pc:sldMkLst>
        <pc:spChg chg="add mod">
          <ac:chgData name="Amy Johnson" userId="S::esajohnson@glow.gov.uk::725abed4-9e1b-4714-8e6d-66f8dd4d34e7" providerId="AD" clId="Web-{754AD4E5-F283-45D8-AFD7-5C1C1C2E5D77}" dt="2023-11-23T11:18:51.621" v="49" actId="20577"/>
          <ac:spMkLst>
            <pc:docMk/>
            <pc:sldMk cId="1810768049" sldId="2769"/>
            <ac:spMk id="21" creationId="{BE00DCA9-FBB0-71AB-B6CB-5BDF437EF613}"/>
          </ac:spMkLst>
        </pc:spChg>
        <pc:spChg chg="del">
          <ac:chgData name="Amy Johnson" userId="S::esajohnson@glow.gov.uk::725abed4-9e1b-4714-8e6d-66f8dd4d34e7" providerId="AD" clId="Web-{754AD4E5-F283-45D8-AFD7-5C1C1C2E5D77}" dt="2023-11-23T11:20:56.001" v="72"/>
          <ac:spMkLst>
            <pc:docMk/>
            <pc:sldMk cId="1810768049" sldId="2769"/>
            <ac:spMk id="68964" creationId="{DF4621B7-FDAE-FFE1-5087-E18EDF2A5354}"/>
          </ac:spMkLst>
        </pc:spChg>
        <pc:graphicFrameChg chg="mod">
          <ac:chgData name="Amy Johnson" userId="S::esajohnson@glow.gov.uk::725abed4-9e1b-4714-8e6d-66f8dd4d34e7" providerId="AD" clId="Web-{754AD4E5-F283-45D8-AFD7-5C1C1C2E5D77}" dt="2023-11-23T11:22:04.409" v="94"/>
          <ac:graphicFrameMkLst>
            <pc:docMk/>
            <pc:sldMk cId="1810768049" sldId="2769"/>
            <ac:graphicFrameMk id="10" creationId="{0FA5DB52-1E75-7E42-2D7E-9E4073396778}"/>
          </ac:graphicFrameMkLst>
        </pc:graphicFrameChg>
      </pc:sldChg>
    </pc:docChg>
  </pc:docChgLst>
  <pc:docChgLst>
    <pc:chgData name="Hannah Brown" userId="S::hannah.brown@educationscotland.gov.scot::36cb03c5-7275-4731-bea2-5e870a21d078" providerId="AD" clId="Web-{A91D9D70-166D-43D7-AA66-3B9FAA17CDDC}"/>
    <pc:docChg chg="modSld">
      <pc:chgData name="Hannah Brown" userId="S::hannah.brown@educationscotland.gov.scot::36cb03c5-7275-4731-bea2-5e870a21d078" providerId="AD" clId="Web-{A91D9D70-166D-43D7-AA66-3B9FAA17CDDC}" dt="2023-07-21T11:11:41.319" v="445"/>
      <pc:docMkLst>
        <pc:docMk/>
      </pc:docMkLst>
      <pc:sldChg chg="modNotes">
        <pc:chgData name="Hannah Brown" userId="S::hannah.brown@educationscotland.gov.scot::36cb03c5-7275-4731-bea2-5e870a21d078" providerId="AD" clId="Web-{A91D9D70-166D-43D7-AA66-3B9FAA17CDDC}" dt="2023-07-21T11:11:41.319" v="445"/>
        <pc:sldMkLst>
          <pc:docMk/>
          <pc:sldMk cId="1397718968" sldId="263"/>
        </pc:sldMkLst>
      </pc:sldChg>
      <pc:sldChg chg="modNotes">
        <pc:chgData name="Hannah Brown" userId="S::hannah.brown@educationscotland.gov.scot::36cb03c5-7275-4731-bea2-5e870a21d078" providerId="AD" clId="Web-{A91D9D70-166D-43D7-AA66-3B9FAA17CDDC}" dt="2023-07-21T11:08:42.344" v="11"/>
        <pc:sldMkLst>
          <pc:docMk/>
          <pc:sldMk cId="3268029421" sldId="264"/>
        </pc:sldMkLst>
      </pc:sldChg>
      <pc:sldChg chg="modSp modNotes">
        <pc:chgData name="Hannah Brown" userId="S::hannah.brown@educationscotland.gov.scot::36cb03c5-7275-4731-bea2-5e870a21d078" providerId="AD" clId="Web-{A91D9D70-166D-43D7-AA66-3B9FAA17CDDC}" dt="2023-07-21T11:02:54.519" v="6" actId="20577"/>
        <pc:sldMkLst>
          <pc:docMk/>
          <pc:sldMk cId="1849224265" sldId="2759"/>
        </pc:sldMkLst>
        <pc:spChg chg="mod">
          <ac:chgData name="Hannah Brown" userId="S::hannah.brown@educationscotland.gov.scot::36cb03c5-7275-4731-bea2-5e870a21d078" providerId="AD" clId="Web-{A91D9D70-166D-43D7-AA66-3B9FAA17CDDC}" dt="2023-07-21T11:02:54.519" v="6" actId="20577"/>
          <ac:spMkLst>
            <pc:docMk/>
            <pc:sldMk cId="1849224265" sldId="2759"/>
            <ac:spMk id="2" creationId="{D9A12279-3060-4B81-B4A0-6E38C156E5CA}"/>
          </ac:spMkLst>
        </pc:spChg>
      </pc:sldChg>
      <pc:sldChg chg="modNotes">
        <pc:chgData name="Hannah Brown" userId="S::hannah.brown@educationscotland.gov.scot::36cb03c5-7275-4731-bea2-5e870a21d078" providerId="AD" clId="Web-{A91D9D70-166D-43D7-AA66-3B9FAA17CDDC}" dt="2023-07-21T11:00:01.575" v="0"/>
        <pc:sldMkLst>
          <pc:docMk/>
          <pc:sldMk cId="1771747887" sldId="2764"/>
        </pc:sldMkLst>
      </pc:sldChg>
    </pc:docChg>
  </pc:docChgLst>
  <pc:docChgLst>
    <pc:chgData name="Hannah Brown" userId="S::hannah.brown@educationscotland.gov.scot::36cb03c5-7275-4731-bea2-5e870a21d078" providerId="AD" clId="Web-{3BB7D3F9-01B4-4FA2-A09B-BB68EFCCACAD}"/>
    <pc:docChg chg="addSld delSld modSld sldOrd addMainMaster delMainMaster modMainMaster">
      <pc:chgData name="Hannah Brown" userId="S::hannah.brown@educationscotland.gov.scot::36cb03c5-7275-4731-bea2-5e870a21d078" providerId="AD" clId="Web-{3BB7D3F9-01B4-4FA2-A09B-BB68EFCCACAD}" dt="2023-07-21T11:27:30.286" v="48"/>
      <pc:docMkLst>
        <pc:docMk/>
      </pc:docMkLst>
      <pc:sldChg chg="delSp modSp add del">
        <pc:chgData name="Hannah Brown" userId="S::hannah.brown@educationscotland.gov.scot::36cb03c5-7275-4731-bea2-5e870a21d078" providerId="AD" clId="Web-{3BB7D3F9-01B4-4FA2-A09B-BB68EFCCACAD}" dt="2023-07-21T11:14:29.518" v="26"/>
        <pc:sldMkLst>
          <pc:docMk/>
          <pc:sldMk cId="1397718968" sldId="263"/>
        </pc:sldMkLst>
        <pc:spChg chg="del mod">
          <ac:chgData name="Hannah Brown" userId="S::hannah.brown@educationscotland.gov.scot::36cb03c5-7275-4731-bea2-5e870a21d078" providerId="AD" clId="Web-{3BB7D3F9-01B4-4FA2-A09B-BB68EFCCACAD}" dt="2023-07-21T11:13:13.297" v="2"/>
          <ac:spMkLst>
            <pc:docMk/>
            <pc:sldMk cId="1397718968" sldId="263"/>
            <ac:spMk id="5" creationId="{00000000-0000-0000-0000-000000000000}"/>
          </ac:spMkLst>
        </pc:spChg>
        <pc:picChg chg="del">
          <ac:chgData name="Hannah Brown" userId="S::hannah.brown@educationscotland.gov.scot::36cb03c5-7275-4731-bea2-5e870a21d078" providerId="AD" clId="Web-{3BB7D3F9-01B4-4FA2-A09B-BB68EFCCACAD}" dt="2023-07-21T11:13:07.547" v="0"/>
          <ac:picMkLst>
            <pc:docMk/>
            <pc:sldMk cId="1397718968" sldId="263"/>
            <ac:picMk id="2" creationId="{00000000-0000-0000-0000-000000000000}"/>
          </ac:picMkLst>
        </pc:picChg>
      </pc:sldChg>
      <pc:sldChg chg="modNotes">
        <pc:chgData name="Hannah Brown" userId="S::hannah.brown@educationscotland.gov.scot::36cb03c5-7275-4731-bea2-5e870a21d078" providerId="AD" clId="Web-{3BB7D3F9-01B4-4FA2-A09B-BB68EFCCACAD}" dt="2023-07-21T11:27:30.286" v="48"/>
        <pc:sldMkLst>
          <pc:docMk/>
          <pc:sldMk cId="3816517056" sldId="2760"/>
        </pc:sldMkLst>
      </pc:sldChg>
      <pc:sldChg chg="add ord modNotes">
        <pc:chgData name="Hannah Brown" userId="S::hannah.brown@educationscotland.gov.scot::36cb03c5-7275-4731-bea2-5e870a21d078" providerId="AD" clId="Web-{3BB7D3F9-01B4-4FA2-A09B-BB68EFCCACAD}" dt="2023-07-21T11:18:32.039" v="29"/>
        <pc:sldMkLst>
          <pc:docMk/>
          <pc:sldMk cId="1510888304" sldId="2765"/>
        </pc:sldMkLst>
      </pc:sldChg>
      <pc:sldChg chg="addSp delSp add del modNotes">
        <pc:chgData name="Hannah Brown" userId="S::hannah.brown@educationscotland.gov.scot::36cb03c5-7275-4731-bea2-5e870a21d078" providerId="AD" clId="Web-{3BB7D3F9-01B4-4FA2-A09B-BB68EFCCACAD}" dt="2023-07-21T11:14:05.002" v="20"/>
        <pc:sldMkLst>
          <pc:docMk/>
          <pc:sldMk cId="2223310614" sldId="2765"/>
        </pc:sldMkLst>
        <pc:picChg chg="add del">
          <ac:chgData name="Hannah Brown" userId="S::hannah.brown@educationscotland.gov.scot::36cb03c5-7275-4731-bea2-5e870a21d078" providerId="AD" clId="Web-{3BB7D3F9-01B4-4FA2-A09B-BB68EFCCACAD}" dt="2023-07-21T11:13:34.626" v="9"/>
          <ac:picMkLst>
            <pc:docMk/>
            <pc:sldMk cId="2223310614" sldId="2765"/>
            <ac:picMk id="2" creationId="{5A62B24E-3EFD-B432-6B3B-4F044AE8AC46}"/>
          </ac:picMkLst>
        </pc:picChg>
        <pc:picChg chg="add del">
          <ac:chgData name="Hannah Brown" userId="S::hannah.brown@educationscotland.gov.scot::36cb03c5-7275-4731-bea2-5e870a21d078" providerId="AD" clId="Web-{3BB7D3F9-01B4-4FA2-A09B-BB68EFCCACAD}" dt="2023-07-21T11:13:35.970" v="10"/>
          <ac:picMkLst>
            <pc:docMk/>
            <pc:sldMk cId="2223310614" sldId="2765"/>
            <ac:picMk id="3" creationId="{75FCCC92-402A-B42A-58B9-318230A9D66A}"/>
          </ac:picMkLst>
        </pc:picChg>
        <pc:picChg chg="add del">
          <ac:chgData name="Hannah Brown" userId="S::hannah.brown@educationscotland.gov.scot::36cb03c5-7275-4731-bea2-5e870a21d078" providerId="AD" clId="Web-{3BB7D3F9-01B4-4FA2-A09B-BB68EFCCACAD}" dt="2023-07-21T11:13:39.423" v="12"/>
          <ac:picMkLst>
            <pc:docMk/>
            <pc:sldMk cId="2223310614" sldId="2765"/>
            <ac:picMk id="5" creationId="{63497B97-A484-1920-6509-802A4167E8AF}"/>
          </ac:picMkLst>
        </pc:picChg>
        <pc:picChg chg="add del">
          <ac:chgData name="Hannah Brown" userId="S::hannah.brown@educationscotland.gov.scot::36cb03c5-7275-4731-bea2-5e870a21d078" providerId="AD" clId="Web-{3BB7D3F9-01B4-4FA2-A09B-BB68EFCCACAD}" dt="2023-07-21T11:13:37.376" v="11"/>
          <ac:picMkLst>
            <pc:docMk/>
            <pc:sldMk cId="2223310614" sldId="2765"/>
            <ac:picMk id="15" creationId="{2F940D2C-E5C6-5AD8-360A-FA2224BBB18B}"/>
          </ac:picMkLst>
        </pc:picChg>
      </pc:sldChg>
      <pc:sldChg chg="add del">
        <pc:chgData name="Hannah Brown" userId="S::hannah.brown@educationscotland.gov.scot::36cb03c5-7275-4731-bea2-5e870a21d078" providerId="AD" clId="Web-{3BB7D3F9-01B4-4FA2-A09B-BB68EFCCACAD}" dt="2023-07-21T11:14:02.564" v="17"/>
        <pc:sldMkLst>
          <pc:docMk/>
          <pc:sldMk cId="3633782819" sldId="2766"/>
        </pc:sldMkLst>
      </pc:sldChg>
      <pc:sldMasterChg chg="add del addSldLayout delSldLayout">
        <pc:chgData name="Hannah Brown" userId="S::hannah.brown@educationscotland.gov.scot::36cb03c5-7275-4731-bea2-5e870a21d078" providerId="AD" clId="Web-{3BB7D3F9-01B4-4FA2-A09B-BB68EFCCACAD}" dt="2023-07-21T11:14:13.002" v="21"/>
        <pc:sldMasterMkLst>
          <pc:docMk/>
          <pc:sldMasterMk cId="3344590050" sldId="2147483648"/>
        </pc:sldMasterMkLst>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1852532341" sldId="2147483649"/>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3543992336" sldId="2147483650"/>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1765463771" sldId="2147483651"/>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1590626848" sldId="2147483652"/>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3849053363" sldId="2147483653"/>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1441298090" sldId="2147483654"/>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3080057367" sldId="2147483655"/>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476426806" sldId="2147483656"/>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1069830330" sldId="2147483657"/>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813123228" sldId="2147483658"/>
          </pc:sldLayoutMkLst>
        </pc:sldLayoutChg>
        <pc:sldLayoutChg chg="add del">
          <pc:chgData name="Hannah Brown" userId="S::hannah.brown@educationscotland.gov.scot::36cb03c5-7275-4731-bea2-5e870a21d078" providerId="AD" clId="Web-{3BB7D3F9-01B4-4FA2-A09B-BB68EFCCACAD}" dt="2023-07-21T11:14:13.002" v="21"/>
          <pc:sldLayoutMkLst>
            <pc:docMk/>
            <pc:sldMasterMk cId="3344590050" sldId="2147483648"/>
            <pc:sldLayoutMk cId="1352036601" sldId="2147483659"/>
          </pc:sldLayoutMkLst>
        </pc:sldLayoutChg>
      </pc:sldMasterChg>
      <pc:sldMasterChg chg="replId modSldLayout">
        <pc:chgData name="Hannah Brown" userId="S::hannah.brown@educationscotland.gov.scot::36cb03c5-7275-4731-bea2-5e870a21d078" providerId="AD" clId="Web-{3BB7D3F9-01B4-4FA2-A09B-BB68EFCCACAD}" dt="2023-07-21T11:14:13.002" v="21"/>
        <pc:sldMasterMkLst>
          <pc:docMk/>
          <pc:sldMasterMk cId="3183520587" sldId="2147483743"/>
        </pc:sldMasterMkLst>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3099864733" sldId="2147483744"/>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2450021306" sldId="2147483745"/>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1914864106" sldId="2147483746"/>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2124250003" sldId="2147483747"/>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4170618100" sldId="2147483748"/>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2026611597" sldId="2147483749"/>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1081135362" sldId="2147483750"/>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559025885" sldId="2147483751"/>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3018469459" sldId="2147483752"/>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2224676334" sldId="2147483753"/>
          </pc:sldLayoutMkLst>
        </pc:sldLayoutChg>
        <pc:sldLayoutChg chg="replId">
          <pc:chgData name="Hannah Brown" userId="S::hannah.brown@educationscotland.gov.scot::36cb03c5-7275-4731-bea2-5e870a21d078" providerId="AD" clId="Web-{3BB7D3F9-01B4-4FA2-A09B-BB68EFCCACAD}" dt="2023-07-21T11:14:13.002" v="21"/>
          <pc:sldLayoutMkLst>
            <pc:docMk/>
            <pc:sldMasterMk cId="3183520587" sldId="2147483743"/>
            <pc:sldLayoutMk cId="2295717431" sldId="2147483754"/>
          </pc:sldLayoutMkLst>
        </pc:sldLayoutChg>
      </pc:sldMasterChg>
    </pc:docChg>
  </pc:docChgLst>
  <pc:docChgLst>
    <pc:chgData name="Amy Johnson" userId="S::esajohnson@glow.gov.uk::725abed4-9e1b-4714-8e6d-66f8dd4d34e7" providerId="AD" clId="Web-{D574906F-CE37-5428-DAC0-6A42F6B071A4}"/>
    <pc:docChg chg="addSld modSld">
      <pc:chgData name="Amy Johnson" userId="S::esajohnson@glow.gov.uk::725abed4-9e1b-4714-8e6d-66f8dd4d34e7" providerId="AD" clId="Web-{D574906F-CE37-5428-DAC0-6A42F6B071A4}" dt="2023-11-17T13:13:25.114" v="2"/>
      <pc:docMkLst>
        <pc:docMk/>
      </pc:docMkLst>
      <pc:sldChg chg="add modNotes">
        <pc:chgData name="Amy Johnson" userId="S::esajohnson@glow.gov.uk::725abed4-9e1b-4714-8e6d-66f8dd4d34e7" providerId="AD" clId="Web-{D574906F-CE37-5428-DAC0-6A42F6B071A4}" dt="2023-11-17T13:13:25.114" v="2"/>
        <pc:sldMkLst>
          <pc:docMk/>
          <pc:sldMk cId="3074437477" sldId="2766"/>
        </pc:sldMkLst>
      </pc:sldChg>
    </pc:docChg>
  </pc:docChgLst>
  <pc:docChgLst>
    <pc:chgData name="Sam Nicholson" userId="S::essnicholson@glow.gov.uk::0a936673-8a1d-4f74-b7dd-93e2423be646" providerId="AD" clId="Web-{863396F8-1F2A-A584-4817-CAEFC933AB21}"/>
    <pc:docChg chg="modSld">
      <pc:chgData name="Sam Nicholson" userId="S::essnicholson@glow.gov.uk::0a936673-8a1d-4f74-b7dd-93e2423be646" providerId="AD" clId="Web-{863396F8-1F2A-A584-4817-CAEFC933AB21}" dt="2023-11-24T14:22:32.006" v="19" actId="20577"/>
      <pc:docMkLst>
        <pc:docMk/>
      </pc:docMkLst>
      <pc:sldChg chg="addSp modSp">
        <pc:chgData name="Sam Nicholson" userId="S::essnicholson@glow.gov.uk::0a936673-8a1d-4f74-b7dd-93e2423be646" providerId="AD" clId="Web-{863396F8-1F2A-A584-4817-CAEFC933AB21}" dt="2023-11-24T14:22:32.006" v="19" actId="20577"/>
        <pc:sldMkLst>
          <pc:docMk/>
          <pc:sldMk cId="1717420105" sldId="267"/>
        </pc:sldMkLst>
        <pc:spChg chg="add mod">
          <ac:chgData name="Sam Nicholson" userId="S::essnicholson@glow.gov.uk::0a936673-8a1d-4f74-b7dd-93e2423be646" providerId="AD" clId="Web-{863396F8-1F2A-A584-4817-CAEFC933AB21}" dt="2023-11-24T14:22:15.068" v="11" actId="1076"/>
          <ac:spMkLst>
            <pc:docMk/>
            <pc:sldMk cId="1717420105" sldId="267"/>
            <ac:spMk id="6" creationId="{B4FC2E3E-4883-3C97-169C-D1014A914F01}"/>
          </ac:spMkLst>
        </pc:spChg>
        <pc:spChg chg="mod">
          <ac:chgData name="Sam Nicholson" userId="S::essnicholson@glow.gov.uk::0a936673-8a1d-4f74-b7dd-93e2423be646" providerId="AD" clId="Web-{863396F8-1F2A-A584-4817-CAEFC933AB21}" dt="2023-11-24T14:22:32.006" v="19" actId="20577"/>
          <ac:spMkLst>
            <pc:docMk/>
            <pc:sldMk cId="1717420105" sldId="267"/>
            <ac:spMk id="7" creationId="{00000000-0000-0000-0000-000000000000}"/>
          </ac:spMkLst>
        </pc:spChg>
      </pc:sldChg>
    </pc:docChg>
  </pc:docChgLst>
  <pc:docChgLst>
    <pc:chgData name="Maxine Jolly" userId="S::maxine.jolly@educationscotland.gov.scot::b24b19df-2e66-43e5-9bdf-dd2a7f67a790" providerId="AD" clId="Web-{C71DFEE3-0CF5-B217-96D8-E740AA5B8E32}"/>
    <pc:docChg chg="sldOrd">
      <pc:chgData name="Maxine Jolly" userId="S::maxine.jolly@educationscotland.gov.scot::b24b19df-2e66-43e5-9bdf-dd2a7f67a790" providerId="AD" clId="Web-{C71DFEE3-0CF5-B217-96D8-E740AA5B8E32}" dt="2023-07-26T12:16:06.272" v="0"/>
      <pc:docMkLst>
        <pc:docMk/>
      </pc:docMkLst>
      <pc:sldChg chg="ord">
        <pc:chgData name="Maxine Jolly" userId="S::maxine.jolly@educationscotland.gov.scot::b24b19df-2e66-43e5-9bdf-dd2a7f67a790" providerId="AD" clId="Web-{C71DFEE3-0CF5-B217-96D8-E740AA5B8E32}" dt="2023-07-26T12:16:06.272" v="0"/>
        <pc:sldMkLst>
          <pc:docMk/>
          <pc:sldMk cId="1849224265" sldId="2759"/>
        </pc:sldMkLst>
      </pc:sldChg>
    </pc:docChg>
  </pc:docChgLst>
  <pc:docChgLst>
    <pc:chgData name="Hannah Brown" userId="S::hannah.brown@educationscotland.gov.scot::36cb03c5-7275-4731-bea2-5e870a21d078" providerId="AD" clId="Web-{8A2BAB6E-B4E6-4EE9-9644-CDEA762B4C61}"/>
    <pc:docChg chg="delSld modSld">
      <pc:chgData name="Hannah Brown" userId="S::hannah.brown@educationscotland.gov.scot::36cb03c5-7275-4731-bea2-5e870a21d078" providerId="AD" clId="Web-{8A2BAB6E-B4E6-4EE9-9644-CDEA762B4C61}" dt="2023-07-19T16:16:14.607" v="124"/>
      <pc:docMkLst>
        <pc:docMk/>
      </pc:docMkLst>
      <pc:sldChg chg="del">
        <pc:chgData name="Hannah Brown" userId="S::hannah.brown@educationscotland.gov.scot::36cb03c5-7275-4731-bea2-5e870a21d078" providerId="AD" clId="Web-{8A2BAB6E-B4E6-4EE9-9644-CDEA762B4C61}" dt="2023-07-19T16:16:14.607" v="124"/>
        <pc:sldMkLst>
          <pc:docMk/>
          <pc:sldMk cId="4054145790" sldId="260"/>
        </pc:sldMkLst>
      </pc:sldChg>
      <pc:sldChg chg="modSp">
        <pc:chgData name="Hannah Brown" userId="S::hannah.brown@educationscotland.gov.scot::36cb03c5-7275-4731-bea2-5e870a21d078" providerId="AD" clId="Web-{8A2BAB6E-B4E6-4EE9-9644-CDEA762B4C61}" dt="2023-07-19T16:15:51.388" v="123" actId="20577"/>
        <pc:sldMkLst>
          <pc:docMk/>
          <pc:sldMk cId="2944124281" sldId="2705"/>
        </pc:sldMkLst>
        <pc:spChg chg="mod">
          <ac:chgData name="Hannah Brown" userId="S::hannah.brown@educationscotland.gov.scot::36cb03c5-7275-4731-bea2-5e870a21d078" providerId="AD" clId="Web-{8A2BAB6E-B4E6-4EE9-9644-CDEA762B4C61}" dt="2023-07-19T16:15:51.388" v="123" actId="20577"/>
          <ac:spMkLst>
            <pc:docMk/>
            <pc:sldMk cId="2944124281" sldId="2705"/>
            <ac:spMk id="5" creationId="{00000000-0000-0000-0000-000000000000}"/>
          </ac:spMkLst>
        </pc:spChg>
      </pc:sldChg>
    </pc:docChg>
  </pc:docChgLst>
  <pc:docChgLst>
    <pc:chgData name="Amy Johnson" userId="S::esajohnson@glow.gov.uk::725abed4-9e1b-4714-8e6d-66f8dd4d34e7" providerId="AD" clId="Web-{D6742047-D461-0A76-D6F9-8DA1396235D1}"/>
    <pc:docChg chg="modSld">
      <pc:chgData name="Amy Johnson" userId="S::esajohnson@glow.gov.uk::725abed4-9e1b-4714-8e6d-66f8dd4d34e7" providerId="AD" clId="Web-{D6742047-D461-0A76-D6F9-8DA1396235D1}" dt="2023-11-17T12:34:26.640" v="70"/>
      <pc:docMkLst>
        <pc:docMk/>
      </pc:docMkLst>
      <pc:sldChg chg="modNotes">
        <pc:chgData name="Amy Johnson" userId="S::esajohnson@glow.gov.uk::725abed4-9e1b-4714-8e6d-66f8dd4d34e7" providerId="AD" clId="Web-{D6742047-D461-0A76-D6F9-8DA1396235D1}" dt="2023-11-17T12:27:54.558" v="32"/>
        <pc:sldMkLst>
          <pc:docMk/>
          <pc:sldMk cId="2238875913" sldId="262"/>
        </pc:sldMkLst>
      </pc:sldChg>
      <pc:sldChg chg="modNotes">
        <pc:chgData name="Amy Johnson" userId="S::esajohnson@glow.gov.uk::725abed4-9e1b-4714-8e6d-66f8dd4d34e7" providerId="AD" clId="Web-{D6742047-D461-0A76-D6F9-8DA1396235D1}" dt="2023-11-17T12:34:01.296" v="60"/>
        <pc:sldMkLst>
          <pc:docMk/>
          <pc:sldMk cId="3268029421" sldId="264"/>
        </pc:sldMkLst>
      </pc:sldChg>
      <pc:sldChg chg="modNotes">
        <pc:chgData name="Amy Johnson" userId="S::esajohnson@glow.gov.uk::725abed4-9e1b-4714-8e6d-66f8dd4d34e7" providerId="AD" clId="Web-{D6742047-D461-0A76-D6F9-8DA1396235D1}" dt="2023-11-17T12:26:15.026" v="8"/>
        <pc:sldMkLst>
          <pc:docMk/>
          <pc:sldMk cId="1717420105" sldId="267"/>
        </pc:sldMkLst>
      </pc:sldChg>
      <pc:sldChg chg="modNotes">
        <pc:chgData name="Amy Johnson" userId="S::esajohnson@glow.gov.uk::725abed4-9e1b-4714-8e6d-66f8dd4d34e7" providerId="AD" clId="Web-{D6742047-D461-0A76-D6F9-8DA1396235D1}" dt="2023-11-17T12:26:36.417" v="18"/>
        <pc:sldMkLst>
          <pc:docMk/>
          <pc:sldMk cId="2944124281" sldId="2705"/>
        </pc:sldMkLst>
      </pc:sldChg>
      <pc:sldChg chg="modNotes">
        <pc:chgData name="Amy Johnson" userId="S::esajohnson@glow.gov.uk::725abed4-9e1b-4714-8e6d-66f8dd4d34e7" providerId="AD" clId="Web-{D6742047-D461-0A76-D6F9-8DA1396235D1}" dt="2023-11-17T12:26:02.339" v="6"/>
        <pc:sldMkLst>
          <pc:docMk/>
          <pc:sldMk cId="1650509081" sldId="2753"/>
        </pc:sldMkLst>
      </pc:sldChg>
      <pc:sldChg chg="modNotes">
        <pc:chgData name="Amy Johnson" userId="S::esajohnson@glow.gov.uk::725abed4-9e1b-4714-8e6d-66f8dd4d34e7" providerId="AD" clId="Web-{D6742047-D461-0A76-D6F9-8DA1396235D1}" dt="2023-11-17T12:25:56.073" v="3"/>
        <pc:sldMkLst>
          <pc:docMk/>
          <pc:sldMk cId="3131038661" sldId="2755"/>
        </pc:sldMkLst>
      </pc:sldChg>
      <pc:sldChg chg="modNotes">
        <pc:chgData name="Amy Johnson" userId="S::esajohnson@glow.gov.uk::725abed4-9e1b-4714-8e6d-66f8dd4d34e7" providerId="AD" clId="Web-{D6742047-D461-0A76-D6F9-8DA1396235D1}" dt="2023-11-17T12:26:05.495" v="7"/>
        <pc:sldMkLst>
          <pc:docMk/>
          <pc:sldMk cId="3191348224" sldId="2756"/>
        </pc:sldMkLst>
      </pc:sldChg>
      <pc:sldChg chg="modNotes">
        <pc:chgData name="Amy Johnson" userId="S::esajohnson@glow.gov.uk::725abed4-9e1b-4714-8e6d-66f8dd4d34e7" providerId="AD" clId="Web-{D6742047-D461-0A76-D6F9-8DA1396235D1}" dt="2023-11-17T12:27:38.964" v="30"/>
        <pc:sldMkLst>
          <pc:docMk/>
          <pc:sldMk cId="3565269286" sldId="2757"/>
        </pc:sldMkLst>
      </pc:sldChg>
      <pc:sldChg chg="modNotes">
        <pc:chgData name="Amy Johnson" userId="S::esajohnson@glow.gov.uk::725abed4-9e1b-4714-8e6d-66f8dd4d34e7" providerId="AD" clId="Web-{D6742047-D461-0A76-D6F9-8DA1396235D1}" dt="2023-11-17T12:33:51.186" v="55"/>
        <pc:sldMkLst>
          <pc:docMk/>
          <pc:sldMk cId="1849224265" sldId="2759"/>
        </pc:sldMkLst>
      </pc:sldChg>
      <pc:sldChg chg="modNotes">
        <pc:chgData name="Amy Johnson" userId="S::esajohnson@glow.gov.uk::725abed4-9e1b-4714-8e6d-66f8dd4d34e7" providerId="AD" clId="Web-{D6742047-D461-0A76-D6F9-8DA1396235D1}" dt="2023-11-17T12:34:26.640" v="70"/>
        <pc:sldMkLst>
          <pc:docMk/>
          <pc:sldMk cId="3816517056" sldId="2760"/>
        </pc:sldMkLst>
      </pc:sldChg>
      <pc:sldChg chg="modNotes">
        <pc:chgData name="Amy Johnson" userId="S::esajohnson@glow.gov.uk::725abed4-9e1b-4714-8e6d-66f8dd4d34e7" providerId="AD" clId="Web-{D6742047-D461-0A76-D6F9-8DA1396235D1}" dt="2023-11-17T12:27:06.308" v="25"/>
        <pc:sldMkLst>
          <pc:docMk/>
          <pc:sldMk cId="2019708421" sldId="2761"/>
        </pc:sldMkLst>
      </pc:sldChg>
      <pc:sldChg chg="modNotes">
        <pc:chgData name="Amy Johnson" userId="S::esajohnson@glow.gov.uk::725abed4-9e1b-4714-8e6d-66f8dd4d34e7" providerId="AD" clId="Web-{D6742047-D461-0A76-D6F9-8DA1396235D1}" dt="2023-11-17T12:33:19.030" v="48"/>
        <pc:sldMkLst>
          <pc:docMk/>
          <pc:sldMk cId="4002210133" sldId="2762"/>
        </pc:sldMkLst>
      </pc:sldChg>
      <pc:sldChg chg="modNotes">
        <pc:chgData name="Amy Johnson" userId="S::esajohnson@glow.gov.uk::725abed4-9e1b-4714-8e6d-66f8dd4d34e7" providerId="AD" clId="Web-{D6742047-D461-0A76-D6F9-8DA1396235D1}" dt="2023-11-17T12:33:33.124" v="50"/>
        <pc:sldMkLst>
          <pc:docMk/>
          <pc:sldMk cId="1885342050" sldId="2763"/>
        </pc:sldMkLst>
      </pc:sldChg>
      <pc:sldChg chg="modNotes">
        <pc:chgData name="Amy Johnson" userId="S::esajohnson@glow.gov.uk::725abed4-9e1b-4714-8e6d-66f8dd4d34e7" providerId="AD" clId="Web-{D6742047-D461-0A76-D6F9-8DA1396235D1}" dt="2023-11-17T12:33:44.405" v="53"/>
        <pc:sldMkLst>
          <pc:docMk/>
          <pc:sldMk cId="1771747887" sldId="2764"/>
        </pc:sldMkLst>
      </pc:sldChg>
      <pc:sldChg chg="modNotes">
        <pc:chgData name="Amy Johnson" userId="S::esajohnson@glow.gov.uk::725abed4-9e1b-4714-8e6d-66f8dd4d34e7" providerId="AD" clId="Web-{D6742047-D461-0A76-D6F9-8DA1396235D1}" dt="2023-11-17T12:34:23.108" v="63"/>
        <pc:sldMkLst>
          <pc:docMk/>
          <pc:sldMk cId="1510888304" sldId="2765"/>
        </pc:sldMkLst>
      </pc:sldChg>
    </pc:docChg>
  </pc:docChgLst>
  <pc:docChgLst>
    <pc:chgData name="Amy Johnson" userId="S::amy.johnson@educationscotland.gov.scot::8b5cb6e7-6089-40fd-9ced-e5a7b48bebbc" providerId="AD" clId="Web-{0A2B6D39-CC72-437B-9F6D-FB33E73EA7FB}"/>
    <pc:docChg chg="addSld delSld addMainMaster">
      <pc:chgData name="Amy Johnson" userId="S::amy.johnson@educationscotland.gov.scot::8b5cb6e7-6089-40fd-9ced-e5a7b48bebbc" providerId="AD" clId="Web-{0A2B6D39-CC72-437B-9F6D-FB33E73EA7FB}" dt="2023-06-14T14:04:41.239" v="7"/>
      <pc:docMkLst>
        <pc:docMk/>
      </pc:docMkLst>
      <pc:sldChg chg="add replId">
        <pc:chgData name="Amy Johnson" userId="S::amy.johnson@educationscotland.gov.scot::8b5cb6e7-6089-40fd-9ced-e5a7b48bebbc" providerId="AD" clId="Web-{0A2B6D39-CC72-437B-9F6D-FB33E73EA7FB}" dt="2023-06-14T14:01:33.688" v="0"/>
        <pc:sldMkLst>
          <pc:docMk/>
          <pc:sldMk cId="2918516404" sldId="257"/>
        </pc:sldMkLst>
      </pc:sldChg>
      <pc:sldChg chg="add">
        <pc:chgData name="Amy Johnson" userId="S::amy.johnson@educationscotland.gov.scot::8b5cb6e7-6089-40fd-9ced-e5a7b48bebbc" providerId="AD" clId="Web-{0A2B6D39-CC72-437B-9F6D-FB33E73EA7FB}" dt="2023-06-14T14:01:35.735" v="1"/>
        <pc:sldMkLst>
          <pc:docMk/>
          <pc:sldMk cId="1478049743" sldId="258"/>
        </pc:sldMkLst>
      </pc:sldChg>
      <pc:sldChg chg="add del replId">
        <pc:chgData name="Amy Johnson" userId="S::amy.johnson@educationscotland.gov.scot::8b5cb6e7-6089-40fd-9ced-e5a7b48bebbc" providerId="AD" clId="Web-{0A2B6D39-CC72-437B-9F6D-FB33E73EA7FB}" dt="2023-06-14T14:02:00.579" v="4"/>
        <pc:sldMkLst>
          <pc:docMk/>
          <pc:sldMk cId="1394228494" sldId="259"/>
        </pc:sldMkLst>
      </pc:sldChg>
      <pc:sldChg chg="add">
        <pc:chgData name="Amy Johnson" userId="S::amy.johnson@educationscotland.gov.scot::8b5cb6e7-6089-40fd-9ced-e5a7b48bebbc" providerId="AD" clId="Web-{0A2B6D39-CC72-437B-9F6D-FB33E73EA7FB}" dt="2023-06-14T14:01:57.048" v="3"/>
        <pc:sldMkLst>
          <pc:docMk/>
          <pc:sldMk cId="4054145790" sldId="260"/>
        </pc:sldMkLst>
      </pc:sldChg>
      <pc:sldChg chg="add">
        <pc:chgData name="Amy Johnson" userId="S::amy.johnson@educationscotland.gov.scot::8b5cb6e7-6089-40fd-9ced-e5a7b48bebbc" providerId="AD" clId="Web-{0A2B6D39-CC72-437B-9F6D-FB33E73EA7FB}" dt="2023-06-14T14:03:31.488" v="5"/>
        <pc:sldMkLst>
          <pc:docMk/>
          <pc:sldMk cId="3210765910" sldId="261"/>
        </pc:sldMkLst>
      </pc:sldChg>
      <pc:sldChg chg="add del">
        <pc:chgData name="Amy Johnson" userId="S::amy.johnson@educationscotland.gov.scot::8b5cb6e7-6089-40fd-9ced-e5a7b48bebbc" providerId="AD" clId="Web-{0A2B6D39-CC72-437B-9F6D-FB33E73EA7FB}" dt="2023-06-14T14:04:41.239" v="7"/>
        <pc:sldMkLst>
          <pc:docMk/>
          <pc:sldMk cId="628250898" sldId="263"/>
        </pc:sldMkLst>
      </pc:sldChg>
      <pc:sldMasterChg chg="add addSldLayout">
        <pc:chgData name="Amy Johnson" userId="S::amy.johnson@educationscotland.gov.scot::8b5cb6e7-6089-40fd-9ced-e5a7b48bebbc" providerId="AD" clId="Web-{0A2B6D39-CC72-437B-9F6D-FB33E73EA7FB}" dt="2023-06-14T14:01:35.735" v="1"/>
        <pc:sldMasterMkLst>
          <pc:docMk/>
          <pc:sldMasterMk cId="651054718" sldId="2147483672"/>
        </pc:sldMasterMkLst>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909144313" sldId="2147483673"/>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1175363790" sldId="2147483674"/>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989862832" sldId="2147483675"/>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2476520490" sldId="2147483676"/>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1948947665" sldId="2147483677"/>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3149920327" sldId="2147483678"/>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2716835326" sldId="2147483679"/>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2319723944" sldId="2147483680"/>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1077156176" sldId="2147483681"/>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2757266129" sldId="2147483682"/>
          </pc:sldLayoutMkLst>
        </pc:sldLayoutChg>
        <pc:sldLayoutChg chg="add">
          <pc:chgData name="Amy Johnson" userId="S::amy.johnson@educationscotland.gov.scot::8b5cb6e7-6089-40fd-9ced-e5a7b48bebbc" providerId="AD" clId="Web-{0A2B6D39-CC72-437B-9F6D-FB33E73EA7FB}" dt="2023-06-14T14:01:35.735" v="1"/>
          <pc:sldLayoutMkLst>
            <pc:docMk/>
            <pc:sldMasterMk cId="651054718" sldId="2147483672"/>
            <pc:sldLayoutMk cId="2553355967" sldId="2147483708"/>
          </pc:sldLayoutMkLst>
        </pc:sldLayoutChg>
      </pc:sldMasterChg>
    </pc:docChg>
  </pc:docChgLst>
  <pc:docChgLst>
    <pc:chgData name="Melina Valdelievre" userId="S::melina.valdelievre@educationscotland.gov.scot::b86915ba-22b5-4859-b2b1-4a7ef34b48d1" providerId="AD" clId="Web-{8C238B71-ADE5-47D9-9CD0-5FF520471BC9}"/>
    <pc:docChg chg="addSld sldOrd addMainMaster modMainMaster">
      <pc:chgData name="Melina Valdelievre" userId="S::melina.valdelievre@educationscotland.gov.scot::b86915ba-22b5-4859-b2b1-4a7ef34b48d1" providerId="AD" clId="Web-{8C238B71-ADE5-47D9-9CD0-5FF520471BC9}" dt="2023-06-22T21:24:51.383" v="1"/>
      <pc:docMkLst>
        <pc:docMk/>
      </pc:docMkLst>
      <pc:sldChg chg="add ord">
        <pc:chgData name="Melina Valdelievre" userId="S::melina.valdelievre@educationscotland.gov.scot::b86915ba-22b5-4859-b2b1-4a7ef34b48d1" providerId="AD" clId="Web-{8C238B71-ADE5-47D9-9CD0-5FF520471BC9}" dt="2023-06-22T21:24:51.383" v="1"/>
        <pc:sldMkLst>
          <pc:docMk/>
          <pc:sldMk cId="3510457659" sldId="265"/>
        </pc:sldMkLst>
      </pc:sldChg>
      <pc:sldMasterChg chg="modSldLayout">
        <pc:chgData name="Melina Valdelievre" userId="S::melina.valdelievre@educationscotland.gov.scot::b86915ba-22b5-4859-b2b1-4a7ef34b48d1" providerId="AD" clId="Web-{8C238B71-ADE5-47D9-9CD0-5FF520471BC9}" dt="2023-06-22T21:24:35.445" v="0"/>
        <pc:sldMasterMkLst>
          <pc:docMk/>
          <pc:sldMasterMk cId="651054718" sldId="2147483672"/>
        </pc:sldMasterMkLst>
        <pc:sldLayoutChg chg="replId">
          <pc:chgData name="Melina Valdelievre" userId="S::melina.valdelievre@educationscotland.gov.scot::b86915ba-22b5-4859-b2b1-4a7ef34b48d1" providerId="AD" clId="Web-{8C238B71-ADE5-47D9-9CD0-5FF520471BC9}" dt="2023-06-22T21:24:35.445" v="0"/>
          <pc:sldLayoutMkLst>
            <pc:docMk/>
            <pc:sldMasterMk cId="651054718" sldId="2147483672"/>
            <pc:sldLayoutMk cId="2553355967" sldId="2147483708"/>
          </pc:sldLayoutMkLst>
        </pc:sldLayoutChg>
      </pc:sldMasterChg>
      <pc:sldMasterChg chg="add addSldLayout">
        <pc:chgData name="Melina Valdelievre" userId="S::melina.valdelievre@educationscotland.gov.scot::b86915ba-22b5-4859-b2b1-4a7ef34b48d1" providerId="AD" clId="Web-{8C238B71-ADE5-47D9-9CD0-5FF520471BC9}" dt="2023-06-22T21:24:35.445" v="0"/>
        <pc:sldMasterMkLst>
          <pc:docMk/>
          <pc:sldMasterMk cId="2860923685" sldId="2147483683"/>
        </pc:sldMasterMkLst>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272678851" sldId="2147483684"/>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368741389" sldId="2147483685"/>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941183052" sldId="2147483686"/>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418033635" sldId="2147483687"/>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1680387895" sldId="2147483688"/>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310004735" sldId="2147483689"/>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2938306732" sldId="2147483690"/>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565835970" sldId="2147483691"/>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1917044069" sldId="2147483692"/>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2825635307" sldId="2147483693"/>
          </pc:sldLayoutMkLst>
        </pc:sldLayoutChg>
        <pc:sldLayoutChg chg="add">
          <pc:chgData name="Melina Valdelievre" userId="S::melina.valdelievre@educationscotland.gov.scot::b86915ba-22b5-4859-b2b1-4a7ef34b48d1" providerId="AD" clId="Web-{8C238B71-ADE5-47D9-9CD0-5FF520471BC9}" dt="2023-06-22T21:24:35.445" v="0"/>
          <pc:sldLayoutMkLst>
            <pc:docMk/>
            <pc:sldMasterMk cId="2860923685" sldId="2147483683"/>
            <pc:sldLayoutMk cId="3894850979" sldId="2147483694"/>
          </pc:sldLayoutMkLst>
        </pc:sldLayoutChg>
      </pc:sldMasterChg>
      <pc:sldMasterChg chg="replId modSldLayout">
        <pc:chgData name="Melina Valdelievre" userId="S::melina.valdelievre@educationscotland.gov.scot::b86915ba-22b5-4859-b2b1-4a7ef34b48d1" providerId="AD" clId="Web-{8C238B71-ADE5-47D9-9CD0-5FF520471BC9}" dt="2023-06-22T21:24:35.445" v="0"/>
        <pc:sldMasterMkLst>
          <pc:docMk/>
          <pc:sldMasterMk cId="0" sldId="2147483709"/>
        </pc:sldMasterMkLst>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0"/>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1"/>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2"/>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3"/>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4"/>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5"/>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6"/>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7"/>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8"/>
          </pc:sldLayoutMkLst>
        </pc:sldLayoutChg>
        <pc:sldLayoutChg chg="replId">
          <pc:chgData name="Melina Valdelievre" userId="S::melina.valdelievre@educationscotland.gov.scot::b86915ba-22b5-4859-b2b1-4a7ef34b48d1" providerId="AD" clId="Web-{8C238B71-ADE5-47D9-9CD0-5FF520471BC9}" dt="2023-06-22T21:24:35.445" v="0"/>
          <pc:sldLayoutMkLst>
            <pc:docMk/>
            <pc:sldMasterMk cId="0" sldId="2147483709"/>
            <pc:sldLayoutMk cId="0" sldId="2147483719"/>
          </pc:sldLayoutMkLst>
        </pc:sldLayoutChg>
      </pc:sldMasterChg>
    </pc:docChg>
  </pc:docChgLst>
  <pc:docChgLst>
    <pc:chgData name="Amy Johnson" userId="S::amy.johnson@educationscotland.gov.scot::8b5cb6e7-6089-40fd-9ced-e5a7b48bebbc" providerId="AD" clId="Web-{D8291DA4-01EC-460B-B53F-EC03361AC320}"/>
    <pc:docChg chg="addSld modSld">
      <pc:chgData name="Amy Johnson" userId="S::amy.johnson@educationscotland.gov.scot::8b5cb6e7-6089-40fd-9ced-e5a7b48bebbc" providerId="AD" clId="Web-{D8291DA4-01EC-460B-B53F-EC03361AC320}" dt="2023-06-28T09:50:25.602" v="11" actId="20577"/>
      <pc:docMkLst>
        <pc:docMk/>
      </pc:docMkLst>
      <pc:sldChg chg="addSp modSp new">
        <pc:chgData name="Amy Johnson" userId="S::amy.johnson@educationscotland.gov.scot::8b5cb6e7-6089-40fd-9ced-e5a7b48bebbc" providerId="AD" clId="Web-{D8291DA4-01EC-460B-B53F-EC03361AC320}" dt="2023-06-28T09:50:25.602" v="11" actId="20577"/>
        <pc:sldMkLst>
          <pc:docMk/>
          <pc:sldMk cId="1354940457" sldId="266"/>
        </pc:sldMkLst>
        <pc:spChg chg="add mod">
          <ac:chgData name="Amy Johnson" userId="S::amy.johnson@educationscotland.gov.scot::8b5cb6e7-6089-40fd-9ced-e5a7b48bebbc" providerId="AD" clId="Web-{D8291DA4-01EC-460B-B53F-EC03361AC320}" dt="2023-06-28T09:50:25.602" v="11" actId="20577"/>
          <ac:spMkLst>
            <pc:docMk/>
            <pc:sldMk cId="1354940457" sldId="266"/>
            <ac:spMk id="2" creationId="{483B360F-52D6-6E23-E4CE-8A2CBC847845}"/>
          </ac:spMkLst>
        </pc:spChg>
      </pc:sldChg>
    </pc:docChg>
  </pc:docChgLst>
  <pc:docChgLst>
    <pc:chgData name="Amy Johnson" userId="S::amy.johnson@educationscotland.gov.scot::8b5cb6e7-6089-40fd-9ced-e5a7b48bebbc" providerId="AD" clId="Web-{2F30FD88-5B26-44A8-98B6-DA8F60D040C0}"/>
    <pc:docChg chg="sldOrd">
      <pc:chgData name="Amy Johnson" userId="S::amy.johnson@educationscotland.gov.scot::8b5cb6e7-6089-40fd-9ced-e5a7b48bebbc" providerId="AD" clId="Web-{2F30FD88-5B26-44A8-98B6-DA8F60D040C0}" dt="2023-11-10T21:03:24.322" v="1"/>
      <pc:docMkLst>
        <pc:docMk/>
      </pc:docMkLst>
      <pc:sldChg chg="ord">
        <pc:chgData name="Amy Johnson" userId="S::amy.johnson@educationscotland.gov.scot::8b5cb6e7-6089-40fd-9ced-e5a7b48bebbc" providerId="AD" clId="Web-{2F30FD88-5B26-44A8-98B6-DA8F60D040C0}" dt="2023-11-10T21:03:24.322" v="1"/>
        <pc:sldMkLst>
          <pc:docMk/>
          <pc:sldMk cId="3268029421" sldId="264"/>
        </pc:sldMkLst>
      </pc:sldChg>
      <pc:sldChg chg="ord">
        <pc:chgData name="Amy Johnson" userId="S::amy.johnson@educationscotland.gov.scot::8b5cb6e7-6089-40fd-9ced-e5a7b48bebbc" providerId="AD" clId="Web-{2F30FD88-5B26-44A8-98B6-DA8F60D040C0}" dt="2023-11-10T21:03:17.978" v="0"/>
        <pc:sldMkLst>
          <pc:docMk/>
          <pc:sldMk cId="1771747887" sldId="2764"/>
        </pc:sldMkLst>
      </pc:sldChg>
    </pc:docChg>
  </pc:docChgLst>
  <pc:docChgLst>
    <pc:chgData name="Amy Johnson" userId="S::amy.johnson@educationscotland.gov.scot::8b5cb6e7-6089-40fd-9ced-e5a7b48bebbc" providerId="AD" clId="Web-{5E4FC0AF-C9CF-6FF5-75CF-54834B527AD4}"/>
    <pc:docChg chg="addSld addMainMaster modMainMaster">
      <pc:chgData name="Amy Johnson" userId="S::amy.johnson@educationscotland.gov.scot::8b5cb6e7-6089-40fd-9ced-e5a7b48bebbc" providerId="AD" clId="Web-{5E4FC0AF-C9CF-6FF5-75CF-54834B527AD4}" dt="2023-06-22T08:49:14.437" v="0"/>
      <pc:docMkLst>
        <pc:docMk/>
      </pc:docMkLst>
      <pc:sldChg chg="add">
        <pc:chgData name="Amy Johnson" userId="S::amy.johnson@educationscotland.gov.scot::8b5cb6e7-6089-40fd-9ced-e5a7b48bebbc" providerId="AD" clId="Web-{5E4FC0AF-C9CF-6FF5-75CF-54834B527AD4}" dt="2023-06-22T08:49:14.437" v="0"/>
        <pc:sldMkLst>
          <pc:docMk/>
          <pc:sldMk cId="1397718968" sldId="263"/>
        </pc:sldMkLst>
      </pc:sldChg>
      <pc:sldMasterChg chg="replId modSldLayout">
        <pc:chgData name="Amy Johnson" userId="S::amy.johnson@educationscotland.gov.scot::8b5cb6e7-6089-40fd-9ced-e5a7b48bebbc" providerId="AD" clId="Web-{5E4FC0AF-C9CF-6FF5-75CF-54834B527AD4}" dt="2023-06-22T08:49:14.437" v="0"/>
        <pc:sldMasterMkLst>
          <pc:docMk/>
          <pc:sldMasterMk cId="0" sldId="2147483709"/>
        </pc:sldMasterMkLst>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695"/>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0"/>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1"/>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2"/>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3"/>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4"/>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5"/>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6"/>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7"/>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8"/>
          </pc:sldLayoutMkLst>
        </pc:sldLayoutChg>
        <pc:sldLayoutChg chg="replId">
          <pc:chgData name="Amy Johnson" userId="S::amy.johnson@educationscotland.gov.scot::8b5cb6e7-6089-40fd-9ced-e5a7b48bebbc" providerId="AD" clId="Web-{5E4FC0AF-C9CF-6FF5-75CF-54834B527AD4}" dt="2023-06-22T08:49:14.437" v="0"/>
          <pc:sldLayoutMkLst>
            <pc:docMk/>
            <pc:sldMasterMk cId="0" sldId="2147483709"/>
            <pc:sldLayoutMk cId="0" sldId="2147483719"/>
          </pc:sldLayoutMkLst>
        </pc:sldLayoutChg>
      </pc:sldMasterChg>
      <pc:sldMasterChg chg="add addSldLayout">
        <pc:chgData name="Amy Johnson" userId="S::amy.johnson@educationscotland.gov.scot::8b5cb6e7-6089-40fd-9ced-e5a7b48bebbc" providerId="AD" clId="Web-{5E4FC0AF-C9CF-6FF5-75CF-54834B527AD4}" dt="2023-06-22T08:49:14.437" v="0"/>
        <pc:sldMasterMkLst>
          <pc:docMk/>
          <pc:sldMasterMk cId="3344590050" sldId="2147483731"/>
        </pc:sldMasterMkLst>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1852532341" sldId="2147483732"/>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3543992336" sldId="2147483733"/>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1765463771" sldId="2147483734"/>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1590626848" sldId="2147483735"/>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3849053363" sldId="2147483736"/>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1441298090" sldId="2147483737"/>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3080057367" sldId="2147483738"/>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476426806" sldId="2147483739"/>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1069830330" sldId="2147483740"/>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813123228" sldId="2147483741"/>
          </pc:sldLayoutMkLst>
        </pc:sldLayoutChg>
        <pc:sldLayoutChg chg="add">
          <pc:chgData name="Amy Johnson" userId="S::amy.johnson@educationscotland.gov.scot::8b5cb6e7-6089-40fd-9ced-e5a7b48bebbc" providerId="AD" clId="Web-{5E4FC0AF-C9CF-6FF5-75CF-54834B527AD4}" dt="2023-06-22T08:49:14.437" v="0"/>
          <pc:sldLayoutMkLst>
            <pc:docMk/>
            <pc:sldMasterMk cId="3344590050" sldId="2147483731"/>
            <pc:sldLayoutMk cId="1352036601" sldId="2147483742"/>
          </pc:sldLayoutMkLst>
        </pc:sldLayoutChg>
      </pc:sldMasterChg>
    </pc:docChg>
  </pc:docChgLst>
  <pc:docChgLst>
    <pc:chgData name="Hannah Brown" userId="S::hannah.brown@educationscotland.gov.scot::36cb03c5-7275-4731-bea2-5e870a21d078" providerId="AD" clId="Web-{64A78736-4968-4B3A-8EDB-FCC41B073C2F}"/>
    <pc:docChg chg="modSld">
      <pc:chgData name="Hannah Brown" userId="S::hannah.brown@educationscotland.gov.scot::36cb03c5-7275-4731-bea2-5e870a21d078" providerId="AD" clId="Web-{64A78736-4968-4B3A-8EDB-FCC41B073C2F}" dt="2023-07-19T16:17:51.739" v="1"/>
      <pc:docMkLst>
        <pc:docMk/>
      </pc:docMkLst>
      <pc:sldChg chg="modNotes">
        <pc:chgData name="Hannah Brown" userId="S::hannah.brown@educationscotland.gov.scot::36cb03c5-7275-4731-bea2-5e870a21d078" providerId="AD" clId="Web-{64A78736-4968-4B3A-8EDB-FCC41B073C2F}" dt="2023-07-19T16:17:51.739" v="1"/>
        <pc:sldMkLst>
          <pc:docMk/>
          <pc:sldMk cId="1849224265" sldId="2759"/>
        </pc:sldMkLst>
      </pc:sldChg>
    </pc:docChg>
  </pc:docChgLst>
  <pc:docChgLst>
    <pc:chgData name="Melina Valdelievre" userId="S::melina.valdelievre@educationscotland.gov.scot::b86915ba-22b5-4859-b2b1-4a7ef34b48d1" providerId="AD" clId="Web-{3A1A6C14-AF60-41D9-86E0-06E0695CBA58}"/>
    <pc:docChg chg="addSld addMainMaster modMainMaster">
      <pc:chgData name="Melina Valdelievre" userId="S::melina.valdelievre@educationscotland.gov.scot::b86915ba-22b5-4859-b2b1-4a7ef34b48d1" providerId="AD" clId="Web-{3A1A6C14-AF60-41D9-86E0-06E0695CBA58}" dt="2023-06-22T21:23:22.795" v="0"/>
      <pc:docMkLst>
        <pc:docMk/>
      </pc:docMkLst>
      <pc:sldChg chg="add">
        <pc:chgData name="Melina Valdelievre" userId="S::melina.valdelievre@educationscotland.gov.scot::b86915ba-22b5-4859-b2b1-4a7ef34b48d1" providerId="AD" clId="Web-{3A1A6C14-AF60-41D9-86E0-06E0695CBA58}" dt="2023-06-22T21:23:22.795" v="0"/>
        <pc:sldMkLst>
          <pc:docMk/>
          <pc:sldMk cId="3268029421" sldId="264"/>
        </pc:sldMkLst>
      </pc:sldChg>
      <pc:sldMasterChg chg="add addSldLayout">
        <pc:chgData name="Melina Valdelievre" userId="S::melina.valdelievre@educationscotland.gov.scot::b86915ba-22b5-4859-b2b1-4a7ef34b48d1" providerId="AD" clId="Web-{3A1A6C14-AF60-41D9-86E0-06E0695CBA58}" dt="2023-06-22T21:23:22.795" v="0"/>
        <pc:sldMasterMkLst>
          <pc:docMk/>
          <pc:sldMasterMk cId="2902609743" sldId="2147483660"/>
        </pc:sldMasterMkLst>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522551531" sldId="2147483661"/>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2187354663" sldId="2147483662"/>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2121600569" sldId="2147483663"/>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894059172" sldId="2147483664"/>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1161623630" sldId="2147483665"/>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3056562024" sldId="2147483666"/>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1182192879" sldId="2147483667"/>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508103727" sldId="2147483668"/>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777079810" sldId="2147483669"/>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314897625" sldId="2147483670"/>
          </pc:sldLayoutMkLst>
        </pc:sldLayoutChg>
        <pc:sldLayoutChg chg="add">
          <pc:chgData name="Melina Valdelievre" userId="S::melina.valdelievre@educationscotland.gov.scot::b86915ba-22b5-4859-b2b1-4a7ef34b48d1" providerId="AD" clId="Web-{3A1A6C14-AF60-41D9-86E0-06E0695CBA58}" dt="2023-06-22T21:23:22.795" v="0"/>
          <pc:sldLayoutMkLst>
            <pc:docMk/>
            <pc:sldMasterMk cId="2902609743" sldId="2147483660"/>
            <pc:sldLayoutMk cId="743238970" sldId="2147483671"/>
          </pc:sldLayoutMkLst>
        </pc:sldLayoutChg>
      </pc:sldMasterChg>
      <pc:sldMasterChg chg="replId modSldLayout">
        <pc:chgData name="Melina Valdelievre" userId="S::melina.valdelievre@educationscotland.gov.scot::b86915ba-22b5-4859-b2b1-4a7ef34b48d1" providerId="AD" clId="Web-{3A1A6C14-AF60-41D9-86E0-06E0695CBA58}" dt="2023-06-22T21:23:22.795" v="0"/>
        <pc:sldMasterMkLst>
          <pc:docMk/>
          <pc:sldMasterMk cId="2460954070" sldId="2147483696"/>
        </pc:sldMasterMkLst>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2385387890" sldId="2147483697"/>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949138452" sldId="2147483698"/>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2591524520" sldId="2147483699"/>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1203092039" sldId="2147483700"/>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3733172339" sldId="2147483701"/>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3210312558" sldId="2147483702"/>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3146388984" sldId="2147483703"/>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3171841454" sldId="2147483704"/>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1718958274" sldId="2147483705"/>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2202905451" sldId="2147483706"/>
          </pc:sldLayoutMkLst>
        </pc:sldLayoutChg>
        <pc:sldLayoutChg chg="replId">
          <pc:chgData name="Melina Valdelievre" userId="S::melina.valdelievre@educationscotland.gov.scot::b86915ba-22b5-4859-b2b1-4a7ef34b48d1" providerId="AD" clId="Web-{3A1A6C14-AF60-41D9-86E0-06E0695CBA58}" dt="2023-06-22T21:23:22.795" v="0"/>
          <pc:sldLayoutMkLst>
            <pc:docMk/>
            <pc:sldMasterMk cId="2460954070" sldId="2147483696"/>
            <pc:sldLayoutMk cId="3479445657" sldId="2147483707"/>
          </pc:sldLayoutMkLst>
        </pc:sldLayoutChg>
      </pc:sldMasterChg>
    </pc:docChg>
  </pc:docChgLst>
  <pc:docChgLst>
    <pc:chgData name="Hannah Brown" userId="36cb03c5-7275-4731-bea2-5e870a21d078" providerId="ADAL" clId="{36A7E58F-14EA-4D6D-8BDE-5F5D4E151F90}"/>
    <pc:docChg chg="custSel addSld delSld modSld delMainMaster">
      <pc:chgData name="Hannah Brown" userId="36cb03c5-7275-4731-bea2-5e870a21d078" providerId="ADAL" clId="{36A7E58F-14EA-4D6D-8BDE-5F5D4E151F90}" dt="2023-07-13T15:12:34.744" v="2665" actId="113"/>
      <pc:docMkLst>
        <pc:docMk/>
      </pc:docMkLst>
      <pc:sldChg chg="del">
        <pc:chgData name="Hannah Brown" userId="36cb03c5-7275-4731-bea2-5e870a21d078" providerId="ADAL" clId="{36A7E58F-14EA-4D6D-8BDE-5F5D4E151F90}" dt="2023-07-13T13:30:18.237" v="1" actId="2696"/>
        <pc:sldMkLst>
          <pc:docMk/>
          <pc:sldMk cId="109857222" sldId="256"/>
        </pc:sldMkLst>
      </pc:sldChg>
      <pc:sldChg chg="del">
        <pc:chgData name="Hannah Brown" userId="36cb03c5-7275-4731-bea2-5e870a21d078" providerId="ADAL" clId="{36A7E58F-14EA-4D6D-8BDE-5F5D4E151F90}" dt="2023-07-13T13:30:18.237" v="1" actId="2696"/>
        <pc:sldMkLst>
          <pc:docMk/>
          <pc:sldMk cId="2918516404" sldId="257"/>
        </pc:sldMkLst>
      </pc:sldChg>
      <pc:sldChg chg="modNotesTx">
        <pc:chgData name="Hannah Brown" userId="36cb03c5-7275-4731-bea2-5e870a21d078" providerId="ADAL" clId="{36A7E58F-14EA-4D6D-8BDE-5F5D4E151F90}" dt="2023-07-13T15:12:34.744" v="2665" actId="113"/>
        <pc:sldMkLst>
          <pc:docMk/>
          <pc:sldMk cId="3210765910" sldId="261"/>
        </pc:sldMkLst>
      </pc:sldChg>
      <pc:sldChg chg="modNotesTx">
        <pc:chgData name="Hannah Brown" userId="36cb03c5-7275-4731-bea2-5e870a21d078" providerId="ADAL" clId="{36A7E58F-14EA-4D6D-8BDE-5F5D4E151F90}" dt="2023-07-13T15:09:51.293" v="2641" actId="20577"/>
        <pc:sldMkLst>
          <pc:docMk/>
          <pc:sldMk cId="2238875913" sldId="262"/>
        </pc:sldMkLst>
      </pc:sldChg>
      <pc:sldChg chg="modSp add mod modCm">
        <pc:chgData name="Hannah Brown" userId="36cb03c5-7275-4731-bea2-5e870a21d078" providerId="ADAL" clId="{36A7E58F-14EA-4D6D-8BDE-5F5D4E151F90}" dt="2023-07-13T13:36:55.253" v="151" actId="20577"/>
        <pc:sldMkLst>
          <pc:docMk/>
          <pc:sldMk cId="1717420105" sldId="267"/>
        </pc:sldMkLst>
        <pc:spChg chg="mod">
          <ac:chgData name="Hannah Brown" userId="36cb03c5-7275-4731-bea2-5e870a21d078" providerId="ADAL" clId="{36A7E58F-14EA-4D6D-8BDE-5F5D4E151F90}" dt="2023-07-13T13:36:55.253" v="151" actId="20577"/>
          <ac:spMkLst>
            <pc:docMk/>
            <pc:sldMk cId="1717420105" sldId="267"/>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Hannah Brown" userId="36cb03c5-7275-4731-bea2-5e870a21d078" providerId="ADAL" clId="{36A7E58F-14EA-4D6D-8BDE-5F5D4E151F90}" dt="2023-07-13T13:36:55.253" v="151" actId="20577"/>
              <pc2:cmMkLst xmlns:pc2="http://schemas.microsoft.com/office/powerpoint/2019/9/main/command">
                <pc:docMk/>
                <pc:sldMk cId="1717420105" sldId="267"/>
                <pc2:cmMk id="{FF1BA1C2-F5E9-479B-9EF8-7834E07FE554}"/>
              </pc2:cmMkLst>
            </pc226:cmChg>
          </p:ext>
        </pc:extLst>
      </pc:sldChg>
      <pc:sldChg chg="add">
        <pc:chgData name="Hannah Brown" userId="36cb03c5-7275-4731-bea2-5e870a21d078" providerId="ADAL" clId="{36A7E58F-14EA-4D6D-8BDE-5F5D4E151F90}" dt="2023-07-13T13:30:11.838" v="0"/>
        <pc:sldMkLst>
          <pc:docMk/>
          <pc:sldMk cId="2944124281" sldId="2705"/>
        </pc:sldMkLst>
      </pc:sldChg>
      <pc:sldChg chg="add">
        <pc:chgData name="Hannah Brown" userId="36cb03c5-7275-4731-bea2-5e870a21d078" providerId="ADAL" clId="{36A7E58F-14EA-4D6D-8BDE-5F5D4E151F90}" dt="2023-07-13T13:30:11.838" v="0"/>
        <pc:sldMkLst>
          <pc:docMk/>
          <pc:sldMk cId="501462812" sldId="2750"/>
        </pc:sldMkLst>
      </pc:sldChg>
      <pc:sldChg chg="add">
        <pc:chgData name="Hannah Brown" userId="36cb03c5-7275-4731-bea2-5e870a21d078" providerId="ADAL" clId="{36A7E58F-14EA-4D6D-8BDE-5F5D4E151F90}" dt="2023-07-13T13:30:11.838" v="0"/>
        <pc:sldMkLst>
          <pc:docMk/>
          <pc:sldMk cId="1650509081" sldId="2753"/>
        </pc:sldMkLst>
      </pc:sldChg>
      <pc:sldChg chg="add">
        <pc:chgData name="Hannah Brown" userId="36cb03c5-7275-4731-bea2-5e870a21d078" providerId="ADAL" clId="{36A7E58F-14EA-4D6D-8BDE-5F5D4E151F90}" dt="2023-07-13T13:30:11.838" v="0"/>
        <pc:sldMkLst>
          <pc:docMk/>
          <pc:sldMk cId="3131038661" sldId="2755"/>
        </pc:sldMkLst>
      </pc:sldChg>
      <pc:sldChg chg="add">
        <pc:chgData name="Hannah Brown" userId="36cb03c5-7275-4731-bea2-5e870a21d078" providerId="ADAL" clId="{36A7E58F-14EA-4D6D-8BDE-5F5D4E151F90}" dt="2023-07-13T13:30:11.838" v="0"/>
        <pc:sldMkLst>
          <pc:docMk/>
          <pc:sldMk cId="3191348224" sldId="2756"/>
        </pc:sldMkLst>
      </pc:sldChg>
      <pc:sldChg chg="addSp delSp modSp modNotesTx">
        <pc:chgData name="Hannah Brown" userId="36cb03c5-7275-4731-bea2-5e870a21d078" providerId="ADAL" clId="{36A7E58F-14EA-4D6D-8BDE-5F5D4E151F90}" dt="2023-07-13T14:53:35.786" v="1973" actId="20577"/>
        <pc:sldMkLst>
          <pc:docMk/>
          <pc:sldMk cId="3565269286" sldId="2757"/>
        </pc:sldMkLst>
        <pc:picChg chg="del mod">
          <ac:chgData name="Hannah Brown" userId="36cb03c5-7275-4731-bea2-5e870a21d078" providerId="ADAL" clId="{36A7E58F-14EA-4D6D-8BDE-5F5D4E151F90}" dt="2023-07-13T13:55:16.944" v="1949" actId="478"/>
          <ac:picMkLst>
            <pc:docMk/>
            <pc:sldMk cId="3565269286" sldId="2757"/>
            <ac:picMk id="2" creationId="{00000000-0000-0000-0000-000000000000}"/>
          </ac:picMkLst>
        </pc:picChg>
        <pc:picChg chg="add">
          <ac:chgData name="Hannah Brown" userId="36cb03c5-7275-4731-bea2-5e870a21d078" providerId="ADAL" clId="{36A7E58F-14EA-4D6D-8BDE-5F5D4E151F90}" dt="2023-07-13T13:55:37.819" v="1950"/>
          <ac:picMkLst>
            <pc:docMk/>
            <pc:sldMk cId="3565269286" sldId="2757"/>
            <ac:picMk id="3" creationId="{3ACE9D3D-4A72-A4D5-49DD-E8CBA0DE0747}"/>
          </ac:picMkLst>
        </pc:picChg>
        <pc:picChg chg="add del mod">
          <ac:chgData name="Hannah Brown" userId="36cb03c5-7275-4731-bea2-5e870a21d078" providerId="ADAL" clId="{36A7E58F-14EA-4D6D-8BDE-5F5D4E151F90}" dt="2023-07-13T13:55:16.944" v="1949" actId="478"/>
          <ac:picMkLst>
            <pc:docMk/>
            <pc:sldMk cId="3565269286" sldId="2757"/>
            <ac:picMk id="1026" creationId="{0F81AF75-43A3-909B-3A61-B3FEA3CCEB78}"/>
          </ac:picMkLst>
        </pc:picChg>
      </pc:sldChg>
      <pc:sldMasterChg chg="del delSldLayout">
        <pc:chgData name="Hannah Brown" userId="36cb03c5-7275-4731-bea2-5e870a21d078" providerId="ADAL" clId="{36A7E58F-14EA-4D6D-8BDE-5F5D4E151F90}" dt="2023-07-13T13:30:18.237" v="1" actId="2696"/>
        <pc:sldMasterMkLst>
          <pc:docMk/>
          <pc:sldMasterMk cId="2460954070" sldId="2147483696"/>
        </pc:sldMasterMkLst>
        <pc:sldLayoutChg chg="del">
          <pc:chgData name="Hannah Brown" userId="36cb03c5-7275-4731-bea2-5e870a21d078" providerId="ADAL" clId="{36A7E58F-14EA-4D6D-8BDE-5F5D4E151F90}" dt="2023-07-13T13:30:18.237" v="1" actId="2696"/>
          <pc:sldLayoutMkLst>
            <pc:docMk/>
            <pc:sldMasterMk cId="2460954070" sldId="2147483696"/>
            <pc:sldLayoutMk cId="2385387890" sldId="2147483697"/>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949138452" sldId="2147483698"/>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2591524520" sldId="2147483699"/>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1203092039" sldId="2147483700"/>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3733172339" sldId="2147483701"/>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3210312558" sldId="2147483702"/>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3146388984" sldId="2147483703"/>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3171841454" sldId="2147483704"/>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1718958274" sldId="2147483705"/>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2202905451" sldId="2147483706"/>
          </pc:sldLayoutMkLst>
        </pc:sldLayoutChg>
        <pc:sldLayoutChg chg="del">
          <pc:chgData name="Hannah Brown" userId="36cb03c5-7275-4731-bea2-5e870a21d078" providerId="ADAL" clId="{36A7E58F-14EA-4D6D-8BDE-5F5D4E151F90}" dt="2023-07-13T13:30:18.237" v="1" actId="2696"/>
          <pc:sldLayoutMkLst>
            <pc:docMk/>
            <pc:sldMasterMk cId="2460954070" sldId="2147483696"/>
            <pc:sldLayoutMk cId="3479445657" sldId="2147483707"/>
          </pc:sldLayoutMkLst>
        </pc:sldLayoutChg>
      </pc:sldMasterChg>
    </pc:docChg>
  </pc:docChgLst>
  <pc:docChgLst>
    <pc:chgData name="Hannah Brown" userId="S::hannah.brown@educationscotland.gov.scot::36cb03c5-7275-4731-bea2-5e870a21d078" providerId="AD" clId="Web-{F43735BE-340C-82F3-E90F-AFF4368C1FB9}"/>
    <pc:docChg chg="addSld delSld modSld">
      <pc:chgData name="Hannah Brown" userId="S::hannah.brown@educationscotland.gov.scot::36cb03c5-7275-4731-bea2-5e870a21d078" providerId="AD" clId="Web-{F43735BE-340C-82F3-E90F-AFF4368C1FB9}" dt="2023-07-19T15:32:30.698" v="2723"/>
      <pc:docMkLst>
        <pc:docMk/>
      </pc:docMkLst>
      <pc:sldChg chg="del modNotes">
        <pc:chgData name="Hannah Brown" userId="S::hannah.brown@educationscotland.gov.scot::36cb03c5-7275-4731-bea2-5e870a21d078" providerId="AD" clId="Web-{F43735BE-340C-82F3-E90F-AFF4368C1FB9}" dt="2023-07-19T14:33:16.444" v="1866"/>
        <pc:sldMkLst>
          <pc:docMk/>
          <pc:sldMk cId="1478049743" sldId="258"/>
        </pc:sldMkLst>
      </pc:sldChg>
      <pc:sldChg chg="addSp delSp modSp del">
        <pc:chgData name="Hannah Brown" userId="S::hannah.brown@educationscotland.gov.scot::36cb03c5-7275-4731-bea2-5e870a21d078" providerId="AD" clId="Web-{F43735BE-340C-82F3-E90F-AFF4368C1FB9}" dt="2023-07-19T13:16:07.235" v="375"/>
        <pc:sldMkLst>
          <pc:docMk/>
          <pc:sldMk cId="3210765910" sldId="261"/>
        </pc:sldMkLst>
        <pc:spChg chg="add del">
          <ac:chgData name="Hannah Brown" userId="S::hannah.brown@educationscotland.gov.scot::36cb03c5-7275-4731-bea2-5e870a21d078" providerId="AD" clId="Web-{F43735BE-340C-82F3-E90F-AFF4368C1FB9}" dt="2023-07-19T13:04:18.636" v="24"/>
          <ac:spMkLst>
            <pc:docMk/>
            <pc:sldMk cId="3210765910" sldId="261"/>
            <ac:spMk id="2" creationId="{496CCFDB-7DC3-E4EA-F1A8-DFBC65DB9778}"/>
          </ac:spMkLst>
        </pc:spChg>
        <pc:picChg chg="mod">
          <ac:chgData name="Hannah Brown" userId="S::hannah.brown@educationscotland.gov.scot::36cb03c5-7275-4731-bea2-5e870a21d078" providerId="AD" clId="Web-{F43735BE-340C-82F3-E90F-AFF4368C1FB9}" dt="2023-07-19T13:04:23.167" v="25" actId="1076"/>
          <ac:picMkLst>
            <pc:docMk/>
            <pc:sldMk cId="3210765910" sldId="261"/>
            <ac:picMk id="3" creationId="{00000000-0000-0000-0000-000000000000}"/>
          </ac:picMkLst>
        </pc:picChg>
      </pc:sldChg>
      <pc:sldChg chg="modNotes">
        <pc:chgData name="Hannah Brown" userId="S::hannah.brown@educationscotland.gov.scot::36cb03c5-7275-4731-bea2-5e870a21d078" providerId="AD" clId="Web-{F43735BE-340C-82F3-E90F-AFF4368C1FB9}" dt="2023-07-19T13:03:36.447" v="17"/>
        <pc:sldMkLst>
          <pc:docMk/>
          <pc:sldMk cId="2238875913" sldId="262"/>
        </pc:sldMkLst>
      </pc:sldChg>
      <pc:sldChg chg="delSp modSp modNotes">
        <pc:chgData name="Hannah Brown" userId="S::hannah.brown@educationscotland.gov.scot::36cb03c5-7275-4731-bea2-5e870a21d078" providerId="AD" clId="Web-{F43735BE-340C-82F3-E90F-AFF4368C1FB9}" dt="2023-07-19T15:32:21.229" v="2722"/>
        <pc:sldMkLst>
          <pc:docMk/>
          <pc:sldMk cId="3268029421" sldId="264"/>
        </pc:sldMkLst>
        <pc:picChg chg="mod">
          <ac:chgData name="Hannah Brown" userId="S::hannah.brown@educationscotland.gov.scot::36cb03c5-7275-4731-bea2-5e870a21d078" providerId="AD" clId="Web-{F43735BE-340C-82F3-E90F-AFF4368C1FB9}" dt="2023-07-19T15:26:38.579" v="2624" actId="14100"/>
          <ac:picMkLst>
            <pc:docMk/>
            <pc:sldMk cId="3268029421" sldId="264"/>
            <ac:picMk id="5" creationId="{3AF2CAF5-D431-9D39-54C0-64E173DC66C0}"/>
          </ac:picMkLst>
        </pc:picChg>
        <pc:picChg chg="del">
          <ac:chgData name="Hannah Brown" userId="S::hannah.brown@educationscotland.gov.scot::36cb03c5-7275-4731-bea2-5e870a21d078" providerId="AD" clId="Web-{F43735BE-340C-82F3-E90F-AFF4368C1FB9}" dt="2023-07-19T15:26:31.688" v="2622"/>
          <ac:picMkLst>
            <pc:docMk/>
            <pc:sldMk cId="3268029421" sldId="264"/>
            <ac:picMk id="7" creationId="{6E87DE1C-84D6-015D-A5D5-849C30BEBB53}"/>
          </ac:picMkLst>
        </pc:picChg>
      </pc:sldChg>
      <pc:sldChg chg="del">
        <pc:chgData name="Hannah Brown" userId="S::hannah.brown@educationscotland.gov.scot::36cb03c5-7275-4731-bea2-5e870a21d078" providerId="AD" clId="Web-{F43735BE-340C-82F3-E90F-AFF4368C1FB9}" dt="2023-07-19T15:32:30.698" v="2723"/>
        <pc:sldMkLst>
          <pc:docMk/>
          <pc:sldMk cId="1354940457" sldId="266"/>
        </pc:sldMkLst>
      </pc:sldChg>
      <pc:sldChg chg="modSp">
        <pc:chgData name="Hannah Brown" userId="S::hannah.brown@educationscotland.gov.scot::36cb03c5-7275-4731-bea2-5e870a21d078" providerId="AD" clId="Web-{F43735BE-340C-82F3-E90F-AFF4368C1FB9}" dt="2023-07-19T13:03:46.729" v="19" actId="14100"/>
        <pc:sldMkLst>
          <pc:docMk/>
          <pc:sldMk cId="3565269286" sldId="2757"/>
        </pc:sldMkLst>
        <pc:picChg chg="mod">
          <ac:chgData name="Hannah Brown" userId="S::hannah.brown@educationscotland.gov.scot::36cb03c5-7275-4731-bea2-5e870a21d078" providerId="AD" clId="Web-{F43735BE-340C-82F3-E90F-AFF4368C1FB9}" dt="2023-07-19T13:03:43.291" v="18" actId="14100"/>
          <ac:picMkLst>
            <pc:docMk/>
            <pc:sldMk cId="3565269286" sldId="2757"/>
            <ac:picMk id="2" creationId="{0EAE7067-08D7-FFA4-C3CC-5B973429E962}"/>
          </ac:picMkLst>
        </pc:picChg>
        <pc:picChg chg="mod">
          <ac:chgData name="Hannah Brown" userId="S::hannah.brown@educationscotland.gov.scot::36cb03c5-7275-4731-bea2-5e870a21d078" providerId="AD" clId="Web-{F43735BE-340C-82F3-E90F-AFF4368C1FB9}" dt="2023-07-19T13:03:46.729" v="19" actId="14100"/>
          <ac:picMkLst>
            <pc:docMk/>
            <pc:sldMk cId="3565269286" sldId="2757"/>
            <ac:picMk id="7" creationId="{0D1F8A83-8A84-2856-A4B0-D23D1D7D5C33}"/>
          </ac:picMkLst>
        </pc:picChg>
      </pc:sldChg>
      <pc:sldChg chg="modNotes">
        <pc:chgData name="Hannah Brown" userId="S::hannah.brown@educationscotland.gov.scot::36cb03c5-7275-4731-bea2-5e870a21d078" providerId="AD" clId="Web-{F43735BE-340C-82F3-E90F-AFF4368C1FB9}" dt="2023-07-19T15:25:08.342" v="2621"/>
        <pc:sldMkLst>
          <pc:docMk/>
          <pc:sldMk cId="1849224265" sldId="2759"/>
        </pc:sldMkLst>
      </pc:sldChg>
      <pc:sldChg chg="addSp modSp new mod modClrScheme chgLayout modNotes">
        <pc:chgData name="Hannah Brown" userId="S::hannah.brown@educationscotland.gov.scot::36cb03c5-7275-4731-bea2-5e870a21d078" providerId="AD" clId="Web-{F43735BE-340C-82F3-E90F-AFF4368C1FB9}" dt="2023-07-19T14:20:30.376" v="1662"/>
        <pc:sldMkLst>
          <pc:docMk/>
          <pc:sldMk cId="4002210133" sldId="2762"/>
        </pc:sldMkLst>
        <pc:spChg chg="add mod">
          <ac:chgData name="Hannah Brown" userId="S::hannah.brown@educationscotland.gov.scot::36cb03c5-7275-4731-bea2-5e870a21d078" providerId="AD" clId="Web-{F43735BE-340C-82F3-E90F-AFF4368C1FB9}" dt="2023-07-19T13:08:41.284" v="194" actId="20577"/>
          <ac:spMkLst>
            <pc:docMk/>
            <pc:sldMk cId="4002210133" sldId="2762"/>
            <ac:spMk id="2" creationId="{9BDA016F-4909-C92E-E9AE-C8EA7226B65A}"/>
          </ac:spMkLst>
        </pc:spChg>
        <pc:spChg chg="add mod">
          <ac:chgData name="Hannah Brown" userId="S::hannah.brown@educationscotland.gov.scot::36cb03c5-7275-4731-bea2-5e870a21d078" providerId="AD" clId="Web-{F43735BE-340C-82F3-E90F-AFF4368C1FB9}" dt="2023-07-19T13:05:19.841" v="49" actId="20577"/>
          <ac:spMkLst>
            <pc:docMk/>
            <pc:sldMk cId="4002210133" sldId="2762"/>
            <ac:spMk id="3" creationId="{7C50C0F1-658D-834C-EBFE-57359E3C1D82}"/>
          </ac:spMkLst>
        </pc:spChg>
        <pc:spChg chg="add mod">
          <ac:chgData name="Hannah Brown" userId="S::hannah.brown@educationscotland.gov.scot::36cb03c5-7275-4731-bea2-5e870a21d078" providerId="AD" clId="Web-{F43735BE-340C-82F3-E90F-AFF4368C1FB9}" dt="2023-07-19T13:11:39.618" v="370" actId="14100"/>
          <ac:spMkLst>
            <pc:docMk/>
            <pc:sldMk cId="4002210133" sldId="2762"/>
            <ac:spMk id="4" creationId="{5957D8AA-733D-D74A-922B-44253AC33F59}"/>
          </ac:spMkLst>
        </pc:spChg>
        <pc:spChg chg="add mod">
          <ac:chgData name="Hannah Brown" userId="S::hannah.brown@educationscotland.gov.scot::36cb03c5-7275-4731-bea2-5e870a21d078" providerId="AD" clId="Web-{F43735BE-340C-82F3-E90F-AFF4368C1FB9}" dt="2023-07-19T13:05:36.435" v="58" actId="20577"/>
          <ac:spMkLst>
            <pc:docMk/>
            <pc:sldMk cId="4002210133" sldId="2762"/>
            <ac:spMk id="5" creationId="{7A443B4A-1A1F-ABE2-9642-83EA07ACDC39}"/>
          </ac:spMkLst>
        </pc:spChg>
        <pc:spChg chg="add mod">
          <ac:chgData name="Hannah Brown" userId="S::hannah.brown@educationscotland.gov.scot::36cb03c5-7275-4731-bea2-5e870a21d078" providerId="AD" clId="Web-{F43735BE-340C-82F3-E90F-AFF4368C1FB9}" dt="2023-07-19T13:11:43.024" v="371" actId="14100"/>
          <ac:spMkLst>
            <pc:docMk/>
            <pc:sldMk cId="4002210133" sldId="2762"/>
            <ac:spMk id="6" creationId="{7085DAD7-22B7-201D-9C10-CBD67E1880E9}"/>
          </ac:spMkLst>
        </pc:spChg>
        <pc:picChg chg="add">
          <ac:chgData name="Hannah Brown" userId="S::hannah.brown@educationscotland.gov.scot::36cb03c5-7275-4731-bea2-5e870a21d078" providerId="AD" clId="Web-{F43735BE-340C-82F3-E90F-AFF4368C1FB9}" dt="2023-07-19T13:15:50.313" v="372"/>
          <ac:picMkLst>
            <pc:docMk/>
            <pc:sldMk cId="4002210133" sldId="2762"/>
            <ac:picMk id="8" creationId="{96A9DA73-85A5-5041-A59D-F001ACAF98E8}"/>
          </ac:picMkLst>
        </pc:picChg>
      </pc:sldChg>
      <pc:sldChg chg="addSp delSp modSp new modNotes">
        <pc:chgData name="Hannah Brown" userId="S::hannah.brown@educationscotland.gov.scot::36cb03c5-7275-4731-bea2-5e870a21d078" providerId="AD" clId="Web-{F43735BE-340C-82F3-E90F-AFF4368C1FB9}" dt="2023-07-19T14:33:51.617" v="1888"/>
        <pc:sldMkLst>
          <pc:docMk/>
          <pc:sldMk cId="1885342050" sldId="2763"/>
        </pc:sldMkLst>
        <pc:spChg chg="mod">
          <ac:chgData name="Hannah Brown" userId="S::hannah.brown@educationscotland.gov.scot::36cb03c5-7275-4731-bea2-5e870a21d078" providerId="AD" clId="Web-{F43735BE-340C-82F3-E90F-AFF4368C1FB9}" dt="2023-07-19T14:24:51.665" v="1790" actId="20577"/>
          <ac:spMkLst>
            <pc:docMk/>
            <pc:sldMk cId="1885342050" sldId="2763"/>
            <ac:spMk id="2" creationId="{1D51ECEB-4427-D47D-84C0-C3E0B2F29B43}"/>
          </ac:spMkLst>
        </pc:spChg>
        <pc:spChg chg="del">
          <ac:chgData name="Hannah Brown" userId="S::hannah.brown@educationscotland.gov.scot::36cb03c5-7275-4731-bea2-5e870a21d078" providerId="AD" clId="Web-{F43735BE-340C-82F3-E90F-AFF4368C1FB9}" dt="2023-07-19T14:24:27.164" v="1780"/>
          <ac:spMkLst>
            <pc:docMk/>
            <pc:sldMk cId="1885342050" sldId="2763"/>
            <ac:spMk id="3" creationId="{7C1683C2-B3DA-7A00-89FB-DC440CDE7EA6}"/>
          </ac:spMkLst>
        </pc:spChg>
        <pc:spChg chg="del">
          <ac:chgData name="Hannah Brown" userId="S::hannah.brown@educationscotland.gov.scot::36cb03c5-7275-4731-bea2-5e870a21d078" providerId="AD" clId="Web-{F43735BE-340C-82F3-E90F-AFF4368C1FB9}" dt="2023-07-19T14:24:26.273" v="1779"/>
          <ac:spMkLst>
            <pc:docMk/>
            <pc:sldMk cId="1885342050" sldId="2763"/>
            <ac:spMk id="4" creationId="{022308CA-AAB8-4C15-1163-3BB297B7DDC7}"/>
          </ac:spMkLst>
        </pc:spChg>
        <pc:spChg chg="del">
          <ac:chgData name="Hannah Brown" userId="S::hannah.brown@educationscotland.gov.scot::36cb03c5-7275-4731-bea2-5e870a21d078" providerId="AD" clId="Web-{F43735BE-340C-82F3-E90F-AFF4368C1FB9}" dt="2023-07-19T14:24:24.758" v="1778"/>
          <ac:spMkLst>
            <pc:docMk/>
            <pc:sldMk cId="1885342050" sldId="2763"/>
            <ac:spMk id="5" creationId="{2D1AB7CB-7D42-3A14-65F5-8A0E59E6A933}"/>
          </ac:spMkLst>
        </pc:spChg>
        <pc:spChg chg="del">
          <ac:chgData name="Hannah Brown" userId="S::hannah.brown@educationscotland.gov.scot::36cb03c5-7275-4731-bea2-5e870a21d078" providerId="AD" clId="Web-{F43735BE-340C-82F3-E90F-AFF4368C1FB9}" dt="2023-07-19T14:24:22.554" v="1777"/>
          <ac:spMkLst>
            <pc:docMk/>
            <pc:sldMk cId="1885342050" sldId="2763"/>
            <ac:spMk id="6" creationId="{C4E0CC84-DCD4-D440-87BD-E711E01A49FC}"/>
          </ac:spMkLst>
        </pc:spChg>
        <pc:spChg chg="add mod">
          <ac:chgData name="Hannah Brown" userId="S::hannah.brown@educationscotland.gov.scot::36cb03c5-7275-4731-bea2-5e870a21d078" providerId="AD" clId="Web-{F43735BE-340C-82F3-E90F-AFF4368C1FB9}" dt="2023-07-19T14:31:58.254" v="1863" actId="20577"/>
          <ac:spMkLst>
            <pc:docMk/>
            <pc:sldMk cId="1885342050" sldId="2763"/>
            <ac:spMk id="7" creationId="{6A88AB54-4DE4-E2B4-26DD-BF30F66465CA}"/>
          </ac:spMkLst>
        </pc:spChg>
        <pc:picChg chg="add">
          <ac:chgData name="Hannah Brown" userId="S::hannah.brown@educationscotland.gov.scot::36cb03c5-7275-4731-bea2-5e870a21d078" providerId="AD" clId="Web-{F43735BE-340C-82F3-E90F-AFF4368C1FB9}" dt="2023-07-19T14:32:58.506" v="1864"/>
          <ac:picMkLst>
            <pc:docMk/>
            <pc:sldMk cId="1885342050" sldId="2763"/>
            <ac:picMk id="9" creationId="{D73428F5-747D-26B4-5F6D-726899A7BD1E}"/>
          </ac:picMkLst>
        </pc:picChg>
      </pc:sldChg>
      <pc:sldChg chg="new del">
        <pc:chgData name="Hannah Brown" userId="S::hannah.brown@educationscotland.gov.scot::36cb03c5-7275-4731-bea2-5e870a21d078" providerId="AD" clId="Web-{F43735BE-340C-82F3-E90F-AFF4368C1FB9}" dt="2023-07-19T13:04:41.668" v="28"/>
        <pc:sldMkLst>
          <pc:docMk/>
          <pc:sldMk cId="4099092084" sldId="2763"/>
        </pc:sldMkLst>
      </pc:sldChg>
      <pc:sldChg chg="addSp delSp modSp new modNotes">
        <pc:chgData name="Hannah Brown" userId="S::hannah.brown@educationscotland.gov.scot::36cb03c5-7275-4731-bea2-5e870a21d078" providerId="AD" clId="Web-{F43735BE-340C-82F3-E90F-AFF4368C1FB9}" dt="2023-07-19T15:01:15.771" v="2077"/>
        <pc:sldMkLst>
          <pc:docMk/>
          <pc:sldMk cId="1771747887" sldId="2764"/>
        </pc:sldMkLst>
        <pc:spChg chg="mod">
          <ac:chgData name="Hannah Brown" userId="S::hannah.brown@educationscotland.gov.scot::36cb03c5-7275-4731-bea2-5e870a21d078" providerId="AD" clId="Web-{F43735BE-340C-82F3-E90F-AFF4368C1FB9}" dt="2023-07-19T14:34:08.399" v="1895" actId="20577"/>
          <ac:spMkLst>
            <pc:docMk/>
            <pc:sldMk cId="1771747887" sldId="2764"/>
            <ac:spMk id="2" creationId="{88826E3B-606A-F7EB-1C96-15E0E7E86726}"/>
          </ac:spMkLst>
        </pc:spChg>
        <pc:spChg chg="del">
          <ac:chgData name="Hannah Brown" userId="S::hannah.brown@educationscotland.gov.scot::36cb03c5-7275-4731-bea2-5e870a21d078" providerId="AD" clId="Web-{F43735BE-340C-82F3-E90F-AFF4368C1FB9}" dt="2023-07-19T14:34:16.149" v="1899"/>
          <ac:spMkLst>
            <pc:docMk/>
            <pc:sldMk cId="1771747887" sldId="2764"/>
            <ac:spMk id="3" creationId="{34D61A08-349D-734D-2EC9-BCDB9D7AF483}"/>
          </ac:spMkLst>
        </pc:spChg>
        <pc:spChg chg="del">
          <ac:chgData name="Hannah Brown" userId="S::hannah.brown@educationscotland.gov.scot::36cb03c5-7275-4731-bea2-5e870a21d078" providerId="AD" clId="Web-{F43735BE-340C-82F3-E90F-AFF4368C1FB9}" dt="2023-07-19T14:34:14.977" v="1898"/>
          <ac:spMkLst>
            <pc:docMk/>
            <pc:sldMk cId="1771747887" sldId="2764"/>
            <ac:spMk id="4" creationId="{3F45FD7A-9AD0-27AB-8262-D70E461EF3F7}"/>
          </ac:spMkLst>
        </pc:spChg>
        <pc:spChg chg="del">
          <ac:chgData name="Hannah Brown" userId="S::hannah.brown@educationscotland.gov.scot::36cb03c5-7275-4731-bea2-5e870a21d078" providerId="AD" clId="Web-{F43735BE-340C-82F3-E90F-AFF4368C1FB9}" dt="2023-07-19T14:34:14.071" v="1897"/>
          <ac:spMkLst>
            <pc:docMk/>
            <pc:sldMk cId="1771747887" sldId="2764"/>
            <ac:spMk id="5" creationId="{6777E2E2-DA8C-D7A0-1D4C-E47A188AA765}"/>
          </ac:spMkLst>
        </pc:spChg>
        <pc:spChg chg="del">
          <ac:chgData name="Hannah Brown" userId="S::hannah.brown@educationscotland.gov.scot::36cb03c5-7275-4731-bea2-5e870a21d078" providerId="AD" clId="Web-{F43735BE-340C-82F3-E90F-AFF4368C1FB9}" dt="2023-07-19T14:34:12.289" v="1896"/>
          <ac:spMkLst>
            <pc:docMk/>
            <pc:sldMk cId="1771747887" sldId="2764"/>
            <ac:spMk id="6" creationId="{F782CF83-52E8-F2AF-F2FE-7A5379B36754}"/>
          </ac:spMkLst>
        </pc:spChg>
        <pc:spChg chg="add mod">
          <ac:chgData name="Hannah Brown" userId="S::hannah.brown@educationscotland.gov.scot::36cb03c5-7275-4731-bea2-5e870a21d078" providerId="AD" clId="Web-{F43735BE-340C-82F3-E90F-AFF4368C1FB9}" dt="2023-07-19T14:47:15.295" v="2041" actId="1076"/>
          <ac:spMkLst>
            <pc:docMk/>
            <pc:sldMk cId="1771747887" sldId="2764"/>
            <ac:spMk id="10" creationId="{340DBC9C-9327-C68D-2919-30D225B6480C}"/>
          </ac:spMkLst>
        </pc:spChg>
        <pc:spChg chg="add mod">
          <ac:chgData name="Hannah Brown" userId="S::hannah.brown@educationscotland.gov.scot::36cb03c5-7275-4731-bea2-5e870a21d078" providerId="AD" clId="Web-{F43735BE-340C-82F3-E90F-AFF4368C1FB9}" dt="2023-07-19T14:47:23.045" v="2042" actId="1076"/>
          <ac:spMkLst>
            <pc:docMk/>
            <pc:sldMk cId="1771747887" sldId="2764"/>
            <ac:spMk id="11" creationId="{01D2E375-3A52-FAF1-C243-E2B556554D36}"/>
          </ac:spMkLst>
        </pc:spChg>
        <pc:spChg chg="add mod">
          <ac:chgData name="Hannah Brown" userId="S::hannah.brown@educationscotland.gov.scot::36cb03c5-7275-4731-bea2-5e870a21d078" providerId="AD" clId="Web-{F43735BE-340C-82F3-E90F-AFF4368C1FB9}" dt="2023-07-19T14:47:27.702" v="2043" actId="1076"/>
          <ac:spMkLst>
            <pc:docMk/>
            <pc:sldMk cId="1771747887" sldId="2764"/>
            <ac:spMk id="12" creationId="{4438639A-F936-9BE5-0FC5-36A62AD461A2}"/>
          </ac:spMkLst>
        </pc:spChg>
        <pc:spChg chg="add mod">
          <ac:chgData name="Hannah Brown" userId="S::hannah.brown@educationscotland.gov.scot::36cb03c5-7275-4731-bea2-5e870a21d078" providerId="AD" clId="Web-{F43735BE-340C-82F3-E90F-AFF4368C1FB9}" dt="2023-07-19T14:47:37.608" v="2045" actId="1076"/>
          <ac:spMkLst>
            <pc:docMk/>
            <pc:sldMk cId="1771747887" sldId="2764"/>
            <ac:spMk id="13" creationId="{E3770B6D-DB25-B739-C194-3FBD70BA67A2}"/>
          </ac:spMkLst>
        </pc:spChg>
        <pc:spChg chg="add mod">
          <ac:chgData name="Hannah Brown" userId="S::hannah.brown@educationscotland.gov.scot::36cb03c5-7275-4731-bea2-5e870a21d078" providerId="AD" clId="Web-{F43735BE-340C-82F3-E90F-AFF4368C1FB9}" dt="2023-07-19T14:47:42.812" v="2046" actId="1076"/>
          <ac:spMkLst>
            <pc:docMk/>
            <pc:sldMk cId="1771747887" sldId="2764"/>
            <ac:spMk id="14" creationId="{74122243-438E-0443-63C7-635405F14CAD}"/>
          </ac:spMkLst>
        </pc:spChg>
        <pc:spChg chg="add mod">
          <ac:chgData name="Hannah Brown" userId="S::hannah.brown@educationscotland.gov.scot::36cb03c5-7275-4731-bea2-5e870a21d078" providerId="AD" clId="Web-{F43735BE-340C-82F3-E90F-AFF4368C1FB9}" dt="2023-07-19T14:47:47.968" v="2047" actId="1076"/>
          <ac:spMkLst>
            <pc:docMk/>
            <pc:sldMk cId="1771747887" sldId="2764"/>
            <ac:spMk id="15" creationId="{9C10A23D-EB39-83BA-B203-49F2622A89E7}"/>
          </ac:spMkLst>
        </pc:spChg>
        <pc:spChg chg="add mod">
          <ac:chgData name="Hannah Brown" userId="S::hannah.brown@educationscotland.gov.scot::36cb03c5-7275-4731-bea2-5e870a21d078" providerId="AD" clId="Web-{F43735BE-340C-82F3-E90F-AFF4368C1FB9}" dt="2023-07-19T14:48:00.265" v="2048" actId="1076"/>
          <ac:spMkLst>
            <pc:docMk/>
            <pc:sldMk cId="1771747887" sldId="2764"/>
            <ac:spMk id="16" creationId="{24B0C2E7-A54D-9401-9AE2-69E3F3B8D8A7}"/>
          </ac:spMkLst>
        </pc:spChg>
        <pc:spChg chg="add del">
          <ac:chgData name="Hannah Brown" userId="S::hannah.brown@educationscotland.gov.scot::36cb03c5-7275-4731-bea2-5e870a21d078" providerId="AD" clId="Web-{F43735BE-340C-82F3-E90F-AFF4368C1FB9}" dt="2023-07-19T14:43:32.289" v="1996"/>
          <ac:spMkLst>
            <pc:docMk/>
            <pc:sldMk cId="1771747887" sldId="2764"/>
            <ac:spMk id="17" creationId="{E6E5013A-20E1-41D3-1329-65CD3FB06DC5}"/>
          </ac:spMkLst>
        </pc:spChg>
        <pc:spChg chg="add mod">
          <ac:chgData name="Hannah Brown" userId="S::hannah.brown@educationscotland.gov.scot::36cb03c5-7275-4731-bea2-5e870a21d078" providerId="AD" clId="Web-{F43735BE-340C-82F3-E90F-AFF4368C1FB9}" dt="2023-07-19T14:55:47.106" v="2049" actId="1076"/>
          <ac:spMkLst>
            <pc:docMk/>
            <pc:sldMk cId="1771747887" sldId="2764"/>
            <ac:spMk id="18" creationId="{912FEA09-1A8D-D955-7767-40F9CFCC0998}"/>
          </ac:spMkLst>
        </pc:spChg>
        <pc:graphicFrameChg chg="add del mod modGraphic">
          <ac:chgData name="Hannah Brown" userId="S::hannah.brown@educationscotland.gov.scot::36cb03c5-7275-4731-bea2-5e870a21d078" providerId="AD" clId="Web-{F43735BE-340C-82F3-E90F-AFF4368C1FB9}" dt="2023-07-19T14:35:37.854" v="1908"/>
          <ac:graphicFrameMkLst>
            <pc:docMk/>
            <pc:sldMk cId="1771747887" sldId="2764"/>
            <ac:graphicFrameMk id="7" creationId="{C76546ED-21C0-1774-0D19-27C9EEBA4ECC}"/>
          </ac:graphicFrameMkLst>
        </pc:graphicFrameChg>
        <pc:graphicFrameChg chg="add del mod modGraphic">
          <ac:chgData name="Hannah Brown" userId="S::hannah.brown@educationscotland.gov.scot::36cb03c5-7275-4731-bea2-5e870a21d078" providerId="AD" clId="Web-{F43735BE-340C-82F3-E90F-AFF4368C1FB9}" dt="2023-07-19T14:36:22.309" v="1915"/>
          <ac:graphicFrameMkLst>
            <pc:docMk/>
            <pc:sldMk cId="1771747887" sldId="2764"/>
            <ac:graphicFrameMk id="8" creationId="{8B8B7A3E-5176-D193-A4D1-241630854C5E}"/>
          </ac:graphicFrameMkLst>
        </pc:graphicFrameChg>
        <pc:graphicFrameChg chg="add mod modGraphic">
          <ac:chgData name="Hannah Brown" userId="S::hannah.brown@educationscotland.gov.scot::36cb03c5-7275-4731-bea2-5e870a21d078" providerId="AD" clId="Web-{F43735BE-340C-82F3-E90F-AFF4368C1FB9}" dt="2023-07-19T14:47:11.092" v="2040" actId="1076"/>
          <ac:graphicFrameMkLst>
            <pc:docMk/>
            <pc:sldMk cId="1771747887" sldId="2764"/>
            <ac:graphicFrameMk id="9" creationId="{D5E17D2A-AA10-3E11-21A4-C8268694E28C}"/>
          </ac:graphicFrameMkLst>
        </pc:graphicFrameChg>
        <pc:picChg chg="add">
          <ac:chgData name="Hannah Brown" userId="S::hannah.brown@educationscotland.gov.scot::36cb03c5-7275-4731-bea2-5e870a21d078" providerId="AD" clId="Web-{F43735BE-340C-82F3-E90F-AFF4368C1FB9}" dt="2023-07-19T14:44:46.635" v="2038"/>
          <ac:picMkLst>
            <pc:docMk/>
            <pc:sldMk cId="1771747887" sldId="2764"/>
            <ac:picMk id="20" creationId="{15817EB4-D5DE-3FC9-A006-44613AAE2F70}"/>
          </ac:picMkLst>
        </pc:picChg>
      </pc:sldChg>
    </pc:docChg>
  </pc:docChgLst>
  <pc:docChgLst>
    <pc:chgData name="Melina Valdelievre" userId="S::melina.valdelievre@educationscotland.gov.scot::b86915ba-22b5-4859-b2b1-4a7ef34b48d1" providerId="AD" clId="Web-{19C3B4A0-2A9F-9AAD-61EC-C8484B18B8D9}"/>
    <pc:docChg chg="modSld">
      <pc:chgData name="Melina Valdelievre" userId="S::melina.valdelievre@educationscotland.gov.scot::b86915ba-22b5-4859-b2b1-4a7ef34b48d1" providerId="AD" clId="Web-{19C3B4A0-2A9F-9AAD-61EC-C8484B18B8D9}" dt="2023-07-21T13:27:57.257" v="0" actId="20577"/>
      <pc:docMkLst>
        <pc:docMk/>
      </pc:docMkLst>
      <pc:sldChg chg="modSp">
        <pc:chgData name="Melina Valdelievre" userId="S::melina.valdelievre@educationscotland.gov.scot::b86915ba-22b5-4859-b2b1-4a7ef34b48d1" providerId="AD" clId="Web-{19C3B4A0-2A9F-9AAD-61EC-C8484B18B8D9}" dt="2023-07-21T13:27:57.257" v="0" actId="20577"/>
        <pc:sldMkLst>
          <pc:docMk/>
          <pc:sldMk cId="4002210133" sldId="2762"/>
        </pc:sldMkLst>
        <pc:spChg chg="mod">
          <ac:chgData name="Melina Valdelievre" userId="S::melina.valdelievre@educationscotland.gov.scot::b86915ba-22b5-4859-b2b1-4a7ef34b48d1" providerId="AD" clId="Web-{19C3B4A0-2A9F-9AAD-61EC-C8484B18B8D9}" dt="2023-07-21T13:27:57.257" v="0" actId="20577"/>
          <ac:spMkLst>
            <pc:docMk/>
            <pc:sldMk cId="4002210133" sldId="2762"/>
            <ac:spMk id="2" creationId="{9BDA016F-4909-C92E-E9AE-C8EA7226B65A}"/>
          </ac:spMkLst>
        </pc:spChg>
      </pc:sldChg>
    </pc:docChg>
  </pc:docChgLst>
  <pc:docChgLst>
    <pc:chgData name="Amy Johnson" userId="S::esajohnson@glow.gov.uk::725abed4-9e1b-4714-8e6d-66f8dd4d34e7" providerId="AD" clId="Web-{789A6912-7142-793B-E8C4-B46B48C29226}"/>
    <pc:docChg chg="addSld delSld modSld">
      <pc:chgData name="Amy Johnson" userId="S::esajohnson@glow.gov.uk::725abed4-9e1b-4714-8e6d-66f8dd4d34e7" providerId="AD" clId="Web-{789A6912-7142-793B-E8C4-B46B48C29226}" dt="2023-11-20T21:44:18.159" v="179"/>
      <pc:docMkLst>
        <pc:docMk/>
      </pc:docMkLst>
      <pc:sldChg chg="modSp">
        <pc:chgData name="Amy Johnson" userId="S::esajohnson@glow.gov.uk::725abed4-9e1b-4714-8e6d-66f8dd4d34e7" providerId="AD" clId="Web-{789A6912-7142-793B-E8C4-B46B48C29226}" dt="2023-11-20T21:38:36.788" v="95"/>
        <pc:sldMkLst>
          <pc:docMk/>
          <pc:sldMk cId="2238875913" sldId="262"/>
        </pc:sldMkLst>
        <pc:picChg chg="mod">
          <ac:chgData name="Amy Johnson" userId="S::esajohnson@glow.gov.uk::725abed4-9e1b-4714-8e6d-66f8dd4d34e7" providerId="AD" clId="Web-{789A6912-7142-793B-E8C4-B46B48C29226}" dt="2023-11-20T21:38:36.757" v="92"/>
          <ac:picMkLst>
            <pc:docMk/>
            <pc:sldMk cId="2238875913" sldId="262"/>
            <ac:picMk id="3" creationId="{00000000-0000-0000-0000-000000000000}"/>
          </ac:picMkLst>
        </pc:picChg>
        <pc:picChg chg="mod">
          <ac:chgData name="Amy Johnson" userId="S::esajohnson@glow.gov.uk::725abed4-9e1b-4714-8e6d-66f8dd4d34e7" providerId="AD" clId="Web-{789A6912-7142-793B-E8C4-B46B48C29226}" dt="2023-11-20T21:38:36.757" v="93"/>
          <ac:picMkLst>
            <pc:docMk/>
            <pc:sldMk cId="2238875913" sldId="262"/>
            <ac:picMk id="4" creationId="{00000000-0000-0000-0000-000000000000}"/>
          </ac:picMkLst>
        </pc:picChg>
        <pc:picChg chg="mod">
          <ac:chgData name="Amy Johnson" userId="S::esajohnson@glow.gov.uk::725abed4-9e1b-4714-8e6d-66f8dd4d34e7" providerId="AD" clId="Web-{789A6912-7142-793B-E8C4-B46B48C29226}" dt="2023-11-20T21:38:36.757" v="94"/>
          <ac:picMkLst>
            <pc:docMk/>
            <pc:sldMk cId="2238875913" sldId="262"/>
            <ac:picMk id="5" creationId="{00000000-0000-0000-0000-000000000000}"/>
          </ac:picMkLst>
        </pc:picChg>
        <pc:picChg chg="mod">
          <ac:chgData name="Amy Johnson" userId="S::esajohnson@glow.gov.uk::725abed4-9e1b-4714-8e6d-66f8dd4d34e7" providerId="AD" clId="Web-{789A6912-7142-793B-E8C4-B46B48C29226}" dt="2023-11-20T21:38:36.788" v="95"/>
          <ac:picMkLst>
            <pc:docMk/>
            <pc:sldMk cId="2238875913" sldId="262"/>
            <ac:picMk id="6" creationId="{00000000-0000-0000-0000-000000000000}"/>
          </ac:picMkLst>
        </pc:picChg>
      </pc:sldChg>
      <pc:sldChg chg="delSp modSp del">
        <pc:chgData name="Amy Johnson" userId="S::esajohnson@glow.gov.uk::725abed4-9e1b-4714-8e6d-66f8dd4d34e7" providerId="AD" clId="Web-{789A6912-7142-793B-E8C4-B46B48C29226}" dt="2023-11-20T21:32:00.911" v="9"/>
        <pc:sldMkLst>
          <pc:docMk/>
          <pc:sldMk cId="3268029421" sldId="264"/>
        </pc:sldMkLst>
        <pc:picChg chg="del">
          <ac:chgData name="Amy Johnson" userId="S::esajohnson@glow.gov.uk::725abed4-9e1b-4714-8e6d-66f8dd4d34e7" providerId="AD" clId="Web-{789A6912-7142-793B-E8C4-B46B48C29226}" dt="2023-11-20T21:31:14.737" v="5"/>
          <ac:picMkLst>
            <pc:docMk/>
            <pc:sldMk cId="3268029421" sldId="264"/>
            <ac:picMk id="5" creationId="{3AF2CAF5-D431-9D39-54C0-64E173DC66C0}"/>
          </ac:picMkLst>
        </pc:picChg>
        <pc:picChg chg="del mod">
          <ac:chgData name="Amy Johnson" userId="S::esajohnson@glow.gov.uk::725abed4-9e1b-4714-8e6d-66f8dd4d34e7" providerId="AD" clId="Web-{789A6912-7142-793B-E8C4-B46B48C29226}" dt="2023-11-20T21:31:50.520" v="7"/>
          <ac:picMkLst>
            <pc:docMk/>
            <pc:sldMk cId="3268029421" sldId="264"/>
            <ac:picMk id="8" creationId="{AFDE4203-0AE1-3229-1920-179E333E8832}"/>
          </ac:picMkLst>
        </pc:picChg>
      </pc:sldChg>
      <pc:sldChg chg="addSp delSp modSp">
        <pc:chgData name="Amy Johnson" userId="S::esajohnson@glow.gov.uk::725abed4-9e1b-4714-8e6d-66f8dd4d34e7" providerId="AD" clId="Web-{789A6912-7142-793B-E8C4-B46B48C29226}" dt="2023-11-20T21:44:18.159" v="179"/>
        <pc:sldMkLst>
          <pc:docMk/>
          <pc:sldMk cId="1717420105" sldId="267"/>
        </pc:sldMkLst>
        <pc:spChg chg="add del mod">
          <ac:chgData name="Amy Johnson" userId="S::esajohnson@glow.gov.uk::725abed4-9e1b-4714-8e6d-66f8dd4d34e7" providerId="AD" clId="Web-{789A6912-7142-793B-E8C4-B46B48C29226}" dt="2023-11-20T21:42:58.078" v="163"/>
          <ac:spMkLst>
            <pc:docMk/>
            <pc:sldMk cId="1717420105" sldId="267"/>
            <ac:spMk id="6" creationId="{66D5E335-3DEA-D017-22C1-1C628594BB81}"/>
          </ac:spMkLst>
        </pc:spChg>
        <pc:spChg chg="add del mod">
          <ac:chgData name="Amy Johnson" userId="S::esajohnson@glow.gov.uk::725abed4-9e1b-4714-8e6d-66f8dd4d34e7" providerId="AD" clId="Web-{789A6912-7142-793B-E8C4-B46B48C29226}" dt="2023-11-20T21:43:06.016" v="168"/>
          <ac:spMkLst>
            <pc:docMk/>
            <pc:sldMk cId="1717420105" sldId="267"/>
            <ac:spMk id="8" creationId="{741577EC-1C23-9E84-7899-36A5F5E09295}"/>
          </ac:spMkLst>
        </pc:spChg>
        <pc:spChg chg="add del mod">
          <ac:chgData name="Amy Johnson" userId="S::esajohnson@glow.gov.uk::725abed4-9e1b-4714-8e6d-66f8dd4d34e7" providerId="AD" clId="Web-{789A6912-7142-793B-E8C4-B46B48C29226}" dt="2023-11-20T21:43:22.735" v="173"/>
          <ac:spMkLst>
            <pc:docMk/>
            <pc:sldMk cId="1717420105" sldId="267"/>
            <ac:spMk id="14" creationId="{9761FB6C-DF43-2E2C-372A-6628C751982C}"/>
          </ac:spMkLst>
        </pc:spChg>
        <pc:picChg chg="mod">
          <ac:chgData name="Amy Johnson" userId="S::esajohnson@glow.gov.uk::725abed4-9e1b-4714-8e6d-66f8dd4d34e7" providerId="AD" clId="Web-{789A6912-7142-793B-E8C4-B46B48C29226}" dt="2023-11-20T21:42:45.455" v="159"/>
          <ac:picMkLst>
            <pc:docMk/>
            <pc:sldMk cId="1717420105" sldId="267"/>
            <ac:picMk id="2" creationId="{00000000-0000-0000-0000-000000000000}"/>
          </ac:picMkLst>
        </pc:picChg>
        <pc:picChg chg="mod">
          <ac:chgData name="Amy Johnson" userId="S::esajohnson@glow.gov.uk::725abed4-9e1b-4714-8e6d-66f8dd4d34e7" providerId="AD" clId="Web-{789A6912-7142-793B-E8C4-B46B48C29226}" dt="2023-11-20T21:43:57.221" v="177"/>
          <ac:picMkLst>
            <pc:docMk/>
            <pc:sldMk cId="1717420105" sldId="267"/>
            <ac:picMk id="4" creationId="{00000000-0000-0000-0000-000000000000}"/>
          </ac:picMkLst>
        </pc:picChg>
        <pc:picChg chg="mod">
          <ac:chgData name="Amy Johnson" userId="S::esajohnson@glow.gov.uk::725abed4-9e1b-4714-8e6d-66f8dd4d34e7" providerId="AD" clId="Web-{789A6912-7142-793B-E8C4-B46B48C29226}" dt="2023-11-20T21:43:10.157" v="169"/>
          <ac:picMkLst>
            <pc:docMk/>
            <pc:sldMk cId="1717420105" sldId="267"/>
            <ac:picMk id="5" creationId="{00000000-0000-0000-0000-000000000000}"/>
          </ac:picMkLst>
        </pc:picChg>
        <pc:picChg chg="mod">
          <ac:chgData name="Amy Johnson" userId="S::esajohnson@glow.gov.uk::725abed4-9e1b-4714-8e6d-66f8dd4d34e7" providerId="AD" clId="Web-{789A6912-7142-793B-E8C4-B46B48C29226}" dt="2023-11-20T21:43:47.393" v="176"/>
          <ac:picMkLst>
            <pc:docMk/>
            <pc:sldMk cId="1717420105" sldId="267"/>
            <ac:picMk id="10" creationId="{9BA73947-ABDA-F7FE-8ADF-853B1A61052D}"/>
          </ac:picMkLst>
        </pc:picChg>
        <pc:picChg chg="mod">
          <ac:chgData name="Amy Johnson" userId="S::esajohnson@glow.gov.uk::725abed4-9e1b-4714-8e6d-66f8dd4d34e7" providerId="AD" clId="Web-{789A6912-7142-793B-E8C4-B46B48C29226}" dt="2023-11-20T21:44:09.425" v="178"/>
          <ac:picMkLst>
            <pc:docMk/>
            <pc:sldMk cId="1717420105" sldId="267"/>
            <ac:picMk id="11" creationId="{00000000-0000-0000-0000-000000000000}"/>
          </ac:picMkLst>
        </pc:picChg>
        <pc:picChg chg="mod">
          <ac:chgData name="Amy Johnson" userId="S::esajohnson@glow.gov.uk::725abed4-9e1b-4714-8e6d-66f8dd4d34e7" providerId="AD" clId="Web-{789A6912-7142-793B-E8C4-B46B48C29226}" dt="2023-11-20T21:43:30.079" v="175"/>
          <ac:picMkLst>
            <pc:docMk/>
            <pc:sldMk cId="1717420105" sldId="267"/>
            <ac:picMk id="12" creationId="{00000000-0000-0000-0000-000000000000}"/>
          </ac:picMkLst>
        </pc:picChg>
        <pc:picChg chg="mod">
          <ac:chgData name="Amy Johnson" userId="S::esajohnson@glow.gov.uk::725abed4-9e1b-4714-8e6d-66f8dd4d34e7" providerId="AD" clId="Web-{789A6912-7142-793B-E8C4-B46B48C29226}" dt="2023-11-20T21:44:18.159" v="179"/>
          <ac:picMkLst>
            <pc:docMk/>
            <pc:sldMk cId="1717420105" sldId="267"/>
            <ac:picMk id="13" creationId="{00000000-0000-0000-0000-000000000000}"/>
          </ac:picMkLst>
        </pc:picChg>
      </pc:sldChg>
      <pc:sldChg chg="modSp">
        <pc:chgData name="Amy Johnson" userId="S::esajohnson@glow.gov.uk::725abed4-9e1b-4714-8e6d-66f8dd4d34e7" providerId="AD" clId="Web-{789A6912-7142-793B-E8C4-B46B48C29226}" dt="2023-11-20T21:41:42.951" v="152"/>
        <pc:sldMkLst>
          <pc:docMk/>
          <pc:sldMk cId="2944124281" sldId="2705"/>
        </pc:sldMkLst>
        <pc:picChg chg="mod">
          <ac:chgData name="Amy Johnson" userId="S::esajohnson@glow.gov.uk::725abed4-9e1b-4714-8e6d-66f8dd4d34e7" providerId="AD" clId="Web-{789A6912-7142-793B-E8C4-B46B48C29226}" dt="2023-11-20T21:41:42.951" v="152"/>
          <ac:picMkLst>
            <pc:docMk/>
            <pc:sldMk cId="2944124281" sldId="2705"/>
            <ac:picMk id="2" creationId="{00000000-0000-0000-0000-000000000000}"/>
          </ac:picMkLst>
        </pc:picChg>
      </pc:sldChg>
      <pc:sldChg chg="modSp">
        <pc:chgData name="Amy Johnson" userId="S::esajohnson@glow.gov.uk::725abed4-9e1b-4714-8e6d-66f8dd4d34e7" providerId="AD" clId="Web-{789A6912-7142-793B-E8C4-B46B48C29226}" dt="2023-11-20T21:42:42.250" v="158"/>
        <pc:sldMkLst>
          <pc:docMk/>
          <pc:sldMk cId="1650509081" sldId="2753"/>
        </pc:sldMkLst>
        <pc:picChg chg="mod">
          <ac:chgData name="Amy Johnson" userId="S::esajohnson@glow.gov.uk::725abed4-9e1b-4714-8e6d-66f8dd4d34e7" providerId="AD" clId="Web-{789A6912-7142-793B-E8C4-B46B48C29226}" dt="2023-11-20T21:42:00.592" v="154"/>
          <ac:picMkLst>
            <pc:docMk/>
            <pc:sldMk cId="1650509081" sldId="2753"/>
            <ac:picMk id="3" creationId="{FC139E9D-A0EB-175F-86DD-496B90926E25}"/>
          </ac:picMkLst>
        </pc:picChg>
        <pc:picChg chg="mod">
          <ac:chgData name="Amy Johnson" userId="S::esajohnson@glow.gov.uk::725abed4-9e1b-4714-8e6d-66f8dd4d34e7" providerId="AD" clId="Web-{789A6912-7142-793B-E8C4-B46B48C29226}" dt="2023-11-20T21:42:42.250" v="158"/>
          <ac:picMkLst>
            <pc:docMk/>
            <pc:sldMk cId="1650509081" sldId="2753"/>
            <ac:picMk id="15" creationId="{47BD87C8-FBEF-5817-0136-95D3C3D6AA52}"/>
          </ac:picMkLst>
        </pc:picChg>
      </pc:sldChg>
      <pc:sldChg chg="modSp">
        <pc:chgData name="Amy Johnson" userId="S::esajohnson@glow.gov.uk::725abed4-9e1b-4714-8e6d-66f8dd4d34e7" providerId="AD" clId="Web-{789A6912-7142-793B-E8C4-B46B48C29226}" dt="2023-11-20T21:41:46.217" v="153"/>
        <pc:sldMkLst>
          <pc:docMk/>
          <pc:sldMk cId="3131038661" sldId="2755"/>
        </pc:sldMkLst>
        <pc:picChg chg="mod">
          <ac:chgData name="Amy Johnson" userId="S::esajohnson@glow.gov.uk::725abed4-9e1b-4714-8e6d-66f8dd4d34e7" providerId="AD" clId="Web-{789A6912-7142-793B-E8C4-B46B48C29226}" dt="2023-11-20T21:41:46.217" v="153"/>
          <ac:picMkLst>
            <pc:docMk/>
            <pc:sldMk cId="3131038661" sldId="2755"/>
            <ac:picMk id="5" creationId="{4484EC2C-4745-4FCF-8D1D-E9CB34F3164C}"/>
          </ac:picMkLst>
        </pc:picChg>
      </pc:sldChg>
      <pc:sldChg chg="modSp">
        <pc:chgData name="Amy Johnson" userId="S::esajohnson@glow.gov.uk::725abed4-9e1b-4714-8e6d-66f8dd4d34e7" providerId="AD" clId="Web-{789A6912-7142-793B-E8C4-B46B48C29226}" dt="2023-11-20T21:42:24.187" v="157"/>
        <pc:sldMkLst>
          <pc:docMk/>
          <pc:sldMk cId="3191348224" sldId="2756"/>
        </pc:sldMkLst>
        <pc:picChg chg="mod">
          <ac:chgData name="Amy Johnson" userId="S::esajohnson@glow.gov.uk::725abed4-9e1b-4714-8e6d-66f8dd4d34e7" providerId="AD" clId="Web-{789A6912-7142-793B-E8C4-B46B48C29226}" dt="2023-11-20T21:42:24.187" v="157"/>
          <ac:picMkLst>
            <pc:docMk/>
            <pc:sldMk cId="3191348224" sldId="2756"/>
            <ac:picMk id="2" creationId="{00000000-0000-0000-0000-000000000000}"/>
          </ac:picMkLst>
        </pc:picChg>
      </pc:sldChg>
      <pc:sldChg chg="modSp">
        <pc:chgData name="Amy Johnson" userId="S::esajohnson@glow.gov.uk::725abed4-9e1b-4714-8e6d-66f8dd4d34e7" providerId="AD" clId="Web-{789A6912-7142-793B-E8C4-B46B48C29226}" dt="2023-11-20T21:40:50.090" v="150"/>
        <pc:sldMkLst>
          <pc:docMk/>
          <pc:sldMk cId="3565269286" sldId="2757"/>
        </pc:sldMkLst>
        <pc:picChg chg="mod">
          <ac:chgData name="Amy Johnson" userId="S::esajohnson@glow.gov.uk::725abed4-9e1b-4714-8e6d-66f8dd4d34e7" providerId="AD" clId="Web-{789A6912-7142-793B-E8C4-B46B48C29226}" dt="2023-11-20T21:40:50.090" v="150"/>
          <ac:picMkLst>
            <pc:docMk/>
            <pc:sldMk cId="3565269286" sldId="2757"/>
            <ac:picMk id="2" creationId="{0EAE7067-08D7-FFA4-C3CC-5B973429E962}"/>
          </ac:picMkLst>
        </pc:picChg>
        <pc:picChg chg="mod">
          <ac:chgData name="Amy Johnson" userId="S::esajohnson@glow.gov.uk::725abed4-9e1b-4714-8e6d-66f8dd4d34e7" providerId="AD" clId="Web-{789A6912-7142-793B-E8C4-B46B48C29226}" dt="2023-11-20T21:39:57.385" v="131"/>
          <ac:picMkLst>
            <pc:docMk/>
            <pc:sldMk cId="3565269286" sldId="2757"/>
            <ac:picMk id="7" creationId="{0D1F8A83-8A84-2856-A4B0-D23D1D7D5C33}"/>
          </ac:picMkLst>
        </pc:picChg>
      </pc:sldChg>
      <pc:sldChg chg="del">
        <pc:chgData name="Amy Johnson" userId="S::esajohnson@glow.gov.uk::725abed4-9e1b-4714-8e6d-66f8dd4d34e7" providerId="AD" clId="Web-{789A6912-7142-793B-E8C4-B46B48C29226}" dt="2023-11-20T21:30:57.018" v="3"/>
        <pc:sldMkLst>
          <pc:docMk/>
          <pc:sldMk cId="1849224265" sldId="2759"/>
        </pc:sldMkLst>
      </pc:sldChg>
      <pc:sldChg chg="modSp">
        <pc:chgData name="Amy Johnson" userId="S::esajohnson@glow.gov.uk::725abed4-9e1b-4714-8e6d-66f8dd4d34e7" providerId="AD" clId="Web-{789A6912-7142-793B-E8C4-B46B48C29226}" dt="2023-11-20T21:37:52.490" v="87"/>
        <pc:sldMkLst>
          <pc:docMk/>
          <pc:sldMk cId="3816517056" sldId="2760"/>
        </pc:sldMkLst>
        <pc:picChg chg="mod">
          <ac:chgData name="Amy Johnson" userId="S::esajohnson@glow.gov.uk::725abed4-9e1b-4714-8e6d-66f8dd4d34e7" providerId="AD" clId="Web-{789A6912-7142-793B-E8C4-B46B48C29226}" dt="2023-11-20T21:37:52.490" v="87"/>
          <ac:picMkLst>
            <pc:docMk/>
            <pc:sldMk cId="3816517056" sldId="2760"/>
            <ac:picMk id="3" creationId="{CEE256A8-AE22-4329-B67D-6B875915442C}"/>
          </ac:picMkLst>
        </pc:picChg>
      </pc:sldChg>
      <pc:sldChg chg="modSp">
        <pc:chgData name="Amy Johnson" userId="S::esajohnson@glow.gov.uk::725abed4-9e1b-4714-8e6d-66f8dd4d34e7" providerId="AD" clId="Web-{789A6912-7142-793B-E8C4-B46B48C29226}" dt="2023-11-20T21:41:31.200" v="151"/>
        <pc:sldMkLst>
          <pc:docMk/>
          <pc:sldMk cId="2019708421" sldId="2761"/>
        </pc:sldMkLst>
        <pc:grpChg chg="mod">
          <ac:chgData name="Amy Johnson" userId="S::esajohnson@glow.gov.uk::725abed4-9e1b-4714-8e6d-66f8dd4d34e7" providerId="AD" clId="Web-{789A6912-7142-793B-E8C4-B46B48C29226}" dt="2023-11-20T21:41:31.200" v="151"/>
          <ac:grpSpMkLst>
            <pc:docMk/>
            <pc:sldMk cId="2019708421" sldId="2761"/>
            <ac:grpSpMk id="48" creationId="{37C01D15-024F-818E-2C4A-C7335FA3776A}"/>
          </ac:grpSpMkLst>
        </pc:grpChg>
      </pc:sldChg>
      <pc:sldChg chg="modSp">
        <pc:chgData name="Amy Johnson" userId="S::esajohnson@glow.gov.uk::725abed4-9e1b-4714-8e6d-66f8dd4d34e7" providerId="AD" clId="Web-{789A6912-7142-793B-E8C4-B46B48C29226}" dt="2023-11-20T21:38:23.553" v="90"/>
        <pc:sldMkLst>
          <pc:docMk/>
          <pc:sldMk cId="4002210133" sldId="2762"/>
        </pc:sldMkLst>
        <pc:picChg chg="mod">
          <ac:chgData name="Amy Johnson" userId="S::esajohnson@glow.gov.uk::725abed4-9e1b-4714-8e6d-66f8dd4d34e7" providerId="AD" clId="Web-{789A6912-7142-793B-E8C4-B46B48C29226}" dt="2023-11-20T21:38:23.553" v="90"/>
          <ac:picMkLst>
            <pc:docMk/>
            <pc:sldMk cId="4002210133" sldId="2762"/>
            <ac:picMk id="8" creationId="{96A9DA73-85A5-5041-A59D-F001ACAF98E8}"/>
          </ac:picMkLst>
        </pc:picChg>
      </pc:sldChg>
      <pc:sldChg chg="modSp">
        <pc:chgData name="Amy Johnson" userId="S::esajohnson@glow.gov.uk::725abed4-9e1b-4714-8e6d-66f8dd4d34e7" providerId="AD" clId="Web-{789A6912-7142-793B-E8C4-B46B48C29226}" dt="2023-11-20T21:38:28.694" v="91"/>
        <pc:sldMkLst>
          <pc:docMk/>
          <pc:sldMk cId="1885342050" sldId="2763"/>
        </pc:sldMkLst>
        <pc:picChg chg="mod">
          <ac:chgData name="Amy Johnson" userId="S::esajohnson@glow.gov.uk::725abed4-9e1b-4714-8e6d-66f8dd4d34e7" providerId="AD" clId="Web-{789A6912-7142-793B-E8C4-B46B48C29226}" dt="2023-11-20T21:38:28.694" v="91"/>
          <ac:picMkLst>
            <pc:docMk/>
            <pc:sldMk cId="1885342050" sldId="2763"/>
            <ac:picMk id="9" creationId="{D73428F5-747D-26B4-5F6D-726899A7BD1E}"/>
          </ac:picMkLst>
        </pc:picChg>
      </pc:sldChg>
      <pc:sldChg chg="modSp">
        <pc:chgData name="Amy Johnson" userId="S::esajohnson@glow.gov.uk::725abed4-9e1b-4714-8e6d-66f8dd4d34e7" providerId="AD" clId="Web-{789A6912-7142-793B-E8C4-B46B48C29226}" dt="2023-11-20T21:38:18.475" v="89"/>
        <pc:sldMkLst>
          <pc:docMk/>
          <pc:sldMk cId="1771747887" sldId="2764"/>
        </pc:sldMkLst>
        <pc:picChg chg="mod">
          <ac:chgData name="Amy Johnson" userId="S::esajohnson@glow.gov.uk::725abed4-9e1b-4714-8e6d-66f8dd4d34e7" providerId="AD" clId="Web-{789A6912-7142-793B-E8C4-B46B48C29226}" dt="2023-11-20T21:38:18.475" v="89"/>
          <ac:picMkLst>
            <pc:docMk/>
            <pc:sldMk cId="1771747887" sldId="2764"/>
            <ac:picMk id="20" creationId="{15817EB4-D5DE-3FC9-A006-44613AAE2F70}"/>
          </ac:picMkLst>
        </pc:picChg>
      </pc:sldChg>
      <pc:sldChg chg="modSp">
        <pc:chgData name="Amy Johnson" userId="S::esajohnson@glow.gov.uk::725abed4-9e1b-4714-8e6d-66f8dd4d34e7" providerId="AD" clId="Web-{789A6912-7142-793B-E8C4-B46B48C29226}" dt="2023-11-20T21:35:27.610" v="86"/>
        <pc:sldMkLst>
          <pc:docMk/>
          <pc:sldMk cId="1510888304" sldId="2765"/>
        </pc:sldMkLst>
        <pc:picChg chg="mod">
          <ac:chgData name="Amy Johnson" userId="S::esajohnson@glow.gov.uk::725abed4-9e1b-4714-8e6d-66f8dd4d34e7" providerId="AD" clId="Web-{789A6912-7142-793B-E8C4-B46B48C29226}" dt="2023-11-20T21:35:17.500" v="82"/>
          <ac:picMkLst>
            <pc:docMk/>
            <pc:sldMk cId="1510888304" sldId="2765"/>
            <ac:picMk id="2" creationId="{5A62B24E-3EFD-B432-6B3B-4F044AE8AC46}"/>
          </ac:picMkLst>
        </pc:picChg>
        <pc:picChg chg="mod">
          <ac:chgData name="Amy Johnson" userId="S::esajohnson@glow.gov.uk::725abed4-9e1b-4714-8e6d-66f8dd4d34e7" providerId="AD" clId="Web-{789A6912-7142-793B-E8C4-B46B48C29226}" dt="2023-11-20T21:35:27.610" v="86"/>
          <ac:picMkLst>
            <pc:docMk/>
            <pc:sldMk cId="1510888304" sldId="2765"/>
            <ac:picMk id="3" creationId="{75FCCC92-402A-B42A-58B9-318230A9D66A}"/>
          </ac:picMkLst>
        </pc:picChg>
        <pc:picChg chg="mod">
          <ac:chgData name="Amy Johnson" userId="S::esajohnson@glow.gov.uk::725abed4-9e1b-4714-8e6d-66f8dd4d34e7" providerId="AD" clId="Web-{789A6912-7142-793B-E8C4-B46B48C29226}" dt="2023-11-20T21:35:20.125" v="83"/>
          <ac:picMkLst>
            <pc:docMk/>
            <pc:sldMk cId="1510888304" sldId="2765"/>
            <ac:picMk id="5" creationId="{63497B97-A484-1920-6509-802A4167E8AF}"/>
          </ac:picMkLst>
        </pc:picChg>
        <pc:picChg chg="mod">
          <ac:chgData name="Amy Johnson" userId="S::esajohnson@glow.gov.uk::725abed4-9e1b-4714-8e6d-66f8dd4d34e7" providerId="AD" clId="Web-{789A6912-7142-793B-E8C4-B46B48C29226}" dt="2023-11-20T21:35:23.281" v="85"/>
          <ac:picMkLst>
            <pc:docMk/>
            <pc:sldMk cId="1510888304" sldId="2765"/>
            <ac:picMk id="15" creationId="{2F940D2C-E5C6-5AD8-360A-FA2224BBB18B}"/>
          </ac:picMkLst>
        </pc:picChg>
      </pc:sldChg>
      <pc:sldChg chg="modSp">
        <pc:chgData name="Amy Johnson" userId="S::esajohnson@glow.gov.uk::725abed4-9e1b-4714-8e6d-66f8dd4d34e7" providerId="AD" clId="Web-{789A6912-7142-793B-E8C4-B46B48C29226}" dt="2023-11-20T21:37:57.255" v="88"/>
        <pc:sldMkLst>
          <pc:docMk/>
          <pc:sldMk cId="3074437477" sldId="2766"/>
        </pc:sldMkLst>
        <pc:picChg chg="mod">
          <ac:chgData name="Amy Johnson" userId="S::esajohnson@glow.gov.uk::725abed4-9e1b-4714-8e6d-66f8dd4d34e7" providerId="AD" clId="Web-{789A6912-7142-793B-E8C4-B46B48C29226}" dt="2023-11-20T21:37:57.255" v="88"/>
          <ac:picMkLst>
            <pc:docMk/>
            <pc:sldMk cId="3074437477" sldId="2766"/>
            <ac:picMk id="12" creationId="{0EA6FC52-B4E5-86A6-CB22-60CCD004DB9E}"/>
          </ac:picMkLst>
        </pc:picChg>
      </pc:sldChg>
      <pc:sldChg chg="add modNotes">
        <pc:chgData name="Amy Johnson" userId="S::esajohnson@glow.gov.uk::725abed4-9e1b-4714-8e6d-66f8dd4d34e7" providerId="AD" clId="Web-{789A6912-7142-793B-E8C4-B46B48C29226}" dt="2023-11-20T21:30:56.533" v="2"/>
        <pc:sldMkLst>
          <pc:docMk/>
          <pc:sldMk cId="3509872323" sldId="2767"/>
        </pc:sldMkLst>
      </pc:sldChg>
      <pc:sldChg chg="add del replId">
        <pc:chgData name="Amy Johnson" userId="S::esajohnson@glow.gov.uk::725abed4-9e1b-4714-8e6d-66f8dd4d34e7" providerId="AD" clId="Web-{789A6912-7142-793B-E8C4-B46B48C29226}" dt="2023-11-20T21:34:27.558" v="77"/>
        <pc:sldMkLst>
          <pc:docMk/>
          <pc:sldMk cId="709874975" sldId="2768"/>
        </pc:sldMkLst>
      </pc:sldChg>
      <pc:sldChg chg="addSp delSp modSp add replId modNotes">
        <pc:chgData name="Amy Johnson" userId="S::esajohnson@glow.gov.uk::725abed4-9e1b-4714-8e6d-66f8dd4d34e7" providerId="AD" clId="Web-{789A6912-7142-793B-E8C4-B46B48C29226}" dt="2023-11-20T21:35:04.796" v="81"/>
        <pc:sldMkLst>
          <pc:docMk/>
          <pc:sldMk cId="1810768049" sldId="2769"/>
        </pc:sldMkLst>
        <pc:spChg chg="mod">
          <ac:chgData name="Amy Johnson" userId="S::esajohnson@glow.gov.uk::725abed4-9e1b-4714-8e6d-66f8dd4d34e7" providerId="AD" clId="Web-{789A6912-7142-793B-E8C4-B46B48C29226}" dt="2023-11-20T21:32:06.630" v="10" actId="20577"/>
          <ac:spMkLst>
            <pc:docMk/>
            <pc:sldMk cId="1810768049" sldId="2769"/>
            <ac:spMk id="68964" creationId="{DF4621B7-FDAE-FFE1-5087-E18EDF2A5354}"/>
          </ac:spMkLst>
        </pc:spChg>
        <pc:spChg chg="del">
          <ac:chgData name="Amy Johnson" userId="S::esajohnson@glow.gov.uk::725abed4-9e1b-4714-8e6d-66f8dd4d34e7" providerId="AD" clId="Web-{789A6912-7142-793B-E8C4-B46B48C29226}" dt="2023-11-20T21:32:21.130" v="16"/>
          <ac:spMkLst>
            <pc:docMk/>
            <pc:sldMk cId="1810768049" sldId="2769"/>
            <ac:spMk id="68979" creationId="{0E865A60-EC87-D849-7872-45EF2691858F}"/>
          </ac:spMkLst>
        </pc:spChg>
        <pc:spChg chg="del">
          <ac:chgData name="Amy Johnson" userId="S::esajohnson@glow.gov.uk::725abed4-9e1b-4714-8e6d-66f8dd4d34e7" providerId="AD" clId="Web-{789A6912-7142-793B-E8C4-B46B48C29226}" dt="2023-11-20T21:32:21.130" v="15"/>
          <ac:spMkLst>
            <pc:docMk/>
            <pc:sldMk cId="1810768049" sldId="2769"/>
            <ac:spMk id="68980" creationId="{F2FDD415-A4CB-2103-C6C2-2736D50A6644}"/>
          </ac:spMkLst>
        </pc:spChg>
        <pc:spChg chg="del">
          <ac:chgData name="Amy Johnson" userId="S::esajohnson@glow.gov.uk::725abed4-9e1b-4714-8e6d-66f8dd4d34e7" providerId="AD" clId="Web-{789A6912-7142-793B-E8C4-B46B48C29226}" dt="2023-11-20T21:32:21.130" v="14"/>
          <ac:spMkLst>
            <pc:docMk/>
            <pc:sldMk cId="1810768049" sldId="2769"/>
            <ac:spMk id="68981" creationId="{53F51276-F821-BAD8-FBD8-46A5DF52E4F8}"/>
          </ac:spMkLst>
        </pc:spChg>
        <pc:spChg chg="del">
          <ac:chgData name="Amy Johnson" userId="S::esajohnson@glow.gov.uk::725abed4-9e1b-4714-8e6d-66f8dd4d34e7" providerId="AD" clId="Web-{789A6912-7142-793B-E8C4-B46B48C29226}" dt="2023-11-20T21:32:21.130" v="13"/>
          <ac:spMkLst>
            <pc:docMk/>
            <pc:sldMk cId="1810768049" sldId="2769"/>
            <ac:spMk id="68982" creationId="{7EC7D0A1-0423-B209-2E7C-C3E0D28D3947}"/>
          </ac:spMkLst>
        </pc:spChg>
        <pc:spChg chg="del">
          <ac:chgData name="Amy Johnson" userId="S::esajohnson@glow.gov.uk::725abed4-9e1b-4714-8e6d-66f8dd4d34e7" providerId="AD" clId="Web-{789A6912-7142-793B-E8C4-B46B48C29226}" dt="2023-11-20T21:32:21.130" v="12"/>
          <ac:spMkLst>
            <pc:docMk/>
            <pc:sldMk cId="1810768049" sldId="2769"/>
            <ac:spMk id="68983" creationId="{101C78E8-A803-F822-AE17-6CB047712A7C}"/>
          </ac:spMkLst>
        </pc:spChg>
        <pc:spChg chg="add mod">
          <ac:chgData name="Amy Johnson" userId="S::esajohnson@glow.gov.uk::725abed4-9e1b-4714-8e6d-66f8dd4d34e7" providerId="AD" clId="Web-{789A6912-7142-793B-E8C4-B46B48C29226}" dt="2023-11-20T21:34:23.245" v="76" actId="14100"/>
          <ac:spMkLst>
            <pc:docMk/>
            <pc:sldMk cId="1810768049" sldId="2769"/>
            <ac:spMk id="69231" creationId="{26DB7915-E79C-EC50-E0AB-80D2FA3FE923}"/>
          </ac:spMkLst>
        </pc:spChg>
        <pc:graphicFrameChg chg="del">
          <ac:chgData name="Amy Johnson" userId="S::esajohnson@glow.gov.uk::725abed4-9e1b-4714-8e6d-66f8dd4d34e7" providerId="AD" clId="Web-{789A6912-7142-793B-E8C4-B46B48C29226}" dt="2023-11-20T21:32:15.536" v="11"/>
          <ac:graphicFrameMkLst>
            <pc:docMk/>
            <pc:sldMk cId="1810768049" sldId="2769"/>
            <ac:graphicFrameMk id="3" creationId="{E41FCFAD-5CC3-48A4-4138-79FDAB66A934}"/>
          </ac:graphicFrameMkLst>
        </pc:graphicFrameChg>
        <pc:graphicFrameChg chg="add mod modGraphic">
          <ac:chgData name="Amy Johnson" userId="S::esajohnson@glow.gov.uk::725abed4-9e1b-4714-8e6d-66f8dd4d34e7" providerId="AD" clId="Web-{789A6912-7142-793B-E8C4-B46B48C29226}" dt="2023-11-20T21:35:04.796" v="81"/>
          <ac:graphicFrameMkLst>
            <pc:docMk/>
            <pc:sldMk cId="1810768049" sldId="2769"/>
            <ac:graphicFrameMk id="10" creationId="{0FA5DB52-1E75-7E42-2D7E-9E4073396778}"/>
          </ac:graphicFrameMkLst>
        </pc:graphicFrameChg>
      </pc:sldChg>
    </pc:docChg>
  </pc:docChgLst>
  <pc:docChgLst>
    <pc:chgData name="Melina Valdelievre" userId="S::melina.valdelievre@educationscotland.gov.scot::b86915ba-22b5-4859-b2b1-4a7ef34b48d1" providerId="AD" clId="Web-{16977CFA-BD80-2D09-032B-4A63B08C6FF0}"/>
    <pc:docChg chg="">
      <pc:chgData name="Melina Valdelievre" userId="S::melina.valdelievre@educationscotland.gov.scot::b86915ba-22b5-4859-b2b1-4a7ef34b48d1" providerId="AD" clId="Web-{16977CFA-BD80-2D09-032B-4A63B08C6FF0}" dt="2023-07-24T09:10:54.880" v="0"/>
      <pc:docMkLst>
        <pc:docMk/>
      </pc:docMkLst>
      <pc:sldChg chg="delCm">
        <pc:chgData name="Melina Valdelievre" userId="S::melina.valdelievre@educationscotland.gov.scot::b86915ba-22b5-4859-b2b1-4a7ef34b48d1" providerId="AD" clId="Web-{16977CFA-BD80-2D09-032B-4A63B08C6FF0}" dt="2023-07-24T09:10:54.880" v="0"/>
        <pc:sldMkLst>
          <pc:docMk/>
          <pc:sldMk cId="1717420105" sldId="267"/>
        </pc:sldMkLst>
        <pc:extLst>
          <p:ext xmlns:p="http://schemas.openxmlformats.org/presentationml/2006/main" uri="{D6D511B9-2390-475A-947B-AFAB55BFBCF1}">
            <pc226:cmChg xmlns:pc226="http://schemas.microsoft.com/office/powerpoint/2022/06/main/command" chg="del">
              <pc226:chgData name="Melina Valdelievre" userId="S::melina.valdelievre@educationscotland.gov.scot::b86915ba-22b5-4859-b2b1-4a7ef34b48d1" providerId="AD" clId="Web-{16977CFA-BD80-2D09-032B-4A63B08C6FF0}" dt="2023-07-24T09:10:54.880" v="0"/>
              <pc2:cmMkLst xmlns:pc2="http://schemas.microsoft.com/office/powerpoint/2019/9/main/command">
                <pc:docMk/>
                <pc:sldMk cId="1717420105" sldId="267"/>
                <pc2:cmMk id="{FF1BA1C2-F5E9-479B-9EF8-7834E07FE554}"/>
              </pc2:cmMkLst>
            </pc226:cmChg>
          </p:ext>
        </pc:extLst>
      </pc:sldChg>
    </pc:docChg>
  </pc:docChgLst>
  <pc:docChgLst>
    <pc:chgData name="Hannah Brown" userId="S::hannah.brown@educationscotland.gov.scot::36cb03c5-7275-4731-bea2-5e870a21d078" providerId="AD" clId="Web-{F4D29048-EABC-4BCC-B1C9-F3B70839B1A9}"/>
    <pc:docChg chg="modSld">
      <pc:chgData name="Hannah Brown" userId="S::hannah.brown@educationscotland.gov.scot::36cb03c5-7275-4731-bea2-5e870a21d078" providerId="AD" clId="Web-{F4D29048-EABC-4BCC-B1C9-F3B70839B1A9}" dt="2023-07-21T09:28:52.229" v="1"/>
      <pc:docMkLst>
        <pc:docMk/>
      </pc:docMkLst>
      <pc:sldChg chg="modNotes">
        <pc:chgData name="Hannah Brown" userId="S::hannah.brown@educationscotland.gov.scot::36cb03c5-7275-4731-bea2-5e870a21d078" providerId="AD" clId="Web-{F4D29048-EABC-4BCC-B1C9-F3B70839B1A9}" dt="2023-07-21T09:28:52.229" v="1"/>
        <pc:sldMkLst>
          <pc:docMk/>
          <pc:sldMk cId="2019708421" sldId="27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AA3D6-CCCB-430F-A6D7-C8A631AD5172}" type="doc">
      <dgm:prSet loTypeId="urn:microsoft.com/office/officeart/2005/8/layout/pyramid2" loCatId="pyramid" qsTypeId="urn:microsoft.com/office/officeart/2005/8/quickstyle/simple1" qsCatId="simple" csTypeId="urn:microsoft.com/office/officeart/2005/8/colors/accent1_2" csCatId="accent1" phldr="1"/>
      <dgm:spPr/>
    </dgm:pt>
    <dgm:pt modelId="{23A6FCFA-12BF-4621-99B3-752352A6BE37}">
      <dgm:prSet phldrT="[Text]" phldr="0"/>
      <dgm:spPr/>
      <dgm:t>
        <a:bodyPr/>
        <a:lstStyle/>
        <a:p>
          <a:pPr rtl="0"/>
          <a:r>
            <a:rPr lang="en-US" dirty="0">
              <a:latin typeface="Arial"/>
            </a:rPr>
            <a:t>Societal inequality</a:t>
          </a:r>
          <a:endParaRPr lang="en-US" dirty="0"/>
        </a:p>
      </dgm:t>
    </dgm:pt>
    <dgm:pt modelId="{30530CA9-1C4B-4536-BB9E-09803D0142DE}" type="parTrans" cxnId="{68BC732F-7DFA-4A03-9E52-C015AEBD28ED}">
      <dgm:prSet/>
      <dgm:spPr/>
    </dgm:pt>
    <dgm:pt modelId="{F6DB372B-73CF-4745-BE6C-CB09F1DADD27}" type="sibTrans" cxnId="{68BC732F-7DFA-4A03-9E52-C015AEBD28ED}">
      <dgm:prSet/>
      <dgm:spPr/>
    </dgm:pt>
    <dgm:pt modelId="{2FDCE8AF-A19B-4F49-8AC3-BE99EF96A99F}">
      <dgm:prSet phldrT="[Text]" phldr="0"/>
      <dgm:spPr/>
      <dgm:t>
        <a:bodyPr/>
        <a:lstStyle/>
        <a:p>
          <a:pPr rtl="0"/>
          <a:r>
            <a:rPr lang="en-US" dirty="0">
              <a:latin typeface="Arial"/>
            </a:rPr>
            <a:t>Harmful behaviours</a:t>
          </a:r>
          <a:endParaRPr lang="en-US" dirty="0"/>
        </a:p>
      </dgm:t>
    </dgm:pt>
    <dgm:pt modelId="{D33489FD-44AF-4F58-94B8-04A3F587BCD4}" type="parTrans" cxnId="{E476C15B-C2DC-4CC9-B496-26528CC5C6D6}">
      <dgm:prSet/>
      <dgm:spPr/>
    </dgm:pt>
    <dgm:pt modelId="{9D1C8D1C-9ECB-4B30-8C9E-C98895223C99}" type="sibTrans" cxnId="{E476C15B-C2DC-4CC9-B496-26528CC5C6D6}">
      <dgm:prSet/>
      <dgm:spPr/>
    </dgm:pt>
    <dgm:pt modelId="{61245767-0ED0-4A5C-BC1B-3B467922791F}">
      <dgm:prSet phldrT="[Text]" phldr="0"/>
      <dgm:spPr/>
      <dgm:t>
        <a:bodyPr/>
        <a:lstStyle/>
        <a:p>
          <a:r>
            <a:rPr lang="en-US" dirty="0">
              <a:latin typeface="Arial"/>
            </a:rPr>
            <a:t>Discrimination</a:t>
          </a:r>
          <a:endParaRPr lang="en-US" dirty="0"/>
        </a:p>
      </dgm:t>
    </dgm:pt>
    <dgm:pt modelId="{EA6DD86D-A7DD-41ED-9A3C-86A7B4964FB8}" type="parTrans" cxnId="{AE7E9DF1-CC77-437D-AA9A-94A0AEC774AA}">
      <dgm:prSet/>
      <dgm:spPr/>
    </dgm:pt>
    <dgm:pt modelId="{1B4DCF95-D78D-4B5A-B404-04812F9DDFD8}" type="sibTrans" cxnId="{AE7E9DF1-CC77-437D-AA9A-94A0AEC774AA}">
      <dgm:prSet/>
      <dgm:spPr/>
    </dgm:pt>
    <dgm:pt modelId="{065CAD87-5CC8-48F5-B80C-284D0C77F62B}">
      <dgm:prSet phldr="0"/>
      <dgm:spPr/>
      <dgm:t>
        <a:bodyPr/>
        <a:lstStyle/>
        <a:p>
          <a:r>
            <a:rPr lang="en-US" dirty="0">
              <a:latin typeface="Arial"/>
            </a:rPr>
            <a:t>Avoidance</a:t>
          </a:r>
        </a:p>
      </dgm:t>
    </dgm:pt>
    <dgm:pt modelId="{70D1DA2D-94BD-4612-820E-1F6B4C809C62}" type="parTrans" cxnId="{0CEC937F-4C8D-483E-B42A-AB148EDD8693}">
      <dgm:prSet/>
      <dgm:spPr/>
    </dgm:pt>
    <dgm:pt modelId="{D536D995-88F2-472B-AF72-C56B19EC63C0}" type="sibTrans" cxnId="{0CEC937F-4C8D-483E-B42A-AB148EDD8693}">
      <dgm:prSet/>
      <dgm:spPr/>
    </dgm:pt>
    <dgm:pt modelId="{378050BC-89F7-4EDB-A592-9536C80A6F45}">
      <dgm:prSet phldr="0"/>
      <dgm:spPr/>
      <dgm:t>
        <a:bodyPr/>
        <a:lstStyle/>
        <a:p>
          <a:pPr rtl="0"/>
          <a:r>
            <a:rPr lang="en-US" dirty="0" err="1">
              <a:latin typeface="Arial"/>
            </a:rPr>
            <a:t>Antilocution</a:t>
          </a:r>
          <a:r>
            <a:rPr lang="en-US" dirty="0">
              <a:latin typeface="Arial"/>
            </a:rPr>
            <a:t> </a:t>
          </a:r>
        </a:p>
      </dgm:t>
    </dgm:pt>
    <dgm:pt modelId="{139BF51C-8107-440E-A8F1-D837B682B065}" type="parTrans" cxnId="{67064F0E-1435-48F3-9AD2-0E55F97893F1}">
      <dgm:prSet/>
      <dgm:spPr/>
    </dgm:pt>
    <dgm:pt modelId="{49003711-4B89-4F19-B03B-0F6108FF9F5E}" type="sibTrans" cxnId="{67064F0E-1435-48F3-9AD2-0E55F97893F1}">
      <dgm:prSet/>
      <dgm:spPr/>
    </dgm:pt>
    <dgm:pt modelId="{371A179B-F86B-4859-B832-51CE914765A6}" type="pres">
      <dgm:prSet presAssocID="{E12AA3D6-CCCB-430F-A6D7-C8A631AD5172}" presName="compositeShape" presStyleCnt="0">
        <dgm:presLayoutVars>
          <dgm:dir/>
          <dgm:resizeHandles/>
        </dgm:presLayoutVars>
      </dgm:prSet>
      <dgm:spPr/>
    </dgm:pt>
    <dgm:pt modelId="{24817E56-E8C4-4481-91AB-4FE0D085E024}" type="pres">
      <dgm:prSet presAssocID="{E12AA3D6-CCCB-430F-A6D7-C8A631AD5172}" presName="pyramid" presStyleLbl="node1" presStyleIdx="0" presStyleCnt="1"/>
      <dgm:spPr/>
    </dgm:pt>
    <dgm:pt modelId="{5DF907AE-B17E-4243-A3D2-E464CF230993}" type="pres">
      <dgm:prSet presAssocID="{E12AA3D6-CCCB-430F-A6D7-C8A631AD5172}" presName="theList" presStyleCnt="0"/>
      <dgm:spPr/>
    </dgm:pt>
    <dgm:pt modelId="{0BA20B7C-6A9B-49A0-8E31-A5C9CCE14F88}" type="pres">
      <dgm:prSet presAssocID="{23A6FCFA-12BF-4621-99B3-752352A6BE37}" presName="aNode" presStyleLbl="fgAcc1" presStyleIdx="0" presStyleCnt="5">
        <dgm:presLayoutVars>
          <dgm:bulletEnabled val="1"/>
        </dgm:presLayoutVars>
      </dgm:prSet>
      <dgm:spPr/>
    </dgm:pt>
    <dgm:pt modelId="{A95CB48B-01C5-4433-AEB6-13FBF9A97B92}" type="pres">
      <dgm:prSet presAssocID="{23A6FCFA-12BF-4621-99B3-752352A6BE37}" presName="aSpace" presStyleCnt="0"/>
      <dgm:spPr/>
    </dgm:pt>
    <dgm:pt modelId="{95132361-6A17-40AF-B718-21F8C066ECEB}" type="pres">
      <dgm:prSet presAssocID="{2FDCE8AF-A19B-4F49-8AC3-BE99EF96A99F}" presName="aNode" presStyleLbl="fgAcc1" presStyleIdx="1" presStyleCnt="5">
        <dgm:presLayoutVars>
          <dgm:bulletEnabled val="1"/>
        </dgm:presLayoutVars>
      </dgm:prSet>
      <dgm:spPr/>
    </dgm:pt>
    <dgm:pt modelId="{3D6ED4F6-3961-4F9E-9892-91E83144A4A6}" type="pres">
      <dgm:prSet presAssocID="{2FDCE8AF-A19B-4F49-8AC3-BE99EF96A99F}" presName="aSpace" presStyleCnt="0"/>
      <dgm:spPr/>
    </dgm:pt>
    <dgm:pt modelId="{45FECF7F-424F-427A-947D-67329AD517BE}" type="pres">
      <dgm:prSet presAssocID="{61245767-0ED0-4A5C-BC1B-3B467922791F}" presName="aNode" presStyleLbl="fgAcc1" presStyleIdx="2" presStyleCnt="5">
        <dgm:presLayoutVars>
          <dgm:bulletEnabled val="1"/>
        </dgm:presLayoutVars>
      </dgm:prSet>
      <dgm:spPr/>
    </dgm:pt>
    <dgm:pt modelId="{11E4E8DB-32A5-4738-8E27-30DB4785194E}" type="pres">
      <dgm:prSet presAssocID="{61245767-0ED0-4A5C-BC1B-3B467922791F}" presName="aSpace" presStyleCnt="0"/>
      <dgm:spPr/>
    </dgm:pt>
    <dgm:pt modelId="{31A9C165-194C-45CA-9B79-E8A0745B9B34}" type="pres">
      <dgm:prSet presAssocID="{065CAD87-5CC8-48F5-B80C-284D0C77F62B}" presName="aNode" presStyleLbl="fgAcc1" presStyleIdx="3" presStyleCnt="5">
        <dgm:presLayoutVars>
          <dgm:bulletEnabled val="1"/>
        </dgm:presLayoutVars>
      </dgm:prSet>
      <dgm:spPr/>
    </dgm:pt>
    <dgm:pt modelId="{E0C80853-367A-4E70-840C-D8B42B5637C8}" type="pres">
      <dgm:prSet presAssocID="{065CAD87-5CC8-48F5-B80C-284D0C77F62B}" presName="aSpace" presStyleCnt="0"/>
      <dgm:spPr/>
    </dgm:pt>
    <dgm:pt modelId="{196CBC26-4E94-4C9E-ABB7-2BAC5A44F3CD}" type="pres">
      <dgm:prSet presAssocID="{378050BC-89F7-4EDB-A592-9536C80A6F45}" presName="aNode" presStyleLbl="fgAcc1" presStyleIdx="4" presStyleCnt="5">
        <dgm:presLayoutVars>
          <dgm:bulletEnabled val="1"/>
        </dgm:presLayoutVars>
      </dgm:prSet>
      <dgm:spPr/>
    </dgm:pt>
    <dgm:pt modelId="{77BC3AE2-25D0-44BC-924C-0790897E5947}" type="pres">
      <dgm:prSet presAssocID="{378050BC-89F7-4EDB-A592-9536C80A6F45}" presName="aSpace" presStyleCnt="0"/>
      <dgm:spPr/>
    </dgm:pt>
  </dgm:ptLst>
  <dgm:cxnLst>
    <dgm:cxn modelId="{67064F0E-1435-48F3-9AD2-0E55F97893F1}" srcId="{E12AA3D6-CCCB-430F-A6D7-C8A631AD5172}" destId="{378050BC-89F7-4EDB-A592-9536C80A6F45}" srcOrd="4" destOrd="0" parTransId="{139BF51C-8107-440E-A8F1-D837B682B065}" sibTransId="{49003711-4B89-4F19-B03B-0F6108FF9F5E}"/>
    <dgm:cxn modelId="{68BC732F-7DFA-4A03-9E52-C015AEBD28ED}" srcId="{E12AA3D6-CCCB-430F-A6D7-C8A631AD5172}" destId="{23A6FCFA-12BF-4621-99B3-752352A6BE37}" srcOrd="0" destOrd="0" parTransId="{30530CA9-1C4B-4536-BB9E-09803D0142DE}" sibTransId="{F6DB372B-73CF-4745-BE6C-CB09F1DADD27}"/>
    <dgm:cxn modelId="{751C5B5B-D898-4BFC-86E5-D1CAAE85FD2C}" type="presOf" srcId="{23A6FCFA-12BF-4621-99B3-752352A6BE37}" destId="{0BA20B7C-6A9B-49A0-8E31-A5C9CCE14F88}" srcOrd="0" destOrd="0" presId="urn:microsoft.com/office/officeart/2005/8/layout/pyramid2"/>
    <dgm:cxn modelId="{E476C15B-C2DC-4CC9-B496-26528CC5C6D6}" srcId="{E12AA3D6-CCCB-430F-A6D7-C8A631AD5172}" destId="{2FDCE8AF-A19B-4F49-8AC3-BE99EF96A99F}" srcOrd="1" destOrd="0" parTransId="{D33489FD-44AF-4F58-94B8-04A3F587BCD4}" sibTransId="{9D1C8D1C-9ECB-4B30-8C9E-C98895223C99}"/>
    <dgm:cxn modelId="{D0D67B6A-E05E-4718-B182-1CB1139FC9CF}" type="presOf" srcId="{E12AA3D6-CCCB-430F-A6D7-C8A631AD5172}" destId="{371A179B-F86B-4859-B832-51CE914765A6}" srcOrd="0" destOrd="0" presId="urn:microsoft.com/office/officeart/2005/8/layout/pyramid2"/>
    <dgm:cxn modelId="{2479E84F-32D6-4DF7-AD83-92A762853333}" type="presOf" srcId="{065CAD87-5CC8-48F5-B80C-284D0C77F62B}" destId="{31A9C165-194C-45CA-9B79-E8A0745B9B34}" srcOrd="0" destOrd="0" presId="urn:microsoft.com/office/officeart/2005/8/layout/pyramid2"/>
    <dgm:cxn modelId="{C27D447B-5493-46A2-A12B-62F980038E13}" type="presOf" srcId="{61245767-0ED0-4A5C-BC1B-3B467922791F}" destId="{45FECF7F-424F-427A-947D-67329AD517BE}" srcOrd="0" destOrd="0" presId="urn:microsoft.com/office/officeart/2005/8/layout/pyramid2"/>
    <dgm:cxn modelId="{0CEC937F-4C8D-483E-B42A-AB148EDD8693}" srcId="{E12AA3D6-CCCB-430F-A6D7-C8A631AD5172}" destId="{065CAD87-5CC8-48F5-B80C-284D0C77F62B}" srcOrd="3" destOrd="0" parTransId="{70D1DA2D-94BD-4612-820E-1F6B4C809C62}" sibTransId="{D536D995-88F2-472B-AF72-C56B19EC63C0}"/>
    <dgm:cxn modelId="{E531F9B0-1813-4EA2-95CE-0AB7B54DF482}" type="presOf" srcId="{378050BC-89F7-4EDB-A592-9536C80A6F45}" destId="{196CBC26-4E94-4C9E-ABB7-2BAC5A44F3CD}" srcOrd="0" destOrd="0" presId="urn:microsoft.com/office/officeart/2005/8/layout/pyramid2"/>
    <dgm:cxn modelId="{AA7C88DF-0408-431E-987D-866DC75C7C96}" type="presOf" srcId="{2FDCE8AF-A19B-4F49-8AC3-BE99EF96A99F}" destId="{95132361-6A17-40AF-B718-21F8C066ECEB}" srcOrd="0" destOrd="0" presId="urn:microsoft.com/office/officeart/2005/8/layout/pyramid2"/>
    <dgm:cxn modelId="{AE7E9DF1-CC77-437D-AA9A-94A0AEC774AA}" srcId="{E12AA3D6-CCCB-430F-A6D7-C8A631AD5172}" destId="{61245767-0ED0-4A5C-BC1B-3B467922791F}" srcOrd="2" destOrd="0" parTransId="{EA6DD86D-A7DD-41ED-9A3C-86A7B4964FB8}" sibTransId="{1B4DCF95-D78D-4B5A-B404-04812F9DDFD8}"/>
    <dgm:cxn modelId="{54C2C8B1-9D3B-4A05-A016-FABC2459BEE5}" type="presParOf" srcId="{371A179B-F86B-4859-B832-51CE914765A6}" destId="{24817E56-E8C4-4481-91AB-4FE0D085E024}" srcOrd="0" destOrd="0" presId="urn:microsoft.com/office/officeart/2005/8/layout/pyramid2"/>
    <dgm:cxn modelId="{13394B38-77DF-4D36-B957-D494897EBBE6}" type="presParOf" srcId="{371A179B-F86B-4859-B832-51CE914765A6}" destId="{5DF907AE-B17E-4243-A3D2-E464CF230993}" srcOrd="1" destOrd="0" presId="urn:microsoft.com/office/officeart/2005/8/layout/pyramid2"/>
    <dgm:cxn modelId="{9B709A82-B6A5-422C-A905-B5678F0E0BDF}" type="presParOf" srcId="{5DF907AE-B17E-4243-A3D2-E464CF230993}" destId="{0BA20B7C-6A9B-49A0-8E31-A5C9CCE14F88}" srcOrd="0" destOrd="0" presId="urn:microsoft.com/office/officeart/2005/8/layout/pyramid2"/>
    <dgm:cxn modelId="{A6356135-D26C-476A-AD65-42DBB30DADA9}" type="presParOf" srcId="{5DF907AE-B17E-4243-A3D2-E464CF230993}" destId="{A95CB48B-01C5-4433-AEB6-13FBF9A97B92}" srcOrd="1" destOrd="0" presId="urn:microsoft.com/office/officeart/2005/8/layout/pyramid2"/>
    <dgm:cxn modelId="{04883796-818C-46B8-A556-107DC3FE0049}" type="presParOf" srcId="{5DF907AE-B17E-4243-A3D2-E464CF230993}" destId="{95132361-6A17-40AF-B718-21F8C066ECEB}" srcOrd="2" destOrd="0" presId="urn:microsoft.com/office/officeart/2005/8/layout/pyramid2"/>
    <dgm:cxn modelId="{EA54F111-D8A1-4F2F-815A-D51CC48001BE}" type="presParOf" srcId="{5DF907AE-B17E-4243-A3D2-E464CF230993}" destId="{3D6ED4F6-3961-4F9E-9892-91E83144A4A6}" srcOrd="3" destOrd="0" presId="urn:microsoft.com/office/officeart/2005/8/layout/pyramid2"/>
    <dgm:cxn modelId="{83094BB7-F965-457D-BE31-5FCAAD318D3B}" type="presParOf" srcId="{5DF907AE-B17E-4243-A3D2-E464CF230993}" destId="{45FECF7F-424F-427A-947D-67329AD517BE}" srcOrd="4" destOrd="0" presId="urn:microsoft.com/office/officeart/2005/8/layout/pyramid2"/>
    <dgm:cxn modelId="{21A19804-7D9B-4F30-98EC-74FADC3613A0}" type="presParOf" srcId="{5DF907AE-B17E-4243-A3D2-E464CF230993}" destId="{11E4E8DB-32A5-4738-8E27-30DB4785194E}" srcOrd="5" destOrd="0" presId="urn:microsoft.com/office/officeart/2005/8/layout/pyramid2"/>
    <dgm:cxn modelId="{32562EBA-4D75-48F5-B197-120E64129132}" type="presParOf" srcId="{5DF907AE-B17E-4243-A3D2-E464CF230993}" destId="{31A9C165-194C-45CA-9B79-E8A0745B9B34}" srcOrd="6" destOrd="0" presId="urn:microsoft.com/office/officeart/2005/8/layout/pyramid2"/>
    <dgm:cxn modelId="{E12B8124-F902-45F5-8AE9-3522D4F615BB}" type="presParOf" srcId="{5DF907AE-B17E-4243-A3D2-E464CF230993}" destId="{E0C80853-367A-4E70-840C-D8B42B5637C8}" srcOrd="7" destOrd="0" presId="urn:microsoft.com/office/officeart/2005/8/layout/pyramid2"/>
    <dgm:cxn modelId="{973A38BC-CA0A-489F-A9FC-7B6A7CDE292A}" type="presParOf" srcId="{5DF907AE-B17E-4243-A3D2-E464CF230993}" destId="{196CBC26-4E94-4C9E-ABB7-2BAC5A44F3CD}" srcOrd="8" destOrd="0" presId="urn:microsoft.com/office/officeart/2005/8/layout/pyramid2"/>
    <dgm:cxn modelId="{451DA727-5EBC-4064-8D3D-BD1B207AB284}" type="presParOf" srcId="{5DF907AE-B17E-4243-A3D2-E464CF230993}" destId="{77BC3AE2-25D0-44BC-924C-0790897E594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9149A-05EE-4CBD-B73C-762270D8DD82}"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1BF24A39-9389-4F2A-B260-A9E26A8A3868}">
      <dgm:prSet phldrT="[Text]" phldr="0"/>
      <dgm:spPr/>
      <dgm:t>
        <a:bodyPr/>
        <a:lstStyle/>
        <a:p>
          <a:pPr rtl="0"/>
          <a:r>
            <a:rPr lang="en-US" dirty="0">
              <a:latin typeface="Arial"/>
            </a:rPr>
            <a:t>Interpersonal racism</a:t>
          </a:r>
        </a:p>
      </dgm:t>
    </dgm:pt>
    <dgm:pt modelId="{9F4EAA6A-9F1A-452C-9080-A28902CABA0E}" type="parTrans" cxnId="{1A62EED7-2000-4F0C-AC8D-67ABBC438E59}">
      <dgm:prSet/>
      <dgm:spPr/>
      <dgm:t>
        <a:bodyPr/>
        <a:lstStyle/>
        <a:p>
          <a:endParaRPr lang="en-US"/>
        </a:p>
      </dgm:t>
    </dgm:pt>
    <dgm:pt modelId="{ABB9CA2B-90D0-4395-993F-5C51991CB1C2}" type="sibTrans" cxnId="{1A62EED7-2000-4F0C-AC8D-67ABBC438E59}">
      <dgm:prSet/>
      <dgm:spPr/>
      <dgm:t>
        <a:bodyPr/>
        <a:lstStyle/>
        <a:p>
          <a:endParaRPr lang="en-US"/>
        </a:p>
      </dgm:t>
    </dgm:pt>
    <dgm:pt modelId="{A1C1E73B-8C62-40FF-9386-CE553BF8C903}">
      <dgm:prSet phldrT="[Text]" phldr="0"/>
      <dgm:spPr/>
      <dgm:t>
        <a:bodyPr/>
        <a:lstStyle/>
        <a:p>
          <a:pPr rtl="0"/>
          <a:r>
            <a:rPr lang="en-US" dirty="0">
              <a:latin typeface="Arial"/>
            </a:rPr>
            <a:t>Institutional racism </a:t>
          </a:r>
          <a:endParaRPr lang="en-US" dirty="0"/>
        </a:p>
      </dgm:t>
    </dgm:pt>
    <dgm:pt modelId="{7106A2C1-7FF3-48DE-8466-75F473E12F6D}" type="parTrans" cxnId="{36FE35E0-2F04-4E0B-905F-9722FB52C197}">
      <dgm:prSet/>
      <dgm:spPr/>
      <dgm:t>
        <a:bodyPr/>
        <a:lstStyle/>
        <a:p>
          <a:endParaRPr lang="en-US"/>
        </a:p>
      </dgm:t>
    </dgm:pt>
    <dgm:pt modelId="{981B3138-DA9F-4F08-90B5-EAE3656C7E3A}" type="sibTrans" cxnId="{36FE35E0-2F04-4E0B-905F-9722FB52C197}">
      <dgm:prSet/>
      <dgm:spPr/>
      <dgm:t>
        <a:bodyPr/>
        <a:lstStyle/>
        <a:p>
          <a:endParaRPr lang="en-US"/>
        </a:p>
      </dgm:t>
    </dgm:pt>
    <dgm:pt modelId="{EA34C798-0F8C-4CED-AAF7-F43533318504}">
      <dgm:prSet phldrT="[Text]" phldr="0"/>
      <dgm:spPr/>
      <dgm:t>
        <a:bodyPr/>
        <a:lstStyle/>
        <a:p>
          <a:pPr rtl="0"/>
          <a:r>
            <a:rPr lang="en-US" dirty="0">
              <a:latin typeface="Arial"/>
            </a:rPr>
            <a:t>Structural racism</a:t>
          </a:r>
          <a:endParaRPr lang="en-US" dirty="0"/>
        </a:p>
      </dgm:t>
    </dgm:pt>
    <dgm:pt modelId="{FB9CEBD4-9504-4EDB-AB9E-DF4B064E3344}" type="parTrans" cxnId="{D0B6F80C-77D3-4B68-BA93-9FD1333CDE7C}">
      <dgm:prSet/>
      <dgm:spPr/>
      <dgm:t>
        <a:bodyPr/>
        <a:lstStyle/>
        <a:p>
          <a:endParaRPr lang="en-US"/>
        </a:p>
      </dgm:t>
    </dgm:pt>
    <dgm:pt modelId="{E1FEAD77-4B33-4F3D-8716-2457F8590F6C}" type="sibTrans" cxnId="{D0B6F80C-77D3-4B68-BA93-9FD1333CDE7C}">
      <dgm:prSet/>
      <dgm:spPr/>
      <dgm:t>
        <a:bodyPr/>
        <a:lstStyle/>
        <a:p>
          <a:endParaRPr lang="en-US"/>
        </a:p>
      </dgm:t>
    </dgm:pt>
    <dgm:pt modelId="{F34408C1-65A5-47D0-879E-620E6736D334}">
      <dgm:prSet phldr="0"/>
      <dgm:spPr/>
      <dgm:t>
        <a:bodyPr/>
        <a:lstStyle/>
        <a:p>
          <a:pPr rtl="0"/>
          <a:r>
            <a:rPr lang="en-US" dirty="0" err="1">
              <a:latin typeface="Arial"/>
            </a:rPr>
            <a:t>Internalised</a:t>
          </a:r>
          <a:r>
            <a:rPr lang="en-US" dirty="0">
              <a:latin typeface="Arial"/>
            </a:rPr>
            <a:t> racism</a:t>
          </a:r>
          <a:endParaRPr lang="en-US" dirty="0"/>
        </a:p>
      </dgm:t>
    </dgm:pt>
    <dgm:pt modelId="{B68AB816-35BD-4B89-B450-EABF0BC15B6E}" type="parTrans" cxnId="{BCF84551-9524-43C4-B718-702C147E7330}">
      <dgm:prSet/>
      <dgm:spPr/>
    </dgm:pt>
    <dgm:pt modelId="{9BFB1652-97E4-407F-85AC-2C479776B792}" type="sibTrans" cxnId="{BCF84551-9524-43C4-B718-702C147E7330}">
      <dgm:prSet/>
      <dgm:spPr/>
    </dgm:pt>
    <dgm:pt modelId="{E3DA4DD3-30CA-4070-9B3F-9932E7B4E5C0}" type="pres">
      <dgm:prSet presAssocID="{9369149A-05EE-4CBD-B73C-762270D8DD82}" presName="linear" presStyleCnt="0">
        <dgm:presLayoutVars>
          <dgm:dir/>
          <dgm:animLvl val="lvl"/>
          <dgm:resizeHandles val="exact"/>
        </dgm:presLayoutVars>
      </dgm:prSet>
      <dgm:spPr/>
    </dgm:pt>
    <dgm:pt modelId="{833190DB-064E-4A76-BF08-BC561B09C4D8}" type="pres">
      <dgm:prSet presAssocID="{1BF24A39-9389-4F2A-B260-A9E26A8A3868}" presName="parentLin" presStyleCnt="0"/>
      <dgm:spPr/>
    </dgm:pt>
    <dgm:pt modelId="{AE3C2402-A44C-476E-8371-E88EFE6A9755}" type="pres">
      <dgm:prSet presAssocID="{1BF24A39-9389-4F2A-B260-A9E26A8A3868}" presName="parentLeftMargin" presStyleLbl="node1" presStyleIdx="0" presStyleCnt="4"/>
      <dgm:spPr/>
    </dgm:pt>
    <dgm:pt modelId="{A8375599-F11D-40A2-9D85-3CE8D692E80F}" type="pres">
      <dgm:prSet presAssocID="{1BF24A39-9389-4F2A-B260-A9E26A8A3868}" presName="parentText" presStyleLbl="node1" presStyleIdx="0" presStyleCnt="4">
        <dgm:presLayoutVars>
          <dgm:chMax val="0"/>
          <dgm:bulletEnabled val="1"/>
        </dgm:presLayoutVars>
      </dgm:prSet>
      <dgm:spPr/>
    </dgm:pt>
    <dgm:pt modelId="{EEFB3CE5-1A8B-49EA-A9AB-928DF8E99323}" type="pres">
      <dgm:prSet presAssocID="{1BF24A39-9389-4F2A-B260-A9E26A8A3868}" presName="negativeSpace" presStyleCnt="0"/>
      <dgm:spPr/>
    </dgm:pt>
    <dgm:pt modelId="{09232465-5900-432E-9584-281C96DCAC64}" type="pres">
      <dgm:prSet presAssocID="{1BF24A39-9389-4F2A-B260-A9E26A8A3868}" presName="childText" presStyleLbl="conFgAcc1" presStyleIdx="0" presStyleCnt="4">
        <dgm:presLayoutVars>
          <dgm:bulletEnabled val="1"/>
        </dgm:presLayoutVars>
      </dgm:prSet>
      <dgm:spPr/>
    </dgm:pt>
    <dgm:pt modelId="{49083CDC-3E3D-48AB-B6CA-1FFC125FAFE3}" type="pres">
      <dgm:prSet presAssocID="{ABB9CA2B-90D0-4395-993F-5C51991CB1C2}" presName="spaceBetweenRectangles" presStyleCnt="0"/>
      <dgm:spPr/>
    </dgm:pt>
    <dgm:pt modelId="{45C32256-DBD7-4716-9DFD-6E4026B432D5}" type="pres">
      <dgm:prSet presAssocID="{F34408C1-65A5-47D0-879E-620E6736D334}" presName="parentLin" presStyleCnt="0"/>
      <dgm:spPr/>
    </dgm:pt>
    <dgm:pt modelId="{E4F00902-0EB7-48B2-A0C4-38A33FBE6ACB}" type="pres">
      <dgm:prSet presAssocID="{F34408C1-65A5-47D0-879E-620E6736D334}" presName="parentLeftMargin" presStyleLbl="node1" presStyleIdx="0" presStyleCnt="4"/>
      <dgm:spPr/>
    </dgm:pt>
    <dgm:pt modelId="{94CDEC35-2CE0-4227-B76B-E0D44D1424AA}" type="pres">
      <dgm:prSet presAssocID="{F34408C1-65A5-47D0-879E-620E6736D334}" presName="parentText" presStyleLbl="node1" presStyleIdx="1" presStyleCnt="4">
        <dgm:presLayoutVars>
          <dgm:chMax val="0"/>
          <dgm:bulletEnabled val="1"/>
        </dgm:presLayoutVars>
      </dgm:prSet>
      <dgm:spPr/>
    </dgm:pt>
    <dgm:pt modelId="{2A6A786F-0DBA-4FDC-BF8E-2BFCD74E622F}" type="pres">
      <dgm:prSet presAssocID="{F34408C1-65A5-47D0-879E-620E6736D334}" presName="negativeSpace" presStyleCnt="0"/>
      <dgm:spPr/>
    </dgm:pt>
    <dgm:pt modelId="{75AC862E-2752-4E10-BD59-C432C22DE312}" type="pres">
      <dgm:prSet presAssocID="{F34408C1-65A5-47D0-879E-620E6736D334}" presName="childText" presStyleLbl="conFgAcc1" presStyleIdx="1" presStyleCnt="4">
        <dgm:presLayoutVars>
          <dgm:bulletEnabled val="1"/>
        </dgm:presLayoutVars>
      </dgm:prSet>
      <dgm:spPr/>
    </dgm:pt>
    <dgm:pt modelId="{FEDE7174-0544-4A34-813A-3C3E8088AA1B}" type="pres">
      <dgm:prSet presAssocID="{9BFB1652-97E4-407F-85AC-2C479776B792}" presName="spaceBetweenRectangles" presStyleCnt="0"/>
      <dgm:spPr/>
    </dgm:pt>
    <dgm:pt modelId="{8CD11522-2199-4353-9E47-A19CBB4A157B}" type="pres">
      <dgm:prSet presAssocID="{A1C1E73B-8C62-40FF-9386-CE553BF8C903}" presName="parentLin" presStyleCnt="0"/>
      <dgm:spPr/>
    </dgm:pt>
    <dgm:pt modelId="{8B68AAAD-C7AD-4E7B-BB9B-6E9409AE9A89}" type="pres">
      <dgm:prSet presAssocID="{A1C1E73B-8C62-40FF-9386-CE553BF8C903}" presName="parentLeftMargin" presStyleLbl="node1" presStyleIdx="1" presStyleCnt="4"/>
      <dgm:spPr/>
    </dgm:pt>
    <dgm:pt modelId="{6A7D5E8D-91F3-4C65-87B9-8B1E13F5A476}" type="pres">
      <dgm:prSet presAssocID="{A1C1E73B-8C62-40FF-9386-CE553BF8C903}" presName="parentText" presStyleLbl="node1" presStyleIdx="2" presStyleCnt="4">
        <dgm:presLayoutVars>
          <dgm:chMax val="0"/>
          <dgm:bulletEnabled val="1"/>
        </dgm:presLayoutVars>
      </dgm:prSet>
      <dgm:spPr/>
    </dgm:pt>
    <dgm:pt modelId="{E6E71EDD-F3FD-4F0A-AEE3-874349F19CBD}" type="pres">
      <dgm:prSet presAssocID="{A1C1E73B-8C62-40FF-9386-CE553BF8C903}" presName="negativeSpace" presStyleCnt="0"/>
      <dgm:spPr/>
    </dgm:pt>
    <dgm:pt modelId="{03D81429-B64D-4DDE-8D67-3CCD7FE728B6}" type="pres">
      <dgm:prSet presAssocID="{A1C1E73B-8C62-40FF-9386-CE553BF8C903}" presName="childText" presStyleLbl="conFgAcc1" presStyleIdx="2" presStyleCnt="4">
        <dgm:presLayoutVars>
          <dgm:bulletEnabled val="1"/>
        </dgm:presLayoutVars>
      </dgm:prSet>
      <dgm:spPr/>
    </dgm:pt>
    <dgm:pt modelId="{8BCF5AF8-4D9C-4E8C-89C2-36C6BBDE361E}" type="pres">
      <dgm:prSet presAssocID="{981B3138-DA9F-4F08-90B5-EAE3656C7E3A}" presName="spaceBetweenRectangles" presStyleCnt="0"/>
      <dgm:spPr/>
    </dgm:pt>
    <dgm:pt modelId="{EC9AEC16-C359-4C5B-9C9D-B0D51629173C}" type="pres">
      <dgm:prSet presAssocID="{EA34C798-0F8C-4CED-AAF7-F43533318504}" presName="parentLin" presStyleCnt="0"/>
      <dgm:spPr/>
    </dgm:pt>
    <dgm:pt modelId="{CF755744-03B0-4323-8208-9BD402C261F8}" type="pres">
      <dgm:prSet presAssocID="{EA34C798-0F8C-4CED-AAF7-F43533318504}" presName="parentLeftMargin" presStyleLbl="node1" presStyleIdx="2" presStyleCnt="4"/>
      <dgm:spPr/>
    </dgm:pt>
    <dgm:pt modelId="{8D8DFF8F-A0FE-43D2-A234-B9B5860FEC4F}" type="pres">
      <dgm:prSet presAssocID="{EA34C798-0F8C-4CED-AAF7-F43533318504}" presName="parentText" presStyleLbl="node1" presStyleIdx="3" presStyleCnt="4">
        <dgm:presLayoutVars>
          <dgm:chMax val="0"/>
          <dgm:bulletEnabled val="1"/>
        </dgm:presLayoutVars>
      </dgm:prSet>
      <dgm:spPr/>
    </dgm:pt>
    <dgm:pt modelId="{8A8361A5-2692-4936-B7AE-6779BFB2E7A4}" type="pres">
      <dgm:prSet presAssocID="{EA34C798-0F8C-4CED-AAF7-F43533318504}" presName="negativeSpace" presStyleCnt="0"/>
      <dgm:spPr/>
    </dgm:pt>
    <dgm:pt modelId="{B20CD28C-944E-467F-A6BF-22233C7502A3}" type="pres">
      <dgm:prSet presAssocID="{EA34C798-0F8C-4CED-AAF7-F43533318504}" presName="childText" presStyleLbl="conFgAcc1" presStyleIdx="3" presStyleCnt="4">
        <dgm:presLayoutVars>
          <dgm:bulletEnabled val="1"/>
        </dgm:presLayoutVars>
      </dgm:prSet>
      <dgm:spPr/>
    </dgm:pt>
  </dgm:ptLst>
  <dgm:cxnLst>
    <dgm:cxn modelId="{DA581D06-0F10-4308-8EDE-37C7CD4675E3}" type="presOf" srcId="{1BF24A39-9389-4F2A-B260-A9E26A8A3868}" destId="{AE3C2402-A44C-476E-8371-E88EFE6A9755}" srcOrd="0" destOrd="0" presId="urn:microsoft.com/office/officeart/2005/8/layout/list1"/>
    <dgm:cxn modelId="{D0B6F80C-77D3-4B68-BA93-9FD1333CDE7C}" srcId="{9369149A-05EE-4CBD-B73C-762270D8DD82}" destId="{EA34C798-0F8C-4CED-AAF7-F43533318504}" srcOrd="3" destOrd="0" parTransId="{FB9CEBD4-9504-4EDB-AB9E-DF4B064E3344}" sibTransId="{E1FEAD77-4B33-4F3D-8716-2457F8590F6C}"/>
    <dgm:cxn modelId="{080FAC3B-EC71-4F0E-9CC6-1189D58E3926}" type="presOf" srcId="{F34408C1-65A5-47D0-879E-620E6736D334}" destId="{E4F00902-0EB7-48B2-A0C4-38A33FBE6ACB}" srcOrd="0" destOrd="0" presId="urn:microsoft.com/office/officeart/2005/8/layout/list1"/>
    <dgm:cxn modelId="{0B093B5D-A148-4D4B-B674-0D91A65E2A8E}" type="presOf" srcId="{EA34C798-0F8C-4CED-AAF7-F43533318504}" destId="{8D8DFF8F-A0FE-43D2-A234-B9B5860FEC4F}" srcOrd="1" destOrd="0" presId="urn:microsoft.com/office/officeart/2005/8/layout/list1"/>
    <dgm:cxn modelId="{BCF84551-9524-43C4-B718-702C147E7330}" srcId="{9369149A-05EE-4CBD-B73C-762270D8DD82}" destId="{F34408C1-65A5-47D0-879E-620E6736D334}" srcOrd="1" destOrd="0" parTransId="{B68AB816-35BD-4B89-B450-EABF0BC15B6E}" sibTransId="{9BFB1652-97E4-407F-85AC-2C479776B792}"/>
    <dgm:cxn modelId="{2EC06472-23F0-4589-8A11-0E122136850D}" type="presOf" srcId="{EA34C798-0F8C-4CED-AAF7-F43533318504}" destId="{CF755744-03B0-4323-8208-9BD402C261F8}" srcOrd="0" destOrd="0" presId="urn:microsoft.com/office/officeart/2005/8/layout/list1"/>
    <dgm:cxn modelId="{7632C355-2CBC-415D-BCE3-1CC9C0BD2024}" type="presOf" srcId="{F34408C1-65A5-47D0-879E-620E6736D334}" destId="{94CDEC35-2CE0-4227-B76B-E0D44D1424AA}" srcOrd="1" destOrd="0" presId="urn:microsoft.com/office/officeart/2005/8/layout/list1"/>
    <dgm:cxn modelId="{A8A4E775-DFD4-437B-B1AD-1CA0287B8D86}" type="presOf" srcId="{1BF24A39-9389-4F2A-B260-A9E26A8A3868}" destId="{A8375599-F11D-40A2-9D85-3CE8D692E80F}" srcOrd="1" destOrd="0" presId="urn:microsoft.com/office/officeart/2005/8/layout/list1"/>
    <dgm:cxn modelId="{112A6C8E-9F14-436F-BA15-A53D4FD5B4EA}" type="presOf" srcId="{A1C1E73B-8C62-40FF-9386-CE553BF8C903}" destId="{6A7D5E8D-91F3-4C65-87B9-8B1E13F5A476}" srcOrd="1" destOrd="0" presId="urn:microsoft.com/office/officeart/2005/8/layout/list1"/>
    <dgm:cxn modelId="{D62312B7-8F9E-422C-8082-12D6CFC66CDF}" type="presOf" srcId="{A1C1E73B-8C62-40FF-9386-CE553BF8C903}" destId="{8B68AAAD-C7AD-4E7B-BB9B-6E9409AE9A89}" srcOrd="0" destOrd="0" presId="urn:microsoft.com/office/officeart/2005/8/layout/list1"/>
    <dgm:cxn modelId="{1A62EED7-2000-4F0C-AC8D-67ABBC438E59}" srcId="{9369149A-05EE-4CBD-B73C-762270D8DD82}" destId="{1BF24A39-9389-4F2A-B260-A9E26A8A3868}" srcOrd="0" destOrd="0" parTransId="{9F4EAA6A-9F1A-452C-9080-A28902CABA0E}" sibTransId="{ABB9CA2B-90D0-4395-993F-5C51991CB1C2}"/>
    <dgm:cxn modelId="{F6B1DDDA-2CD8-4AB6-B7B9-18393C9A90CA}" type="presOf" srcId="{9369149A-05EE-4CBD-B73C-762270D8DD82}" destId="{E3DA4DD3-30CA-4070-9B3F-9932E7B4E5C0}" srcOrd="0" destOrd="0" presId="urn:microsoft.com/office/officeart/2005/8/layout/list1"/>
    <dgm:cxn modelId="{36FE35E0-2F04-4E0B-905F-9722FB52C197}" srcId="{9369149A-05EE-4CBD-B73C-762270D8DD82}" destId="{A1C1E73B-8C62-40FF-9386-CE553BF8C903}" srcOrd="2" destOrd="0" parTransId="{7106A2C1-7FF3-48DE-8466-75F473E12F6D}" sibTransId="{981B3138-DA9F-4F08-90B5-EAE3656C7E3A}"/>
    <dgm:cxn modelId="{0B2B85CF-5436-416B-8C4A-4D3E2A500AC3}" type="presParOf" srcId="{E3DA4DD3-30CA-4070-9B3F-9932E7B4E5C0}" destId="{833190DB-064E-4A76-BF08-BC561B09C4D8}" srcOrd="0" destOrd="0" presId="urn:microsoft.com/office/officeart/2005/8/layout/list1"/>
    <dgm:cxn modelId="{9F20771E-AA1B-4B3C-B38C-4CC6E16D0924}" type="presParOf" srcId="{833190DB-064E-4A76-BF08-BC561B09C4D8}" destId="{AE3C2402-A44C-476E-8371-E88EFE6A9755}" srcOrd="0" destOrd="0" presId="urn:microsoft.com/office/officeart/2005/8/layout/list1"/>
    <dgm:cxn modelId="{08656CC6-7D8E-4ADF-B1F0-4F9AFBE98219}" type="presParOf" srcId="{833190DB-064E-4A76-BF08-BC561B09C4D8}" destId="{A8375599-F11D-40A2-9D85-3CE8D692E80F}" srcOrd="1" destOrd="0" presId="urn:microsoft.com/office/officeart/2005/8/layout/list1"/>
    <dgm:cxn modelId="{2AB02371-9C57-4117-9701-E7B45923C41C}" type="presParOf" srcId="{E3DA4DD3-30CA-4070-9B3F-9932E7B4E5C0}" destId="{EEFB3CE5-1A8B-49EA-A9AB-928DF8E99323}" srcOrd="1" destOrd="0" presId="urn:microsoft.com/office/officeart/2005/8/layout/list1"/>
    <dgm:cxn modelId="{6C75DE68-5D61-4821-B075-1A7DF47BA77E}" type="presParOf" srcId="{E3DA4DD3-30CA-4070-9B3F-9932E7B4E5C0}" destId="{09232465-5900-432E-9584-281C96DCAC64}" srcOrd="2" destOrd="0" presId="urn:microsoft.com/office/officeart/2005/8/layout/list1"/>
    <dgm:cxn modelId="{B6E26F05-587A-4A0A-809C-8115A1CEBD35}" type="presParOf" srcId="{E3DA4DD3-30CA-4070-9B3F-9932E7B4E5C0}" destId="{49083CDC-3E3D-48AB-B6CA-1FFC125FAFE3}" srcOrd="3" destOrd="0" presId="urn:microsoft.com/office/officeart/2005/8/layout/list1"/>
    <dgm:cxn modelId="{306911F7-004F-4DC1-AD6A-AEFD77482F41}" type="presParOf" srcId="{E3DA4DD3-30CA-4070-9B3F-9932E7B4E5C0}" destId="{45C32256-DBD7-4716-9DFD-6E4026B432D5}" srcOrd="4" destOrd="0" presId="urn:microsoft.com/office/officeart/2005/8/layout/list1"/>
    <dgm:cxn modelId="{6251A99F-BB4B-4B7B-AB14-4FFE390A8609}" type="presParOf" srcId="{45C32256-DBD7-4716-9DFD-6E4026B432D5}" destId="{E4F00902-0EB7-48B2-A0C4-38A33FBE6ACB}" srcOrd="0" destOrd="0" presId="urn:microsoft.com/office/officeart/2005/8/layout/list1"/>
    <dgm:cxn modelId="{BA0C05B3-F72C-4314-91FC-7F5EBD4936EA}" type="presParOf" srcId="{45C32256-DBD7-4716-9DFD-6E4026B432D5}" destId="{94CDEC35-2CE0-4227-B76B-E0D44D1424AA}" srcOrd="1" destOrd="0" presId="urn:microsoft.com/office/officeart/2005/8/layout/list1"/>
    <dgm:cxn modelId="{6CBF6A23-D8B9-484A-AC5D-7033DC7EDAD1}" type="presParOf" srcId="{E3DA4DD3-30CA-4070-9B3F-9932E7B4E5C0}" destId="{2A6A786F-0DBA-4FDC-BF8E-2BFCD74E622F}" srcOrd="5" destOrd="0" presId="urn:microsoft.com/office/officeart/2005/8/layout/list1"/>
    <dgm:cxn modelId="{99D984FE-470F-42BC-92FB-6E72C756C8A4}" type="presParOf" srcId="{E3DA4DD3-30CA-4070-9B3F-9932E7B4E5C0}" destId="{75AC862E-2752-4E10-BD59-C432C22DE312}" srcOrd="6" destOrd="0" presId="urn:microsoft.com/office/officeart/2005/8/layout/list1"/>
    <dgm:cxn modelId="{3F5A094B-5DFD-4B72-AEBD-798B08C1D974}" type="presParOf" srcId="{E3DA4DD3-30CA-4070-9B3F-9932E7B4E5C0}" destId="{FEDE7174-0544-4A34-813A-3C3E8088AA1B}" srcOrd="7" destOrd="0" presId="urn:microsoft.com/office/officeart/2005/8/layout/list1"/>
    <dgm:cxn modelId="{94269B41-7972-42C0-8523-F05993D26FDA}" type="presParOf" srcId="{E3DA4DD3-30CA-4070-9B3F-9932E7B4E5C0}" destId="{8CD11522-2199-4353-9E47-A19CBB4A157B}" srcOrd="8" destOrd="0" presId="urn:microsoft.com/office/officeart/2005/8/layout/list1"/>
    <dgm:cxn modelId="{50CBF150-E36C-4952-BA01-F8F8C0B8203F}" type="presParOf" srcId="{8CD11522-2199-4353-9E47-A19CBB4A157B}" destId="{8B68AAAD-C7AD-4E7B-BB9B-6E9409AE9A89}" srcOrd="0" destOrd="0" presId="urn:microsoft.com/office/officeart/2005/8/layout/list1"/>
    <dgm:cxn modelId="{DEC06D9A-9947-4F4A-AB62-B9251DEB98AD}" type="presParOf" srcId="{8CD11522-2199-4353-9E47-A19CBB4A157B}" destId="{6A7D5E8D-91F3-4C65-87B9-8B1E13F5A476}" srcOrd="1" destOrd="0" presId="urn:microsoft.com/office/officeart/2005/8/layout/list1"/>
    <dgm:cxn modelId="{8CECC558-5F61-494F-B071-928AA7F0425A}" type="presParOf" srcId="{E3DA4DD3-30CA-4070-9B3F-9932E7B4E5C0}" destId="{E6E71EDD-F3FD-4F0A-AEE3-874349F19CBD}" srcOrd="9" destOrd="0" presId="urn:microsoft.com/office/officeart/2005/8/layout/list1"/>
    <dgm:cxn modelId="{6DBD174A-BA63-4D4A-981D-167169EAF586}" type="presParOf" srcId="{E3DA4DD3-30CA-4070-9B3F-9932E7B4E5C0}" destId="{03D81429-B64D-4DDE-8D67-3CCD7FE728B6}" srcOrd="10" destOrd="0" presId="urn:microsoft.com/office/officeart/2005/8/layout/list1"/>
    <dgm:cxn modelId="{617FF681-4C67-43F9-89CD-FCA6EBEE858A}" type="presParOf" srcId="{E3DA4DD3-30CA-4070-9B3F-9932E7B4E5C0}" destId="{8BCF5AF8-4D9C-4E8C-89C2-36C6BBDE361E}" srcOrd="11" destOrd="0" presId="urn:microsoft.com/office/officeart/2005/8/layout/list1"/>
    <dgm:cxn modelId="{F5D55C92-CB73-4322-9AF4-77E3C6E727E9}" type="presParOf" srcId="{E3DA4DD3-30CA-4070-9B3F-9932E7B4E5C0}" destId="{EC9AEC16-C359-4C5B-9C9D-B0D51629173C}" srcOrd="12" destOrd="0" presId="urn:microsoft.com/office/officeart/2005/8/layout/list1"/>
    <dgm:cxn modelId="{3EBD5E83-F18D-40BA-B1BE-0EEC17AAF1FF}" type="presParOf" srcId="{EC9AEC16-C359-4C5B-9C9D-B0D51629173C}" destId="{CF755744-03B0-4323-8208-9BD402C261F8}" srcOrd="0" destOrd="0" presId="urn:microsoft.com/office/officeart/2005/8/layout/list1"/>
    <dgm:cxn modelId="{BF65081E-4AB6-46E5-9680-B2E40517E302}" type="presParOf" srcId="{EC9AEC16-C359-4C5B-9C9D-B0D51629173C}" destId="{8D8DFF8F-A0FE-43D2-A234-B9B5860FEC4F}" srcOrd="1" destOrd="0" presId="urn:microsoft.com/office/officeart/2005/8/layout/list1"/>
    <dgm:cxn modelId="{2A309C46-38E8-48D7-80EE-815962495A51}" type="presParOf" srcId="{E3DA4DD3-30CA-4070-9B3F-9932E7B4E5C0}" destId="{8A8361A5-2692-4936-B7AE-6779BFB2E7A4}" srcOrd="13" destOrd="0" presId="urn:microsoft.com/office/officeart/2005/8/layout/list1"/>
    <dgm:cxn modelId="{38D19C2C-AA6D-47CB-8211-F7D1745376DD}" type="presParOf" srcId="{E3DA4DD3-30CA-4070-9B3F-9932E7B4E5C0}" destId="{B20CD28C-944E-467F-A6BF-22233C7502A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7E56-E8C4-4481-91AB-4FE0D085E024}">
      <dsp:nvSpPr>
        <dsp:cNvPr id="0" name=""/>
        <dsp:cNvSpPr/>
      </dsp:nvSpPr>
      <dsp:spPr>
        <a:xfrm>
          <a:off x="181442" y="0"/>
          <a:ext cx="5497900" cy="54979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20B7C-6A9B-49A0-8E31-A5C9CCE14F88}">
      <dsp:nvSpPr>
        <dsp:cNvPr id="0" name=""/>
        <dsp:cNvSpPr/>
      </dsp:nvSpPr>
      <dsp:spPr>
        <a:xfrm>
          <a:off x="2930392" y="550326"/>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a:rPr>
            <a:t>Societal inequality</a:t>
          </a:r>
          <a:endParaRPr lang="en-US" sz="2900" kern="1200" dirty="0"/>
        </a:p>
      </dsp:txBody>
      <dsp:txXfrm>
        <a:off x="2968553" y="588487"/>
        <a:ext cx="3497313" cy="705410"/>
      </dsp:txXfrm>
    </dsp:sp>
    <dsp:sp modelId="{95132361-6A17-40AF-B718-21F8C066ECEB}">
      <dsp:nvSpPr>
        <dsp:cNvPr id="0" name=""/>
        <dsp:cNvSpPr/>
      </dsp:nvSpPr>
      <dsp:spPr>
        <a:xfrm>
          <a:off x="2930392" y="1429776"/>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a:rPr>
            <a:t>Harmful behaviours</a:t>
          </a:r>
          <a:endParaRPr lang="en-US" sz="2900" kern="1200" dirty="0"/>
        </a:p>
      </dsp:txBody>
      <dsp:txXfrm>
        <a:off x="2968553" y="1467937"/>
        <a:ext cx="3497313" cy="705410"/>
      </dsp:txXfrm>
    </dsp:sp>
    <dsp:sp modelId="{45FECF7F-424F-427A-947D-67329AD517BE}">
      <dsp:nvSpPr>
        <dsp:cNvPr id="0" name=""/>
        <dsp:cNvSpPr/>
      </dsp:nvSpPr>
      <dsp:spPr>
        <a:xfrm>
          <a:off x="2930392" y="2309225"/>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a:rPr>
            <a:t>Discrimination</a:t>
          </a:r>
          <a:endParaRPr lang="en-US" sz="2900" kern="1200" dirty="0"/>
        </a:p>
      </dsp:txBody>
      <dsp:txXfrm>
        <a:off x="2968553" y="2347386"/>
        <a:ext cx="3497313" cy="705410"/>
      </dsp:txXfrm>
    </dsp:sp>
    <dsp:sp modelId="{31A9C165-194C-45CA-9B79-E8A0745B9B34}">
      <dsp:nvSpPr>
        <dsp:cNvPr id="0" name=""/>
        <dsp:cNvSpPr/>
      </dsp:nvSpPr>
      <dsp:spPr>
        <a:xfrm>
          <a:off x="2930392" y="3188674"/>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a:rPr>
            <a:t>Avoidance</a:t>
          </a:r>
        </a:p>
      </dsp:txBody>
      <dsp:txXfrm>
        <a:off x="2968553" y="3226835"/>
        <a:ext cx="3497313" cy="705410"/>
      </dsp:txXfrm>
    </dsp:sp>
    <dsp:sp modelId="{196CBC26-4E94-4C9E-ABB7-2BAC5A44F3CD}">
      <dsp:nvSpPr>
        <dsp:cNvPr id="0" name=""/>
        <dsp:cNvSpPr/>
      </dsp:nvSpPr>
      <dsp:spPr>
        <a:xfrm>
          <a:off x="2930392" y="4068123"/>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err="1">
              <a:latin typeface="Arial"/>
            </a:rPr>
            <a:t>Antilocution</a:t>
          </a:r>
          <a:r>
            <a:rPr lang="en-US" sz="2900" kern="1200" dirty="0">
              <a:latin typeface="Arial"/>
            </a:rPr>
            <a:t> </a:t>
          </a:r>
        </a:p>
      </dsp:txBody>
      <dsp:txXfrm>
        <a:off x="2968553" y="4106284"/>
        <a:ext cx="3497313" cy="705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32465-5900-432E-9584-281C96DCAC64}">
      <dsp:nvSpPr>
        <dsp:cNvPr id="0" name=""/>
        <dsp:cNvSpPr/>
      </dsp:nvSpPr>
      <dsp:spPr>
        <a:xfrm>
          <a:off x="0" y="453255"/>
          <a:ext cx="8885207"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375599-F11D-40A2-9D85-3CE8D692E80F}">
      <dsp:nvSpPr>
        <dsp:cNvPr id="0" name=""/>
        <dsp:cNvSpPr/>
      </dsp:nvSpPr>
      <dsp:spPr>
        <a:xfrm>
          <a:off x="444260" y="39975"/>
          <a:ext cx="6219644"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088" tIns="0" rIns="235088" bIns="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Arial"/>
            </a:rPr>
            <a:t>Interpersonal racism</a:t>
          </a:r>
        </a:p>
      </dsp:txBody>
      <dsp:txXfrm>
        <a:off x="484609" y="80324"/>
        <a:ext cx="6138946" cy="745862"/>
      </dsp:txXfrm>
    </dsp:sp>
    <dsp:sp modelId="{75AC862E-2752-4E10-BD59-C432C22DE312}">
      <dsp:nvSpPr>
        <dsp:cNvPr id="0" name=""/>
        <dsp:cNvSpPr/>
      </dsp:nvSpPr>
      <dsp:spPr>
        <a:xfrm>
          <a:off x="0" y="1723336"/>
          <a:ext cx="8885207"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DEC35-2CE0-4227-B76B-E0D44D1424AA}">
      <dsp:nvSpPr>
        <dsp:cNvPr id="0" name=""/>
        <dsp:cNvSpPr/>
      </dsp:nvSpPr>
      <dsp:spPr>
        <a:xfrm>
          <a:off x="444260" y="1310055"/>
          <a:ext cx="6219644"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088" tIns="0" rIns="235088" bIns="0" numCol="1" spcCol="1270" anchor="ctr" anchorCtr="0">
          <a:noAutofit/>
        </a:bodyPr>
        <a:lstStyle/>
        <a:p>
          <a:pPr marL="0" lvl="0" indent="0" algn="l" defTabSz="1244600" rtl="0">
            <a:lnSpc>
              <a:spcPct val="90000"/>
            </a:lnSpc>
            <a:spcBef>
              <a:spcPct val="0"/>
            </a:spcBef>
            <a:spcAft>
              <a:spcPct val="35000"/>
            </a:spcAft>
            <a:buNone/>
          </a:pPr>
          <a:r>
            <a:rPr lang="en-US" sz="2800" kern="1200" dirty="0" err="1">
              <a:latin typeface="Arial"/>
            </a:rPr>
            <a:t>Internalised</a:t>
          </a:r>
          <a:r>
            <a:rPr lang="en-US" sz="2800" kern="1200" dirty="0">
              <a:latin typeface="Arial"/>
            </a:rPr>
            <a:t> racism</a:t>
          </a:r>
          <a:endParaRPr lang="en-US" sz="2800" kern="1200" dirty="0"/>
        </a:p>
      </dsp:txBody>
      <dsp:txXfrm>
        <a:off x="484609" y="1350404"/>
        <a:ext cx="6138946" cy="745862"/>
      </dsp:txXfrm>
    </dsp:sp>
    <dsp:sp modelId="{03D81429-B64D-4DDE-8D67-3CCD7FE728B6}">
      <dsp:nvSpPr>
        <dsp:cNvPr id="0" name=""/>
        <dsp:cNvSpPr/>
      </dsp:nvSpPr>
      <dsp:spPr>
        <a:xfrm>
          <a:off x="0" y="2993416"/>
          <a:ext cx="8885207"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D5E8D-91F3-4C65-87B9-8B1E13F5A476}">
      <dsp:nvSpPr>
        <dsp:cNvPr id="0" name=""/>
        <dsp:cNvSpPr/>
      </dsp:nvSpPr>
      <dsp:spPr>
        <a:xfrm>
          <a:off x="444260" y="2580136"/>
          <a:ext cx="6219644"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088" tIns="0" rIns="235088" bIns="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Arial"/>
            </a:rPr>
            <a:t>Institutional racism </a:t>
          </a:r>
          <a:endParaRPr lang="en-US" sz="2800" kern="1200" dirty="0"/>
        </a:p>
      </dsp:txBody>
      <dsp:txXfrm>
        <a:off x="484609" y="2620485"/>
        <a:ext cx="6138946" cy="745862"/>
      </dsp:txXfrm>
    </dsp:sp>
    <dsp:sp modelId="{B20CD28C-944E-467F-A6BF-22233C7502A3}">
      <dsp:nvSpPr>
        <dsp:cNvPr id="0" name=""/>
        <dsp:cNvSpPr/>
      </dsp:nvSpPr>
      <dsp:spPr>
        <a:xfrm>
          <a:off x="0" y="4263496"/>
          <a:ext cx="8885207"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8DFF8F-A0FE-43D2-A234-B9B5860FEC4F}">
      <dsp:nvSpPr>
        <dsp:cNvPr id="0" name=""/>
        <dsp:cNvSpPr/>
      </dsp:nvSpPr>
      <dsp:spPr>
        <a:xfrm>
          <a:off x="444260" y="3850216"/>
          <a:ext cx="6219644"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088" tIns="0" rIns="235088" bIns="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Arial"/>
            </a:rPr>
            <a:t>Structural racism</a:t>
          </a:r>
          <a:endParaRPr lang="en-US" sz="2800" kern="1200" dirty="0"/>
        </a:p>
      </dsp:txBody>
      <dsp:txXfrm>
        <a:off x="484609" y="3890565"/>
        <a:ext cx="6138946"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832C4-B904-4F5C-99F5-363BF6379311}" type="datetimeFigureOut">
              <a:t>12/5/2023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B9474-5C89-4B94-BE26-66ED3C9B0640}" type="slidenum">
              <a:t>‹#›</a:t>
            </a:fld>
            <a:endParaRPr lang="en-GB"/>
          </a:p>
        </p:txBody>
      </p:sp>
    </p:spTree>
    <p:extLst>
      <p:ext uri="{BB962C8B-B14F-4D97-AF65-F5344CB8AC3E}">
        <p14:creationId xmlns:p14="http://schemas.microsoft.com/office/powerpoint/2010/main" val="127689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he-classroom.org.uk/wp-content/uploads/2014/07/Prejudice_And_Allport_Scale.pdf-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logs.glowscotland.org.uk/glowblogs/promotingraceequalityandantiracisteducation/terminolog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it.ly/HarvardT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Slide 1</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a:t>
            </a:r>
            <a:endParaRPr lang="en-GB" dirty="0"/>
          </a:p>
          <a:p>
            <a:r>
              <a:rPr lang="en-GB" dirty="0"/>
              <a:t>This next section includes an activity that will help us to explore diversity, and how our unconscious bias may be formed and reinforced through our life experiences. </a:t>
            </a:r>
            <a:endParaRPr lang="en-GB" dirty="0">
              <a:cs typeface="Calibri"/>
            </a:endParaRPr>
          </a:p>
          <a:p>
            <a:endParaRPr lang="en-GB"/>
          </a:p>
          <a:p>
            <a:r>
              <a:rPr lang="en-GB" b="1" dirty="0"/>
              <a:t>Overview</a:t>
            </a:r>
            <a:endParaRPr lang="en-US" dirty="0"/>
          </a:p>
          <a:p>
            <a:r>
              <a:rPr lang="en-GB" dirty="0"/>
              <a:t>To explore the diversity, or lack of it, within our own “in-group”.</a:t>
            </a:r>
            <a:endParaRPr lang="en-US" dirty="0"/>
          </a:p>
          <a:p>
            <a:r>
              <a:rPr lang="en-GB" b="1" dirty="0"/>
              <a:t> </a:t>
            </a:r>
            <a:endParaRPr lang="en-US" dirty="0"/>
          </a:p>
          <a:p>
            <a:r>
              <a:rPr lang="en-GB" b="1" dirty="0"/>
              <a:t>Preparation</a:t>
            </a:r>
            <a:endParaRPr lang="en-US" dirty="0"/>
          </a:p>
          <a:p>
            <a:r>
              <a:rPr lang="en-GB" dirty="0"/>
              <a:t>Either ensure that everyone will have paper and pen.</a:t>
            </a:r>
            <a:endParaRPr lang="en-US" dirty="0"/>
          </a:p>
          <a:p>
            <a:r>
              <a:rPr lang="en-GB" dirty="0"/>
              <a:t>Or print and copy the handout – enough for one per person</a:t>
            </a:r>
            <a:endParaRPr lang="en-US" dirty="0"/>
          </a:p>
          <a:p>
            <a:r>
              <a:rPr lang="en-GB" b="1" dirty="0"/>
              <a:t> </a:t>
            </a:r>
            <a:endParaRPr lang="en-US" dirty="0"/>
          </a:p>
          <a:p>
            <a:r>
              <a:rPr lang="en-GB" b="1" dirty="0"/>
              <a:t>Activity</a:t>
            </a:r>
            <a:endParaRPr lang="en-US" dirty="0"/>
          </a:p>
          <a:p>
            <a:r>
              <a:rPr lang="en-GB" dirty="0"/>
              <a:t>Ask the participants to write the names or initials of the 6 people they trust the most. Try to avoid using family members. </a:t>
            </a:r>
            <a:endParaRPr lang="en-US" dirty="0"/>
          </a:p>
          <a:p>
            <a:r>
              <a:rPr lang="en-GB" dirty="0"/>
              <a:t>Reassure participants that this is private and they don’t need to share it with anyone else.</a:t>
            </a:r>
            <a:endParaRPr lang="en-GB" dirty="0">
              <a:cs typeface="Calibri"/>
            </a:endParaRPr>
          </a:p>
        </p:txBody>
      </p:sp>
      <p:sp>
        <p:nvSpPr>
          <p:cNvPr id="4" name="Slide Number Placeholder 3"/>
          <p:cNvSpPr>
            <a:spLocks noGrp="1"/>
          </p:cNvSpPr>
          <p:nvPr>
            <p:ph type="sldNum" sz="quarter" idx="5"/>
          </p:nvPr>
        </p:nvSpPr>
        <p:spPr/>
        <p:txBody>
          <a:bodyPr/>
          <a:lstStyle/>
          <a:p>
            <a:fld id="{DA6B9474-5C89-4B94-BE26-66ED3C9B0640}" type="slidenum">
              <a:rPr lang="en-GB"/>
              <a:t>10</a:t>
            </a:fld>
            <a:endParaRPr lang="en-GB"/>
          </a:p>
        </p:txBody>
      </p:sp>
    </p:spTree>
    <p:extLst>
      <p:ext uri="{BB962C8B-B14F-4D97-AF65-F5344CB8AC3E}">
        <p14:creationId xmlns:p14="http://schemas.microsoft.com/office/powerpoint/2010/main" val="16402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Slide 11</a:t>
            </a:r>
            <a:endParaRPr lang="en-US" dirty="0"/>
          </a:p>
          <a:p>
            <a:r>
              <a:rPr lang="en-US" dirty="0"/>
              <a:t>Now ask participants to expand the information to include age, gender, ethnic origin, education and other information (other information might include where they met the person or shared hobbies </a:t>
            </a:r>
            <a:r>
              <a:rPr lang="en-US" dirty="0" err="1"/>
              <a:t>etc</a:t>
            </a:r>
            <a:r>
              <a:rPr lang="en-US" dirty="0"/>
              <a:t>).</a:t>
            </a:r>
            <a:endParaRPr lang="en-US" dirty="0">
              <a:cs typeface="Calibri"/>
            </a:endParaRPr>
          </a:p>
          <a:p>
            <a:r>
              <a:rPr lang="en-US" dirty="0"/>
              <a:t> </a:t>
            </a:r>
            <a:endParaRPr lang="en-US" dirty="0">
              <a:cs typeface="Calibri"/>
            </a:endParaRPr>
          </a:p>
          <a:p>
            <a:r>
              <a:rPr lang="en-US" dirty="0" err="1"/>
              <a:t>Summarise</a:t>
            </a:r>
            <a:r>
              <a:rPr lang="en-US" dirty="0"/>
              <a:t> activity on trust – we are drawn to people who are similar to us.</a:t>
            </a:r>
            <a:endParaRPr lang="en-US" dirty="0">
              <a:ea typeface="Calibri"/>
              <a:cs typeface="Calibri"/>
            </a:endParaRPr>
          </a:p>
          <a:p>
            <a:endParaRPr lang="en-US"/>
          </a:p>
          <a:p>
            <a:r>
              <a:rPr lang="en-US" b="1" dirty="0"/>
              <a:t>Discussion</a:t>
            </a:r>
            <a:endParaRPr lang="en-US" b="1" dirty="0">
              <a:cs typeface="Calibri"/>
            </a:endParaRPr>
          </a:p>
          <a:p>
            <a:r>
              <a:rPr lang="en-US" dirty="0"/>
              <a:t>There will be variation in answers but generally people trust people who are like them e.g. of a similar age or ethnic origin.</a:t>
            </a:r>
            <a:endParaRPr lang="en-US" dirty="0">
              <a:cs typeface="Calibri"/>
            </a:endParaRPr>
          </a:p>
          <a:p>
            <a:r>
              <a:rPr lang="en-US" dirty="0"/>
              <a:t>Our increased likelihood of trusting someone like us is an example of an unconscious bias in action.</a:t>
            </a:r>
            <a:endParaRPr lang="en-US" dirty="0">
              <a:cs typeface="Calibri"/>
            </a:endParaRPr>
          </a:p>
          <a:p>
            <a:endParaRPr lang="en-US"/>
          </a:p>
          <a:p>
            <a:r>
              <a:rPr lang="en-US" dirty="0"/>
              <a:t>Commonness leads to comfort which leads to perception of competence.</a:t>
            </a:r>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a:t>11</a:t>
            </a:fld>
            <a:endParaRPr lang="en-GB"/>
          </a:p>
        </p:txBody>
      </p:sp>
    </p:spTree>
    <p:extLst>
      <p:ext uri="{BB962C8B-B14F-4D97-AF65-F5344CB8AC3E}">
        <p14:creationId xmlns:p14="http://schemas.microsoft.com/office/powerpoint/2010/main" val="34196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12</a:t>
            </a:r>
            <a:endParaRPr lang="en-US" dirty="0"/>
          </a:p>
          <a:p>
            <a:r>
              <a:rPr lang="en-US" dirty="0"/>
              <a:t>Stereotypes and bias are a cause and a consequence of inequality, where they reinforce a power imbalance between different groups by limiting opportunities and allowing discrimination. This inequality creates a foundation for the perpetuation of stereotypes and bias. To interrupt this cycle we have to explore our own bias and create a culture where stereotypes are challenged. </a:t>
            </a:r>
          </a:p>
          <a:p>
            <a:endParaRPr lang="en-US" dirty="0"/>
          </a:p>
          <a:p>
            <a:r>
              <a:rPr lang="en-US" dirty="0"/>
              <a:t>This pyramid shows Allport's scale, and we will explore this more in the section exploring impact. However, you can see that bias and stereotypes make up the bottom layer of the pyramid, providing a foundation for increasingly harmful </a:t>
            </a:r>
            <a:r>
              <a:rPr lang="en-US" dirty="0" err="1"/>
              <a:t>behaviours</a:t>
            </a:r>
            <a:r>
              <a:rPr lang="en-US" dirty="0"/>
              <a:t> that contribute to societal violence. To prevent this progression we have to start by challenging the low level, everyday </a:t>
            </a:r>
            <a:r>
              <a:rPr lang="en-US" dirty="0" err="1"/>
              <a:t>behaviours</a:t>
            </a:r>
            <a:r>
              <a:rPr lang="en-US" dirty="0"/>
              <a:t> such as bias and stereotypes consistently. </a:t>
            </a:r>
          </a:p>
          <a:p>
            <a:endParaRPr lang="en-US" dirty="0"/>
          </a:p>
          <a:p>
            <a:r>
              <a:rPr lang="en-US" dirty="0">
                <a:hlinkClick r:id="rId3"/>
              </a:rPr>
              <a:t>Prejudice And Allport’s Scale (the-classroom.org.uk) </a:t>
            </a:r>
            <a:endParaRPr lang="en-US" dirty="0"/>
          </a:p>
          <a:p>
            <a:endParaRPr lang="en-US" b="1" dirty="0">
              <a:cs typeface="Calibri"/>
            </a:endParaRPr>
          </a:p>
          <a:p>
            <a:endParaRPr lang="en-US">
              <a:cs typeface="Calibri"/>
            </a:endParaRPr>
          </a:p>
        </p:txBody>
      </p:sp>
    </p:spTree>
    <p:extLst>
      <p:ext uri="{BB962C8B-B14F-4D97-AF65-F5344CB8AC3E}">
        <p14:creationId xmlns:p14="http://schemas.microsoft.com/office/powerpoint/2010/main" val="121457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t>Slide 13</a:t>
            </a:r>
            <a:endParaRPr lang="en-GB" dirty="0"/>
          </a:p>
          <a:p>
            <a:r>
              <a:rPr lang="en-GB" dirty="0"/>
              <a:t>We have been considering bias as an interpersonal issue but important to remember that it has structural roots. The definitions of interpersonal, internalised, institutional and structural racism can help us to understand this relationship.</a:t>
            </a:r>
          </a:p>
          <a:p>
            <a:endParaRPr lang="en-GB" dirty="0"/>
          </a:p>
          <a:p>
            <a:r>
              <a:rPr lang="en-GB" dirty="0"/>
              <a:t>INTERPERSONAL RACISM</a:t>
            </a:r>
          </a:p>
          <a:p>
            <a:r>
              <a:rPr lang="en-GB" dirty="0"/>
              <a:t>Prejudices, individual actions and discriminatory behaviours where a person makes assumptions about the abilities, motives and intents of other people based on race. This set of prejudices can lead to cruel actions (e.g. racist hate speech) and unintentional actions towards a person or a group of people.</a:t>
            </a:r>
          </a:p>
          <a:p>
            <a:r>
              <a:rPr lang="en-GB" dirty="0"/>
              <a:t>INTERNALISED RACISM</a:t>
            </a:r>
          </a:p>
          <a:p>
            <a:r>
              <a:rPr lang="en-GB" dirty="0"/>
              <a:t>This occurs as a result of subliminal messages of racial inferiority and superiority present in society. This can cause Minority Ethnic people to internalise negative messages about their own abilities and intrinsic worth.</a:t>
            </a:r>
          </a:p>
          <a:p>
            <a:r>
              <a:rPr lang="en-GB" dirty="0"/>
              <a:t>INSTITUTIONAL RACISM</a:t>
            </a:r>
          </a:p>
          <a:p>
            <a:r>
              <a:rPr lang="en-GB" dirty="0"/>
              <a:t>When institutions and organisations discriminate against Minority Ethnic people to limit their rights. The Stephen Lawrence Inquiry defined it as:</a:t>
            </a:r>
          </a:p>
          <a:p>
            <a:r>
              <a:rPr lang="en-GB" dirty="0"/>
              <a:t>‘The collective failure of an organisation to provide an appropriate and professional service to people because of their colour, culture or ethnic origin. It can be seen or detected in processes, attitudes and behaviour which amount to discrimination through unwitting prejudice, ignorance, thoughtlessness and racist stereotyping which disadvantages Minority Ethnic people.’ (6.34)</a:t>
            </a:r>
          </a:p>
          <a:p>
            <a:r>
              <a:rPr lang="en-GB" dirty="0"/>
              <a:t>STRUCTURAL RACISM</a:t>
            </a:r>
          </a:p>
          <a:p>
            <a:r>
              <a:rPr lang="en-GB" dirty="0"/>
              <a:t>This refers to the economic, political, social and cultural structures, actions and beliefs that systemise an unequal distribution of privilege, resources, safety and power in favour of the dominant racial group at the expense of all other racial groups. Examples of this can be found in the over-representation of certain Minority Ethnic groups in poverty, unemployment and Covid-related deaths </a:t>
            </a:r>
          </a:p>
          <a:p>
            <a:endParaRPr lang="en-GB" dirty="0"/>
          </a:p>
          <a:p>
            <a:r>
              <a:rPr lang="en-GB" dirty="0">
                <a:hlinkClick r:id="rId3"/>
              </a:rPr>
              <a:t>https://blogs.glowscotland.org.uk/glowblogs/promotingraceequalityandantiracisteducation/terminology/</a:t>
            </a:r>
            <a:r>
              <a:rPr lang="en-GB" dirty="0"/>
              <a:t> </a:t>
            </a:r>
          </a:p>
          <a:p>
            <a:endParaRPr lang="en-US" b="1" dirty="0">
              <a:cs typeface="Calibri"/>
            </a:endParaRPr>
          </a:p>
          <a:p>
            <a:endParaRPr lang="en-US" b="1" dirty="0">
              <a:cs typeface="Calibri"/>
            </a:endParaRPr>
          </a:p>
          <a:p>
            <a:endParaRPr lang="en-US">
              <a:cs typeface="Calibri"/>
            </a:endParaRPr>
          </a:p>
        </p:txBody>
      </p:sp>
    </p:spTree>
    <p:extLst>
      <p:ext uri="{BB962C8B-B14F-4D97-AF65-F5344CB8AC3E}">
        <p14:creationId xmlns:p14="http://schemas.microsoft.com/office/powerpoint/2010/main" val="75879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546100" y="4837906"/>
            <a:ext cx="5486400" cy="3600450"/>
          </a:xfrm>
        </p:spPr>
        <p:txBody>
          <a:bodyPr/>
          <a:lstStyle/>
          <a:p>
            <a:r>
              <a:rPr lang="en-GB" b="1"/>
              <a:t>Slide 14</a:t>
            </a:r>
            <a:endParaRPr lang="en-US"/>
          </a:p>
          <a:p>
            <a:r>
              <a:rPr lang="en-GB" dirty="0"/>
              <a:t>Today we have explored some issues which may be challenging to discuss and think about, including our own biases and harmful stereotypes. It's important that we take time to reflect and acknowledge the emotional impact having these discussions can have on us. T</a:t>
            </a:r>
            <a:endParaRPr lang="en-GB" dirty="0">
              <a:cs typeface="Calibri"/>
            </a:endParaRPr>
          </a:p>
          <a:p>
            <a:endParaRPr lang="en-GB"/>
          </a:p>
          <a:p>
            <a:r>
              <a:rPr lang="en-GB" dirty="0"/>
              <a:t>Ask participants to take a couple of minutes to look at the mood meter on the slide and think about how they might be feeling after this session. Which word summarises their feeling most accurately? Invite to share if they feel comfortable. </a:t>
            </a:r>
            <a:endParaRPr lang="en-GB" dirty="0">
              <a:cs typeface="Calibri"/>
            </a:endParaRPr>
          </a:p>
          <a:p>
            <a:endParaRPr lang="en-GB" b="1">
              <a:cs typeface="Calibri"/>
            </a:endParaRPr>
          </a:p>
          <a:p>
            <a:endParaRPr lang="en-GB" b="1">
              <a:ea typeface="Calibri"/>
              <a:cs typeface="Calibri"/>
            </a:endParaRPr>
          </a:p>
          <a:p>
            <a:endParaRPr lang="en-GB" b="1">
              <a:cs typeface="Calibri"/>
            </a:endParaRPr>
          </a:p>
          <a:p>
            <a:endParaRPr lang="en-GB" b="1">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67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a:ea typeface="ＭＳ Ｐゴシック"/>
                <a:cs typeface="Arial"/>
              </a:rPr>
              <a:t>Slide 15</a:t>
            </a:r>
          </a:p>
          <a:p>
            <a:r>
              <a:rPr lang="en-US"/>
              <a:t>Participants can do this in groups.</a:t>
            </a:r>
          </a:p>
          <a:p>
            <a:r>
              <a:rPr lang="en-US"/>
              <a:t>Encourage educators to look at reflection questions and consider how they may be taken forward in enquiry. </a:t>
            </a:r>
          </a:p>
          <a:p>
            <a:r>
              <a:rPr lang="en-US"/>
              <a:t> </a:t>
            </a:r>
            <a:endParaRPr lang="en-US">
              <a:cs typeface="Calibri"/>
            </a:endParaRPr>
          </a:p>
          <a:p>
            <a:r>
              <a:rPr lang="en-US"/>
              <a:t>Consider the impact of the actions on learning. </a:t>
            </a:r>
          </a:p>
          <a:p>
            <a:endParaRPr lang="en-US" altLang="en-US">
              <a:latin typeface="Arial" charset="0"/>
              <a:ea typeface="ＭＳ Ｐゴシック" pitchFamily="34" charset="-128"/>
              <a:cs typeface="Arial"/>
            </a:endParaRPr>
          </a:p>
          <a:p>
            <a:endParaRPr lang="en-US" altLang="en-US">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a:ea typeface="ＭＳ Ｐゴシック"/>
                <a:cs typeface="Arial"/>
              </a:rPr>
              <a:t>Slide 16</a:t>
            </a:r>
            <a:endParaRPr lang="en-US" altLang="en-US" b="1"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2 </a:t>
            </a:r>
          </a:p>
          <a:p>
            <a:r>
              <a:rPr lang="en-GB" dirty="0"/>
              <a:t>These slides can be used to facilitate professional learning in a group or whole-setting, or as a self-directed learning activity as an individual. </a:t>
            </a:r>
            <a:endParaRPr lang="en-US" dirty="0"/>
          </a:p>
          <a:p>
            <a:endParaRPr lang="en-US" dirty="0"/>
          </a:p>
          <a:p>
            <a:r>
              <a:rPr lang="en-GB" dirty="0"/>
              <a:t>Facilitation notes are included at the bottom of each slide </a:t>
            </a:r>
            <a:endParaRPr lang="en-US" dirty="0"/>
          </a:p>
          <a:p>
            <a:endParaRPr lang="en-US" dirty="0"/>
          </a:p>
          <a:p>
            <a:r>
              <a:rPr lang="en-GB" dirty="0"/>
              <a:t>Please do not remove or change any of the slides included. </a:t>
            </a:r>
            <a:endParaRPr lang="en-US" dirty="0"/>
          </a:p>
          <a:p>
            <a:endParaRPr lang="en-US" dirty="0"/>
          </a:p>
          <a:p>
            <a:r>
              <a:rPr lang="en-GB" dirty="0"/>
              <a:t>Facilitators are welcome to add slides or activities relevant to your own setting, to support discussion and exploration of the topic. Facilitators will know their participants’ needs best. </a:t>
            </a:r>
            <a:endParaRPr lang="en-US" dirty="0"/>
          </a:p>
          <a:p>
            <a:endParaRPr lang="en-US" dirty="0"/>
          </a:p>
          <a:p>
            <a:r>
              <a:rPr lang="en-GB" dirty="0"/>
              <a:t>Anyone who works in an educational setting can be a facilitator and use these slides.</a:t>
            </a:r>
            <a:endParaRPr lang="en-US" dirty="0"/>
          </a:p>
          <a:p>
            <a:endParaRPr lang="en-US" dirty="0"/>
          </a:p>
          <a:p>
            <a:r>
              <a:rPr lang="en-GB" dirty="0"/>
              <a:t>For reflection or discussion activities, it is important to establish a safe space which encourages respect and honesty to ensure that everyone is able to participate.</a:t>
            </a:r>
            <a:endParaRPr lang="en-US" dirty="0"/>
          </a:p>
          <a:p>
            <a:endParaRPr lang="en-US" dirty="0"/>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33505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Slide 3</a:t>
            </a:r>
            <a:endParaRPr lang="en-US">
              <a:cs typeface="Calibri" panose="020F0502020204030204"/>
            </a:endParaRPr>
          </a:p>
          <a:p>
            <a:pPr>
              <a:defRPr/>
            </a:pPr>
            <a:r>
              <a:rPr lang="en-GB" dirty="0"/>
              <a:t>This professional learning resource comes under the Rights and Equalities theme of the Inclusion, Wellbeing and Equalities Professional Learning Framework.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3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panose="020F0502020204030204"/>
                <a:cs typeface="Calibri" panose="020F0502020204030204"/>
              </a:rPr>
              <a:t>Slide 4</a:t>
            </a:r>
          </a:p>
          <a:p>
            <a:pPr marL="342900" indent="-342900">
              <a:buFont typeface="Arial,Sans-Serif"/>
              <a:buChar char="•"/>
            </a:pPr>
            <a:r>
              <a:rPr lang="en-GB" dirty="0"/>
              <a:t>On completion of this professional learning, you will be asked to consider what your next steps will be</a:t>
            </a:r>
            <a:endParaRPr lang="en-US" dirty="0">
              <a:ea typeface="Calibri"/>
              <a:cs typeface="Calibri"/>
            </a:endParaRPr>
          </a:p>
          <a:p>
            <a:pPr marL="342900" indent="-342900">
              <a:buFont typeface="Arial,Sans-Serif"/>
              <a:buChar char="•"/>
            </a:pPr>
            <a:r>
              <a:rPr lang="en-GB" dirty="0"/>
              <a:t>Take some time to consider the reflection questions </a:t>
            </a:r>
            <a:endParaRPr lang="en-US" dirty="0"/>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a:ea typeface="ＭＳ Ｐゴシック"/>
                <a:cs typeface="Arial"/>
              </a:rPr>
              <a:t>Slide 5</a:t>
            </a:r>
            <a:endParaRPr lang="en-US" altLang="en-US" b="1">
              <a:latin typeface="Arial" charset="0"/>
              <a:ea typeface="ＭＳ Ｐゴシック" pitchFamily="34" charset="-128"/>
              <a:cs typeface="Arial" charset="0"/>
            </a:endParaRPr>
          </a:p>
          <a:p>
            <a:r>
              <a:rPr lang="en-GB"/>
              <a:t>This session aims to provide an opportunity to: </a:t>
            </a:r>
            <a:endParaRPr lang="en-US"/>
          </a:p>
          <a:p>
            <a:pPr marL="171450" indent="-171450">
              <a:buFont typeface="Symbol"/>
              <a:buChar char="•"/>
            </a:pPr>
            <a:r>
              <a:rPr lang="en-GB"/>
              <a:t>Explore the concept of unconscious and conscious bias</a:t>
            </a:r>
            <a:endParaRPr lang="en-US"/>
          </a:p>
          <a:p>
            <a:pPr marL="171450" indent="-171450">
              <a:buFont typeface="Symbol"/>
              <a:buChar char="•"/>
            </a:pPr>
            <a:r>
              <a:rPr lang="en-GB" dirty="0"/>
              <a:t>Consider how you can become more aware of your own biases and ways to challenge them</a:t>
            </a:r>
            <a:endParaRPr lang="en-US" dirty="0"/>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Slide 6</a:t>
            </a:r>
          </a:p>
          <a:p>
            <a:r>
              <a:rPr lang="en-GB"/>
              <a:t>You may have explored the concept of diversity and different identities/characteristics in the professional learning ‘Mirrors and Windows: Diversity in the Curriculum’. In the next few slides we will be focusing on gender stereotypes and unconscious bias that can arise from this, but it’s important to remember that stereotypes and bias can be held about any of the identities on this slide and more.</a:t>
            </a:r>
            <a:endParaRPr lang="en-US"/>
          </a:p>
          <a:p>
            <a:endParaRPr lang="en-US" b="1">
              <a:ea typeface="Calibri"/>
              <a:cs typeface="Calibri"/>
            </a:endParaRPr>
          </a:p>
          <a:p>
            <a:endParaRPr lang="en-US" b="1">
              <a:ea typeface="Calibri"/>
              <a:cs typeface="Calibri"/>
            </a:endParaRPr>
          </a:p>
          <a:p>
            <a:endParaRPr lang="en-US" b="1">
              <a:ea typeface="Calibri"/>
              <a:cs typeface="Calibri"/>
            </a:endParaRPr>
          </a:p>
          <a:p>
            <a:endParaRPr lang="en-US" b="1">
              <a:ea typeface="Calibri"/>
              <a:cs typeface="Calibri"/>
            </a:endParaRPr>
          </a:p>
          <a:p>
            <a:endParaRPr lang="en-US" b="1">
              <a:ea typeface="Calibri"/>
              <a:cs typeface="Calibri"/>
            </a:endParaRPr>
          </a:p>
          <a:p>
            <a:r>
              <a:rPr lang="en-US" b="1" dirty="0">
                <a:ea typeface="Calibri"/>
                <a:cs typeface="Calibri"/>
              </a:rPr>
              <a:t>Groups of people and issues to consider for each type of diversity (see the Intersectionality &amp; Diversity resource for a more detailed breakdown)</a:t>
            </a:r>
            <a:endParaRPr lang="en-US" dirty="0"/>
          </a:p>
          <a:p>
            <a:endParaRPr lang="en-US">
              <a:ea typeface="Calibri"/>
              <a:cs typeface="Calibri"/>
            </a:endParaRPr>
          </a:p>
          <a:p>
            <a:r>
              <a:rPr lang="en-US" b="1" dirty="0">
                <a:ea typeface="Calibri"/>
                <a:cs typeface="Calibri"/>
              </a:rPr>
              <a:t>Linguistic Diversity</a:t>
            </a:r>
            <a:r>
              <a:rPr lang="en-US" dirty="0">
                <a:ea typeface="Calibri"/>
                <a:cs typeface="Calibri"/>
              </a:rPr>
              <a:t>: Gaelic, British Sign Language, multilingualism, EAL (often lumped as one homogenous group), Urdu/Arabic/Polish (most speakers in Scotland), Standard English, Accents (working class / foreign) &amp; discrimination associated to languages and accents. ASN legislation.</a:t>
            </a:r>
          </a:p>
          <a:p>
            <a:r>
              <a:rPr lang="en-US" b="1" dirty="0">
                <a:ea typeface="Calibri"/>
                <a:cs typeface="Calibri"/>
              </a:rPr>
              <a:t>Religious Diversity </a:t>
            </a:r>
            <a:r>
              <a:rPr lang="en-US" dirty="0">
                <a:ea typeface="Calibri"/>
                <a:cs typeface="Calibri"/>
              </a:rPr>
              <a:t>(protected characteristic under the Equality Act): Antisemitism, Islamophobia, sectarianism, discrimination related to faith and religion (specific religious/cultural practices), examples of diverse religions and faiths</a:t>
            </a:r>
          </a:p>
          <a:p>
            <a:r>
              <a:rPr lang="en-US" b="1" dirty="0">
                <a:ea typeface="Calibri"/>
                <a:cs typeface="Calibri"/>
              </a:rPr>
              <a:t>Ethnic/Cultural Diversity</a:t>
            </a:r>
            <a:r>
              <a:rPr lang="en-US" dirty="0">
                <a:ea typeface="Calibri"/>
                <a:cs typeface="Calibri"/>
              </a:rPr>
              <a:t> (considered "race" as protected characteristic under the Equality Act): ethnicity (family lineage, cultural practices, etc.), race (social construct, how people perceive you), nationality (passport/belonging to a nation), xenophobia (discrimination based on being foreign, linked to nationality/accent/language/cultural practices), racism (history of colonialism and enslavement), groups to consider (Gypsy, Roma &amp; Travellers, refugee &amp; asylum-seekers, BAME communities)</a:t>
            </a:r>
          </a:p>
          <a:p>
            <a:r>
              <a:rPr lang="en-US" b="1" dirty="0">
                <a:ea typeface="Calibri"/>
                <a:cs typeface="Calibri"/>
              </a:rPr>
              <a:t>Diversity of Gender / Sex</a:t>
            </a:r>
            <a:r>
              <a:rPr lang="en-US" dirty="0">
                <a:ea typeface="Calibri"/>
                <a:cs typeface="Calibri"/>
              </a:rPr>
              <a:t> (protected characteristic "sex" &amp; "gender reassignment" under the Equality Act): men, women, transgender people, non-binary people, intersex people. Gender roles and stereotypes. Sexism and transphobia.</a:t>
            </a:r>
          </a:p>
          <a:p>
            <a:r>
              <a:rPr lang="en-US" b="1" dirty="0">
                <a:ea typeface="Calibri"/>
                <a:cs typeface="Calibri"/>
              </a:rPr>
              <a:t>Diversity of Sexual Orientation</a:t>
            </a:r>
            <a:r>
              <a:rPr lang="en-US" dirty="0">
                <a:ea typeface="Calibri"/>
                <a:cs typeface="Calibri"/>
              </a:rPr>
              <a:t> (protected characteristic under the Equality Act): Homophobia &amp; biphobia. Lesbians, gay people, bisexual people, asexual people. History of Section 28 in Scottish education.</a:t>
            </a:r>
          </a:p>
          <a:p>
            <a:r>
              <a:rPr lang="en-US" b="1" dirty="0">
                <a:ea typeface="Calibri"/>
                <a:cs typeface="Calibri"/>
              </a:rPr>
              <a:t>Diversity of Family </a:t>
            </a:r>
            <a:r>
              <a:rPr lang="en-US" dirty="0">
                <a:ea typeface="Calibri"/>
                <a:cs typeface="Calibri"/>
              </a:rPr>
              <a:t>(partly a protected characteristic - "pregnancy" under the Equality Act): care-experienced CYP (the Promise), young carers, LGBT families, cultural/religious diversity in families, families affected by status of being a refugee, asylum-seeker or migrant, families in the Armed Forces (ASN legislation), families living on islands, families living in poverty</a:t>
            </a:r>
          </a:p>
          <a:p>
            <a:r>
              <a:rPr lang="en-US" b="1" dirty="0">
                <a:ea typeface="Calibri"/>
                <a:cs typeface="Calibri"/>
              </a:rPr>
              <a:t>Diversity of Age</a:t>
            </a:r>
            <a:r>
              <a:rPr lang="en-US" dirty="0">
                <a:ea typeface="Calibri"/>
                <a:cs typeface="Calibri"/>
              </a:rPr>
              <a:t> (protected characteristic under the Equality Act): older people &amp; UNCRC, ageism</a:t>
            </a:r>
          </a:p>
          <a:p>
            <a:r>
              <a:rPr lang="en-US" b="1" dirty="0">
                <a:ea typeface="Calibri"/>
                <a:cs typeface="Calibri"/>
              </a:rPr>
              <a:t>Neurodiversity</a:t>
            </a:r>
            <a:r>
              <a:rPr lang="en-US" dirty="0">
                <a:ea typeface="Calibri"/>
                <a:cs typeface="Calibri"/>
              </a:rPr>
              <a:t>: ASN legislation, sometimes considered a disability, Complex Learning Needs, Dyslexia, Dyspraxia, Autism, ADHD, etc.</a:t>
            </a:r>
          </a:p>
          <a:p>
            <a:r>
              <a:rPr lang="en-US" b="1" dirty="0">
                <a:ea typeface="Calibri"/>
                <a:cs typeface="Calibri"/>
              </a:rPr>
              <a:t>Diversity of Disability</a:t>
            </a:r>
            <a:r>
              <a:rPr lang="en-US" dirty="0">
                <a:ea typeface="Calibri"/>
                <a:cs typeface="Calibri"/>
              </a:rPr>
              <a:t> (protected characteristic under the Equality Act): social model of disability (social construct), ASN legislation, physical/mental disabilities, ableism, (visible/non-visible disabilities?)</a:t>
            </a:r>
          </a:p>
          <a:p>
            <a:r>
              <a:rPr lang="en-US" b="1" dirty="0">
                <a:ea typeface="Calibri"/>
                <a:cs typeface="Calibri"/>
              </a:rPr>
              <a:t>Socioeconomic Diversity</a:t>
            </a:r>
            <a:r>
              <a:rPr lang="en-US" dirty="0">
                <a:ea typeface="Calibri"/>
                <a:cs typeface="Calibri"/>
              </a:rPr>
              <a:t>: poverty-related attainment challenge, working class people, people affected by poverty, hunger and homelessness</a:t>
            </a:r>
          </a:p>
          <a:p>
            <a:endParaRPr lang="en-US">
              <a:ea typeface="Calibri"/>
              <a:cs typeface="Calibri"/>
            </a:endParaRPr>
          </a:p>
          <a:p>
            <a:endParaRPr lang="en-US">
              <a:ea typeface="Calibri"/>
              <a:cs typeface="Calibri"/>
            </a:endParaRPr>
          </a:p>
          <a:p>
            <a:r>
              <a:rPr lang="en-US" b="1" dirty="0"/>
              <a:t>The Education (Additional Support for Learning) (Scotland) Act 2004 lists 4 inter-related factors which may individually or jointly impact on a child or young person's ability to learn:</a:t>
            </a:r>
            <a:endParaRPr lang="en-US" dirty="0"/>
          </a:p>
          <a:p>
            <a:pPr marL="171450" indent="-171450">
              <a:buFont typeface="Arial"/>
              <a:buChar char="•"/>
            </a:pPr>
            <a:r>
              <a:rPr lang="en-US" dirty="0"/>
              <a:t>Learning environment</a:t>
            </a:r>
            <a:endParaRPr lang="en-US" dirty="0">
              <a:cs typeface="Calibri"/>
            </a:endParaRPr>
          </a:p>
          <a:p>
            <a:pPr marL="171450" indent="-171450">
              <a:buFont typeface="Arial"/>
              <a:buChar char="•"/>
            </a:pPr>
            <a:r>
              <a:rPr lang="en-US" dirty="0"/>
              <a:t>Family circumstances</a:t>
            </a:r>
            <a:endParaRPr lang="en-US" dirty="0">
              <a:cs typeface="Calibri"/>
            </a:endParaRPr>
          </a:p>
          <a:p>
            <a:pPr marL="171450" indent="-171450">
              <a:buFont typeface="Arial"/>
              <a:buChar char="•"/>
            </a:pPr>
            <a:r>
              <a:rPr lang="en-US" dirty="0"/>
              <a:t>Disability or health</a:t>
            </a:r>
            <a:endParaRPr lang="en-US" dirty="0">
              <a:cs typeface="Calibri"/>
            </a:endParaRPr>
          </a:p>
          <a:p>
            <a:pPr marL="171450" indent="-171450">
              <a:buFont typeface="Arial"/>
              <a:buChar char="•"/>
            </a:pPr>
            <a:r>
              <a:rPr lang="en-US" dirty="0"/>
              <a:t>Social or emotional factors</a:t>
            </a:r>
            <a:endParaRPr lang="en-US" dirty="0">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86723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GB" b="1"/>
              <a:t>Slide 7</a:t>
            </a:r>
            <a:endParaRPr lang="en-GB" sz="1200" b="1" i="0" u="none" strike="noStrike" kern="1200">
              <a:solidFill>
                <a:schemeClr val="tx1"/>
              </a:solidFill>
              <a:effectLst/>
              <a:latin typeface="+mn-lt"/>
              <a:ea typeface="+mn-ea"/>
              <a:cs typeface="+mn-cs"/>
            </a:endParaRPr>
          </a:p>
          <a:p>
            <a:pPr fontAlgn="base"/>
            <a:r>
              <a:rPr lang="en-GB" b="0" i="0" u="none" strike="noStrike" kern="1200" dirty="0">
                <a:effectLst/>
              </a:rPr>
              <a:t>Before exploring the concept of bias and how we can begin to explore and challenge our own biases, it is firstly important to understand how biases are formed and how they relate to societal inequality</a:t>
            </a:r>
            <a:r>
              <a:rPr lang="en-GB" dirty="0"/>
              <a:t>. </a:t>
            </a:r>
            <a:r>
              <a:rPr lang="en-US" dirty="0"/>
              <a:t> </a:t>
            </a:r>
            <a:endParaRPr lang="en-GB" b="0" i="0" u="none" strike="noStrike" kern="1200" dirty="0">
              <a:effectLst/>
              <a:cs typeface="Calibri"/>
            </a:endParaRPr>
          </a:p>
          <a:p>
            <a:r>
              <a:rPr lang="en-GB" dirty="0"/>
              <a:t> </a:t>
            </a:r>
            <a:endParaRPr lang="en-GB" b="0" i="0" u="none" strike="noStrike" kern="1200" dirty="0">
              <a:effectLst/>
              <a:ea typeface="+mn-ea"/>
              <a:cs typeface="+mn-cs"/>
            </a:endParaRPr>
          </a:p>
          <a:p>
            <a:r>
              <a:rPr lang="en-GB" b="0" i="0" u="none" strike="noStrike" kern="1200" dirty="0">
                <a:effectLst/>
              </a:rPr>
              <a:t>The word clouds in the slide show some of the gender stereotypes that emerged when practitioners were asked to consider words they might commonly associate with boys and with girls</a:t>
            </a:r>
            <a:r>
              <a:rPr lang="en-GB" dirty="0"/>
              <a:t>. </a:t>
            </a:r>
            <a:r>
              <a:rPr lang="en-US" dirty="0"/>
              <a:t> </a:t>
            </a:r>
            <a:endParaRPr lang="en-GB" b="0" i="0" u="none" strike="noStrike" kern="1200" dirty="0">
              <a:effectLst/>
              <a:ea typeface="+mn-ea"/>
              <a:cs typeface="+mn-cs"/>
            </a:endParaRPr>
          </a:p>
          <a:p>
            <a:r>
              <a:rPr lang="en-GB" dirty="0"/>
              <a:t> </a:t>
            </a:r>
            <a:endParaRPr lang="en-GB" b="0" i="0" u="none" strike="noStrike" kern="1200" dirty="0">
              <a:effectLst/>
              <a:ea typeface="+mn-ea"/>
              <a:cs typeface="+mn-cs"/>
            </a:endParaRPr>
          </a:p>
          <a:p>
            <a:r>
              <a:rPr lang="en-GB" dirty="0"/>
              <a:t>Ask participants to take </a:t>
            </a:r>
            <a:r>
              <a:rPr lang="en-GB" b="0" i="0" u="none" strike="noStrike" kern="1200" dirty="0">
                <a:effectLst/>
              </a:rPr>
              <a:t>a couple of minutes to identify any patterns and differences for each gender.</a:t>
            </a:r>
            <a:r>
              <a:rPr lang="en-US" dirty="0"/>
              <a:t> </a:t>
            </a:r>
            <a:endParaRPr lang="en-GB" b="0" i="0" u="none" strike="noStrike" kern="1200" dirty="0">
              <a:effectLst/>
              <a:ea typeface="+mn-ea"/>
              <a:cs typeface="+mn-cs"/>
            </a:endParaRPr>
          </a:p>
          <a:p>
            <a:r>
              <a:rPr lang="en-US" dirty="0"/>
              <a:t> </a:t>
            </a:r>
            <a:endParaRPr lang="en-GB" b="0" i="0" kern="1200" dirty="0">
              <a:effectLst/>
              <a:ea typeface="+mn-ea"/>
              <a:cs typeface="+mn-cs"/>
            </a:endParaRPr>
          </a:p>
          <a:p>
            <a:r>
              <a:rPr lang="en-GB" b="0" i="0" u="none" strike="noStrike" kern="1200" dirty="0">
                <a:effectLst/>
              </a:rPr>
              <a:t>You will see that the word cloud for the boys has words that focus on physicality, strength, </a:t>
            </a:r>
            <a:r>
              <a:rPr lang="en-GB" dirty="0" err="1"/>
              <a:t>activenessand</a:t>
            </a:r>
            <a:r>
              <a:rPr lang="en-GB" dirty="0"/>
              <a:t> competitiveness</a:t>
            </a:r>
            <a:r>
              <a:rPr lang="en-GB" b="0" i="0" u="none" strike="noStrike" kern="1200" dirty="0">
                <a:effectLst/>
              </a:rPr>
              <a:t>. The word cloud for the girls has words that focuses on </a:t>
            </a:r>
            <a:r>
              <a:rPr lang="en-GB" dirty="0"/>
              <a:t>compliance</a:t>
            </a:r>
            <a:r>
              <a:rPr lang="en-GB" b="0" i="0" u="none" strike="noStrike" kern="1200" dirty="0">
                <a:effectLst/>
              </a:rPr>
              <a:t>, </a:t>
            </a:r>
            <a:r>
              <a:rPr lang="en-GB" dirty="0"/>
              <a:t>passivity</a:t>
            </a:r>
            <a:r>
              <a:rPr lang="en-GB" b="0" i="0" u="none" strike="noStrike" kern="1200" dirty="0">
                <a:effectLst/>
              </a:rPr>
              <a:t>, appearance and nurturing behaviours</a:t>
            </a:r>
            <a:r>
              <a:rPr lang="en-GB" dirty="0"/>
              <a:t>.  </a:t>
            </a:r>
            <a:r>
              <a:rPr lang="en-GB" b="0" i="0" kern="1200" dirty="0">
                <a:effectLst/>
              </a:rPr>
              <a:t>(the boys word cloud is top left, girls bottom right</a:t>
            </a:r>
            <a:r>
              <a:rPr lang="en-GB" dirty="0"/>
              <a:t>). </a:t>
            </a:r>
            <a:r>
              <a:rPr lang="en-US" dirty="0"/>
              <a:t> </a:t>
            </a:r>
            <a:endParaRPr lang="en-GB" b="0" i="0" kern="1200" dirty="0">
              <a:effectLst/>
              <a:ea typeface="+mn-ea"/>
              <a:cs typeface="+mn-cs"/>
            </a:endParaRPr>
          </a:p>
          <a:p>
            <a:r>
              <a:rPr lang="en-GB" dirty="0"/>
              <a:t> </a:t>
            </a:r>
            <a:endParaRPr lang="en-GB" b="0" i="0" kern="1200" dirty="0">
              <a:effectLst/>
              <a:ea typeface="+mn-ea"/>
              <a:cs typeface="+mn-cs"/>
            </a:endParaRPr>
          </a:p>
          <a:p>
            <a:r>
              <a:rPr lang="en-GB" b="0" i="0" u="none" strike="noStrike" kern="1200" dirty="0">
                <a:effectLst/>
              </a:rPr>
              <a:t>It’s important to know what the stereotypes are so that we become aware of them and can begin to </a:t>
            </a:r>
            <a:r>
              <a:rPr lang="en-GB" dirty="0"/>
              <a:t>dismantle </a:t>
            </a:r>
            <a:r>
              <a:rPr lang="en-GB" b="0" i="0" u="none" strike="noStrike" kern="1200" dirty="0">
                <a:effectLst/>
              </a:rPr>
              <a:t>them. We should be living in a society where every </a:t>
            </a:r>
            <a:r>
              <a:rPr lang="en-GB" u="sng" dirty="0"/>
              <a:t>child and </a:t>
            </a:r>
            <a:r>
              <a:rPr lang="en-GB" b="0" i="0" u="none" strike="noStrike" kern="1200" dirty="0">
                <a:effectLst/>
              </a:rPr>
              <a:t>young person has the potential to hold a characteristic and for it not to have connotations about gender</a:t>
            </a:r>
            <a:r>
              <a:rPr lang="en-GB" b="0" i="0" u="sng" strike="noStrike" kern="1200" dirty="0">
                <a:effectLst/>
              </a:rPr>
              <a:t>, </a:t>
            </a:r>
            <a:r>
              <a:rPr lang="en-GB" u="sng" dirty="0"/>
              <a:t>race or other diversity feature</a:t>
            </a:r>
            <a:r>
              <a:rPr lang="en-GB" dirty="0"/>
              <a:t>, </a:t>
            </a:r>
            <a:r>
              <a:rPr lang="en-GB" b="0" i="0" u="none" strike="noStrike" kern="1200" dirty="0">
                <a:effectLst/>
              </a:rPr>
              <a:t>because that can be limiting.</a:t>
            </a:r>
            <a:r>
              <a:rPr lang="en-GB" dirty="0"/>
              <a:t> </a:t>
            </a:r>
            <a:r>
              <a:rPr lang="en-US" dirty="0"/>
              <a:t> </a:t>
            </a:r>
            <a:endParaRPr lang="en-GB" b="0" i="0" kern="1200" dirty="0">
              <a:effectLst/>
              <a:ea typeface="+mn-ea"/>
              <a:cs typeface="+mn-cs"/>
            </a:endParaRPr>
          </a:p>
          <a:p>
            <a:r>
              <a:rPr lang="en-US" dirty="0"/>
              <a:t> </a:t>
            </a:r>
            <a:endParaRPr lang="en-GB" b="0" i="0" u="none" strike="noStrike" kern="1200" dirty="0">
              <a:effectLst/>
              <a:ea typeface="+mn-ea"/>
              <a:cs typeface="+mn-cs"/>
            </a:endParaRPr>
          </a:p>
          <a:p>
            <a:r>
              <a:rPr lang="en-US" b="0" i="0" u="none" strike="noStrike" kern="1200" dirty="0">
                <a:effectLst/>
              </a:rPr>
              <a:t>The definition of a stereotype is a widely held belief </a:t>
            </a:r>
            <a:r>
              <a:rPr lang="en-US" dirty="0"/>
              <a:t>or </a:t>
            </a:r>
            <a:r>
              <a:rPr lang="en-US" dirty="0" err="1"/>
              <a:t>generalisation</a:t>
            </a:r>
            <a:r>
              <a:rPr lang="en-US" dirty="0"/>
              <a:t> about the </a:t>
            </a:r>
            <a:r>
              <a:rPr lang="en-US" dirty="0" err="1"/>
              <a:t>behaviours</a:t>
            </a:r>
            <a:r>
              <a:rPr lang="en-US" b="0" i="0" u="none" strike="noStrike" kern="1200" dirty="0">
                <a:effectLst/>
              </a:rPr>
              <a:t>, characteristics and roles performed by </a:t>
            </a:r>
            <a:r>
              <a:rPr lang="en-US" dirty="0"/>
              <a:t>a specific group (e.g. </a:t>
            </a:r>
            <a:r>
              <a:rPr lang="en-US" b="0" i="0" u="none" strike="noStrike" kern="1200" dirty="0">
                <a:effectLst/>
              </a:rPr>
              <a:t>women and men</a:t>
            </a:r>
            <a:r>
              <a:rPr lang="en-US" dirty="0"/>
              <a:t> for gender stereotypes). </a:t>
            </a:r>
            <a:r>
              <a:rPr lang="en-US" b="0" i="0" kern="1200" dirty="0">
                <a:effectLst/>
              </a:rPr>
              <a:t>Gender stereotypes </a:t>
            </a:r>
            <a:r>
              <a:rPr lang="en-US" dirty="0"/>
              <a:t>reinforce </a:t>
            </a:r>
            <a:r>
              <a:rPr lang="en-US" b="0" i="0" kern="1200" dirty="0">
                <a:effectLst/>
              </a:rPr>
              <a:t>the idea of gender being binary and fixed, when most young people will possess a mixture of the traits above, regardless of gender. </a:t>
            </a:r>
            <a:r>
              <a:rPr lang="en-US" dirty="0"/>
              <a:t>However</a:t>
            </a:r>
            <a:r>
              <a:rPr lang="en-US" b="0" i="0" kern="1200" dirty="0">
                <a:effectLst/>
              </a:rPr>
              <a:t>, these stereotypes are so entrenched in our societal narrative that we will likely have biases that have been influenced by </a:t>
            </a:r>
            <a:r>
              <a:rPr lang="en-US" dirty="0"/>
              <a:t>them</a:t>
            </a:r>
            <a:r>
              <a:rPr lang="en-US" b="0" i="0" kern="1200" dirty="0">
                <a:effectLst/>
              </a:rPr>
              <a:t>, often without us even realizing.</a:t>
            </a:r>
            <a:endParaRPr lang="en-GB" dirty="0"/>
          </a:p>
          <a:p>
            <a:endParaRPr lang="en-GB" b="0" i="0" kern="1200" dirty="0">
              <a:effectLst/>
              <a:ea typeface="+mn-ea"/>
              <a:cs typeface="+mn-cs"/>
            </a:endParaRPr>
          </a:p>
          <a:p>
            <a:endParaRPr lang="en-GB" sz="1200" b="0" i="0" kern="1200" dirty="0">
              <a:solidFill>
                <a:schemeClr val="tx1"/>
              </a:solidFill>
              <a:effectLst/>
              <a:latin typeface="+mn-lt"/>
              <a:cs typeface="Calibri"/>
            </a:endParaRPr>
          </a:p>
          <a:p>
            <a:pPr marL="0" indent="0">
              <a:buNone/>
            </a:pPr>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46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Slide 8</a:t>
            </a:r>
            <a:endParaRPr lang="en-US" dirty="0"/>
          </a:p>
          <a:p>
            <a:endParaRPr lang="en-US" b="1">
              <a:cs typeface="Calibri"/>
            </a:endParaRPr>
          </a:p>
          <a:p>
            <a:r>
              <a:rPr lang="en-US" b="0" dirty="0">
                <a:cs typeface="Calibri"/>
              </a:rPr>
              <a:t>The stereotypes we have began to unpick in the previous slide, act as a foundation for unconscious and conscious bias. They create expectations which we unknowingly project onto others.</a:t>
            </a:r>
            <a:r>
              <a:rPr lang="en-US" dirty="0">
                <a:cs typeface="Calibri"/>
              </a:rPr>
              <a:t> </a:t>
            </a:r>
          </a:p>
          <a:p>
            <a:endParaRPr lang="en-US">
              <a:cs typeface="Calibri"/>
            </a:endParaRPr>
          </a:p>
          <a:p>
            <a:r>
              <a:rPr lang="en-US" b="0" dirty="0">
                <a:cs typeface="Calibri"/>
              </a:rPr>
              <a:t>Stereotypes lead to bias, which in turn reinforces stereotypes.</a:t>
            </a:r>
            <a:r>
              <a:rPr lang="en-US" dirty="0">
                <a:cs typeface="Calibri"/>
              </a:rPr>
              <a:t> </a:t>
            </a:r>
            <a:endParaRPr lang="en-US" b="0" dirty="0">
              <a:cs typeface="Calibri"/>
            </a:endParaRPr>
          </a:p>
          <a:p>
            <a:endParaRPr lang="en-US" b="0">
              <a:cs typeface="Calibri"/>
            </a:endParaRPr>
          </a:p>
          <a:p>
            <a:r>
              <a:rPr lang="en-US" b="0" dirty="0">
                <a:cs typeface="Calibri"/>
              </a:rPr>
              <a:t>We are speaking specifically about gender stereotypes here, but the stereotypes can be held about different characteristics such as</a:t>
            </a:r>
            <a:r>
              <a:rPr lang="en-US" dirty="0">
                <a:cs typeface="Calibri"/>
              </a:rPr>
              <a:t> the ones listed on slide 6. </a:t>
            </a:r>
            <a:endParaRPr lang="en-US" b="0" dirty="0">
              <a:cs typeface="Calibri"/>
            </a:endParaRPr>
          </a:p>
        </p:txBody>
      </p:sp>
      <p:sp>
        <p:nvSpPr>
          <p:cNvPr id="4" name="Slide Number Placeholder 3"/>
          <p:cNvSpPr>
            <a:spLocks noGrp="1"/>
          </p:cNvSpPr>
          <p:nvPr>
            <p:ph type="sldNum" sz="quarter" idx="5"/>
          </p:nvPr>
        </p:nvSpPr>
        <p:spPr/>
        <p:txBody>
          <a:bodyPr/>
          <a:lstStyle/>
          <a:p>
            <a:fld id="{C224169B-746E-4806-98A1-3CDE78F7039F}" type="slidenum">
              <a:t>8</a:t>
            </a:fld>
            <a:endParaRPr lang="en-GB"/>
          </a:p>
        </p:txBody>
      </p:sp>
    </p:spTree>
    <p:extLst>
      <p:ext uri="{BB962C8B-B14F-4D97-AF65-F5344CB8AC3E}">
        <p14:creationId xmlns:p14="http://schemas.microsoft.com/office/powerpoint/2010/main" val="379193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9</a:t>
            </a:r>
            <a:endParaRPr lang="en-US" dirty="0"/>
          </a:p>
          <a:p>
            <a:r>
              <a:rPr lang="en-US"/>
              <a:t>When first thinking about the concept of bias, it is useful to consider both unconscious, or implicit bias and conscious bias. We all possess unconscious bias, but it is likely that many of us will also have more conscious forms of bias too.  </a:t>
            </a:r>
            <a:endParaRPr lang="en-US" dirty="0"/>
          </a:p>
          <a:p>
            <a:endParaRPr lang="en-US" dirty="0"/>
          </a:p>
          <a:p>
            <a:r>
              <a:rPr lang="en-US" dirty="0"/>
              <a:t>It's important firstly to consider the function of unconscious bias. Our mind uses a dual processing system, because we have to process so much information that our conscious mind cannot keep up. Our conscious mind works more slowly and is responsible for more rational and considered thinking. However, to function efficiently, our unconscious mind processes a lot of information for us and helps us to make snap decisions or inform our actions in certain situations, e.g. when playing sports or driving our cars. It helps us make these decisions through using our experiences and identifying patterns to predict the correct course of action. Unfortunately, experiences can be informed by societal stereotypes and so often decisions based on these experiences can be harmful to the people/group that the stereotype is held about.  </a:t>
            </a:r>
          </a:p>
          <a:p>
            <a:r>
              <a:rPr lang="en-US"/>
              <a:t>   </a:t>
            </a:r>
            <a:endParaRPr lang="en-US" dirty="0"/>
          </a:p>
          <a:p>
            <a:r>
              <a:rPr lang="en-US" dirty="0"/>
              <a:t>When we are unaware of it, unconscious bias often happens automatically. It can often be in direct opposition to a person’s values or beliefs. Our unconscious bias is very often wrong and if unchecked it can lead to prejudice.   </a:t>
            </a:r>
          </a:p>
          <a:p>
            <a:r>
              <a:rPr lang="en-US"/>
              <a:t>  </a:t>
            </a:r>
            <a:endParaRPr lang="en-US" dirty="0"/>
          </a:p>
          <a:p>
            <a:r>
              <a:rPr lang="en-US" dirty="0"/>
              <a:t>Whilst we can’t get rid of it there are ways we can try and mitigate it – the first of these is by trying to be aware of when you may have made a decision that has been influenced by unconscious bias. Some thoughts will enter our heads automatically as a result of years of social conditioning from the media or from our own experiences, e.g. But what is important is that we </a:t>
            </a:r>
            <a:r>
              <a:rPr lang="en-US" dirty="0" err="1"/>
              <a:t>recognise</a:t>
            </a:r>
            <a:r>
              <a:rPr lang="en-US" dirty="0"/>
              <a:t> that this may constitute bias and consider whether it is influencing our perceptions, interactions and actions.  </a:t>
            </a:r>
          </a:p>
          <a:p>
            <a:r>
              <a:rPr lang="en-US"/>
              <a:t>  </a:t>
            </a:r>
            <a:endParaRPr lang="en-US" dirty="0"/>
          </a:p>
          <a:p>
            <a:r>
              <a:rPr lang="en-US" dirty="0"/>
              <a:t>On the other hand, conscious bias is a reflection of a person’s feelings and values, and involves active discrimination, exclusion or harm to another person/group of people.  </a:t>
            </a:r>
          </a:p>
          <a:p>
            <a:r>
              <a:rPr lang="en-US" dirty="0"/>
              <a:t> </a:t>
            </a:r>
          </a:p>
          <a:p>
            <a:r>
              <a:rPr lang="en-US" dirty="0"/>
              <a:t>Conscious bias can be informed by belief systems, so it can be helpful to examine the belief systems and cultural values that you adhere to and consider whether they have been informed by or benefit from prejudice. </a:t>
            </a:r>
          </a:p>
          <a:p>
            <a:r>
              <a:rPr lang="en-US" dirty="0"/>
              <a:t> </a:t>
            </a:r>
          </a:p>
          <a:p>
            <a:r>
              <a:rPr lang="en-US" dirty="0"/>
              <a:t>The only way we can challenge our own biases is by becoming aware of what they are first. </a:t>
            </a:r>
          </a:p>
          <a:p>
            <a:endParaRPr lang="en-US" dirty="0"/>
          </a:p>
          <a:p>
            <a:r>
              <a:rPr lang="en-US" dirty="0"/>
              <a:t>Participants can try the Harvard Implicit Bias test in their own time. </a:t>
            </a:r>
          </a:p>
          <a:p>
            <a:r>
              <a:rPr lang="en-US" dirty="0"/>
              <a:t>Links: </a:t>
            </a:r>
            <a:r>
              <a:rPr lang="en-US" u="sng" dirty="0">
                <a:hlinkClick r:id="rId3"/>
              </a:rPr>
              <a:t>http://bit.ly/HarvardTest</a:t>
            </a:r>
            <a:r>
              <a:rPr lang="en-US" dirty="0"/>
              <a:t>  </a:t>
            </a:r>
          </a:p>
          <a:p>
            <a:endParaRPr lang="en-US" b="1" dirty="0">
              <a:cs typeface="Calibri"/>
            </a:endParaRPr>
          </a:p>
          <a:p>
            <a:r>
              <a:rPr lang="en-US" dirty="0"/>
              <a:t> </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A6B9474-5C89-4B94-BE26-66ED3C9B0640}" type="slidenum">
              <a:rPr lang="en-GB"/>
              <a:t>9</a:t>
            </a:fld>
            <a:endParaRPr lang="en-GB"/>
          </a:p>
        </p:txBody>
      </p:sp>
    </p:spTree>
    <p:extLst>
      <p:ext uri="{BB962C8B-B14F-4D97-AF65-F5344CB8AC3E}">
        <p14:creationId xmlns:p14="http://schemas.microsoft.com/office/powerpoint/2010/main" val="353125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90914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7572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55335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117536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30209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11298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097345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799790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680326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113619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8618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99D1C4-7A00-4BC2-8FD8-937640773C8A}"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989862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11967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1143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6907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63A3-B5FD-F0DD-A579-54B445FF57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ED1F497-96D3-7C2B-773E-E50564EBB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64F41A-B6A0-8926-68C4-82642A13807A}"/>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55CE688A-BEEF-6E31-D875-7B5DF3E8D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5779B-1CC9-0ACA-0522-169BF7DD78F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099864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3F13-2A44-CB90-5E37-C6186379AA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D0FBD-ADA5-37AE-4224-459E0C6109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8831FE-6EB9-A297-AE13-5D252042F8D9}"/>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8F86E7F5-3762-0174-FB7C-E552AFCE0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7ADE8-476E-2D59-6645-253B0D61756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450021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41A8-F1EE-033D-8A6E-C694A59CD0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29A651-F36E-1874-70CB-9E96106F4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369EA-5C10-2432-07FB-B4B6A1C47F33}"/>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EB8B26C3-0FF8-3004-8939-F8B31F596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5A41F-FBF0-97FA-9276-ACA1767FE76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914864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D0F9-DB46-588E-2635-25B33ED4F6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912A05-94B4-E1B1-CE58-DB0FDAE030A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6EDC7D-3776-90EE-5895-61DC3C7B4F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4BB1F9-A60F-4B86-A37E-8EF0C4C0621C}"/>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0BCD8655-9AA3-94F6-CFB2-CDDE72973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EEFA6-0CE9-569D-17EE-E5C6FDEB888A}"/>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124250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E287-1DBC-249B-C489-276D2495B6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9000C3-53A7-60C6-7EC0-C0E9D0B58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7D5D82-A649-64BD-3451-69203B117E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FEB230-E2CB-1B8E-0F13-6D0B60945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977126-1A3D-C8D8-9E7D-76B3C4E327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78207C-E109-B960-DBEE-8DC815CAF165}"/>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8" name="Footer Placeholder 7">
            <a:extLst>
              <a:ext uri="{FF2B5EF4-FFF2-40B4-BE49-F238E27FC236}">
                <a16:creationId xmlns:a16="http://schemas.microsoft.com/office/drawing/2014/main" id="{AF9F1134-4B8E-BCC9-852E-A9FAF7E71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A9355-DECB-7BDB-1CC0-5EBAF9CF390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4170618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51D3-6C9D-4284-1439-1140211139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7BB16F-5960-0FB3-48FB-9DAE83658890}"/>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4" name="Footer Placeholder 3">
            <a:extLst>
              <a:ext uri="{FF2B5EF4-FFF2-40B4-BE49-F238E27FC236}">
                <a16:creationId xmlns:a16="http://schemas.microsoft.com/office/drawing/2014/main" id="{D3ADA77C-9513-9B56-63A1-AE951D7C3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1D784-B01E-2582-A334-EC0ACA15BCE2}"/>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026611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C273E-DE5E-CE76-1813-608D97725499}"/>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3" name="Footer Placeholder 2">
            <a:extLst>
              <a:ext uri="{FF2B5EF4-FFF2-40B4-BE49-F238E27FC236}">
                <a16:creationId xmlns:a16="http://schemas.microsoft.com/office/drawing/2014/main" id="{362EF028-733F-DD68-51AE-573346723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554B7-70BA-37CE-D3BA-580638348A39}"/>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08113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99D1C4-7A00-4BC2-8FD8-937640773C8A}"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476520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B365-4FC4-EDE1-375A-7DB4A76E24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B5ECD-0D06-AAD0-0428-E04C98B2C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5F99CCD-609A-367B-1D54-650645A1E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FDE2EB-AF09-6089-EFC1-B532BA915C46}"/>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5EB798F6-9AA3-AC21-0752-D6D182848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7C648-D792-7490-02AD-15E33B5EC5E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559025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FFC8-848C-3481-9772-D9FDF94713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396DA87-EF11-BCE5-AD53-2A050460D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D34A85-D9DA-632F-3C45-5BC38AAD7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C167D6-B6F2-5F1B-A647-EB7B7AC34A9C}"/>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8C1A38E2-F1FC-0173-582C-E8625E0B6D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C54EF-4607-97FF-AEFA-0B4B65A65F64}"/>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018469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8135-63E8-4E34-4194-66A69B0448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03382B-5BFC-5D0A-F7EE-5F972CCF3A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A9A02E-60F7-3B6C-9B27-FBCC4AD364F7}"/>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B77ADF17-CDBA-CAA4-0BF3-6E9B807B2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B1B74-B6FF-799E-6C06-4FFB68A41403}"/>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224676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CD077-3E81-9F74-85E6-9FA0413FD60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2909C6-B2B9-084D-DC0C-DC55E271B2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BE38EA-77CD-0A7B-7BBD-D007D708521F}"/>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C1A3EF22-8869-6BA7-DA17-5C307680F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54C63-CB15-8101-655D-3D5670CD160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29571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852532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543992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9D36B-77D0-4C4D-A23D-561424ED08F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765463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9D36B-77D0-4C4D-A23D-561424ED08F6}"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590626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9D36B-77D0-4C4D-A23D-561424ED08F6}"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849053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9D36B-77D0-4C4D-A23D-561424ED08F6}"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44129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99D1C4-7A00-4BC2-8FD8-937640773C8A}"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19489476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9D36B-77D0-4C4D-A23D-561424ED08F6}"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080057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9D36B-77D0-4C4D-A23D-561424ED08F6}"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476426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9D36B-77D0-4C4D-A23D-561424ED08F6}"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069830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813123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35203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99D1C4-7A00-4BC2-8FD8-937640773C8A}"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314992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9D1C4-7A00-4BC2-8FD8-937640773C8A}"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71683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99D1C4-7A00-4BC2-8FD8-937640773C8A}"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31972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99D1C4-7A00-4BC2-8FD8-937640773C8A}"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107715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9D1C4-7A00-4BC2-8FD8-937640773C8A}" type="datetimeFigureOut">
              <a:rPr lang="en-GB" smtClean="0"/>
              <a:t>05/12/2023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19BD1-3CFB-49E5-9F42-48A23E4780AA}" type="slidenum">
              <a:rPr lang="en-GB" smtClean="0"/>
              <a:t>‹#›</a:t>
            </a:fld>
            <a:endParaRPr lang="en-GB"/>
          </a:p>
        </p:txBody>
      </p:sp>
    </p:spTree>
    <p:extLst>
      <p:ext uri="{BB962C8B-B14F-4D97-AF65-F5344CB8AC3E}">
        <p14:creationId xmlns:p14="http://schemas.microsoft.com/office/powerpoint/2010/main" val="651054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482812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3ADC8-B632-4EB6-D271-C47D12E64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976F6D-5BF3-0787-068D-B4F21D82D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9E4DA-2ED1-7BE8-A354-1FC6DE729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BEB80B9F-F7C9-42BA-5B37-73F254CF5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EF06AB-4E83-1067-22C3-BF3C68974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E82DC-0DDB-4E46-BFA8-4711B5068A23}" type="slidenum">
              <a:rPr lang="en-US" smtClean="0"/>
              <a:t>‹#›</a:t>
            </a:fld>
            <a:endParaRPr lang="en-US"/>
          </a:p>
        </p:txBody>
      </p:sp>
    </p:spTree>
    <p:extLst>
      <p:ext uri="{BB962C8B-B14F-4D97-AF65-F5344CB8AC3E}">
        <p14:creationId xmlns:p14="http://schemas.microsoft.com/office/powerpoint/2010/main" val="318352058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9D36B-77D0-4C4D-A23D-561424ED08F6}" type="datetimeFigureOut">
              <a:rPr lang="en-GB" smtClean="0"/>
              <a:t>05/12/2023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5EE0-AC3E-4A51-8635-B63B2C30E300}" type="slidenum">
              <a:rPr lang="en-GB" smtClean="0"/>
              <a:t>‹#›</a:t>
            </a:fld>
            <a:endParaRPr lang="en-GB"/>
          </a:p>
        </p:txBody>
      </p:sp>
    </p:spTree>
    <p:extLst>
      <p:ext uri="{BB962C8B-B14F-4D97-AF65-F5344CB8AC3E}">
        <p14:creationId xmlns:p14="http://schemas.microsoft.com/office/powerpoint/2010/main" val="3344590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blogs.glowscotland.org.uk/glowblogs/promotingraceequalityandantiracisteducation/terminology/"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forms.office.com/e/b5PCpJJJ3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decorative image is part of the Education Scotland branding. It is 2 teal-coloured overlapping triangl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7" y="3680635"/>
            <a:ext cx="12209380" cy="3226519"/>
          </a:xfrm>
          <a:prstGeom prst="rect">
            <a:avLst/>
          </a:prstGeom>
        </p:spPr>
      </p:pic>
      <p:pic>
        <p:nvPicPr>
          <p:cNvPr id="5" name="Picture 4" descr="This is the Education Scotland logo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699" y="475679"/>
            <a:ext cx="2307574" cy="971713"/>
          </a:xfrm>
          <a:prstGeom prst="rect">
            <a:avLst/>
          </a:prstGeom>
        </p:spPr>
      </p:pic>
      <p:sp>
        <p:nvSpPr>
          <p:cNvPr id="7" name="Title 6"/>
          <p:cNvSpPr>
            <a:spLocks noGrp="1"/>
          </p:cNvSpPr>
          <p:nvPr>
            <p:ph type="title" idx="4294967295"/>
          </p:nvPr>
        </p:nvSpPr>
        <p:spPr>
          <a:xfrm>
            <a:off x="514487" y="1966650"/>
            <a:ext cx="11542848"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auto">
              <a:spcBef>
                <a:spcPts val="0"/>
              </a:spcBef>
              <a:spcAft>
                <a:spcPts val="0"/>
              </a:spcAft>
              <a:defRPr/>
            </a:pPr>
            <a:r>
              <a:rPr kumimoji="0" lang="en-GB" sz="2400" b="1" i="0" u="none" strike="noStrike" kern="1200" cap="none" spc="0" normalizeH="0" baseline="0" noProof="0" dirty="0">
                <a:ln>
                  <a:noFill/>
                </a:ln>
                <a:solidFill>
                  <a:srgbClr val="00ABB5"/>
                </a:solidFill>
                <a:effectLst/>
                <a:uLnTx/>
                <a:uFillTx/>
                <a:latin typeface="Segoe UI"/>
                <a:ea typeface="+mn-ea"/>
                <a:cs typeface="Segoe UI"/>
              </a:rPr>
              <a:t>Inclusion, Wellbeing and Equalities Framework – Rights and Equalities</a:t>
            </a:r>
            <a:br>
              <a:rPr lang="en-GB" sz="2400" kern="1200" dirty="0">
                <a:latin typeface="Segoe UI"/>
                <a:ea typeface="+mn-ea"/>
                <a:cs typeface="Segoe UI"/>
              </a:rPr>
            </a:br>
            <a:endParaRPr lang="en-GB" sz="2400" b="1" i="0" u="none" strike="noStrike" kern="1200" cap="none" spc="0" normalizeH="0" baseline="0" noProof="0" dirty="0">
              <a:ln>
                <a:noFill/>
              </a:ln>
              <a:solidFill>
                <a:srgbClr val="00ABB5"/>
              </a:solidFill>
              <a:effectLst/>
              <a:uLnTx/>
              <a:uFillTx/>
              <a:latin typeface="Segoe UI"/>
              <a:ea typeface="+mn-ea"/>
              <a:cs typeface="Segoe UI"/>
            </a:endParaRPr>
          </a:p>
          <a:p>
            <a:pPr fontAlgn="auto">
              <a:spcBef>
                <a:spcPts val="0"/>
              </a:spcBef>
              <a:spcAft>
                <a:spcPts val="0"/>
              </a:spcAft>
              <a:defRPr/>
            </a:pPr>
            <a:r>
              <a:rPr kumimoji="0" lang="en-GB" sz="3600" b="1" i="0" u="none" strike="noStrike" kern="1200" cap="none" spc="0" normalizeH="0" baseline="0" noProof="0" dirty="0">
                <a:ln>
                  <a:noFill/>
                </a:ln>
                <a:solidFill>
                  <a:srgbClr val="00ABB5"/>
                </a:solidFill>
                <a:effectLst/>
                <a:uLnTx/>
                <a:uFillTx/>
                <a:latin typeface="Segoe UI"/>
                <a:ea typeface="+mn-ea"/>
                <a:cs typeface="Segoe UI"/>
              </a:rPr>
              <a:t>Bias and inequality: Reactive and proactive approaches</a:t>
            </a:r>
            <a:endParaRPr lang="en-GB" sz="3600" b="1" i="0" u="none" strike="noStrike" kern="1200" cap="none" spc="0" normalizeH="0" baseline="0" noProof="0" dirty="0">
              <a:ln>
                <a:noFill/>
              </a:ln>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99694"/>
                </a:solidFill>
                <a:effectLst/>
                <a:uLnTx/>
                <a:uFillTx/>
                <a:latin typeface="Segoe UI"/>
                <a:ea typeface="+mn-ea"/>
                <a:cs typeface="Segoe UI"/>
              </a:rPr>
              <a:t>Level – Informed </a:t>
            </a:r>
            <a:endParaRPr kumimoji="0" lang="en-GB" sz="3600" b="1" i="0" u="none" strike="noStrike" kern="1200" cap="none" spc="0" normalizeH="0" baseline="0" noProof="0" dirty="0">
              <a:ln>
                <a:noFill/>
              </a:ln>
              <a:solidFill>
                <a:srgbClr val="D99694"/>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Do luchd-ionnsachaidh na h-Alba, le luchd-foghlaim Alba </a:t>
            </a:r>
          </a:p>
        </p:txBody>
      </p:sp>
      <p:pic>
        <p:nvPicPr>
          <p:cNvPr id="2" name="Picture 1" descr="This is the  Education Scotland, Inclusion, Wellbeing and Equalitie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65426" y="475679"/>
            <a:ext cx="1961623" cy="1005705"/>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0165" y="475679"/>
            <a:ext cx="1207497" cy="1013701"/>
          </a:xfrm>
          <a:prstGeom prst="rect">
            <a:avLst/>
          </a:prstGeom>
        </p:spPr>
      </p:pic>
      <p:pic>
        <p:nvPicPr>
          <p:cNvPr id="11" name="Picture 10" descr="This image represents Wellbeing and Care. Inside a centrally placed heart shape are 3 stylised icons representing gender neutral children and young people. One icon represents wheelchair users. The supporting the heart are  3 stylised icons representing gender neutral children, young people and adults.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sp>
        <p:nvSpPr>
          <p:cNvPr id="3" name="Rectangle 2">
            <a:extLst>
              <a:ext uri="{FF2B5EF4-FFF2-40B4-BE49-F238E27FC236}">
                <a16:creationId xmlns:a16="http://schemas.microsoft.com/office/drawing/2014/main" id="{2D3802A0-84D6-F65D-A6B0-CE2B0721AB63}"/>
              </a:ext>
              <a:ext uri="{C183D7F6-B498-43B3-948B-1728B52AA6E4}">
                <adec:decorative xmlns:adec="http://schemas.microsoft.com/office/drawing/2017/decorative" val="1"/>
              </a:ext>
            </a:extLst>
          </p:cNvPr>
          <p:cNvSpPr/>
          <p:nvPr/>
        </p:nvSpPr>
        <p:spPr>
          <a:xfrm>
            <a:off x="3416968" y="1564105"/>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9BA73947-ABDA-F7FE-8ADF-853B1A6105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91589" y="493087"/>
            <a:ext cx="1167384" cy="978408"/>
          </a:xfrm>
          <a:prstGeom prst="rect">
            <a:avLst/>
          </a:prstGeom>
        </p:spPr>
      </p:pic>
      <p:sp>
        <p:nvSpPr>
          <p:cNvPr id="6" name="Rectangle 5">
            <a:extLst>
              <a:ext uri="{FF2B5EF4-FFF2-40B4-BE49-F238E27FC236}">
                <a16:creationId xmlns:a16="http://schemas.microsoft.com/office/drawing/2014/main" id="{B4FC2E3E-4883-3C97-169C-D1014A914F01}"/>
              </a:ext>
            </a:extLst>
          </p:cNvPr>
          <p:cNvSpPr/>
          <p:nvPr/>
        </p:nvSpPr>
        <p:spPr>
          <a:xfrm>
            <a:off x="537298" y="4649303"/>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solidFill>
                  <a:srgbClr val="B3D236"/>
                </a:solidFill>
              </a:rPr>
              <a:t>@ESInclusionTeam</a:t>
            </a:r>
            <a:endParaRPr lang="en-US" sz="2400">
              <a:solidFill>
                <a:srgbClr val="B3D236"/>
              </a:solidFill>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ECEB-4427-D47D-84C0-C3E0B2F29B43}"/>
              </a:ext>
            </a:extLst>
          </p:cNvPr>
          <p:cNvSpPr>
            <a:spLocks noGrp="1"/>
          </p:cNvSpPr>
          <p:nvPr>
            <p:ph type="title"/>
          </p:nvPr>
        </p:nvSpPr>
        <p:spPr/>
        <p:txBody>
          <a:bodyPr/>
          <a:lstStyle/>
          <a:p>
            <a:r>
              <a:rPr lang="en-GB">
                <a:cs typeface="Arial"/>
              </a:rPr>
              <a:t>Who do I trust? </a:t>
            </a:r>
            <a:endParaRPr lang="en-GB"/>
          </a:p>
        </p:txBody>
      </p:sp>
      <p:sp>
        <p:nvSpPr>
          <p:cNvPr id="7" name="Speech Bubble: Rectangle with Corners Rounded 6">
            <a:extLst>
              <a:ext uri="{FF2B5EF4-FFF2-40B4-BE49-F238E27FC236}">
                <a16:creationId xmlns:a16="http://schemas.microsoft.com/office/drawing/2014/main" id="{6A88AB54-4DE4-E2B4-26DD-BF30F66465CA}"/>
              </a:ext>
            </a:extLst>
          </p:cNvPr>
          <p:cNvSpPr/>
          <p:nvPr/>
        </p:nvSpPr>
        <p:spPr>
          <a:xfrm flipH="1">
            <a:off x="1586301" y="1431176"/>
            <a:ext cx="8021052" cy="4130842"/>
          </a:xfrm>
          <a:prstGeom prst="wedgeRoundRectCallout">
            <a:avLst/>
          </a:prstGeom>
          <a:solidFill>
            <a:schemeClr val="bg1"/>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3200" b="1" dirty="0">
                <a:solidFill>
                  <a:schemeClr val="tx1"/>
                </a:solidFill>
                <a:cs typeface="Arial"/>
              </a:rPr>
              <a:t>On a piece of paper, write down the names of 6 people that you trust. </a:t>
            </a:r>
          </a:p>
          <a:p>
            <a:pPr algn="ctr"/>
            <a:endParaRPr lang="en-GB" sz="3200" b="1" dirty="0">
              <a:solidFill>
                <a:schemeClr val="tx1"/>
              </a:solidFill>
              <a:cs typeface="Arial"/>
            </a:endParaRPr>
          </a:p>
          <a:p>
            <a:pPr algn="ctr"/>
            <a:r>
              <a:rPr lang="en-GB" sz="3200" b="1" dirty="0">
                <a:solidFill>
                  <a:schemeClr val="tx1"/>
                </a:solidFill>
                <a:cs typeface="Arial"/>
              </a:rPr>
              <a:t>Do not include family members</a:t>
            </a:r>
            <a:r>
              <a:rPr lang="en-GB" sz="2800" dirty="0">
                <a:cs typeface="Arial"/>
              </a:rPr>
              <a:t>. </a:t>
            </a:r>
            <a:endParaRPr lang="en-GB" sz="2800">
              <a:cs typeface="Arial"/>
            </a:endParaRPr>
          </a:p>
        </p:txBody>
      </p:sp>
      <p:pic>
        <p:nvPicPr>
          <p:cNvPr id="9" name="Picture 8" descr="This is the  Education Scotland, Inclusion, Wellbeing and Equalities logo">
            <a:extLst>
              <a:ext uri="{FF2B5EF4-FFF2-40B4-BE49-F238E27FC236}">
                <a16:creationId xmlns:a16="http://schemas.microsoft.com/office/drawing/2014/main" id="{D73428F5-747D-26B4-5F6D-726899A7B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spTree>
    <p:extLst>
      <p:ext uri="{BB962C8B-B14F-4D97-AF65-F5344CB8AC3E}">
        <p14:creationId xmlns:p14="http://schemas.microsoft.com/office/powerpoint/2010/main" val="188534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6E3B-606A-F7EB-1C96-15E0E7E86726}"/>
              </a:ext>
            </a:extLst>
          </p:cNvPr>
          <p:cNvSpPr>
            <a:spLocks noGrp="1"/>
          </p:cNvSpPr>
          <p:nvPr>
            <p:ph type="title"/>
          </p:nvPr>
        </p:nvSpPr>
        <p:spPr/>
        <p:txBody>
          <a:bodyPr/>
          <a:lstStyle/>
          <a:p>
            <a:r>
              <a:rPr lang="en-GB">
                <a:cs typeface="Arial"/>
              </a:rPr>
              <a:t>Who do I trust </a:t>
            </a:r>
            <a:endParaRPr lang="en-GB"/>
          </a:p>
        </p:txBody>
      </p:sp>
      <p:graphicFrame>
        <p:nvGraphicFramePr>
          <p:cNvPr id="9" name="Table 9">
            <a:extLst>
              <a:ext uri="{FF2B5EF4-FFF2-40B4-BE49-F238E27FC236}">
                <a16:creationId xmlns:a16="http://schemas.microsoft.com/office/drawing/2014/main" id="{D5E17D2A-AA10-3E11-21A4-C8268694E28C}"/>
              </a:ext>
            </a:extLst>
          </p:cNvPr>
          <p:cNvGraphicFramePr>
            <a:graphicFrameLocks noGrp="1"/>
          </p:cNvGraphicFramePr>
          <p:nvPr>
            <p:extLst>
              <p:ext uri="{D42A27DB-BD31-4B8C-83A1-F6EECF244321}">
                <p14:modId xmlns:p14="http://schemas.microsoft.com/office/powerpoint/2010/main" val="822774167"/>
              </p:ext>
            </p:extLst>
          </p:nvPr>
        </p:nvGraphicFramePr>
        <p:xfrm>
          <a:off x="975895" y="3275263"/>
          <a:ext cx="10361323" cy="1717646"/>
        </p:xfrm>
        <a:graphic>
          <a:graphicData uri="http://schemas.openxmlformats.org/drawingml/2006/table">
            <a:tbl>
              <a:tblPr firstRow="1" bandRow="1">
                <a:tableStyleId>{5C22544A-7EE6-4342-B048-85BDC9FD1C3A}</a:tableStyleId>
              </a:tblPr>
              <a:tblGrid>
                <a:gridCol w="1480189">
                  <a:extLst>
                    <a:ext uri="{9D8B030D-6E8A-4147-A177-3AD203B41FA5}">
                      <a16:colId xmlns:a16="http://schemas.microsoft.com/office/drawing/2014/main" val="3920218788"/>
                    </a:ext>
                  </a:extLst>
                </a:gridCol>
                <a:gridCol w="1480189">
                  <a:extLst>
                    <a:ext uri="{9D8B030D-6E8A-4147-A177-3AD203B41FA5}">
                      <a16:colId xmlns:a16="http://schemas.microsoft.com/office/drawing/2014/main" val="4092210336"/>
                    </a:ext>
                  </a:extLst>
                </a:gridCol>
                <a:gridCol w="1480189">
                  <a:extLst>
                    <a:ext uri="{9D8B030D-6E8A-4147-A177-3AD203B41FA5}">
                      <a16:colId xmlns:a16="http://schemas.microsoft.com/office/drawing/2014/main" val="3961089582"/>
                    </a:ext>
                  </a:extLst>
                </a:gridCol>
                <a:gridCol w="1480189">
                  <a:extLst>
                    <a:ext uri="{9D8B030D-6E8A-4147-A177-3AD203B41FA5}">
                      <a16:colId xmlns:a16="http://schemas.microsoft.com/office/drawing/2014/main" val="3967189312"/>
                    </a:ext>
                  </a:extLst>
                </a:gridCol>
                <a:gridCol w="1480189">
                  <a:extLst>
                    <a:ext uri="{9D8B030D-6E8A-4147-A177-3AD203B41FA5}">
                      <a16:colId xmlns:a16="http://schemas.microsoft.com/office/drawing/2014/main" val="4124985323"/>
                    </a:ext>
                  </a:extLst>
                </a:gridCol>
                <a:gridCol w="1480189">
                  <a:extLst>
                    <a:ext uri="{9D8B030D-6E8A-4147-A177-3AD203B41FA5}">
                      <a16:colId xmlns:a16="http://schemas.microsoft.com/office/drawing/2014/main" val="2351534348"/>
                    </a:ext>
                  </a:extLst>
                </a:gridCol>
                <a:gridCol w="1480189">
                  <a:extLst>
                    <a:ext uri="{9D8B030D-6E8A-4147-A177-3AD203B41FA5}">
                      <a16:colId xmlns:a16="http://schemas.microsoft.com/office/drawing/2014/main" val="1779080284"/>
                    </a:ext>
                  </a:extLst>
                </a:gridCol>
              </a:tblGrid>
              <a:tr h="858823">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extLst>
                  <a:ext uri="{0D108BD9-81ED-4DB2-BD59-A6C34878D82A}">
                    <a16:rowId xmlns:a16="http://schemas.microsoft.com/office/drawing/2014/main" val="1976677382"/>
                  </a:ext>
                </a:extLst>
              </a:tr>
              <a:tr h="858823">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tc>
                  <a:txBody>
                    <a:bodyPr/>
                    <a:lstStyle/>
                    <a:p>
                      <a:endParaRPr lang="en-GB"/>
                    </a:p>
                  </a:txBody>
                  <a:tcPr>
                    <a:lnL w="38100">
                      <a:solidFill>
                        <a:schemeClr val="tx1"/>
                      </a:solidFill>
                    </a:lnL>
                    <a:lnR w="38100">
                      <a:solidFill>
                        <a:schemeClr val="tx1"/>
                      </a:solidFill>
                    </a:lnR>
                    <a:lnT w="38100">
                      <a:solidFill>
                        <a:schemeClr val="tx1"/>
                      </a:solidFill>
                    </a:lnT>
                    <a:lnB w="38100">
                      <a:solidFill>
                        <a:schemeClr val="tx1"/>
                      </a:solidFill>
                    </a:lnB>
                    <a:solidFill>
                      <a:schemeClr val="bg1"/>
                    </a:solidFill>
                  </a:tcPr>
                </a:tc>
                <a:extLst>
                  <a:ext uri="{0D108BD9-81ED-4DB2-BD59-A6C34878D82A}">
                    <a16:rowId xmlns:a16="http://schemas.microsoft.com/office/drawing/2014/main" val="2051750354"/>
                  </a:ext>
                </a:extLst>
              </a:tr>
            </a:tbl>
          </a:graphicData>
        </a:graphic>
      </p:graphicFrame>
      <p:sp>
        <p:nvSpPr>
          <p:cNvPr id="10" name="TextBox 9">
            <a:extLst>
              <a:ext uri="{FF2B5EF4-FFF2-40B4-BE49-F238E27FC236}">
                <a16:creationId xmlns:a16="http://schemas.microsoft.com/office/drawing/2014/main" id="{340DBC9C-9327-C68D-2919-30D225B6480C}"/>
              </a:ext>
            </a:extLst>
          </p:cNvPr>
          <p:cNvSpPr txBox="1"/>
          <p:nvPr/>
        </p:nvSpPr>
        <p:spPr>
          <a:xfrm>
            <a:off x="360948" y="35025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Name</a:t>
            </a:r>
          </a:p>
        </p:txBody>
      </p:sp>
      <p:sp>
        <p:nvSpPr>
          <p:cNvPr id="11" name="TextBox 10">
            <a:extLst>
              <a:ext uri="{FF2B5EF4-FFF2-40B4-BE49-F238E27FC236}">
                <a16:creationId xmlns:a16="http://schemas.microsoft.com/office/drawing/2014/main" id="{01D2E375-3A52-FAF1-C243-E2B556554D36}"/>
              </a:ext>
            </a:extLst>
          </p:cNvPr>
          <p:cNvSpPr txBox="1"/>
          <p:nvPr/>
        </p:nvSpPr>
        <p:spPr>
          <a:xfrm>
            <a:off x="1844841" y="3502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Age </a:t>
            </a:r>
          </a:p>
        </p:txBody>
      </p:sp>
      <p:sp>
        <p:nvSpPr>
          <p:cNvPr id="12" name="TextBox 11">
            <a:extLst>
              <a:ext uri="{FF2B5EF4-FFF2-40B4-BE49-F238E27FC236}">
                <a16:creationId xmlns:a16="http://schemas.microsoft.com/office/drawing/2014/main" id="{4438639A-F936-9BE5-0FC5-36A62AD461A2}"/>
              </a:ext>
            </a:extLst>
          </p:cNvPr>
          <p:cNvSpPr txBox="1"/>
          <p:nvPr/>
        </p:nvSpPr>
        <p:spPr>
          <a:xfrm>
            <a:off x="3301999" y="3502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Gender </a:t>
            </a:r>
          </a:p>
        </p:txBody>
      </p:sp>
      <p:sp>
        <p:nvSpPr>
          <p:cNvPr id="13" name="TextBox 12">
            <a:extLst>
              <a:ext uri="{FF2B5EF4-FFF2-40B4-BE49-F238E27FC236}">
                <a16:creationId xmlns:a16="http://schemas.microsoft.com/office/drawing/2014/main" id="{E3770B6D-DB25-B739-C194-3FBD70BA67A2}"/>
              </a:ext>
            </a:extLst>
          </p:cNvPr>
          <p:cNvSpPr txBox="1"/>
          <p:nvPr/>
        </p:nvSpPr>
        <p:spPr>
          <a:xfrm>
            <a:off x="5614737" y="3368842"/>
            <a:ext cx="11790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Ethnic Origin</a:t>
            </a:r>
          </a:p>
        </p:txBody>
      </p:sp>
      <p:sp>
        <p:nvSpPr>
          <p:cNvPr id="14" name="TextBox 13">
            <a:extLst>
              <a:ext uri="{FF2B5EF4-FFF2-40B4-BE49-F238E27FC236}">
                <a16:creationId xmlns:a16="http://schemas.microsoft.com/office/drawing/2014/main" id="{74122243-438E-0443-63C7-635405F14CAD}"/>
              </a:ext>
            </a:extLst>
          </p:cNvPr>
          <p:cNvSpPr txBox="1"/>
          <p:nvPr/>
        </p:nvSpPr>
        <p:spPr>
          <a:xfrm>
            <a:off x="6871368" y="3502526"/>
            <a:ext cx="1499937" cy="38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Education</a:t>
            </a:r>
          </a:p>
        </p:txBody>
      </p:sp>
      <p:sp>
        <p:nvSpPr>
          <p:cNvPr id="15" name="TextBox 14">
            <a:extLst>
              <a:ext uri="{FF2B5EF4-FFF2-40B4-BE49-F238E27FC236}">
                <a16:creationId xmlns:a16="http://schemas.microsoft.com/office/drawing/2014/main" id="{9C10A23D-EB39-83BA-B203-49F2622A89E7}"/>
              </a:ext>
            </a:extLst>
          </p:cNvPr>
          <p:cNvSpPr txBox="1"/>
          <p:nvPr/>
        </p:nvSpPr>
        <p:spPr>
          <a:xfrm>
            <a:off x="8462210" y="3489157"/>
            <a:ext cx="1312779" cy="38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Disability</a:t>
            </a:r>
          </a:p>
        </p:txBody>
      </p:sp>
      <p:sp>
        <p:nvSpPr>
          <p:cNvPr id="16" name="TextBox 15">
            <a:extLst>
              <a:ext uri="{FF2B5EF4-FFF2-40B4-BE49-F238E27FC236}">
                <a16:creationId xmlns:a16="http://schemas.microsoft.com/office/drawing/2014/main" id="{24B0C2E7-A54D-9401-9AE2-69E3F3B8D8A7}"/>
              </a:ext>
            </a:extLst>
          </p:cNvPr>
          <p:cNvSpPr txBox="1"/>
          <p:nvPr/>
        </p:nvSpPr>
        <p:spPr>
          <a:xfrm>
            <a:off x="9825790" y="3355473"/>
            <a:ext cx="15534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Sexual Orientation</a:t>
            </a:r>
            <a:endParaRPr lang="en-GB"/>
          </a:p>
        </p:txBody>
      </p:sp>
      <p:sp>
        <p:nvSpPr>
          <p:cNvPr id="18" name="Scroll: Horizontal 17">
            <a:extLst>
              <a:ext uri="{FF2B5EF4-FFF2-40B4-BE49-F238E27FC236}">
                <a16:creationId xmlns:a16="http://schemas.microsoft.com/office/drawing/2014/main" id="{912FEA09-1A8D-D955-7767-40F9CFCC0998}"/>
              </a:ext>
            </a:extLst>
          </p:cNvPr>
          <p:cNvSpPr/>
          <p:nvPr/>
        </p:nvSpPr>
        <p:spPr>
          <a:xfrm>
            <a:off x="4812630" y="1082842"/>
            <a:ext cx="3783263" cy="1470526"/>
          </a:xfrm>
          <a:prstGeom prst="horizontalScroll">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cs typeface="Arial"/>
              </a:rPr>
              <a:t>Now expand on the information about who you trust using the table below as a guide</a:t>
            </a:r>
            <a:endParaRPr lang="en-GB">
              <a:solidFill>
                <a:schemeClr val="tx1"/>
              </a:solidFill>
            </a:endParaRPr>
          </a:p>
        </p:txBody>
      </p:sp>
      <p:pic>
        <p:nvPicPr>
          <p:cNvPr id="20" name="Picture 19" descr="This is the  Education Scotland, Inclusion, Wellbeing and Equalities logo">
            <a:extLst>
              <a:ext uri="{FF2B5EF4-FFF2-40B4-BE49-F238E27FC236}">
                <a16:creationId xmlns:a16="http://schemas.microsoft.com/office/drawing/2014/main" id="{15817EB4-D5DE-3FC9-A006-44613AAE2F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spTree>
    <p:extLst>
      <p:ext uri="{BB962C8B-B14F-4D97-AF65-F5344CB8AC3E}">
        <p14:creationId xmlns:p14="http://schemas.microsoft.com/office/powerpoint/2010/main" val="177174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graphicFrame>
        <p:nvGraphicFramePr>
          <p:cNvPr id="3" name="Diagram 2" descr="  A picture of a blue pyramid. ">
            <a:extLst>
              <a:ext uri="{FF2B5EF4-FFF2-40B4-BE49-F238E27FC236}">
                <a16:creationId xmlns:a16="http://schemas.microsoft.com/office/drawing/2014/main" id="{E41FCFAD-5CC3-48A4-4138-79FDAB66A934}"/>
              </a:ext>
            </a:extLst>
          </p:cNvPr>
          <p:cNvGraphicFramePr/>
          <p:nvPr>
            <p:extLst>
              <p:ext uri="{D42A27DB-BD31-4B8C-83A1-F6EECF244321}">
                <p14:modId xmlns:p14="http://schemas.microsoft.com/office/powerpoint/2010/main" val="3320719351"/>
              </p:ext>
            </p:extLst>
          </p:nvPr>
        </p:nvGraphicFramePr>
        <p:xfrm>
          <a:off x="1063925" y="608164"/>
          <a:ext cx="6685470" cy="549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964" name="Title 68963">
            <a:extLst>
              <a:ext uri="{FF2B5EF4-FFF2-40B4-BE49-F238E27FC236}">
                <a16:creationId xmlns:a16="http://schemas.microsoft.com/office/drawing/2014/main" id="{DF4621B7-FDAE-FFE1-5087-E18EDF2A5354}"/>
              </a:ext>
            </a:extLst>
          </p:cNvPr>
          <p:cNvSpPr txBox="1">
            <a:spLocks noGrp="1"/>
          </p:cNvSpPr>
          <p:nvPr>
            <p:ph type="title" idx="4294967295"/>
          </p:nvPr>
        </p:nvSpPr>
        <p:spPr>
          <a:xfrm>
            <a:off x="449208" y="278853"/>
            <a:ext cx="33614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Barlow Medium"/>
                <a:ea typeface="+mn-ea"/>
                <a:cs typeface="Calibri"/>
              </a:rPr>
              <a:t>Allport's scale</a:t>
            </a:r>
            <a:endParaRPr lang="en-US" sz="3600" b="1" i="0" u="none" strike="noStrike" kern="1200" cap="none" spc="0" normalizeH="0" baseline="0" noProof="0">
              <a:ln>
                <a:noFill/>
              </a:ln>
              <a:effectLst/>
              <a:uLnTx/>
              <a:uFillTx/>
              <a:latin typeface="Barlow Medium"/>
              <a:ea typeface="+mn-ea"/>
              <a:cs typeface="+mn-cs"/>
            </a:endParaRPr>
          </a:p>
        </p:txBody>
      </p:sp>
      <p:sp>
        <p:nvSpPr>
          <p:cNvPr id="68979" name="TextBox 68978">
            <a:extLst>
              <a:ext uri="{FF2B5EF4-FFF2-40B4-BE49-F238E27FC236}">
                <a16:creationId xmlns:a16="http://schemas.microsoft.com/office/drawing/2014/main" id="{0E865A60-EC87-D849-7872-45EF2691858F}"/>
              </a:ext>
            </a:extLst>
          </p:cNvPr>
          <p:cNvSpPr txBox="1"/>
          <p:nvPr/>
        </p:nvSpPr>
        <p:spPr>
          <a:xfrm>
            <a:off x="7743210" y="4730151"/>
            <a:ext cx="510108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Stereotypes, bias, discriminatory speech 'banter'</a:t>
            </a:r>
            <a:endParaRPr lang="en-US" sz="2000" b="1" dirty="0"/>
          </a:p>
        </p:txBody>
      </p:sp>
      <p:sp>
        <p:nvSpPr>
          <p:cNvPr id="68980" name="TextBox 68979">
            <a:extLst>
              <a:ext uri="{FF2B5EF4-FFF2-40B4-BE49-F238E27FC236}">
                <a16:creationId xmlns:a16="http://schemas.microsoft.com/office/drawing/2014/main" id="{F2FDD415-A4CB-2103-C6C2-2736D50A6644}"/>
              </a:ext>
            </a:extLst>
          </p:cNvPr>
          <p:cNvSpPr txBox="1"/>
          <p:nvPr/>
        </p:nvSpPr>
        <p:spPr>
          <a:xfrm>
            <a:off x="7786342" y="3896264"/>
            <a:ext cx="4396596" cy="7164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Avoiding interaction, excluding people</a:t>
            </a:r>
          </a:p>
        </p:txBody>
      </p:sp>
      <p:sp>
        <p:nvSpPr>
          <p:cNvPr id="68981" name="TextBox 68980">
            <a:extLst>
              <a:ext uri="{FF2B5EF4-FFF2-40B4-BE49-F238E27FC236}">
                <a16:creationId xmlns:a16="http://schemas.microsoft.com/office/drawing/2014/main" id="{53F51276-F821-BAD8-FBD8-46A5DF52E4F8}"/>
              </a:ext>
            </a:extLst>
          </p:cNvPr>
          <p:cNvSpPr txBox="1"/>
          <p:nvPr/>
        </p:nvSpPr>
        <p:spPr>
          <a:xfrm>
            <a:off x="7743211" y="3019245"/>
            <a:ext cx="45691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Denying jobs, services and rights</a:t>
            </a:r>
          </a:p>
        </p:txBody>
      </p:sp>
      <p:sp>
        <p:nvSpPr>
          <p:cNvPr id="68982" name="TextBox 68981">
            <a:extLst>
              <a:ext uri="{FF2B5EF4-FFF2-40B4-BE49-F238E27FC236}">
                <a16:creationId xmlns:a16="http://schemas.microsoft.com/office/drawing/2014/main" id="{7EC7D0A1-0423-B209-2E7C-C3E0D28D3947}"/>
              </a:ext>
            </a:extLst>
          </p:cNvPr>
          <p:cNvSpPr txBox="1"/>
          <p:nvPr/>
        </p:nvSpPr>
        <p:spPr>
          <a:xfrm>
            <a:off x="7786342" y="2343509"/>
            <a:ext cx="46697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Violence, hate crimes</a:t>
            </a:r>
          </a:p>
        </p:txBody>
      </p:sp>
      <p:sp>
        <p:nvSpPr>
          <p:cNvPr id="68983" name="TextBox 68982">
            <a:extLst>
              <a:ext uri="{FF2B5EF4-FFF2-40B4-BE49-F238E27FC236}">
                <a16:creationId xmlns:a16="http://schemas.microsoft.com/office/drawing/2014/main" id="{101C78E8-A803-F822-AE17-6CB047712A7C}"/>
              </a:ext>
            </a:extLst>
          </p:cNvPr>
          <p:cNvSpPr txBox="1"/>
          <p:nvPr/>
        </p:nvSpPr>
        <p:spPr>
          <a:xfrm>
            <a:off x="7786342" y="1308339"/>
            <a:ext cx="481353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Mass discrimination, violence, political and economic inequality </a:t>
            </a:r>
          </a:p>
        </p:txBody>
      </p:sp>
    </p:spTree>
    <p:extLst>
      <p:ext uri="{BB962C8B-B14F-4D97-AF65-F5344CB8AC3E}">
        <p14:creationId xmlns:p14="http://schemas.microsoft.com/office/powerpoint/2010/main" val="350987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graphicFrame>
        <p:nvGraphicFramePr>
          <p:cNvPr id="10" name="Diagram 9" descr="This diagram shows four purple boxes, the top box reads 'interpersonal racism', the second reads 'internalised racism', the third reads 'institutional racism' and the fourth reads 'structural racism'. ">
            <a:extLst>
              <a:ext uri="{FF2B5EF4-FFF2-40B4-BE49-F238E27FC236}">
                <a16:creationId xmlns:a16="http://schemas.microsoft.com/office/drawing/2014/main" id="{0FA5DB52-1E75-7E42-2D7E-9E4073396778}"/>
              </a:ext>
            </a:extLst>
          </p:cNvPr>
          <p:cNvGraphicFramePr/>
          <p:nvPr>
            <p:extLst>
              <p:ext uri="{D42A27DB-BD31-4B8C-83A1-F6EECF244321}">
                <p14:modId xmlns:p14="http://schemas.microsoft.com/office/powerpoint/2010/main" val="3027832476"/>
              </p:ext>
            </p:extLst>
          </p:nvPr>
        </p:nvGraphicFramePr>
        <p:xfrm>
          <a:off x="1840302" y="277482"/>
          <a:ext cx="8885207" cy="5009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231" name="TextBox 69230">
            <a:extLst>
              <a:ext uri="{FF2B5EF4-FFF2-40B4-BE49-F238E27FC236}">
                <a16:creationId xmlns:a16="http://schemas.microsoft.com/office/drawing/2014/main" id="{26DB7915-E79C-EC50-E0AB-80D2FA3FE923}"/>
              </a:ext>
            </a:extLst>
          </p:cNvPr>
          <p:cNvSpPr txBox="1"/>
          <p:nvPr/>
        </p:nvSpPr>
        <p:spPr>
          <a:xfrm rot="-10800000" flipV="1">
            <a:off x="1043798" y="5619587"/>
            <a:ext cx="101044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solidFill>
                  <a:srgbClr val="0563C1"/>
                </a:solidFill>
                <a:latin typeface="Calibri"/>
                <a:cs typeface="Segoe UI"/>
                <a:hlinkClick r:id="rId8"/>
              </a:rPr>
              <a:t>https://blogs.glowscotland.org.uk/glowblogs/promotingraceequalityandantiracisteducation/terminology/</a:t>
            </a:r>
            <a:r>
              <a:rPr lang="en-GB">
                <a:latin typeface="Calibri"/>
              </a:rPr>
              <a:t> </a:t>
            </a:r>
            <a:endParaRPr lang="en-US"/>
          </a:p>
        </p:txBody>
      </p:sp>
      <p:sp>
        <p:nvSpPr>
          <p:cNvPr id="21" name="Title 20">
            <a:extLst>
              <a:ext uri="{FF2B5EF4-FFF2-40B4-BE49-F238E27FC236}">
                <a16:creationId xmlns:a16="http://schemas.microsoft.com/office/drawing/2014/main" id="{BE00DCA9-FBB0-71AB-B6CB-5BDF437EF613}"/>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a:cs typeface="Arial"/>
              </a:rPr>
              <a:t>Bias and racism</a:t>
            </a:r>
            <a:endParaRPr lang="en-GB" dirty="0"/>
          </a:p>
        </p:txBody>
      </p:sp>
    </p:spTree>
    <p:extLst>
      <p:ext uri="{BB962C8B-B14F-4D97-AF65-F5344CB8AC3E}">
        <p14:creationId xmlns:p14="http://schemas.microsoft.com/office/powerpoint/2010/main" val="181076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EF499C18-B7DF-493E-4B03-D3820F7C08EF}"/>
              </a:ext>
            </a:extLst>
          </p:cNvPr>
          <p:cNvGraphicFramePr>
            <a:graphicFrameLocks noGrp="1"/>
          </p:cNvGraphicFramePr>
          <p:nvPr>
            <p:extLst>
              <p:ext uri="{D42A27DB-BD31-4B8C-83A1-F6EECF244321}">
                <p14:modId xmlns:p14="http://schemas.microsoft.com/office/powerpoint/2010/main" val="392883900"/>
              </p:ext>
            </p:extLst>
          </p:nvPr>
        </p:nvGraphicFramePr>
        <p:xfrm>
          <a:off x="1322716" y="934528"/>
          <a:ext cx="9577710" cy="4411572"/>
        </p:xfrm>
        <a:graphic>
          <a:graphicData uri="http://schemas.openxmlformats.org/drawingml/2006/table">
            <a:tbl>
              <a:tblPr firstRow="1" bandRow="1">
                <a:tableStyleId>{16D9F66E-5EB9-4882-86FB-DCBF35E3C3E4}</a:tableStyleId>
              </a:tblPr>
              <a:tblGrid>
                <a:gridCol w="1596285">
                  <a:extLst>
                    <a:ext uri="{9D8B030D-6E8A-4147-A177-3AD203B41FA5}">
                      <a16:colId xmlns:a16="http://schemas.microsoft.com/office/drawing/2014/main" val="2469955302"/>
                    </a:ext>
                  </a:extLst>
                </a:gridCol>
                <a:gridCol w="1596285">
                  <a:extLst>
                    <a:ext uri="{9D8B030D-6E8A-4147-A177-3AD203B41FA5}">
                      <a16:colId xmlns:a16="http://schemas.microsoft.com/office/drawing/2014/main" val="2947234376"/>
                    </a:ext>
                  </a:extLst>
                </a:gridCol>
                <a:gridCol w="1596285">
                  <a:extLst>
                    <a:ext uri="{9D8B030D-6E8A-4147-A177-3AD203B41FA5}">
                      <a16:colId xmlns:a16="http://schemas.microsoft.com/office/drawing/2014/main" val="3081894734"/>
                    </a:ext>
                  </a:extLst>
                </a:gridCol>
                <a:gridCol w="1596285">
                  <a:extLst>
                    <a:ext uri="{9D8B030D-6E8A-4147-A177-3AD203B41FA5}">
                      <a16:colId xmlns:a16="http://schemas.microsoft.com/office/drawing/2014/main" val="1934334735"/>
                    </a:ext>
                  </a:extLst>
                </a:gridCol>
                <a:gridCol w="1596285">
                  <a:extLst>
                    <a:ext uri="{9D8B030D-6E8A-4147-A177-3AD203B41FA5}">
                      <a16:colId xmlns:a16="http://schemas.microsoft.com/office/drawing/2014/main" val="3072271622"/>
                    </a:ext>
                  </a:extLst>
                </a:gridCol>
                <a:gridCol w="1596285">
                  <a:extLst>
                    <a:ext uri="{9D8B030D-6E8A-4147-A177-3AD203B41FA5}">
                      <a16:colId xmlns:a16="http://schemas.microsoft.com/office/drawing/2014/main" val="3354621320"/>
                    </a:ext>
                  </a:extLst>
                </a:gridCol>
              </a:tblGrid>
              <a:tr h="735262">
                <a:tc>
                  <a:txBody>
                    <a:bodyPr/>
                    <a:lstStyle/>
                    <a:p>
                      <a:r>
                        <a:rPr lang="en-GB" sz="2400" b="1"/>
                        <a:t>Enraged</a:t>
                      </a:r>
                    </a:p>
                  </a:txBody>
                  <a:tcPr/>
                </a:tc>
                <a:tc>
                  <a:txBody>
                    <a:bodyPr/>
                    <a:lstStyle/>
                    <a:p>
                      <a:r>
                        <a:rPr lang="en-GB" sz="2400" b="1"/>
                        <a:t>Jittery</a:t>
                      </a:r>
                    </a:p>
                  </a:txBody>
                  <a:tcPr/>
                </a:tc>
                <a:tc>
                  <a:txBody>
                    <a:bodyPr/>
                    <a:lstStyle/>
                    <a:p>
                      <a:r>
                        <a:rPr lang="en-GB" sz="2400" b="1"/>
                        <a:t>Shocked</a:t>
                      </a:r>
                    </a:p>
                  </a:txBody>
                  <a:tcPr/>
                </a:tc>
                <a:tc>
                  <a:txBody>
                    <a:bodyPr/>
                    <a:lstStyle/>
                    <a:p>
                      <a:r>
                        <a:rPr lang="en-GB" sz="2400" b="1"/>
                        <a:t>Surprised</a:t>
                      </a:r>
                    </a:p>
                  </a:txBody>
                  <a:tcPr/>
                </a:tc>
                <a:tc>
                  <a:txBody>
                    <a:bodyPr/>
                    <a:lstStyle/>
                    <a:p>
                      <a:pPr lvl="0">
                        <a:buNone/>
                      </a:pPr>
                      <a:r>
                        <a:rPr lang="en-GB" sz="2400" b="1" i="0" u="none" strike="noStrike" noProof="0">
                          <a:solidFill>
                            <a:srgbClr val="000000"/>
                          </a:solidFill>
                          <a:latin typeface="Calibri"/>
                        </a:rPr>
                        <a:t>Excited</a:t>
                      </a:r>
                      <a:endParaRPr lang="en-GB" sz="2400" b="1"/>
                    </a:p>
                  </a:txBody>
                  <a:tcPr/>
                </a:tc>
                <a:tc>
                  <a:txBody>
                    <a:bodyPr/>
                    <a:lstStyle/>
                    <a:p>
                      <a:pPr lvl="0">
                        <a:buNone/>
                      </a:pPr>
                      <a:r>
                        <a:rPr lang="en-GB" sz="2400" b="1"/>
                        <a:t>Ecstatic</a:t>
                      </a:r>
                    </a:p>
                  </a:txBody>
                  <a:tcPr/>
                </a:tc>
                <a:extLst>
                  <a:ext uri="{0D108BD9-81ED-4DB2-BD59-A6C34878D82A}">
                    <a16:rowId xmlns:a16="http://schemas.microsoft.com/office/drawing/2014/main" val="122420149"/>
                  </a:ext>
                </a:extLst>
              </a:tr>
              <a:tr h="735262">
                <a:tc>
                  <a:txBody>
                    <a:bodyPr/>
                    <a:lstStyle/>
                    <a:p>
                      <a:r>
                        <a:rPr lang="en-GB" sz="2400" b="1"/>
                        <a:t>Livid</a:t>
                      </a:r>
                    </a:p>
                  </a:txBody>
                  <a:tcPr/>
                </a:tc>
                <a:tc>
                  <a:txBody>
                    <a:bodyPr/>
                    <a:lstStyle/>
                    <a:p>
                      <a:pPr lvl="0">
                        <a:buNone/>
                      </a:pPr>
                      <a:r>
                        <a:rPr lang="en-GB" sz="2400" b="1" i="0" u="none" strike="noStrike" noProof="0">
                          <a:solidFill>
                            <a:srgbClr val="000000"/>
                          </a:solidFill>
                          <a:latin typeface="Calibri"/>
                        </a:rPr>
                        <a:t>Frustrated</a:t>
                      </a:r>
                    </a:p>
                  </a:txBody>
                  <a:tcPr/>
                </a:tc>
                <a:tc>
                  <a:txBody>
                    <a:bodyPr/>
                    <a:lstStyle/>
                    <a:p>
                      <a:r>
                        <a:rPr lang="en-GB" sz="2400" b="1"/>
                        <a:t>Restless</a:t>
                      </a:r>
                    </a:p>
                  </a:txBody>
                  <a:tcPr/>
                </a:tc>
                <a:tc>
                  <a:txBody>
                    <a:bodyPr/>
                    <a:lstStyle/>
                    <a:p>
                      <a:r>
                        <a:rPr lang="en-GB" sz="2400" b="1"/>
                        <a:t>Energised</a:t>
                      </a:r>
                    </a:p>
                  </a:txBody>
                  <a:tcPr/>
                </a:tc>
                <a:tc>
                  <a:txBody>
                    <a:bodyPr/>
                    <a:lstStyle/>
                    <a:p>
                      <a:r>
                        <a:rPr lang="en-GB" sz="2400" b="1"/>
                        <a:t>Motivated</a:t>
                      </a:r>
                    </a:p>
                  </a:txBody>
                  <a:tcPr/>
                </a:tc>
                <a:tc>
                  <a:txBody>
                    <a:bodyPr/>
                    <a:lstStyle/>
                    <a:p>
                      <a:pPr lvl="0">
                        <a:buNone/>
                      </a:pPr>
                      <a:r>
                        <a:rPr lang="en-GB" sz="2400" b="1" i="0" u="none" strike="noStrike" noProof="0">
                          <a:solidFill>
                            <a:srgbClr val="000000"/>
                          </a:solidFill>
                          <a:latin typeface="Calibri"/>
                        </a:rPr>
                        <a:t>Cheerful</a:t>
                      </a:r>
                      <a:endParaRPr lang="en-GB"/>
                    </a:p>
                  </a:txBody>
                  <a:tcPr/>
                </a:tc>
                <a:extLst>
                  <a:ext uri="{0D108BD9-81ED-4DB2-BD59-A6C34878D82A}">
                    <a16:rowId xmlns:a16="http://schemas.microsoft.com/office/drawing/2014/main" val="1044407722"/>
                  </a:ext>
                </a:extLst>
              </a:tr>
              <a:tr h="735262">
                <a:tc>
                  <a:txBody>
                    <a:bodyPr/>
                    <a:lstStyle/>
                    <a:p>
                      <a:pPr lvl="0">
                        <a:buNone/>
                      </a:pPr>
                      <a:r>
                        <a:rPr lang="en-GB" sz="2400" b="1" i="0" u="none" strike="noStrike" noProof="0">
                          <a:solidFill>
                            <a:srgbClr val="000000"/>
                          </a:solidFill>
                          <a:latin typeface="Calibri"/>
                        </a:rPr>
                        <a:t>Anxious</a:t>
                      </a:r>
                      <a:endParaRPr lang="en-US" b="1" i="0">
                        <a:solidFill>
                          <a:srgbClr val="000000"/>
                        </a:solidFill>
                        <a:latin typeface="Calibri"/>
                      </a:endParaRPr>
                    </a:p>
                  </a:txBody>
                  <a:tcPr/>
                </a:tc>
                <a:tc>
                  <a:txBody>
                    <a:bodyPr/>
                    <a:lstStyle/>
                    <a:p>
                      <a:r>
                        <a:rPr lang="en-GB" sz="2400" b="1"/>
                        <a:t>Annoyed</a:t>
                      </a:r>
                    </a:p>
                  </a:txBody>
                  <a:tcPr/>
                </a:tc>
                <a:tc>
                  <a:txBody>
                    <a:bodyPr/>
                    <a:lstStyle/>
                    <a:p>
                      <a:pPr lvl="0">
                        <a:buNone/>
                      </a:pPr>
                      <a:r>
                        <a:rPr lang="en-GB" sz="2400" b="1" i="0" u="none" strike="noStrike" noProof="0">
                          <a:solidFill>
                            <a:srgbClr val="000000"/>
                          </a:solidFill>
                          <a:latin typeface="Calibri"/>
                        </a:rPr>
                        <a:t>Nervous</a:t>
                      </a:r>
                      <a:endParaRPr lang="en-US" b="1" i="0">
                        <a:solidFill>
                          <a:srgbClr val="000000"/>
                        </a:solidFill>
                        <a:latin typeface="Calibri"/>
                      </a:endParaRPr>
                    </a:p>
                  </a:txBody>
                  <a:tcPr/>
                </a:tc>
                <a:tc>
                  <a:txBody>
                    <a:bodyPr/>
                    <a:lstStyle/>
                    <a:p>
                      <a:r>
                        <a:rPr lang="en-GB" sz="2400" b="1"/>
                        <a:t>Pleased</a:t>
                      </a:r>
                    </a:p>
                  </a:txBody>
                  <a:tcPr/>
                </a:tc>
                <a:tc>
                  <a:txBody>
                    <a:bodyPr/>
                    <a:lstStyle/>
                    <a:p>
                      <a:r>
                        <a:rPr lang="en-GB" sz="2400" b="1"/>
                        <a:t>Focussed</a:t>
                      </a:r>
                    </a:p>
                  </a:txBody>
                  <a:tcPr/>
                </a:tc>
                <a:tc>
                  <a:txBody>
                    <a:bodyPr/>
                    <a:lstStyle/>
                    <a:p>
                      <a:pPr lvl="0">
                        <a:buNone/>
                      </a:pPr>
                      <a:r>
                        <a:rPr lang="en-GB" sz="2400" b="1"/>
                        <a:t>Hopeful</a:t>
                      </a:r>
                    </a:p>
                  </a:txBody>
                  <a:tcPr/>
                </a:tc>
                <a:extLst>
                  <a:ext uri="{0D108BD9-81ED-4DB2-BD59-A6C34878D82A}">
                    <a16:rowId xmlns:a16="http://schemas.microsoft.com/office/drawing/2014/main" val="1424219992"/>
                  </a:ext>
                </a:extLst>
              </a:tr>
              <a:tr h="735262">
                <a:tc>
                  <a:txBody>
                    <a:bodyPr/>
                    <a:lstStyle/>
                    <a:p>
                      <a:r>
                        <a:rPr lang="en-GB" sz="2400" b="1"/>
                        <a:t>Troubled </a:t>
                      </a:r>
                    </a:p>
                  </a:txBody>
                  <a:tcPr/>
                </a:tc>
                <a:tc>
                  <a:txBody>
                    <a:bodyPr/>
                    <a:lstStyle/>
                    <a:p>
                      <a:r>
                        <a:rPr lang="en-GB" sz="2400" b="1"/>
                        <a:t>Concerned</a:t>
                      </a:r>
                    </a:p>
                  </a:txBody>
                  <a:tcPr/>
                </a:tc>
                <a:tc>
                  <a:txBody>
                    <a:bodyPr/>
                    <a:lstStyle/>
                    <a:p>
                      <a:r>
                        <a:rPr lang="en-GB" sz="2400" b="1"/>
                        <a:t>Uneasy</a:t>
                      </a:r>
                    </a:p>
                  </a:txBody>
                  <a:tcPr/>
                </a:tc>
                <a:tc>
                  <a:txBody>
                    <a:bodyPr/>
                    <a:lstStyle/>
                    <a:p>
                      <a:r>
                        <a:rPr lang="en-GB" sz="2400" b="1"/>
                        <a:t>Calm</a:t>
                      </a:r>
                    </a:p>
                  </a:txBody>
                  <a:tcPr/>
                </a:tc>
                <a:tc>
                  <a:txBody>
                    <a:bodyPr/>
                    <a:lstStyle/>
                    <a:p>
                      <a:r>
                        <a:rPr lang="en-GB" sz="2400" b="1"/>
                        <a:t>Content</a:t>
                      </a:r>
                    </a:p>
                  </a:txBody>
                  <a:tcPr/>
                </a:tc>
                <a:tc>
                  <a:txBody>
                    <a:bodyPr/>
                    <a:lstStyle/>
                    <a:p>
                      <a:pPr lvl="0">
                        <a:buNone/>
                      </a:pPr>
                      <a:r>
                        <a:rPr lang="en-GB" sz="2400" b="1"/>
                        <a:t>Fulfilled</a:t>
                      </a:r>
                      <a:endParaRPr lang="en-US"/>
                    </a:p>
                  </a:txBody>
                  <a:tcPr/>
                </a:tc>
                <a:extLst>
                  <a:ext uri="{0D108BD9-81ED-4DB2-BD59-A6C34878D82A}">
                    <a16:rowId xmlns:a16="http://schemas.microsoft.com/office/drawing/2014/main" val="302286272"/>
                  </a:ext>
                </a:extLst>
              </a:tr>
              <a:tr h="735262">
                <a:tc>
                  <a:txBody>
                    <a:bodyPr/>
                    <a:lstStyle/>
                    <a:p>
                      <a:r>
                        <a:rPr lang="en-GB" sz="2400" b="1"/>
                        <a:t>Pessimistic</a:t>
                      </a:r>
                    </a:p>
                  </a:txBody>
                  <a:tcPr/>
                </a:tc>
                <a:tc>
                  <a:txBody>
                    <a:bodyPr/>
                    <a:lstStyle/>
                    <a:p>
                      <a:r>
                        <a:rPr lang="en-GB" sz="2400" b="1"/>
                        <a:t>Sad</a:t>
                      </a:r>
                    </a:p>
                  </a:txBody>
                  <a:tcPr/>
                </a:tc>
                <a:tc>
                  <a:txBody>
                    <a:bodyPr/>
                    <a:lstStyle/>
                    <a:p>
                      <a:r>
                        <a:rPr lang="en-GB" sz="2400" b="1"/>
                        <a:t>Apathetic</a:t>
                      </a:r>
                    </a:p>
                  </a:txBody>
                  <a:tcPr/>
                </a:tc>
                <a:tc>
                  <a:txBody>
                    <a:bodyPr/>
                    <a:lstStyle/>
                    <a:p>
                      <a:r>
                        <a:rPr lang="en-GB" sz="2400" b="1"/>
                        <a:t>Relaxed</a:t>
                      </a:r>
                    </a:p>
                  </a:txBody>
                  <a:tcPr/>
                </a:tc>
                <a:tc>
                  <a:txBody>
                    <a:bodyPr/>
                    <a:lstStyle/>
                    <a:p>
                      <a:r>
                        <a:rPr lang="en-GB" sz="2400" b="1"/>
                        <a:t>Thoughtful</a:t>
                      </a:r>
                    </a:p>
                  </a:txBody>
                  <a:tcPr/>
                </a:tc>
                <a:tc>
                  <a:txBody>
                    <a:bodyPr/>
                    <a:lstStyle/>
                    <a:p>
                      <a:pPr lvl="0">
                        <a:buNone/>
                      </a:pPr>
                      <a:r>
                        <a:rPr lang="en-GB" sz="2400" b="1"/>
                        <a:t>Balanced</a:t>
                      </a:r>
                    </a:p>
                  </a:txBody>
                  <a:tcPr/>
                </a:tc>
                <a:extLst>
                  <a:ext uri="{0D108BD9-81ED-4DB2-BD59-A6C34878D82A}">
                    <a16:rowId xmlns:a16="http://schemas.microsoft.com/office/drawing/2014/main" val="346307864"/>
                  </a:ext>
                </a:extLst>
              </a:tr>
              <a:tr h="735262">
                <a:tc>
                  <a:txBody>
                    <a:bodyPr/>
                    <a:lstStyle/>
                    <a:p>
                      <a:pPr lvl="0">
                        <a:buNone/>
                      </a:pPr>
                      <a:r>
                        <a:rPr lang="en-GB" sz="2400" b="1"/>
                        <a:t>Hopeless</a:t>
                      </a:r>
                    </a:p>
                  </a:txBody>
                  <a:tcPr/>
                </a:tc>
                <a:tc>
                  <a:txBody>
                    <a:bodyPr/>
                    <a:lstStyle/>
                    <a:p>
                      <a:pPr lvl="0">
                        <a:buNone/>
                      </a:pPr>
                      <a:r>
                        <a:rPr lang="en-GB" sz="2400" b="1"/>
                        <a:t>Sullen</a:t>
                      </a:r>
                    </a:p>
                  </a:txBody>
                  <a:tcPr/>
                </a:tc>
                <a:tc>
                  <a:txBody>
                    <a:bodyPr/>
                    <a:lstStyle/>
                    <a:p>
                      <a:pPr lvl="0">
                        <a:buNone/>
                      </a:pPr>
                      <a:r>
                        <a:rPr lang="en-GB" sz="2400" b="1"/>
                        <a:t>Drained</a:t>
                      </a:r>
                    </a:p>
                  </a:txBody>
                  <a:tcPr/>
                </a:tc>
                <a:tc>
                  <a:txBody>
                    <a:bodyPr/>
                    <a:lstStyle/>
                    <a:p>
                      <a:pPr lvl="0">
                        <a:buNone/>
                      </a:pPr>
                      <a:r>
                        <a:rPr lang="en-GB" sz="2400" b="1"/>
                        <a:t>Sleepy</a:t>
                      </a:r>
                    </a:p>
                  </a:txBody>
                  <a:tcPr/>
                </a:tc>
                <a:tc>
                  <a:txBody>
                    <a:bodyPr/>
                    <a:lstStyle/>
                    <a:p>
                      <a:pPr lvl="0">
                        <a:buNone/>
                      </a:pPr>
                      <a:r>
                        <a:rPr lang="en-GB" sz="2400" b="1"/>
                        <a:t>Peaceful</a:t>
                      </a:r>
                    </a:p>
                  </a:txBody>
                  <a:tcPr/>
                </a:tc>
                <a:tc>
                  <a:txBody>
                    <a:bodyPr/>
                    <a:lstStyle/>
                    <a:p>
                      <a:pPr lvl="0">
                        <a:buNone/>
                      </a:pPr>
                      <a:r>
                        <a:rPr lang="en-GB" sz="2400" b="1"/>
                        <a:t>Serene</a:t>
                      </a:r>
                    </a:p>
                  </a:txBody>
                  <a:tcPr/>
                </a:tc>
                <a:extLst>
                  <a:ext uri="{0D108BD9-81ED-4DB2-BD59-A6C34878D82A}">
                    <a16:rowId xmlns:a16="http://schemas.microsoft.com/office/drawing/2014/main" val="2438860011"/>
                  </a:ext>
                </a:extLst>
              </a:tr>
            </a:tbl>
          </a:graphicData>
        </a:graphic>
      </p:graphicFrame>
      <p:sp>
        <p:nvSpPr>
          <p:cNvPr id="10" name="Title 9">
            <a:extLst>
              <a:ext uri="{FF2B5EF4-FFF2-40B4-BE49-F238E27FC236}">
                <a16:creationId xmlns:a16="http://schemas.microsoft.com/office/drawing/2014/main" id="{6BDEE092-2AA9-5A33-84C7-0607421AA021}"/>
              </a:ext>
            </a:extLst>
          </p:cNvPr>
          <p:cNvSpPr txBox="1">
            <a:spLocks noGrp="1"/>
          </p:cNvSpPr>
          <p:nvPr>
            <p:ph type="title" idx="4294967295"/>
          </p:nvPr>
        </p:nvSpPr>
        <p:spPr>
          <a:xfrm>
            <a:off x="5123764" y="142564"/>
            <a:ext cx="471349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ABB5"/>
                </a:solidFill>
                <a:effectLst/>
                <a:uLnTx/>
                <a:uFillTx/>
                <a:latin typeface="+mn-lt"/>
                <a:ea typeface="Calibri"/>
                <a:cs typeface="Calibri"/>
              </a:rPr>
              <a:t>Mood check-in</a:t>
            </a:r>
            <a:endParaRPr lang="en-GB" sz="2800" b="1" i="0" u="none" strike="noStrike" kern="1200" cap="none" spc="0" normalizeH="0" baseline="0" noProof="0">
              <a:ln>
                <a:noFill/>
              </a:ln>
              <a:solidFill>
                <a:srgbClr val="00ABB5"/>
              </a:solidFill>
              <a:effectLst/>
              <a:uLnTx/>
              <a:uFillTx/>
              <a:latin typeface="+mn-lt"/>
              <a:ea typeface="+mn-ea"/>
              <a:cs typeface="Calibri"/>
            </a:endParaRPr>
          </a:p>
        </p:txBody>
      </p:sp>
      <p:sp>
        <p:nvSpPr>
          <p:cNvPr id="11" name="TextBox 10">
            <a:extLst>
              <a:ext uri="{FF2B5EF4-FFF2-40B4-BE49-F238E27FC236}">
                <a16:creationId xmlns:a16="http://schemas.microsoft.com/office/drawing/2014/main" id="{C4BB26F0-69CF-5939-C9DC-54B56F2CE7AF}"/>
              </a:ext>
            </a:extLst>
          </p:cNvPr>
          <p:cNvSpPr txBox="1"/>
          <p:nvPr/>
        </p:nvSpPr>
        <p:spPr>
          <a:xfrm rot="5400000" flipV="1">
            <a:off x="195935" y="4055394"/>
            <a:ext cx="18086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Low energy</a:t>
            </a:r>
            <a:endParaRPr lang="en-GB" sz="2400"/>
          </a:p>
        </p:txBody>
      </p:sp>
      <p:sp>
        <p:nvSpPr>
          <p:cNvPr id="12" name="TextBox 11">
            <a:extLst>
              <a:ext uri="{FF2B5EF4-FFF2-40B4-BE49-F238E27FC236}">
                <a16:creationId xmlns:a16="http://schemas.microsoft.com/office/drawing/2014/main" id="{5C5FEF90-ECE8-BB01-8FDF-D743A9594070}"/>
              </a:ext>
            </a:extLst>
          </p:cNvPr>
          <p:cNvSpPr txBox="1"/>
          <p:nvPr/>
        </p:nvSpPr>
        <p:spPr>
          <a:xfrm rot="5400000" flipV="1">
            <a:off x="-120369" y="1654376"/>
            <a:ext cx="22687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High  energy</a:t>
            </a:r>
            <a:endParaRPr lang="en-GB" sz="2400"/>
          </a:p>
        </p:txBody>
      </p:sp>
      <p:sp>
        <p:nvSpPr>
          <p:cNvPr id="13" name="TextBox 12">
            <a:extLst>
              <a:ext uri="{FF2B5EF4-FFF2-40B4-BE49-F238E27FC236}">
                <a16:creationId xmlns:a16="http://schemas.microsoft.com/office/drawing/2014/main" id="{7F32CE9F-D5C8-2619-7580-5B41D6F83071}"/>
              </a:ext>
            </a:extLst>
          </p:cNvPr>
          <p:cNvSpPr txBox="1"/>
          <p:nvPr/>
        </p:nvSpPr>
        <p:spPr>
          <a:xfrm flipH="1">
            <a:off x="3052843" y="5464657"/>
            <a:ext cx="19725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Negative</a:t>
            </a:r>
            <a:endParaRPr lang="en-GB" sz="2400"/>
          </a:p>
        </p:txBody>
      </p:sp>
      <p:sp>
        <p:nvSpPr>
          <p:cNvPr id="14" name="TextBox 13">
            <a:extLst>
              <a:ext uri="{FF2B5EF4-FFF2-40B4-BE49-F238E27FC236}">
                <a16:creationId xmlns:a16="http://schemas.microsoft.com/office/drawing/2014/main" id="{CE7C215C-D4DC-4AB4-9788-52E983AA2EC8}"/>
              </a:ext>
            </a:extLst>
          </p:cNvPr>
          <p:cNvSpPr txBox="1"/>
          <p:nvPr/>
        </p:nvSpPr>
        <p:spPr>
          <a:xfrm flipH="1">
            <a:off x="6805332" y="5464657"/>
            <a:ext cx="24038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Positive</a:t>
            </a:r>
            <a:endParaRPr lang="en-GB" sz="2400"/>
          </a:p>
        </p:txBody>
      </p:sp>
      <p:pic>
        <p:nvPicPr>
          <p:cNvPr id="2" name="Picture 2">
            <a:extLst>
              <a:ext uri="{FF2B5EF4-FFF2-40B4-BE49-F238E27FC236}">
                <a16:creationId xmlns:a16="http://schemas.microsoft.com/office/drawing/2014/main" id="{5A62B24E-3EFD-B432-6B3B-4F044AE8AC4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6" y="-28577"/>
            <a:ext cx="1287573" cy="1393261"/>
          </a:xfrm>
          <a:prstGeom prst="rect">
            <a:avLst/>
          </a:prstGeom>
        </p:spPr>
      </p:pic>
      <p:pic>
        <p:nvPicPr>
          <p:cNvPr id="3" name="Picture 4">
            <a:extLst>
              <a:ext uri="{FF2B5EF4-FFF2-40B4-BE49-F238E27FC236}">
                <a16:creationId xmlns:a16="http://schemas.microsoft.com/office/drawing/2014/main" id="{75FCCC92-402A-B42A-58B9-318230A9D66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9" y="5459781"/>
            <a:ext cx="1229508" cy="1397697"/>
          </a:xfrm>
          <a:prstGeom prst="rect">
            <a:avLst/>
          </a:prstGeom>
        </p:spPr>
      </p:pic>
      <p:pic>
        <p:nvPicPr>
          <p:cNvPr id="5" name="Picture 8">
            <a:extLst>
              <a:ext uri="{FF2B5EF4-FFF2-40B4-BE49-F238E27FC236}">
                <a16:creationId xmlns:a16="http://schemas.microsoft.com/office/drawing/2014/main" id="{63497B97-A484-1920-6509-802A4167E8A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4125" y="7240"/>
            <a:ext cx="1167533" cy="1332066"/>
          </a:xfrm>
          <a:prstGeom prst="rect">
            <a:avLst/>
          </a:prstGeom>
        </p:spPr>
      </p:pic>
      <p:pic>
        <p:nvPicPr>
          <p:cNvPr id="15" name="Picture 15">
            <a:extLst>
              <a:ext uri="{FF2B5EF4-FFF2-40B4-BE49-F238E27FC236}">
                <a16:creationId xmlns:a16="http://schemas.microsoft.com/office/drawing/2014/main" id="{2F940D2C-E5C6-5AD8-360A-FA2224BBB18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24782" y="5447376"/>
            <a:ext cx="1292270" cy="1412069"/>
          </a:xfrm>
          <a:prstGeom prst="rect">
            <a:avLst/>
          </a:prstGeom>
        </p:spPr>
      </p:pic>
    </p:spTree>
    <p:extLst>
      <p:ext uri="{BB962C8B-B14F-4D97-AF65-F5344CB8AC3E}">
        <p14:creationId xmlns:p14="http://schemas.microsoft.com/office/powerpoint/2010/main" val="1510888304"/>
      </p:ext>
    </p:extLst>
  </p:cSld>
  <p:clrMapOvr>
    <a:masterClrMapping/>
  </p:clrMapOvr>
  <p:transition spd="med" advTm="52751">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2188723" y="1457925"/>
            <a:ext cx="951551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cs typeface="Arial"/>
              </a:rPr>
              <a:t>From what you have learned so far, think about:</a:t>
            </a:r>
          </a:p>
          <a:p>
            <a:pPr marL="342900" indent="-342900">
              <a:buFont typeface="Wingdings"/>
              <a:buChar char="§"/>
            </a:pPr>
            <a:r>
              <a:rPr lang="en-GB" sz="3200">
                <a:cs typeface="Arial"/>
              </a:rPr>
              <a:t>How has this made you feel?</a:t>
            </a:r>
          </a:p>
          <a:p>
            <a:pPr marL="342900" indent="-342900">
              <a:buFont typeface="Wingdings"/>
              <a:buChar char="§"/>
            </a:pPr>
            <a:r>
              <a:rPr lang="en-GB" sz="3200">
                <a:cs typeface="Arial"/>
              </a:rPr>
              <a:t>What has this made you think about?</a:t>
            </a:r>
          </a:p>
          <a:p>
            <a:pPr marL="342900" indent="-342900">
              <a:buFont typeface="Wingdings"/>
              <a:buChar char="§"/>
            </a:pPr>
            <a:r>
              <a:rPr lang="en-GB" sz="3200">
                <a:cs typeface="Arial"/>
              </a:rPr>
              <a:t>What one action would you like to take forward?</a:t>
            </a:r>
          </a:p>
          <a:p>
            <a:pPr marL="342900" indent="-342900">
              <a:buFont typeface="Wingdings"/>
              <a:buChar char="§"/>
            </a:pPr>
            <a:r>
              <a:rPr lang="en-GB" sz="3200">
                <a:cs typeface="Arial"/>
              </a:rPr>
              <a:t>How can you link what you plan to do with others in your setting?</a:t>
            </a:r>
          </a:p>
          <a:p>
            <a:pPr marL="342900" indent="-342900">
              <a:buFont typeface="Wingdings"/>
              <a:buChar char="§"/>
            </a:pPr>
            <a:r>
              <a:rPr lang="en-GB" sz="3200">
                <a:cs typeface="Arial"/>
              </a:rPr>
              <a:t>How you will know that this learning has made a difference?</a:t>
            </a:r>
          </a:p>
        </p:txBody>
      </p:sp>
    </p:spTree>
    <p:extLst>
      <p:ext uri="{BB962C8B-B14F-4D97-AF65-F5344CB8AC3E}">
        <p14:creationId xmlns:p14="http://schemas.microsoft.com/office/powerpoint/2010/main" val="381651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We value your feedback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pic>
        <p:nvPicPr>
          <p:cNvPr id="4" name="Picture 3" descr="A black sign with white text&#10;&#10;Description automatically generated">
            <a:extLst>
              <a:ext uri="{FF2B5EF4-FFF2-40B4-BE49-F238E27FC236}">
                <a16:creationId xmlns:a16="http://schemas.microsoft.com/office/drawing/2014/main" id="{7FB749AE-829F-F913-873C-6AEBCC455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2829" y="0"/>
            <a:ext cx="1321787" cy="677520"/>
          </a:xfrm>
          <a:prstGeom prst="rect">
            <a:avLst/>
          </a:prstGeom>
        </p:spPr>
      </p:pic>
      <p:sp>
        <p:nvSpPr>
          <p:cNvPr id="7" name="TextBox 6">
            <a:extLst>
              <a:ext uri="{FF2B5EF4-FFF2-40B4-BE49-F238E27FC236}">
                <a16:creationId xmlns:a16="http://schemas.microsoft.com/office/drawing/2014/main" id="{689B5DA9-7EB1-6512-7768-8CC6D2B5FF9E}"/>
              </a:ext>
            </a:extLst>
          </p:cNvPr>
          <p:cNvSpPr txBox="1"/>
          <p:nvPr/>
        </p:nvSpPr>
        <p:spPr>
          <a:xfrm>
            <a:off x="2587021" y="5581422"/>
            <a:ext cx="48593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 </a:t>
            </a:r>
            <a:r>
              <a:rPr kumimoji="0" lang="en-GB" sz="1800" b="0" i="0" u="sng" strike="noStrike" kern="1200" cap="none" spc="0" normalizeH="0" baseline="0" noProof="0" dirty="0">
                <a:ln>
                  <a:noFill/>
                </a:ln>
                <a:solidFill>
                  <a:srgbClr val="00C8A5"/>
                </a:solidFill>
                <a:effectLst/>
                <a:uLnTx/>
                <a:uFillTx/>
                <a:latin typeface="Arial" panose="020B060402020202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2" name="Picture 11">
            <a:extLst>
              <a:ext uri="{FF2B5EF4-FFF2-40B4-BE49-F238E27FC236}">
                <a16:creationId xmlns:a16="http://schemas.microsoft.com/office/drawing/2014/main" id="{0EA6FC52-B4E5-86A6-CB22-60CCD004DB9E}"/>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5" name="Picture 4" descr="This image shows a QR code that links to the evaluation form. The link is also in the slide and can be found here: https://forms.office.com/e/b5PCpJJJ3P​ ">
            <a:extLst>
              <a:ext uri="{FF2B5EF4-FFF2-40B4-BE49-F238E27FC236}">
                <a16:creationId xmlns:a16="http://schemas.microsoft.com/office/drawing/2014/main" id="{BC7184C6-B54B-A525-1269-6274803082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spTree>
    <p:extLst>
      <p:ext uri="{BB962C8B-B14F-4D97-AF65-F5344CB8AC3E}">
        <p14:creationId xmlns:p14="http://schemas.microsoft.com/office/powerpoint/2010/main" val="307443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  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8202823"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a:ea typeface="+mn-ea"/>
                <a:cs typeface="Segoe UI"/>
              </a:rPr>
              <a:t>How to use this resource</a:t>
            </a:r>
            <a:endPar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3578" y="1294559"/>
            <a:ext cx="10795033"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These slides can be used to facilitate professional learning in a group or whole-setting, or as a self-directed learning activity as an individual.</a:t>
            </a: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Facilitation notes are included at the bottom of each slide</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Please do not remove or change any of the slides included.</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Facilitators are welcome to add slides or activities relevant to your own setting, to support discussion and exploration of the topic. Facilitators will know their participants’ needs best.</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Anyone who works in an educational setting can be a facilitator and use these slides. </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For reflection or discussion activities, it is important to establish a safe space which encourages respect and honesty to ensure that everyone is able to participate. </a:t>
            </a:r>
            <a:endParaRPr kumimoji="0" lang="en-GB" sz="2400" b="0" i="0" u="none" strike="noStrike" kern="1200" cap="none" spc="0" normalizeH="0" baseline="0" noProof="0">
              <a:ln>
                <a:noFill/>
              </a:ln>
              <a:solidFill>
                <a:prstClr val="black"/>
              </a:solidFill>
              <a:effectLst/>
              <a:uLnTx/>
              <a:uFillTx/>
              <a:latin typeface="Arial"/>
              <a:ea typeface="Calibri"/>
              <a:cs typeface="Arial"/>
            </a:endParaRPr>
          </a:p>
        </p:txBody>
      </p:sp>
    </p:spTree>
    <p:extLst>
      <p:ext uri="{BB962C8B-B14F-4D97-AF65-F5344CB8AC3E}">
        <p14:creationId xmlns:p14="http://schemas.microsoft.com/office/powerpoint/2010/main" val="319134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Each theme has a logo.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946" y="1101450"/>
            <a:ext cx="6760624" cy="4070428"/>
          </a:xfrm>
          <a:prstGeom prst="rect">
            <a:avLst/>
          </a:prstGeom>
        </p:spPr>
      </p:pic>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318516" y="286714"/>
            <a:ext cx="7977185"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err="1">
                <a:ln>
                  <a:noFill/>
                </a:ln>
                <a:solidFill>
                  <a:srgbClr val="00ABB5"/>
                </a:solidFill>
                <a:effectLst/>
                <a:uLnTx/>
                <a:uFillTx/>
                <a:latin typeface="Arial" charset="0"/>
                <a:ea typeface="ＭＳ Ｐゴシック" pitchFamily="34" charset="-128"/>
                <a:cs typeface="+mn-cs"/>
              </a:rPr>
              <a:t>IWE</a:t>
            </a:r>
            <a:r>
              <a:rPr kumimoji="0" lang="en-GB" sz="3200" b="1" i="0" u="none" strike="noStrike" kern="1200" cap="none" spc="0" normalizeH="0" baseline="0" noProof="0">
                <a:ln>
                  <a:noFill/>
                </a:ln>
                <a:solidFill>
                  <a:srgbClr val="00ABB5"/>
                </a:solidFill>
                <a:effectLst/>
                <a:uLnTx/>
                <a:uFillTx/>
                <a:latin typeface="Arial" charset="0"/>
                <a:ea typeface="ＭＳ Ｐゴシック" pitchFamily="34" charset="-128"/>
                <a:cs typeface="+mn-cs"/>
              </a:rPr>
              <a:t> Professional Learning Framework</a:t>
            </a:r>
            <a:endPar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pic>
        <p:nvPicPr>
          <p:cNvPr id="10" name="Picture 9" descr="A picture containing graphics, heart, logo, clipart&#10;&#10;Description automatically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2118" y="3609475"/>
            <a:ext cx="1349409" cy="1130966"/>
          </a:xfrm>
          <a:prstGeom prst="rect">
            <a:avLst/>
          </a:prstGeom>
          <a:ln>
            <a:noFill/>
          </a:ln>
          <a:effectLst>
            <a:outerShdw blurRad="292100" dist="139700" dir="2700000" algn="tl" rotWithShape="0">
              <a:srgbClr val="333333">
                <a:alpha val="65000"/>
              </a:srgbClr>
            </a:outerShdw>
          </a:effectLst>
        </p:spPr>
      </p:pic>
      <p:pic>
        <p:nvPicPr>
          <p:cNvPr id="12" name="Picture 11" descr="A heart with people around it&#10;&#10;Description automatically generated with low confidence">
            <a:extLst>
              <a:ext uri="{FF2B5EF4-FFF2-40B4-BE49-F238E27FC236}">
                <a16:creationId xmlns:a16="http://schemas.microsoft.com/office/drawing/2014/main" id="{A8261908-E3C9-E387-F520-9170EACFE4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8823" y="1411784"/>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heart, graphics, design&#10;&#10;Description automatically generated">
            <a:extLst>
              <a:ext uri="{FF2B5EF4-FFF2-40B4-BE49-F238E27FC236}">
                <a16:creationId xmlns:a16="http://schemas.microsoft.com/office/drawing/2014/main" id="{EF86A003-7A79-0CBA-2D10-8E08922ED2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8825" y="3699313"/>
            <a:ext cx="1297566" cy="1084128"/>
          </a:xfrm>
          <a:prstGeom prst="rect">
            <a:avLst/>
          </a:prstGeom>
          <a:ln>
            <a:noFill/>
          </a:ln>
          <a:effectLst>
            <a:outerShdw blurRad="292100" dist="139700" dir="2700000" algn="tl" rotWithShape="0">
              <a:srgbClr val="333333">
                <a:alpha val="65000"/>
              </a:srgbClr>
            </a:outerShdw>
          </a:effectLst>
        </p:spPr>
      </p:pic>
      <p:pic>
        <p:nvPicPr>
          <p:cNvPr id="5" name="Picture 4"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0604" y="3639632"/>
            <a:ext cx="574926" cy="294695"/>
          </a:xfrm>
          <a:prstGeom prst="rect">
            <a:avLst/>
          </a:prstGeom>
        </p:spPr>
      </p:pic>
      <p:pic>
        <p:nvPicPr>
          <p:cNvPr id="15" name="Picture 14" descr="This is the  Education Scotland, Inclusion, Wellbeing and Equalities logo">
            <a:extLst>
              <a:ext uri="{FF2B5EF4-FFF2-40B4-BE49-F238E27FC236}">
                <a16:creationId xmlns:a16="http://schemas.microsoft.com/office/drawing/2014/main" id="{47BD87C8-FBEF-5817-0136-95D3C3D6AA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pic>
        <p:nvPicPr>
          <p:cNvPr id="2" name="Picture 1" descr="A picture containing graphics, heart, design&#10;&#10;Description automatically generated">
            <a:extLst>
              <a:ext uri="{FF2B5EF4-FFF2-40B4-BE49-F238E27FC236}">
                <a16:creationId xmlns:a16="http://schemas.microsoft.com/office/drawing/2014/main" id="{0AF9A1DF-33B0-B81B-A6D7-0F456032E9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13874" y="1287171"/>
            <a:ext cx="1167384" cy="978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050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The National Model of Professional Learning (</a:t>
            </a:r>
            <a:r>
              <a:rPr kumimoji="0" lang="en-GB" sz="1800" b="0" i="0" u="none" strike="noStrike" kern="1200" cap="none" spc="0" normalizeH="0" baseline="0" noProof="0" err="1">
                <a:ln>
                  <a:noFill/>
                </a:ln>
                <a:solidFill>
                  <a:prstClr val="black"/>
                </a:solidFill>
                <a:effectLst/>
                <a:uLnTx/>
                <a:uFillTx/>
                <a:latin typeface="Arial"/>
                <a:ea typeface="+mn-ea"/>
                <a:cs typeface="+mn-cs"/>
                <a:hlinkClick r:id="rId3"/>
              </a:rPr>
              <a:t>education.gov.scot</a:t>
            </a: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9087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This professional learning resource will support you to deepen your knowledge and understanding.</a:t>
            </a:r>
            <a:endParaRPr kumimoji="0" lang="en-GB" sz="2800" b="1" i="0" u="none" strike="noStrike" kern="1200" cap="none" spc="0" normalizeH="0" baseline="0" noProof="0">
              <a:ln>
                <a:noFill/>
              </a:ln>
              <a:solidFill>
                <a:srgbClr val="00ABB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0000"/>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You will have the opportunity to consider how to take this learning forward on your own and with others. </a:t>
            </a:r>
            <a:endParaRPr kumimoji="0" lang="en-GB" sz="2800" b="0" i="0" u="none" strike="noStrike" kern="1200" cap="none" spc="0" normalizeH="0" baseline="0" noProof="0">
              <a:ln>
                <a:noFill/>
              </a:ln>
              <a:solidFill>
                <a:srgbClr val="254061"/>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Segoe UI"/>
              <a:ea typeface="+mn-ea"/>
              <a:cs typeface="Segoe UI"/>
            </a:endParaRPr>
          </a:p>
        </p:txBody>
      </p:sp>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13103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340381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rPr>
              <a:t>Welcome </a:t>
            </a:r>
          </a:p>
        </p:txBody>
      </p:sp>
      <p:sp>
        <p:nvSpPr>
          <p:cNvPr id="5" name="TextBox 4"/>
          <p:cNvSpPr txBox="1"/>
          <p:nvPr/>
        </p:nvSpPr>
        <p:spPr>
          <a:xfrm>
            <a:off x="442199" y="1858715"/>
            <a:ext cx="11135108"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Segoe UI"/>
                <a:cs typeface="Segoe UI"/>
              </a:rPr>
              <a:t>This session aims to provide an opportunity to:</a:t>
            </a:r>
          </a:p>
          <a:p>
            <a:pPr marL="457200" indent="-457200">
              <a:lnSpc>
                <a:spcPct val="150000"/>
              </a:lnSpc>
              <a:buFont typeface="Arial" panose="020B0604020202020204" pitchFamily="34" charset="0"/>
              <a:buChar char="•"/>
              <a:defRPr/>
            </a:pPr>
            <a:r>
              <a:rPr lang="en-GB" sz="2800">
                <a:latin typeface="Segoe UI"/>
                <a:cs typeface="Segoe UI"/>
              </a:rPr>
              <a:t>Explore the concept of unconscious and conscious bias </a:t>
            </a:r>
            <a:endParaRPr lang="en-GB" sz="2800">
              <a:latin typeface="Segoe UI" panose="020B0502040204020203" pitchFamily="34" charset="0"/>
              <a:cs typeface="Segoe UI" panose="020B0502040204020203" pitchFamily="34" charset="0"/>
            </a:endParaRPr>
          </a:p>
          <a:p>
            <a:pPr marL="457200" indent="-457200">
              <a:lnSpc>
                <a:spcPct val="150000"/>
              </a:lnSpc>
              <a:buFont typeface="Arial" panose="020B0604020202020204" pitchFamily="34" charset="0"/>
              <a:buChar char="•"/>
              <a:defRPr/>
            </a:pPr>
            <a:r>
              <a:rPr lang="en-GB" sz="2800">
                <a:latin typeface="Segoe UI"/>
                <a:cs typeface="Segoe UI"/>
              </a:rPr>
              <a:t>Consider how you can become more aware of your own biases and ways to challenge them</a:t>
            </a:r>
            <a:endParaRPr lang="en-GB" sz="2800" b="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457200" indent="-457200">
              <a:lnSpc>
                <a:spcPct val="150000"/>
              </a:lnSpc>
              <a:buFont typeface="Arial" panose="020B0604020202020204" pitchFamily="34" charset="0"/>
              <a:buChar char="•"/>
              <a:defRPr/>
            </a:pPr>
            <a:endParaRPr lang="en-GB" sz="2800" b="0" i="0" u="none" strike="noStrike" kern="1200" cap="none" spc="0" normalizeH="0" baseline="0" noProof="0">
              <a:ln>
                <a:noFill/>
              </a:ln>
              <a:solidFill>
                <a:srgbClr val="595959"/>
              </a:solidFill>
              <a:effectLst/>
              <a:uLnTx/>
              <a:uFillTx/>
              <a:latin typeface="Segoe UI" panose="020B0502040204020203"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en-GB" sz="2800" b="0" i="0" u="none" strike="noStrike" kern="1200" cap="none" spc="0" normalizeH="0" baseline="0" noProof="0">
              <a:ln>
                <a:noFill/>
              </a:ln>
              <a:solidFill>
                <a:srgbClr val="404040"/>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spcBef>
                <a:spcPts val="0"/>
              </a:spcBef>
              <a:spcAft>
                <a:spcPts val="0"/>
              </a:spcAft>
              <a:buClrTx/>
              <a:buSzTx/>
              <a:buFontTx/>
              <a:buNone/>
              <a:tabLst/>
              <a:defRPr/>
            </a:pPr>
            <a:endParaRPr lang="en-GB" sz="3600" b="0" i="0" u="none" strike="noStrike" kern="1200" cap="none" spc="0" normalizeH="0" baseline="0" noProof="0">
              <a:ln>
                <a:noFill/>
              </a:ln>
              <a:solidFill>
                <a:srgbClr val="00C4C4"/>
              </a:solidFill>
              <a:effectLst/>
              <a:uLnTx/>
              <a:uFillTx/>
              <a:latin typeface="Arial"/>
              <a:cs typeface="Arial"/>
            </a:endParaRPr>
          </a:p>
        </p:txBody>
      </p:sp>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descr="This image shows a colourful circle. The words on the slide are placed around the outside of the circle, they read 'linguistic, religious, ethnic/cultural/racial, gender/sex, sexual orientation, family, age neurodiversity, disability, socioeconomic.'">
            <a:extLst>
              <a:ext uri="{FF2B5EF4-FFF2-40B4-BE49-F238E27FC236}">
                <a16:creationId xmlns:a16="http://schemas.microsoft.com/office/drawing/2014/main" id="{37C01D15-024F-818E-2C4A-C7335FA3776A}"/>
              </a:ext>
            </a:extLst>
          </p:cNvPr>
          <p:cNvGrpSpPr/>
          <p:nvPr/>
        </p:nvGrpSpPr>
        <p:grpSpPr>
          <a:xfrm>
            <a:off x="1968334" y="92063"/>
            <a:ext cx="7466401" cy="6621773"/>
            <a:chOff x="4180888" y="1643605"/>
            <a:chExt cx="3399341" cy="3399340"/>
          </a:xfrm>
        </p:grpSpPr>
        <p:sp>
          <p:nvSpPr>
            <p:cNvPr id="21" name="Oval 20">
              <a:extLst>
                <a:ext uri="{FF2B5EF4-FFF2-40B4-BE49-F238E27FC236}">
                  <a16:creationId xmlns:a16="http://schemas.microsoft.com/office/drawing/2014/main" id="{967A4EEA-123C-8FB8-125D-FE85B0D2F27A}"/>
                </a:ext>
              </a:extLst>
            </p:cNvPr>
            <p:cNvSpPr>
              <a:spLocks noChangeAspect="1"/>
            </p:cNvSpPr>
            <p:nvPr/>
          </p:nvSpPr>
          <p:spPr>
            <a:xfrm>
              <a:off x="4180889" y="1643605"/>
              <a:ext cx="3399340" cy="3399340"/>
            </a:xfrm>
            <a:prstGeom prst="ellipse">
              <a:avLst/>
            </a:prstGeom>
            <a:solidFill>
              <a:schemeClr val="bg1">
                <a:lumMod val="95000"/>
              </a:scheme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3" name="Oval 12">
              <a:extLst>
                <a:ext uri="{FF2B5EF4-FFF2-40B4-BE49-F238E27FC236}">
                  <a16:creationId xmlns:a16="http://schemas.microsoft.com/office/drawing/2014/main" id="{12C70A60-CCC3-6E40-BECB-612A28395B72}"/>
                </a:ext>
              </a:extLst>
            </p:cNvPr>
            <p:cNvSpPr>
              <a:spLocks noChangeAspect="1"/>
            </p:cNvSpPr>
            <p:nvPr/>
          </p:nvSpPr>
          <p:spPr>
            <a:xfrm>
              <a:off x="5310453" y="1692935"/>
              <a:ext cx="1704914" cy="1704914"/>
            </a:xfrm>
            <a:prstGeom prst="ellipse">
              <a:avLst/>
            </a:prstGeom>
            <a:solidFill>
              <a:srgbClr val="9437FF">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4C1B782-1B00-6C9E-B2CB-8325FA0D0118}"/>
                </a:ext>
              </a:extLst>
            </p:cNvPr>
            <p:cNvSpPr>
              <a:spLocks noChangeAspect="1"/>
            </p:cNvSpPr>
            <p:nvPr/>
          </p:nvSpPr>
          <p:spPr>
            <a:xfrm>
              <a:off x="5723569" y="1988414"/>
              <a:ext cx="1704914" cy="1704914"/>
            </a:xfrm>
            <a:prstGeom prst="ellipse">
              <a:avLst/>
            </a:prstGeom>
            <a:solidFill>
              <a:srgbClr val="0070C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2E1A65-4C1D-F862-7D5F-15FA8B899138}"/>
                </a:ext>
              </a:extLst>
            </p:cNvPr>
            <p:cNvSpPr>
              <a:spLocks noChangeAspect="1"/>
            </p:cNvSpPr>
            <p:nvPr/>
          </p:nvSpPr>
          <p:spPr>
            <a:xfrm>
              <a:off x="5875315" y="2490818"/>
              <a:ext cx="1704914" cy="1704914"/>
            </a:xfrm>
            <a:prstGeom prst="ellipse">
              <a:avLst/>
            </a:prstGeom>
            <a:solidFill>
              <a:srgbClr val="00B0F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CE415B2-5448-84D7-FC24-E2AC60A833F9}"/>
                </a:ext>
              </a:extLst>
            </p:cNvPr>
            <p:cNvSpPr>
              <a:spLocks noChangeAspect="1"/>
            </p:cNvSpPr>
            <p:nvPr/>
          </p:nvSpPr>
          <p:spPr>
            <a:xfrm>
              <a:off x="5734153" y="2964790"/>
              <a:ext cx="1704914" cy="1704914"/>
            </a:xfrm>
            <a:prstGeom prst="ellipse">
              <a:avLst/>
            </a:prstGeom>
            <a:solidFill>
              <a:srgbClr val="00B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244543-2571-D070-3603-AA10798CFBA1}"/>
                </a:ext>
              </a:extLst>
            </p:cNvPr>
            <p:cNvSpPr>
              <a:spLocks noChangeAspect="1"/>
            </p:cNvSpPr>
            <p:nvPr/>
          </p:nvSpPr>
          <p:spPr>
            <a:xfrm>
              <a:off x="5303803" y="3294936"/>
              <a:ext cx="1704914" cy="1704914"/>
            </a:xfrm>
            <a:prstGeom prst="ellipse">
              <a:avLst/>
            </a:prstGeom>
            <a:solidFill>
              <a:srgbClr val="92D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39A772-CAC9-F7C1-C333-72DCE575DD0C}"/>
                </a:ext>
              </a:extLst>
            </p:cNvPr>
            <p:cNvSpPr>
              <a:spLocks noChangeAspect="1"/>
            </p:cNvSpPr>
            <p:nvPr/>
          </p:nvSpPr>
          <p:spPr>
            <a:xfrm>
              <a:off x="4772071" y="3303695"/>
              <a:ext cx="1704914" cy="1704914"/>
            </a:xfrm>
            <a:prstGeom prst="ellipse">
              <a:avLst/>
            </a:prstGeom>
            <a:solidFill>
              <a:srgbClr val="FFFF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5C77867-B856-B732-EC3C-69AFD6E632A5}"/>
                </a:ext>
              </a:extLst>
            </p:cNvPr>
            <p:cNvSpPr>
              <a:spLocks noChangeAspect="1"/>
            </p:cNvSpPr>
            <p:nvPr/>
          </p:nvSpPr>
          <p:spPr>
            <a:xfrm>
              <a:off x="4338955" y="2973549"/>
              <a:ext cx="1704914" cy="1704914"/>
            </a:xfrm>
            <a:prstGeom prst="ellipse">
              <a:avLst/>
            </a:prstGeom>
            <a:solidFill>
              <a:srgbClr val="FFC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A55ECE-2021-A378-3089-C82D90BB2E7F}"/>
                </a:ext>
              </a:extLst>
            </p:cNvPr>
            <p:cNvSpPr>
              <a:spLocks noChangeAspect="1"/>
            </p:cNvSpPr>
            <p:nvPr/>
          </p:nvSpPr>
          <p:spPr>
            <a:xfrm>
              <a:off x="4180888" y="2499577"/>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11A682B-56C1-9C21-D6CF-CB043C687457}"/>
                </a:ext>
              </a:extLst>
            </p:cNvPr>
            <p:cNvSpPr>
              <a:spLocks noChangeAspect="1"/>
            </p:cNvSpPr>
            <p:nvPr/>
          </p:nvSpPr>
          <p:spPr>
            <a:xfrm>
              <a:off x="4338955" y="1988414"/>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CFE6BD-7F17-3641-121F-07A4A70DA3F0}"/>
                </a:ext>
              </a:extLst>
            </p:cNvPr>
            <p:cNvSpPr>
              <a:spLocks noChangeAspect="1"/>
            </p:cNvSpPr>
            <p:nvPr/>
          </p:nvSpPr>
          <p:spPr>
            <a:xfrm>
              <a:off x="4744711" y="1690728"/>
              <a:ext cx="1704914" cy="1704914"/>
            </a:xfrm>
            <a:prstGeom prst="ellipse">
              <a:avLst/>
            </a:prstGeom>
            <a:solidFill>
              <a:srgbClr val="FF2F92">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grpSp>
      <p:sp>
        <p:nvSpPr>
          <p:cNvPr id="35" name="TextBox 34">
            <a:extLst>
              <a:ext uri="{FF2B5EF4-FFF2-40B4-BE49-F238E27FC236}">
                <a16:creationId xmlns:a16="http://schemas.microsoft.com/office/drawing/2014/main" id="{DEFE7EDD-9A4A-75A3-9217-D9CCAB1DFBD0}"/>
              </a:ext>
            </a:extLst>
          </p:cNvPr>
          <p:cNvSpPr txBox="1"/>
          <p:nvPr/>
        </p:nvSpPr>
        <p:spPr>
          <a:xfrm>
            <a:off x="3355416" y="255337"/>
            <a:ext cx="2186148" cy="492443"/>
          </a:xfrm>
          <a:prstGeom prst="rect">
            <a:avLst/>
          </a:prstGeom>
          <a:noFill/>
        </p:spPr>
        <p:txBody>
          <a:bodyPr wrap="square" lIns="0" tIns="0" rIns="0" bIns="0" rtlCol="0" anchor="t">
            <a:spAutoFit/>
          </a:bodyPr>
          <a:lstStyle/>
          <a:p>
            <a:r>
              <a:rPr lang="en-US" sz="3200" b="1">
                <a:solidFill>
                  <a:schemeClr val="tx1">
                    <a:lumMod val="75000"/>
                    <a:lumOff val="25000"/>
                  </a:schemeClr>
                </a:solidFill>
              </a:rPr>
              <a:t>Linguistic</a:t>
            </a:r>
            <a:endParaRPr lang="en-US" sz="3200" b="1">
              <a:solidFill>
                <a:schemeClr val="tx1">
                  <a:lumMod val="75000"/>
                  <a:lumOff val="25000"/>
                </a:schemeClr>
              </a:solidFill>
              <a:effectLst>
                <a:glow rad="25400">
                  <a:prstClr val="white"/>
                </a:glow>
              </a:effectLst>
              <a:latin typeface="Arial"/>
              <a:cs typeface="Arial"/>
            </a:endParaRPr>
          </a:p>
        </p:txBody>
      </p:sp>
      <p:sp>
        <p:nvSpPr>
          <p:cNvPr id="37" name="TextBox 36">
            <a:extLst>
              <a:ext uri="{FF2B5EF4-FFF2-40B4-BE49-F238E27FC236}">
                <a16:creationId xmlns:a16="http://schemas.microsoft.com/office/drawing/2014/main" id="{142A4958-6907-D140-D24E-AF7781CE120C}"/>
              </a:ext>
            </a:extLst>
          </p:cNvPr>
          <p:cNvSpPr txBox="1"/>
          <p:nvPr/>
        </p:nvSpPr>
        <p:spPr>
          <a:xfrm>
            <a:off x="6375237" y="251368"/>
            <a:ext cx="2186148" cy="492443"/>
          </a:xfrm>
          <a:prstGeom prst="rect">
            <a:avLst/>
          </a:prstGeom>
          <a:noFill/>
        </p:spPr>
        <p:txBody>
          <a:bodyPr wrap="square" lIns="0" tIns="0" rIns="0" bIns="0" rtlCol="0" anchor="t">
            <a:spAutoFit/>
          </a:bodyPr>
          <a:lstStyle/>
          <a:p>
            <a:r>
              <a:rPr lang="en-US" sz="3200" b="1">
                <a:solidFill>
                  <a:srgbClr val="3F3F3F"/>
                </a:solidFill>
              </a:rPr>
              <a:t>Religious</a:t>
            </a:r>
            <a:endParaRPr lang="en-US" sz="3200" b="1">
              <a:solidFill>
                <a:srgbClr val="3F3F3F"/>
              </a:solidFill>
              <a:effectLst>
                <a:glow rad="25400">
                  <a:schemeClr val="bg1"/>
                </a:glow>
              </a:effectLst>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503CCE0-39A1-A565-B466-BCA1D721667B}"/>
              </a:ext>
            </a:extLst>
          </p:cNvPr>
          <p:cNvSpPr txBox="1"/>
          <p:nvPr/>
        </p:nvSpPr>
        <p:spPr>
          <a:xfrm>
            <a:off x="8222970" y="1416740"/>
            <a:ext cx="3967513" cy="492443"/>
          </a:xfrm>
          <a:prstGeom prst="rect">
            <a:avLst/>
          </a:prstGeom>
          <a:noFill/>
        </p:spPr>
        <p:txBody>
          <a:bodyPr wrap="square" lIns="0" tIns="0" rIns="0" bIns="0" rtlCol="0" anchor="t">
            <a:spAutoFit/>
          </a:bodyPr>
          <a:lstStyle/>
          <a:p>
            <a:r>
              <a:rPr lang="en-US" sz="3200" b="1">
                <a:solidFill>
                  <a:srgbClr val="3F3F3F"/>
                </a:solidFill>
              </a:rPr>
              <a:t>Ethnic/Cultural/Racial</a:t>
            </a:r>
            <a:endParaRPr lang="en-US" sz="3200" b="1">
              <a:solidFill>
                <a:srgbClr val="3F3F3F"/>
              </a:solidFill>
              <a:effectLst>
                <a:glow rad="25400">
                  <a:prstClr val="white"/>
                </a:glow>
              </a:effectLst>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DB36E16-D3EF-FD7D-BEF2-44BB0BD0C2E1}"/>
              </a:ext>
            </a:extLst>
          </p:cNvPr>
          <p:cNvSpPr txBox="1"/>
          <p:nvPr/>
        </p:nvSpPr>
        <p:spPr>
          <a:xfrm>
            <a:off x="8871532" y="3101251"/>
            <a:ext cx="2736437" cy="492443"/>
          </a:xfrm>
          <a:prstGeom prst="rect">
            <a:avLst/>
          </a:prstGeom>
          <a:noFill/>
        </p:spPr>
        <p:txBody>
          <a:bodyPr wrap="square" lIns="0" tIns="0" rIns="0" bIns="0" rtlCol="0" anchor="t">
            <a:spAutoFit/>
          </a:bodyPr>
          <a:lstStyle/>
          <a:p>
            <a:r>
              <a:rPr lang="en-US" sz="3200" b="1">
                <a:solidFill>
                  <a:srgbClr val="3F3F3F"/>
                </a:solidFill>
              </a:rPr>
              <a:t>Gender/Sex</a:t>
            </a:r>
            <a:endParaRPr lang="en-US" sz="2800" b="1">
              <a:solidFill>
                <a:srgbClr val="3F3F3F"/>
              </a:solidFill>
              <a:effectLst>
                <a:glow rad="25400">
                  <a:prstClr val="white"/>
                </a:glow>
              </a:effectLst>
              <a:latin typeface="Arial"/>
              <a:cs typeface="Arial"/>
            </a:endParaRPr>
          </a:p>
        </p:txBody>
      </p:sp>
      <p:sp>
        <p:nvSpPr>
          <p:cNvPr id="40" name="TextBox 39">
            <a:extLst>
              <a:ext uri="{FF2B5EF4-FFF2-40B4-BE49-F238E27FC236}">
                <a16:creationId xmlns:a16="http://schemas.microsoft.com/office/drawing/2014/main" id="{0ECB5159-608C-8ED4-EB0B-64580C6319CF}"/>
              </a:ext>
            </a:extLst>
          </p:cNvPr>
          <p:cNvSpPr txBox="1"/>
          <p:nvPr/>
        </p:nvSpPr>
        <p:spPr>
          <a:xfrm>
            <a:off x="8192848" y="4946907"/>
            <a:ext cx="4243234" cy="492443"/>
          </a:xfrm>
          <a:prstGeom prst="rect">
            <a:avLst/>
          </a:prstGeom>
          <a:noFill/>
        </p:spPr>
        <p:txBody>
          <a:bodyPr wrap="square" lIns="0" tIns="0" rIns="0" bIns="0" rtlCol="0" anchor="t">
            <a:spAutoFit/>
          </a:bodyPr>
          <a:lstStyle/>
          <a:p>
            <a:r>
              <a:rPr lang="en-US" sz="3200" b="1" dirty="0">
                <a:solidFill>
                  <a:schemeClr val="tx1">
                    <a:lumMod val="75000"/>
                    <a:lumOff val="25000"/>
                  </a:schemeClr>
                </a:solidFill>
              </a:rPr>
              <a:t>Sexual Orientation</a:t>
            </a:r>
            <a:endParaRPr lang="en-US" sz="2400" b="1" dirty="0">
              <a:solidFill>
                <a:schemeClr val="tx1">
                  <a:lumMod val="75000"/>
                  <a:lumOff val="25000"/>
                </a:schemeClr>
              </a:solidFill>
              <a:effectLst>
                <a:glow rad="25400">
                  <a:prstClr val="white"/>
                </a:glow>
              </a:effectLst>
              <a:latin typeface="Arial"/>
              <a:cs typeface="Arial"/>
            </a:endParaRPr>
          </a:p>
        </p:txBody>
      </p:sp>
      <p:sp>
        <p:nvSpPr>
          <p:cNvPr id="41" name="TextBox 40">
            <a:extLst>
              <a:ext uri="{FF2B5EF4-FFF2-40B4-BE49-F238E27FC236}">
                <a16:creationId xmlns:a16="http://schemas.microsoft.com/office/drawing/2014/main" id="{5A08CFED-7DF9-52E6-5583-62BF8794936A}"/>
              </a:ext>
            </a:extLst>
          </p:cNvPr>
          <p:cNvSpPr txBox="1"/>
          <p:nvPr/>
        </p:nvSpPr>
        <p:spPr>
          <a:xfrm>
            <a:off x="964228" y="3180445"/>
            <a:ext cx="2736437" cy="492443"/>
          </a:xfrm>
          <a:prstGeom prst="rect">
            <a:avLst/>
          </a:prstGeom>
          <a:noFill/>
        </p:spPr>
        <p:txBody>
          <a:bodyPr wrap="square" lIns="0" tIns="0" rIns="0" bIns="0" rtlCol="0" anchor="t">
            <a:spAutoFit/>
          </a:bodyPr>
          <a:lstStyle/>
          <a:p>
            <a:r>
              <a:rPr lang="en-US" sz="3200" b="1" dirty="0">
                <a:solidFill>
                  <a:schemeClr val="tx1">
                    <a:lumMod val="75000"/>
                    <a:lumOff val="25000"/>
                  </a:schemeClr>
                </a:solidFill>
              </a:rPr>
              <a:t>Disability</a:t>
            </a:r>
            <a:endParaRPr lang="en-US" sz="3200" b="1" dirty="0">
              <a:solidFill>
                <a:schemeClr val="tx1">
                  <a:lumMod val="75000"/>
                  <a:lumOff val="25000"/>
                </a:schemeClr>
              </a:solidFill>
              <a:effectLst>
                <a:glow rad="25400">
                  <a:prstClr val="white"/>
                </a:glow>
              </a:effectLst>
              <a:latin typeface="Arial"/>
              <a:cs typeface="Arial"/>
            </a:endParaRPr>
          </a:p>
        </p:txBody>
      </p:sp>
      <p:sp>
        <p:nvSpPr>
          <p:cNvPr id="42" name="TextBox 41">
            <a:extLst>
              <a:ext uri="{FF2B5EF4-FFF2-40B4-BE49-F238E27FC236}">
                <a16:creationId xmlns:a16="http://schemas.microsoft.com/office/drawing/2014/main" id="{88103BCF-5FBF-DA7D-B488-BD378EA23014}"/>
              </a:ext>
            </a:extLst>
          </p:cNvPr>
          <p:cNvSpPr txBox="1"/>
          <p:nvPr/>
        </p:nvSpPr>
        <p:spPr>
          <a:xfrm>
            <a:off x="4281406" y="6008107"/>
            <a:ext cx="986825" cy="492443"/>
          </a:xfrm>
          <a:prstGeom prst="rect">
            <a:avLst/>
          </a:prstGeom>
          <a:noFill/>
        </p:spPr>
        <p:txBody>
          <a:bodyPr wrap="square" lIns="0" tIns="0" rIns="0" bIns="0" rtlCol="0">
            <a:spAutoFit/>
          </a:bodyPr>
          <a:lstStyle/>
          <a:p>
            <a:r>
              <a:rPr lang="en-US" sz="3200" b="1">
                <a:solidFill>
                  <a:srgbClr val="3F3F3F"/>
                </a:solidFill>
              </a:rPr>
              <a:t>Age</a:t>
            </a:r>
          </a:p>
        </p:txBody>
      </p:sp>
      <p:sp>
        <p:nvSpPr>
          <p:cNvPr id="43" name="TextBox 42">
            <a:extLst>
              <a:ext uri="{FF2B5EF4-FFF2-40B4-BE49-F238E27FC236}">
                <a16:creationId xmlns:a16="http://schemas.microsoft.com/office/drawing/2014/main" id="{B7B31C96-D411-D2FA-7C63-AD8A5DE61306}"/>
              </a:ext>
            </a:extLst>
          </p:cNvPr>
          <p:cNvSpPr txBox="1"/>
          <p:nvPr/>
        </p:nvSpPr>
        <p:spPr>
          <a:xfrm>
            <a:off x="641628" y="4919364"/>
            <a:ext cx="3247646" cy="492443"/>
          </a:xfrm>
          <a:prstGeom prst="rect">
            <a:avLst/>
          </a:prstGeom>
          <a:noFill/>
        </p:spPr>
        <p:txBody>
          <a:bodyPr wrap="square" lIns="0" tIns="0" rIns="0" bIns="0" rtlCol="0">
            <a:spAutoFit/>
          </a:bodyPr>
          <a:lstStyle/>
          <a:p>
            <a:r>
              <a:rPr lang="en-US" sz="3200" b="1">
                <a:solidFill>
                  <a:srgbClr val="3F3F3F"/>
                </a:solidFill>
              </a:rPr>
              <a:t>Neurodiversity</a:t>
            </a:r>
          </a:p>
        </p:txBody>
      </p:sp>
      <p:sp>
        <p:nvSpPr>
          <p:cNvPr id="44" name="TextBox 43">
            <a:extLst>
              <a:ext uri="{FF2B5EF4-FFF2-40B4-BE49-F238E27FC236}">
                <a16:creationId xmlns:a16="http://schemas.microsoft.com/office/drawing/2014/main" id="{8E4D3F39-4262-A692-CF45-011A7ECE7BC4}"/>
              </a:ext>
            </a:extLst>
          </p:cNvPr>
          <p:cNvSpPr txBox="1"/>
          <p:nvPr/>
        </p:nvSpPr>
        <p:spPr>
          <a:xfrm>
            <a:off x="458548" y="1414535"/>
            <a:ext cx="2818985" cy="492443"/>
          </a:xfrm>
          <a:prstGeom prst="rect">
            <a:avLst/>
          </a:prstGeom>
          <a:noFill/>
        </p:spPr>
        <p:txBody>
          <a:bodyPr wrap="square" lIns="0" tIns="0" rIns="0" bIns="0" rtlCol="0" anchor="t">
            <a:spAutoFit/>
          </a:bodyPr>
          <a:lstStyle/>
          <a:p>
            <a:r>
              <a:rPr lang="en-US" sz="3200" b="1">
                <a:solidFill>
                  <a:srgbClr val="3F3F3F"/>
                </a:solidFill>
              </a:rPr>
              <a:t>Socioeconomic</a:t>
            </a:r>
          </a:p>
        </p:txBody>
      </p:sp>
      <p:sp>
        <p:nvSpPr>
          <p:cNvPr id="45" name="TextBox 44">
            <a:extLst>
              <a:ext uri="{FF2B5EF4-FFF2-40B4-BE49-F238E27FC236}">
                <a16:creationId xmlns:a16="http://schemas.microsoft.com/office/drawing/2014/main" id="{9E0C2288-9C55-0BBB-1A22-D29CA24C6996}"/>
              </a:ext>
            </a:extLst>
          </p:cNvPr>
          <p:cNvSpPr txBox="1"/>
          <p:nvPr/>
        </p:nvSpPr>
        <p:spPr>
          <a:xfrm>
            <a:off x="6537156" y="5979559"/>
            <a:ext cx="1485254" cy="492443"/>
          </a:xfrm>
          <a:prstGeom prst="rect">
            <a:avLst/>
          </a:prstGeom>
          <a:noFill/>
        </p:spPr>
        <p:txBody>
          <a:bodyPr wrap="square" lIns="0" tIns="0" rIns="0" bIns="0" rtlCol="0">
            <a:spAutoFit/>
          </a:bodyPr>
          <a:lstStyle/>
          <a:p>
            <a:r>
              <a:rPr lang="en-US" sz="3200" b="1">
                <a:solidFill>
                  <a:srgbClr val="3F3F3F"/>
                </a:solidFill>
              </a:rPr>
              <a:t>Family</a:t>
            </a:r>
          </a:p>
        </p:txBody>
      </p:sp>
      <p:sp>
        <p:nvSpPr>
          <p:cNvPr id="47" name="Title 46">
            <a:extLst>
              <a:ext uri="{FF2B5EF4-FFF2-40B4-BE49-F238E27FC236}">
                <a16:creationId xmlns:a16="http://schemas.microsoft.com/office/drawing/2014/main" id="{ED6B4155-F5E4-AF50-321E-03F0AD876FAE}"/>
              </a:ext>
            </a:extLst>
          </p:cNvPr>
          <p:cNvSpPr txBox="1">
            <a:spLocks noGrp="1"/>
          </p:cNvSpPr>
          <p:nvPr>
            <p:ph type="title" idx="4294967295"/>
          </p:nvPr>
        </p:nvSpPr>
        <p:spPr>
          <a:xfrm>
            <a:off x="4321563" y="2938060"/>
            <a:ext cx="3044546"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tx1">
                    <a:lumMod val="75000"/>
                    <a:lumOff val="25000"/>
                  </a:schemeClr>
                </a:solidFill>
              </a:rPr>
              <a:t>Diversity</a:t>
            </a:r>
            <a:endParaRPr lang="en-US" sz="5400" b="1" i="0" u="none" strike="noStrike" kern="1200" cap="none" spc="0" normalizeH="0" baseline="0" noProof="0" dirty="0">
              <a:ln>
                <a:noFill/>
              </a:ln>
              <a:solidFill>
                <a:schemeClr val="tx1">
                  <a:lumMod val="75000"/>
                  <a:lumOff val="25000"/>
                </a:schemeClr>
              </a:solidFill>
              <a:effectLst>
                <a:glow rad="25400">
                  <a:prstClr val="white"/>
                </a:glow>
              </a:effectLst>
              <a:uLnTx/>
              <a:uFillTx/>
              <a:latin typeface="Arial"/>
              <a:ea typeface="+mn-ea"/>
              <a:cs typeface="Arial"/>
            </a:endParaRPr>
          </a:p>
        </p:txBody>
      </p:sp>
    </p:spTree>
    <p:extLst>
      <p:ext uri="{BB962C8B-B14F-4D97-AF65-F5344CB8AC3E}">
        <p14:creationId xmlns:p14="http://schemas.microsoft.com/office/powerpoint/2010/main" val="201970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g;base64,%20/9j/4AAQSkZJRgABAQEAYABgAAD/2wBDAAUDBAQEAwUEBAQFBQUGBwwIBwcHBw8LCwkMEQ8SEhEPERETFhwXExQaFRERGCEYGh0dHx8fExciJCIeJBweHx7/2wBDAQUFBQcGBw4ICA4eFBEUHh4eHh4eHh4eHh4eHh4eHh4eHh4eHh4eHh4eHh4eHh4eHh4eHh4eHh4eHh4eHh4eHh7/wAARCAIQAr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oeI9XtNB0O71i+8w21pGZJPLXc2B6DvXn1t8cPCt1CJrXSPE9xEejxaWzqfxBxXRfGX/kl3iH/AK82/mK8u+B3xP8ABXhn4eWmk61q0lveRyOzRi0lfAJ45VSP1oA9l8G+JLPxTpR1KxtdQtYhIY9l7bmF8jvtPatqvMfjN8QdQ8NeFNF13w41vNDfzIczQlt8TAEYGQQSD3rE1j4hePPDOvaBdeIrPSG0XWpFVILYN58CnH3mPBbBzgDHbNAHquo+IdF0/WbLR73UIYdQvji1gbO6Xr0/I1qV86fFMeMG+PvhyGO70cXjFn0hmifZHGTJgTdyeD932ro/HXxG8YeD/FOg6Ldw6fqE1zZlrmK2gbM9wSwRYyTkAnaOh70Ad74y8faD4T1jTNK1X7V9o1Jgtv5UQZck45ORjmurrwjW/GPjjT9Z8JWfijRtEivdRuWEqPbLK0ce/wCXawY7TjH49q6rxx4615/Hlt4E8E29k+qNH5tzdXmTFAuCcEDk8D9RQB6bRXmHgv4hatHreu+GfGtrbQ6tpFubrzbTPlzxBc5API4IP41g6P45+KfiDQpvGGg6TpFxpCTlI9NCu11KgIyQRxnnpjPtQB7bXMWHjjRb3x1d+DYRdf2nax+ZIWixHjAPDZ9x2re0u4kvNMtrqa2ktZJolkeCQYaMkZKn3HSvn2WbxBH+0trsfhm3tZNRng8tXuiRFCuxCXbHJAA6DuaAPouivHfD3xC8XTXviXwjrFvp0XijTbZ7i0liQmGYKAT8pOehB696l0j4oahcfAi88Z3P2QatbloCojIj84soX5c5/iHGe1AHrtFYvga61W+8IaXfa2Yf7QuLZJphEhVVLDOACT0zivOp/HnjTxT461Xw94Di0iC30kHzrjUAzeawOCFCnjnj8KAPX6K8J+FPiWO4TxV8QPE+oX/9paazxz2SykW8UeBgKnTORjNSr8QPidJ4Sb4gJpuijw8H3Cxbd9pMO7G/d0/r7UAe40V5D8UPijqGkaB4R1zw3HbyW+tOTJHNHuYrtUhRyMNk470yfx3468O/EDw/pXiq10htP1+QJbpaB/MgLMqgMx6kF1zxjnrQB7DXMnxxoo8fr4Jxdf2q0RmB8r91t2lvvZ9FPauS8c+PPEcnxEg8B+CLexbURF5t1c3gLRxDAOMLzwCMn3xiuJ8JXWtXX7Ttv/wkFtBb6nDZyRTiBsxuRE5Dr7EEUAfRNFeS3fjjxl4p8Z6roPw/h0qK30jK3N3fhmWV8kbV2n1Bwfx4p+jfE3UtS+HHie/ks4LTxD4fV0uIyN8RcZwwGeh2njP40Aer1Fd3ENpay3VzKsUEKGSR2OAqgZJP4V5L8K/Hnjzxne6ZMukWo0aNCupXoXZvlxnEYLZwOhxnpVv9p3Wp9N+HP9n2r7Z9VuUteDg7OWb8DtAP+9QB0+nfEPw1d+D5PFkk89lpKSNGst1HsMhBx8oyc8ggVl6D8YPB2r6vb6YH1CxluSBbve2phSUnptY9c1neLPhfcaxo3hPRbW+todK0XyzPA4P78gDJ4HXjv6mue/a0fTYfC2iWMUSLqP2sG1WNcMsSoQcY7ZKceuKAPYvEet6X4e0mbVdYu0tbSIfM7evYD1Ncf4f+L/g/WNVt9NV9QsZbo7bZ721MUcx6Dax61wXx9e+vJ/AXhu+OTPJG90M8O/ygg/kfzre/ai0q0X4Z211bwxwyaddxeQyDBRTldo9uR+VAHrd5c29nay3V1MkMESl5JHOAoHcmud8BeOdC8bJfSaG1yyWUojkaWPYGJzgrzyOK5jX/AA/d/EXwD4ZurnV5rawazW71COMkNdbogVX6ZyTXNfskqsdj4njQYVb2NVHoBvxQB6J41+I3hnwlexafqE1zcX8gDLaWcJmlweh2irXgrxvoHi63uH0eeUzWxxPbTR+XNH9VNeVfC4LcftH+MZNRAe6jeUWvmdQgcgbc/wCzt/CpLq+tNL/axto9PYKl7Z+TfKn8UpRzz/3zGaAPV/BXi7SPF1nc3GlmdGtZ2gnhuE2SRuOxXJrfrxXTZf8AhFv2mL2whJWz8QWwmZP+moGc/nur2qgAooooAKKKKACiiigAooooAKKKKACiiigAooooAKKKKACiiigAooooAKKKKACiiigAooooAKKKKACiiigAooooAKKKKACiiigAooooAKKKKACiiigAooooAKKKKACiiigAooooAKKKKAOR+Mv/ACS7xD/15t/MVgfsyj/i0tjkf8tpP5133iPSbTXtDu9HvvMFtdxmOTy22tg+h7V59bfA/wAK2sIhtdX8T28Q6JFqjIo/ADFAGP8AtYf8izof/YRX+lZv7RX/AB7+A/8Ar4T+SV3dx8JfDV14ei0O6vNaubaK7+1o816XkD4AxuI+7wOK1fF/gPQ/FKaUuqG7A0tw9v5Uu3kY+9xz0FAHm3xanhsv2iPAt9eSpBbJAA8shwq/NJ1PbqPzpnxGmt7v9obwTNBLFPEQpV0YMpw57ivTPiB4A8N+OILePXLeUvb58qWF9jqD1GcHiszS/hP4U03UdFvrX7esujDFqDOCvXPzDHPNAHFfH7/kqfgb/rsP/Q6xLzQZtS/aX1nT7jXtV0NruHzbeexm8mVxsX5AxByDtb8q9m8V+B9E8Ta5pes6kbsXOmNut/Kl2rnOfmGOab448A+HfGEsFxqkM8d5b8Q3drKYpkHoGHagDzfSNJ8G6B8SNXlu/EnifXdV0/TZP7Q+1lJ0aBlXKlgMk4wMZ7H0rnJfDkuheEJ/iF8MPGV3aaTzM9hOQBwcbSM4J9AwPavbfBvgPw54UtbqHTbWSR7zi5nuZDLLMPRmPUcn865yT4J+CGunkVNTjtnk8xrJLxhbE/7lAHUfDTXbrxL4G0rW72JYri6gDSBRhS3QkexxmvK/DU8MP7VutrLIqNLbFIwxxubYhwPfANe42dtb2dpFaWsKQwQoEjjQYCqBgAVxuu/C7wrrWpajqV5HeC9vpY5WninKPCyKVBjIGV4PPWgDz7SUXVv2sdVuLVhLb29lsmYcjIiRCv5gj8K4ltPul8c3vwq8tvst34jiuiQMgQAMzj8mB/4DXu2l+HfDHwt8Napq+n2V3PsQzXMrOJLiYDtuOP6Vxfwmlbx58WNS+Ig0qSy063tFtbPzAAzucgscZBO0sDg9xQB7WihUCqAABgAV82+HLzU7X4neLdS8A3mhwQvOYZodZuPK3Pk7mQAZwGU/nX0jLvETmMAvtO0HoT2r5Rj0/wAFXHiXXZPi22raZq73jNGIIGWJkzxjYjZ4xzQB1uo+BZtA+BnieRdUt9U1O9dbq8e1bcgAP3Bjr1zmoPD3hbSZvgvb+INW+IHiyHSvspFzZW16phX5iPLWMjvx8p9at/ALQtnjjWptCj1N/Bklt5KG/QqJmIHAU8HHzfgRmu3b4KeBjeGXydQFqZPMNgLthbE5z9ygDy/4oWmmWXgr4ZwaNNez6f8A2gXt5LxQsrIzIRkAAd+Paut+Pf8AyVj4Y/8AYS/9rwV6F4y8B6D4qTSY9RW4iTSZRLapbSBACMYBGDkfKOKk8VeCtG8Sa9omtaiboXWizeda+VLtXduRvmGORlB+tAHlnhwjTP2rdYivpArXdsxgZj97cqMFH4fypbe6guv2tlNvIsgis2jcqcgMIXJH6ivSfHXw78N+Mbu2vNUjuoby2GI7m0mMUoHpuFQaB8MfC2h+JbPxBpsV1FeWluYFzNuVwQ2WcEZZjuPOfSgDxv4OeFJ9X8U+KtNm8V6/oV5aXR8xNOuvIMvzMCzAg5xitSx0zwvaeC/iNN4e1rXNVuFtWhvpr/YVaQE8qwALHg816f4t+F/hbxJq51e5W9sr512yz2NyYWlH+1jrV6z8B+HLLwZdeE7O1e3066RlnKP+8ct1Yt60AYn7OQC/CDRtoA/1p4/66tXLftUK8dt4Wvm3C3h1MB/TJGR+imvVfB/h7T/Cvh+20PSzMbS33bPOfc3LEnJ+prB+NnhZ/Fvw9v8ATreMveRAXFqo6mROdv1I3L+NAGp458W6T4O8PvqmqSgYXEMCn55n7KorzD4feENc8c+L1+Ifjq3MNuhDabpzg4AHKkg9AOvueelaWh+HfDvxf8E6FqmuzX4vbCH7NMsFxsKyrwxIweSRkexFaX/Cl/DmMf294tAxgf8AE4egDmf2mIpbHxF4P8Qni1t7sRyNj7nzA5P4E/lWn+1Dqlo/wxt7e3mjmfUbuL7OEOS6jLZHtwPzFej6r4a0jVvDY8P6pbG9sRGseJmLMdowG3dd3vXLeH/hB4O0bVbfUUjv72S1O62S9ujLHCRyNqngUAdF4a0+TSvh9p+lyrtktdMSFlHYrGBj9K8s/ZM/49fFP/X8n/s9eo+N/COn+LrSC11C81O1SByymyujCWyMYYjqPauZ8N/Bvwt4f1W31HTb7Xo5IZlm2G/PlyMpyN6gDcPrQBleJdD8CeMvidNZ2ur6po/iqyQGWewcQs4HGMkHJAxyB0rmfCnhvTbf9pKC10dpr2DSLJpr65uJPNeSdkZSzMe+XT6Yr1Dxn8NfDHirVE1W+ju7XUEUL9qspzDIR2yRWj4M8H6B4OspodHtzGZTunnmffJIR3Zj1oA808dMtx+034Tjhj+eC0/ekd+WOT+BFe2V458LLd/F3xW8QfEJlJ0+Emx01yOHC8Mw9sAc+pNex0AFFFFABRRRQAUUUUAFFFFABRRRQAUUUUAFFFFABRRRQAUUUUAFFFFABRRRQAUUUUAFFFFABRRRQAUUUUAFFFFABRRRQAUUUUAFFFFABRRRQAUUUUAFFFFABRRRQAUUUUAFFFUtevv7M0O/1Ly/M+y20k+3+9tUnH6UAXaK+evhjoN58UtH1TxFrfi7V4tTFw0cEVpdGOO34BXKDqOenpXpHwUm8Y/2Bdaf4xtZ1nsrgxW11MMNcxgkA468Y69wRQB3tFcNd/Fv4e2urNpk3iKHz1fYzLE7Rg/9dAu39a6HxF4n0Hw/o66vq2pwW1k+PLkJ3eZkZG0DJbjnigDYorl/CPxA8I+K5JotD1iO5miUu8TRtHJtHUhXAJHuK8sf4xWEPxjlafxFcL4Vit2jMYtXI84ZB+Xbv6jr0oA97orwLUPjJp8fxeilXxFcL4UjtisqC1fHm4/u7N55z04rqIf7BvPjtY6hB4x1A3z2Qmj0f7PKIXjaFsOW+6Dht2CM5FAHqtFcd4l+J3gjw7qp0vVtcjiu1OHjSJ5Nh9GKAhfxrkv2jtYS5+EsGqaJqTGGe7iMdxazFdynPdTQB69RXnfhb4m+C44dJ8P3HiCP+0zbxRuGVyvmbQCpkxt3Z9T1r0SgAorw34YXt7L+0P4vtpby5kgRpdkTzMUX952UnApfiLeXkf7SXhW1jvLmO3eOLfEszBG+Z+qg4NAHuNFeXaDb6Mfjxqk8Hi/ULjUlt2EujtBIIYgQnzBydpIx29a6PxV8SvBXhnU/7N1jW44bvALRRxPKUz03bAdv40AddRXjHjDx3qPijwB4zudJ0x7fQrW2eO01ZLra80isAdqDDAdec1L8L/iZ4S0P4e+G9O8QeINuoy2xZ94klIzIwG9wDt/4ERxQB7FRVDVdY0vS9IfV7++gt7FEDmdnG3B6YPfNYPhT4keC/FGo/wBnaLrSTXeCVieJ4mfHXbvA3fhQB1tFcvqnj/wlpet3+jahqy215YQC4uVeJwqIQCDuxtJwRwCTW3oWq2Ot6RbarpsxmtLlN8TlCu4Zx0IBHSgC7RXgXhg6j8YvG+tXN7rWpWHhzTn8q1t7GcxM5JOCWHfABP1rQ8Davq/gj4wP8O9T1S51LSryLzbCW5bdJGSpIy3U5Ksv1waAPbaK5/SfGfh3VfE974bsb5pdUsS32iEwOoTBwfmI2nn0NO0Dxh4f13WtQ0bS71pr3Tzi5jMLqEOcdWAB59CaAN6iuH1n4s/D/SNSfTrzxBH9ojba4ihklVT6FlUgfnWb8dNXhu/ghqmraLqBaKQW7Q3FtKRkG4jBww59RQB6VRXh/igaXd/CXwC2u+MNR0FntrcpNBFLM9w5iT5WKnP4n1qh8e/G1pHfaJ4Ps/EN5aQwzRrrMsMciukRC4bIHzfKWbCknIFAHv8ARXgl5ZeCZE8INpnxB1+1tZp2ezWVJ5muz5hyHY42jII+YV674w8Y+G/CNvFN4g1OOzEpPlrtZ3fHXCqCT+VAG9RWD4R8YeG/FlpLdaDqkV2kJ/ejBR09yrAED3xWFf8Axe+HljqTafP4iiMyPsYxwyOgP++qlf1oA7uivLfjr8QLbQ/BCtomteTqd+iyWEsKFxInchsFR+NY2oeL/DfjH4Ost54wvtOlsvsy6jfQ2kpkSVjwMKBuyVPK8UAe10VzGialo3hz4c6Xe3ut+bp1vYwgX9zlWmXYMMQedzdcdar+FfiV4K8T6j/Z+j63HLdnO2KSJ4mfH93eBu/CgDr6K5jXfH3hPQ9cfRtV1UWt4kBuGV4n2iP13Y2/hnNO8G+O/Cvi+WeLw/qq3UsA3SRtG8bhc4ztYAkZxyPWgDpaKKKACiiigAooooAKKKKACiiigAooooAKKKKACiiigAooooAKKKKACiiigAooooAKKKKACiiigAooooAKKKKACiiigAooooAKKKKACiiigAooooAKKKKACiiigAqO5ELW8i3HlmEqQ4kxtIPXOe1SVn+JNJt9d0G90e6Z0hu4WiZkOGXI6j3HWgDxPWvg5rGkX8viD4Y+JHtw5LLb+cRkddoccMPZgfrSaH8Tdd1r4WeMbLV4/L1zSrVo2mjXaWDHYSQOAyk9q1vCen/FzwLpL+G9O0LTNesYmf7HdterEYwSTyrcnk5xxWn8OvhdLp/h/wAQjxNcRzan4iSRbsw8rCrZ4X1OTn8BQBnfCDwroerfs/pYaltgh1LzZLq4+UMCJGAbLDAIAABrlvF2l2MXxT+H/g2O6k1HRrJEaMyuriXMhJzgYP3cfQ4q/b+DfipY+Cbv4cW+nadPpM8rKmqNdqPLiZtxGz73J59s4rb8XfCvU7XTPCl74Rmhk1bw2FVUlbatwA288n/az17E0AZPxhCaL8ePB+o6bGlvcTqqzFBgSDcy/N68cfgKs6T/AMnYX3/Xkf8A0XWhpvg/xl4t+Jmn+LvG2m2ekWulxhbayiuFnLsMnJK8YySefYVX+Ivg3x7Z/FBPG3gSG0uZZbcRSxzOqhTgg5DMMggjoe1AFaf/AJO1X/rwH/opaX/m7aL/ALB5/wDRT0eOfBvxIHjPSvHPhq3sZtYNhHHews6KqyhQH4ZgCvHY1f8AD3hPxo/xq0/xhrWnQRwf2d5d1LFMm1ZdjjAXcWxkj1oA5JJNa+F/iXxH/wAJB4Tk13RdYmdnvY1yWjJPU84HPIPfvU/xPvPCl5+z5byeDYjBpg1FB5LElo353Kck+1dFZ6N8U/Cj6zo+madbeJ9Lv5Xa3uLu/CvAGGMMH5OB26ZrK1X4T+IrP4LHw7YRw3+sXOoreTxpKqIn+yCxA4oAp/G+xs7H4VeBvsttFEYXhEZVQCMqpP5nk+9e/aUzPpdo7HLNAhJ9TtFeV/FzwX4k1/wD4Z0rSrBZ7yxeI3CGdE2bVUHliAeh6V6rpsbw6dbQyDDpCisM9CAAaAPnPw5oEniL4/eL7OLXtX0YpNM/nabP5UjfP90nB4p2s6DJ4e/aI8K2UuuavrLN5Unn6lP5si5ZhtBwOOP1rufAPg3xFpXxq8S+JL6xWLTL5pDbzCZGL5fI+UHI49RR428G+ItS+OXh7xNZ2KyaVZpGJ5jMgKkMxPyk7j1HQUAY/hD/AJOn8Rf9eh/klYHgDW9D8FfEvxtH45nhinuHfy3lQSeYhYnYMZ5KkDHfFdzonhTXtO+Omu+Lry0WLRZrVhHciZCSdq/wg7h0PUV5l4Kh8f3l9rupeB9I0/XdKuNRkP2nVYYi7ODnje4PAPbtigC34KsdRtv2dfHFzcQywWN0Wks45AR8vygkZ7ZH6Vf1DTbGP9kKG4S1jEzeVcF9vPmG5CFvrtOPpV608TeMPGnh7xZ8OtX0O1t9eiscQRwERoTkfKcnaOOQc4rfv/BfiSX9m2HwdHYKdbWKJTb+emMrcBz8+dv3RnrQBwPxX1G6n8C/DHSzBJdRT2dvPLCpwbhtiAJk8ev51seN4vGniHWPDeoaZ8MdR0W40a5RllFxC+YgR8nGOBj+ddN4r+G2ra38MvCdrbtFaeIdAtoCiSOChdUUMhYZHVeD0obR/ib4w8RaK3iS0g8OaZpkgluBaX4drxhjjCHgH0PQE0Aczqug2PiT9qm+03VYxNZrZRXEkLfdkKQx4Vh3HzV7pJYQ2uhS6dpdrFbRLA0cEMKhFXIOAAOBzXntj4R1+L9ou+8XPZKNFl08QpcecmS/lxjG3O7qp7V6jQB4N+yDxpfiBDwwu0yD1+7R8RsSftP+FI4/mdYYWYDqBukP8gauX/hrxZ8MfFGs+KfCdna6rod4jTXVlLOImixk5BPpk9MnFTfBXRLrxV4jf4sa5cWzz3SNHZWsJyLcAbTn0OM8f7WaAM34W8ftIeMc/wB6X/0OnfBaSCP4rfEGW4kCQLvaR92AqhuTntxWjf8AhTx14d+LmqeK/DOkWWr2upptImulh8knGSc8nBz0zkVD8Nvhz4osdV8aJ4gjjii1y0lhS6ilUhmkzuIUHIA3HGcdKAMOHxJ4c/4RfxDpfgD4c399pcyv9rvTIAoIH3jvySB1wDWdpTM37IerBmLBb2MLn08+Gug8JeEPijo3hLUPAsOm6ZBY3DyEaqbpSQrDkCMcknpk4xmptM8AeLYf2d9U8ISaWi6xLeK8MH2mMh0EsTZ3bto4VuCe1AHP/Ff/AJI78Mf+udt/6LjrqfjZ/wAjx8Lv+wpF/wCjIab8QPAXirVvhv4F0ew01Zb3SkgF7GbiNfLKogPJOG5B6Zre+KHhPXtb8U+A77TbJZrfSb+Oa9YzIvloHjJOCctwp6Z6UAc1+0D/AMlO8Df9dx/6HUeF1r9q7ydQTzYtOtT5CPyoIjJBA+rZ+oFdH8X/AAh4g8QeOvCuqaTYrPaafLuuXMyJsG7PRiCfwpnxB8GeJbX4j2HxA8GW8F9eJH5N1YzTCISLtIyGPHQ/gQDQBsy+E/COj+L9d8VS6m0Mt1ZsL+zEyqix7RubaBuBPXOerV5XqHiPRJvhpr2k+B/h1fnQWV2l1F5AFjcYxId+WOOuAeK6rSvhr4j1658WeIPFf2fT9U1y0NpBbwy+YLdOMZYcH7qjj0rL0fwj8VIvh1d+ADpOmWlntkxf/alZpl6iNUHQsRjc2MA0AZGsMz/sj2JZixE4Az6CV8V0PxW/5Nn03/rlafzFaVl8Pdcvv2fU8G30EVnq8Zd0jeVXXcJGK5ZSRyD+tc5eeFPi5q3wyu/Cmr6TZMluIVsFSeIO4Vxnc2/HC/SgDO+LM0l14a+GOhyFhaTwW7yjPD/Kgwfw/nW1+0xb2+h3/g7VNLt4rW6tbnZE8a7SFXaVU46gY/nXQ+OvhvqniH4ceGrW1aO217Q4YWjV2G0uqqGQsOOq8HpWbf8AhPx/4/8AE2gy+NNJsdH0vSG8yVYrpZmunyM/d6Z2jg9AT1oAoeLLWC9/aj0SO6jWVBbJJtYZBIXjIqxpCLD+1hfLCojElkzOF43Hy+/5Ct3WfB/iC4+PuneKobFW0eC2Ebz+cgIO3GNud36U6y8I+II/2g7jxY9io0d7QxrP5yZLbMY253dfagD1OiiigAooooAKKKKACiiigAooooAKKKKACiiigAooooAKKKKACiiigAooooAKKKKACiiigAooooAKKKKACiiigAooooAKKKKACiiigAooooAKKKKACiiigAooooAKKKKACiiigAooooAKKKKACiiigAooooAKKKKACiiigBHVXQoyhlIwQehFeav8HtLt7+4utB8TeJfD6XDl5INOvfLjJJz0IJr0uigDlvAngTQ/B5uptP8AtFxe3ZzcXl1KZJZPqf8ACupoooAKKKKACiiigBsiJJG0cih0YFWUjIIPUVyvhz4c+DvDuvNrmjaQLS9YMu5ZpCoDdQELbR+ArrKKACiiigAooooAKKKKACiiigAooooAKKKKACiiigAooooAKKKKACiiigAooooAKKKKACiiigAooooAKKKKACiiigAooooAKKKKACiiigAooooAKKKKACiiigApHZUQu7BVUZJJwAKWkdVdCjqGVhggjIIoA5nwv468PeJtdvtJ0aeW5ks40keYRkROrdNjH73II6Ua74203S9QurGOx1PU5rOHzrwWMAkFuvUbySOSMkAZPFYXhyGK3+OPiCGCJIok0m0CoihVUZbgAdKX4VHZr/jkXRxKur7pN55C+WNufbFAG7d+N9ES202WxNzqsmpp5tpBYx75JI+74JACjuSRV/wr4i07xJYyXOnmVGhlaG4gmTZLBIOquvY1438AVaPxZYiUt5cmjTNZ7u8X2uX7vtjFd38Nwp+IXj6SJswte2446bxEd39KAPQKKKDnBxjPbNABRVbdff8APK2/7+N/hRuvv+eVt/38b/CgCzRVbdff88rb/v43+Fcp8T/Gd74K0S31JtNt7zzrkQbBOVxlWbOdv+zTSuOMXJqMVq9PvO0orwf/AIX/AHf/AEK8H/gYf/iKP+F/3f8A0K8H/gYf/iKj2lP+Zfed39l43/n0z3iivB/+F/3f/Qrwf+Bh/wDiKP8Ahf8Ad/8AQrwf+Bh/+Io9pT/mX3h/ZeN/59M94oryz4b/ABWvPGHiT+xxocFp+4ebzPtJb7pHGNvvXpW6+/55W3/fxv8ACr6JrZnHUpzpTcJqzXT8SzRVbdff88rb/v43+FG6+/55W3/fxv8ACkQWaKrbr7/nlbf9/G/wo3X3/PK2/wC/jf4UAWaKrbr7/nlbf9/G/wAKN19/zytv+/jf4UAWaK8o1z416XpGtXulT6LeyS2c7wOyOm1mViCRk5xxVP8A4X5o3/QB1H/vpP8AGsXiKa6noxynGSSaps9jorxz/hfmjf8AQB1H/vpP8aP+F+aN/wBAHUf++k/xo+sUv5h/2Pjf+fb/AAPY6K8bb4+6MFJ/sHUeB/eT/GvVbC7vLywt7yOGBUniWRQ0hyAwyM8e9VCrCfws58Rgq+GSdWNrl+iq26+/55W3/fxv8KN19/zytv8Av43+FaHKWaKrbr7/AJ5W3/fxv8KN19/zytv+/jf4UAWaKrbr7/nlbf8Afxv8KN19/wA8rb/v43+FAFmiuC+IPxJt/BeoW1lqOmTXL3EXmqbdxgDJGDux6VzP/C/NG/6AOo/99J/jWUq9OLs2d1LLMVVgpwg2mex0V45/wvzRv+gDqP8A30n+NH/C/NG/6AOo/wDfSf40vrFL+Y0/sfG/8+3+B7HRXjn/AAvzRv8AoA6j/wB9J/jXdeAvF3/CZaK+q6fY/Z4lmaEpO/zZABz8uRjmqjWhN2izGvl+JoQ56kLI6miq26+/55W3/fxv8KN19/zytv8Av43+FaHGWaKrbr7/AJ5W3/fxv8KN19/zytv+/jf4UAWaKrbr7/nlbf8Afxv8KN19/wA8rb/v43+FAFmisbxJrE+haFeavc20csNrGZHSOQ7iB6ZAFea/8L80b/oA6j/30n+NZzqwg7SZ14fA4jERcqUbo9jorxz/AIX5o3/QB1H/AL6T/Gj/AIX5o3/QB1H/AL6T/Gp+sUv5jf8AsfG/8+3+B7HRXjn/AAvzRv8AoA6j/wB9J/jWt4R+L1h4m8Q2uiWej3cM9yW2vM67BtUtzgk9BQsRTbsmTPKsZCLlKm7I9Noqtuvv+eVt/wB/G/wo3X3/ADytv+/jf4VseeWaKrbr7/nlbf8Afxv8KN19/wA8rb/v43+FAFmiq26+/wCeVt/38b/Cjdff88rb/v43+FAFmiq26+/55W3/AH8b/CvOfFnxg0/w34gutFu9Hu5p7YgO8TrtOVB4yQe9ROcYK8mb4fDVcRLlpRuz0+ivHP8Ahfmjf9AHUf8AvpP8aP8Ahfmjf9AHUf8AvpP8aj6xS/mOv+x8b/z7f4HsdFeOf8L80b/oA6j/AN9J/jR/wvzRv+gDqP8A30n+NH1il/MH9j43/n2/wPY6KyPD2rXGt6HZavb20UcN5CsyJJIdyhhkA4GM1e3X3/PK2/7+N/hWqdzz5RcW4vdFmiq26+/55W3/AH8b/Cjdff8APK2/7+N/hTJLNFVt19/zytv+/jf4Ubr7/nlbf9/G/wAKALNFVt19/wA8rb/v43+Fc94+8Xf8Ibo8eqahYm4iknEIWB/myQTn5sDHymlKSirsunTlVmoQV2zqqK8c/wCF+aN/0AdR/wC+k/xo/wCF+aN/0AdR/wC+k/xrL6xS/mO/+x8b/wA+3+B7HRXjn/C/NG/6AOo/99J/jR/wvzRv+gDqP/fSf40fWKX8wf2Pjf8An2/wPY6K4P4e/Ee38bXt3a6dpk1s9rGsjm4cYIJI4259K7Pdff8APK2/7+N/hWkZKSvE4q1CpQnyVFZlmiq26+/55W3/AH8b/Cjdff8APK2/7+N/hVGRZopse/YPMChu4U5FOoAKKKKACiiigApsqCSJ42LAMpUlWKkZ9COQfenUUActZ+AtAtNXOrQyaz9uYKrzNrF0zSKvRWzJ8yj0ORU+teC/D+rX899c291FPcxeTcNa3ktuJ0/uyCNgHH+9muiooAwtV8JaDqEdislm1sdPTy7R7KZ7Z4ExjYrRlSFwBxnFXdA0bTdB04WGl2wgh3tI2WLM7scl2Y5LMe5JJrQooAKKKKACiiigAryb9qD/AJErTv8AsIr/AOi5K9Zryb9qD/kStO/7CK/+i5KH8MvSX5M6cF/vVL/FH/0pHzrRRRXz5+ohRRRQB6X+zb/yUj/txl/mlfTFfM/7Nv8AyUj/ALcZf5pX0xXuUP4EPR/mz86zz/kYVfl/6SgooorQ8oKKKKACiiigD47+I3/JQfEP/YTuP/RhrArf+I3/ACUHxD/2E7j/ANGGsCvBn8TP1TD/AMGHovyCiiipNhsn+rb6GvtTwx/yLWl/9ecP/oAr4rk/1bfQ19qeGP8AkWtL/wCvOH/0AV34HeR8rxR8FP1f6GjRRRXonx4UUUUAFFFFAHz3+1H/AMjTpX/Xkf8A0Nq8gr1/9qP/AJGnSv8AryP/AKG1eQV4uI/iyP0fJ/8Acqfp+oUUUViemFfSP7Mv/JPp/wDsISf+gpXzdX0j+zL/AMk+n/7CEn/oKV1YP+KeFxF/ub9UepUUUV6x8EFFFFABRRRQBy3xa/5Jtrv/AF6N/MV8ijpX118Wv+Sba7/16N/MV8ijpXmY740fa8M/7vP1/RBRRRXEfShXbfAv/kqmjfWX/wBFPXE123wL/wCSqaN9Zf8A0U9aUvjj6o5Mf/utT/C/yPq2iiivcPzAKKKKACiiigAr5P8Ajd/yVHWv+uif+i1r6wr5P+N3/JUda/66J/6LWuLHfAvU+j4Z/wB5l/h/VHGUUUV5h9uFFFFAH198LP8AknHh/wD7B8X/AKCK6Wua+Fn/ACTjw/8A9g+L/wBBFdLXu0/hR+W4r+PP1f5hRRRVnOFFFFABXlf7Tf8AyIVp/wBhFP8A0XJXqleV/tN/8iFaf9hFP/RclY4j+Ez0cp/32n6nzhRRRXin6SFFFFAHsX7LP/Iw63/16R/+hmvoGvn79ln/AJGHW/8Ar0j/APQzX0DXr4T+Ej8+z/8A36Xy/IKKKK6TxgooooAKKKKACiiigAooooAKKKKACiiigAooooAKKKKACvJv2oP+RK07/sIr/wCi5K9Zryb9qD/kStO/7CK/+i5KH8MvSX5M6cF/vVL/ABR/9KR860UUV8+fqIUUUUAel/s2/wDJSP8Atxl/mlfTFfM/7Nv/ACUj/txl/mlfTFe5Q/gQ9H+bPzrPP+RhV+X/AKSgooorQ8oKKKKACiiigD47+I3/ACUHxD/2E7j/ANGGsCt/4jf8lB8Q/wDYTuP/AEYawK8GfxM/VMP/AAYei/IKKKKk2Gyf6tvoa+1PDH/ItaX/ANecP/oAr4rk/wBW30Nfanhj/kWtL/684f8A0AV34HeR8rxR8FP1f6GjRRRXonx4UUUUAFFFFAHz3+1H/wAjTpX/AF5H/wBDavIK9f8A2o/+Rp0r/ryP/obV5BXi4j+LI/R8n/3Kn6fqFFFFYnphX0j+zL/yT6f/ALCEn/oKV83V9I/sy/8AJPp/+whJ/wCgpXVg/wCKeFxF/ub9UepUUUV6x8EFFFFABRRRQBy3xa/5Jtrv/Xo38xXyKOlfXXxa/wCSba7/ANejfzFfIo6V5mO+NH2vDP8Au8/X9EFFFFcR9KFdt8C/+SqaN9Zf/RT1xNdt8C/+SqaN9Zf/AEU9aUvjj6o5Mf8A7rU/wv8AI+raKKK9w/MAooooAKKKKACvk/43f8lR1r/ron/ota+sK+T/AI3f8lR1r/ron/ota4sd8C9T6Phn/eZf4f1RxlFFFeYfbhRRRQB9ffCz/knHh/8A7B8X/oIrpa5r4Wf8k48P/wDYPi/9BFdLXu0/hR+W4r+PP1f5hRRRVnOFFFFABXlf7Tf/ACIVp/2EU/8ARcleqV5X+03/AMiFaf8AYRT/ANFyVjiP4TPRyn/fafqfOFFFFeKfpIUUUUAexfss/wDIw63/ANekf/oZr6Br5+/ZZ/5GHW/+vSP/ANDNfQNevhP4SPz7P/8AfpfL8gooorpPGCiiigAooooAKKKKACiiigAooooAKKKKACiiigAooooAK8m/ag/5ErTv+wiv/ouSvWa8m/ag/wCRK07/ALCK/wDouSh/DL0l+TOnBf71S/xR/wDSkfOtFFFfPn6iFFFFAHpf7Nv/ACUj/txl/mlfTFfM/wCzb/yUj/txl/mlfTFe5Q/gQ9H+bPzrPP8AkYVfl/6SgooorQ8oKKKKACiiigD47+I3/JQfEP8A2E7j/wBGGsCt/wCI3/JQfEP/AGE7j/0YawK8GfxM/VMP/Bh6L8goooqTYbJ/q2+hr7U8Mf8AItaX/wBecP8A6AK+K5P9W30Nfanhj/kWtL/684f/AEAV34HeR8rxR8FP1f6GjRRRXonx4UUUUAFFFFAHz3+1H/yNOlf9eR/9DavIK9f/AGo/+Rp0r/ryP/obV5BXi4j+LI/R8n/3Kn6fqFFFFYnphX0j+zL/AMk+n/7CEn/oKV83V9I/sy/8k+n/AOwhJ/6CldWD/inhcRf7m/VHqVFFFesfBBRRRQAUUUUAct8Wv+Sba7/16N/MV8ijpX118Wv+Sba7/wBejfzFfIo6V5mO+NH2vDP+7z9f0QUUUVxH0oV23wL/AOSqaN9Zf/RT1xNdt8C/+SqaN9Zf/RT1pS+OPqjkx/8AutT/AAv8j6tooor3D8wCiiigAooooAK+T/jd/wAlR1r/AK6J/wCi1r6wr5P+N3/JUda/66J/6LWuLHfAvU+j4Z/3mX+H9UcZRRRXmH24UUUUAfX3ws/5Jx4f/wCwfF/6CK6Wua+Fn/JOPD//AGD4v/QRXS17tP4UfluK/jz9X+YUUUVZzhRRRQAV5X+03/yIVp/2EU/9FyV6pXlf7Tf/ACIVp/2EU/8ARclY4j+Ez0cp/wB9p+p84UUUV4p+khRRRQB7F+yz/wAjDrf/AF6R/wDoZr6Br5+/ZZ/5GHW/+vSP/wBDNfQNevhP4SPz7P8A/fpfL8gooorpPGCiiigAooooAKKKKACiiigAri9S8bX/ANt1uHQ/D39pRaIMXskl4ICX2bysY2tu+XHUjk12leIahod54y17xjqul61H4citG+yXNo3K3pRd2+5yRsU8DI52g80AehX/AI4tP7M0O40azl1K611A9hbbxFldoYs7HO0AEZ4PNWfCfig6xqmpaLf6edN1XTmXzoPN81HRhlXR8DIPI6DBrz7QNUW98T/DrX5tPTS7W70ue1ihAxGknG1Vz2IGR6iul8Plbz44eIr22y0NppdvZzuOnm7y+36hf50AegUUUHODg4PY0AFFVvKvP+fuP/vz/wDXo8q8/wCfuP8A78//AF6ALNeTftQ/8iVp3/YRX/0XJXqHlXn/AD9x/wDfn/69YXju1eTw1cfamgnRWQhWgHB3AZGScda5sbio4TC1a8ldRjJ2+TOjCJ/WKfLvzR/NHyFRXuf2Oz/59Lf/AL9L/hR9js/+fS3/AO/S/wCFfl3+v2E/58S/8CX+R+g+3xPaP4nhlFe5/Y7P/n0t/wDv0v8AhR9js/8An0t/+/S/4Uf6/YT/AJ8S/wDAl/kHt8T2j+Jy/wCzb/yUj/txl/mlfTFeY/D22jTxDm2jhgk8h/mEQ6cemK9F8q8/5+4/+/P/ANevv+H83hm2CjWpwcUm1q79b/qfFZzGf1yUp7uz09LfoWaKreVef8/cf/fn/wCvR5V5/wA/cf8A35/+vXtnllmiq3lXn/P3H/35/wDr0eVef8/cf/fn/wCvQBZoqt5V5/z9x/8Afn/69HlXn/P3H/35/wDr0AfInxG/5KD4h/7Cdx/6MNYFb3xE3Dx94gDHJ/tK4ycYz+8NYNeDP4mfqmH/AIMPRfkFFFFSbDZP9W30Nfanhj/kWtL/AOvOH/0AV8Vyf6tvoa+zfDcd2fDmmFbpAPscOB5Wf4B7134HeR8rxR8FP1f6GxRVbyrz/n7j/wC/P/16PKvP+fuP/vz/APXr0T48s0VW8q8/5+4/+/P/ANejyrz/AJ+4/wDvz/8AXoAs0VW8q8/5+4/+/P8A9ejyrz/n7j/78/8A16APBP2o/wDkadK/68j/AOhtXkFet/tOrKvifSvNkVz9iPIXb/G3vXkleLiP4sj9Hyf/AHKn6fqFFFFYnphX0j+zL/yT6f8A7CEn/oKV83V9Gfs2JcN4AnMU6ov2+Tgx5/hT3rqwf8U8LiL/AHN+qPV6KreVef8AP3H/AN+f/r0eVef8/cf/AH5/+vXrHwRZoqt5V5/z9x/9+f8A69HlXn/P3H/35/8Ar0AWaKreVef8/cf/AH5/+vR5V5/z9x/9+f8A69AHP/Fr/km2u/8AXo38xXyKOlfWfxWjuh8OddL3CMv2RsgRY7j3r5MHSvMx3xo+14Z/3efr+iCiiiuI+lCu2+Bf/JVNG+sv/op64mu0+B4dviho4jcI2ZcErnH7p+1aUvjj6o5Mf/utT/C/yPq+iq3lXn/P3H/35/8Ar0eVef8AP3H/AN+f/r17h+YFmiq3lXn/AD9x/wDfn/69HlXn/P3H/wB+f/r0AWaKreVef8/cf/fn/wCvR5V5/wA/cf8A35/+vQBZr5P+N3/JUda/66J/6LWvqfyrz/n7j/78/wD16+VvjUGHxO1kOwZvMTJAx/yzWuLHfAvU+j4Z/wB5l/h/VHHUUUV5h9uFFFFAH198LP8AknHh/wD7B8X/AKCK6WuT+GEd0fh3oBS5RV+wRYBizj5R710flXn/AD9x/wDfn/69e7T+FH5biv48/V/mWaKreVef8/cf/fn/AOvR5V5/z9x/9+f/AK9Wc5Zoqt5V5/z9x/8Afn/69HlXn/P3H/35/wDr0AWa8r/ab/5EK0/7CKf+i5K9L8q8/wCfuP8A78//AF68v/aVS4XwJamWdZB/aCcCPb/A/vWOI/hSPRyn/fafqfOtFFFeKfpIUUUUAexfss/8jDrf/XpH/wChmvoGvnv9l9ZW1/WvKkWM/ZY85Tdn5z71735V5/z9x/8Afn/69evhP4SPz7P/APfpfL8izRVbyrz/AJ+4/wDvz/8AXo8q8/5+4/8Avz/9euk8Ys0U2MOEAkYM3cgYzTqACiiigAooooAKKKKACsfV/C3hnWLz7Zq3h/Sr+52hPNubRJH2joMsM45P51sUUAVdV03TtVszZ6pY217bEgmG4iWRCR0OCMUaVpunaTZiz0uxtrG2BJEVvEsaAnqcDirVFABRRRQAUUUUAFYfjr/kV7r6p/6GK3Kw/HX/ACK919U/9DFeTn//ACK8T/gn/wCks6sD/vNP/EvzPMqKKK/mo/QQooooA6L4ef8AIxf9sH/pXo9ecfDz/kYv+2D/ANK9Hr9y8Pf+RR/28/0Pjc9/3r5IKKKK+5PGCiiigAooooA+O/iN/wAlB8Q/9hO4/wDRhrAr2Xxb4L0W78U6rdTfavMmvJZH2y4GSxJxxWX/AMIHoP8A0+f9/h/hX5tX4yy2nVlCXNdNrb/gn6fh6sfZQ9F+R5dRXqP/AAgeg/8AT5/3+H+FH/CB6D/0+f8Af4f4Vl/rtln977v+Cbe2ieWSf6tvoa+1PDH/ACLWl/8AXnD/AOgCvn1vAeglSP8ATOn/AD2H+FfRGjRrDo9lCmdqW8ajPXAUV9Jw5nuFzSdSNC/u2vdW3PmOJpqUKdu7/Qt0UUV9UfIhRRRQAUUUUAfPf7Uf/I06V/15H/0Nq8gr1/8Aaj/5GnSv+vI/+htXkFeLiP4sj9Hyf/cqfp+oUUUViemFfSP7Mv8AyT6f/sISf+gpXzdX0j+zL/yT6f8A7CEn/oKV1YP+KeFxF/ub9UepUUUV6x8EFFFFABRRRQBy3xa/5Jtrv/Xo38xXyKOlfXXxa/5Jtrv/AF6N/MV8ijpXmY740fa8M/7vP1/RBRRRXEfShXbfAv8A5Kpo31l/9FPXE123wL/5Kpo31l/9FPWlL44+qOTH/wC61P8AC/yPq2iiivcPzAKKKKACiiigAr5P+N3/ACVHWv8Aron/AKLWvrCvk/43f8lR1r/ron/ota4sd8C9T6Phn/eZf4f1RxlFFFeYfbhRRRQB9ffCz/knHh//ALB8X/oIrpa5r4Wf8k48P/8AYPi/9BFdLXu0/hR+W4r+PP1f5hRRRVnOFFFFABXlf7Tf/IhWn/YRT/0XJXqleV/tN/8AIhWn/YRT/wBFyVjiP4TPRyn/AH2n6nzhRRRXin6SFFFFAHsX7LP/ACMOt/8AXpH/AOhmvoGvn79ln/kYdb/69I//AEM19A16+E/hI/Ps/wD9+l8vyCiiiuk8YKKKKACiiigAooooAKKKKACiiigAooooAKKKKACiiigArD8df8ivdfVP/QxW5WH46/5Fe6+qf+hivJz/AP5FeJ/wT/8ASWdWB/3mn/iX5nmVFFFfzUfoIUUUUAdF8PP+Ri/7YP8A0r0evOPh5/yMX/bB/wClej1+5eHv/Io/7ef6Hxue/wC9fJBRRRX3J4wUUUUAFFFFAHkniH/kPX//AF8yf+hGqNXvEP8AyHr/AP6+ZP8A0I1Rr+YMw/3ur/if5n6NQ/hR9EFFFFcZqIelexab/wAg62/64p/IV46elexab/yDrb/rin8hX6f4Z/xsR6R/NnzvEPwU/n+hYooor9cPlgooooAKKKKAPnv9qP8A5GnSv+vI/wDobV5BXr/7Uf8AyNOlf9eR/wDQ2ryCvFxH8WR+j5P/ALlT9P1CiiisT0wr6R/Zl/5J9P8A9hCT/wBBSvm6vpH9mX/kn0//AGEJP/QUrqwf8U8LiL/c36o9Sooor1j4IKKKKACiiigDlvi1/wAk213/AK9G/mK+RR0r66+LX/JNtd/69G/mK+RR0rzMd8aPteGf93n6/ogoooriPpQrtvgX/wAlU0b6y/8Aop64mu2+Bf8AyVTRvrL/AOinrSl8cfVHJj/91qf4X+R9W0UUV7h+YBRRRQAUUUUAFfJ/xu/5KjrX/XRP/Ra19YV8n/G7/kqOtf8AXRP/AEWtcWO+Bep9Hwz/ALzL/D+qOMooorzD7cKKKKAPr74Wf8k48P8A/YPi/wDQRXS1zXws/wCSceH/APsHxf8AoIrpa92n8KPy3Ffx5+r/ADCiiirOcKKKKACvK/2m/wDkQrT/ALCKf+i5K9Uryv8Aab/5EK0/7CKf+i5KxxH8Jno5T/vtP1PnCiiivFP0kKKKKAPYv2Wf+Rh1v/r0j/8AQzX0DXz9+yz/AMjDrf8A16R/+hmvoGvXwn8JH59n/wDv0vl+QUUUV0njBRRRQAUUUUAFFUfEN3cWOhX97aw+dPBbvJHH/eYKSBXzh4V1671TxPpVxrHxDkRdX027a9ZpliTT5NjKEAJABGeM4oA+naK8/wDgPruqa94Mll1O8N+ba8lt4L0rtNzGp4c/y/CvQKACiiigAooooAKKKKACiiigArD8df8AIr3X1T/0MVuVh+Ov+RXuvqn/AKGK8nP/APkV4n/BP/0lnVgf95p/4l+Z5lRRRX81H6CFFFFAHRfDz/kYv+2D/wBK9Hrzj4ef8jF/2wf+lej1+5eHv/Io/wC3n+h8bnv+9fJBRRRX3J4wUUUUAFFFFAHkniH/AJD1/wD9fMn/AKEao1e8Q/8AIev/APr5k/8AQjVGv5gzD/e6v+J/mfo1D+FH0QUUUVxmoh6V7Fpv/IOtv+uKfyFeOnpXsWm/8g62/wCuKfyFfp/hn/GxHpH82fO8Q/BT+f6Fiiiiv1w+WCiiigAooooA+f8A9p6C4m8T6UYYJZALI5KIWx87eleR/Yr3/nzuf+/Lf4V9P/Esn+07Xk/6n/2Y1ye4+pr8rz3jGeBzCrh1ST5XvfyXkfoOU1bYOmrdP1PDPsV7/wA+dz/35b/Cj7Fe/wDPnc/9+W/wr3PcfU0bj6mvJ/1+qf8APhf+Bf8AAPR9s+x4Z9ivf+fO5/78t/hX0b+zVHLF4AnWWN42+3yHDqQfup61i7j6mvRPhz/yAX/67t/IV9FwvxVPM8eqDpcujd732+R4uf1ebCWt1R0tFFFfpB8OFFFFABRRRQBy3xa/5Jtrv/Xo38xXyKOlfXXxa/5Jtrv/AF6N/MV8ijpXmY740fa8M/7vP1/RBRRRXEfShXbfAv8A5Kpo31l/9FPXE123wL/5Kpo31l/9FPWlL44+qOTH/wC61P8AC/yPq2iiivcPzAKKKKACiiigAr5P+N3/ACVHWv8Aron/AKLWvrCvk/43f8lR1r/ron/ota4sd8C9T6Phn/eZf4f1RxlFFFeYfbhRRRQB9ffCz/knHh//ALB8X/oIrpa5r4Wf8k48P/8AYPi/9BFdLXu0/hR+W4r+PP1f5hRRRVnOFFFFABXlf7Tf/IhWn/YRT/0XJXqleV/tN/8AIhWn/YRT/wBFyVjiP4TPRyn/AH2n6nzhRRRXin6SFFFFAHsX7LP/ACMOt/8AXpH/AOhmvoGvn79ln/kYdb/69I//AEM19A16+E/hI/Ps/wD9+l8vyCiiiuk8YKKKKACiiigDm/iJfa/pfh86loMdnK1q4luo7gkb4Ry4U9mx0rybTbbQNf8AFVndeJvhG2kWOqyqtrfeZhWd/u71UgfMcc4HWvdtRtbe+0+4s7pcwTRtHIM4+UjBrwS60fQNOvFjuPjYGWykD6dAZo5BbSIfl3gMc46YNAGpo/xE1jTddSG10bS7bwdFrLaLDHCpWWNlxtfA4wc/zr26vCvBPw7XVpLCbTvHFtrWgW2om+vFjjw0l3gZwRxj7p/OvdaACuOfxBruseKdS0XwymnQQ6UFS7u72N5Q0zciNEVl6DksSewx3rsa8QFl4W0vxF40t/GV1JZzyTm6sCbp4WmjZOsIBG98jGOTnFAHoPibxDq2nXmieHrFLG417UlYvI6sLeJUA3ybA27GTgDdn3p3hDxJqV14l1bwxrsNquo6eqTRzWyssc8L9GCsSVIIIPJrg9PbWNDvPAPiXxg0kKpp8tnfXE/y+Qz4MZlP8JwADnuOa6bwdLHrnxU13xNp+2bS47CHT4btDujncMXYow4YDIGRkZoA9CoooIyCMke4oAKKrfZW/wCfu5/76H+FH2Vv+fu5/wC+h/hQBZrD8df8ivdfVP8A0MVp/ZW/5+7n/vof4VjeNbcx+G7lvtE74KcMwx98e1eTn/8AyK8T/gn/AOks6sD/ALzT/wAS/M84ooor+aj9BCiiigDovh5/yMX/AGwf+lej15r4BTzNf2iR0/ctyp57V6D9lb/n7uf++h/hX7l4e/8AIo/7ef6Hxue/718kWaKrfZW/5+7n/vof4UfZW/5+7n/vof4V9yeMWaKrfZW/5+7n/vof4UfZW/5+7n/vof4UAWaKrfZW/wCfu5/76H+FH2Vv+fu5/wC+h/hQB5b4h/5D1/8A9fMn/oRqjV3Xht1y+XcWxcPyep+Y1Sr+YMw/3ur/AIn+Z+jUP4UfRBRRRXGaiHpXsWm/8g62/wCuKfyFeOnpXrWn2rNp9sftVwMxLwGHoPav0/wz/jYj0j+bPneIfgp/P9DQoqt9lb/n7uf++h/hR9lb/n7uf++h/hX64fLFmiq32Vv+fu5/76H+FH2Vv+fu5/76H+FAFmiq32Vv+fu5/wC+h/hR9lb/AJ+7n/vof4UAcX8TP+Qna/8AXH/2Y1yddR8RYzHqNsDJJJ+56uc9zXL1/PHF/wDyOsR6r8kfeZX/ALpD0CiiivmzvCvQ/hx/yAX/AOu7fyFeeV33w+hMmhuwnmj/AH7cIRjoPavt/D7/AJG6/wAMv0PHzz/dfmjq6KrfZW/5+7n/AL6H+FH2Vv8An7uf++h/hX7ofGFmiq32Vv8An7uf++h/hR9lb/n7uf8Avof4UAWaKrfZW/5+7n/vof4UfZW/5+7n/vof4UAc/wDFr/km2u/9ejfzFfIo6V9Z/Fa3ZPhzrrfaZ2/0RuGYY6j2r5MHSvMx3xo+14Z/3efr+iCiiiuI+lCu2+Bf/JVNG+sv/op64mu0+B67/iho672TJl5U8j909aUvjj6o5Mf/ALrU/wAL/I+r6KrfZW/5+7n/AL6H+FH2Vv8An7uf++h/hXuH5gWaKrfZW/5+7n/vof4UfZW/5+7n/vof4UAWaKrfZW/5+7n/AL6H+FH2Vv8An7uf++h/hQBZr5P+N3/JUda/66J/6LWvqf7K3/P3c/8AfQ/wr5W+NS7fidrK7mb94nLdf9WtcWO+Bep9Hwz/ALzL/D+qOOooorzD7cKKKKAPr74Wf8k48P8A/YPi/wDQRXS1yfwvt2b4d6A32m4XNhFwGGB8o9q6P7K3/P3c/wDfQ/wr3afwo/LcV/Hn6v8AMs0VW+yt/wA/dz/30P8ACj7K3/P3c/8AfQ/wqznLNFVvsrf8/dz/AN9D/Cj7K3/P3c/99D/CgCzXlf7Tf/IhWn/YRT/0XJXpf2Vv+fu5/wC+h/hXl/7SsJj8CWrGeaT/AImCcOQR9x/ascR/CkejlP8AvtP1PnWiiivFP0kKKKKAPYv2Wf8AkYdb/wCvSP8A9DNfQNfPf7L8Zk1/WgJZI8WsfKHGfnNe9/ZW/wCfu5/76H+FevhP4SPz7P8A/fpfL8izRVb7K3/P3c/99D/Cj7K3/P3c/wDfQ/wrpPGLNFNjXYgXcz47t1NOoAKKKKAM/wASWlxfeHtQsrWQxzz20kcbDsxUgV83Dwj/AMI/pnhjXdW8BTXltapcWes2ioXkkk/gm45PXj6e9e2/FeTxqmisvhG1trgPDILjcxEqccGMDqevFcT4S1D43w+GrCFfDthKFhAD31xsnb3dWIIP4UAdF+zxZ31l4FlW70k6ZDJeyyWkLxhJDCT8pfjJPUZPOAK9IrjfhJofiDQ/D1yvia8FxqN5eSXLqspdYg38IJ7cdBxzXZUAFFFFABRRRQAUUUUAFFFFABWH46/5Fe6+qf8AoYrcrD8df8ivdfVP/QxXk5//AMivE/4J/wDpLOrA/wC80/8AEvzPMqKKK/mo/QQooooA6L4ef8jF/wBsH/pXo9ecfDz/AJGL/tg/9K9Hr9y8Pf8AkUf9vP8AQ+Nz3/evkgooor7k8YKKKKACiiigDyTxD/yHr/8A6+ZP/QjVGr3iH/kPX/8A18yf+hGqNfzBmH+91f8AE/zP0ah/Cj6IKKKK4zUQ9K9i03/kHW3/AFxT+Qrx09K9i03/AJB1t/1xT+Qr9P8ADP8AjYj0j+bPneIfgp/P9CxRRRX64fLBRRRQAUUUUAcF8TP+Qna/9cf/AGY1yddZ8TP+Qna/9cf/AGY1ydfzxxf/AMjrEeq/JH3mV/7pD0CiiivmzvCvQ/hx/wAgF/8Aru38hXnleh/Dj/kAv/13b+Qr7fw+/wCRuv8ADL9Dx88/3X5o6aiiiv3Q+MCiiigAooooA5b4tf8AJNtd/wCvRv5ivkUdK+uvi1/yTbXf+vRv5ivkUdK8zHfGj7Xhn/d5+v6IKKKK4j6UK7b4F/8AJVNG+sv/AKKeuJrtvgX/AMlU0b6y/wDop60pfHH1RyY//dan+F/kfVtFFFe4fmAUUUUAFFFFABXyf8bv+So61/10T/0WtfWFfJ/xu/5KjrX/AF0T/wBFrXFjvgXqfR8M/wC8y/w/qjjKKKK8w+3CiiigD6++Fn/JOPD/AP2D4v8A0EV0tc18LP8AknHh/wD7B8X/AKCK6Wvdp/Cj8txX8efq/wAwoooqznCiiigAryv9pv8A5EK0/wCwin/ouSvVK8r/AGm/+RCtP+win/ouSscR/CZ6OU/77T9T5wooorxT9JCiiigD2L9ln/kYdb/69I//AEM19A18/fss/wDIw63/ANekf/oZr6Br18J/CR+fZ/8A79L5fkFFFFdJ4wUUUUAFFFFAGb4qnltfDOpXENylrLHayMkz9EIU4Jr5p8ML4B1jRLe88TfFbXrTVWB+0xG6+UNn+HKE4/GvpvXbiztNFvLrUED2kULPMpXO5QMkYrwbQ9bvNb8QWdpa/D3w7a2+q2NxdaWkqKXlCKdhc/w5YDIoA9O+DNt4ctfDVxH4Z8SXXiC0N0xe4uJN7K+1crnaOMYP413FcV8HdZsda8LyzWuiw6NcQXUlveWsIGxZlwDgjrxiu1oAKKKKACiiigAooooAKKKKACsPx1/yK919U/8AQxW5WH46/wCRXuvqn/oYryc//wCRXif8E/8A0lnVgf8Aeaf+JfmeZUUUV/NR+ghRRRQB0Xw8/wCRi/7YP/SvR684+Hn/ACMX/bB/6V6PX7l4e/8AIo/7ef6Hxue/718kFFFFfcnjBRRRQAUUUUAeSeIf+Q9f/wDXzJ/6Eao1e8Q/8h6//wCvmT/0I1Rr+YMw/wB7q/4n+Z+jUP4UfRBRRRXGaiHpXsWm/wDIOtv+uKfyFeOnpXsWm/8AIOtv+uKfyFfp/hn/ABsR6R/NnzvEPwU/n+hYooor9cPlgooooAKKKKAOC+Jn/ITtf+uP/sxrk66z4mf8hO1/64/+zGuTr+eOL/8AkdYj1X5I+8yv/dIegUUUV82d4V6H8OP+QC//AF3b+QrzyvQ/hx/yAX/67t/IV9v4ff8AI3X+GX6Hj55/uvzR01FFFfuh8YFFFFABRRRQBy3xa/5Jtrv/AF6N/MV8ijpX118Wv+Sba7/16N/MV8ijpXmY740fa8M/7vP1/RBRRRXEfShXbfAv/kqmjfWX/wBFPXE123wL/wCSqaN9Zf8A0U9aUvjj6o5Mf/utT/C/yPq2iiivcPzAKKKKACiiigAr5P8Ajd/yVHWv+uif+i1r6wr5P+N3/JUda/66J/6LWuLHfAvU+j4Z/wB5l/h/VHGUUUV5h9uFFFFAH198LP8AknHh/wD7B8X/AKCK6Wua+Fn/ACTjw/8A9g+L/wBBFdLXu0/hR+W4r+PP1f5hRRRVnOFFFFABXlf7Tf8AyIVp/wBhFP8A0XJXqleV/tN/8iFaf9hFP/RclY4j+Ez0cp/32n6nzhRRRXin6SFFFFAHsX7LP/Iw63/16R/+hmvoGvn79ln/AJGHW/8Ar0j/APQzX0DXr4T+Ej8+z/8A36Xy/IKKKK6TxgooooAKKKKAK+pJayadcx32z7K0TCbf02Y+bP4V866b4R0e8t77xN4S8ceI7XS9DEqR7bZmkSMgllt2BGVOOK+gPFMVrP4b1GG+m8i1e2kWWX+4pU5P4V454Lb4s6V4WstM8M6boOs6KsZWyvxKqB48nDMpYEn8KAPQfgvbeGbfwLbf8ItdS3dpI7PLPN/rXlz8xcdj7V2lcb8IfCl94T8MSW2qXEU2oXly93ciEYjR3/hX2AA/HNdlQAUUUUAFFFFABRRRQAUUUUAFYfjr/kV7r6p/6GK3Kw/HX/Ir3X1T/wBDFeTn/wDyK8T/AIJ/+ks6sD/vNP8AxL8zzKiiiv5qP0EKKKKAOi+Hn/Ixf9sH/pXo9ecfDz/kYv8Atg/9K9Hr9y8Pf+RR/wBvP9D43Pf96+SCiiivuTxgooooAKKKKAPJPEP/ACHr/wD6+ZP/AEI1Rq94h/5D1/8A9fMn/oRqjX8wZh/vdX/E/wAz9Gofwo+iCiiiuM1EPSvYtN/5B1t/1xT+Qrx09K9i03/kHW3/AFxT+Qr9P8M/42I9I/mz53iH4Kfz/QsUUUV+uHywUUUUAFFFFAHBfEz/AJCdr/1x/wDZjXJ11nxM/wCQna/9cf8A2Y1ydfzxxf8A8jrEeq/JH3mV/wC6Q9Aooor5s7wr0P4cf8gF/wDru38hXnleh/Dj/kAv/wBd2/kK+38Pv+Ruv8Mv0PHzz/dfmjpqKKK/dD4wKKKKACiiigDlvi1/yTbXf+vRv5ivkUdK+uvi1/yTbXf+vRv5ivkUdK8zHfGj7Xhn/d5+v6IKKKK4j6UK7b4F/wDJVNG+sv8A6KeuJrtvgX/yVTRvrL/6KetKXxx9UcmP/wB1qf4X+R9W0UUV7h+YBRRRQAUUUUAFfJ/xu/5KjrX/AF0T/wBFrX1hXyf8bv8AkqOtf9dE/wDRa1xY74F6n0fDP+8y/wAP6o4yiiivMPtwooooA+vvhZ/yTjw//wBg+L/0EV0tc18LP+SceH/+wfF/6CK6Wvdp/Cj8txX8efq/zCiiirOcKKKKACvK/wBpv/kQrT/sIp/6Lkr1SvK/2m/+RCtP+win/ouSscR/CZ6OU/77T9T5wooorxT9JCiiigD2L9ln/kYdb/69I/8A0M19A18/fss/8jDrf/XpH/6Ga+ga9fCfwkfn2f8A+/S+X5BRRRXSeMFFFFABRRRQBV1i3mu9KurWC4FvLLEyLKVDBCR1wetfP2maeNHuLnRdO+Nq2xt1lnmggtiI4VQFnOAdqjAJwK998Q2k9/oV/ZW0xhmnt3jjkH8LFSAa+aNGt9b8KeJNDW8+G+pTvp9ncWlwsFuZEv3fIEm7BB680Ae+fDG1vIPDYlvPFR8TC4kMkN5jA2YA2jk9CDXU1wHwJ0HVNB8Gyx6rafYZLu8luo7LOfsyMeE9vXHvXf0AFeQ/HLxBrE9jqdj4c1K60+PRYBdajd20hR97HEcAYeudx9lHrXr1eY+PfhxcTeEddtvD+p6zNdag7TGze7jEUsjMM7iy5xgf3uwoAu+Kb+/1DxP4Y8Jw313ZwXts93ezW8pjlkRAMIHHzLknkgg1J4Nub7S/iRrnhKa+u72wW0i1CzN1M00kIY7WTzHJZhkZ5JxUer+GdZ0/UvDWvaWLnWLnS4pLe6hnnjE0sUnJ2sdqZU+uOK0PCOj6tJ4y1jxZrNr9he6hjtLS0aRHkjhQkkuUJXJY9ATQB2NFFBGQQehoAKKrfYbX/nmf++2/xo+w2v8AzzP/AH23+NAFmsPx1/yK919U/wDQ1rT+w2v/ADzP/fbf41jeNbS3i8N3LohDApg7if4xXk5//wAivE/4J/8ApLOrA/7zT/xL8zziiiiv5qP0EKKKKAOi+Hn/ACMX/bB/6V6PXmvgGNJdf2SDI8lu5HpXoP2G1/55n/vtv8a/cvD3/kUf9vP9D43Pf96+SLNFVvsNr/zzP/fbf40fYbX/AJ5n/vtv8a+5PGLNFVvsNr/zzP8A323+NH2G1/55n/vtv8aALNFVvsNr/wA8z/323+NH2G1/55n/AL7b/GgDy3xD/wAh6/8A+vmT/wBCNUau68oXXL5V4AuHA/76NUq/mDMP97q/4n+Z+jUP4UfRBRRRXGaiHpXsWm/8g62/64p/IV46eletafZWzafbMYzkxJ/GfQe9fp/hn/GxHpH82fO8Q/BT+f6GhRVb7Da/88z/AN9t/jR9htf+eZ/77b/Gv1w+WLNFVvsNr/zzP/fbf40fYbX/AJ5n/vtv8aALNFVvsNr/AM8z/wB9t/jR9htf+eZ/77b/ABoA4v4mf8hO1/64/wDsxrk66j4iwxw6jbLGpAMPqT3PrXL1/PHF/wDyOsR6r8kfeZX/ALpD0CiiivmzvCvQ/hx/yAX/AOu7fyFeeV33w+toZtDdpEJPnsPvEdhX2/h9/wAjdf4ZfoePnn+6/NHV0VW+w2v/ADzP/fbf40fYbX/nmf8Avtv8a/dD4ws0VW+w2v8AzzP/AH23+NH2G1/55n/vtv8AGgCzRVb7Da/88z/323+NH2G1/wCeZ/77b/GgDn/i1/yTfXf+vRv5ivkUdK+s/itaW8fw511kQgi0b+I+o96+TB0rzMd8aPteGf8Ad5+v6IKKKK4j6UK7b4F/8lU0b6y/+inria7T4IRrJ8UNHRxlSZcjOP8Alk9aUvjj6o5Mf/utT/C/yPq+iq32G1/55n/vtv8AGj7Da/8APM/99t/jXuH5gWaKrfYbX/nmf++2/wAaPsNr/wA8z/323+NAFmiq32G1/wCeZ/77b/Gj7Da/88z/AN9t/jQBZr5P+N3/ACVHWv8Aron/AKLWvqf7Da/88z/323+NfK3xqRY/idrKqMASJ3z/AMs1rix3wL1Po+Gf95l/h/VHHUUUV5h9uFFFFAH198LP+SceHv8AsHw/+giulrk/hfZ28nw70B2jJJsIifmP90e9dH9htf8Anmf++2/xr3afwo/LcV/Hn6v8yzRVb7Da/wDPM/8Afbf40fYbX/nmf++2/wAas5yzRVb7Da/88z/323+NH2G1/wCeZ/77b/GgCzXlf7Tf/IhWn/YRT/0XJXpf2G1/55n/AL7b/GvL/wBpW2hh8CWjRqQf7QQfeJ/gescR/CkejlP++0/U+daKKK8U/SQooooA9i/ZZ/5GHW/+vSL/ANDNfQNfPf7L8Mc3iDWhIuQLWPHJH8R9K97+w2v/ADzP/fbf416+E/hI/Ps//wB+l8vyLNFVvsNr/wA8z/323+NH2G1/55n/AL7b/Guk8Ys0U2NFjQIgwo6c5p1ABRRRQB498UJLrxH8T7TwbP4muNA0aLTjd3DwziJpnLYC5PHTHBz0PFJ8KNVPhzxtrnhC+8VpqmlW8EdxZXN1dKSuTgpuzg9eg9Oldj4z+GnhPxdqi6lrllJPcLGIwRIQNo6cfjWJ/wAKL+HWMf2VLj0840Aei2d5aXsRls7qC5jBwWikDgH0yKnrC8FeE9F8H6ZJpuhW7QW0kplZS275iAM/oK3aACiiigAooooAKKKKACiiigArD8df8ivdfVP/AEMVuVh+Ov8AkV7r6p/6GK8nP/8AkV4n/BP/ANJZ1YH/AHmn/iX5nmVFFFfzUfoIUUUUAdF8PP8AkYv+2D/0r0evOPh5/wAjF/2wf+lej1+5eHv/ACKP+3n+h8bnv+9fJBRRRX3J4wUUUUAFFFFAHkniH/kPX/8A18yf+hGqNXvEP/Iev/8Ar5k/9CNUa/mDMP8Ae6v+J/mfo1D+FH0QUUUVxmoh6V7Fpv8AyDrb/rin8hXjp6V7Fpv/ACDrb/rin8hX6f4Z/wAbEekfzZ87xD8FP5/oWKKKK/XD5YKKKKACiiigDgviZ/yE7X/rj/7Ma5Ous+Jn/ITtf+uP/sxrk6/nji//AJHWI9V+SPvMr/3SHoFFFFfNneFeh/Dj/kAv/wBd2/kK88r0P4cf8gF/+u7fyFfb+H3/ACN1/hl+h4+ef7r80dNRRRX7ofGBRRRQAUUUUAct8Wv+Sba7/wBejfzFfIo6V9e/FOKSb4ea3FDG8kjWrBVUZJPHQV8pDQ9ax/yCL/8A8B2/wrx8yxFKnUSnJLTq7H2nDLX1efr+iM+itD+w9a/6BN//AOA7f4Uf2HrX/QJv/wDwHb/CvO+u4b/n5H70fS3Rn123wL/5Kpo31l/9FPXM/wBh61/0Cb//AMB2/wAK7P4J6Vqlv8TtImuNOu4YlMu53hZQP3T9yK1oYvDyqRSmr3XVHJj2vqtT/C/yPqCiiivpD8xCiiigAooooAK+T/jd/wAlR1r/AK6J/wCi1r6wr5P+N3/JUda/66J/6LWuLHfAvU+j4Z/3mX+H9UcZRRRXmH24UUUUAfX3ws/5Jx4f/wCwfF/6CK6Wua+Fn/JOPD//AGD4v/QRXS17tP4UfluK/jz9X+YUUUVZzhRRRQAV5X+03/yIVp/2EU/9FyV6pXlf7Tf/ACIVp/2EU/8ARclY4j+Ez0cp/wB9p+p84UUUV4p+khRRRQB7F+yz/wAjDrf/AF6R/wDoZr6Br5+/ZZ/5GHW/+vSP/wBDNfQNevhP4SPz7P8A/fpfL8gooorpPGCiiigAooooAKKKKACiiigAooooAKKKKACiiigAooooAKw/HX/Ir3X1T/0MVuVh+Ov+RXuvqn/oYryc/wD+RXif8E//AElnVgf95p/4l+Z5lRRRX81H6CFFFFAHRfDz/kYv+2D/ANK9Hrzj4ef8jF/2wf8ApXo9fuXh7/yKP+3n+h8bnv8AvXyQUUUV9yeMFFFFABRRRQB5J4h/5D1//wBfMn/oRqjV7xD/AMh6/wD+vmT/ANCNUa/mDMP97q/4n+Z+jUP4UfRBRRRXGaiHpXsWm/8AIOtv+uKfyFeOnpXsWm/8g62/64p/IV+n+Gf8bEekfzZ87xD8FP5/oWKKKK/XD5YKKKKACiiigDgviZ/yE7X/AK4/+zGuTrrPiZ/yE7X/AK4/+zGuTr+eOL/+R1iPVfkj7zK/90h6BRRRXzZ3hXofw4/5AL/9d2/kK88r0P4cf8gF/wDru38hX2/h9/yN1/hl+h4+ef7r80dNRRRX7ofGBRRRQAUUUUAZnir/AJF2+/65GvKK9X8Vf8i7ff8AXI15RX414k/79S/wfqz6zh/+DL1/QWiiivzk98K2fBP/ACM9p9W/9BNY1bPgn/kZ7T6t/wCgmvUyP/kZ4f8Axw/9KRzYz/d6no/yPUKKKK/pc/PQooooAKKKKACvk/43f8lR1r/ron/ota+sK+XPjNpOqXHxL1ia3027ljZ02ukLEH92vcCvPzGrCnTTnJJX66H0XDT/ANpl/h/VHn9FaH9h61/0Cb//AMB2/wAKP7D1r/oE3/8A4Dt/hXjfXcN/z8j96Pt7oz6K0P7D1r/oE3//AIDt/hR/Yetf9Am//wDAdv8ACj67hv8An5H70F0fV3ws/wCSceH/APsHxf8AoIrpa534ZRyQ/D3QYpo2jkSwiDKwwQdo4Iroq+mpNOCa7H5biv48/V/mFFFFWYBRRRQAV5X+03/yIVp/2EU/9FyV6pXlf7Tf/IhWn/YRT/0XJWOI/hM9HKf99p+p84UUUV4p+khRRRQB7F+yz/yMOt/9ekf/AKGa+ga+fv2Wf+Rh1v8A69I//QzX0DXr4T+Ej8+z/wD36Xy/IKKKK6TxgooooAKKKKACiiigAooooAKKKM0AFFFFABRRRQAUUUUAFYfjr/kV7r6p/wChitysPx1/yK919U/9DFeTn/8AyK8T/gn/AOks6sD/ALzT/wAS/M8yooor+aj9BCiiigDovh5/yMX/AGwf+lej15x8PP8AkYv+2D/0r0ev3Lw9/wCRR/28/wBD43Pf96+SCiiivuTxgooooAKKKKAPJPEP/Iev/wDr5k/9CNUaveIf+Q9f/wDXzJ/6Eao1/MGYf73V/wAT/M/RqH8KPogooorjNRD0r2LTf+Qdbf8AXFP5CvHT0r2LTf8AkHW3/XFP5Cv0/wAM/wCNiPSP5s+d4h+Cn8/0LFFFFfrh8sFFFFABRRRQBwXxM/5Cdr/1x/8AZjXJ11nxM/5Cdr/1x/8AZjXJ1/PHF/8AyOsR6r8kfeZX/ukPQKKKK+bO8K9D+HH/ACAX/wCu7fyFeeV6H8OP+QC//Xdv5Cvt/D7/AJG6/wAMv0PHzz/dfmjpqKKK/dD4wKKKKACiiigDM8Vf8i7ff9cjXlFer+Kv+Rdvv+uRryivxrxJ/wB+pf4P1Z9Zw/8AwZev6C0UUV+cnvhWz4J/5Ge0+rf+gmsatnwT/wAjPafVv/QTXqZH/wAjPD/44f8ApSObGf7vU9H+R6hRRRX9Ln56FFFFABRRRQAV5b4z/wCRlvP94f8AoIr1KvLfGf8AyMt5/vD/ANBFfnviR/yLaf8AjX/pMj3eH/8AeJen6oyKKKK/Fj64KKKKAPWPDP8AyL1h/wBcE/lWjWd4Z/5F6w/64J/KtGv6eyz/AHKj/hj+SPzrEfxp+r/MKKKK7TEKKKKACvK/2m/+RCtP+win/ouSvVK8r/ab/wCRCtP+win/AKLkrHEfwmejlP8AvtP1PnCiiivFP0kKKKKAPYv2Wf8AkYdb/wCvSP8A9DNfQNfP37LP/Iw63/16R/8AoZr6Br18J/CR+fZ//v0vl+QUUUV0njBRRRQAUUUUAFFFFABRRRQAV5x8YNC8K2vhbWdZvNOjk1m6QR2Nxy9z9qIxCsTH5l+bB2rgdTjrXo9efap4d8YXXj0+IZI9C1C1tAV0q2uLuaMWxIw0hAjYNIeRnsOlAGfrcV5qnibwV4R8QEzwNpz3WoxM2VuZUVRhx0YZycHvV3wZbpoPxY1/w5pyC30mawh1CK1jG2KGQsUbYo4UHAOBgVpeIvDuuahfaJ4jtG06313Td6yQtK5t5o3+8m/buHQEHb+FWfCXh3ULXxFqviXW5rd9S1BUhWK2Zmit4U6KGYAsSSSTgUAdTQeBk8Cig8jB5FAEf2i3/wCe8X/fYo+0W/8Az3i/77FH2e3/AOeEX/fAo+z2/wDzwi/74FAB9ot/+e8X/fYrE8cTQv4ZulWVGOU4DA/xitv7Pb/88Iv++BWJ44hhTwzdMsSKcpyFA/jFeTn/APyK8T/gn/6SzqwP+80/8S/M81ooor+aj9BCiiigDofh8yp4h3OwUeS/JOPSvRPtFv8A894v++xXnfw+VX8Q7XUMPJfgjPpXon2e3/54Rf8AfAr9y8Pf+RR/28/0Pjc9/wB6+SD7Rb/894v++xR9ot/+e8X/AH2KPs9v/wA8Iv8AvgUfZ7f/AJ4Rf98CvuTxg+0W/wDz3i/77FH2i3/57xf99ij7Pb/88Iv++BR9nt/+eEX/AHwKAD7Rb/8APeL/AL7FH2i3/wCe8X/fYo+z2/8Azwi/74FH2e3/AOeEX/fAoA8n18htdvyCCDcPgj/eNUqu6+Auu34AAAuHwB/vGqVfzBmH+91f8T/M/RqH8KPogooorjNRD0r17Tp4Bp9sDNGD5SfxD0FeQnpXr2nQQHT7YmGMnyk/hHoK/T/DP+NiPSP5s+d4h+Cn8/0LH2i3/wCe8X/fYo+0W/8Az3i/77FH2e3/AOeEX/fAo+z2/wDzwi/74Ffrh8sH2i3/AOe8X/fYo+0W/wDz3i/77FH2e3/54Rf98Cj7Pb/88Iv++BQAfaLf/nvF/wB9ij7Rb/8APeL/AL7FH2e3/wCeEX/fAo+z2/8Azwi/74FAHCfEh0fUrUo6sPJ7HP8AEa5Wuq+JCImpWoRFUeT2GP4jXK1/PHF//I6xHqvyR95lf+6Q9Aooor5s7wr0H4dyxJoTh5EU+e3BYDsK8+r0H4dxRPoTl40Y+e3JUHsK+38Pv+Ruv8Mv0PHzz/dfmjpPtFv/AM94v++xR9ot/wDnvF/32KPs9v8A88Iv++BR9nt/+eEX/fAr90PjA+0W/wDz3i/77FH2i3/57xf99ij7Pb/88Iv++BR9nt/+eEX/AHwKAD7Rb/8APeL/AL7FH2i3/wCe8X/fYo+z2/8Azwi/74FH2e3/AOeEX/fAoAzPFE0LeH71VmjJ8o8BhXllep+KIYV8P3rLDGCIjyFFeWV+NeJP+/Uf8H6s+s4f/gy9f0Fooor85PfCtjwWyr4ltGZgoBbknH8JrHrY8FqreJbRWUMCW4Iz/Ca9TI/+Rnh/8cP/AEpHNjP93qej/I9N+0W//PeL/vsUfaLf/nvF/wB9ij7Pb/8APCL/AL4FH2e3/wCeEX/fAr+lz89D7Rb/APPeL/vsUfaLf/nvF/32KPs9v/zwi/74FH2e3/54Rf8AfAoAPtFv/wA94v8AvsUfaLf/AJ7xf99ij7Pb/wDPCL/vgUfZ7f8A54Rf98CgA+0W/wDz3i/77FeYeMWVvEl4ysGG4cg/7Ir0/wCz2/8Azwi/74FeYeMVVfEl4qqANw4A/wBkV+e+JH/Itp/41/6TI93h/wD3iXp+qMmiiivxY+uCiiigD1Tw3PCugWKtNGCIFyCw9K0ftFv/AM94v++xWd4bhhbQLFmhjJMC5JUelaP2e3/54Rf98Cv6eyz/AHKj/hj+SPzrEfxp+r/MPtFv/wA94v8AvsUfaLf/AJ7xf99ij7Pb/wDPCL/vgUfZ7f8A54Rf98Cu0xD7Rb/894v++xR9ot/+e8X/AH2KPs9v/wA8Iv8AvgUfZ7f/AJ4Rf98CgA+0W/8Az3i/77FeW/tMSxv4DtAkiMf7RTgMD/BJXqX2e3/54Rf98CvLf2mIo08B2hSNFP8AaKchQP4JKxxH8KR6OU/77T9T5yooorxT9JCiiigD2D9lyRI/EGtF3VR9lj6nH8Zr3/7Rb/8APeL/AL7FeAfsuIkniDWg6Kw+yx9Rn+M17/8AZ7f/AJ4Rf98CvXwn8JH59n/+/S+X5B9ot/8AnvF/32KPtFv/AM94v++xR9nt/wDnhF/3wKPs9v8A88Iv++BXSeMPVlZQysGB6EGlpFVVUKqhQOgApaACiiigAooooAKKKKACiiigAooooAKKKKACiiigArD8df8AIr3X1T/0MVuVh+Ov+RXuvqn/AKGK8nP/APkV4n/BP/0lnVgf95p/4l+Z5lRRRX81H6CFFFFAHRfDz/kYv+2D/wBK9Hrzj4ef8jF/2wf+lej1+5eHv/Io/wC3n+h8bnv+9fJBRRRX3J4wUUUUAFFFFAHkniH/AJD1/wD9fMn/AKEao1e8Q/8AIev/APr5k/8AQjVGv5gzD/e6v+J/mfo1D+FH0QUUUVxmoh6V7Fpv/IOtv+uKfyFeOnpXsWm/8g62/wCuKfyFfp/hn/GxHpH82fO8Q/BT+f6Fiiiiv1w+WCiiigAooooA4L4mf8hO1/64/wDsxrk66z4mf8hO1/64/wDsxrk6/nji/wD5HWI9V+SPvMr/AN0h6BRRRXzZ3hXofw4/5AL/APXdv5CvPK9D+HH/ACAX/wCu7fyFfb+H3/I3X+GX6Hj55/uvzR01FFFfuh8YFFFFABRRRQBmeKv+Rdvv+uRryivV/FX/ACLt9/1yNeUV+NeJP+/Uv8H6s+s4f/gy9f0Fooor85PfCtnwT/yM9p9W/wDQTWNWz4J/5Ge0+rf+gmvUyP8A5GeH/wAcP/Skc2M/3ep6P8j1Ciiiv6XPz0KKKKACiiigAry3xn/yMt5/vD/0EV6lXlvjP/kZbz/eH/oIr898SP8AkW0/8a/9Jke7w/8A7xL0/VGRRRRX4sfXBRRRQB6x4Z/5F6w/64J/KtGs7wz/AMi9Yf8AXBP5Vo1/T2Wf7lR/wx/JH51iP40/V/mFFFFdpiFFFFABXJfFO1tbzw9DHd28U6C5VgsiBhna3ODXW1zHxI/5AcX/AF8L/wCgtXg8TylDKMRKLs+U7st/3un6nln9h6L/ANAmw/8AAdf8KP7D0X/oE2H/AIDr/hWjRX89/XcT/wA/Jfez77mZnf2Hov8A0CbD/wAB1/wo/sPRf+gTYf8AgOv+FaNFH13E/wDPyX3sOZnS/CbT7Cz1G+ezsre3ZolDGKMKSMnrivRK4T4Zf8f15/1yX+dd3X7rwRUlUyanKbu7y39WfE51/vkvl+QUUUV9aeSFFFFABRRRQAUUUUAFFFFABRRRQAUUUUAFFFFABRRRQAVh+Ov+RXuvqn/oYrcrD8df8ivdfVP/AEMV5Of/APIrxP8Agn/6SzqwP+80/wDEvzPMqKKK/mo/QQooooA6L4ef8jF/2wf+lej15x8PP+Ri/wC2D/0r0ev3Lw9/5FH/AG8/0Pjc9/3r5IKKKK+5PGCiiigAooooA8k8Q/8AIev/APr5k/8AQjVGr3iH/kPX/wD18yf+hGqNfzBmH+91f8T/ADP0ah/Cj6IKKKK4zUQ9K9i03/kHW3/XFP5CvHT0r2LTf+Qdbf8AXFP5Cv0/wz/jYj0j+bPneIfgp/P9CxRRRX64fLBRRRQAUUUUAcF8TP8AkJ2v/XH/ANmNcnXWfEz/AJCdr/1x/wDZjXJ1/PHF/wDyOsR6r8kfeZX/ALpD0CiiivmzvCvQ/hx/yAX/AOu7fyFeeV6H8OP+QC//AF3b+Qr7fw+/5G6/wy/Q8fPP91+aOmooor90PjAooooAKKKKAMzxV/yLt9/1yNeUV6v4q/5F2+/65GvKK/GvEn/fqX+D9WfWcP8A8GXr+gtFFFfnJ74Vs+Cf+RntPq3/AKCaxq2fBP8AyM9p9W/9BNepkf8AyM8P/jh/6Ujmxn+71PR/keoUUUV/S5+ehRRRQAUUUUAFeW+M/wDkZbz/AHh/6CK9Sry3xn/yMt5/vD/0EV+e+JH/ACLaf+Nf+kyPd4f/AN4l6fqjIooor8WPrgooooA9Y8M/8i9Yf9cE/lWjWd4Z/wCResP+uCfyrRr+nss/3Kj/AIY/kj86xH8afq/zCiiiu0xCiiigArmPiR/yA4v+vhf/AEFq6euY+JH/ACA4v+vhf/QWr5/ir/kT4j/Cd2W/71T9Tz2iiiv50PvQooooA674Zf8AH9ef9cl/nXd1wnwy/wCP68/65L/Ou7r974E/5EtP1l/6Uz4nOv8AfJfL8gooor7A8oKKKKACiiigAooooAKKKKACiiigAoqrqupafpNmbzVL62sbZSAZbiVY0BPQZPFGlalp2rWYvNLvra+tiSBLbyrIhI6jIOKALVFFFABRRRQAVh+Ov+RXuvqn/oYrcrD8df8AIr3X1T/0MV5Of/8AIrxP+Cf/AKSzqwP+80/8S/M8yooor+aj9BCiiigDovh5/wAjF/2wf+lej15x8PP+Ri/7YP8A0r0ev3Lw9/5FH/bz/Q+Nz3/evkgooor7k8YKKKKACiiigDyTxD/yHr//AK+ZP/QjVGr3iH/kPX//AF8yf+hGqNfzBmH+91f8T/M/RqH8KPogooorjNRD0r2LTf8AkHW3/XFP5CvHT0r2LTf+Qdbf9cU/kK/T/DP+NiPSP5s+d4h+Cn8/0LFFFFfrh8sFFFFABRRRQBwXxM/5Cdr/ANcf/ZjXJ11nxM/5Cdr/ANcf/ZjXJ1/PHF//ACOsR6r8kfeZX/ukPQKKKK+bO8K9D+HH/IBf/ru38hXnleh/Dj/kAv8A9d2/kK+38Pv+Ruv8Mv0PHzz/AHX5o6aiiiv3Q+MCiiigAooooAzPFX/Iu33/AFyNeUV6v4q/5F2+/wCuRryivxrxJ/36l/g/Vn1nD/8ABl6/oLRRRX5ye+FbPgn/AJGe0+rf+gmsatnwT/yM9p9W/wDQTXqZH/yM8P8A44f+lI5sZ/u9T0f5HqFFFFf0ufnoUUUUAFFFFABXlvjP/kZbz/eH/oIr1KvLfGf/ACMt5/vD/wBBFfnviR/yLaf+Nf8ApMj3eH/94l6fqjIooor8WPrgooooA9Y8M/8AIvWH/XBP5Vo1neGf+ResP+uCfyrRr+nss/3Kj/hj+SPzrEfxp+r/ADCiiiu0xCiiigArmPiR/wAgOL/r4X/0Fq6euY+JH/IDi/6+F/8AQWr5/ir/AJE+I/wndlv+9U/U89ooor+dD70KKKKAOu+GX/H9ef8AXJf513dcJ8Mv+P68/wCuS/zru6/e+BP+RLT9Zf8ApTPic6/3yXy/IKKKK+wPKCiiigAooooAKKKKACiiigAooooA4DXgLz44eH7O5HmQWulT3cKN0WbeF3/ULx+NR+DY/sPxj8XWVsFW1ntra6dF4AlOQTj1IrofFPhltW1TTtZ0/UDpurafuWK48rzVeNvvRumRkHg9Rg07wj4ZGh3Go6hdXz6hqepSLJd3JjEYbaMKqqCdqgE8ZNAHQUE4BJ6CiigCt9utf+eh/wC+G/wo+3Wv/PQ/98N/hVmigCt9utf+eh/74b/CsnxdKt54fuLe13yysU2qEOThgfSt+iubGYaOLw9TDzdlNNO3mrGlKo6VSM1unc8i/snUv+fGf/vij+ydS/58Z/8AvivXaK+E/wCIbZd/z9n/AOS//Intf6wV/wCVfj/meRf2TqX/AD4z/wDfFH9k6l/z4z/98V67RR/xDbLv+fs//Jf/AJEP9YK/8q/H/M8+8FWtzY63593bywx+Uy7mQ4zxXcfbrX/nof8Avhv8Ks0V9dkuT0cow31ejJtXb1tfX0SPLxmLliqntJKz8it9utf+eh/74b/Cj7da/wDPQ/8AfDf4VZor1jlK3261/wCeh/74b/Cj7da/89D/AN8N/hVmigCt9utf+eh/74b/AAo+3Wv/AD0P/fDf4VZooA8u1rTr+fWLyaKzmeN53ZWCHkEnBqn/AGTqX/PjP/3xXrtFfAVvDvL61SVSVSd22+nX5HuQz6vGKiorT1/zPIv7J1L/AJ8Z/wDvij+ydS/58Z/++K9dorL/AIhtl3/P2f8A5L/8iV/rBX/lX4/5nkR0nUsf8eM//fFenWF5bx2MEbuwZYlBGw8HH0q/RX0GQ8MYbJJTlRnJ81t7dPRI4cbmNTGJKaSt2K3261/56H/vhv8ACj7da/8APQ/98N/hVmivpDzyt9utf+eh/wC+G/wo+3Wv/PQ/98N/hVmigCt9utf+eh/74b/Cj7da/wDPQ/8AfDf4VZooA4Xx5DNqF/byWcMsyLFtYqh4OTXOf2TqX/PjP/3xXrtFfFZlwNgswxU8VUqSTl2tb8j2MPnNahTVOMVZev8AmeRf2TqX/PjP/wB8Uf2TqX/PjP8A98V67RXB/wAQ2y7/AJ+z/wDJf/kTb/WCv/Kvx/zPIv7J1L/nxn/74rtvA7fYdHeG8V4ZDMzBWQ9MDmunor1sl4OwmUYn6zRnJuzWtra+iRy4vNquKp+zkkkVvt1r/wA9D/3w3+FH261/56H/AL4b/CrNFfXHllb7da/89D/3w3+FH261/wCeh/74b/CrNFAFb7da/wDPQ/8AfDf4UfbrX/nof++G/wAKs0UAY/iG4iuNEu4ICzyPGQqhDkn8q86/snUv+fGf/vivXaK+Xz3hTC51WjVrTknFW0t3v1TPSwWZ1MJBxgk79zyL+ydS/wCfGf8A74o/snUv+fGf/vivXaK8P/iG2Xf8/Z/+S/8AyJ2f6wV/5V+P+Z5F/ZOpf8+M/wD3xWr4Usry01+2uLm1mjiQtuYocD5TXpFFdOE8P8Bha8K8ak24tNbdHfsZ1c8rVIODitVbr/mVvt1r/wA9D/3w3+FH261/56H/AL4b/CrNFfdnilb7da/89D/3w3+FH261/wCeh/74b/CrNFAFb7da/wDPQ/8AfDf4UfbrX/nof++G/wAKs0UAVvt1r/z0P/fDf4V594osby6166uLe1mkicjawQ4PAr0qivFzzI6Oc0I0a0mknfS3Zrqn3OzBYyeEm5wV7q2p5F/ZOpf8+M//AHxR/ZOpf8+M/wD3xXrtFfK/8Q2y7/n7P/yX/wCRPS/1gr/yr8f8zyL+ydS/58Z/++KP7J1L/nxn/wC+K9doo/4htl3/AD9n/wCS/wDyIf6wV/5V+P8AmZOg3MNvotnBMWSRIVVlKHIOPpV37da/89D/AN8N/hVmivv6FFUaUaUdopL7jw5zc5OT6lb7da/89D/3w3+FH261/wCeh/74b/CrNFaklb7da/8APQ/98N/hR9utf+eh/wC+G/wqzRQBW+3Wv/PQ/wDfDf4VgeOT9v0mOGzR5pBMGKqh6YPNdRRXHmGChj8NPDVG0pK2m5rQrOjUVSO6PIv7J1L/AJ8Z/wDvij+ydS/58Z/++K9dor4f/iG2Xf8AP2f/AJL/APIns/6wV/5V+P8AmeRf2TqX/PjP/wB8Uf2TqX/PjP8A98V67RR/xDbLv+fs/wDyX/5EP9YK/wDKvx/zOH8BQzafd3T3kMsKvGoUsh5Oa6/7da/89D/3w3+FWaK+xyjK6WVYWOFpNtK+++rv0seTisTLE1XUktWVvt1r/wA9D/3w3+FH261/56H/AL4b/CrNFemc42N1kQOhyp6cYp1FFABRRRQAUUUUAFFFFABRRRQAUUUUAFFFFABRRRQAUUjHapY5wBngZNeZSfErX7TxBZDVvBN1p3h++1Iafb3s8wW4LtkKzQEZCkjrnp78UAenUV5H4w+IniGW48VaDofhgXT6WjJPdfbREI4mT/Wcj72c4UZPFbnwCvtcvvh3p/8AbFh5EccSra3DXXnPdJz87d1PsaAPQKK8w174la/o+rme68E3cPhpdQWx/tCeXy5mLHG9YSMlCehz09DxSeLfiXrum+JNa0fRvCiaodJtFvZpTeCICHBLE5HUcYUZJ5oA9QorzfWvibcLp3hhfDugnVNY8QW63ENk9wIViTbklnIx1yPw+lVP2f8AUL/UT4qn1BbmKb+1CGgmlLmE4OUHPQHpjqMGgD1OiiigAooooAKKK4T486prGkfDTUrnR4SXZfLmmEwRoI24Lr6nJAwOec9qAO7orxLwd4n1vwlY6J4Wh8M3V9quq2Ul8kdxq3nEP5hAzIRhUKDd1+UnGDWoPi5f/ajqDeFXHhiK9WwudSF0u6ObhWxH3UMQN2f6CgD1mivMPGPxK1zSvE+t6Lo3hRdVOlW0V1LKbwRARMoZicjrzgAZJwelQal8Wr64+w2/hXwydXvJNL/tO8jkuhEtvFyPvYOTkHj6euKAPVqK8I8R+NNQ1D4ieEde8NWN1qBvtDkki043PlIZN7ZDknaNuCM89BivUvhr4o/4TDwrDrD2RspjI8U0BbcEdTggHuPwFAHS0UUUAFFFFABRRXmv7Rt3cWXw/juLaW4jddQt/wDUOVdhu6DHr6UAelUV5SfH+oX1t4i8PeJvDcujahbaa13FFDe7vNhx2kUfI354qnpvxCvNL8OeFNC8L+HLjWdVv7Brn7NPfEmKEZ5aUr8xJBxwOn0yAexUV4j4y8aDxV4R8Ja1p5ubCR9bjguoBIVKOpwyEjqP6dq6Hxz8TdT0nxLfaN4d8MNrf9l2n2rU5TceUIF64HB3EDnH5Z5wAem0V5rL8UTqV3YWnhTS476W40ttTmN5OYFijA+5kKxL5z2wPWqfw7+I+tamfD39v22niDxA108FxA7ILcRjKxMGHLYDfNnB4oA9Wornvh54in8VeGo9bls0tI55ZBAiyFy0auVVjwMZxnHvXQ0AFFFFABRRXI/E/wAX3Hg+x0q4tdKbU5dQ1FLFYFk2sS6sRt4OSSoGOOvWgDrqK8X8WeOtU1j4e+OtF1bSZfD+v6VZCR4ornzAEfG11kXHP0q14F+IeumK10K88MSRStobXmmSyXYZrwxp/GADs3EH1PQ45oA9eorzaP4pRSaf4fvI9N3pqGny398FkJNtHGMMF4+Y78jnHSs+Dx7r2t+E9XuNX8G3djpd1o13dWd3a3m8Oixsdruo/cuR0PPPTOKAPWaK8tTxwfD3gHwba6NpFxqera1aw/YrKa83HBQMd8zDnGepHPtTrL4l+INU0yGDRvBNzea+t1LbXtp54W3tTGMktPjb8wPy5xkg+2QD1CivEPHfjS58TfCiy1SO3uNIvYvEFra3UMcx+VllwyhhjKmvb6ACiiigAooooAKK858X/EDXtN8Z3XhfQfCq6vdQ2a3asbsRLt/i3EjAxxjqTzXHeNfHNxrlv8P/ABFo1reedNqTRyaekxQvMuB5THgEZxyeMGgD3eivK7T4qal/YE2oah4bS0nsdaXStRg+1bhBnHzqwX5uoz0+tWfEfxPm0281W2s9GjvWg1K20uxIuQguLmVS2GYjCKAOuTyaAPS6K8d8WeJ9Qv8AT9CHiTwzqekagutrbtDFfNHGTwQ6yKuJUweRwM55rW8a/E3UdL8RalpXh/wy2sx6NbfatVmNyIhAnB+UEHcQvOP/AK+AD0yivKtJ+LGo69qT3Hh3whdanoFvcJb3V3FMDcIzAElYRksoyOc9K9VHIzQAUUUUAFFFeV+JPixeWGs6sNL8MvqOiaHJFHqt99oCNGWbB8tCPnx9R07DmgD1SivKvFfxYvbTWb+18MeGW1yz0q2S51G5+0eV5atzhBg7zjt657c1Z8RfFC4hvPDVv4Z0H+2T4htpJrZWuBCwZQMKcjHXOTnjBxmgD0yivG7L4y6vPZ2GpSeDWi01r1dP1C4N4CYZy2AEXGXGMcnHORVzX/inr9lq/iO103wd/aFr4fmAvbkXgQLEVB3YI5brwM8AnNAHrFFcLZ/EFL7xZpek2dgHs9R0Q6rHcNIQwHZduP1zXn3jTx54m1/w94T1TTNDWJZPEaRbY9Q2ebNG58uA8D5X+bJPA289aAPe6K8r8K65MvjjxhdXml3FrqdppdtPcwNqRmhD+WWKIu3C4PBYE5qHwt8WtW1K/wDDzal4T+waTrgdbe8F2JCXUEn5MZ257nGecCgD1qivGdT+KniS+0vS9R0PTNMsrDVtUaxtLm7leSRVRsFniVeM4IGGJHpXske/y18wgvgbiOme9ADqKKKACiiigAooooAKKKKACiiigAooooAKKKKACiiigCG9WaSynS3cJM0bCNj2bHB/OvmW28BeLZtQ0+6vPBd++sQawk1/q81/5n2iPf8AwpuwAAAcnnFfUFFAHl+j+GdYfxH8RTcWMkMGrKFs5XI2y/IRxg56461qfA869a+DIND17w9caTLpkawJJJKri565ZQOgHHX1rvKKAPl7WPAPjG9uLuS+8HX1/ri6osr6y+oblkgD8LHHkAjAHJ6CvSZ/Dmut4x8b3g0yY2994fFtayZXEsuzGwc9c+tesUUAeFx+G/F2g2ngLxFY+Hp9RutJsDZ3unLIqSrnJyCTjqf0rrfgjpOv6afEdx4g0s6fNf6j9ojj3hhtIzwR1xnB9816PRQAUUUUAFFFFABXIfGXTL/WPhrrGm6XavdXk0SiKJMZY71PGeOgrr6KAPMYfD+sf8LQ8Lai2nzCxtfDzWtzNlcRyk/dPPWvOk+GN/batdaTcfD0arczag0kOtSalLHbLCzZ+aNHVtwGenfFfSdFAHlWo+Hdck8e+PL6PTZmtdQ0aGC0kBGJpFTBUc5zn1rlPDeg+OvA8um65pfhefVJ7rQRYz2wlRZLSZXLBjk4K/d4+tfQFFAHk0Hh7xg3xI8K6rrURvpbfRJYtQvIlRY1nZmOwAY6ZAyBzjNbvwN0fVNE8HXFnq1lJZ3DalcSiNyMlGb5TwT1rvKKACijI9aKACiiigArgvjnomsa/wCDYrDQ7QXN59ugdVZtqgBsksfQd672igDxP+xvFvijxB4h8Uaj4ZuNGP8AYj6fZWckySSTMwyTkcYqtZ+H/GfhaXwj4p07w7Jqs9tpDade6cJVSWJvmKtknGMnn6Y75HutFAHg1v4D8UWfgPw5by6e02oPro1G8hiI/wBGRjnByew64zzWj430bxloXjTxLqPh/wAPtrtp4l04wbopFRrWUALlgTyMcjHX2xz7RmigD5qn0HVtP1+z8M291otxfaRoscFwL29msFQTEs6JLEytKpzyG4HpV7xFqcfiD4M6e1hb6bpGsaPq4srO1s5PklcN5R8rOWKnzM984zmvZfFHgfwl4ouY7nX9Cs9QmjXaryA5A9Mg06PwV4TjvNNu49Bsln0tdtkwTHkD29/c80AaHhvTIdF8P2Gk2+PKtLdIVIGM7QBmtCjIooAKKKKACvL/ANoaW6gs/B81jbi5u4/E9q0EJbaJHCuVXPbJwK9QqhrGj6Zq7WbalZx3JsrlLu235/dzJna4x3GTQB4vqPhvxh4j074geJL7w7Np99q+nx2VjpplV5CExySDjnA7+tdDpeg6xa+PvB2qXNhJDY6foLw3k7soWF/L+63P/wBavVqhv7W3vrGexvIlmtriNopY26OjDBB+oJoA8Z+FWg3cF/4yu9Iez1COxlm0/R1uCWh2F2kZTjqpL4OO+axNN8I+JZrvU5tI8EXXhSCXRr6LULVb3fDqEzwMkSxR5wgDnIHAwa940DRtL0HTI9M0exhsrOLOyKIYAycmr9AHjGqeGfE+n+Hvh3r2n6NJf6h4ftIorvTPMVJDmMKQD0yDmsTxbo/xH8RXWmal4q8OXms6M888h0G1u1ga3BAEfmOuNzDk5yfTuRX0FRQB882HgbxVbfCqTRf+Efljux4nguVt45AwEKuMsGJ5UAd+a+hqKKACiiigAooooA8R8YalrWl/HPULjRNBk1udtGWNraKVUcA9GBbggHqKh0fwJ4l02x8ALNp7y3EGsSX+pCMjbbeYQcHJ5wB2r2RdE0pdefXlsoxqbxCFrjncUHRfStCgDxefw/Nb6F8TBr6pplvqOpS3NjPcSKokAGVZefUfWk0jQ9Yi+COnFvDNr4ll1Gb7XqdjOdsrrINu+FsgK4Xbg9hkjkV6p4k8O6H4jtorbXdOgv4YZBLGkucK46GtSNVjRURQqKAFUDAA9KAPnjTvBfjD7Fpxj0G+sdLj11J7XSproTvZQj7xLE9CcnAJ9e9dN4hsPHPhj4heI9V8M6A2rJ4gto1huVkVRZzKAoZw3UDr0Of5+xZooA+fPEXhjxtf6zAsvg1F8TRSxBPFGmXX2aF14LPJGCMueQTj2HFe/wBssiW8STOJJVQB2AxuOOTUlGR60AFFFFABXisum/EPwr4k8T2HhjRRdrr11HcWmrb08u0JOG8xGznAz0Hoea9qooA8M8UaD450HX/FA0jQ28QQ+JLVEFyjrH9nlxhi6nHHJ4H/ANatbSPBetaN4y+GyLbPc2mjWF3Fe3SY2Ru8TYHXJ+Y4HFeu0UAeBt4O8Uf8Kqk0v+xbn7afE0d2Icru8kTZL9cYxzVa7uvFDeKvifo/hzw6+rDVZ47WSZZlUW2+IruYHqCpbp0Ir6FrP0zRdK02/v76xs4oLrUHWS7kXOZWUYBP0FAHkd14W8UeE/EHhi80jQn1uO18PnSpxFMqeXKerkt/D9BVO28J+LbL4U6Eo0KS41bSPEqam9kHVWlRWP3TnHOe56V7xRQB5J4b0vxHe+J/Gut33h6600avpUCwQySKx8wRkMmQeSCcdqxYfDniLTvB/wAOJJtLuYH0N5ptQwFY2qgMdxGefoK91pGCspVgCpGCD0IoA+XvDmoXug6bpfimbTvDWp2C3nmxKdRm+0B5XwZFtdxijk+i8V9QRN5kSvtK7lBweorlbL4ceBbLWBrFr4Z0+O+VzIJghJDHvgnH6V1lABRRRQAUUUUAFFFFABRRRQAUUUUAFFFFABRRRQAUUUUAFeL/ABH8beJtYh8aaN4d0axuNG0mxkt9SuJpWWXLxNlowODtGTz/AHTXtFeK+IPCPj3TdY8Z2XhzSrK/0vxRES1zNdKjWxMZVl2nliQTjsMjng0APtPHOr6P4W8GeGfDVrpUupzaBb3ckmpXBigjjEajGQR8xNX7z4sXkvgjRdQ0vTbJdX1S+On4u5itpBKp+cs45we31zzjnB8Q/DTWjB4W1I+FdP8AEctnocGn3ul3V2sQSVFHzq+cHHI4zWw/hLxRp/w7s9LtfCPhm/WW5kl1DRFJjj2uMLskZiAy45bv2oAi1nWtQ1TU/Af/AAk/hyxW/k1maBJY7l2i4UYmhKONyt/t56dKq+K/ib4ql0XV9S0Uadp1nbasulI0sDS3IYnBkALbTyOFKnINVtA+H3iywufDl9NpqW9ra67PqD6dHdrIunW5QBY1Yn5uV6LnqK44avNatqvi6HVPB1zNFqUtwtpqe4ajIyttA8pW2ZA4Bx0560Ael+JfHnjjTtf1rQdH03SNSfRbCC6uLm5Lx7gYwXO1TySc4AxjHevRfBms/wDCQ+FdN1ryhCbyBZSgOQpPX9a4CPw74g1LxJ4u17+zfKg1zQraK1BlUEy+V8yEE5GCcZIFdj8LtLvtE+H+jaTqUIhvLa2CTRhw21snjI4NAHS0UUUAFeceM5P7c+LvhrwxN89jZxSapcxHpI68RZ9QGycV6PXm/iOP+yfjp4d1ibAttTsptO8w9FlHzov1bkCgDmo/ix4y+zRaw+g6R/Yqav8A2ZcSCRxKWL4DIM4AwRknPIPFep+MPElp4X0tdRvLPUbuNpBGEsrYzSZOedo7cda8ok8AeK2+Glxow01ftz+I1vlj+0R8wiTO7O7HTt1r1XxZ4btfE2jR6be3mo2iK6yb7K5MMmQMY3Dtz0oAyPCfxG0nxJrKaXaaP4htZWRnEl5prwxgDtuPGeaZ8W9B0jVtFS98QTaxNpWnkyz6fYE/6UeANwX5jg8jBFP8J/DnSfDespqlprHiG6lVGQR3mpPNGQe+08Z4o+IMPji31PTdZ8HtHfR2+9LzSZpliW5DYwwcj5SvPf8ACgDk/wBnDyd/iYaVJPBoaX5Wy0+5dvOthjJ3K3K5yOpP55rpfixfXN3DaeDdMd1vNY3faJEODDaIMzNnsSMIP9/2rJ8EaP4q0i98WeOtc0yztdR1KNWj0yO5UqgiDY3SD5ckHr+dR3HgWw+IOm23jPVF1fS9Zu7AL9ns9RKooGSq5AGQeD6HigB3wAgu7j4FWNvY3f2O5ka6WKfZv8s+fJ82D1qj+z7azWPi3x/Z3F7cX0sN9bq9xO26SU7HyxNaXwY8Iax4J+H87T2c8muy+YzWMl6rRZDtsCkZVMrgn3NZ/wAJdM8f6R451q91rwnb2djr1wJ7iZdRjkNqURtqhV5fJIGeMUAZnxZ+HvgtdUsdP0/R3Ov+Ib0gTteTHylzull278dMgZGOa6Ga0t/Bnxb8OW+m5i0/WbF7G4jznc8K7onPq3JGetat54f1i8+Ndn4guLRDo9lpbwQy+Yv+uZsn5c5zjPOMVS8XR/2x8bPCmnwqWGk289/dMP4Aw2x/m2fyoA9IoJABJ4AopJFWRGRxlWBBHqKAPDNI8Vaho/gTUfiVDa295qOu60IUWYt8tuJDGkYweMbePrXa/D3xf4k1Txdq3hrxRpen2V3aQR3MX2ORnXy2PAYt1PI6Y6GuB0vQdX1b4SSeCdOtVm1TQvEISeNpVQ+Wsxff8xAxtbj17V6Fofh7VrX4x6x4hmtQum3OlxW8UvmKS0isCRtzkfXFAE3in4k6T4d1ubSbrR/EdzNCFLSWmmvLEdygjDDg9efepfJ8OfFHwmv9o6XqIsPPyILtZLWTevfAIOOai8U/DbSfEWtzatdax4jtppgoaO01J4ohtUAYUcDpz71o2Hh1/Dngu+0rQrm/vLjyZmt3vboyyGUr8o3t0GcfSgDgvgl4V8Or4u1zxP4fsXtNNgkbTrBTO8nmBceZLlic5YYA7AVsftGLfn4e7rWaRLRbuM6hHFKEea25Dovqehx3wa2PhTot/wCF/hpYaZeWqRX8ETvLF5ikeYWLEFgSOp61y3iCDxV478JaD4msdIs49R0zUjcf2XNch4rlUJXhyAM5BwTx1PpkA4jwrrWnaGvjbWPAa3un6PY6UC1jeSP5ouum8I5JGO5JqT4fp4Qj8VeGpdM1rV7LxHJIr3t/cRSNb6tvGXiVmOM5O3IGMqeM4NdRb+A/E3i7xBreueJ9KsfDgvdLk05bS3nWZpS2D5rsvB5H1/mY7Twt4/1qbwtoOvaJpumaX4du47k6hBdK7XPlcKEQcpuHXP1PpQByvizTNOk8YeLtW134e6xr8EN+d11DdPbJBCFHIwRv7ngH61297eabp+vfD7xZ4bUxaZqe3RpFJOZInB8pWyeSrKfxzUviez+K0M2vaLp9laa7pmquxtLy4u0iawR+ChTALhR6fn2qpqugHTbj4Z+AIJlupdOvRqM8g/hWAEkn0BZ8DPWgD2KiiigDn/iF4mh8I+FLvW5YTO0WFiiBxvkY4UZ7DNcj4K+I2qTare6X4ut9Ihmh0w6nHLpc5ljMS/eQ5JO8DnFdF8WvC8/i/wAEXej2skaXJZZYRJ9x2U5Ct6A9K4b4f/D/AFD7Tfvf+CdD8JwyabJaA20/2ieWSRSrPuDbVXBPBBPTmgDmvEfijxV4r/4RHVtV0ews9Fu9ZVrBoJWMygMR+9B45HQj8q7bUPiVrFv4e8cailjYGXw9eJBbKQ+2RWYAl/m689sVy9j4O+JLab4Z8P3mhWKWOgaiJPtSXqM1zHuOCF/hCj15OelS+LPBPj9v+E10bSdItLnTtduUukvGu0R/lIPlhCepPc4GB3oA6bxN8QPE7a7b6D4R0fT7y/j01dQv2u3dUVSoIRNvJYg9/pVLWviT4yk0W11bRPDmnWVr/ZzXdw2szGJpHXO6KFAQxIwevXcOnddc8N+ONE8XQ+JfCul22py3ekx2N1DLdJEbaRFADgnhhx0HWuS1z4Z+PrvVLiTWdKsfF1xdWAjiv7y9CLZS4OSsfGSOMYGOnNAGj428ReJPEHi34eatodjpyx3aG5sYrqZuJGQb1kK9gOhHWtjwh4ns/D9j8QdeuNHt7eawukNwLeWRvtEu3AzvYhfmOOABg5xUE3g/xjpvhzwBeabosF7qvh8Mt1ZPdpHkMuOHzt4/GrWl+ANf1Pw54607VoI9Mm16dJ7Y+csihgobBKknAYYPGcc4oAseDPiL4pm8QWOkeL9DsLF9VsDeadJauxGAM7ZAScH6Vl6V8VfGE6aTq15oekpod3rA0qaRJH84OWI3qpOAuPXPPpU/hHwv461TxZpGreK9LtdLh0LTDawLFcpK11IRjf8AKTtHfB9R1qpD4B8VL8OtK0htNX7bb+Jhfyx/aI+INxO7OcH6daAPbqKB0FFAEd1MtvayztysaM5+gGa8Q0LxTqGgeBH8eRWMGoaj4h10Rv5pOTb7iqIpzwQAcduec17bfQ/abGe36ebGyfmMV4VouhatrXwpsfDGm2qyX+geIhHcwtKqMsaOW3/MRwQ3HrQB2fhLx5r32/xLpvjDSLaK80OKK4ZdK3zeZG4yAoJyx/KrGlfFjRNR1O10+LQfFUUlzMkKPNpLoilmABZj0HPJ7VHa+D9QuviR4yvr+Oa20rV9PtLeC5t7gLISikPjB3KR6kVJpXwn0TTtTtdQi17xVLJbTJMiTas7oxVgQGU9RxyO9AHlXxTOi2/j/wATSePYNU1FvIQ6JJZzMY7VTnAbaQI/m/vDk5OO59z+GS6gvgDRRql4l5efZFMsyPvD56c9+MD8K88vvD3j7RNT8VWek+F9K8Q2HiC6e5F1PdJG0O/ja6tywXsBwO1bngW11vwenh74eyW6XUMmnzyzajHPhoGU8hUIyVDOgye7UAecfFTQ/D3h3VYobSXxBN4ukv4Zhrt27rCgZuhdcIMDjG3PvXp3jDwLa+JdUg1TxhrH2nQLKxB+xLI8KCYfenZ1YZ4zjp/OuV17Q/izrPhyXwNqmn6ff2s04Da/JdoD5W7dkxAbsjpkD8KufEnRPHt7c6ZoWn+H01nwxZ20QniGopbG8kUY2uSc7OBkAc560Ac5pf8Aas/7Omrwf6ff2D3Rh0wMpeVrQOAAB1xwce3Tim+EtB8Gya4/he/8Aaj4c1LVtPmjsZ7y9eZbgbclgu4hSMbvUGvRvI8d6v4BuLWDTrbwdrFvIv2KKC6SeNo1wdpIGFB5GMVgJa+MdS8Uaf428c6TZaDY+GLKeVIo7xZmuHdPmOV4UfKOD+vYA6v4La3da98O9Pur+Uy3kO+2ndjlmaNimT7nGfxrs64L4CabNp3w0sXuYzHPevJeMp4wJHLL/wCOkV3tAGd4m1JdH8PahqjdLW3eX8QOP1ryHQvEGteFPBvhabTdPs7/AFjxZeySXbXDMN0smdh3Doo+X1wAcV6z4y01tY8Kappa/eubV4147kcV5T4c0zVPEnhn4dXVhaq50LUCmpqZFU25jJVgQTkngcDPWgDt/hZ4r1jxENasfEFjZ2mp6RfNazC0ZjE+ADuXdzVXVvitomm6nc6fNoXimWS3kMbPDpLujEd1YdR71L8OfD+raP4t8YX+oWoit9S1Ez2jiRW3pjrgHI+hxUWrfCnRNS1O51CbXfFMUlxIZGSHVnRFJ7Ko6D2oA6/RNSi1zQ4NRto7u1juotyLPF5cqZ9VPQ18/fEfRPD3h7xFaWumT68PF0mpQyNr19I6w4c/xOPk9BgKOO+K9+0vR10vw4mjWV5dkRQGKK4nl8yUHHDFj1NeS+INA+LHiHww3gPWNP065tXnUSeIHu03PGrBw3lD5g3GOn4d6APXtbt9Qu9CurXTb5bK+lhKQ3JTeI2I+9jIzXi2o+D7DwX458E23h6+vJfE13eBtVl892N1b5zNI6knAPP19yK9C8Q694k0/Wz4b0LRILx/7Je4triS6AJlXCqjKegPPzEjpXH/AA+sfiLpOvrqGseA4LrUL+ZE1HV5tZiZ0i3YOyMfdVV6IDzjrzQBP8T/AALpMlv4j8X+NtYlutkZ/soI7xCxUfcVQGwzFsdufTNYfjT/AISGT4KeDpfEE15LameE63BHLtnuISx2qO7HG35RznB7ZGr4x0/4jap46lvLrwXb65otjMTpdq2qxQRZB4mkU5Lt6A4xWv4y0jxrrFv4U8U2+g2H9saRLJJPok12rRsX+QbZPu7lXkHtnjPSgDkPhnpWh+IrXxvYeHvtFv4XaFI7exu5GM8F0qbmkCsSV5xznOR7V6f8HdauNe+Hel3l4++8RDBcH1dCVz+QBrkNB0nXNL1nxN8RvFen2WgLJYGL7BbzrLkKPvu68Ek/zrp/gZpk+l/DPTFuo2iuLoPdSIR90yMSB+WKAO3ooooAKKKKACiiigAooooAKKKKACiiigAooooAKo3+r6bY6hZafdXaRXd8zLbRHJaQqMnGPQd6vV5R9qlvvi94svjIQ+iaJ5Fp38tn+ZnGehOAKAPV6K8A8I+IvG0UngPXdS8VTXtprly9rcWLQKFVVyA24DJY4BPTmuh174reINP1q8sYdG8KyRwTNGrTeKraJyB3ZCcqfY0AetzyxwQSTzMEjjUs7HsAMk1yWl/E/wAA6pqVvpun+J7G4u7iQRxRLu3Ox6AcVdt7y/8AEPw8e6S3tUvr6wfbFBdLNEHZSAFkB2sPfpXlGknxf8ObbwvL4i0Xw2+mSTxWLpbxA3kDtnDmTox78Z+vegD3lmVVLMQFAySegFcHo2pfCfXfFrjTB4bvNfSUymRLZDN5in7wcrkkEdQe1df4g0uDW9Eu9JuZZ4oLuIxyPA+xwp64PavJta0TRbj4ieEfCvhGwiWTw3cJd6jdwqP3ES8iKRx1Z8dOv50Ad/d/ELwVaa9/YVx4ksI9R3iMwF+Qx6DPT9au+KPFvhvwvDDNr+sWunpM22LzW5Y4zwBz+NeS/G7Q/wCx/D9xY6X4Ls7bw750dze6xDIrzxEvlyEPzH65ru/EOk27aRYeIvD/AIVsfE+qraxQW5up1izAQOcvkD16ZoA3ovF3huXTrHUo9Ytns7+UQ2swJKyOei57H64rcr598L6fa3HwG8W2jb7fVLW9mmubdk2/YrlGBCr7AAc+5r2nwNqL6t4O0jUpM757SNnycktt5P50AbNVtQ0+x1GOOPULK3u0jkWRFmjDhXHRhnoR61ZooAKKKKACiiigCO5ghuYHt7iGOaFxtdHUMrD0IPWnRokcaxxoqIoCqqjAAHQCnUUAFFFFABVa30+wt724vbeyt4rq52+fMkYDy46biOTj3qzRQAUUUUAVobCxhv59Qhs7eO7uFVZp1jAkkC/dDN1OO2elWaKKACiiigBsiJJG0ciq6MCrKwyCD1BpttBDa26W9tDHDDGNqRooVVHoAOlSUUAFFFFABVZbCxXUn1JbO3F88Qha4EY8xowchS3XGecVZooAKKKKAKOt6xpui2i3eqXkdrC0ixKz55djgAAckmrw5Ga818cSHUfjP4P0SVv3FtDNqO0jhnHyjP0rgNZ8SeOk0fxN4ng8WzQ22gayIks/IUiaN5UXazYzgcYA7FuelAH0TRXO+Pdfu/DvhhtVs7awuJldF2Xl8lpHz/00fgH271yPgX4k634g8U2mk3mk+G4IJw+6S08R291KNqMwxGh3NyOcdBk9qAPQNf1rSdA019S1m/gsbRPvSytgf/XqHwz4k0LxLYPfaDqlvf2yMUaSJuFPoc9K4j456TqV1ceGtZtdGn1yz0q+M15p0Kb3mUrgEL/Fg9q5fwbqEF18SPGnmafP4Z0650Dzp4ZUEbwbfl8x0U4VgpY49PrQB6fY/EDwXfa8dBtfEdjLqQdo/IV+dw6gHofzp2o+PPB2na8mhX3iKxg1JmVRAz85Y4AJ6D8TXz/YLcWWg+FNJ1bQYNN0IamJbfxNFC2+dfMYodpUMgfIxu6jBxitDXbO80Dwt420XWfBV5d3N5dT3kWtmFTbiNiGUmU9CMcAZyTjigD6E8Qa3pPh/TX1LWr+GxtEIDSynAz/AFrPs/GvhW80q31W21y0lsbi5W1jnUnaZWOFU8cZPrgV494n1HUb7U/hrA+kvrkjaSt3HYuwVJbgoBmRm4AAHU/1q7pkOlax4Y+I+m3GgyeHdcFv51/YrMJIFdELRyRYAxyBnHqKAPdKK534aapJrPgDQ9SmYtNPZRNKT3faN365roqACq1vp9jb3txe29nbxXVzt8+ZIwHl29NxHJx2zVmigAooooAKiFrbC8N4LeIXJTyzLsG8pnO3PXGe1S0UAFFFFABVfUbGy1KyksdQtILu1lAEkM8YdHGc8qeDyBViigAAAAAGAKKKKACq1jp9hYyTyWVlb2z3EnmTtFEFMj/3mx1Puas0UAFFFFABRRRQBCtrbLdveLbxC5dAjyhBvZR0BPXHNTUUUAFFFFAFfUbCx1K1NrqFnb3duxBMU8YdSR0ODxU6qqqFUAKBgAdhS0UAFFFFABRRRQAUUUUAFFFFABRRRQAUUUUAFFFFABXmeqaXPpvxbu32SCw8T6U1r5yxl1huU6F8dAVJx7ivTKKAPNLL4Y3Nvong7T/7ZiZvDt09w7/ZyPPDE8Abvl6+9dZdeCfBt1cyXN14U0OeeVi0kklhEzMT1JJXk1v0UAZt5oWl3Ph2bw/9jig06WEweTAoRUUjooHAxXnml/CvWftOk2fiDxhJqugaPMJrKxFqI2JU/J5jg/Pj6flXqtFAHCvB4u1fVfF+nW+vG1sjHFBps32QKbWUrlyCMF+COc8GsXwR8PfHHhlrW1h8bac+lrcLJd266LGr3S7suGkJLFmGRuOTzXqlFAHkVx8I9c/s+fwzZ+NpoPCE8pd9PNorShCdzIJc5Az7frzW34i+Huof21Z654N8RtoGowWa2MjPbLPHLAo+UFTj5gcc16FRQB5Br/ha48I/DLU9Ftbq61jX/Et3tnufKPzzSEB3wM7VABPJr1Hw9pyaToVjpkeNtrbpFx0JAAJ/Or1FABRRRQAUUUUAFFFFABRRRQAUUUUAFFFFABRRRQAUUUUAFFFFABRRRQAUUUUAFFFFABRRRQB558SrS407xv4W8YQwzSwWsrWV75SF2SKTo2ByRu61Svvhbc3Xg3xVoK61Cra9frdpN9mJEIEivtI3fN93GcjrXqFFAFPU9L07VLH7Dqlja39twTFcRLIhI6HByKo6Z4R8K6XfR32m+G9HsrqPOyaCyjjdcgg4YDIyCR+NbVFAHMfEPwrJ4n061NjqLaZqthcC4sbxU3+U44OV7gjgisfwv8ORaWHiFvEerPrGqeII2hvbtYhEBGVKgIvIXrn6geld/RQB5LB8KvEVzBp+i6944kv/AA3YSrJDZJZrHKQh/dq0mckD/OKl134T6he3l/p9j4qlsfC2pXS3V5pa24Zi/G7ZJnKg7QcYP8q9VooA43xt4IbV00m70HUjomq6RxZXKxCRFQjBRkP3lx2rk9X8L6l4T8G+I7yfULjxB4q8SlbLzkt9oLP8ihVGQigEkknHAr16igDL8I6SuheF9M0dSD9itY4CR3KqATWpRRQAUUUUAFFFFABRRRQAUUUUAFFFFABRRRQAUUUUAFFFFABRRRQAUUUUAFFFFABRRRQAUUUUAFFFFABRRRQAUUUUAFFFFABRRRQAUUUUAFFFFABRRRQAUUUUAFFFFABRRRQAUUUUAFFFFABRRRQAUUUUAFFFFABRRRQAUUUUAFFFFABRWdqmtabpkyw3twY3ZdwGxm4zjsKk0rVbHVBIbKYyCPG7KFcZ6dR7VxrMcJKv9XVWPtP5bq/fbfY1dCqoe05Xy97aF2iuUh8Z/bHefS/D2ralpiS+UdQt1j8tiDhiqFhI6g8ZVSDgkZHNaT+JdKt575dQu7Wwis5REZZ7uIKxKF+gbK8AnDAHAJxjmuwyNmiub0rxZaX2tatb+Zarp1jBBcJfCcGOVJED7s9AMHrk5rY0jVdM1i0+2aTqFpf224r5ttMsibh1GVJGeaALlFU9b1Oy0bSrjVNRlMVpbJvlcIW2j6AEmuW034qeB9Q1G20+01eSS4uZVhiX7JMNzscAZK4HJ71LnGLs2b08NWqxcoQbS7I7Wiua8S+LP7I1pNJg0S/1O4a0a7b7O8ShI1JBz5jrk8dBmraeKdBXw/Z67eanbafY3aqYpLyQQgkgnb82OeDx7GqMDaoqnBq2l3HmeRqNpL5USzSbJlOyNhlXODwpHIPTFV5PEWgR3Vpaya3pyz3qq1rEblA04b7pQZywPbFAGpRRRQAUUUUAFFFFABRRRQAUUUUAFFFFABRRRQAUUUUAFFFFABRRRQAUUUUAFFFFABRRRQAUUUUAFFFFABRRRQAUUUUAFFFFABRRRQAUUUUAFFFFABRRRQAUUUUAFFFFABRRRQAUUUUAFFFFABRRRQAUUUUAFFFFABRRRQAUUUUAFFFFABRRRQAUUUUAFFFFABRRRQAUUUUAcZ480vUL/UoJLO0eZFh2krjg7jVrwFpt7Yw3qXtvJB5hTbk4J4OcYPvXU0V81T4Yw1PNXminLn100tqrdr/iehLMaksN9Wsrfjvc8gn0rxJZ+FLPwvbabr8Oq6b5dvaX9hetHaSxhgd74deduQQVOD0yKuaj4a1W58VzTyaU81q3iW0u9zBSpiSBgXwT0DY969Tor6U888+1XRZZtb8ZSahpd/caffwWyRfZNpkkKoM7MkcggdfSt34eSa9Jo8w15bnKXDLatdRolw8IAwZFj+UNnPTsBXSUUAc38ULG81P4f6zYafbvcXU9sViiXGWORwM14H4K+H/jSy8ZaJeXXh27it4NQgklkZkwirIpJPzdgK+oKKwqUI1JKTex6mDzWphKMqUYpp9/Sx5r8RtImuvG9vezaTr97p/9lPbs2k3DROHLn5WKyISMHocimaLYa/oJ8M6rqOjT6itrps1k1tZohltSzq0b7SQpOxNjEHOT3ya9Norc8s8Q1Pw/q+jWGg2UNtHb3WvCXTruFX/1ETSmVOnB2KzL+NdfqlnqOneNbKTwzp+rRbza2t8TFEbKW2QkZLE7w6KzY24ycA5Fdrd6bY3V9aX1xbpJcWZY28h6xlhhsfUAVboAKKKKACiiigAooooAKKKKACiiigAooooAKKKKACiiigAooooAKKKKACiiigAooooAKKKKACiiigAooooAKKKKACiiigAooooAKKKKAP/Z"/>
          <p:cNvSpPr>
            <a:spLocks noChangeAspect="1" noChangeArrowheads="1"/>
          </p:cNvSpPr>
          <p:nvPr/>
        </p:nvSpPr>
        <p:spPr bwMode="auto">
          <a:xfrm>
            <a:off x="1684686" y="-2636895"/>
            <a:ext cx="6210378" cy="62103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IQAr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oeI9XtNB0O71i+8w21pGZJPLXc2B6DvXn1t8cPCt1CJrXSPE9xEejxaWzqfxBxXRfGX/kl3iH/AK82/mK8u+B3xP8ABXhn4eWmk61q0lveRyOzRi0lfAJ45VSP1oA9l8G+JLPxTpR1KxtdQtYhIY9l7bmF8jvtPatqvMfjN8QdQ8NeFNF13w41vNDfzIczQlt8TAEYGQQSD3rE1j4hePPDOvaBdeIrPSG0XWpFVILYN58CnH3mPBbBzgDHbNAHquo+IdF0/WbLR73UIYdQvji1gbO6Xr0/I1qV86fFMeMG+PvhyGO70cXjFn0hmifZHGTJgTdyeD932ro/HXxG8YeD/FOg6Ldw6fqE1zZlrmK2gbM9wSwRYyTkAnaOh70Ad74y8faD4T1jTNK1X7V9o1Jgtv5UQZck45ORjmurrwjW/GPjjT9Z8JWfijRtEivdRuWEqPbLK0ce/wCXawY7TjH49q6rxx4615/Hlt4E8E29k+qNH5tzdXmTFAuCcEDk8D9RQB6bRXmHgv4hatHreu+GfGtrbQ6tpFubrzbTPlzxBc5API4IP41g6P45+KfiDQpvGGg6TpFxpCTlI9NCu11KgIyQRxnnpjPtQB7bXMWHjjRb3x1d+DYRdf2nax+ZIWixHjAPDZ9x2re0u4kvNMtrqa2ktZJolkeCQYaMkZKn3HSvn2WbxBH+0trsfhm3tZNRng8tXuiRFCuxCXbHJAA6DuaAPouivHfD3xC8XTXviXwjrFvp0XijTbZ7i0liQmGYKAT8pOehB696l0j4oahcfAi88Z3P2QatbloCojIj84soX5c5/iHGe1AHrtFYvga61W+8IaXfa2Yf7QuLZJphEhVVLDOACT0zivOp/HnjTxT461Xw94Di0iC30kHzrjUAzeawOCFCnjnj8KAPX6K8J+FPiWO4TxV8QPE+oX/9paazxz2SykW8UeBgKnTORjNSr8QPidJ4Sb4gJpuijw8H3Cxbd9pMO7G/d0/r7UAe40V5D8UPijqGkaB4R1zw3HbyW+tOTJHNHuYrtUhRyMNk470yfx3468O/EDw/pXiq10htP1+QJbpaB/MgLMqgMx6kF1zxjnrQB7DXMnxxoo8fr4Jxdf2q0RmB8r91t2lvvZ9FPauS8c+PPEcnxEg8B+CLexbURF5t1c3gLRxDAOMLzwCMn3xiuJ8JXWtXX7Ttv/wkFtBb6nDZyRTiBsxuRE5Dr7EEUAfRNFeS3fjjxl4p8Z6roPw/h0qK30jK3N3fhmWV8kbV2n1Bwfx4p+jfE3UtS+HHie/ks4LTxD4fV0uIyN8RcZwwGeh2njP40Aer1Fd3ENpay3VzKsUEKGSR2OAqgZJP4V5L8K/Hnjzxne6ZMukWo0aNCupXoXZvlxnEYLZwOhxnpVv9p3Wp9N+HP9n2r7Z9VuUteDg7OWb8DtAP+9QB0+nfEPw1d+D5PFkk89lpKSNGst1HsMhBx8oyc8ggVl6D8YPB2r6vb6YH1CxluSBbve2phSUnptY9c1neLPhfcaxo3hPRbW+todK0XyzPA4P78gDJ4HXjv6mue/a0fTYfC2iWMUSLqP2sG1WNcMsSoQcY7ZKceuKAPYvEet6X4e0mbVdYu0tbSIfM7evYD1Ncf4f+L/g/WNVt9NV9QsZbo7bZ721MUcx6Dax61wXx9e+vJ/AXhu+OTPJG90M8O/ygg/kfzre/ai0q0X4Z211bwxwyaddxeQyDBRTldo9uR+VAHrd5c29nay3V1MkMESl5JHOAoHcmud8BeOdC8bJfSaG1yyWUojkaWPYGJzgrzyOK5jX/AA/d/EXwD4ZurnV5rawazW71COMkNdbogVX6ZyTXNfskqsdj4njQYVb2NVHoBvxQB6J41+I3hnwlexafqE1zcX8gDLaWcJmlweh2irXgrxvoHi63uH0eeUzWxxPbTR+XNH9VNeVfC4LcftH+MZNRAe6jeUWvmdQgcgbc/wCzt/CpLq+tNL/axto9PYKl7Z+TfKn8UpRzz/3zGaAPV/BXi7SPF1nc3GlmdGtZ2gnhuE2SRuOxXJrfrxXTZf8AhFv2mL2whJWz8QWwmZP+moGc/nur2qgAooooAKKKKACiiigAooooAKKKKACiiigAooooAKKKKACiiigAooooAKKKKACiiigAooooAKKKKACiiigAooooAKKKKACiiigAooooAKKKKACiiigAooooAKKKKACiiigAooooAKKKKAOR+Mv/ACS7xD/15t/MVgfsyj/i0tjkf8tpP5133iPSbTXtDu9HvvMFtdxmOTy22tg+h7V59bfA/wAK2sIhtdX8T28Q6JFqjIo/ADFAGP8AtYf8izof/YRX+lZv7RX/AB7+A/8Ar4T+SV3dx8JfDV14ei0O6vNaubaK7+1o816XkD4AxuI+7wOK1fF/gPQ/FKaUuqG7A0tw9v5Uu3kY+9xz0FAHm3xanhsv2iPAt9eSpBbJAA8shwq/NJ1PbqPzpnxGmt7v9obwTNBLFPEQpV0YMpw57ivTPiB4A8N+OILePXLeUvb58qWF9jqD1GcHiszS/hP4U03UdFvrX7esujDFqDOCvXPzDHPNAHFfH7/kqfgb/rsP/Q6xLzQZtS/aX1nT7jXtV0NruHzbeexm8mVxsX5AxByDtb8q9m8V+B9E8Ta5pes6kbsXOmNut/Kl2rnOfmGOab448A+HfGEsFxqkM8d5b8Q3drKYpkHoGHagDzfSNJ8G6B8SNXlu/EnifXdV0/TZP7Q+1lJ0aBlXKlgMk4wMZ7H0rnJfDkuheEJ/iF8MPGV3aaTzM9hOQBwcbSM4J9AwPavbfBvgPw54UtbqHTbWSR7zi5nuZDLLMPRmPUcn865yT4J+CGunkVNTjtnk8xrJLxhbE/7lAHUfDTXbrxL4G0rW72JYri6gDSBRhS3QkexxmvK/DU8MP7VutrLIqNLbFIwxxubYhwPfANe42dtb2dpFaWsKQwQoEjjQYCqBgAVxuu/C7wrrWpajqV5HeC9vpY5WninKPCyKVBjIGV4PPWgDz7SUXVv2sdVuLVhLb29lsmYcjIiRCv5gj8K4ltPul8c3vwq8tvst34jiuiQMgQAMzj8mB/4DXu2l+HfDHwt8Napq+n2V3PsQzXMrOJLiYDtuOP6Vxfwmlbx58WNS+Ig0qSy063tFtbPzAAzucgscZBO0sDg9xQB7WihUCqAABgAV82+HLzU7X4neLdS8A3mhwQvOYZodZuPK3Pk7mQAZwGU/nX0jLvETmMAvtO0HoT2r5Rj0/wAFXHiXXZPi22raZq73jNGIIGWJkzxjYjZ4xzQB1uo+BZtA+BnieRdUt9U1O9dbq8e1bcgAP3Bjr1zmoPD3hbSZvgvb+INW+IHiyHSvspFzZW16phX5iPLWMjvx8p9at/ALQtnjjWptCj1N/Bklt5KG/QqJmIHAU8HHzfgRmu3b4KeBjeGXydQFqZPMNgLthbE5z9ygDy/4oWmmWXgr4ZwaNNez6f8A2gXt5LxQsrIzIRkAAd+Paut+Pf8AyVj4Y/8AYS/9rwV6F4y8B6D4qTSY9RW4iTSZRLapbSBACMYBGDkfKOKk8VeCtG8Sa9omtaiboXWizeda+VLtXduRvmGORlB+tAHlnhwjTP2rdYivpArXdsxgZj97cqMFH4fypbe6guv2tlNvIsgis2jcqcgMIXJH6ivSfHXw78N+Mbu2vNUjuoby2GI7m0mMUoHpuFQaB8MfC2h+JbPxBpsV1FeWluYFzNuVwQ2WcEZZjuPOfSgDxv4OeFJ9X8U+KtNm8V6/oV5aXR8xNOuvIMvzMCzAg5xitSx0zwvaeC/iNN4e1rXNVuFtWhvpr/YVaQE8qwALHg816f4t+F/hbxJq51e5W9sr512yz2NyYWlH+1jrV6z8B+HLLwZdeE7O1e3066RlnKP+8ct1Yt60AYn7OQC/CDRtoA/1p4/66tXLftUK8dt4Wvm3C3h1MB/TJGR+imvVfB/h7T/Cvh+20PSzMbS33bPOfc3LEnJ+prB+NnhZ/Fvw9v8ATreMveRAXFqo6mROdv1I3L+NAGp458W6T4O8PvqmqSgYXEMCn55n7KorzD4feENc8c+L1+Ifjq3MNuhDabpzg4AHKkg9AOvueelaWh+HfDvxf8E6FqmuzX4vbCH7NMsFxsKyrwxIweSRkexFaX/Cl/DmMf294tAxgf8AE4egDmf2mIpbHxF4P8Qni1t7sRyNj7nzA5P4E/lWn+1Dqlo/wxt7e3mjmfUbuL7OEOS6jLZHtwPzFej6r4a0jVvDY8P6pbG9sRGseJmLMdowG3dd3vXLeH/hB4O0bVbfUUjv72S1O62S9ujLHCRyNqngUAdF4a0+TSvh9p+lyrtktdMSFlHYrGBj9K8s/ZM/49fFP/X8n/s9eo+N/COn+LrSC11C81O1SByymyujCWyMYYjqPauZ8N/Bvwt4f1W31HTb7Xo5IZlm2G/PlyMpyN6gDcPrQBleJdD8CeMvidNZ2ur6po/iqyQGWewcQs4HGMkHJAxyB0rmfCnhvTbf9pKC10dpr2DSLJpr65uJPNeSdkZSzMe+XT6Yr1Dxn8NfDHirVE1W+ju7XUEUL9qspzDIR2yRWj4M8H6B4OspodHtzGZTunnmffJIR3Zj1oA808dMtx+034Tjhj+eC0/ekd+WOT+BFe2V458LLd/F3xW8QfEJlJ0+Emx01yOHC8Mw9sAc+pNex0AFFFFABRRRQAUUUUAFFFFABRRRQAUUUUAFFFFABRRRQAUUUUAFFFFABRRRQAUUUUAFFFFABRRRQAUUUUAFFFFABRRRQAUUUUAFFFFABRRRQAUUUUAFFFFABRRRQAUUUUAFFFUtevv7M0O/1Ly/M+y20k+3+9tUnH6UAXaK+evhjoN58UtH1TxFrfi7V4tTFw0cEVpdGOO34BXKDqOenpXpHwUm8Y/2Bdaf4xtZ1nsrgxW11MMNcxgkA468Y69wRQB3tFcNd/Fv4e2urNpk3iKHz1fYzLE7Rg/9dAu39a6HxF4n0Hw/o66vq2pwW1k+PLkJ3eZkZG0DJbjnigDYorl/CPxA8I+K5JotD1iO5miUu8TRtHJtHUhXAJHuK8sf4xWEPxjlafxFcL4Vit2jMYtXI84ZB+Xbv6jr0oA97orwLUPjJp8fxeilXxFcL4UjtisqC1fHm4/u7N55z04rqIf7BvPjtY6hB4x1A3z2Qmj0f7PKIXjaFsOW+6Dht2CM5FAHqtFcd4l+J3gjw7qp0vVtcjiu1OHjSJ5Nh9GKAhfxrkv2jtYS5+EsGqaJqTGGe7iMdxazFdynPdTQB69RXnfhb4m+C44dJ8P3HiCP+0zbxRuGVyvmbQCpkxt3Z9T1r0SgAorw34YXt7L+0P4vtpby5kgRpdkTzMUX952UnApfiLeXkf7SXhW1jvLmO3eOLfEszBG+Z+qg4NAHuNFeXaDb6Mfjxqk8Hi/ULjUlt2EujtBIIYgQnzBydpIx29a6PxV8SvBXhnU/7N1jW44bvALRRxPKUz03bAdv40AddRXjHjDx3qPijwB4zudJ0x7fQrW2eO01ZLra80isAdqDDAdec1L8L/iZ4S0P4e+G9O8QeINuoy2xZ94klIzIwG9wDt/4ERxQB7FRVDVdY0vS9IfV7++gt7FEDmdnG3B6YPfNYPhT4keC/FGo/wBnaLrSTXeCVieJ4mfHXbvA3fhQB1tFcvqnj/wlpet3+jahqy215YQC4uVeJwqIQCDuxtJwRwCTW3oWq2Ot6RbarpsxmtLlN8TlCu4Zx0IBHSgC7RXgXhg6j8YvG+tXN7rWpWHhzTn8q1t7GcxM5JOCWHfABP1rQ8Davq/gj4wP8O9T1S51LSryLzbCW5bdJGSpIy3U5Ksv1waAPbaK5/SfGfh3VfE974bsb5pdUsS32iEwOoTBwfmI2nn0NO0Dxh4f13WtQ0bS71pr3Tzi5jMLqEOcdWAB59CaAN6iuH1n4s/D/SNSfTrzxBH9ojba4ihklVT6FlUgfnWb8dNXhu/ghqmraLqBaKQW7Q3FtKRkG4jBww59RQB6VRXh/igaXd/CXwC2u+MNR0FntrcpNBFLM9w5iT5WKnP4n1qh8e/G1pHfaJ4Ps/EN5aQwzRrrMsMciukRC4bIHzfKWbCknIFAHv8ARXgl5ZeCZE8INpnxB1+1tZp2ezWVJ5muz5hyHY42jII+YV674w8Y+G/CNvFN4g1OOzEpPlrtZ3fHXCqCT+VAG9RWD4R8YeG/FlpLdaDqkV2kJ/ejBR09yrAED3xWFf8Axe+HljqTafP4iiMyPsYxwyOgP++qlf1oA7uivLfjr8QLbQ/BCtomteTqd+iyWEsKFxInchsFR+NY2oeL/DfjH4Ost54wvtOlsvsy6jfQ2kpkSVjwMKBuyVPK8UAe10VzGialo3hz4c6Xe3ut+bp1vYwgX9zlWmXYMMQedzdcdar+FfiV4K8T6j/Z+j63HLdnO2KSJ4mfH93eBu/CgDr6K5jXfH3hPQ9cfRtV1UWt4kBuGV4n2iP13Y2/hnNO8G+O/Cvi+WeLw/qq3UsA3SRtG8bhc4ztYAkZxyPWgDpaKKKACiiigAooooAKKKKACiiigAooooAKKKKACiiigAooooAKKKKACiiigAooooAKKKKACiiigAooooAKKKKACiiigAooooAKKKKACiiigAooooAKKKKACiiigAqO5ELW8i3HlmEqQ4kxtIPXOe1SVn+JNJt9d0G90e6Z0hu4WiZkOGXI6j3HWgDxPWvg5rGkX8viD4Y+JHtw5LLb+cRkddoccMPZgfrSaH8Tdd1r4WeMbLV4/L1zSrVo2mjXaWDHYSQOAyk9q1vCen/FzwLpL+G9O0LTNesYmf7HdterEYwSTyrcnk5xxWn8OvhdLp/h/wAQjxNcRzan4iSRbsw8rCrZ4X1OTn8BQBnfCDwroerfs/pYaltgh1LzZLq4+UMCJGAbLDAIAABrlvF2l2MXxT+H/g2O6k1HRrJEaMyuriXMhJzgYP3cfQ4q/b+DfipY+Cbv4cW+nadPpM8rKmqNdqPLiZtxGz73J59s4rb8XfCvU7XTPCl74Rmhk1bw2FVUlbatwA288n/az17E0AZPxhCaL8ePB+o6bGlvcTqqzFBgSDcy/N68cfgKs6T/AMnYX3/Xkf8A0XWhpvg/xl4t+Jmn+LvG2m2ekWulxhbayiuFnLsMnJK8YySefYVX+Ivg3x7Z/FBPG3gSG0uZZbcRSxzOqhTgg5DMMggjoe1AFaf/AJO1X/rwH/opaX/m7aL/ALB5/wDRT0eOfBvxIHjPSvHPhq3sZtYNhHHews6KqyhQH4ZgCvHY1f8AD3hPxo/xq0/xhrWnQRwf2d5d1LFMm1ZdjjAXcWxkj1oA5JJNa+F/iXxH/wAJB4Tk13RdYmdnvY1yWjJPU84HPIPfvU/xPvPCl5+z5byeDYjBpg1FB5LElo353Kck+1dFZ6N8U/Cj6zo+madbeJ9Lv5Xa3uLu/CvAGGMMH5OB26ZrK1X4T+IrP4LHw7YRw3+sXOoreTxpKqIn+yCxA4oAp/G+xs7H4VeBvsttFEYXhEZVQCMqpP5nk+9e/aUzPpdo7HLNAhJ9TtFeV/FzwX4k1/wD4Z0rSrBZ7yxeI3CGdE2bVUHliAeh6V6rpsbw6dbQyDDpCisM9CAAaAPnPw5oEniL4/eL7OLXtX0YpNM/nabP5UjfP90nB4p2s6DJ4e/aI8K2UuuavrLN5Unn6lP5si5ZhtBwOOP1rufAPg3xFpXxq8S+JL6xWLTL5pDbzCZGL5fI+UHI49RR428G+ItS+OXh7xNZ2KyaVZpGJ5jMgKkMxPyk7j1HQUAY/hD/AJOn8Rf9eh/klYHgDW9D8FfEvxtH45nhinuHfy3lQSeYhYnYMZ5KkDHfFdzonhTXtO+Omu+Lry0WLRZrVhHciZCSdq/wg7h0PUV5l4Kh8f3l9rupeB9I0/XdKuNRkP2nVYYi7ODnje4PAPbtigC34KsdRtv2dfHFzcQywWN0Wks45AR8vygkZ7ZH6Vf1DTbGP9kKG4S1jEzeVcF9vPmG5CFvrtOPpV608TeMPGnh7xZ8OtX0O1t9eiscQRwERoTkfKcnaOOQc4rfv/BfiSX9m2HwdHYKdbWKJTb+emMrcBz8+dv3RnrQBwPxX1G6n8C/DHSzBJdRT2dvPLCpwbhtiAJk8ev51seN4vGniHWPDeoaZ8MdR0W40a5RllFxC+YgR8nGOBj+ddN4r+G2ra38MvCdrbtFaeIdAtoCiSOChdUUMhYZHVeD0obR/ib4w8RaK3iS0g8OaZpkgluBaX4drxhjjCHgH0PQE0Aczqug2PiT9qm+03VYxNZrZRXEkLfdkKQx4Vh3HzV7pJYQ2uhS6dpdrFbRLA0cEMKhFXIOAAOBzXntj4R1+L9ou+8XPZKNFl08QpcecmS/lxjG3O7qp7V6jQB4N+yDxpfiBDwwu0yD1+7R8RsSftP+FI4/mdYYWYDqBukP8gauX/hrxZ8MfFGs+KfCdna6rod4jTXVlLOImixk5BPpk9MnFTfBXRLrxV4jf4sa5cWzz3SNHZWsJyLcAbTn0OM8f7WaAM34W8ftIeMc/wB6X/0OnfBaSCP4rfEGW4kCQLvaR92AqhuTntxWjf8AhTx14d+LmqeK/DOkWWr2upptImulh8knGSc8nBz0zkVD8Nvhz4osdV8aJ4gjjii1y0lhS6ilUhmkzuIUHIA3HGcdKAMOHxJ4c/4RfxDpfgD4c399pcyv9rvTIAoIH3jvySB1wDWdpTM37IerBmLBb2MLn08+Gug8JeEPijo3hLUPAsOm6ZBY3DyEaqbpSQrDkCMcknpk4xmptM8AeLYf2d9U8ISaWi6xLeK8MH2mMh0EsTZ3bto4VuCe1AHP/Ff/AJI78Mf+udt/6LjrqfjZ/wAjx8Lv+wpF/wCjIab8QPAXirVvhv4F0ew01Zb3SkgF7GbiNfLKogPJOG5B6Zre+KHhPXtb8U+A77TbJZrfSb+Oa9YzIvloHjJOCctwp6Z6UAc1+0D/AMlO8Df9dx/6HUeF1r9q7ydQTzYtOtT5CPyoIjJBA+rZ+oFdH8X/AAh4g8QeOvCuqaTYrPaafLuuXMyJsG7PRiCfwpnxB8GeJbX4j2HxA8GW8F9eJH5N1YzTCISLtIyGPHQ/gQDQBsy+E/COj+L9d8VS6m0Mt1ZsL+zEyqix7RubaBuBPXOerV5XqHiPRJvhpr2k+B/h1fnQWV2l1F5AFjcYxId+WOOuAeK6rSvhr4j1658WeIPFf2fT9U1y0NpBbwy+YLdOMZYcH7qjj0rL0fwj8VIvh1d+ADpOmWlntkxf/alZpl6iNUHQsRjc2MA0AZGsMz/sj2JZixE4Az6CV8V0PxW/5Nn03/rlafzFaVl8Pdcvv2fU8G30EVnq8Zd0jeVXXcJGK5ZSRyD+tc5eeFPi5q3wyu/Cmr6TZMluIVsFSeIO4Vxnc2/HC/SgDO+LM0l14a+GOhyFhaTwW7yjPD/Kgwfw/nW1+0xb2+h3/g7VNLt4rW6tbnZE8a7SFXaVU46gY/nXQ+OvhvqniH4ceGrW1aO217Q4YWjV2G0uqqGQsOOq8HpWbf8AhPx/4/8AE2gy+NNJsdH0vSG8yVYrpZmunyM/d6Z2jg9AT1oAoeLLWC9/aj0SO6jWVBbJJtYZBIXjIqxpCLD+1hfLCojElkzOF43Hy+/5Ct3WfB/iC4+PuneKobFW0eC2Ebz+cgIO3GNud36U6y8I+II/2g7jxY9io0d7QxrP5yZLbMY253dfagD1OiiigAooooAKKKKACiiigAooooAKKKKACiiigAooooAKKKKACiiigAooooAKKKKACiiigAooooAKKKKACiiigAooooAKKKKACiiigAooooAKKKKACiiigAooooAKKKKACiiigAooooAKKKKACiiigAooooAKKKKACiiigBHVXQoyhlIwQehFeav8HtLt7+4utB8TeJfD6XDl5INOvfLjJJz0IJr0uigDlvAngTQ/B5uptP8AtFxe3ZzcXl1KZJZPqf8ACupoooAKKKKACiiigBsiJJG0cih0YFWUjIIPUVyvhz4c+DvDuvNrmjaQLS9YMu5ZpCoDdQELbR+ArrKKACiiigAooooAKKKKACiiigAooooAKKKKACiiigAooooAKKKKACiiigAooooAKKKKACiiigAooooAKKKKACiiigAooooAKKKKACiiigAooooAKKKKACiiigApHZUQu7BVUZJJwAKWkdVdCjqGVhggjIIoA5nwv468PeJtdvtJ0aeW5ks40keYRkROrdNjH73II6Ua74203S9QurGOx1PU5rOHzrwWMAkFuvUbySOSMkAZPFYXhyGK3+OPiCGCJIok0m0CoihVUZbgAdKX4VHZr/jkXRxKur7pN55C+WNufbFAG7d+N9ES202WxNzqsmpp5tpBYx75JI+74JACjuSRV/wr4i07xJYyXOnmVGhlaG4gmTZLBIOquvY1438AVaPxZYiUt5cmjTNZ7u8X2uX7vtjFd38Nwp+IXj6SJswte2446bxEd39KAPQKKKDnBxjPbNABRVbdff8APK2/7+N/hRuvv+eVt/38b/CgCzRVbdff88rb/v43+Fcp8T/Gd74K0S31JtNt7zzrkQbBOVxlWbOdv+zTSuOMXJqMVq9PvO0orwf/AIX/AHf/AEK8H/gYf/iKP+F/3f8A0K8H/gYf/iKj2lP+Zfed39l43/n0z3iivB/+F/3f/Qrwf+Bh/wDiKP8Ahf8Ad/8AQrwf+Bh/+Io9pT/mX3h/ZeN/59M94oryz4b/ABWvPGHiT+xxocFp+4ebzPtJb7pHGNvvXpW6+/55W3/fxv8ACr6JrZnHUpzpTcJqzXT8SzRVbdff88rb/v43+FG6+/55W3/fxv8ACkQWaKrbr7/nlbf9/G/wo3X3/PK2/wC/jf4UAWaKrbr7/nlbf9/G/wAKN19/zytv+/jf4UAWaK8o1z416XpGtXulT6LeyS2c7wOyOm1mViCRk5xxVP8A4X5o3/QB1H/vpP8AGsXiKa6noxynGSSaps9jorxz/hfmjf8AQB1H/vpP8aP+F+aN/wBAHUf++k/xo+sUv5h/2Pjf+fb/AAPY6K8bb4+6MFJ/sHUeB/eT/GvVbC7vLywt7yOGBUniWRQ0hyAwyM8e9VCrCfws58Rgq+GSdWNrl+iq26+/55W3/fxv8KN19/zytv8Av43+FaHKWaKrbr7/AJ5W3/fxv8KN19/zytv+/jf4UAWaKrbr7/nlbf8Afxv8KN19/wA8rb/v43+FAFmiuC+IPxJt/BeoW1lqOmTXL3EXmqbdxgDJGDux6VzP/C/NG/6AOo/99J/jWUq9OLs2d1LLMVVgpwg2mex0V45/wvzRv+gDqP8A30n+NH/C/NG/6AOo/wDfSf40vrFL+Y0/sfG/8+3+B7HRXjn/AAvzRv8AoA6j/wB9J/jXdeAvF3/CZaK+q6fY/Z4lmaEpO/zZABz8uRjmqjWhN2izGvl+JoQ56kLI6miq26+/55W3/fxv8KN19/zytv8Av43+FaHGWaKrbr7/AJ5W3/fxv8KN19/zytv+/jf4UAWaKrbr7/nlbf8Afxv8KN19/wA8rb/v43+FAFmisbxJrE+haFeavc20csNrGZHSOQ7iB6ZAFea/8L80b/oA6j/30n+NZzqwg7SZ14fA4jERcqUbo9jorxz/AIX5o3/QB1H/AL6T/Gj/AIX5o3/QB1H/AL6T/Gp+sUv5jf8AsfG/8+3+B7HRXjn/AAvzRv8AoA6j/wB9J/jWt4R+L1h4m8Q2uiWej3cM9yW2vM67BtUtzgk9BQsRTbsmTPKsZCLlKm7I9Noqtuvv+eVt/wB/G/wo3X3/ADytv+/jf4VseeWaKrbr7/nlbf8Afxv8KN19/wA8rb/v43+FAFmiq26+/wCeVt/38b/Cjdff88rb/v43+FAFmiq26+/55W3/AH8b/CvOfFnxg0/w34gutFu9Hu5p7YgO8TrtOVB4yQe9ROcYK8mb4fDVcRLlpRuz0+ivHP8Ahfmjf9AHUf8AvpP8aP8Ahfmjf9AHUf8AvpP8aj6xS/mOv+x8b/z7f4HsdFeOf8L80b/oA6j/AN9J/jR/wvzRv+gDqP8A30n+NH1il/MH9j43/n2/wPY6KyPD2rXGt6HZavb20UcN5CsyJJIdyhhkA4GM1e3X3/PK2/7+N/hWqdzz5RcW4vdFmiq26+/55W3/AH8b/Cjdff8APK2/7+N/hTJLNFVt19/zytv+/jf4Ubr7/nlbf9/G/wAKALNFVt19/wA8rb/v43+Fc94+8Xf8Ibo8eqahYm4iknEIWB/myQTn5sDHymlKSirsunTlVmoQV2zqqK8c/wCF+aN/0AdR/wC+k/xo/wCF+aN/0AdR/wC+k/xrL6xS/mO/+x8b/wA+3+B7HRXjn/C/NG/6AOo/99J/jR/wvzRv+gDqP/fSf40fWKX8wf2Pjf8An2/wPY6K4P4e/Ee38bXt3a6dpk1s9rGsjm4cYIJI4259K7Pdff8APK2/7+N/hWkZKSvE4q1CpQnyVFZlmiq26+/55W3/AH8b/Cjdff8APK2/7+N/hVGRZopse/YPMChu4U5FOoAKKKKACiiigApsqCSJ42LAMpUlWKkZ9COQfenUUActZ+AtAtNXOrQyaz9uYKrzNrF0zSKvRWzJ8yj0ORU+teC/D+rX899c291FPcxeTcNa3ktuJ0/uyCNgHH+9muiooAwtV8JaDqEdislm1sdPTy7R7KZ7Z4ExjYrRlSFwBxnFXdA0bTdB04WGl2wgh3tI2WLM7scl2Y5LMe5JJrQooAKKKKACiiigAryb9qD/AJErTv8AsIr/AOi5K9Zryb9qD/kStO/7CK/+i5KH8MvSX5M6cF/vVL/FH/0pHzrRRRXz5+ohRRRQB6X+zb/yUj/txl/mlfTFfM/7Nv8AyUj/ALcZf5pX0xXuUP4EPR/mz86zz/kYVfl/6SgooorQ8oKKKKACiiigD47+I3/JQfEP/YTuP/RhrArf+I3/ACUHxD/2E7j/ANGGsCvBn8TP1TD/AMGHovyCiiipNhsn+rb6GvtTwx/yLWl/9ecP/oAr4rk/1bfQ19qeGP8AkWtL/wCvOH/0AV34HeR8rxR8FP1f6GjRRRXonx4UUUUAFFFFAHz3+1H/AMjTpX/Xkf8A0Nq8gr1/9qP/AJGnSv8AryP/AKG1eQV4uI/iyP0fJ/8Acqfp+oUUUViemFfSP7Mv/JPp/wDsISf+gpXzdX0j+zL/AMk+n/7CEn/oKV1YP+KeFxF/ub9UepUUUV6x8EFFFFABRRRQBy3xa/5Jtrv/AF6N/MV8ijpX118Wv+Sba7/16N/MV8ijpXmY740fa8M/7vP1/RBRRRXEfShXbfAv/kqmjfWX/wBFPXE123wL/wCSqaN9Zf8A0U9aUvjj6o5Mf/utT/C/yPq2iiivcPzAKKKKACiiigAr5P8Ajd/yVHWv+uif+i1r6wr5P+N3/JUda/66J/6LWuLHfAvU+j4Z/wB5l/h/VHGUUUV5h9uFFFFAH198LP8AknHh/wD7B8X/AKCK6Wua+Fn/ACTjw/8A9g+L/wBBFdLXu0/hR+W4r+PP1f5hRRRVnOFFFFABXlf7Tf8AyIVp/wBhFP8A0XJXqleV/tN/8iFaf9hFP/RclY4j+Ez0cp/32n6nzhRRRXin6SFFFFAHsX7LP/Iw63/16R/+hmvoGvn79ln/AJGHW/8Ar0j/APQzX0DXr4T+Ej8+z/8A36Xy/IKKKK6TxgooooAKKKKACiiigAooooAKKKKACiiigAooooAKKKKACvJv2oP+RK07/sIr/wCi5K9Zryb9qD/kStO/7CK/+i5KH8MvSX5M6cF/vVL/ABR/9KR860UUV8+fqIUUUUAel/s2/wDJSP8Atxl/mlfTFfM/7Nv/ACUj/txl/mlfTFe5Q/gQ9H+bPzrPP+RhV+X/AKSgooorQ8oKKKKACiiigD47+I3/ACUHxD/2E7j/ANGGsCt/4jf8lB8Q/wDYTuP/AEYawK8GfxM/VMP/AAYei/IKKKKk2Gyf6tvoa+1PDH/ItaX/ANecP/oAr4rk/wBW30Nfanhj/kWtL/684f8A0AV34HeR8rxR8FP1f6GjRRRXonx4UUUUAFFFFAHz3+1H/wAjTpX/AF5H/wBDavIK9f8A2o/+Rp0r/ryP/obV5BXi4j+LI/R8n/3Kn6fqFFFFYnphX0j+zL/yT6f/ALCEn/oKV83V9I/sy/8AJPp/+whJ/wCgpXVg/wCKeFxF/ub9UepUUUV6x8EFFFFABRRRQBy3xa/5Jtrv/Xo38xXyKOlfXXxa/wCSba7/ANejfzFfIo6V5mO+NH2vDP8Au8/X9EFFFFcR9KFdt8C/+SqaN9Zf/RT1xNdt8C/+SqaN9Zf/AEU9aUvjj6o5Mf8A7rU/wv8AI+raKKK9w/MAooooAKKKKACvk/43f8lR1r/ron/ota+sK+T/AI3f8lR1r/ron/ota4sd8C9T6Phn/eZf4f1RxlFFFeYfbhRRRQB9ffCz/knHh/8A7B8X/oIrpa5r4Wf8k48P/wDYPi/9BFdLXu0/hR+W4r+PP1f5hRRRVnOFFFFABXlf7Tf/ACIVp/2EU/8ARcleqV5X+03/AMiFaf8AYRT/ANFyVjiP4TPRyn/fafqfOFFFFeKfpIUUUUAexfss/wDIw63/ANekf/oZr6Br5+/ZZ/5GHW/+vSP/ANDNfQNevhP4SPz7P/8AfpfL8gooorpPGCiiigAooooAKKKKACiiigAooooAKKKKACiiigAooooAK8m/ag/5ErTv+wiv/ouSvWa8m/ag/wCRK07/ALCK/wDouSh/DL0l+TOnBf71S/xR/wDSkfOtFFFfPn6iFFFFAHpf7Nv/ACUj/txl/mlfTFfM/wCzb/yUj/txl/mlfTFe5Q/gQ9H+bPzrPP8AkYVfl/6SgooorQ8oKKKKACiiigD47+I3/JQfEP8A2E7j/wBGGsCt/wCI3/JQfEP/AGE7j/0YawK8GfxM/VMP/Bh6L8goooqTYbJ/q2+hr7U8Mf8AItaX/wBecP8A6AK+K5P9W30Nfanhj/kWtL/684f/AEAV34HeR8rxR8FP1f6GjRRRXonx4UUUUAFFFFAHz3+1H/yNOlf9eR/9DavIK9f/AGo/+Rp0r/ryP/obV5BXi4j+LI/R8n/3Kn6fqFFFFYnphX0j+zL/AMk+n/7CEn/oKV83V9I/sy/8k+n/AOwhJ/6CldWD/inhcRf7m/VHqVFFFesfBBRRRQAUUUUAct8Wv+Sba7/16N/MV8ijpX118Wv+Sba7/wBejfzFfIo6V5mO+NH2vDP+7z9f0QUUUVxH0oV23wL/AOSqaN9Zf/RT1xNdt8C/+SqaN9Zf/RT1pS+OPqjkx/8AutT/AAv8j6tooor3D8wCiiigAooooAK+T/jd/wAlR1r/AK6J/wCi1r6wr5P+N3/JUda/66J/6LWuLHfAvU+j4Z/3mX+H9UcZRRRXmH24UUUUAfX3ws/5Jx4f/wCwfF/6CK6Wua+Fn/JOPD//AGD4v/QRXS17tP4UfluK/jz9X+YUUUVZzhRRRQAV5X+03/yIVp/2EU/9FyV6pXlf7Tf/ACIVp/2EU/8ARclY4j+Ez0cp/wB9p+p84UUUV4p+khRRRQB7F+yz/wAjDrf/AF6R/wDoZr6Br5+/ZZ/5GHW/+vSP/wBDNfQNevhP4SPz7P8A/fpfL8gooorpPGCiiigAooooAKKKKACiiigAri9S8bX/ANt1uHQ/D39pRaIMXskl4ICX2bysY2tu+XHUjk12leIahod54y17xjqul61H4citG+yXNo3K3pRd2+5yRsU8DI52g80AehX/AI4tP7M0O40azl1K611A9hbbxFldoYs7HO0AEZ4PNWfCfig6xqmpaLf6edN1XTmXzoPN81HRhlXR8DIPI6DBrz7QNUW98T/DrX5tPTS7W70ue1ihAxGknG1Vz2IGR6iul8Plbz44eIr22y0NppdvZzuOnm7y+36hf50AegUUUHODg4PY0AFFVvKvP+fuP/vz/wDXo8q8/wCfuP8A78//AF6ALNeTftQ/8iVp3/YRX/0XJXqHlXn/AD9x/wDfn/69YXju1eTw1cfamgnRWQhWgHB3AZGScda5sbio4TC1a8ldRjJ2+TOjCJ/WKfLvzR/NHyFRXuf2Oz/59Lf/AL9L/hR9js/+fS3/AO/S/wCFfl3+v2E/58S/8CX+R+g+3xPaP4nhlFe5/Y7P/n0t/wDv0v8AhR9js/8An0t/+/S/4Uf6/YT/AJ8S/wDAl/kHt8T2j+Jy/wCzb/yUj/txl/mlfTFeY/D22jTxDm2jhgk8h/mEQ6cemK9F8q8/5+4/+/P/ANevv+H83hm2CjWpwcUm1q79b/qfFZzGf1yUp7uz09LfoWaKreVef8/cf/fn/wCvR5V5/wA/cf8A35/+vXtnllmiq3lXn/P3H/35/wDr0eVef8/cf/fn/wCvQBZoqt5V5/z9x/8Afn/69HlXn/P3H/35/wDr0AfInxG/5KD4h/7Cdx/6MNYFb3xE3Dx94gDHJ/tK4ycYz+8NYNeDP4mfqmH/AIMPRfkFFFFSbDZP9W30Nfanhj/kWtL/AOvOH/0AV8Vyf6tvoa+zfDcd2fDmmFbpAPscOB5Wf4B7134HeR8rxR8FP1f6GxRVbyrz/n7j/wC/P/16PKvP+fuP/vz/APXr0T48s0VW8q8/5+4/+/P/ANejyrz/AJ+4/wDvz/8AXoAs0VW8q8/5+4/+/P8A9ejyrz/n7j/78/8A16APBP2o/wDkadK/68j/AOhtXkFet/tOrKvifSvNkVz9iPIXb/G3vXkleLiP4sj9Hyf/AHKn6fqFFFFYnphX0j+zL/yT6f8A7CEn/oKV83V9Gfs2JcN4AnMU6ov2+Tgx5/hT3rqwf8U8LiL/AHN+qPV6KreVef8AP3H/AN+f/r0eVef8/cf/AH5/+vXrHwRZoqt5V5/z9x/9+f8A69HlXn/P3H/35/8Ar0AWaKreVef8/cf/AH5/+vR5V5/z9x/9+f8A69AHP/Fr/km2u/8AXo38xXyKOlfWfxWjuh8OddL3CMv2RsgRY7j3r5MHSvMx3xo+14Z/3efr+iCiiiuI+lCu2+Bf/JVNG+sv/op64mu0+B4dviho4jcI2ZcErnH7p+1aUvjj6o5Mf/utT/C/yPq+iq3lXn/P3H/35/8Ar0eVef8AP3H/AN+f/r17h+YFmiq3lXn/AD9x/wDfn/69HlXn/P3H/wB+f/r0AWaKreVef8/cf/fn/wCvR5V5/wA/cf8A35/+vQBZr5P+N3/JUda/66J/6LWvqfyrz/n7j/78/wD16+VvjUGHxO1kOwZvMTJAx/yzWuLHfAvU+j4Z/wB5l/h/VHHUUUV5h9uFFFFAH198LP8AknHh/wD7B8X/AKCK6WuT+GEd0fh3oBS5RV+wRYBizj5R710flXn/AD9x/wDfn/69e7T+FH5biv48/V/mWaKreVef8/cf/fn/AOvR5V5/z9x/9+f/AK9Wc5Zoqt5V5/z9x/8Afn/69HlXn/P3H/35/wDr0AWa8r/ab/5EK0/7CKf+i5K9L8q8/wCfuP8A78//AF68v/aVS4XwJamWdZB/aCcCPb/A/vWOI/hSPRyn/fafqfOtFFFeKfpIUUUUAexfss/8jDrf/XpH/wChmvoGvnv9l9ZW1/WvKkWM/ZY85Tdn5z71735V5/z9x/8Afn/69evhP4SPz7P/APfpfL8izRVbyrz/AJ+4/wDvz/8AXo8q8/5+4/8Avz/9euk8Ys0U2MOEAkYM3cgYzTqACiiigAooooAKKKKACsfV/C3hnWLz7Zq3h/Sr+52hPNubRJH2joMsM45P51sUUAVdV03TtVszZ6pY217bEgmG4iWRCR0OCMUaVpunaTZiz0uxtrG2BJEVvEsaAnqcDirVFABRRRQAUUUUAFYfjr/kV7r6p/6GK3Kw/HX/ACK919U/9DFeTn//ACK8T/gn/wCks6sD/vNP/EvzPMqKKK/mo/QQooooA6L4ef8AIxf9sH/pXo9ecfDz/kYv+2D/ANK9Hr9y8Pf+RR/28/0Pjc9/3r5IKKKK+5PGCiiigAooooA+O/iN/wAlB8Q/9hO4/wDRhrAr2Xxb4L0W78U6rdTfavMmvJZH2y4GSxJxxWX/AMIHoP8A0+f9/h/hX5tX4yy2nVlCXNdNrb/gn6fh6sfZQ9F+R5dRXqP/AAgeg/8AT5/3+H+FH/CB6D/0+f8Af4f4Vl/rtln977v+Cbe2ieWSf6tvoa+1PDH/ACLWl/8AXnD/AOgCvn1vAeglSP8ATOn/AD2H+FfRGjRrDo9lCmdqW8ajPXAUV9Jw5nuFzSdSNC/u2vdW3PmOJpqUKdu7/Qt0UUV9UfIhRRRQAUUUUAfPf7Uf/I06V/15H/0Nq8gr1/8Aaj/5GnSv+vI/+htXkFeLiP4sj9Hyf/cqfp+oUUUViemFfSP7Mv8AyT6f/sISf+gpXzdX0j+zL/yT6f8A7CEn/oKV1YP+KeFxF/ub9UepUUUV6x8EFFFFABRRRQBy3xa/5Jtrv/Xo38xXyKOlfXXxa/5Jtrv/AF6N/MV8ijpXmY740fa8M/7vP1/RBRRRXEfShXbfAv8A5Kpo31l/9FPXE123wL/5Kpo31l/9FPWlL44+qOTH/wC61P8AC/yPq2iiivcPzAKKKKACiiigAr5P+N3/ACVHWv8Aron/AKLWvrCvk/43f8lR1r/ron/ota4sd8C9T6Phn/eZf4f1RxlFFFeYfbhRRRQB9ffCz/knHh//ALB8X/oIrpa5r4Wf8k48P/8AYPi/9BFdLXu0/hR+W4r+PP1f5hRRRVnOFFFFABXlf7Tf/IhWn/YRT/0XJXqleV/tN/8AIhWn/YRT/wBFyVjiP4TPRyn/AH2n6nzhRRRXin6SFFFFAHsX7LP/ACMOt/8AXpH/AOhmvoGvn79ln/kYdb/69I//AEM19A16+E/hI/Ps/wD9+l8vyCiiiuk8YKKKKACiiigAooooAKKKKACiiigAooooAKKKKACiiigArD8df8ivdfVP/QxW5WH46/5Fe6+qf+hivJz/AP5FeJ/wT/8ASWdWB/3mn/iX5nmVFFFfzUfoIUUUUAdF8PP+Ri/7YP8A0r0evOPh5/yMX/bB/wClej1+5eHv/Io/7ef6Hxue/wC9fJBRRRX3J4wUUUUAFFFFAHkniH/kPX//AF8yf+hGqNXvEP8AyHr/AP6+ZP8A0I1Rr+YMw/3ur/if5n6NQ/hR9EFFFFcZqIelexab/wAg62/64p/IV46elexab/yDrb/rin8hX6f4Z/xsR6R/NnzvEPwU/n+hYooor9cPlgooooAKKKKAPnv9qP8A5GnSv+vI/wDobV5BXr/7Uf8AyNOlf9eR/wDQ2ryCvFxH8WR+j5P/ALlT9P1CiiisT0wr6R/Zl/5J9P8A9hCT/wBBSvm6vpH9mX/kn0//AGEJP/QUrqwf8U8LiL/c36o9Sooor1j4IKKKKACiiigDlvi1/wAk213/AK9G/mK+RR0r66+LX/JNtd/69G/mK+RR0rzMd8aPteGf93n6/ogoooriPpQrtvgX/wAlU0b6y/8Aop64mu2+Bf8AyVTRvrL/AOinrSl8cfVHJj/91qf4X+R9W0UUV7h+YBRRRQAUUUUAFfJ/xu/5KjrX/XRP/Ra19YV8n/G7/kqOtf8AXRP/AEWtcWO+Bep9Hwz/ALzL/D+qOMooorzD7cKKKKAPr74Wf8k48P8A/YPi/wDQRXS1zXws/wCSceH/APsHxf8AoIrpa92n8KPy3Ffx5+r/ADCiiirOcKKKKACvK/2m/wDkQrT/ALCKf+i5K9Uryv8Aab/5EK0/7CKf+i5KxxH8Jno5T/vtP1PnCiiivFP0kKKKKAPYv2Wf+Rh1v/r0j/8AQzX0DXz9+yz/AMjDrf8A16R/+hmvoGvXwn8JH59n/wDv0vl+QUUUV0njBRRRQAUUUUAFFUfEN3cWOhX97aw+dPBbvJHH/eYKSBXzh4V1671TxPpVxrHxDkRdX027a9ZpliTT5NjKEAJABGeM4oA+naK8/wDgPruqa94Mll1O8N+ba8lt4L0rtNzGp4c/y/CvQKACiiigAooooAKKKKACiiigArD8df8AIr3X1T/0MVuVh+Ov+RXuvqn/AKGK8nP/APkV4n/BP/0lnVgf95p/4l+Z5lRRRX81H6CFFFFAHRfDz/kYv+2D/wBK9Hrzj4ef8jF/2wf+lej1+5eHv/Io/wC3n+h8bnv+9fJBRRRX3J4wUUUUAFFFFAHkniH/AJD1/wD9fMn/AKEao1e8Q/8AIev/APr5k/8AQjVGv5gzD/e6v+J/mfo1D+FH0QUUUVxmoh6V7Fpv/IOtv+uKfyFeOnpXsWm/8g62/wCuKfyFfp/hn/GxHpH82fO8Q/BT+f6Fiiiiv1w+WCiiigAooooA+f8A9p6C4m8T6UYYJZALI5KIWx87eleR/Yr3/nzuf+/Lf4V9P/Esn+07Xk/6n/2Y1ye4+pr8rz3jGeBzCrh1ST5XvfyXkfoOU1bYOmrdP1PDPsV7/wA+dz/35b/Cj7Fe/wDPnc/9+W/wr3PcfU0bj6mvJ/1+qf8APhf+Bf8AAPR9s+x4Z9ivf+fO5/78t/hX0b+zVHLF4AnWWN42+3yHDqQfup61i7j6mvRPhz/yAX/67t/IV9FwvxVPM8eqDpcujd732+R4uf1ebCWt1R0tFFFfpB8OFFFFABRRRQBy3xa/5Jtrv/Xo38xXyKOlfXXxa/5Jtrv/AF6N/MV8ijpXmY740fa8M/7vP1/RBRRRXEfShXbfAv8A5Kpo31l/9FPXE123wL/5Kpo31l/9FPWlL44+qOTH/wC61P8AC/yPq2iiivcPzAKKKKACiiigAr5P+N3/ACVHWv8Aron/AKLWvrCvk/43f8lR1r/ron/ota4sd8C9T6Phn/eZf4f1RxlFFFeYfbhRRRQB9ffCz/knHh//ALB8X/oIrpa5r4Wf8k48P/8AYPi/9BFdLXu0/hR+W4r+PP1f5hRRRVnOFFFFABXlf7Tf/IhWn/YRT/0XJXqleV/tN/8AIhWn/YRT/wBFyVjiP4TPRyn/AH2n6nzhRRRXin6SFFFFAHsX7LP/ACMOt/8AXpH/AOhmvoGvn79ln/kYdb/69I//AEM19A16+E/hI/Ps/wD9+l8vyCiiiuk8YKKKKACiiigDm/iJfa/pfh86loMdnK1q4luo7gkb4Ry4U9mx0rybTbbQNf8AFVndeJvhG2kWOqyqtrfeZhWd/u71UgfMcc4HWvdtRtbe+0+4s7pcwTRtHIM4+UjBrwS60fQNOvFjuPjYGWykD6dAZo5BbSIfl3gMc46YNAGpo/xE1jTddSG10bS7bwdFrLaLDHCpWWNlxtfA4wc/zr26vCvBPw7XVpLCbTvHFtrWgW2om+vFjjw0l3gZwRxj7p/OvdaACuOfxBruseKdS0XwymnQQ6UFS7u72N5Q0zciNEVl6DksSewx3rsa8QFl4W0vxF40t/GV1JZzyTm6sCbp4WmjZOsIBG98jGOTnFAHoPibxDq2nXmieHrFLG417UlYvI6sLeJUA3ybA27GTgDdn3p3hDxJqV14l1bwxrsNquo6eqTRzWyssc8L9GCsSVIIIPJrg9PbWNDvPAPiXxg0kKpp8tnfXE/y+Qz4MZlP8JwADnuOa6bwdLHrnxU13xNp+2bS47CHT4btDujncMXYow4YDIGRkZoA9CoooIyCMke4oAKKrfZW/wCfu5/76H+FH2Vv+fu5/wC+h/hQBZrD8df8ivdfVP8A0MVp/ZW/5+7n/vof4VjeNbcx+G7lvtE74KcMwx98e1eTn/8AyK8T/gn/AOks6sD/ALzT/wAS/M84ooor+aj9BCiiigDovh5/yMX/AGwf+lej15r4BTzNf2iR0/ctyp57V6D9lb/n7uf++h/hX7l4e/8AIo/7ef6Hxue/718kWaKrfZW/5+7n/vof4UfZW/5+7n/vof4V9yeMWaKrfZW/5+7n/vof4UfZW/5+7n/vof4UAWaKrfZW/wCfu5/76H+FH2Vv+fu5/wC+h/hQB5b4h/5D1/8A9fMn/oRqjV3Xht1y+XcWxcPyep+Y1Sr+YMw/3ur/AIn+Z+jUP4UfRBRRRXGaiHpXsWm/8g62/wCuKfyFeOnpXrWn2rNp9sftVwMxLwGHoPav0/wz/jYj0j+bPneIfgp/P9DQoqt9lb/n7uf++h/hR9lb/n7uf++h/hX64fLFmiq32Vv+fu5/76H+FH2Vv+fu5/76H+FAFmiq32Vv+fu5/wC+h/hR9lb/AJ+7n/vof4UAcX8TP+Qna/8AXH/2Y1yddR8RYzHqNsDJJJ+56uc9zXL1/PHF/wDyOsR6r8kfeZX/ALpD0CiiivmzvCvQ/hx/yAX/AOu7fyFeeV33w+hMmhuwnmj/AH7cIRjoPavt/D7/AJG6/wAMv0PHzz/dfmjq6KrfZW/5+7n/AL6H+FH2Vv8An7uf++h/hX7ofGFmiq32Vv8An7uf++h/hR9lb/n7uf8Avof4UAWaKrfZW/5+7n/vof4UfZW/5+7n/vof4UAc/wDFr/km2u/9ejfzFfIo6V9Z/Fa3ZPhzrrfaZ2/0RuGYY6j2r5MHSvMx3xo+14Z/3efr+iCiiiuI+lCu2+Bf/JVNG+sv/op64mu0+B67/iho672TJl5U8j909aUvjj6o5Mf/ALrU/wAL/I+r6KrfZW/5+7n/AL6H+FH2Vv8An7uf++h/hXuH5gWaKrfZW/5+7n/vof4UfZW/5+7n/vof4UAWaKrfZW/5+7n/AL6H+FH2Vv8An7uf++h/hQBZr5P+N3/JUda/66J/6LWvqf7K3/P3c/8AfQ/wr5W+NS7fidrK7mb94nLdf9WtcWO+Bep9Hwz/ALzL/D+qOOooorzD7cKKKKAPr74Wf8k48P8A/YPi/wDQRXS1yfwvt2b4d6A32m4XNhFwGGB8o9q6P7K3/P3c/wDfQ/wr3afwo/LcV/Hn6v8AMs0VW+yt/wA/dz/30P8ACj7K3/P3c/8AfQ/wqznLNFVvsrf8/dz/AN9D/Cj7K3/P3c/99D/CgCzXlf7Tf/IhWn/YRT/0XJXpf2Vv+fu5/wC+h/hXl/7SsJj8CWrGeaT/AImCcOQR9x/ascR/CkejlP8AvtP1PnWiiivFP0kKKKKAPYv2Wf8AkYdb/wCvSP8A9DNfQNfPf7L8Zk1/WgJZI8WsfKHGfnNe9/ZW/wCfu5/76H+FevhP4SPz7P8A/fpfL8izRVb7K3/P3c/99D/Cj7K3/P3c/wDfQ/wrpPGLNFNjXYgXcz47t1NOoAKKKKAM/wASWlxfeHtQsrWQxzz20kcbDsxUgV83Dwj/AMI/pnhjXdW8BTXltapcWes2ioXkkk/gm45PXj6e9e2/FeTxqmisvhG1trgPDILjcxEqccGMDqevFcT4S1D43w+GrCFfDthKFhAD31xsnb3dWIIP4UAdF+zxZ31l4FlW70k6ZDJeyyWkLxhJDCT8pfjJPUZPOAK9IrjfhJofiDQ/D1yvia8FxqN5eSXLqspdYg38IJ7cdBxzXZUAFFFFABRRRQAUUUUAFFFFABWH46/5Fe6+qf8AoYrcrD8df8ivdfVP/QxXk5//AMivE/4J/wDpLOrA/wC80/8AEvzPMqKKK/mo/QQooooA6L4ef8jF/wBsH/pXo9ecfDz/AJGL/tg/9K9Hr9y8Pf8AkUf9vP8AQ+Nz3/evkgooor7k8YKKKKACiiigDyTxD/yHr/8A6+ZP/QjVGr3iH/kPX/8A18yf+hGqNfzBmH+91f8AE/zP0ah/Cj6IKKKK4zUQ9K9i03/kHW3/AFxT+Qrx09K9i03/AJB1t/1xT+Qr9P8ADP8AjYj0j+bPneIfgp/P9CxRRRX64fLBRRRQAUUUUAcF8TP+Qna/9cf/AGY1yddZ8TP+Qna/9cf/AGY1ydfzxxf/AMjrEeq/JH3mV/7pD0CiiivmzvCvQ/hx/wAgF/8Aru38hXnleh/Dj/kAv/13b+Qr7fw+/wCRuv8ADL9Dx88/3X5o6aiiiv3Q+MCiiigAooooA5b4tf8AJNtd/wCvRv5ivkUdK+uvi1/yTbXf+vRv5ivkUdK8zHfGj7Xhn/d5+v6IKKKK4j6UK7b4F/8AJVNG+sv/AKKeuJrtvgX/AMlU0b6y/wDop60pfHH1RyY//dan+F/kfVtFFFe4fmAUUUUAFFFFABXyf8bv+So61/10T/0WtfWFfJ/xu/5KjrX/AF0T/wBFrXFjvgXqfR8M/wC8y/w/qjjKKKK8w+3CiiigD6++Fn/JOPD/AP2D4v8A0EV0tc18LP8AknHh/wD7B8X/AKCK6Wvdp/Cj8txX8efq/wAwoooqznCiiigAryv9pv8A5EK0/wCwin/ouSvVK8r/AGm/+RCtP+win/ouSscR/CZ6OU/77T9T5wooorxT9JCiiigD2L9ln/kYdb/69I//AEM19A18/fss/wDIw63/ANekf/oZr6Br18J/CR+fZ/8A79L5fkFFFFdJ4wUUUUAFFFFAGb4qnltfDOpXENylrLHayMkz9EIU4Jr5p8ML4B1jRLe88TfFbXrTVWB+0xG6+UNn+HKE4/GvpvXbiztNFvLrUED2kULPMpXO5QMkYrwbQ9bvNb8QWdpa/D3w7a2+q2NxdaWkqKXlCKdhc/w5YDIoA9O+DNt4ctfDVxH4Z8SXXiC0N0xe4uJN7K+1crnaOMYP413FcV8HdZsda8LyzWuiw6NcQXUlveWsIGxZlwDgjrxiu1oAKKKKACiiigAooooAKKKKACsPx1/yK919U/8AQxW5WH46/wCRXuvqn/oYryc//wCRXif8E/8A0lnVgf8Aeaf+JfmeZUUUV/NR+ghRRRQB0Xw8/wCRi/7YP/SvR684+Hn/ACMX/bB/6V6PX7l4e/8AIo/7ef6Hxue/718kFFFFfcnjBRRRQAUUUUAeSeIf+Q9f/wDXzJ/6Eao1e8Q/8h6//wCvmT/0I1Rr+YMw/wB7q/4n+Z+jUP4UfRBRRRXGaiHpXsWm/wDIOtv+uKfyFeOnpXsWm/8AIOtv+uKfyFfp/hn/ABsR6R/NnzvEPwU/n+hYooor9cPlgooooAKKKKAOC+Jn/ITtf+uP/sxrk66z4mf8hO1/64/+zGuTr+eOL/8AkdYj1X5I+8yv/dIegUUUV82d4V6H8OP+QC//AF3b+QrzyvQ/hx/yAX/67t/IV9v4ff8AI3X+GX6Hj55/uvzR01FFFfuh8YFFFFABRRRQBy3xa/5Jtrv/AF6N/MV8ijpX118Wv+Sba7/16N/MV8ijpXmY740fa8M/7vP1/RBRRRXEfShXbfAv/kqmjfWX/wBFPXE123wL/wCSqaN9Zf8A0U9aUvjj6o5Mf/utT/C/yPq2iiivcPzAKKKKACiiigAr5P8Ajd/yVHWv+uif+i1r6wr5P+N3/JUda/66J/6LWuLHfAvU+j4Z/wB5l/h/VHGUUUV5h9uFFFFAH198LP8AknHh/wD7B8X/AKCK6Wua+Fn/ACTjw/8A9g+L/wBBFdLXu0/hR+W4r+PP1f5hRRRVnOFFFFABXlf7Tf8AyIVp/wBhFP8A0XJXqleV/tN/8iFaf9hFP/RclY4j+Ez0cp/32n6nzhRRRXin6SFFFFAHsX7LP/Iw63/16R/+hmvoGvn79ln/AJGHW/8Ar0j/APQzX0DXr4T+Ej8+z/8A36Xy/IKKKK6TxgooooAKKKKAK+pJayadcx32z7K0TCbf02Y+bP4V866b4R0e8t77xN4S8ceI7XS9DEqR7bZmkSMgllt2BGVOOK+gPFMVrP4b1GG+m8i1e2kWWX+4pU5P4V454Lb4s6V4WstM8M6boOs6KsZWyvxKqB48nDMpYEn8KAPQfgvbeGbfwLbf8ItdS3dpI7PLPN/rXlz8xcdj7V2lcb8IfCl94T8MSW2qXEU2oXly93ciEYjR3/hX2AA/HNdlQAUUUUAFFFFABRRRQAUUUUAFYfjr/kV7r6p/6GK3Kw/HX/Ir3X1T/wBDFeTn/wDyK8T/AIJ/+ks6sD/vNP8AxL8zzKiiiv5qP0EKKKKAOi+Hn/Ixf9sH/pXo9ecfDz/kYv8Atg/9K9Hr9y8Pf+RR/wBvP9D43Pf96+SCiiivuTxgooooAKKKKAPJPEP/ACHr/wD6+ZP/AEI1Rq94h/5D1/8A9fMn/oRqjX8wZh/vdX/E/wAz9Gofwo+iCiiiuM1EPSvYtN/5B1t/1xT+Qrx09K9i03/kHW3/AFxT+Qr9P8M/42I9I/mz53iH4Kfz/QsUUUV+uHywUUUUAFFFFAHBfEz/AJCdr/1x/wDZjXJ11nxM/wCQna/9cf8A2Y1ydfzxxf8A8jrEeq/JH3mV/wC6Q9Aooor5s7wr0P4cf8gF/wDru38hXnleh/Dj/kAv/wBd2/kK+38Pv+Ruv8Mv0PHzz/dfmjpqKKK/dD4wKKKKACiiigDlvi1/yTbXf+vRv5ivkUdK+uvi1/yTbXf+vRv5ivkUdK8zHfGj7Xhn/d5+v6IKKKK4j6UK7b4F/wDJVNG+sv8A6KeuJrtvgX/yVTRvrL/6KetKXxx9UcmP/wB1qf4X+R9W0UUV7h+YBRRRQAUUUUAFfJ/xu/5KjrX/AF0T/wBFrX1hXyf8bv8AkqOtf9dE/wDRa1xY74F6n0fDP+8y/wAP6o4yiiivMPtwooooA+vvhZ/yTjw//wBg+L/0EV0tc18LP+SceH/+wfF/6CK6Wvdp/Cj8txX8efq/zCiiirOcKKKKACvK/wBpv/kQrT/sIp/6Lkr1SvK/2m/+RCtP+win/ouSscR/CZ6OU/77T9T5wooorxT9JCiiigD2L9ln/kYdb/69I/8A0M19A18/fss/8jDrf/XpH/6Ga+ga9fCfwkfn2f8A+/S+X5BRRRXSeMFFFFABRRRQBV1i3mu9KurWC4FvLLEyLKVDBCR1wetfP2maeNHuLnRdO+Nq2xt1lnmggtiI4VQFnOAdqjAJwK998Q2k9/oV/ZW0xhmnt3jjkH8LFSAa+aNGt9b8KeJNDW8+G+pTvp9ncWlwsFuZEv3fIEm7BB680Ae+fDG1vIPDYlvPFR8TC4kMkN5jA2YA2jk9CDXU1wHwJ0HVNB8Gyx6rafYZLu8luo7LOfsyMeE9vXHvXf0AFeQ/HLxBrE9jqdj4c1K60+PRYBdajd20hR97HEcAYeudx9lHrXr1eY+PfhxcTeEddtvD+p6zNdag7TGze7jEUsjMM7iy5xgf3uwoAu+Kb+/1DxP4Y8Jw313ZwXts93ezW8pjlkRAMIHHzLknkgg1J4Nub7S/iRrnhKa+u72wW0i1CzN1M00kIY7WTzHJZhkZ5JxUer+GdZ0/UvDWvaWLnWLnS4pLe6hnnjE0sUnJ2sdqZU+uOK0PCOj6tJ4y1jxZrNr9he6hjtLS0aRHkjhQkkuUJXJY9ATQB2NFFBGQQehoAKKrfYbX/nmf++2/xo+w2v8AzzP/AH23+NAFmsPx1/yK919U/wDQ1rT+w2v/ADzP/fbf41jeNbS3i8N3LohDApg7if4xXk5//wAivE/4J/8ApLOrA/7zT/xL8zziiiiv5qP0EKKKKAOi+Hn/ACMX/bB/6V6PXmvgGNJdf2SDI8lu5HpXoP2G1/55n/vtv8a/cvD3/kUf9vP9D43Pf96+SLNFVvsNr/zzP/fbf40fYbX/AJ5n/vtv8a+5PGLNFVvsNr/zzP8A323+NH2G1/55n/vtv8aALNFVvsNr/wA8z/323+NH2G1/55n/AL7b/GgDy3xD/wAh6/8A+vmT/wBCNUau68oXXL5V4AuHA/76NUq/mDMP97q/4n+Z+jUP4UfRBRRRXGaiHpXsWm/8g62/64p/IV46eletafZWzafbMYzkxJ/GfQe9fp/hn/GxHpH82fO8Q/BT+f6GhRVb7Da/88z/AN9t/jR9htf+eZ/77b/Gv1w+WLNFVvsNr/zzP/fbf40fYbX/AJ5n/vtv8aALNFVvsNr/AM8z/wB9t/jR9htf+eZ/77b/ABoA4v4mf8hO1/64/wDsxrk66j4iwxw6jbLGpAMPqT3PrXL1/PHF/wDyOsR6r8kfeZX/ALpD0CiiivmzvCvQ/hx/yAX/AOu7fyFeeV33w+toZtDdpEJPnsPvEdhX2/h9/wAjdf4ZfoePnn+6/NHV0VW+w2v/ADzP/fbf40fYbX/nmf8Avtv8a/dD4ws0VW+w2v8AzzP/AH23+NH2G1/55n/vtv8AGgCzRVb7Da/88z/323+NH2G1/wCeZ/77b/GgDn/i1/yTfXf+vRv5ivkUdK+s/itaW8fw511kQgi0b+I+o96+TB0rzMd8aPteGf8Ad5+v6IKKKK4j6UK7b4F/8lU0b6y/+inria7T4IRrJ8UNHRxlSZcjOP8Alk9aUvjj6o5Mf/utT/C/yPq+iq32G1/55n/vtv8AGj7Da/8APM/99t/jXuH5gWaKrfYbX/nmf++2/wAaPsNr/wA8z/323+NAFmiq32G1/wCeZ/77b/Gj7Da/88z/AN9t/jQBZr5P+N3/ACVHWv8Aron/AKLWvqf7Da/88z/323+NfK3xqRY/idrKqMASJ3z/AMs1rix3wL1Po+Gf95l/h/VHHUUUV5h9uFFFFAH198LP+SceHv8AsHw/+giulrk/hfZ28nw70B2jJJsIifmP90e9dH9htf8Anmf++2/xr3afwo/LcV/Hn6v8yzRVb7Da/wDPM/8Afbf40fYbX/nmf++2/wAas5yzRVb7Da/88z/323+NH2G1/wCeZ/77b/GgCzXlf7Tf/IhWn/YRT/0XJXpf2G1/55n/AL7b/GvL/wBpW2hh8CWjRqQf7QQfeJ/gescR/CkejlP++0/U+daKKK8U/SQooooA9i/ZZ/5GHW/+vSL/ANDNfQNfPf7L8Mc3iDWhIuQLWPHJH8R9K97+w2v/ADzP/fbf416+E/hI/Ps//wB+l8vyLNFVvsNr/wA8z/323+NH2G1/55n/AL7b/Guk8Ys0U2NFjQIgwo6c5p1ABRRRQB498UJLrxH8T7TwbP4muNA0aLTjd3DwziJpnLYC5PHTHBz0PFJ8KNVPhzxtrnhC+8VpqmlW8EdxZXN1dKSuTgpuzg9eg9Oldj4z+GnhPxdqi6lrllJPcLGIwRIQNo6cfjWJ/wAKL+HWMf2VLj0840Aei2d5aXsRls7qC5jBwWikDgH0yKnrC8FeE9F8H6ZJpuhW7QW0kplZS275iAM/oK3aACiiigAooooAKKKKACiiigArD8df8ivdfVP/AEMVuVh+Ov8AkV7r6p/6GK8nP/8AkV4n/BP/ANJZ1YH/AHmn/iX5nmVFFFfzUfoIUUUUAdF8PP8AkYv+2D/0r0evOPh5/wAjF/2wf+lej1+5eHv/ACKP+3n+h8bnv+9fJBRRRX3J4wUUUUAFFFFAHkniH/kPX/8A18yf+hGqNXvEP/Iev/8Ar5k/9CNUa/mDMP8Ae6v+J/mfo1D+FH0QUUUVxmoh6V7Fpv8AyDrb/rin8hXjp6V7Fpv/ACDrb/rin8hX6f4Z/wAbEekfzZ87xD8FP5/oWKKKK/XD5YKKKKACiiigDgviZ/yE7X/rj/7Ma5Ous+Jn/ITtf+uP/sxrk6/nji//AJHWI9V+SPvMr/3SHoFFFFfNneFeh/Dj/kAv/wBd2/kK88r0P4cf8gF/+u7fyFfb+H3/ACN1/hl+h4+ef7r80dNRRRX7ofGBRRRQAUUUUAct8Wv+Sba7/wBejfzFfIo6V9e/FOKSb4ea3FDG8kjWrBVUZJPHQV8pDQ9ax/yCL/8A8B2/wrx8yxFKnUSnJLTq7H2nDLX1efr+iM+itD+w9a/6BN//AOA7f4Uf2HrX/QJv/wDwHb/CvO+u4b/n5H70fS3Rn123wL/5Kpo31l/9FPXM/wBh61/0Cb//AMB2/wAK7P4J6Vqlv8TtImuNOu4YlMu53hZQP3T9yK1oYvDyqRSmr3XVHJj2vqtT/C/yPqCiiivpD8xCiiigAooooAK+T/jd/wAlR1r/AK6J/wCi1r6wr5P+N3/JUda/66J/6LWuLHfAvU+j4Z/3mX+H9UcZRRRXmH24UUUUAfX3ws/5Jx4f/wCwfF/6CK6Wua+Fn/JOPD//AGD4v/QRXS17tP4UfluK/jz9X+YUUUVZzhRRRQAV5X+03/yIVp/2EU/9FyV6pXlf7Tf/ACIVp/2EU/8ARclY4j+Ez0cp/wB9p+p84UUUV4p+khRRRQB7F+yz/wAjDrf/AF6R/wDoZr6Br5+/ZZ/5GHW/+vSP/wBDNfQNevhP4SPz7P8A/fpfL8gooorpPGCiiigAooooAKKKKACiiigAooooAKKKKACiiigAooooAKw/HX/Ir3X1T/0MVuVh+Ov+RXuvqn/oYryc/wD+RXif8E//AElnVgf95p/4l+Z5lRRRX81H6CFFFFAHRfDz/kYv+2D/ANK9Hrzj4ef8jF/2wf8ApXo9fuXh7/yKP+3n+h8bnv8AvXyQUUUV9yeMFFFFABRRRQB5J4h/5D1//wBfMn/oRqjV7xD/AMh6/wD+vmT/ANCNUa/mDMP97q/4n+Z+jUP4UfRBRRRXGaiHpXsWm/8AIOtv+uKfyFeOnpXsWm/8g62/64p/IV+n+Gf8bEekfzZ87xD8FP5/oWKKKK/XD5YKKKKACiiigDgviZ/yE7X/AK4/+zGuTrrPiZ/yE7X/AK4/+zGuTr+eOL/+R1iPVfkj7zK/90h6BRRRXzZ3hXofw4/5AL/9d2/kK88r0P4cf8gF/wDru38hX2/h9/yN1/hl+h4+ef7r80dNRRRX7ofGBRRRQAUUUUAZnir/AJF2+/65GvKK9X8Vf8i7ff8AXI15RX414k/79S/wfqz6zh/+DL1/QWiiivzk98K2fBP/ACM9p9W/9BNY1bPgn/kZ7T6t/wCgmvUyP/kZ4f8Axw/9KRzYz/d6no/yPUKKKK/pc/PQooooAKKKKACvk/43f8lR1r/ron/ota+sK+XPjNpOqXHxL1ia3027ljZ02ukLEH92vcCvPzGrCnTTnJJX66H0XDT/ANpl/h/VHn9FaH9h61/0Cb//AMB2/wAKP7D1r/oE3/8A4Dt/hXjfXcN/z8j96Pt7oz6K0P7D1r/oE3//AIDt/hR/Yetf9Am//wDAdv8ACj67hv8An5H70F0fV3ws/wCSceH/APsHxf8AoIrpa534ZRyQ/D3QYpo2jkSwiDKwwQdo4Iroq+mpNOCa7H5biv48/V/mFFFFWYBRRRQAV5X+03/yIVp/2EU/9FyV6pXlf7Tf/IhWn/YRT/0XJWOI/hM9HKf99p+p84UUUV4p+khRRRQB7F+yz/yMOt/9ekf/AKGa+ga+fv2Wf+Rh1v8A69I//QzX0DXr4T+Ej8+z/wD36Xy/IKKKK6TxgooooAKKKKACiiigAooooAKKKM0AFFFFABRRRQAUUUUAFYfjr/kV7r6p/wChitysPx1/yK919U/9DFeTn/8AyK8T/gn/AOks6sD/ALzT/wAS/M8yooor+aj9BCiiigDovh5/yMX/AGwf+lej15x8PP8AkYv+2D/0r0ev3Lw9/wCRR/28/wBD43Pf96+SCiiivuTxgooooAKKKKAPJPEP/Iev/wDr5k/9CNUaveIf+Q9f/wDXzJ/6Eao1/MGYf73V/wAT/M/RqH8KPogooorjNRD0r2LTf+Qdbf8AXFP5CvHT0r2LTf8AkHW3/XFP5Cv0/wAM/wCNiPSP5s+d4h+Cn8/0LFFFFfrh8sFFFFABRRRQBwXxM/5Cdr/1x/8AZjXJ11nxM/5Cdr/1x/8AZjXJ1/PHF/8AyOsR6r8kfeZX/ukPQKKKK+bO8K9D+HH/ACAX/wCu7fyFeeV6H8OP+QC//Xdv5Cvt/D7/AJG6/wAMv0PHzz/dfmjpqKKK/dD4wKKKKACiiigDM8Vf8i7ff9cjXlFer+Kv+Rdvv+uRryivxrxJ/wB+pf4P1Z9Zw/8AwZev6C0UUV+cnvhWz4J/5Ge0+rf+gmsatnwT/wAjPafVv/QTXqZH/wAjPD/44f8ApSObGf7vU9H+R6hRRRX9Ln56FFFFABRRRQAV5b4z/wCRlvP94f8AoIr1KvLfGf8AyMt5/vD/ANBFfnviR/yLaf8AjX/pMj3eH/8AeJen6oyKKKK/Fj64KKKKAPWPDP8AyL1h/wBcE/lWjWd4Z/5F6w/64J/KtGv6eyz/AHKj/hj+SPzrEfxp+r/MKKKK7TEKKKKACvK/2m/+RCtP+win/ouSvVK8r/ab/wCRCtP+win/AKLkrHEfwmejlP8AvtP1PnCiiivFP0kKKKKAPYv2Wf8AkYdb/wCvSP8A9DNfQNfP37LP/Iw63/16R/8AoZr6Br18J/CR+fZ//v0vl+QUUUV0njBRRRQAUUUUAFFFFABRRRQAV5x8YNC8K2vhbWdZvNOjk1m6QR2Nxy9z9qIxCsTH5l+bB2rgdTjrXo9efap4d8YXXj0+IZI9C1C1tAV0q2uLuaMWxIw0hAjYNIeRnsOlAGfrcV5qnibwV4R8QEzwNpz3WoxM2VuZUVRhx0YZycHvV3wZbpoPxY1/w5pyC30mawh1CK1jG2KGQsUbYo4UHAOBgVpeIvDuuahfaJ4jtG06313Td6yQtK5t5o3+8m/buHQEHb+FWfCXh3ULXxFqviXW5rd9S1BUhWK2Zmit4U6KGYAsSSSTgUAdTQeBk8Cig8jB5FAEf2i3/wCe8X/fYo+0W/8Az3i/77FH2e3/AOeEX/fAo+z2/wDzwi/74FAB9ot/+e8X/fYrE8cTQv4ZulWVGOU4DA/xitv7Pb/88Iv++BWJ44hhTwzdMsSKcpyFA/jFeTn/APyK8T/gn/6SzqwP+80/8S/M81ooor+aj9BCiiigDofh8yp4h3OwUeS/JOPSvRPtFv8A894v++xXnfw+VX8Q7XUMPJfgjPpXon2e3/54Rf8AfAr9y8Pf+RR/28/0Pjc9/wB6+SD7Rb/894v++xR9ot/+e8X/AH2KPs9v/wA8Iv8AvgUfZ7f/AJ4Rf98CvuTxg+0W/wDz3i/77FH2i3/57xf99ij7Pb/88Iv++BR9nt/+eEX/AHwKAD7Rb/8APeL/AL7FH2i3/wCe8X/fYo+z2/8Azwi/74FH2e3/AOeEX/fAoA8n18htdvyCCDcPgj/eNUqu6+Auu34AAAuHwB/vGqVfzBmH+91f8T/M/RqH8KPogooorjNRD0r17Tp4Bp9sDNGD5SfxD0FeQnpXr2nQQHT7YmGMnyk/hHoK/T/DP+NiPSP5s+d4h+Cn8/0LH2i3/wCe8X/fYo+0W/8Az3i/77FH2e3/AOeEX/fAo+z2/wDzwi/74Ffrh8sH2i3/AOe8X/fYo+0W/wDz3i/77FH2e3/54Rf98Cj7Pb/88Iv++BQAfaLf/nvF/wB9ij7Rb/8APeL/AL7FH2e3/wCeEX/fAo+z2/8Azwi/74FAHCfEh0fUrUo6sPJ7HP8AEa5Wuq+JCImpWoRFUeT2GP4jXK1/PHF//I6xHqvyR95lf+6Q9Aooor5s7wr0H4dyxJoTh5EU+e3BYDsK8+r0H4dxRPoTl40Y+e3JUHsK+38Pv+Ruv8Mv0PHzz/dfmjpPtFv/AM94v++xR9ot/wDnvF/32KPs9v8A88Iv++BR9nt/+eEX/fAr90PjA+0W/wDz3i/77FH2i3/57xf99ij7Pb/88Iv++BR9nt/+eEX/AHwKAD7Rb/8APeL/AL7FH2i3/wCe8X/fYo+z2/8Azwi/74FH2e3/AOeEX/fAoAzPFE0LeH71VmjJ8o8BhXllep+KIYV8P3rLDGCIjyFFeWV+NeJP+/Uf8H6s+s4f/gy9f0Fooor85PfCtjwWyr4ltGZgoBbknH8JrHrY8FqreJbRWUMCW4Iz/Ca9TI/+Rnh/8cP/AEpHNjP93qej/I9N+0W//PeL/vsUfaLf/nvF/wB9ij7Pb/8APCL/AL4FH2e3/wCeEX/fAr+lz89D7Rb/APPeL/vsUfaLf/nvF/32KPs9v/zwi/74FH2e3/54Rf8AfAoAPtFv/wA94v8AvsUfaLf/AJ7xf99ij7Pb/wDPCL/vgUfZ7f8A54Rf98CgA+0W/wDz3i/77FeYeMWVvEl4ysGG4cg/7Ir0/wCz2/8Azwi/74FeYeMVVfEl4qqANw4A/wBkV+e+JH/Itp/41/6TI93h/wD3iXp+qMmiiivxY+uCiiigD1Tw3PCugWKtNGCIFyCw9K0ftFv/AM94v++xWd4bhhbQLFmhjJMC5JUelaP2e3/54Rf98Cv6eyz/AHKj/hj+SPzrEfxp+r/MPtFv/wA94v8AvsUfaLf/AJ7xf99ij7Pb/wDPCL/vgUfZ7f8A54Rf98Cu0xD7Rb/894v++xR9ot/+e8X/AH2KPs9v/wA8Iv8AvgUfZ7f/AJ4Rf98CgA+0W/8Az3i/77FeW/tMSxv4DtAkiMf7RTgMD/BJXqX2e3/54Rf98CvLf2mIo08B2hSNFP8AaKchQP4JKxxH8KR6OU/77T9T5yooorxT9JCiiigD2D9lyRI/EGtF3VR9lj6nH8Zr3/7Rb/8APeL/AL7FeAfsuIkniDWg6Kw+yx9Rn+M17/8AZ7f/AJ4Rf98CvXwn8JH59n/+/S+X5B9ot/8AnvF/32KPtFv/AM94v++xR9nt/wDnhF/3wKPs9v8A88Iv++BXSeMPVlZQysGB6EGlpFVVUKqhQOgApaACiiigAooooAKKKKACiiigAooooAKKKKACiiigArD8df8AIr3X1T/0MVuVh+Ov+RXuvqn/AKGK8nP/APkV4n/BP/0lnVgf95p/4l+Z5lRRRX81H6CFFFFAHRfDz/kYv+2D/wBK9Hrzj4ef8jF/2wf+lej1+5eHv/Io/wC3n+h8bnv+9fJBRRRX3J4wUUUUAFFFFAHkniH/AJD1/wD9fMn/AKEao1e8Q/8AIev/APr5k/8AQjVGv5gzD/e6v+J/mfo1D+FH0QUUUVxmoh6V7Fpv/IOtv+uKfyFeOnpXsWm/8g62/wCuKfyFfp/hn/GxHpH82fO8Q/BT+f6Fiiiiv1w+WCiiigAooooA4L4mf8hO1/64/wDsxrk66z4mf8hO1/64/wDsxrk6/nji/wD5HWI9V+SPvMr/AN0h6BRRRXzZ3hXofw4/5AL/APXdv5CvPK9D+HH/ACAX/wCu7fyFfb+H3/I3X+GX6Hj55/uvzR01FFFfuh8YFFFFABRRRQBmeKv+Rdvv+uRryivV/FX/ACLt9/1yNeUV+NeJP+/Uv8H6s+s4f/gy9f0Fooor85PfCtnwT/yM9p9W/wDQTWNWz4J/5Ge0+rf+gmvUyP8A5GeH/wAcP/Skc2M/3ep6P8j1Ciiiv6XPz0KKKKACiiigAry3xn/yMt5/vD/0EV6lXlvjP/kZbz/eH/oIr898SP8AkW0/8a/9Jke7w/8A7xL0/VGRRRRX4sfXBRRRQB6x4Z/5F6w/64J/KtGs7wz/AMi9Yf8AXBP5Vo1/T2Wf7lR/wx/JH51iP40/V/mFFFFdpiFFFFABXJfFO1tbzw9DHd28U6C5VgsiBhna3ODXW1zHxI/5AcX/AF8L/wCgtXg8TylDKMRKLs+U7st/3un6nln9h6L/ANAmw/8AAdf8KP7D0X/oE2H/AIDr/hWjRX89/XcT/wA/Jfez77mZnf2Hov8A0CbD/wAB1/wo/sPRf+gTYf8AgOv+FaNFH13E/wDPyX3sOZnS/CbT7Cz1G+ezsre3ZolDGKMKSMnrivRK4T4Zf8f15/1yX+dd3X7rwRUlUyanKbu7y39WfE51/vkvl+QUUUV9aeSFFFFABRRRQAUUUUAFFFFABRRRQAUUUUAFFFFABRRRQAVh+Ov+RXuvqn/oYrcrD8df8ivdfVP/AEMV5Of/APIrxP8Agn/6SzqwP+80/wDEvzPMqKKK/mo/QQooooA6L4ef8jF/2wf+lej15x8PP+Ri/wC2D/0r0ev3Lw9/5FH/AG8/0Pjc9/3r5IKKKK+5PGCiiigAooooA8k8Q/8AIev/APr5k/8AQjVGr3iH/kPX/wD18yf+hGqNfzBmH+91f8T/ADP0ah/Cj6IKKKK4zUQ9K9i03/kHW3/XFP5CvHT0r2LTf+Qdbf8AXFP5Cv0/wz/jYj0j+bPneIfgp/P9CxRRRX64fLBRRRQAUUUUAcF8TP8AkJ2v/XH/ANmNcnXWfEz/AJCdr/1x/wDZjXJ1/PHF/wDyOsR6r8kfeZX/ALpD0CiiivmzvCvQ/hx/yAX/AOu7fyFeeV6H8OP+QC//AF3b+Qr7fw+/5G6/wy/Q8fPP91+aOmooor90PjAooooAKKKKAMzxV/yLt9/1yNeUV6v4q/5F2+/65GvKK/GvEn/fqX+D9WfWcP8A8GXr+gtFFFfnJ74Vs+Cf+RntPq3/AKCaxq2fBP8AyM9p9W/9BNepkf8AyM8P/jh/6Ujmxn+71PR/keoUUUV/S5+ehRRRQAUUUUAFeW+M/wDkZbz/AHh/6CK9Sry3xn/yMt5/vD/0EV+e+JH/ACLaf+Nf+kyPd4f/AN4l6fqjIooor8WPrgooooA9Y8M/8i9Yf9cE/lWjWd4Z/wCResP+uCfyrRr+nss/3Kj/AIY/kj86xH8afq/zCiiiu0xCiiigArmPiR/yA4v+vhf/AEFq6euY+JH/ACA4v+vhf/QWr5/ir/kT4j/Cd2W/71T9Tz2iiiv50PvQooooA674Zf8AH9ef9cl/nXd1wnwy/wCP68/65L/Ou7r974E/5EtP1l/6Uz4nOv8AfJfL8gooor7A8oKKKKACiiigAooooAKKKKACiiigAoqrqupafpNmbzVL62sbZSAZbiVY0BPQZPFGlalp2rWYvNLvra+tiSBLbyrIhI6jIOKALVFFFABRRRQAVh+Ov+RXuvqn/oYrcrD8df8AIr3X1T/0MV5Of/8AIrxP+Cf/AKSzqwP+80/8S/M8yooor+aj9BCiiigDovh5/wAjF/2wf+lej15x8PP+Ri/7YP8A0r0ev3Lw9/5FH/bz/Q+Nz3/evkgooor7k8YKKKKACiiigDyTxD/yHr//AK+ZP/QjVGr3iH/kPX//AF8yf+hGqNfzBmH+91f8T/M/RqH8KPogooorjNRD0r2LTf8AkHW3/XFP5CvHT0r2LTf+Qdbf9cU/kK/T/DP+NiPSP5s+d4h+Cn8/0LFFFFfrh8sFFFFABRRRQBwXxM/5Cdr/ANcf/ZjXJ11nxM/5Cdr/ANcf/ZjXJ1/PHF//ACOsR6r8kfeZX/ukPQKKKK+bO8K9D+HH/IBf/ru38hXnleh/Dj/kAv8A9d2/kK+38Pv+Ruv8Mv0PHzz/AHX5o6aiiiv3Q+MCiiigAooooAzPFX/Iu33/AFyNeUV6v4q/5F2+/wCuRryivxrxJ/36l/g/Vn1nD/8ABl6/oLRRRX5ye+FbPgn/AJGe0+rf+gmsatnwT/yM9p9W/wDQTXqZH/yM8P8A44f+lI5sZ/u9T0f5HqFFFFf0ufnoUUUUAFFFFABXlvjP/kZbz/eH/oIr1KvLfGf/ACMt5/vD/wBBFfnviR/yLaf+Nf8ApMj3eH/94l6fqjIooor8WPrgooooA9Y8M/8AIvWH/XBP5Vo1neGf+ResP+uCfyrRr+nss/3Kj/hj+SPzrEfxp+r/ADCiiiu0xCiiigArmPiR/wAgOL/r4X/0Fq6euY+JH/IDi/6+F/8AQWr5/ir/AJE+I/wndlv+9U/U89ooor+dD70KKKKAOu+GX/H9ef8AXJf513dcJ8Mv+P68/wCuS/zru6/e+BP+RLT9Zf8ApTPic6/3yXy/IKKKK+wPKCiiigAooooAKKKKACiiigAooooA4DXgLz44eH7O5HmQWulT3cKN0WbeF3/ULx+NR+DY/sPxj8XWVsFW1ntra6dF4AlOQTj1IrofFPhltW1TTtZ0/UDpurafuWK48rzVeNvvRumRkHg9Rg07wj4ZGh3Go6hdXz6hqepSLJd3JjEYbaMKqqCdqgE8ZNAHQUE4BJ6CiigCt9utf+eh/wC+G/wo+3Wv/PQ/98N/hVmigCt9utf+eh/74b/CsnxdKt54fuLe13yysU2qEOThgfSt+iubGYaOLw9TDzdlNNO3mrGlKo6VSM1unc8i/snUv+fGf/vij+ydS/58Z/8AvivXaK+E/wCIbZd/z9n/AOS//Intf6wV/wCVfj/meRf2TqX/AD4z/wDfFH9k6l/z4z/98V67RR/xDbLv+fs//Jf/AJEP9YK/8q/H/M8+8FWtzY63593bywx+Uy7mQ4zxXcfbrX/nof8Avhv8Ks0V9dkuT0cow31ejJtXb1tfX0SPLxmLliqntJKz8it9utf+eh/74b/Cj7da/wDPQ/8AfDf4VZor1jlK3261/wCeh/74b/Cj7da/89D/AN8N/hVmigCt9utf+eh/74b/AAo+3Wv/AD0P/fDf4VZooA8u1rTr+fWLyaKzmeN53ZWCHkEnBqn/AGTqX/PjP/3xXrtFfAVvDvL61SVSVSd22+nX5HuQz6vGKiorT1/zPIv7J1L/AJ8Z/wDvij+ydS/58Z/++K9dorL/AIhtl3/P2f8A5L/8iV/rBX/lX4/5nkR0nUsf8eM//fFenWF5bx2MEbuwZYlBGw8HH0q/RX0GQ8MYbJJTlRnJ81t7dPRI4cbmNTGJKaSt2K3261/56H/vhv8ACj7da/8APQ/98N/hVmivpDzyt9utf+eh/wC+G/wo+3Wv/PQ/98N/hVmigCt9utf+eh/74b/Cj7da/wDPQ/8AfDf4VZooA4Xx5DNqF/byWcMsyLFtYqh4OTXOf2TqX/PjP/3xXrtFfFZlwNgswxU8VUqSTl2tb8j2MPnNahTVOMVZev8AmeRf2TqX/PjP/wB8Uf2TqX/PjP8A98V67RXB/wAQ2y7/AJ+z/wDJf/kTb/WCv/Kvx/zPIv7J1L/nxn/74rtvA7fYdHeG8V4ZDMzBWQ9MDmunor1sl4OwmUYn6zRnJuzWtra+iRy4vNquKp+zkkkVvt1r/wA9D/3w3+FH261/56H/AL4b/CrNFfXHllb7da/89D/3w3+FH261/wCeh/74b/CrNFAFb7da/wDPQ/8AfDf4UfbrX/nof++G/wAKs0UAY/iG4iuNEu4ICzyPGQqhDkn8q86/snUv+fGf/vivXaK+Xz3hTC51WjVrTknFW0t3v1TPSwWZ1MJBxgk79zyL+ydS/wCfGf8A74o/snUv+fGf/vivXaK8P/iG2Xf8/Z/+S/8AyJ2f6wV/5V+P+Z5F/ZOpf8+M/wD3xWr4Usry01+2uLm1mjiQtuYocD5TXpFFdOE8P8Bha8K8ak24tNbdHfsZ1c8rVIODitVbr/mVvt1r/wA9D/3w3+FH261/56H/AL4b/CrNFfdnilb7da/89D/3w3+FH261/wCeh/74b/CrNFAFb7da/wDPQ/8AfDf4UfbrX/nof++G/wAKs0UAVvt1r/z0P/fDf4V594osby6166uLe1mkicjawQ4PAr0qivFzzI6Oc0I0a0mknfS3Zrqn3OzBYyeEm5wV7q2p5F/ZOpf8+M//AHxR/ZOpf8+M/wD3xXrtFfK/8Q2y7/n7P/yX/wCRPS/1gr/yr8f8zyL+ydS/58Z/++KP7J1L/nxn/wC+K9doo/4htl3/AD9n/wCS/wDyIf6wV/5V+P8AmZOg3MNvotnBMWSRIVVlKHIOPpV37da/89D/AN8N/hVmivv6FFUaUaUdopL7jw5zc5OT6lb7da/89D/3w3+FH261/wCeh/74b/CrNFaklb7da/8APQ/98N/hR9utf+eh/wC+G/wqzRQBW+3Wv/PQ/wDfDf4VgeOT9v0mOGzR5pBMGKqh6YPNdRRXHmGChj8NPDVG0pK2m5rQrOjUVSO6PIv7J1L/AJ8Z/wDvij+ydS/58Z/++K9dor4f/iG2Xf8AP2f/AJL/APIns/6wV/5V+P8AmeRf2TqX/PjP/wB8Uf2TqX/PjP8A98V67RR/xDbLv+fs/wDyX/5EP9YK/wDKvx/zOH8BQzafd3T3kMsKvGoUsh5Oa6/7da/89D/3w3+FWaK+xyjK6WVYWOFpNtK+++rv0seTisTLE1XUktWVvt1r/wA9D/3w3+FH261/56H/AL4b/CrNFemc42N1kQOhyp6cYp1FFABRRRQAUUUUAFFFFABRRRQAUUUUAFFFFABRRRQAUUjHapY5wBngZNeZSfErX7TxBZDVvBN1p3h++1Iafb3s8wW4LtkKzQEZCkjrnp78UAenUV5H4w+IniGW48VaDofhgXT6WjJPdfbREI4mT/Wcj72c4UZPFbnwCvtcvvh3p/8AbFh5EccSra3DXXnPdJz87d1PsaAPQKK8w174la/o+rme68E3cPhpdQWx/tCeXy5mLHG9YSMlCehz09DxSeLfiXrum+JNa0fRvCiaodJtFvZpTeCICHBLE5HUcYUZJ5oA9QorzfWvibcLp3hhfDugnVNY8QW63ENk9wIViTbklnIx1yPw+lVP2f8AUL/UT4qn1BbmKb+1CGgmlLmE4OUHPQHpjqMGgD1OiiigAooooAKKK4T486prGkfDTUrnR4SXZfLmmEwRoI24Lr6nJAwOec9qAO7orxLwd4n1vwlY6J4Wh8M3V9quq2Ul8kdxq3nEP5hAzIRhUKDd1+UnGDWoPi5f/ajqDeFXHhiK9WwudSF0u6ObhWxH3UMQN2f6CgD1mivMPGPxK1zSvE+t6Lo3hRdVOlW0V1LKbwRARMoZicjrzgAZJwelQal8Wr64+w2/hXwydXvJNL/tO8jkuhEtvFyPvYOTkHj6euKAPVqK8I8R+NNQ1D4ieEde8NWN1qBvtDkki043PlIZN7ZDknaNuCM89BivUvhr4o/4TDwrDrD2RspjI8U0BbcEdTggHuPwFAHS0UUUAFFFFABRRXmv7Rt3cWXw/juLaW4jddQt/wDUOVdhu6DHr6UAelUV5SfH+oX1t4i8PeJvDcujahbaa13FFDe7vNhx2kUfI354qnpvxCvNL8OeFNC8L+HLjWdVv7Brn7NPfEmKEZ5aUr8xJBxwOn0yAexUV4j4y8aDxV4R8Ja1p5ubCR9bjguoBIVKOpwyEjqP6dq6Hxz8TdT0nxLfaN4d8MNrf9l2n2rU5TceUIF64HB3EDnH5Z5wAem0V5rL8UTqV3YWnhTS476W40ttTmN5OYFijA+5kKxL5z2wPWqfw7+I+tamfD39v22niDxA108FxA7ILcRjKxMGHLYDfNnB4oA9Wornvh54in8VeGo9bls0tI55ZBAiyFy0auVVjwMZxnHvXQ0AFFFFABRRXI/E/wAX3Hg+x0q4tdKbU5dQ1FLFYFk2sS6sRt4OSSoGOOvWgDrqK8X8WeOtU1j4e+OtF1bSZfD+v6VZCR4ornzAEfG11kXHP0q14F+IeumK10K88MSRStobXmmSyXYZrwxp/GADs3EH1PQ45oA9eorzaP4pRSaf4fvI9N3pqGny398FkJNtHGMMF4+Y78jnHSs+Dx7r2t+E9XuNX8G3djpd1o13dWd3a3m8Oixsdruo/cuR0PPPTOKAPWaK8tTxwfD3gHwba6NpFxqera1aw/YrKa83HBQMd8zDnGepHPtTrL4l+INU0yGDRvBNzea+t1LbXtp54W3tTGMktPjb8wPy5xkg+2QD1CivEPHfjS58TfCiy1SO3uNIvYvEFra3UMcx+VllwyhhjKmvb6ACiiigAooooAKK858X/EDXtN8Z3XhfQfCq6vdQ2a3asbsRLt/i3EjAxxjqTzXHeNfHNxrlv8P/ABFo1reedNqTRyaekxQvMuB5THgEZxyeMGgD3eivK7T4qal/YE2oah4bS0nsdaXStRg+1bhBnHzqwX5uoz0+tWfEfxPm0281W2s9GjvWg1K20uxIuQguLmVS2GYjCKAOuTyaAPS6K8d8WeJ9Qv8AT9CHiTwzqekagutrbtDFfNHGTwQ6yKuJUweRwM55rW8a/E3UdL8RalpXh/wy2sx6NbfatVmNyIhAnB+UEHcQvOP/AK+AD0yivKtJ+LGo69qT3Hh3whdanoFvcJb3V3FMDcIzAElYRksoyOc9K9VHIzQAUUUUAFFFeV+JPixeWGs6sNL8MvqOiaHJFHqt99oCNGWbB8tCPnx9R07DmgD1SivKvFfxYvbTWb+18MeGW1yz0q2S51G5+0eV5atzhBg7zjt657c1Z8RfFC4hvPDVv4Z0H+2T4htpJrZWuBCwZQMKcjHXOTnjBxmgD0yivG7L4y6vPZ2GpSeDWi01r1dP1C4N4CYZy2AEXGXGMcnHORVzX/inr9lq/iO103wd/aFr4fmAvbkXgQLEVB3YI5brwM8AnNAHrFFcLZ/EFL7xZpek2dgHs9R0Q6rHcNIQwHZduP1zXn3jTx54m1/w94T1TTNDWJZPEaRbY9Q2ebNG58uA8D5X+bJPA289aAPe6K8r8K65MvjjxhdXml3FrqdppdtPcwNqRmhD+WWKIu3C4PBYE5qHwt8WtW1K/wDDzal4T+waTrgdbe8F2JCXUEn5MZ257nGecCgD1qivGdT+KniS+0vS9R0PTNMsrDVtUaxtLm7leSRVRsFniVeM4IGGJHpXske/y18wgvgbiOme9ADqKKKACiiigAooooAKKKKACiiigAooooAKKKKACiiigCG9WaSynS3cJM0bCNj2bHB/OvmW28BeLZtQ0+6vPBd++sQawk1/q81/5n2iPf8AwpuwAAAcnnFfUFFAHl+j+GdYfxH8RTcWMkMGrKFs5XI2y/IRxg56461qfA869a+DIND17w9caTLpkawJJJKri565ZQOgHHX1rvKKAPl7WPAPjG9uLuS+8HX1/ri6osr6y+oblkgD8LHHkAjAHJ6CvSZ/Dmut4x8b3g0yY2994fFtayZXEsuzGwc9c+tesUUAeFx+G/F2g2ngLxFY+Hp9RutJsDZ3unLIqSrnJyCTjqf0rrfgjpOv6afEdx4g0s6fNf6j9ojj3hhtIzwR1xnB9816PRQAUUUUAFFFFABXIfGXTL/WPhrrGm6XavdXk0SiKJMZY71PGeOgrr6KAPMYfD+sf8LQ8Lai2nzCxtfDzWtzNlcRyk/dPPWvOk+GN/batdaTcfD0arczag0kOtSalLHbLCzZ+aNHVtwGenfFfSdFAHlWo+Hdck8e+PL6PTZmtdQ0aGC0kBGJpFTBUc5zn1rlPDeg+OvA8um65pfhefVJ7rQRYz2wlRZLSZXLBjk4K/d4+tfQFFAHk0Hh7xg3xI8K6rrURvpbfRJYtQvIlRY1nZmOwAY6ZAyBzjNbvwN0fVNE8HXFnq1lJZ3DalcSiNyMlGb5TwT1rvKKACijI9aKACiiigArgvjnomsa/wCDYrDQ7QXN59ugdVZtqgBsksfQd672igDxP+xvFvijxB4h8Uaj4ZuNGP8AYj6fZWckySSTMwyTkcYqtZ+H/GfhaXwj4p07w7Jqs9tpDade6cJVSWJvmKtknGMnn6Y75HutFAHg1v4D8UWfgPw5by6e02oPro1G8hiI/wBGRjnByew64zzWj430bxloXjTxLqPh/wAPtrtp4l04wbopFRrWUALlgTyMcjHX2xz7RmigD5qn0HVtP1+z8M291otxfaRoscFwL29msFQTEs6JLEytKpzyG4HpV7xFqcfiD4M6e1hb6bpGsaPq4srO1s5PklcN5R8rOWKnzM984zmvZfFHgfwl4ouY7nX9Cs9QmjXaryA5A9Mg06PwV4TjvNNu49Bsln0tdtkwTHkD29/c80AaHhvTIdF8P2Gk2+PKtLdIVIGM7QBmtCjIooAKKKKACvL/ANoaW6gs/B81jbi5u4/E9q0EJbaJHCuVXPbJwK9QqhrGj6Zq7WbalZx3JsrlLu235/dzJna4x3GTQB4vqPhvxh4j074geJL7w7Np99q+nx2VjpplV5CExySDjnA7+tdDpeg6xa+PvB2qXNhJDY6foLw3k7soWF/L+63P/wBavVqhv7W3vrGexvIlmtriNopY26OjDBB+oJoA8Z+FWg3cF/4yu9Iez1COxlm0/R1uCWh2F2kZTjqpL4OO+axNN8I+JZrvU5tI8EXXhSCXRr6LULVb3fDqEzwMkSxR5wgDnIHAwa940DRtL0HTI9M0exhsrOLOyKIYAycmr9AHjGqeGfE+n+Hvh3r2n6NJf6h4ftIorvTPMVJDmMKQD0yDmsTxbo/xH8RXWmal4q8OXms6M888h0G1u1ga3BAEfmOuNzDk5yfTuRX0FRQB882HgbxVbfCqTRf+Efljux4nguVt45AwEKuMsGJ5UAd+a+hqKKACiiigAooooA8R8YalrWl/HPULjRNBk1udtGWNraKVUcA9GBbggHqKh0fwJ4l02x8ALNp7y3EGsSX+pCMjbbeYQcHJ5wB2r2RdE0pdefXlsoxqbxCFrjncUHRfStCgDxefw/Nb6F8TBr6pplvqOpS3NjPcSKokAGVZefUfWk0jQ9Yi+COnFvDNr4ll1Gb7XqdjOdsrrINu+FsgK4Xbg9hkjkV6p4k8O6H4jtorbXdOgv4YZBLGkucK46GtSNVjRURQqKAFUDAA9KAPnjTvBfjD7Fpxj0G+sdLj11J7XSproTvZQj7xLE9CcnAJ9e9dN4hsPHPhj4heI9V8M6A2rJ4gto1huVkVRZzKAoZw3UDr0Of5+xZooA+fPEXhjxtf6zAsvg1F8TRSxBPFGmXX2aF14LPJGCMueQTj2HFe/wBssiW8STOJJVQB2AxuOOTUlGR60AFFFFABXisum/EPwr4k8T2HhjRRdrr11HcWmrb08u0JOG8xGznAz0Hoea9qooA8M8UaD450HX/FA0jQ28QQ+JLVEFyjrH9nlxhi6nHHJ4H/ANatbSPBetaN4y+GyLbPc2mjWF3Fe3SY2Ru8TYHXJ+Y4HFeu0UAeBt4O8Uf8Kqk0v+xbn7afE0d2Icru8kTZL9cYxzVa7uvFDeKvifo/hzw6+rDVZ47WSZZlUW2+IruYHqCpbp0Ir6FrP0zRdK02/v76xs4oLrUHWS7kXOZWUYBP0FAHkd14W8UeE/EHhi80jQn1uO18PnSpxFMqeXKerkt/D9BVO28J+LbL4U6Eo0KS41bSPEqam9kHVWlRWP3TnHOe56V7xRQB5J4b0vxHe+J/Gut33h6600avpUCwQySKx8wRkMmQeSCcdqxYfDniLTvB/wAOJJtLuYH0N5ptQwFY2qgMdxGefoK91pGCspVgCpGCD0IoA+XvDmoXug6bpfimbTvDWp2C3nmxKdRm+0B5XwZFtdxijk+i8V9QRN5kSvtK7lBweorlbL4ceBbLWBrFr4Z0+O+VzIJghJDHvgnH6V1lABRRRQAUUUUAFFFFABRRRQAUUUUAFFFFABRRRQAUUUUAFeL/ABH8beJtYh8aaN4d0axuNG0mxkt9SuJpWWXLxNlowODtGTz/AHTXtFeK+IPCPj3TdY8Z2XhzSrK/0vxRES1zNdKjWxMZVl2nliQTjsMjng0APtPHOr6P4W8GeGfDVrpUupzaBb3ckmpXBigjjEajGQR8xNX7z4sXkvgjRdQ0vTbJdX1S+On4u5itpBKp+cs45we31zzjnB8Q/DTWjB4W1I+FdP8AEctnocGn3ul3V2sQSVFHzq+cHHI4zWw/hLxRp/w7s9LtfCPhm/WW5kl1DRFJjj2uMLskZiAy45bv2oAi1nWtQ1TU/Af/AAk/hyxW/k1maBJY7l2i4UYmhKONyt/t56dKq+K/ib4ql0XV9S0Uadp1nbasulI0sDS3IYnBkALbTyOFKnINVtA+H3iywufDl9NpqW9ra67PqD6dHdrIunW5QBY1Yn5uV6LnqK44avNatqvi6HVPB1zNFqUtwtpqe4ajIyttA8pW2ZA4Bx0560Ael+JfHnjjTtf1rQdH03SNSfRbCC6uLm5Lx7gYwXO1TySc4AxjHevRfBms/wDCQ+FdN1ryhCbyBZSgOQpPX9a4CPw74g1LxJ4u17+zfKg1zQraK1BlUEy+V8yEE5GCcZIFdj8LtLvtE+H+jaTqUIhvLa2CTRhw21snjI4NAHS0UUUAFeceM5P7c+LvhrwxN89jZxSapcxHpI68RZ9QGycV6PXm/iOP+yfjp4d1ibAttTsptO8w9FlHzov1bkCgDmo/ix4y+zRaw+g6R/Yqav8A2ZcSCRxKWL4DIM4AwRknPIPFep+MPElp4X0tdRvLPUbuNpBGEsrYzSZOedo7cda8ok8AeK2+Glxow01ftz+I1vlj+0R8wiTO7O7HTt1r1XxZ4btfE2jR6be3mo2iK6yb7K5MMmQMY3Dtz0oAyPCfxG0nxJrKaXaaP4htZWRnEl5prwxgDtuPGeaZ8W9B0jVtFS98QTaxNpWnkyz6fYE/6UeANwX5jg8jBFP8J/DnSfDespqlprHiG6lVGQR3mpPNGQe+08Z4o+IMPji31PTdZ8HtHfR2+9LzSZpliW5DYwwcj5SvPf8ACgDk/wBnDyd/iYaVJPBoaX5Wy0+5dvOthjJ3K3K5yOpP55rpfixfXN3DaeDdMd1vNY3faJEODDaIMzNnsSMIP9/2rJ8EaP4q0i98WeOtc0yztdR1KNWj0yO5UqgiDY3SD5ckHr+dR3HgWw+IOm23jPVF1fS9Zu7AL9ns9RKooGSq5AGQeD6HigB3wAgu7j4FWNvY3f2O5ka6WKfZv8s+fJ82D1qj+z7azWPi3x/Z3F7cX0sN9bq9xO26SU7HyxNaXwY8Iax4J+H87T2c8muy+YzWMl6rRZDtsCkZVMrgn3NZ/wAJdM8f6R451q91rwnb2djr1wJ7iZdRjkNqURtqhV5fJIGeMUAZnxZ+HvgtdUsdP0/R3Ov+Ib0gTteTHylzull278dMgZGOa6Ga0t/Bnxb8OW+m5i0/WbF7G4jznc8K7onPq3JGetat54f1i8+Ndn4guLRDo9lpbwQy+Yv+uZsn5c5zjPOMVS8XR/2x8bPCmnwqWGk289/dMP4Aw2x/m2fyoA9IoJABJ4AopJFWRGRxlWBBHqKAPDNI8Vaho/gTUfiVDa295qOu60IUWYt8tuJDGkYweMbePrXa/D3xf4k1Txdq3hrxRpen2V3aQR3MX2ORnXy2PAYt1PI6Y6GuB0vQdX1b4SSeCdOtVm1TQvEISeNpVQ+Wsxff8xAxtbj17V6Fofh7VrX4x6x4hmtQum3OlxW8UvmKS0isCRtzkfXFAE3in4k6T4d1ubSbrR/EdzNCFLSWmmvLEdygjDDg9efepfJ8OfFHwmv9o6XqIsPPyILtZLWTevfAIOOai8U/DbSfEWtzatdax4jtppgoaO01J4ohtUAYUcDpz71o2Hh1/Dngu+0rQrm/vLjyZmt3vboyyGUr8o3t0GcfSgDgvgl4V8Or4u1zxP4fsXtNNgkbTrBTO8nmBceZLlic5YYA7AVsftGLfn4e7rWaRLRbuM6hHFKEea25Dovqehx3wa2PhTot/wCF/hpYaZeWqRX8ETvLF5ikeYWLEFgSOp61y3iCDxV478JaD4msdIs49R0zUjcf2XNch4rlUJXhyAM5BwTx1PpkA4jwrrWnaGvjbWPAa3un6PY6UC1jeSP5ouum8I5JGO5JqT4fp4Qj8VeGpdM1rV7LxHJIr3t/cRSNb6tvGXiVmOM5O3IGMqeM4NdRb+A/E3i7xBreueJ9KsfDgvdLk05bS3nWZpS2D5rsvB5H1/mY7Twt4/1qbwtoOvaJpumaX4du47k6hBdK7XPlcKEQcpuHXP1PpQByvizTNOk8YeLtW134e6xr8EN+d11DdPbJBCFHIwRv7ngH61297eabp+vfD7xZ4bUxaZqe3RpFJOZInB8pWyeSrKfxzUviez+K0M2vaLp9laa7pmquxtLy4u0iawR+ChTALhR6fn2qpqugHTbj4Z+AIJlupdOvRqM8g/hWAEkn0BZ8DPWgD2KiiigDn/iF4mh8I+FLvW5YTO0WFiiBxvkY4UZ7DNcj4K+I2qTare6X4ut9Ihmh0w6nHLpc5ljMS/eQ5JO8DnFdF8WvC8/i/wAEXej2skaXJZZYRJ9x2U5Ct6A9K4b4f/D/AFD7Tfvf+CdD8JwyabJaA20/2ieWSRSrPuDbVXBPBBPTmgDmvEfijxV4r/4RHVtV0ews9Fu9ZVrBoJWMygMR+9B45HQj8q7bUPiVrFv4e8cailjYGXw9eJBbKQ+2RWYAl/m689sVy9j4O+JLab4Z8P3mhWKWOgaiJPtSXqM1zHuOCF/hCj15OelS+LPBPj9v+E10bSdItLnTtduUukvGu0R/lIPlhCepPc4GB3oA6bxN8QPE7a7b6D4R0fT7y/j01dQv2u3dUVSoIRNvJYg9/pVLWviT4yk0W11bRPDmnWVr/ZzXdw2szGJpHXO6KFAQxIwevXcOnddc8N+ONE8XQ+JfCul22py3ekx2N1DLdJEbaRFADgnhhx0HWuS1z4Z+PrvVLiTWdKsfF1xdWAjiv7y9CLZS4OSsfGSOMYGOnNAGj428ReJPEHi34eatodjpyx3aG5sYrqZuJGQb1kK9gOhHWtjwh4ns/D9j8QdeuNHt7eawukNwLeWRvtEu3AzvYhfmOOABg5xUE3g/xjpvhzwBeabosF7qvh8Mt1ZPdpHkMuOHzt4/GrWl+ANf1Pw54607VoI9Mm16dJ7Y+csihgobBKknAYYPGcc4oAseDPiL4pm8QWOkeL9DsLF9VsDeadJauxGAM7ZAScH6Vl6V8VfGE6aTq15oekpod3rA0qaRJH84OWI3qpOAuPXPPpU/hHwv461TxZpGreK9LtdLh0LTDawLFcpK11IRjf8AKTtHfB9R1qpD4B8VL8OtK0htNX7bb+Jhfyx/aI+INxO7OcH6daAPbqKB0FFAEd1MtvayztysaM5+gGa8Q0LxTqGgeBH8eRWMGoaj4h10Rv5pOTb7iqIpzwQAcduec17bfQ/abGe36ebGyfmMV4VouhatrXwpsfDGm2qyX+geIhHcwtKqMsaOW3/MRwQ3HrQB2fhLx5r32/xLpvjDSLaK80OKK4ZdK3zeZG4yAoJyx/KrGlfFjRNR1O10+LQfFUUlzMkKPNpLoilmABZj0HPJ7VHa+D9QuviR4yvr+Oa20rV9PtLeC5t7gLISikPjB3KR6kVJpXwn0TTtTtdQi17xVLJbTJMiTas7oxVgQGU9RxyO9AHlXxTOi2/j/wATSePYNU1FvIQ6JJZzMY7VTnAbaQI/m/vDk5OO59z+GS6gvgDRRql4l5efZFMsyPvD56c9+MD8K88vvD3j7RNT8VWek+F9K8Q2HiC6e5F1PdJG0O/ja6tywXsBwO1bngW11vwenh74eyW6XUMmnzyzajHPhoGU8hUIyVDOgye7UAecfFTQ/D3h3VYobSXxBN4ukv4Zhrt27rCgZuhdcIMDjG3PvXp3jDwLa+JdUg1TxhrH2nQLKxB+xLI8KCYfenZ1YZ4zjp/OuV17Q/izrPhyXwNqmn6ff2s04Da/JdoD5W7dkxAbsjpkD8KufEnRPHt7c6ZoWn+H01nwxZ20QniGopbG8kUY2uSc7OBkAc560Ac5pf8Aas/7Omrwf6ff2D3Rh0wMpeVrQOAAB1xwce3Tim+EtB8Gya4/he/8Aaj4c1LVtPmjsZ7y9eZbgbclgu4hSMbvUGvRvI8d6v4BuLWDTrbwdrFvIv2KKC6SeNo1wdpIGFB5GMVgJa+MdS8Uaf428c6TZaDY+GLKeVIo7xZmuHdPmOV4UfKOD+vYA6v4La3da98O9Pur+Uy3kO+2ndjlmaNimT7nGfxrs64L4CabNp3w0sXuYzHPevJeMp4wJHLL/wCOkV3tAGd4m1JdH8PahqjdLW3eX8QOP1ryHQvEGteFPBvhabTdPs7/AFjxZeySXbXDMN0smdh3Doo+X1wAcV6z4y01tY8Kappa/eubV4147kcV5T4c0zVPEnhn4dXVhaq50LUCmpqZFU25jJVgQTkngcDPWgDt/hZ4r1jxENasfEFjZ2mp6RfNazC0ZjE+ADuXdzVXVvitomm6nc6fNoXimWS3kMbPDpLujEd1YdR71L8OfD+raP4t8YX+oWoit9S1Ez2jiRW3pjrgHI+hxUWrfCnRNS1O51CbXfFMUlxIZGSHVnRFJ7Ko6D2oA6/RNSi1zQ4NRto7u1juotyLPF5cqZ9VPQ18/fEfRPD3h7xFaWumT68PF0mpQyNr19I6w4c/xOPk9BgKOO+K9+0vR10vw4mjWV5dkRQGKK4nl8yUHHDFj1NeS+INA+LHiHww3gPWNP065tXnUSeIHu03PGrBw3lD5g3GOn4d6APXtbt9Qu9CurXTb5bK+lhKQ3JTeI2I+9jIzXi2o+D7DwX458E23h6+vJfE13eBtVl892N1b5zNI6knAPP19yK9C8Q694k0/Wz4b0LRILx/7Je4triS6AJlXCqjKegPPzEjpXH/AA+sfiLpOvrqGseA4LrUL+ZE1HV5tZiZ0i3YOyMfdVV6IDzjrzQBP8T/AALpMlv4j8X+NtYlutkZ/soI7xCxUfcVQGwzFsdufTNYfjT/AISGT4KeDpfEE15LameE63BHLtnuISx2qO7HG35RznB7ZGr4x0/4jap46lvLrwXb65otjMTpdq2qxQRZB4mkU5Lt6A4xWv4y0jxrrFv4U8U2+g2H9saRLJJPok12rRsX+QbZPu7lXkHtnjPSgDkPhnpWh+IrXxvYeHvtFv4XaFI7exu5GM8F0qbmkCsSV5xznOR7V6f8HdauNe+Hel3l4++8RDBcH1dCVz+QBrkNB0nXNL1nxN8RvFen2WgLJYGL7BbzrLkKPvu68Ek/zrp/gZpk+l/DPTFuo2iuLoPdSIR90yMSB+WKAO3ooooAKKKKACiiigAooooAKKKKACiiigAooooAKo3+r6bY6hZafdXaRXd8zLbRHJaQqMnGPQd6vV5R9qlvvi94svjIQ+iaJ5Fp38tn+ZnGehOAKAPV6K8A8I+IvG0UngPXdS8VTXtprly9rcWLQKFVVyA24DJY4BPTmuh174reINP1q8sYdG8KyRwTNGrTeKraJyB3ZCcqfY0AetzyxwQSTzMEjjUs7HsAMk1yWl/E/wAA6pqVvpun+J7G4u7iQRxRLu3Ox6AcVdt7y/8AEPw8e6S3tUvr6wfbFBdLNEHZSAFkB2sPfpXlGknxf8ObbwvL4i0Xw2+mSTxWLpbxA3kDtnDmTox78Z+vegD3lmVVLMQFAySegFcHo2pfCfXfFrjTB4bvNfSUymRLZDN5in7wcrkkEdQe1df4g0uDW9Eu9JuZZ4oLuIxyPA+xwp64PavJta0TRbj4ieEfCvhGwiWTw3cJd6jdwqP3ES8iKRx1Z8dOv50Ad/d/ELwVaa9/YVx4ksI9R3iMwF+Qx6DPT9au+KPFvhvwvDDNr+sWunpM22LzW5Y4zwBz+NeS/G7Q/wCx/D9xY6X4Ls7bw750dze6xDIrzxEvlyEPzH65ru/EOk27aRYeIvD/AIVsfE+qraxQW5up1izAQOcvkD16ZoA3ovF3huXTrHUo9Ytns7+UQ2swJKyOei57H64rcr598L6fa3HwG8W2jb7fVLW9mmubdk2/YrlGBCr7AAc+5r2nwNqL6t4O0jUpM757SNnycktt5P50AbNVtQ0+x1GOOPULK3u0jkWRFmjDhXHRhnoR61ZooAKKKKACiiigCO5ghuYHt7iGOaFxtdHUMrD0IPWnRokcaxxoqIoCqqjAAHQCnUUAFFFFABVa30+wt724vbeyt4rq52+fMkYDy46biOTj3qzRQAUUUUAVobCxhv59Qhs7eO7uFVZp1jAkkC/dDN1OO2elWaKKACiiigBsiJJG0ciq6MCrKwyCD1BpttBDa26W9tDHDDGNqRooVVHoAOlSUUAFFFFABVZbCxXUn1JbO3F88Qha4EY8xowchS3XGecVZooAKKKKAKOt6xpui2i3eqXkdrC0ixKz55djgAAckmrw5Ga818cSHUfjP4P0SVv3FtDNqO0jhnHyjP0rgNZ8SeOk0fxN4ng8WzQ22gayIks/IUiaN5UXazYzgcYA7FuelAH0TRXO+Pdfu/DvhhtVs7awuJldF2Xl8lpHz/00fgH271yPgX4k634g8U2mk3mk+G4IJw+6S08R291KNqMwxGh3NyOcdBk9qAPQNf1rSdA019S1m/gsbRPvSytgf/XqHwz4k0LxLYPfaDqlvf2yMUaSJuFPoc9K4j456TqV1ceGtZtdGn1yz0q+M15p0Kb3mUrgEL/Fg9q5fwbqEF18SPGnmafP4Z0650Dzp4ZUEbwbfl8x0U4VgpY49PrQB6fY/EDwXfa8dBtfEdjLqQdo/IV+dw6gHofzp2o+PPB2na8mhX3iKxg1JmVRAz85Y4AJ6D8TXz/YLcWWg+FNJ1bQYNN0IamJbfxNFC2+dfMYodpUMgfIxu6jBxitDXbO80Dwt420XWfBV5d3N5dT3kWtmFTbiNiGUmU9CMcAZyTjigD6E8Qa3pPh/TX1LWr+GxtEIDSynAz/AFrPs/GvhW80q31W21y0lsbi5W1jnUnaZWOFU8cZPrgV494n1HUb7U/hrA+kvrkjaSt3HYuwVJbgoBmRm4AAHU/1q7pkOlax4Y+I+m3GgyeHdcFv51/YrMJIFdELRyRYAxyBnHqKAPdKK534aapJrPgDQ9SmYtNPZRNKT3faN365roqACq1vp9jb3txe29nbxXVzt8+ZIwHl29NxHJx2zVmigAooooAKiFrbC8N4LeIXJTyzLsG8pnO3PXGe1S0UAFFFFABVfUbGy1KyksdQtILu1lAEkM8YdHGc8qeDyBViigAAAAAGAKKKKACq1jp9hYyTyWVlb2z3EnmTtFEFMj/3mx1Puas0UAFFFFABRRRQBCtrbLdveLbxC5dAjyhBvZR0BPXHNTUUUAFFFFAFfUbCx1K1NrqFnb3duxBMU8YdSR0ODxU6qqqFUAKBgAdhS0UAFFFFABRRRQAUUUUAFFFFABRRRQAUUUUAFFFFABXmeqaXPpvxbu32SCw8T6U1r5yxl1huU6F8dAVJx7ivTKKAPNLL4Y3Nvong7T/7ZiZvDt09w7/ZyPPDE8Abvl6+9dZdeCfBt1cyXN14U0OeeVi0kklhEzMT1JJXk1v0UAZt5oWl3Ph2bw/9jig06WEweTAoRUUjooHAxXnml/CvWftOk2fiDxhJqugaPMJrKxFqI2JU/J5jg/Pj6flXqtFAHCvB4u1fVfF+nW+vG1sjHFBps32QKbWUrlyCMF+COc8GsXwR8PfHHhlrW1h8bac+lrcLJd266LGr3S7suGkJLFmGRuOTzXqlFAHkVx8I9c/s+fwzZ+NpoPCE8pd9PNorShCdzIJc5Az7frzW34i+Huof21Z654N8RtoGowWa2MjPbLPHLAo+UFTj5gcc16FRQB5Br/ha48I/DLU9Ftbq61jX/Et3tnufKPzzSEB3wM7VABPJr1Hw9pyaToVjpkeNtrbpFx0JAAJ/Or1FABRRRQAUUUUAFFFFABRRRQAUUUUAFFFFABRRRQAUUUUAFFFFABRRRQAUUUUAFFFFABRRRQB558SrS407xv4W8YQwzSwWsrWV75SF2SKTo2ByRu61Svvhbc3Xg3xVoK61Cra9frdpN9mJEIEivtI3fN93GcjrXqFFAFPU9L07VLH7Dqlja39twTFcRLIhI6HByKo6Z4R8K6XfR32m+G9HsrqPOyaCyjjdcgg4YDIyCR+NbVFAHMfEPwrJ4n061NjqLaZqthcC4sbxU3+U44OV7gjgisfwv8ORaWHiFvEerPrGqeII2hvbtYhEBGVKgIvIXrn6geld/RQB5LB8KvEVzBp+i6944kv/AA3YSrJDZJZrHKQh/dq0mckD/OKl134T6he3l/p9j4qlsfC2pXS3V5pa24Zi/G7ZJnKg7QcYP8q9VooA43xt4IbV00m70HUjomq6RxZXKxCRFQjBRkP3lx2rk9X8L6l4T8G+I7yfULjxB4q8SlbLzkt9oLP8ihVGQigEkknHAr16igDL8I6SuheF9M0dSD9itY4CR3KqATWpRRQAUUUUAFFFFABRRRQAUUUUAFFFFABRRRQAUUUUAFFFFABRRRQAUUUUAFFFFABRRRQAUUUUAFFFFABRRRQAUUUUAFFFFABRRRQAUUUUAFFFFABRRRQAUUUUAFFFFABRRRQAUUUUAFFFFABRRRQAUUUUAFFFFABRRRQAUUUUAFFFFABRWdqmtabpkyw3twY3ZdwGxm4zjsKk0rVbHVBIbKYyCPG7KFcZ6dR7VxrMcJKv9XVWPtP5bq/fbfY1dCqoe05Xy97aF2iuUh8Z/bHefS/D2ralpiS+UdQt1j8tiDhiqFhI6g8ZVSDgkZHNaT+JdKt575dQu7Wwis5REZZ7uIKxKF+gbK8AnDAHAJxjmuwyNmiub0rxZaX2tatb+Zarp1jBBcJfCcGOVJED7s9AMHrk5rY0jVdM1i0+2aTqFpf224r5ttMsibh1GVJGeaALlFU9b1Oy0bSrjVNRlMVpbJvlcIW2j6AEmuW034qeB9Q1G20+01eSS4uZVhiX7JMNzscAZK4HJ71LnGLs2b08NWqxcoQbS7I7Wiua8S+LP7I1pNJg0S/1O4a0a7b7O8ShI1JBz5jrk8dBmraeKdBXw/Z67eanbafY3aqYpLyQQgkgnb82OeDx7GqMDaoqnBq2l3HmeRqNpL5USzSbJlOyNhlXODwpHIPTFV5PEWgR3Vpaya3pyz3qq1rEblA04b7pQZywPbFAGpRRRQAUUUUAFFFFABRRRQAUUUUAFFFFABRRRQAUUUUAFFFFABRRRQAUUUUAFFFFABRRRQAUUUUAFFFFABRRRQAUUUUAFFFFABRRRQAUUUUAFFFFABRRRQAUUUUAFFFFABRRRQAUUUUAFFFFABRRRQAUUUUAFFFFABRRRQAUUUUAFFFFABRRRQAUUUUAFFFFABRRRQAUUUUAcZ480vUL/UoJLO0eZFh2krjg7jVrwFpt7Yw3qXtvJB5hTbk4J4OcYPvXU0V81T4Yw1PNXminLn100tqrdr/iehLMaksN9Wsrfjvc8gn0rxJZ+FLPwvbabr8Oq6b5dvaX9hetHaSxhgd74deduQQVOD0yKuaj4a1W58VzTyaU81q3iW0u9zBSpiSBgXwT0DY969Tor6U888+1XRZZtb8ZSahpd/caffwWyRfZNpkkKoM7MkcggdfSt34eSa9Jo8w15bnKXDLatdRolw8IAwZFj+UNnPTsBXSUUAc38ULG81P4f6zYafbvcXU9sViiXGWORwM14H4K+H/jSy8ZaJeXXh27it4NQgklkZkwirIpJPzdgK+oKKwqUI1JKTex6mDzWphKMqUYpp9/Sx5r8RtImuvG9vezaTr97p/9lPbs2k3DROHLn5WKyISMHocimaLYa/oJ8M6rqOjT6itrps1k1tZohltSzq0b7SQpOxNjEHOT3ya9Norc8s8Q1Pw/q+jWGg2UNtHb3WvCXTruFX/1ETSmVOnB2KzL+NdfqlnqOneNbKTwzp+rRbza2t8TFEbKW2QkZLE7w6KzY24ycA5Fdrd6bY3V9aX1xbpJcWZY28h6xlhhsfUAVboAKKKKACiiigAooooAKKKKACiiigAooooAKKKKACiiigAooooAKKKKACiiigAooooAKKKKACiiigAooooAKKKKACiiigAooooAKKKKAP/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6" descr="A word cloud containing words that are typically associated with boys, men and masculinity. They include words such as 'loud, confident, lazy, string, smelly, active, merry, energetic.'">
            <a:extLst>
              <a:ext uri="{FF2B5EF4-FFF2-40B4-BE49-F238E27FC236}">
                <a16:creationId xmlns:a16="http://schemas.microsoft.com/office/drawing/2014/main" id="{0EAE7067-08D7-FFA4-C3CC-5B973429E9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051" y="267312"/>
            <a:ext cx="5555755" cy="5555755"/>
          </a:xfrm>
          <a:prstGeom prst="rect">
            <a:avLst/>
          </a:prstGeom>
        </p:spPr>
      </p:pic>
      <p:pic>
        <p:nvPicPr>
          <p:cNvPr id="7" name="Picture 7" descr="A word cloud containing words that are typically associated with girls, women and femininity. They include words such as 'organised, motivated, creative, pink, makeup, emotional, neat, hair, shy.'">
            <a:extLst>
              <a:ext uri="{FF2B5EF4-FFF2-40B4-BE49-F238E27FC236}">
                <a16:creationId xmlns:a16="http://schemas.microsoft.com/office/drawing/2014/main" id="{0D1F8A83-8A84-2856-A4B0-D23D1D7D5C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7371" y="876838"/>
            <a:ext cx="5732736" cy="5694627"/>
          </a:xfrm>
          <a:prstGeom prst="rect">
            <a:avLst/>
          </a:prstGeom>
        </p:spPr>
      </p:pic>
      <p:pic>
        <p:nvPicPr>
          <p:cNvPr id="9" name="Picture 8" descr="A black sign with white text&#10;&#10;Description automatically generated">
            <a:extLst>
              <a:ext uri="{FF2B5EF4-FFF2-40B4-BE49-F238E27FC236}">
                <a16:creationId xmlns:a16="http://schemas.microsoft.com/office/drawing/2014/main" id="{FF0FEC2D-3731-F886-97EE-6DA565A6D3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sp>
        <p:nvSpPr>
          <p:cNvPr id="3" name="Title 2">
            <a:extLst>
              <a:ext uri="{FF2B5EF4-FFF2-40B4-BE49-F238E27FC236}">
                <a16:creationId xmlns:a16="http://schemas.microsoft.com/office/drawing/2014/main" id="{855C3E35-7A2D-ECD4-9B6C-0EEFAF8658F9}"/>
              </a:ext>
            </a:extLst>
          </p:cNvPr>
          <p:cNvSpPr>
            <a:spLocks noGrp="1"/>
          </p:cNvSpPr>
          <p:nvPr>
            <p:ph type="title"/>
          </p:nvPr>
        </p:nvSpPr>
        <p:spPr>
          <a:xfrm>
            <a:off x="205597" y="149465"/>
            <a:ext cx="11148203" cy="1555600"/>
          </a:xfrm>
        </p:spPr>
        <p:txBody>
          <a:bodyPr>
            <a:normAutofit/>
          </a:bodyPr>
          <a:lstStyle/>
          <a:p>
            <a:r>
              <a:rPr lang="en-GB" sz="4000" b="1" dirty="0">
                <a:solidFill>
                  <a:srgbClr val="00ABB5"/>
                </a:solidFill>
                <a:latin typeface="Segoe UI"/>
                <a:cs typeface="Segoe UI"/>
              </a:rPr>
              <a:t>Gender Stereotypes</a:t>
            </a:r>
          </a:p>
        </p:txBody>
      </p:sp>
    </p:spTree>
    <p:extLst>
      <p:ext uri="{BB962C8B-B14F-4D97-AF65-F5344CB8AC3E}">
        <p14:creationId xmlns:p14="http://schemas.microsoft.com/office/powerpoint/2010/main" val="356526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9950133" y="3596249"/>
            <a:ext cx="1556067" cy="1914623"/>
          </a:xfrm>
          <a:prstGeom prst="rect">
            <a:avLst/>
          </a:prstGeom>
        </p:spPr>
      </p:pic>
      <p:pic>
        <p:nvPicPr>
          <p:cNvPr id="4" name="Picture 4">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14076" y="4553561"/>
            <a:ext cx="2208391" cy="2035735"/>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07968" y="685800"/>
            <a:ext cx="1620606" cy="1720721"/>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rot="838185">
            <a:off x="9124432" y="391621"/>
            <a:ext cx="2836146" cy="1697669"/>
          </a:xfrm>
          <a:prstGeom prst="rect">
            <a:avLst/>
          </a:prstGeom>
        </p:spPr>
      </p:pic>
      <p:grpSp>
        <p:nvGrpSpPr>
          <p:cNvPr id="7" name="Group 7" descr="Two circles, one contains the words 'gender stereotypes, the second contains the words 'unconscious bias'. Two arrows link the circles to depict how these two concepts can reinforce on another."/>
          <p:cNvGrpSpPr/>
          <p:nvPr/>
        </p:nvGrpSpPr>
        <p:grpSpPr>
          <a:xfrm>
            <a:off x="2139495" y="1055189"/>
            <a:ext cx="7913010" cy="4738799"/>
            <a:chOff x="0" y="162726"/>
            <a:chExt cx="15826020" cy="9477597"/>
          </a:xfrm>
        </p:grpSpPr>
        <p:grpSp>
          <p:nvGrpSpPr>
            <p:cNvPr id="8" name="Group 8"/>
            <p:cNvGrpSpPr/>
            <p:nvPr/>
          </p:nvGrpSpPr>
          <p:grpSpPr>
            <a:xfrm>
              <a:off x="0" y="1670660"/>
              <a:ext cx="6634908" cy="6634908"/>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C2CB"/>
              </a:solidFill>
            </p:spPr>
          </p:sp>
        </p:grpSp>
        <p:grpSp>
          <p:nvGrpSpPr>
            <p:cNvPr id="10" name="Group 10"/>
            <p:cNvGrpSpPr/>
            <p:nvPr/>
          </p:nvGrpSpPr>
          <p:grpSpPr>
            <a:xfrm>
              <a:off x="9191112" y="1670660"/>
              <a:ext cx="6634908" cy="6634908"/>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C2CB"/>
              </a:solidFill>
            </p:spPr>
          </p:sp>
        </p:grpSp>
        <p:pic>
          <p:nvPicPr>
            <p:cNvPr id="12" name="Picture 12"/>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rot="-196717">
              <a:off x="4749647" y="7369338"/>
              <a:ext cx="6372661" cy="2270985"/>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rot="-177272" flipH="1" flipV="1">
              <a:off x="4744214" y="162726"/>
              <a:ext cx="6372661" cy="2270985"/>
            </a:xfrm>
            <a:prstGeom prst="rect">
              <a:avLst/>
            </a:prstGeom>
          </p:spPr>
        </p:pic>
        <p:sp>
          <p:nvSpPr>
            <p:cNvPr id="14" name="TextBox 14"/>
            <p:cNvSpPr txBox="1"/>
            <p:nvPr/>
          </p:nvSpPr>
          <p:spPr>
            <a:xfrm>
              <a:off x="499004" y="3753252"/>
              <a:ext cx="5636904" cy="2377190"/>
            </a:xfrm>
            <a:prstGeom prst="rect">
              <a:avLst/>
            </a:prstGeom>
          </p:spPr>
          <p:txBody>
            <a:bodyPr lIns="0" tIns="0" rIns="0" bIns="0" rtlCol="0" anchor="t">
              <a:spAutoFit/>
            </a:bodyPr>
            <a:lstStyle/>
            <a:p>
              <a:pPr algn="ctr">
                <a:lnSpc>
                  <a:spcPts val="4854"/>
                </a:lnSpc>
              </a:pPr>
              <a:r>
                <a:rPr lang="en-US" sz="3467" dirty="0">
                  <a:solidFill>
                    <a:srgbClr val="000000"/>
                  </a:solidFill>
                  <a:latin typeface="Barlow Medium"/>
                </a:rPr>
                <a:t>Gender stereotypes</a:t>
              </a:r>
            </a:p>
          </p:txBody>
        </p:sp>
        <p:sp>
          <p:nvSpPr>
            <p:cNvPr id="15" name="TextBox 15"/>
            <p:cNvSpPr txBox="1"/>
            <p:nvPr/>
          </p:nvSpPr>
          <p:spPr>
            <a:xfrm>
              <a:off x="9690116" y="3753252"/>
              <a:ext cx="5636904" cy="2377190"/>
            </a:xfrm>
            <a:prstGeom prst="rect">
              <a:avLst/>
            </a:prstGeom>
          </p:spPr>
          <p:txBody>
            <a:bodyPr lIns="0" tIns="0" rIns="0" bIns="0" rtlCol="0" anchor="t">
              <a:spAutoFit/>
            </a:bodyPr>
            <a:lstStyle/>
            <a:p>
              <a:pPr algn="ctr">
                <a:lnSpc>
                  <a:spcPts val="4854"/>
                </a:lnSpc>
              </a:pPr>
              <a:r>
                <a:rPr lang="en-US" sz="3467">
                  <a:solidFill>
                    <a:srgbClr val="000000"/>
                  </a:solidFill>
                  <a:latin typeface="Barlow Medium"/>
                </a:rPr>
                <a:t>Unconscious bias</a:t>
              </a:r>
            </a:p>
          </p:txBody>
        </p:sp>
      </p:grpSp>
      <p:pic>
        <p:nvPicPr>
          <p:cNvPr id="17" name="Picture 16" descr="A black sign with white text&#10;&#10;Description automatically generated">
            <a:extLst>
              <a:ext uri="{FF2B5EF4-FFF2-40B4-BE49-F238E27FC236}">
                <a16:creationId xmlns:a16="http://schemas.microsoft.com/office/drawing/2014/main" id="{F592FB29-3609-59CE-8AAA-9B83F72028F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018368" y="6260491"/>
            <a:ext cx="1173632" cy="601579"/>
          </a:xfrm>
          <a:prstGeom prst="rect">
            <a:avLst/>
          </a:prstGeom>
        </p:spPr>
      </p:pic>
      <p:sp>
        <p:nvSpPr>
          <p:cNvPr id="2" name="Title 1">
            <a:extLst>
              <a:ext uri="{FF2B5EF4-FFF2-40B4-BE49-F238E27FC236}">
                <a16:creationId xmlns:a16="http://schemas.microsoft.com/office/drawing/2014/main" id="{8C46E26F-2C55-77FB-6F5F-D971B221BEBF}"/>
              </a:ext>
            </a:extLst>
          </p:cNvPr>
          <p:cNvSpPr>
            <a:spLocks noGrp="1"/>
          </p:cNvSpPr>
          <p:nvPr>
            <p:ph type="title" idx="4294967295"/>
          </p:nvPr>
        </p:nvSpPr>
        <p:spPr>
          <a:xfrm>
            <a:off x="304800" y="-762000"/>
            <a:ext cx="5486400" cy="762000"/>
          </a:xfrm>
        </p:spPr>
        <p:txBody>
          <a:bodyPr vert="horz" lIns="91440" tIns="45720" rIns="91440" bIns="45720" rtlCol="0" anchor="b">
            <a:normAutofit fontScale="90000"/>
          </a:bodyPr>
          <a:lstStyle/>
          <a:p>
            <a:r>
              <a:rPr lang="en-GB" sz="2900" dirty="0">
                <a:cs typeface="Calibri"/>
              </a:rPr>
              <a:t>Gender stereotypes and unconscious bias</a:t>
            </a:r>
            <a:endParaRPr lang="en-GB" dirty="0"/>
          </a:p>
        </p:txBody>
      </p:sp>
    </p:spTree>
    <p:extLst>
      <p:ext uri="{BB962C8B-B14F-4D97-AF65-F5344CB8AC3E}">
        <p14:creationId xmlns:p14="http://schemas.microsoft.com/office/powerpoint/2010/main" val="223887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016F-4909-C92E-E9AE-C8EA7226B65A}"/>
              </a:ext>
            </a:extLst>
          </p:cNvPr>
          <p:cNvSpPr>
            <a:spLocks noGrp="1"/>
          </p:cNvSpPr>
          <p:nvPr>
            <p:ph type="title"/>
          </p:nvPr>
        </p:nvSpPr>
        <p:spPr/>
        <p:txBody>
          <a:bodyPr/>
          <a:lstStyle/>
          <a:p>
            <a:r>
              <a:rPr lang="en-GB" dirty="0">
                <a:cs typeface="Arial"/>
              </a:rPr>
              <a:t>Unconscious vs Conscious Bias</a:t>
            </a:r>
            <a:endParaRPr lang="en-GB" dirty="0"/>
          </a:p>
        </p:txBody>
      </p:sp>
      <p:sp>
        <p:nvSpPr>
          <p:cNvPr id="3" name="Text Placeholder 2">
            <a:extLst>
              <a:ext uri="{FF2B5EF4-FFF2-40B4-BE49-F238E27FC236}">
                <a16:creationId xmlns:a16="http://schemas.microsoft.com/office/drawing/2014/main" id="{7C50C0F1-658D-834C-EBFE-57359E3C1D82}"/>
              </a:ext>
            </a:extLst>
          </p:cNvPr>
          <p:cNvSpPr>
            <a:spLocks noGrp="1"/>
          </p:cNvSpPr>
          <p:nvPr>
            <p:ph type="body" idx="1"/>
          </p:nvPr>
        </p:nvSpPr>
        <p:spPr/>
        <p:txBody>
          <a:bodyPr/>
          <a:lstStyle/>
          <a:p>
            <a:r>
              <a:rPr lang="en-GB">
                <a:cs typeface="Arial"/>
              </a:rPr>
              <a:t>Unconscious bias is...</a:t>
            </a:r>
            <a:endParaRPr lang="en-GB"/>
          </a:p>
        </p:txBody>
      </p:sp>
      <p:sp>
        <p:nvSpPr>
          <p:cNvPr id="4" name="Content Placeholder 3">
            <a:extLst>
              <a:ext uri="{FF2B5EF4-FFF2-40B4-BE49-F238E27FC236}">
                <a16:creationId xmlns:a16="http://schemas.microsoft.com/office/drawing/2014/main" id="{5957D8AA-733D-D74A-922B-44253AC33F59}"/>
              </a:ext>
            </a:extLst>
          </p:cNvPr>
          <p:cNvSpPr>
            <a:spLocks noGrp="1"/>
          </p:cNvSpPr>
          <p:nvPr>
            <p:ph sz="half" idx="2"/>
          </p:nvPr>
        </p:nvSpPr>
        <p:spPr>
          <a:xfrm>
            <a:off x="609600" y="2174875"/>
            <a:ext cx="5146286" cy="3951288"/>
          </a:xfrm>
        </p:spPr>
        <p:txBody>
          <a:bodyPr/>
          <a:lstStyle/>
          <a:p>
            <a:pPr marL="342900" indent="-342900">
              <a:buChar char="•"/>
            </a:pPr>
            <a:r>
              <a:rPr lang="en-GB">
                <a:cs typeface="Arial"/>
              </a:rPr>
              <a:t>Rapid categorisation of people </a:t>
            </a:r>
            <a:endParaRPr lang="en-US">
              <a:cs typeface="Arial"/>
            </a:endParaRPr>
          </a:p>
          <a:p>
            <a:pPr marL="342900" indent="-342900">
              <a:buChar char="•"/>
            </a:pPr>
            <a:r>
              <a:rPr lang="en-GB">
                <a:cs typeface="Arial"/>
              </a:rPr>
              <a:t>Based on assumptions</a:t>
            </a:r>
          </a:p>
          <a:p>
            <a:pPr marL="342900" indent="-342900">
              <a:buChar char="•"/>
            </a:pPr>
            <a:r>
              <a:rPr lang="en-GB">
                <a:cs typeface="Arial"/>
              </a:rPr>
              <a:t>Socially influenced</a:t>
            </a:r>
          </a:p>
          <a:p>
            <a:pPr marL="342900" indent="-342900">
              <a:buChar char="•"/>
            </a:pPr>
            <a:r>
              <a:rPr lang="en-GB">
                <a:cs typeface="Arial"/>
              </a:rPr>
              <a:t>Unintentional </a:t>
            </a:r>
          </a:p>
          <a:p>
            <a:pPr marL="342900" indent="-342900">
              <a:buChar char="•"/>
            </a:pPr>
            <a:r>
              <a:rPr lang="en-GB">
                <a:cs typeface="Arial"/>
              </a:rPr>
              <a:t>Can be in opposition to a person's values or beliefs</a:t>
            </a:r>
          </a:p>
          <a:p>
            <a:pPr marL="342900" indent="-342900">
              <a:buChar char="•"/>
            </a:pPr>
            <a:r>
              <a:rPr lang="en-GB">
                <a:cs typeface="Arial"/>
              </a:rPr>
              <a:t>Affinity bias </a:t>
            </a:r>
          </a:p>
          <a:p>
            <a:pPr marL="342900" indent="-342900">
              <a:buChar char="•"/>
            </a:pPr>
            <a:r>
              <a:rPr lang="en-GB">
                <a:cs typeface="Arial"/>
              </a:rPr>
              <a:t>If unchecked can lead to prejudice </a:t>
            </a:r>
          </a:p>
          <a:p>
            <a:pPr marL="342900" indent="-342900">
              <a:buChar char="•"/>
            </a:pPr>
            <a:endParaRPr lang="en-GB">
              <a:cs typeface="Arial"/>
            </a:endParaRPr>
          </a:p>
        </p:txBody>
      </p:sp>
      <p:sp>
        <p:nvSpPr>
          <p:cNvPr id="5" name="Text Placeholder 4">
            <a:extLst>
              <a:ext uri="{FF2B5EF4-FFF2-40B4-BE49-F238E27FC236}">
                <a16:creationId xmlns:a16="http://schemas.microsoft.com/office/drawing/2014/main" id="{7A443B4A-1A1F-ABE2-9642-83EA07ACDC39}"/>
              </a:ext>
            </a:extLst>
          </p:cNvPr>
          <p:cNvSpPr>
            <a:spLocks noGrp="1"/>
          </p:cNvSpPr>
          <p:nvPr>
            <p:ph type="body" sz="quarter" idx="3"/>
          </p:nvPr>
        </p:nvSpPr>
        <p:spPr/>
        <p:txBody>
          <a:bodyPr/>
          <a:lstStyle/>
          <a:p>
            <a:r>
              <a:rPr lang="en-GB">
                <a:cs typeface="Arial"/>
              </a:rPr>
              <a:t>Conscious bias is...</a:t>
            </a:r>
            <a:endParaRPr lang="en-GB"/>
          </a:p>
        </p:txBody>
      </p:sp>
      <p:sp>
        <p:nvSpPr>
          <p:cNvPr id="6" name="Content Placeholder 5">
            <a:extLst>
              <a:ext uri="{FF2B5EF4-FFF2-40B4-BE49-F238E27FC236}">
                <a16:creationId xmlns:a16="http://schemas.microsoft.com/office/drawing/2014/main" id="{7085DAD7-22B7-201D-9C10-CBD67E1880E9}"/>
              </a:ext>
            </a:extLst>
          </p:cNvPr>
          <p:cNvSpPr>
            <a:spLocks noGrp="1"/>
          </p:cNvSpPr>
          <p:nvPr>
            <p:ph sz="quarter" idx="4"/>
          </p:nvPr>
        </p:nvSpPr>
        <p:spPr>
          <a:xfrm>
            <a:off x="6193368" y="2174875"/>
            <a:ext cx="5629664" cy="3951288"/>
          </a:xfrm>
        </p:spPr>
        <p:txBody>
          <a:bodyPr/>
          <a:lstStyle/>
          <a:p>
            <a:pPr marL="342900" indent="-342900">
              <a:buChar char="•"/>
            </a:pPr>
            <a:r>
              <a:rPr lang="en-GB">
                <a:cs typeface="Arial"/>
              </a:rPr>
              <a:t>A reflection of a person's feelings/values and beliefs</a:t>
            </a:r>
            <a:endParaRPr lang="en-US">
              <a:cs typeface="Arial"/>
            </a:endParaRPr>
          </a:p>
          <a:p>
            <a:pPr marL="342900" indent="-342900">
              <a:buChar char="•"/>
            </a:pPr>
            <a:r>
              <a:rPr lang="en-GB">
                <a:cs typeface="Arial"/>
              </a:rPr>
              <a:t>Involves active discrimination, exclusion or harm to another person/group of people </a:t>
            </a:r>
          </a:p>
          <a:p>
            <a:pPr marL="342900" indent="-342900">
              <a:buChar char="•"/>
            </a:pPr>
            <a:r>
              <a:rPr lang="en-GB">
                <a:cs typeface="Arial"/>
              </a:rPr>
              <a:t>Can present as tokenism </a:t>
            </a:r>
          </a:p>
        </p:txBody>
      </p:sp>
      <p:pic>
        <p:nvPicPr>
          <p:cNvPr id="8" name="Picture 7" descr="This is the  Education Scotland, Inclusion, Wellbeing and Equalities logo">
            <a:extLst>
              <a:ext uri="{FF2B5EF4-FFF2-40B4-BE49-F238E27FC236}">
                <a16:creationId xmlns:a16="http://schemas.microsoft.com/office/drawing/2014/main" id="{96A9DA73-85A5-5041-A59D-F001ACAF9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spTree>
    <p:extLst>
      <p:ext uri="{BB962C8B-B14F-4D97-AF65-F5344CB8AC3E}">
        <p14:creationId xmlns:p14="http://schemas.microsoft.com/office/powerpoint/2010/main" val="4002210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4D37D-4E3F-4CA4-9777-662F57333827}">
  <ds:schemaRefs>
    <ds:schemaRef ds:uri="http://schemas.microsoft.com/sharepoint/v3/contenttype/forms"/>
  </ds:schemaRefs>
</ds:datastoreItem>
</file>

<file path=customXml/itemProps2.xml><?xml version="1.0" encoding="utf-8"?>
<ds:datastoreItem xmlns:ds="http://schemas.openxmlformats.org/officeDocument/2006/customXml" ds:itemID="{492BD71E-DA0A-4386-A2D0-FAA8104E7C0B}">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terms/"/>
    <ds:schemaRef ds:uri="a051077f-6078-4466-a38f-b6d930d916b1"/>
    <ds:schemaRef ds:uri="http://purl.org/dc/elements/1.1/"/>
    <ds:schemaRef ds:uri="http://schemas.openxmlformats.org/package/2006/metadata/core-properties"/>
    <ds:schemaRef ds:uri="07478566-c77e-4a5d-9cf3-8b922a5f4212"/>
    <ds:schemaRef ds:uri="http://purl.org/dc/dcmitype/"/>
  </ds:schemaRefs>
</ds:datastoreItem>
</file>

<file path=customXml/itemProps3.xml><?xml version="1.0" encoding="utf-8"?>
<ds:datastoreItem xmlns:ds="http://schemas.openxmlformats.org/officeDocument/2006/customXml" ds:itemID="{B515FE13-5C3E-498E-A76A-B03121811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3123</Words>
  <Application>Microsoft Office PowerPoint</Application>
  <PresentationFormat>Widescreen</PresentationFormat>
  <Paragraphs>301</Paragraphs>
  <Slides>16</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16</vt:i4>
      </vt:variant>
    </vt:vector>
  </HeadingPairs>
  <TitlesOfParts>
    <vt:vector size="31" baseType="lpstr">
      <vt:lpstr>Arial</vt:lpstr>
      <vt:lpstr>Arial,Sans-Serif</vt:lpstr>
      <vt:lpstr>Barlow Medium</vt:lpstr>
      <vt:lpstr>Calibri</vt:lpstr>
      <vt:lpstr>Calibri Light</vt:lpstr>
      <vt:lpstr>Lucida Grande</vt:lpstr>
      <vt:lpstr>Segoe UI</vt:lpstr>
      <vt:lpstr>Symbol</vt:lpstr>
      <vt:lpstr>Symbol,Sans-Serif</vt:lpstr>
      <vt:lpstr>Wingdings</vt:lpstr>
      <vt:lpstr>Office Theme</vt:lpstr>
      <vt:lpstr>Office Theme</vt:lpstr>
      <vt:lpstr>Powerpoint_template</vt:lpstr>
      <vt:lpstr>Office Theme</vt:lpstr>
      <vt:lpstr>Office Theme</vt:lpstr>
      <vt:lpstr>Inclusion, Wellbeing and Equalities Framework – Rights and Equalities  Bias and inequality: Reactive and proactive approaches Level – Informed </vt:lpstr>
      <vt:lpstr>How to use this resource</vt:lpstr>
      <vt:lpstr>IWE Professional Learning Framework</vt:lpstr>
      <vt:lpstr>National Model for Professional Learning</vt:lpstr>
      <vt:lpstr>Welcome </vt:lpstr>
      <vt:lpstr>Diversity</vt:lpstr>
      <vt:lpstr>Gender Stereotypes</vt:lpstr>
      <vt:lpstr>Gender stereotypes and unconscious bias</vt:lpstr>
      <vt:lpstr>Unconscious vs Conscious Bias</vt:lpstr>
      <vt:lpstr>Who do I trust? </vt:lpstr>
      <vt:lpstr>Who do I trust </vt:lpstr>
      <vt:lpstr>Allport's scale</vt:lpstr>
      <vt:lpstr>Bias and racism</vt:lpstr>
      <vt:lpstr>Mood check-in</vt:lpstr>
      <vt:lpstr>Reflection</vt:lpstr>
      <vt:lpstr>We value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 and inequality: Reactive and proactive approaches</dc:title>
  <dc:creator/>
  <cp:lastModifiedBy>Jeremy Stevenson</cp:lastModifiedBy>
  <cp:revision>213</cp:revision>
  <dcterms:created xsi:type="dcterms:W3CDTF">2023-06-14T13:55:05Z</dcterms:created>
  <dcterms:modified xsi:type="dcterms:W3CDTF">2023-12-05T15:01:05Z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MediaServiceImageTags">
    <vt:lpwstr/>
  </property>
</Properties>
</file>