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8" r:id="rId3"/>
    <p:sldId id="259" r:id="rId4"/>
    <p:sldId id="260" r:id="rId5"/>
    <p:sldId id="261" r:id="rId6"/>
    <p:sldId id="262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9086E-922F-4B88-A4FE-37F31639CBFB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5731D-08FB-4F68-92CA-52D7E0D3F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31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6">
              <a:defRPr/>
            </a:pPr>
            <a:r>
              <a:rPr lang="en-US" dirty="0" smtClean="0"/>
              <a:t>This is a front cover page and can only be used once. 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blue</a:t>
            </a:r>
            <a:r>
              <a:rPr lang="en-US" baseline="0" dirty="0" smtClean="0"/>
              <a:t> internal and back pages if you are using this page. </a:t>
            </a:r>
            <a:r>
              <a:rPr lang="en-US" dirty="0" smtClean="0"/>
              <a:t>You may add a title and a subtitle if needed only. Do</a:t>
            </a:r>
            <a:r>
              <a:rPr lang="en-US" baseline="0" dirty="0" smtClean="0"/>
              <a:t> not add anything else or move elements around.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86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6">
              <a:defRPr/>
            </a:pPr>
            <a:r>
              <a:rPr lang="en-GB" dirty="0" smtClean="0"/>
              <a:t>This is a back cover page in </a:t>
            </a:r>
            <a:r>
              <a:rPr lang="en-GB" b="1" dirty="0" smtClean="0"/>
              <a:t>blue</a:t>
            </a:r>
            <a:r>
              <a:rPr lang="en-GB" dirty="0" smtClean="0"/>
              <a:t>. You</a:t>
            </a:r>
            <a:r>
              <a:rPr lang="en-GB" baseline="0" dirty="0" smtClean="0"/>
              <a:t> may edit the address if needed only. It can only be once and at the end of the PowerPoint presentation.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blue</a:t>
            </a:r>
            <a:r>
              <a:rPr lang="en-US" baseline="0" dirty="0" smtClean="0"/>
              <a:t> internal and back pages if you are using this page.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93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DEAD-4ADC-43A0-BD83-8A60C84CAA94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D529-C2AC-47EA-9F6F-CDF4DAFB9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73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DEAD-4ADC-43A0-BD83-8A60C84CAA94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D529-C2AC-47EA-9F6F-CDF4DAFB9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3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DEAD-4ADC-43A0-BD83-8A60C84CAA94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D529-C2AC-47EA-9F6F-CDF4DAFB9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673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baseline="0"/>
            </a:lvl1pPr>
            <a:lvl2pPr marL="742950" indent="-285750">
              <a:buFont typeface="Arial"/>
              <a:buChar char="•"/>
              <a:defRPr/>
            </a:lvl2pPr>
            <a:lvl3pPr marL="1257300" indent="-342900">
              <a:buFont typeface="Lucida Grande"/>
              <a:buChar char="-"/>
              <a:defRPr/>
            </a:lvl3pPr>
            <a:lvl4pPr marL="1714500" indent="-342900">
              <a:buClr>
                <a:srgbClr val="00ABB5"/>
              </a:buClr>
              <a:buFont typeface="Wingdings" charset="2"/>
              <a:buChar char="Ø"/>
              <a:defRPr/>
            </a:lvl4pPr>
            <a:lvl5pPr marL="2171700" indent="-342900">
              <a:buClr>
                <a:srgbClr val="00ABB5"/>
              </a:buClr>
              <a:buFont typeface="Lucida Grande"/>
              <a:buChar char="-"/>
              <a:defRPr/>
            </a:lvl5pPr>
            <a:lvl6pPr>
              <a:buClr>
                <a:srgbClr val="00ABB5"/>
              </a:buClr>
              <a:defRPr/>
            </a:lvl6pPr>
          </a:lstStyle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400253" y="6301465"/>
            <a:ext cx="4223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00ABB5"/>
                </a:solidFill>
              </a:rPr>
              <a:t>For Scotland's learners, with Scotland's educators</a:t>
            </a:r>
            <a:endParaRPr lang="en-GB" sz="1200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59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462966" y="6301465"/>
            <a:ext cx="4144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00ABB5"/>
                </a:solidFill>
              </a:rPr>
              <a:t>For Scotland's learners, with Scotland's educators</a:t>
            </a:r>
            <a:endParaRPr lang="en-GB" sz="1200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84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8018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133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447288" y="6301465"/>
            <a:ext cx="41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00ABB5"/>
                </a:solidFill>
              </a:rPr>
              <a:t>For Scotland's learners, with Scotland's educators</a:t>
            </a:r>
            <a:endParaRPr lang="en-GB" sz="1200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6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619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837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227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DEAD-4ADC-43A0-BD83-8A60C84CAA94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D529-C2AC-47EA-9F6F-CDF4DAFB9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974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9338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8" y="830264"/>
            <a:ext cx="2747433" cy="475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830264"/>
            <a:ext cx="8041216" cy="47593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9927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DEAD-4ADC-43A0-BD83-8A60C84CAA94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D529-C2AC-47EA-9F6F-CDF4DAFB9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01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DEAD-4ADC-43A0-BD83-8A60C84CAA94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D529-C2AC-47EA-9F6F-CDF4DAFB9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13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DEAD-4ADC-43A0-BD83-8A60C84CAA94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D529-C2AC-47EA-9F6F-CDF4DAFB9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26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DEAD-4ADC-43A0-BD83-8A60C84CAA94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D529-C2AC-47EA-9F6F-CDF4DAFB9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41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DEAD-4ADC-43A0-BD83-8A60C84CAA94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D529-C2AC-47EA-9F6F-CDF4DAFB9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8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DEAD-4ADC-43A0-BD83-8A60C84CAA94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D529-C2AC-47EA-9F6F-CDF4DAFB9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DEAD-4ADC-43A0-BD83-8A60C84CAA94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D529-C2AC-47EA-9F6F-CDF4DAFB9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53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DDEAD-4ADC-43A0-BD83-8A60C84CAA94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CD529-C2AC-47EA-9F6F-CDF4DAFB9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89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830263"/>
            <a:ext cx="1083697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87538"/>
            <a:ext cx="10817923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7127342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00ABB5"/>
                </a:solidFill>
              </a:rPr>
              <a:t>For Scotland's learners, with Scotland's educators</a:t>
            </a:r>
            <a:endParaRPr lang="en-GB" sz="1200" dirty="0">
              <a:solidFill>
                <a:srgbClr val="00ABB5"/>
              </a:solidFill>
            </a:endParaRPr>
          </a:p>
        </p:txBody>
      </p:sp>
      <p:sp>
        <p:nvSpPr>
          <p:cNvPr id="1030" name="Picture 9" descr="Education Scotland White (higher res)"/>
          <p:cNvSpPr>
            <a:spLocks noChangeAspect="1" noChangeArrowheads="1"/>
          </p:cNvSpPr>
          <p:nvPr/>
        </p:nvSpPr>
        <p:spPr bwMode="auto">
          <a:xfrm>
            <a:off x="9359900" y="5892800"/>
            <a:ext cx="215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800"/>
          </a:p>
        </p:txBody>
      </p:sp>
      <p:cxnSp>
        <p:nvCxnSpPr>
          <p:cNvPr id="3" name="Straight Connector 2"/>
          <p:cNvCxnSpPr>
            <a:endCxn id="1030" idx="3"/>
          </p:cNvCxnSpPr>
          <p:nvPr/>
        </p:nvCxnSpPr>
        <p:spPr>
          <a:xfrm flipV="1">
            <a:off x="676690" y="6216650"/>
            <a:ext cx="10842210" cy="41072"/>
          </a:xfrm>
          <a:prstGeom prst="line">
            <a:avLst/>
          </a:prstGeom>
          <a:ln w="12700" cmpd="sng">
            <a:solidFill>
              <a:srgbClr val="B3D2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87260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Document title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9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/>
        <a:buNone/>
        <a:defRPr sz="20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Arial"/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2pPr>
      <a:lvl3pPr marL="12573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ABB5"/>
        </a:buClr>
        <a:buSzTx/>
        <a:buFont typeface="Lucida Grande"/>
        <a:buChar char="-"/>
        <a:tabLst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Wingdings" charset="2"/>
        <a:buChar char="Ø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Lucida Grande"/>
        <a:buChar char="-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Tx/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_alllogos_colour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16807" r="10529" b="28484"/>
          <a:stretch/>
        </p:blipFill>
        <p:spPr>
          <a:xfrm>
            <a:off x="658157" y="528429"/>
            <a:ext cx="3392718" cy="14286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8155" y="2280635"/>
            <a:ext cx="10633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Language Learning Weekly planner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First to Second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788061" y="3390240"/>
            <a:ext cx="10633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3D2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 school life: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3D2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Preparation for presentation reading activities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3D2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4753"/>
            <a:ext cx="12209380" cy="2521929"/>
          </a:xfrm>
          <a:prstGeom prst="rect">
            <a:avLst/>
          </a:prstGeom>
        </p:spPr>
      </p:pic>
      <p:sp>
        <p:nvSpPr>
          <p:cNvPr id="6" name="Text Box 8"/>
          <p:cNvSpPr txBox="1"/>
          <p:nvPr/>
        </p:nvSpPr>
        <p:spPr>
          <a:xfrm>
            <a:off x="7162800" y="605790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259715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0575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9659" y="176907"/>
            <a:ext cx="2603218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4108" y="64928"/>
            <a:ext cx="12027876" cy="6709207"/>
          </a:xfrm>
          <a:prstGeom prst="frame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7869" y="2420765"/>
            <a:ext cx="517927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Salut, je m’appelle Sofiane et j’ai 10 ans. J’habite à Tunis avec ma famille.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 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l’école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J’aime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beaucoup les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sciences et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l’anglais. Par contre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je n’aime pas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tellement le sport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et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les maths. Mais j’adore le dessin, c’est ma matière préférée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002" y="1161533"/>
            <a:ext cx="1385194" cy="923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130" y="1204512"/>
            <a:ext cx="2129795" cy="1554320"/>
          </a:xfrm>
          <a:prstGeom prst="rect">
            <a:avLst/>
          </a:prstGeom>
        </p:spPr>
      </p:pic>
      <p:pic>
        <p:nvPicPr>
          <p:cNvPr id="2" name="Picture 1" descr="Training Tunisia's young minds on the climate change effects - MedFores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30" y="3452553"/>
            <a:ext cx="2593844" cy="17292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89203" y="1421606"/>
            <a:ext cx="2813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 vie a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l’école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0912" y="4102374"/>
            <a:ext cx="1572904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6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4108" y="64928"/>
            <a:ext cx="12027876" cy="6709207"/>
          </a:xfrm>
          <a:prstGeom prst="frame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2534" y="1065967"/>
            <a:ext cx="285855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On fait un match –up!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Je 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m’appelle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J’habite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J’ai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 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l’école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je 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porte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J’aime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beaucoup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L’EPS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387" y="1010942"/>
            <a:ext cx="1769350" cy="1179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744" y="4005176"/>
            <a:ext cx="2460569" cy="1384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130" y="1204512"/>
            <a:ext cx="2129795" cy="15543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16589" y="1204512"/>
            <a:ext cx="2813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 vie a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l’école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56071" y="2586291"/>
            <a:ext cx="34708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es sciences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ne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chemise 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bleue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10 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ans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Sofiane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’est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ma 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matière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préférée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à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Tunis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75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4108" y="64928"/>
            <a:ext cx="12027876" cy="6709207"/>
          </a:xfrm>
          <a:prstGeom prst="frame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4221" y="1298625"/>
            <a:ext cx="517927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 vie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à l’école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Bonjour, je m’appelle Cecilia et j’ai 11 ans. J’habite à Antwerpen en Belgique avec ma famille. Mon école s’appelle Anvers et il y a 600 élèves.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C’est assez grand avec 12 salles de classe, un grand gymnase, une bibliothèque, une cantine et une cour avec un terrain de basket.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Mon prof s’appelle Monsieur Schmitt. A l’école je porte un jean et un pull. Il n’y a pas d’uniforme.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389" y="972744"/>
            <a:ext cx="1191516" cy="11915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075" y="1235564"/>
            <a:ext cx="1351211" cy="1351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923" y="3982240"/>
            <a:ext cx="1933464" cy="1302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3491" y="4171305"/>
            <a:ext cx="2273202" cy="1511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1647" y="1935722"/>
            <a:ext cx="2075886" cy="138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9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2111" y="1037945"/>
            <a:ext cx="795738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à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l’école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Mettez le mot qui manque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Je m’………. Cecilia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J’ai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11 ….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J’ ………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à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Antwerpen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en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………….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Il y a 600 …….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Il y a 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une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…… avec un terrain de basket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 l’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é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cole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je …….. un jean et un ….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935" y="1639054"/>
            <a:ext cx="1549814" cy="15498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526" y="1533393"/>
            <a:ext cx="1351211" cy="13512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0197" y="4731263"/>
            <a:ext cx="4925098" cy="10156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orte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	   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cour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	    pull	  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él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ève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Belgique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  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habite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ans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   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appelle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580" y="3660328"/>
            <a:ext cx="2274005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768" y="1916499"/>
            <a:ext cx="10827033" cy="3039180"/>
          </a:xfrm>
        </p:spPr>
        <p:txBody>
          <a:bodyPr/>
          <a:lstStyle/>
          <a:p>
            <a:r>
              <a:rPr lang="en-US" sz="1400" b="1" dirty="0" smtClean="0"/>
              <a:t>Education Scotland</a:t>
            </a:r>
          </a:p>
          <a:p>
            <a:r>
              <a:rPr lang="en-US" sz="1400" dirty="0" err="1" smtClean="0"/>
              <a:t>Denholm</a:t>
            </a:r>
            <a:r>
              <a:rPr lang="en-US" sz="1400" dirty="0" smtClean="0"/>
              <a:t> House</a:t>
            </a:r>
            <a:endParaRPr lang="en-GB" sz="1400" dirty="0"/>
          </a:p>
          <a:p>
            <a:r>
              <a:rPr lang="en-US" sz="1400" dirty="0" err="1" smtClean="0"/>
              <a:t>Almondvale</a:t>
            </a:r>
            <a:r>
              <a:rPr lang="en-US" sz="1400" dirty="0" smtClean="0"/>
              <a:t> </a:t>
            </a:r>
            <a:r>
              <a:rPr lang="en-US" sz="1400" dirty="0"/>
              <a:t>Business Park</a:t>
            </a:r>
            <a:endParaRPr lang="en-GB" sz="1400" dirty="0"/>
          </a:p>
          <a:p>
            <a:r>
              <a:rPr lang="en-US" sz="1400" dirty="0" err="1"/>
              <a:t>Almondvale</a:t>
            </a:r>
            <a:r>
              <a:rPr lang="en-US" sz="1400" dirty="0"/>
              <a:t> Way</a:t>
            </a:r>
            <a:endParaRPr lang="en-GB" sz="1400" dirty="0"/>
          </a:p>
          <a:p>
            <a:r>
              <a:rPr lang="en-US" sz="1400" dirty="0"/>
              <a:t>Livingston EH54 6GA</a:t>
            </a:r>
            <a:endParaRPr lang="en-GB" sz="1400" dirty="0"/>
          </a:p>
          <a:p>
            <a:endParaRPr lang="en-GB" sz="1400" dirty="0"/>
          </a:p>
          <a:p>
            <a:r>
              <a:rPr lang="en-US" sz="1400" b="1" dirty="0"/>
              <a:t>T   </a:t>
            </a:r>
            <a:r>
              <a:rPr lang="en-US" sz="1400" dirty="0"/>
              <a:t>+44 (</a:t>
            </a:r>
            <a:r>
              <a:rPr lang="en-US" sz="1400" dirty="0" smtClean="0"/>
              <a:t>0)131 244 5000</a:t>
            </a:r>
            <a:endParaRPr lang="en-GB" sz="1400" dirty="0"/>
          </a:p>
          <a:p>
            <a:r>
              <a:rPr lang="en-US" sz="1400" b="1" dirty="0"/>
              <a:t>E   </a:t>
            </a:r>
            <a:r>
              <a:rPr lang="en-US" sz="1400" dirty="0" smtClean="0"/>
              <a:t>enquiries@educationscotland.gsi.gov.uk</a:t>
            </a:r>
            <a:endParaRPr lang="en-GB" sz="1400" dirty="0"/>
          </a:p>
          <a:p>
            <a:r>
              <a:rPr lang="en-US" sz="1400" dirty="0"/>
              <a:t> </a:t>
            </a:r>
            <a:endParaRPr lang="en-GB" sz="1400" dirty="0"/>
          </a:p>
        </p:txBody>
      </p:sp>
      <p:pic>
        <p:nvPicPr>
          <p:cNvPr id="4" name="Picture 3" descr="ES_alllogos_colour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15093" r="10209" b="27991"/>
          <a:stretch/>
        </p:blipFill>
        <p:spPr>
          <a:xfrm>
            <a:off x="546913" y="398639"/>
            <a:ext cx="2604792" cy="1131025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2516"/>
            <a:ext cx="12209380" cy="3105484"/>
          </a:xfrm>
          <a:prstGeom prst="rect">
            <a:avLst/>
          </a:prstGeom>
        </p:spPr>
      </p:pic>
      <p:sp>
        <p:nvSpPr>
          <p:cNvPr id="5" name="Text Box 8"/>
          <p:cNvSpPr txBox="1"/>
          <p:nvPr/>
        </p:nvSpPr>
        <p:spPr>
          <a:xfrm>
            <a:off x="7162800" y="605790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259715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0575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16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werpoint_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8A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9BAA"/>
        </a:accent1>
        <a:accent2>
          <a:srgbClr val="B2D235"/>
        </a:accent2>
        <a:accent3>
          <a:srgbClr val="FFFFFF"/>
        </a:accent3>
        <a:accent4>
          <a:srgbClr val="DADADA"/>
        </a:accent4>
        <a:accent5>
          <a:srgbClr val="AACBD2"/>
        </a:accent5>
        <a:accent6>
          <a:srgbClr val="A1BE2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387</Words>
  <Application>Microsoft Office PowerPoint</Application>
  <PresentationFormat>Widescreen</PresentationFormat>
  <Paragraphs>57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Arial Bold</vt:lpstr>
      <vt:lpstr>Calibri</vt:lpstr>
      <vt:lpstr>Calibri Light</vt:lpstr>
      <vt:lpstr>Lucida Grande</vt:lpstr>
      <vt:lpstr>ＭＳ 明朝</vt:lpstr>
      <vt:lpstr>Times New Roman</vt:lpstr>
      <vt:lpstr>Trebuchet MS</vt:lpstr>
      <vt:lpstr>Wingdings</vt:lpstr>
      <vt:lpstr>Office Theme</vt:lpstr>
      <vt:lpstr>Powerpoint_template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 S (Shona)</dc:creator>
  <cp:lastModifiedBy>Hugh S (Shona)</cp:lastModifiedBy>
  <cp:revision>1</cp:revision>
  <dcterms:created xsi:type="dcterms:W3CDTF">2022-08-17T14:01:54Z</dcterms:created>
  <dcterms:modified xsi:type="dcterms:W3CDTF">2022-08-17T14:03:44Z</dcterms:modified>
</cp:coreProperties>
</file>