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318" r:id="rId6"/>
    <p:sldId id="260" r:id="rId7"/>
    <p:sldId id="257" r:id="rId8"/>
    <p:sldId id="262" r:id="rId9"/>
    <p:sldId id="319" r:id="rId10"/>
    <p:sldId id="312" r:id="rId11"/>
    <p:sldId id="291" r:id="rId12"/>
    <p:sldId id="264" r:id="rId13"/>
    <p:sldId id="265" r:id="rId14"/>
    <p:sldId id="306" r:id="rId15"/>
    <p:sldId id="267" r:id="rId16"/>
    <p:sldId id="292" r:id="rId17"/>
    <p:sldId id="316" r:id="rId18"/>
    <p:sldId id="268" r:id="rId19"/>
    <p:sldId id="297" r:id="rId20"/>
    <p:sldId id="317" r:id="rId21"/>
    <p:sldId id="313" r:id="rId22"/>
    <p:sldId id="314" r:id="rId23"/>
    <p:sldId id="315" r:id="rId24"/>
    <p:sldId id="307" r:id="rId25"/>
    <p:sldId id="308" r:id="rId26"/>
    <p:sldId id="320" r:id="rId27"/>
    <p:sldId id="281" r:id="rId28"/>
    <p:sldId id="27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25C1C319-E1AF-4182-9594-84C2499E5C62}">
          <p14:sldIdLst>
            <p14:sldId id="256"/>
            <p14:sldId id="318"/>
            <p14:sldId id="260"/>
            <p14:sldId id="257"/>
            <p14:sldId id="262"/>
            <p14:sldId id="319"/>
            <p14:sldId id="312"/>
          </p14:sldIdLst>
        </p14:section>
        <p14:section name="National guidance and research" id="{F174D55F-295F-46D9-830B-EE182CD8CAD8}">
          <p14:sldIdLst>
            <p14:sldId id="291"/>
            <p14:sldId id="264"/>
            <p14:sldId id="265"/>
            <p14:sldId id="306"/>
          </p14:sldIdLst>
        </p14:section>
        <p14:section name="Defining data processes" id="{C95BFA0F-6A4C-40DA-ABDE-AB2C4E5D6212}">
          <p14:sldIdLst>
            <p14:sldId id="267"/>
            <p14:sldId id="292"/>
            <p14:sldId id="316"/>
            <p14:sldId id="268"/>
          </p14:sldIdLst>
        </p14:section>
        <p14:section name="Effective data processes" id="{66C5D16B-AB02-46E7-8FC8-3C4DC40DD15F}">
          <p14:sldIdLst>
            <p14:sldId id="297"/>
            <p14:sldId id="317"/>
          </p14:sldIdLst>
        </p14:section>
        <p14:section name="Data systems" id="{8353944F-B46D-4D7C-8E50-9F4BB7997109}">
          <p14:sldIdLst>
            <p14:sldId id="313"/>
            <p14:sldId id="314"/>
            <p14:sldId id="315"/>
            <p14:sldId id="307"/>
          </p14:sldIdLst>
        </p14:section>
        <p14:section name="Scenarios Activity" id="{B92D814C-801B-47B7-B016-AAF46C1C952A}">
          <p14:sldIdLst>
            <p14:sldId id="308"/>
          </p14:sldIdLst>
        </p14:section>
        <p14:section name="Reflection and Feedback" id="{576C7B84-B767-407F-93AF-8163A5E332BD}">
          <p14:sldIdLst>
            <p14:sldId id="320"/>
            <p14:sldId id="281"/>
            <p14:sldId id="27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976316-DF7A-C98C-3E72-3010B366C038}" name="Janey Irving" initials="JI" userId="S::janey.irving@educationscotland.gov.scot::effdd303-f77f-4b0e-aead-a47de4d2173f" providerId="AD"/>
  <p188:author id="{ACC4E526-84A5-BCB0-170C-BFDA8FEE9283}" name="Michael Halbert" initials="MH" userId="S::michael.halbert@educationscotland.gov.scot::df777a5f-0442-48e1-9aae-d2a96e273939" providerId="AD"/>
  <p188:author id="{A1885E3A-F020-0669-EB82-F34434686798}" name="Phil Neill" initials="PN" userId="S::phil.neill@educationscotland.gov.scot::4b36eeed-3cc2-4425-b260-b73cfaa414ee" providerId="AD"/>
  <p188:author id="{66960D4B-DD4A-CABC-B4FF-87DD297D889F}" name="Liz Sommerville" initials="LS" userId="S::elizabeth.sommerville@educationscotland.gov.scot::2f7e0dbb-a0ac-4dfe-a131-6a892135118a" providerId="AD"/>
  <p188:author id="{CB0EDAAA-99FA-CCE7-6511-CC6FE5D52EED}" name="Eve Moran" initials="" userId="S::Eve.Moran@educationscotland.gov.scot::9554bd08-f74d-49fa-89d7-98270a115bea" providerId="AD"/>
  <p188:author id="{4D9737CE-7A17-8D86-1C1F-81B84FF6B3DC}" name="Michael Halbert" initials="MH" userId="S::Michael.Halbert@educationscotland.gov.scot::df777a5f-0442-48e1-9aae-d2a96e27393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AC026C-4159-4976-9BA4-C9EF53607E2C}" v="1" dt="2024-04-30T19:50:53.4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zabeth Sommerville" userId="S::esesommerville@glow.gov.uk::0839e972-48e3-45d3-bb5c-305eeae85771" providerId="AD" clId="Web-{9B849296-3954-49A4-992D-450A3A687B3D}"/>
    <pc:docChg chg="modSld">
      <pc:chgData name="Elizabeth Sommerville" userId="S::esesommerville@glow.gov.uk::0839e972-48e3-45d3-bb5c-305eeae85771" providerId="AD" clId="Web-{9B849296-3954-49A4-992D-450A3A687B3D}" dt="2024-04-20T14:40:32.935" v="37"/>
      <pc:docMkLst>
        <pc:docMk/>
      </pc:docMkLst>
      <pc:sldChg chg="modSp">
        <pc:chgData name="Elizabeth Sommerville" userId="S::esesommerville@glow.gov.uk::0839e972-48e3-45d3-bb5c-305eeae85771" providerId="AD" clId="Web-{9B849296-3954-49A4-992D-450A3A687B3D}" dt="2024-04-20T14:33:55.194" v="2"/>
        <pc:sldMkLst>
          <pc:docMk/>
          <pc:sldMk cId="1600699566" sldId="256"/>
        </pc:sldMkLst>
        <pc:spChg chg="ord">
          <ac:chgData name="Elizabeth Sommerville" userId="S::esesommerville@glow.gov.uk::0839e972-48e3-45d3-bb5c-305eeae85771" providerId="AD" clId="Web-{9B849296-3954-49A4-992D-450A3A687B3D}" dt="2024-04-20T14:33:41.022" v="0"/>
          <ac:spMkLst>
            <pc:docMk/>
            <pc:sldMk cId="1600699566" sldId="256"/>
            <ac:spMk id="5" creationId="{058D1B16-192D-1D1C-E8F1-2CB90B9ED7D6}"/>
          </ac:spMkLst>
        </pc:spChg>
        <pc:picChg chg="ord">
          <ac:chgData name="Elizabeth Sommerville" userId="S::esesommerville@glow.gov.uk::0839e972-48e3-45d3-bb5c-305eeae85771" providerId="AD" clId="Web-{9B849296-3954-49A4-992D-450A3A687B3D}" dt="2024-04-20T14:33:55.194" v="2"/>
          <ac:picMkLst>
            <pc:docMk/>
            <pc:sldMk cId="1600699566" sldId="256"/>
            <ac:picMk id="4" creationId="{9788AA1E-C686-257D-1296-AACD1272ACFA}"/>
          </ac:picMkLst>
        </pc:picChg>
        <pc:picChg chg="ord">
          <ac:chgData name="Elizabeth Sommerville" userId="S::esesommerville@glow.gov.uk::0839e972-48e3-45d3-bb5c-305eeae85771" providerId="AD" clId="Web-{9B849296-3954-49A4-992D-450A3A687B3D}" dt="2024-04-20T14:33:48.163" v="1"/>
          <ac:picMkLst>
            <pc:docMk/>
            <pc:sldMk cId="1600699566" sldId="256"/>
            <ac:picMk id="7" creationId="{94BDB4D2-3735-228B-776C-800B8BC5A856}"/>
          </ac:picMkLst>
        </pc:picChg>
      </pc:sldChg>
      <pc:sldChg chg="modSp">
        <pc:chgData name="Elizabeth Sommerville" userId="S::esesommerville@glow.gov.uk::0839e972-48e3-45d3-bb5c-305eeae85771" providerId="AD" clId="Web-{9B849296-3954-49A4-992D-450A3A687B3D}" dt="2024-04-20T14:34:55.791" v="6"/>
        <pc:sldMkLst>
          <pc:docMk/>
          <pc:sldMk cId="1636906469" sldId="257"/>
        </pc:sldMkLst>
        <pc:spChg chg="ord">
          <ac:chgData name="Elizabeth Sommerville" userId="S::esesommerville@glow.gov.uk::0839e972-48e3-45d3-bb5c-305eeae85771" providerId="AD" clId="Web-{9B849296-3954-49A4-992D-450A3A687B3D}" dt="2024-04-20T14:34:55.791" v="6"/>
          <ac:spMkLst>
            <pc:docMk/>
            <pc:sldMk cId="1636906469" sldId="257"/>
            <ac:spMk id="5" creationId="{6389AF2F-7E10-780E-C975-4236521FC0C1}"/>
          </ac:spMkLst>
        </pc:spChg>
      </pc:sldChg>
      <pc:sldChg chg="modSp">
        <pc:chgData name="Elizabeth Sommerville" userId="S::esesommerville@glow.gov.uk::0839e972-48e3-45d3-bb5c-305eeae85771" providerId="AD" clId="Web-{9B849296-3954-49A4-992D-450A3A687B3D}" dt="2024-04-20T14:34:46.494" v="5"/>
        <pc:sldMkLst>
          <pc:docMk/>
          <pc:sldMk cId="3880818203" sldId="260"/>
        </pc:sldMkLst>
        <pc:spChg chg="ord">
          <ac:chgData name="Elizabeth Sommerville" userId="S::esesommerville@glow.gov.uk::0839e972-48e3-45d3-bb5c-305eeae85771" providerId="AD" clId="Web-{9B849296-3954-49A4-992D-450A3A687B3D}" dt="2024-04-20T14:34:46.494" v="5"/>
          <ac:spMkLst>
            <pc:docMk/>
            <pc:sldMk cId="3880818203" sldId="260"/>
            <ac:spMk id="2" creationId="{1E21D18D-309F-EAD5-BDD2-CAD999D37DBC}"/>
          </ac:spMkLst>
        </pc:spChg>
      </pc:sldChg>
      <pc:sldChg chg="modSp">
        <pc:chgData name="Elizabeth Sommerville" userId="S::esesommerville@glow.gov.uk::0839e972-48e3-45d3-bb5c-305eeae85771" providerId="AD" clId="Web-{9B849296-3954-49A4-992D-450A3A687B3D}" dt="2024-04-20T14:35:35.262" v="8"/>
        <pc:sldMkLst>
          <pc:docMk/>
          <pc:sldMk cId="618706366" sldId="262"/>
        </pc:sldMkLst>
        <pc:spChg chg="ord">
          <ac:chgData name="Elizabeth Sommerville" userId="S::esesommerville@glow.gov.uk::0839e972-48e3-45d3-bb5c-305eeae85771" providerId="AD" clId="Web-{9B849296-3954-49A4-992D-450A3A687B3D}" dt="2024-04-20T14:35:15.949" v="7"/>
          <ac:spMkLst>
            <pc:docMk/>
            <pc:sldMk cId="618706366" sldId="262"/>
            <ac:spMk id="2" creationId="{9816AC0C-D4D6-541E-F8ED-3CDE5112BCA8}"/>
          </ac:spMkLst>
        </pc:spChg>
        <pc:picChg chg="ord">
          <ac:chgData name="Elizabeth Sommerville" userId="S::esesommerville@glow.gov.uk::0839e972-48e3-45d3-bb5c-305eeae85771" providerId="AD" clId="Web-{9B849296-3954-49A4-992D-450A3A687B3D}" dt="2024-04-20T14:35:35.262" v="8"/>
          <ac:picMkLst>
            <pc:docMk/>
            <pc:sldMk cId="618706366" sldId="262"/>
            <ac:picMk id="6" creationId="{6981C3F1-FB85-C6A1-8780-D0932C7FFA60}"/>
          </ac:picMkLst>
        </pc:picChg>
      </pc:sldChg>
      <pc:sldChg chg="modSp delCm">
        <pc:chgData name="Elizabeth Sommerville" userId="S::esesommerville@glow.gov.uk::0839e972-48e3-45d3-bb5c-305eeae85771" providerId="AD" clId="Web-{9B849296-3954-49A4-992D-450A3A687B3D}" dt="2024-04-20T14:36:39.454" v="15"/>
        <pc:sldMkLst>
          <pc:docMk/>
          <pc:sldMk cId="2375370055" sldId="264"/>
        </pc:sldMkLst>
        <pc:spChg chg="ord">
          <ac:chgData name="Elizabeth Sommerville" userId="S::esesommerville@glow.gov.uk::0839e972-48e3-45d3-bb5c-305eeae85771" providerId="AD" clId="Web-{9B849296-3954-49A4-992D-450A3A687B3D}" dt="2024-04-20T14:36:39.454" v="15"/>
          <ac:spMkLst>
            <pc:docMk/>
            <pc:sldMk cId="2375370055" sldId="264"/>
            <ac:spMk id="3" creationId="{CCCC605B-E0E9-E787-53CD-CF59BB7638B3}"/>
          </ac:spMkLst>
        </pc:spChg>
        <pc:spChg chg="ord">
          <ac:chgData name="Elizabeth Sommerville" userId="S::esesommerville@glow.gov.uk::0839e972-48e3-45d3-bb5c-305eeae85771" providerId="AD" clId="Web-{9B849296-3954-49A4-992D-450A3A687B3D}" dt="2024-04-20T14:36:36.453" v="14"/>
          <ac:spMkLst>
            <pc:docMk/>
            <pc:sldMk cId="2375370055" sldId="264"/>
            <ac:spMk id="4" creationId="{201D265A-369C-55CE-29D3-C9E89A312D54}"/>
          </ac:spMkLst>
        </pc:spChg>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9B849296-3954-49A4-992D-450A3A687B3D}" dt="2024-04-20T14:36:30.031" v="13"/>
              <pc2:cmMkLst xmlns:pc2="http://schemas.microsoft.com/office/powerpoint/2019/9/main/command">
                <pc:docMk/>
                <pc:sldMk cId="2375370055" sldId="264"/>
                <pc2:cmMk id="{F3909C0B-B3D7-4010-8218-E54A325AF9FC}"/>
              </pc2:cmMkLst>
            </pc226:cmChg>
          </p:ext>
        </pc:extLst>
      </pc:sldChg>
      <pc:sldChg chg="modSp delCm">
        <pc:chgData name="Elizabeth Sommerville" userId="S::esesommerville@glow.gov.uk::0839e972-48e3-45d3-bb5c-305eeae85771" providerId="AD" clId="Web-{9B849296-3954-49A4-992D-450A3A687B3D}" dt="2024-04-20T14:36:55.392" v="18"/>
        <pc:sldMkLst>
          <pc:docMk/>
          <pc:sldMk cId="1569369832" sldId="265"/>
        </pc:sldMkLst>
        <pc:spChg chg="ord">
          <ac:chgData name="Elizabeth Sommerville" userId="S::esesommerville@glow.gov.uk::0839e972-48e3-45d3-bb5c-305eeae85771" providerId="AD" clId="Web-{9B849296-3954-49A4-992D-450A3A687B3D}" dt="2024-04-20T14:36:55.392" v="18"/>
          <ac:spMkLst>
            <pc:docMk/>
            <pc:sldMk cId="1569369832" sldId="265"/>
            <ac:spMk id="2" creationId="{7C8C0498-07E8-9490-2E93-D250A6924BEB}"/>
          </ac:spMkLst>
        </pc:spChg>
        <pc:spChg chg="ord">
          <ac:chgData name="Elizabeth Sommerville" userId="S::esesommerville@glow.gov.uk::0839e972-48e3-45d3-bb5c-305eeae85771" providerId="AD" clId="Web-{9B849296-3954-49A4-992D-450A3A687B3D}" dt="2024-04-20T14:36:51.860" v="17"/>
          <ac:spMkLst>
            <pc:docMk/>
            <pc:sldMk cId="1569369832" sldId="265"/>
            <ac:spMk id="4" creationId="{D5D1C5AF-768D-FD63-B709-4672413272CA}"/>
          </ac:spMkLst>
        </pc:spChg>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9B849296-3954-49A4-992D-450A3A687B3D}" dt="2024-04-20T14:36:46.141" v="16"/>
              <pc2:cmMkLst xmlns:pc2="http://schemas.microsoft.com/office/powerpoint/2019/9/main/command">
                <pc:docMk/>
                <pc:sldMk cId="1569369832" sldId="265"/>
                <pc2:cmMk id="{93EDC465-A859-4125-A96A-F577959DBF6B}"/>
              </pc2:cmMkLst>
            </pc226:cmChg>
          </p:ext>
        </pc:extLst>
      </pc:sldChg>
      <pc:sldChg chg="modSp delCm">
        <pc:chgData name="Elizabeth Sommerville" userId="S::esesommerville@glow.gov.uk::0839e972-48e3-45d3-bb5c-305eeae85771" providerId="AD" clId="Web-{9B849296-3954-49A4-992D-450A3A687B3D}" dt="2024-04-20T14:37:39.238" v="22"/>
        <pc:sldMkLst>
          <pc:docMk/>
          <pc:sldMk cId="3912066118" sldId="267"/>
        </pc:sldMkLst>
        <pc:spChg chg="ord">
          <ac:chgData name="Elizabeth Sommerville" userId="S::esesommerville@glow.gov.uk::0839e972-48e3-45d3-bb5c-305eeae85771" providerId="AD" clId="Web-{9B849296-3954-49A4-992D-450A3A687B3D}" dt="2024-04-20T14:37:35.753" v="21"/>
          <ac:spMkLst>
            <pc:docMk/>
            <pc:sldMk cId="3912066118" sldId="267"/>
            <ac:spMk id="2" creationId="{4B758FEE-BA38-6DC1-6387-A537E3B0FAF1}"/>
          </ac:spMkLst>
        </pc:spChg>
        <pc:spChg chg="ord">
          <ac:chgData name="Elizabeth Sommerville" userId="S::esesommerville@glow.gov.uk::0839e972-48e3-45d3-bb5c-305eeae85771" providerId="AD" clId="Web-{9B849296-3954-49A4-992D-450A3A687B3D}" dt="2024-04-20T14:37:39.238" v="22"/>
          <ac:spMkLst>
            <pc:docMk/>
            <pc:sldMk cId="3912066118" sldId="267"/>
            <ac:spMk id="10" creationId="{5AC8F700-74F8-5CE5-2799-CB497DA65DA8}"/>
          </ac:spMkLst>
        </pc:spChg>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9B849296-3954-49A4-992D-450A3A687B3D}" dt="2024-04-20T14:37:27.503" v="20"/>
              <pc2:cmMkLst xmlns:pc2="http://schemas.microsoft.com/office/powerpoint/2019/9/main/command">
                <pc:docMk/>
                <pc:sldMk cId="3912066118" sldId="267"/>
                <pc2:cmMk id="{6A1749E5-D1AF-4BFF-AEBD-96AE616B8479}"/>
              </pc2:cmMkLst>
            </pc226:cmChg>
          </p:ext>
        </pc:extLst>
      </pc:sldChg>
      <pc:sldChg chg="modSp">
        <pc:chgData name="Elizabeth Sommerville" userId="S::esesommerville@glow.gov.uk::0839e972-48e3-45d3-bb5c-305eeae85771" providerId="AD" clId="Web-{9B849296-3954-49A4-992D-450A3A687B3D}" dt="2024-04-20T14:39:06.149" v="28"/>
        <pc:sldMkLst>
          <pc:docMk/>
          <pc:sldMk cId="2365768504" sldId="268"/>
        </pc:sldMkLst>
        <pc:spChg chg="ord">
          <ac:chgData name="Elizabeth Sommerville" userId="S::esesommerville@glow.gov.uk::0839e972-48e3-45d3-bb5c-305eeae85771" providerId="AD" clId="Web-{9B849296-3954-49A4-992D-450A3A687B3D}" dt="2024-04-20T14:38:42.054" v="26"/>
          <ac:spMkLst>
            <pc:docMk/>
            <pc:sldMk cId="2365768504" sldId="268"/>
            <ac:spMk id="4" creationId="{073E6936-F394-0CC2-D311-E72617A8247C}"/>
          </ac:spMkLst>
        </pc:spChg>
        <pc:graphicFrameChg chg="ord">
          <ac:chgData name="Elizabeth Sommerville" userId="S::esesommerville@glow.gov.uk::0839e972-48e3-45d3-bb5c-305eeae85771" providerId="AD" clId="Web-{9B849296-3954-49A4-992D-450A3A687B3D}" dt="2024-04-20T14:39:06.149" v="28"/>
          <ac:graphicFrameMkLst>
            <pc:docMk/>
            <pc:sldMk cId="2365768504" sldId="268"/>
            <ac:graphicFrameMk id="3" creationId="{2E747A11-E3D9-9D5E-801A-E12E94A9E24A}"/>
          </ac:graphicFrameMkLst>
        </pc:graphicFrameChg>
      </pc:sldChg>
      <pc:sldChg chg="modSp">
        <pc:chgData name="Elizabeth Sommerville" userId="S::esesommerville@glow.gov.uk::0839e972-48e3-45d3-bb5c-305eeae85771" providerId="AD" clId="Web-{9B849296-3954-49A4-992D-450A3A687B3D}" dt="2024-04-20T14:40:32.935" v="37"/>
        <pc:sldMkLst>
          <pc:docMk/>
          <pc:sldMk cId="1622436335" sldId="279"/>
        </pc:sldMkLst>
        <pc:spChg chg="ord">
          <ac:chgData name="Elizabeth Sommerville" userId="S::esesommerville@glow.gov.uk::0839e972-48e3-45d3-bb5c-305eeae85771" providerId="AD" clId="Web-{9B849296-3954-49A4-992D-450A3A687B3D}" dt="2024-04-20T14:40:32.935" v="37"/>
          <ac:spMkLst>
            <pc:docMk/>
            <pc:sldMk cId="1622436335" sldId="279"/>
            <ac:spMk id="6" creationId="{2F52A493-943A-5ED7-49EE-CD39A5F9BE5E}"/>
          </ac:spMkLst>
        </pc:spChg>
      </pc:sldChg>
      <pc:sldChg chg="modSp">
        <pc:chgData name="Elizabeth Sommerville" userId="S::esesommerville@glow.gov.uk::0839e972-48e3-45d3-bb5c-305eeae85771" providerId="AD" clId="Web-{9B849296-3954-49A4-992D-450A3A687B3D}" dt="2024-04-20T14:36:17.593" v="12"/>
        <pc:sldMkLst>
          <pc:docMk/>
          <pc:sldMk cId="2483683155" sldId="291"/>
        </pc:sldMkLst>
        <pc:spChg chg="ord">
          <ac:chgData name="Elizabeth Sommerville" userId="S::esesommerville@glow.gov.uk::0839e972-48e3-45d3-bb5c-305eeae85771" providerId="AD" clId="Web-{9B849296-3954-49A4-992D-450A3A687B3D}" dt="2024-04-20T14:36:17.593" v="12"/>
          <ac:spMkLst>
            <pc:docMk/>
            <pc:sldMk cId="2483683155" sldId="291"/>
            <ac:spMk id="7" creationId="{4145691D-F927-C6ED-A283-D464CDA8A340}"/>
          </ac:spMkLst>
        </pc:spChg>
      </pc:sldChg>
      <pc:sldChg chg="modSp delCm">
        <pc:chgData name="Elizabeth Sommerville" userId="S::esesommerville@glow.gov.uk::0839e972-48e3-45d3-bb5c-305eeae85771" providerId="AD" clId="Web-{9B849296-3954-49A4-992D-450A3A687B3D}" dt="2024-04-20T14:38:02.520" v="24"/>
        <pc:sldMkLst>
          <pc:docMk/>
          <pc:sldMk cId="2906578666" sldId="292"/>
        </pc:sldMkLst>
        <pc:spChg chg="ord">
          <ac:chgData name="Elizabeth Sommerville" userId="S::esesommerville@glow.gov.uk::0839e972-48e3-45d3-bb5c-305eeae85771" providerId="AD" clId="Web-{9B849296-3954-49A4-992D-450A3A687B3D}" dt="2024-04-20T14:38:02.520" v="24"/>
          <ac:spMkLst>
            <pc:docMk/>
            <pc:sldMk cId="2906578666" sldId="292"/>
            <ac:spMk id="8" creationId="{DF46E3A4-7573-EF1E-DAA8-25C234E8C965}"/>
          </ac:spMkLst>
        </pc:spChg>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9B849296-3954-49A4-992D-450A3A687B3D}" dt="2024-04-20T14:37:45.691" v="23"/>
              <pc2:cmMkLst xmlns:pc2="http://schemas.microsoft.com/office/powerpoint/2019/9/main/command">
                <pc:docMk/>
                <pc:sldMk cId="2906578666" sldId="292"/>
                <pc2:cmMk id="{84A53AA5-DA34-4405-B460-C159AAB4F3B3}"/>
              </pc2:cmMkLst>
            </pc226:cmChg>
          </p:ext>
        </pc:extLst>
      </pc:sldChg>
      <pc:sldChg chg="modSp">
        <pc:chgData name="Elizabeth Sommerville" userId="S::esesommerville@glow.gov.uk::0839e972-48e3-45d3-bb5c-305eeae85771" providerId="AD" clId="Web-{9B849296-3954-49A4-992D-450A3A687B3D}" dt="2024-04-20T14:39:13.352" v="29"/>
        <pc:sldMkLst>
          <pc:docMk/>
          <pc:sldMk cId="1927895842" sldId="297"/>
        </pc:sldMkLst>
        <pc:spChg chg="ord">
          <ac:chgData name="Elizabeth Sommerville" userId="S::esesommerville@glow.gov.uk::0839e972-48e3-45d3-bb5c-305eeae85771" providerId="AD" clId="Web-{9B849296-3954-49A4-992D-450A3A687B3D}" dt="2024-04-20T14:39:13.352" v="29"/>
          <ac:spMkLst>
            <pc:docMk/>
            <pc:sldMk cId="1927895842" sldId="297"/>
            <ac:spMk id="8" creationId="{DF46E3A4-7573-EF1E-DAA8-25C234E8C965}"/>
          </ac:spMkLst>
        </pc:spChg>
      </pc:sldChg>
      <pc:sldChg chg="delCm">
        <pc:chgData name="Elizabeth Sommerville" userId="S::esesommerville@glow.gov.uk::0839e972-48e3-45d3-bb5c-305eeae85771" providerId="AD" clId="Web-{9B849296-3954-49A4-992D-450A3A687B3D}" dt="2024-04-20T14:37:05.064" v="19"/>
        <pc:sldMkLst>
          <pc:docMk/>
          <pc:sldMk cId="3339605933" sldId="306"/>
        </pc:sldMkLst>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9B849296-3954-49A4-992D-450A3A687B3D}" dt="2024-04-20T14:37:05.064" v="19"/>
              <pc2:cmMkLst xmlns:pc2="http://schemas.microsoft.com/office/powerpoint/2019/9/main/command">
                <pc:docMk/>
                <pc:sldMk cId="3339605933" sldId="306"/>
                <pc2:cmMk id="{A4304612-68C1-4167-A98A-B19A805A2B7E}"/>
              </pc2:cmMkLst>
            </pc226:cmChg>
          </p:ext>
        </pc:extLst>
      </pc:sldChg>
      <pc:sldChg chg="modSp">
        <pc:chgData name="Elizabeth Sommerville" userId="S::esesommerville@glow.gov.uk::0839e972-48e3-45d3-bb5c-305eeae85771" providerId="AD" clId="Web-{9B849296-3954-49A4-992D-450A3A687B3D}" dt="2024-04-20T14:39:58.027" v="33"/>
        <pc:sldMkLst>
          <pc:docMk/>
          <pc:sldMk cId="392824713" sldId="307"/>
        </pc:sldMkLst>
        <pc:spChg chg="ord">
          <ac:chgData name="Elizabeth Sommerville" userId="S::esesommerville@glow.gov.uk::0839e972-48e3-45d3-bb5c-305eeae85771" providerId="AD" clId="Web-{9B849296-3954-49A4-992D-450A3A687B3D}" dt="2024-04-20T14:39:58.027" v="33"/>
          <ac:spMkLst>
            <pc:docMk/>
            <pc:sldMk cId="392824713" sldId="307"/>
            <ac:spMk id="2" creationId="{0D4E8D79-FFCF-EE69-40CD-A75381DE6579}"/>
          </ac:spMkLst>
        </pc:spChg>
      </pc:sldChg>
      <pc:sldChg chg="modSp">
        <pc:chgData name="Elizabeth Sommerville" userId="S::esesommerville@glow.gov.uk::0839e972-48e3-45d3-bb5c-305eeae85771" providerId="AD" clId="Web-{9B849296-3954-49A4-992D-450A3A687B3D}" dt="2024-04-20T14:40:14.481" v="35"/>
        <pc:sldMkLst>
          <pc:docMk/>
          <pc:sldMk cId="3100828320" sldId="308"/>
        </pc:sldMkLst>
        <pc:spChg chg="ord">
          <ac:chgData name="Elizabeth Sommerville" userId="S::esesommerville@glow.gov.uk::0839e972-48e3-45d3-bb5c-305eeae85771" providerId="AD" clId="Web-{9B849296-3954-49A4-992D-450A3A687B3D}" dt="2024-04-20T14:40:11.199" v="34"/>
          <ac:spMkLst>
            <pc:docMk/>
            <pc:sldMk cId="3100828320" sldId="308"/>
            <ac:spMk id="2" creationId="{CAB0FE05-9B3A-19EA-63F2-CA70471DEC89}"/>
          </ac:spMkLst>
        </pc:spChg>
        <pc:picChg chg="ord">
          <ac:chgData name="Elizabeth Sommerville" userId="S::esesommerville@glow.gov.uk::0839e972-48e3-45d3-bb5c-305eeae85771" providerId="AD" clId="Web-{9B849296-3954-49A4-992D-450A3A687B3D}" dt="2024-04-20T14:40:14.481" v="35"/>
          <ac:picMkLst>
            <pc:docMk/>
            <pc:sldMk cId="3100828320" sldId="308"/>
            <ac:picMk id="3" creationId="{0EE737B7-B590-E802-77F2-45147816E67A}"/>
          </ac:picMkLst>
        </pc:picChg>
      </pc:sldChg>
      <pc:sldChg chg="modSp">
        <pc:chgData name="Elizabeth Sommerville" userId="S::esesommerville@glow.gov.uk::0839e972-48e3-45d3-bb5c-305eeae85771" providerId="AD" clId="Web-{9B849296-3954-49A4-992D-450A3A687B3D}" dt="2024-04-20T14:36:08.655" v="11"/>
        <pc:sldMkLst>
          <pc:docMk/>
          <pc:sldMk cId="667024018" sldId="312"/>
        </pc:sldMkLst>
        <pc:spChg chg="ord">
          <ac:chgData name="Elizabeth Sommerville" userId="S::esesommerville@glow.gov.uk::0839e972-48e3-45d3-bb5c-305eeae85771" providerId="AD" clId="Web-{9B849296-3954-49A4-992D-450A3A687B3D}" dt="2024-04-20T14:36:08.655" v="11"/>
          <ac:spMkLst>
            <pc:docMk/>
            <pc:sldMk cId="667024018" sldId="312"/>
            <ac:spMk id="2" creationId="{0A8EF94F-20A8-4750-A125-04D7F83510BE}"/>
          </ac:spMkLst>
        </pc:spChg>
      </pc:sldChg>
      <pc:sldChg chg="delCm">
        <pc:chgData name="Elizabeth Sommerville" userId="S::esesommerville@glow.gov.uk::0839e972-48e3-45d3-bb5c-305eeae85771" providerId="AD" clId="Web-{9B849296-3954-49A4-992D-450A3A687B3D}" dt="2024-04-20T14:39:35.994" v="32"/>
        <pc:sldMkLst>
          <pc:docMk/>
          <pc:sldMk cId="2170206183" sldId="313"/>
        </pc:sldMkLst>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9B849296-3954-49A4-992D-450A3A687B3D}" dt="2024-04-20T14:39:35.994" v="32"/>
              <pc2:cmMkLst xmlns:pc2="http://schemas.microsoft.com/office/powerpoint/2019/9/main/command">
                <pc:docMk/>
                <pc:sldMk cId="2170206183" sldId="313"/>
                <pc2:cmMk id="{EC29DAFE-636A-4687-875D-E1F7CBFB1C54}"/>
              </pc2:cmMkLst>
            </pc226:cmChg>
          </p:ext>
        </pc:extLst>
      </pc:sldChg>
      <pc:sldChg chg="delCm">
        <pc:chgData name="Elizabeth Sommerville" userId="S::esesommerville@glow.gov.uk::0839e972-48e3-45d3-bb5c-305eeae85771" providerId="AD" clId="Web-{9B849296-3954-49A4-992D-450A3A687B3D}" dt="2024-04-20T14:38:24.975" v="25"/>
        <pc:sldMkLst>
          <pc:docMk/>
          <pc:sldMk cId="3360461891" sldId="316"/>
        </pc:sldMkLst>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9B849296-3954-49A4-992D-450A3A687B3D}" dt="2024-04-20T14:38:24.975" v="25"/>
              <pc2:cmMkLst xmlns:pc2="http://schemas.microsoft.com/office/powerpoint/2019/9/main/command">
                <pc:docMk/>
                <pc:sldMk cId="3360461891" sldId="316"/>
                <pc2:cmMk id="{3FAE730D-D483-4D05-BC2C-5C1F54E228BF}"/>
              </pc2:cmMkLst>
            </pc226:cmChg>
          </p:ext>
        </pc:extLst>
      </pc:sldChg>
      <pc:sldChg chg="modSp delCm">
        <pc:chgData name="Elizabeth Sommerville" userId="S::esesommerville@glow.gov.uk::0839e972-48e3-45d3-bb5c-305eeae85771" providerId="AD" clId="Web-{9B849296-3954-49A4-992D-450A3A687B3D}" dt="2024-04-20T14:39:27.447" v="31"/>
        <pc:sldMkLst>
          <pc:docMk/>
          <pc:sldMk cId="2154585161" sldId="317"/>
        </pc:sldMkLst>
        <pc:spChg chg="ord">
          <ac:chgData name="Elizabeth Sommerville" userId="S::esesommerville@glow.gov.uk::0839e972-48e3-45d3-bb5c-305eeae85771" providerId="AD" clId="Web-{9B849296-3954-49A4-992D-450A3A687B3D}" dt="2024-04-20T14:39:27.447" v="31"/>
          <ac:spMkLst>
            <pc:docMk/>
            <pc:sldMk cId="2154585161" sldId="317"/>
            <ac:spMk id="8" creationId="{DF46E3A4-7573-EF1E-DAA8-25C234E8C965}"/>
          </ac:spMkLst>
        </pc:spChg>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9B849296-3954-49A4-992D-450A3A687B3D}" dt="2024-04-20T14:39:19.743" v="30"/>
              <pc2:cmMkLst xmlns:pc2="http://schemas.microsoft.com/office/powerpoint/2019/9/main/command">
                <pc:docMk/>
                <pc:sldMk cId="2154585161" sldId="317"/>
                <pc2:cmMk id="{6269BBF0-BC57-4835-8484-E2C03EFC8D0D}"/>
              </pc2:cmMkLst>
            </pc226:cmChg>
          </p:ext>
        </pc:extLst>
      </pc:sldChg>
      <pc:sldChg chg="modSp">
        <pc:chgData name="Elizabeth Sommerville" userId="S::esesommerville@glow.gov.uk::0839e972-48e3-45d3-bb5c-305eeae85771" providerId="AD" clId="Web-{9B849296-3954-49A4-992D-450A3A687B3D}" dt="2024-04-20T14:34:25.118" v="4"/>
        <pc:sldMkLst>
          <pc:docMk/>
          <pc:sldMk cId="4280439262" sldId="318"/>
        </pc:sldMkLst>
        <pc:spChg chg="ord">
          <ac:chgData name="Elizabeth Sommerville" userId="S::esesommerville@glow.gov.uk::0839e972-48e3-45d3-bb5c-305eeae85771" providerId="AD" clId="Web-{9B849296-3954-49A4-992D-450A3A687B3D}" dt="2024-04-20T14:34:04.632" v="3"/>
          <ac:spMkLst>
            <pc:docMk/>
            <pc:sldMk cId="4280439262" sldId="318"/>
            <ac:spMk id="4" creationId="{0CA04433-D0EA-B95E-2289-F04AAFD919EB}"/>
          </ac:spMkLst>
        </pc:spChg>
        <pc:picChg chg="ord">
          <ac:chgData name="Elizabeth Sommerville" userId="S::esesommerville@glow.gov.uk::0839e972-48e3-45d3-bb5c-305eeae85771" providerId="AD" clId="Web-{9B849296-3954-49A4-992D-450A3A687B3D}" dt="2024-04-20T14:34:25.118" v="4"/>
          <ac:picMkLst>
            <pc:docMk/>
            <pc:sldMk cId="4280439262" sldId="318"/>
            <ac:picMk id="8" creationId="{467B5E45-E8E8-DDAA-BCF9-1C8CE09E46C1}"/>
          </ac:picMkLst>
        </pc:picChg>
      </pc:sldChg>
      <pc:sldChg chg="modSp delCm">
        <pc:chgData name="Elizabeth Sommerville" userId="S::esesommerville@glow.gov.uk::0839e972-48e3-45d3-bb5c-305eeae85771" providerId="AD" clId="Web-{9B849296-3954-49A4-992D-450A3A687B3D}" dt="2024-04-20T14:36:00.701" v="10"/>
        <pc:sldMkLst>
          <pc:docMk/>
          <pc:sldMk cId="2935042916" sldId="319"/>
        </pc:sldMkLst>
        <pc:graphicFrameChg chg="ord">
          <ac:chgData name="Elizabeth Sommerville" userId="S::esesommerville@glow.gov.uk::0839e972-48e3-45d3-bb5c-305eeae85771" providerId="AD" clId="Web-{9B849296-3954-49A4-992D-450A3A687B3D}" dt="2024-04-20T14:36:00.701" v="10"/>
          <ac:graphicFrameMkLst>
            <pc:docMk/>
            <pc:sldMk cId="2935042916" sldId="319"/>
            <ac:graphicFrameMk id="3" creationId="{3C3877D7-E875-F80E-0AD2-A1477BC1066C}"/>
          </ac:graphicFrameMkLst>
        </pc:graphicFrameChg>
        <pc:extLst>
          <p:ext xmlns:p="http://schemas.openxmlformats.org/presentationml/2006/main" uri="{D6D511B9-2390-475A-947B-AFAB55BFBCF1}">
            <pc226:cmChg xmlns:pc226="http://schemas.microsoft.com/office/powerpoint/2022/06/main/command" chg="del">
              <pc226:chgData name="Elizabeth Sommerville" userId="S::esesommerville@glow.gov.uk::0839e972-48e3-45d3-bb5c-305eeae85771" providerId="AD" clId="Web-{9B849296-3954-49A4-992D-450A3A687B3D}" dt="2024-04-20T14:35:42.997" v="9"/>
              <pc2:cmMkLst xmlns:pc2="http://schemas.microsoft.com/office/powerpoint/2019/9/main/command">
                <pc:docMk/>
                <pc:sldMk cId="2935042916" sldId="319"/>
                <pc2:cmMk id="{CC696362-F567-4E2F-A782-74D891361630}"/>
              </pc2:cmMkLst>
            </pc226:cmChg>
          </p:ext>
        </pc:extLst>
      </pc:sldChg>
      <pc:sldChg chg="modSp">
        <pc:chgData name="Elizabeth Sommerville" userId="S::esesommerville@glow.gov.uk::0839e972-48e3-45d3-bb5c-305eeae85771" providerId="AD" clId="Web-{9B849296-3954-49A4-992D-450A3A687B3D}" dt="2024-04-20T14:40:23.372" v="36"/>
        <pc:sldMkLst>
          <pc:docMk/>
          <pc:sldMk cId="1918508082" sldId="320"/>
        </pc:sldMkLst>
        <pc:spChg chg="ord">
          <ac:chgData name="Elizabeth Sommerville" userId="S::esesommerville@glow.gov.uk::0839e972-48e3-45d3-bb5c-305eeae85771" providerId="AD" clId="Web-{9B849296-3954-49A4-992D-450A3A687B3D}" dt="2024-04-20T14:40:23.372" v="36"/>
          <ac:spMkLst>
            <pc:docMk/>
            <pc:sldMk cId="1918508082" sldId="320"/>
            <ac:spMk id="2" creationId="{9816AC0C-D4D6-541E-F8ED-3CDE5112BCA8}"/>
          </ac:spMkLst>
        </pc:spChg>
      </pc:sldChg>
    </pc:docChg>
  </pc:docChgLst>
  <pc:docChgLst>
    <pc:chgData name="Janey Irving" userId="S::janey.irving@educationscotland.gov.scot::effdd303-f77f-4b0e-aead-a47de4d2173f" providerId="AD" clId="Web-{33678E43-CB3B-A353-5C32-A0037F0E26B5}"/>
    <pc:docChg chg="mod">
      <pc:chgData name="Janey Irving" userId="S::janey.irving@educationscotland.gov.scot::effdd303-f77f-4b0e-aead-a47de4d2173f" providerId="AD" clId="Web-{33678E43-CB3B-A353-5C32-A0037F0E26B5}" dt="2024-04-09T15:38:04.496" v="1"/>
      <pc:docMkLst>
        <pc:docMk/>
      </pc:docMkLst>
      <pc:sldChg chg="addCm">
        <pc:chgData name="Janey Irving" userId="S::janey.irving@educationscotland.gov.scot::effdd303-f77f-4b0e-aead-a47de4d2173f" providerId="AD" clId="Web-{33678E43-CB3B-A353-5C32-A0037F0E26B5}" dt="2024-04-09T15:38:04.496" v="1"/>
        <pc:sldMkLst>
          <pc:docMk/>
          <pc:sldMk cId="2935042916" sldId="319"/>
        </pc:sldMkLst>
        <pc:extLst>
          <p:ext xmlns:p="http://schemas.openxmlformats.org/presentationml/2006/main" uri="{D6D511B9-2390-475A-947B-AFAB55BFBCF1}">
            <pc226:cmChg xmlns:pc226="http://schemas.microsoft.com/office/powerpoint/2022/06/main/command" chg="add">
              <pc226:chgData name="Janey Irving" userId="S::janey.irving@educationscotland.gov.scot::effdd303-f77f-4b0e-aead-a47de4d2173f" providerId="AD" clId="Web-{33678E43-CB3B-A353-5C32-A0037F0E26B5}" dt="2024-04-09T15:38:04.496" v="1"/>
              <pc2:cmMkLst xmlns:pc2="http://schemas.microsoft.com/office/powerpoint/2019/9/main/command">
                <pc:docMk/>
                <pc:sldMk cId="2935042916" sldId="319"/>
                <pc2:cmMk id="{CC696362-F567-4E2F-A782-74D891361630}"/>
              </pc2:cmMkLst>
            </pc226:cmChg>
          </p:ext>
        </pc:extLst>
      </pc:sldChg>
    </pc:docChg>
  </pc:docChgLst>
  <pc:docChgLst>
    <pc:chgData name="Elizabeth Sommerville" userId="S::esesommerville@glow.gov.uk::0839e972-48e3-45d3-bb5c-305eeae85771" providerId="AD" clId="Web-{3724E2B0-C966-4A76-BE5F-4BD2821E08C6}"/>
    <pc:docChg chg="modSld">
      <pc:chgData name="Elizabeth Sommerville" userId="S::esesommerville@glow.gov.uk::0839e972-48e3-45d3-bb5c-305eeae85771" providerId="AD" clId="Web-{3724E2B0-C966-4A76-BE5F-4BD2821E08C6}" dt="2024-04-24T08:34:10.813" v="1" actId="20577"/>
      <pc:docMkLst>
        <pc:docMk/>
      </pc:docMkLst>
      <pc:sldChg chg="modSp">
        <pc:chgData name="Elizabeth Sommerville" userId="S::esesommerville@glow.gov.uk::0839e972-48e3-45d3-bb5c-305eeae85771" providerId="AD" clId="Web-{3724E2B0-C966-4A76-BE5F-4BD2821E08C6}" dt="2024-04-24T08:34:10.813" v="1" actId="20577"/>
        <pc:sldMkLst>
          <pc:docMk/>
          <pc:sldMk cId="1600699566" sldId="256"/>
        </pc:sldMkLst>
        <pc:spChg chg="mod">
          <ac:chgData name="Elizabeth Sommerville" userId="S::esesommerville@glow.gov.uk::0839e972-48e3-45d3-bb5c-305eeae85771" providerId="AD" clId="Web-{3724E2B0-C966-4A76-BE5F-4BD2821E08C6}" dt="2024-04-24T08:34:10.813" v="1" actId="20577"/>
          <ac:spMkLst>
            <pc:docMk/>
            <pc:sldMk cId="1600699566" sldId="256"/>
            <ac:spMk id="6" creationId="{7DCDC8A9-380C-4415-4A49-167F3F557291}"/>
          </ac:spMkLst>
        </pc:spChg>
      </pc:sldChg>
    </pc:docChg>
  </pc:docChgLst>
  <pc:docChgLst>
    <pc:chgData name="Elizabeth Sommerville" userId="S::esesommerville@glow.gov.uk::0839e972-48e3-45d3-bb5c-305eeae85771" providerId="AD" clId="Web-{C838748F-44CC-42A9-8BF1-F6F4F9A48A5A}"/>
    <pc:docChg chg="modSld">
      <pc:chgData name="Elizabeth Sommerville" userId="S::esesommerville@glow.gov.uk::0839e972-48e3-45d3-bb5c-305eeae85771" providerId="AD" clId="Web-{C838748F-44CC-42A9-8BF1-F6F4F9A48A5A}" dt="2024-04-20T17:21:01.497" v="1"/>
      <pc:docMkLst>
        <pc:docMk/>
      </pc:docMkLst>
      <pc:sldChg chg="modSp">
        <pc:chgData name="Elizabeth Sommerville" userId="S::esesommerville@glow.gov.uk::0839e972-48e3-45d3-bb5c-305eeae85771" providerId="AD" clId="Web-{C838748F-44CC-42A9-8BF1-F6F4F9A48A5A}" dt="2024-04-20T17:21:01.497" v="1"/>
        <pc:sldMkLst>
          <pc:docMk/>
          <pc:sldMk cId="1600699566" sldId="256"/>
        </pc:sldMkLst>
        <pc:spChg chg="ord">
          <ac:chgData name="Elizabeth Sommerville" userId="S::esesommerville@glow.gov.uk::0839e972-48e3-45d3-bb5c-305eeae85771" providerId="AD" clId="Web-{C838748F-44CC-42A9-8BF1-F6F4F9A48A5A}" dt="2024-04-20T17:21:01.497" v="1"/>
          <ac:spMkLst>
            <pc:docMk/>
            <pc:sldMk cId="1600699566" sldId="256"/>
            <ac:spMk id="5" creationId="{058D1B16-192D-1D1C-E8F1-2CB90B9ED7D6}"/>
          </ac:spMkLst>
        </pc:spChg>
        <pc:picChg chg="ord">
          <ac:chgData name="Elizabeth Sommerville" userId="S::esesommerville@glow.gov.uk::0839e972-48e3-45d3-bb5c-305eeae85771" providerId="AD" clId="Web-{C838748F-44CC-42A9-8BF1-F6F4F9A48A5A}" dt="2024-04-20T17:20:53.184" v="0"/>
          <ac:picMkLst>
            <pc:docMk/>
            <pc:sldMk cId="1600699566" sldId="256"/>
            <ac:picMk id="4" creationId="{9788AA1E-C686-257D-1296-AACD1272ACFA}"/>
          </ac:picMkLst>
        </pc:picChg>
      </pc:sldChg>
    </pc:docChg>
  </pc:docChgLst>
  <pc:docChgLst>
    <pc:chgData name="Elizabeth Sommerville" userId="0839e972-48e3-45d3-bb5c-305eeae85771" providerId="ADAL" clId="{27BBAB92-A84F-4B23-9584-9803E3324589}"/>
    <pc:docChg chg="addSld modSld">
      <pc:chgData name="Elizabeth Sommerville" userId="0839e972-48e3-45d3-bb5c-305eeae85771" providerId="ADAL" clId="{27BBAB92-A84F-4B23-9584-9803E3324589}" dt="2024-04-28T19:19:06.757" v="1458" actId="20577"/>
      <pc:docMkLst>
        <pc:docMk/>
      </pc:docMkLst>
      <pc:sldChg chg="modSp mod">
        <pc:chgData name="Elizabeth Sommerville" userId="0839e972-48e3-45d3-bb5c-305eeae85771" providerId="ADAL" clId="{27BBAB92-A84F-4B23-9584-9803E3324589}" dt="2024-04-24T16:31:34.351" v="370" actId="962"/>
        <pc:sldMkLst>
          <pc:docMk/>
          <pc:sldMk cId="1600699566" sldId="256"/>
        </pc:sldMkLst>
        <pc:spChg chg="mod ord">
          <ac:chgData name="Elizabeth Sommerville" userId="0839e972-48e3-45d3-bb5c-305eeae85771" providerId="ADAL" clId="{27BBAB92-A84F-4B23-9584-9803E3324589}" dt="2024-04-24T16:30:42.525" v="267" actId="13244"/>
          <ac:spMkLst>
            <pc:docMk/>
            <pc:sldMk cId="1600699566" sldId="256"/>
            <ac:spMk id="5" creationId="{058D1B16-192D-1D1C-E8F1-2CB90B9ED7D6}"/>
          </ac:spMkLst>
        </pc:spChg>
        <pc:spChg chg="mod">
          <ac:chgData name="Elizabeth Sommerville" userId="0839e972-48e3-45d3-bb5c-305eeae85771" providerId="ADAL" clId="{27BBAB92-A84F-4B23-9584-9803E3324589}" dt="2024-04-24T16:28:03.736" v="117" actId="962"/>
          <ac:spMkLst>
            <pc:docMk/>
            <pc:sldMk cId="1600699566" sldId="256"/>
            <ac:spMk id="6" creationId="{7DCDC8A9-380C-4415-4A49-167F3F557291}"/>
          </ac:spMkLst>
        </pc:spChg>
        <pc:picChg chg="mod">
          <ac:chgData name="Elizabeth Sommerville" userId="0839e972-48e3-45d3-bb5c-305eeae85771" providerId="ADAL" clId="{27BBAB92-A84F-4B23-9584-9803E3324589}" dt="2024-04-24T16:31:34.351" v="370" actId="962"/>
          <ac:picMkLst>
            <pc:docMk/>
            <pc:sldMk cId="1600699566" sldId="256"/>
            <ac:picMk id="4" creationId="{9788AA1E-C686-257D-1296-AACD1272ACFA}"/>
          </ac:picMkLst>
        </pc:picChg>
        <pc:picChg chg="mod">
          <ac:chgData name="Elizabeth Sommerville" userId="0839e972-48e3-45d3-bb5c-305eeae85771" providerId="ADAL" clId="{27BBAB92-A84F-4B23-9584-9803E3324589}" dt="2024-04-24T16:31:22.987" v="320" actId="962"/>
          <ac:picMkLst>
            <pc:docMk/>
            <pc:sldMk cId="1600699566" sldId="256"/>
            <ac:picMk id="7" creationId="{94BDB4D2-3735-228B-776C-800B8BC5A856}"/>
          </ac:picMkLst>
        </pc:picChg>
      </pc:sldChg>
      <pc:sldChg chg="modSp mod">
        <pc:chgData name="Elizabeth Sommerville" userId="0839e972-48e3-45d3-bb5c-305eeae85771" providerId="ADAL" clId="{27BBAB92-A84F-4B23-9584-9803E3324589}" dt="2024-04-24T16:34:22.683" v="554" actId="962"/>
        <pc:sldMkLst>
          <pc:docMk/>
          <pc:sldMk cId="1636906469" sldId="257"/>
        </pc:sldMkLst>
        <pc:spChg chg="mod ord">
          <ac:chgData name="Elizabeth Sommerville" userId="0839e972-48e3-45d3-bb5c-305eeae85771" providerId="ADAL" clId="{27BBAB92-A84F-4B23-9584-9803E3324589}" dt="2024-04-24T16:28:26.102" v="135" actId="962"/>
          <ac:spMkLst>
            <pc:docMk/>
            <pc:sldMk cId="1636906469" sldId="257"/>
            <ac:spMk id="5" creationId="{6389AF2F-7E10-780E-C975-4236521FC0C1}"/>
          </ac:spMkLst>
        </pc:spChg>
        <pc:spChg chg="mod ord">
          <ac:chgData name="Elizabeth Sommerville" userId="0839e972-48e3-45d3-bb5c-305eeae85771" providerId="ADAL" clId="{27BBAB92-A84F-4B23-9584-9803E3324589}" dt="2024-04-24T16:28:27.023" v="139" actId="962"/>
          <ac:spMkLst>
            <pc:docMk/>
            <pc:sldMk cId="1636906469" sldId="257"/>
            <ac:spMk id="8" creationId="{51CB9AAC-0113-0979-7097-6CD6139BEED4}"/>
          </ac:spMkLst>
        </pc:spChg>
        <pc:grpChg chg="mod">
          <ac:chgData name="Elizabeth Sommerville" userId="0839e972-48e3-45d3-bb5c-305eeae85771" providerId="ADAL" clId="{27BBAB92-A84F-4B23-9584-9803E3324589}" dt="2024-04-24T16:34:22.683" v="554" actId="962"/>
          <ac:grpSpMkLst>
            <pc:docMk/>
            <pc:sldMk cId="1636906469" sldId="257"/>
            <ac:grpSpMk id="6" creationId="{5B99A001-6EE4-A1D7-77E6-76A2B22AF297}"/>
          </ac:grpSpMkLst>
        </pc:grpChg>
      </pc:sldChg>
      <pc:sldChg chg="modSp mod">
        <pc:chgData name="Elizabeth Sommerville" userId="0839e972-48e3-45d3-bb5c-305eeae85771" providerId="ADAL" clId="{27BBAB92-A84F-4B23-9584-9803E3324589}" dt="2024-04-24T16:32:06.259" v="508" actId="962"/>
        <pc:sldMkLst>
          <pc:docMk/>
          <pc:sldMk cId="3880818203" sldId="260"/>
        </pc:sldMkLst>
        <pc:spChg chg="mod ord">
          <ac:chgData name="Elizabeth Sommerville" userId="0839e972-48e3-45d3-bb5c-305eeae85771" providerId="ADAL" clId="{27BBAB92-A84F-4B23-9584-9803E3324589}" dt="2024-04-24T16:28:22.679" v="133" actId="962"/>
          <ac:spMkLst>
            <pc:docMk/>
            <pc:sldMk cId="3880818203" sldId="260"/>
            <ac:spMk id="2" creationId="{1E21D18D-309F-EAD5-BDD2-CAD999D37DBC}"/>
          </ac:spMkLst>
        </pc:spChg>
        <pc:spChg chg="mod ord">
          <ac:chgData name="Elizabeth Sommerville" userId="0839e972-48e3-45d3-bb5c-305eeae85771" providerId="ADAL" clId="{27BBAB92-A84F-4B23-9584-9803E3324589}" dt="2024-04-24T16:28:19.696" v="131" actId="962"/>
          <ac:spMkLst>
            <pc:docMk/>
            <pc:sldMk cId="3880818203" sldId="260"/>
            <ac:spMk id="4" creationId="{CA5997E3-78CA-A727-144A-6609DA2626C7}"/>
          </ac:spMkLst>
        </pc:spChg>
        <pc:picChg chg="mod">
          <ac:chgData name="Elizabeth Sommerville" userId="0839e972-48e3-45d3-bb5c-305eeae85771" providerId="ADAL" clId="{27BBAB92-A84F-4B23-9584-9803E3324589}" dt="2024-04-24T16:32:06.259" v="508" actId="962"/>
          <ac:picMkLst>
            <pc:docMk/>
            <pc:sldMk cId="3880818203" sldId="260"/>
            <ac:picMk id="5" creationId="{0ADF065A-050C-4ED4-C14F-731415B4C260}"/>
          </ac:picMkLst>
        </pc:picChg>
      </pc:sldChg>
      <pc:sldChg chg="modSp mod">
        <pc:chgData name="Elizabeth Sommerville" userId="0839e972-48e3-45d3-bb5c-305eeae85771" providerId="ADAL" clId="{27BBAB92-A84F-4B23-9584-9803E3324589}" dt="2024-04-24T16:34:27.636" v="566" actId="962"/>
        <pc:sldMkLst>
          <pc:docMk/>
          <pc:sldMk cId="618706366" sldId="262"/>
        </pc:sldMkLst>
        <pc:spChg chg="mod ord">
          <ac:chgData name="Elizabeth Sommerville" userId="0839e972-48e3-45d3-bb5c-305eeae85771" providerId="ADAL" clId="{27BBAB92-A84F-4B23-9584-9803E3324589}" dt="2024-04-24T16:28:31.112" v="144" actId="962"/>
          <ac:spMkLst>
            <pc:docMk/>
            <pc:sldMk cId="618706366" sldId="262"/>
            <ac:spMk id="2" creationId="{9816AC0C-D4D6-541E-F8ED-3CDE5112BCA8}"/>
          </ac:spMkLst>
        </pc:spChg>
        <pc:spChg chg="mod">
          <ac:chgData name="Elizabeth Sommerville" userId="0839e972-48e3-45d3-bb5c-305eeae85771" providerId="ADAL" clId="{27BBAB92-A84F-4B23-9584-9803E3324589}" dt="2024-04-24T16:28:31.550" v="146" actId="962"/>
          <ac:spMkLst>
            <pc:docMk/>
            <pc:sldMk cId="618706366" sldId="262"/>
            <ac:spMk id="5" creationId="{B0303E7D-69DA-1A4B-FCDE-AD2098EBB1FC}"/>
          </ac:spMkLst>
        </pc:spChg>
        <pc:picChg chg="mod ord">
          <ac:chgData name="Elizabeth Sommerville" userId="0839e972-48e3-45d3-bb5c-305eeae85771" providerId="ADAL" clId="{27BBAB92-A84F-4B23-9584-9803E3324589}" dt="2024-04-24T16:34:27.636" v="566" actId="962"/>
          <ac:picMkLst>
            <pc:docMk/>
            <pc:sldMk cId="618706366" sldId="262"/>
            <ac:picMk id="6" creationId="{6981C3F1-FB85-C6A1-8780-D0932C7FFA60}"/>
          </ac:picMkLst>
        </pc:picChg>
      </pc:sldChg>
      <pc:sldChg chg="modSp mod">
        <pc:chgData name="Elizabeth Sommerville" userId="0839e972-48e3-45d3-bb5c-305eeae85771" providerId="ADAL" clId="{27BBAB92-A84F-4B23-9584-9803E3324589}" dt="2024-04-24T16:28:47.333" v="170" actId="962"/>
        <pc:sldMkLst>
          <pc:docMk/>
          <pc:sldMk cId="2375370055" sldId="264"/>
        </pc:sldMkLst>
        <pc:spChg chg="mod ord">
          <ac:chgData name="Elizabeth Sommerville" userId="0839e972-48e3-45d3-bb5c-305eeae85771" providerId="ADAL" clId="{27BBAB92-A84F-4B23-9584-9803E3324589}" dt="2024-04-24T16:28:46.723" v="168" actId="962"/>
          <ac:spMkLst>
            <pc:docMk/>
            <pc:sldMk cId="2375370055" sldId="264"/>
            <ac:spMk id="3" creationId="{CCCC605B-E0E9-E787-53CD-CF59BB7638B3}"/>
          </ac:spMkLst>
        </pc:spChg>
        <pc:spChg chg="mod ord">
          <ac:chgData name="Elizabeth Sommerville" userId="0839e972-48e3-45d3-bb5c-305eeae85771" providerId="ADAL" clId="{27BBAB92-A84F-4B23-9584-9803E3324589}" dt="2024-04-24T16:28:47.333" v="170" actId="962"/>
          <ac:spMkLst>
            <pc:docMk/>
            <pc:sldMk cId="2375370055" sldId="264"/>
            <ac:spMk id="4" creationId="{201D265A-369C-55CE-29D3-C9E89A312D54}"/>
          </ac:spMkLst>
        </pc:spChg>
        <pc:spChg chg="mod">
          <ac:chgData name="Elizabeth Sommerville" userId="0839e972-48e3-45d3-bb5c-305eeae85771" providerId="ADAL" clId="{27BBAB92-A84F-4B23-9584-9803E3324589}" dt="2024-04-24T16:28:46.177" v="166" actId="962"/>
          <ac:spMkLst>
            <pc:docMk/>
            <pc:sldMk cId="2375370055" sldId="264"/>
            <ac:spMk id="6" creationId="{7F82F09B-E377-EA6C-95AE-5971FA2621D3}"/>
          </ac:spMkLst>
        </pc:spChg>
      </pc:sldChg>
      <pc:sldChg chg="modSp mod">
        <pc:chgData name="Elizabeth Sommerville" userId="0839e972-48e3-45d3-bb5c-305eeae85771" providerId="ADAL" clId="{27BBAB92-A84F-4B23-9584-9803E3324589}" dt="2024-04-24T16:28:51.504" v="176" actId="962"/>
        <pc:sldMkLst>
          <pc:docMk/>
          <pc:sldMk cId="1569369832" sldId="265"/>
        </pc:sldMkLst>
        <pc:spChg chg="mod ord">
          <ac:chgData name="Elizabeth Sommerville" userId="0839e972-48e3-45d3-bb5c-305eeae85771" providerId="ADAL" clId="{27BBAB92-A84F-4B23-9584-9803E3324589}" dt="2024-04-24T16:28:51.504" v="176" actId="962"/>
          <ac:spMkLst>
            <pc:docMk/>
            <pc:sldMk cId="1569369832" sldId="265"/>
            <ac:spMk id="2" creationId="{7C8C0498-07E8-9490-2E93-D250A6924BEB}"/>
          </ac:spMkLst>
        </pc:spChg>
        <pc:spChg chg="mod ord">
          <ac:chgData name="Elizabeth Sommerville" userId="0839e972-48e3-45d3-bb5c-305eeae85771" providerId="ADAL" clId="{27BBAB92-A84F-4B23-9584-9803E3324589}" dt="2024-04-24T16:28:50.598" v="172" actId="962"/>
          <ac:spMkLst>
            <pc:docMk/>
            <pc:sldMk cId="1569369832" sldId="265"/>
            <ac:spMk id="4" creationId="{D5D1C5AF-768D-FD63-B709-4672413272CA}"/>
          </ac:spMkLst>
        </pc:spChg>
        <pc:spChg chg="mod">
          <ac:chgData name="Elizabeth Sommerville" userId="0839e972-48e3-45d3-bb5c-305eeae85771" providerId="ADAL" clId="{27BBAB92-A84F-4B23-9584-9803E3324589}" dt="2024-04-24T16:28:50.988" v="174" actId="962"/>
          <ac:spMkLst>
            <pc:docMk/>
            <pc:sldMk cId="1569369832" sldId="265"/>
            <ac:spMk id="6" creationId="{4BBCA1E9-3FE2-8DD9-67F2-E7236C2F60D7}"/>
          </ac:spMkLst>
        </pc:spChg>
      </pc:sldChg>
      <pc:sldChg chg="modSp mod">
        <pc:chgData name="Elizabeth Sommerville" userId="0839e972-48e3-45d3-bb5c-305eeae85771" providerId="ADAL" clId="{27BBAB92-A84F-4B23-9584-9803E3324589}" dt="2024-04-24T16:29:39.303" v="188" actId="962"/>
        <pc:sldMkLst>
          <pc:docMk/>
          <pc:sldMk cId="3912066118" sldId="267"/>
        </pc:sldMkLst>
        <pc:spChg chg="mod ord">
          <ac:chgData name="Elizabeth Sommerville" userId="0839e972-48e3-45d3-bb5c-305eeae85771" providerId="ADAL" clId="{27BBAB92-A84F-4B23-9584-9803E3324589}" dt="2024-04-24T16:29:38.585" v="186" actId="962"/>
          <ac:spMkLst>
            <pc:docMk/>
            <pc:sldMk cId="3912066118" sldId="267"/>
            <ac:spMk id="2" creationId="{4B758FEE-BA38-6DC1-6387-A537E3B0FAF1}"/>
          </ac:spMkLst>
        </pc:spChg>
        <pc:spChg chg="mod">
          <ac:chgData name="Elizabeth Sommerville" userId="0839e972-48e3-45d3-bb5c-305eeae85771" providerId="ADAL" clId="{27BBAB92-A84F-4B23-9584-9803E3324589}" dt="2024-04-24T16:29:38.054" v="184" actId="962"/>
          <ac:spMkLst>
            <pc:docMk/>
            <pc:sldMk cId="3912066118" sldId="267"/>
            <ac:spMk id="8" creationId="{AA3BEB69-FC5B-42D6-DEAE-3577C8DF4511}"/>
          </ac:spMkLst>
        </pc:spChg>
        <pc:spChg chg="mod ord">
          <ac:chgData name="Elizabeth Sommerville" userId="0839e972-48e3-45d3-bb5c-305eeae85771" providerId="ADAL" clId="{27BBAB92-A84F-4B23-9584-9803E3324589}" dt="2024-04-24T16:29:39.303" v="188" actId="962"/>
          <ac:spMkLst>
            <pc:docMk/>
            <pc:sldMk cId="3912066118" sldId="267"/>
            <ac:spMk id="10" creationId="{5AC8F700-74F8-5CE5-2799-CB497DA65DA8}"/>
          </ac:spMkLst>
        </pc:spChg>
      </pc:sldChg>
      <pc:sldChg chg="modSp mod">
        <pc:chgData name="Elizabeth Sommerville" userId="0839e972-48e3-45d3-bb5c-305eeae85771" providerId="ADAL" clId="{27BBAB92-A84F-4B23-9584-9803E3324589}" dt="2024-04-24T16:36:24.026" v="999" actId="962"/>
        <pc:sldMkLst>
          <pc:docMk/>
          <pc:sldMk cId="2365768504" sldId="268"/>
        </pc:sldMkLst>
        <pc:spChg chg="mod ord">
          <ac:chgData name="Elizabeth Sommerville" userId="0839e972-48e3-45d3-bb5c-305eeae85771" providerId="ADAL" clId="{27BBAB92-A84F-4B23-9584-9803E3324589}" dt="2024-04-24T16:29:49.099" v="198" actId="962"/>
          <ac:spMkLst>
            <pc:docMk/>
            <pc:sldMk cId="2365768504" sldId="268"/>
            <ac:spMk id="4" creationId="{073E6936-F394-0CC2-D311-E72617A8247C}"/>
          </ac:spMkLst>
        </pc:spChg>
        <pc:spChg chg="mod">
          <ac:chgData name="Elizabeth Sommerville" userId="0839e972-48e3-45d3-bb5c-305eeae85771" providerId="ADAL" clId="{27BBAB92-A84F-4B23-9584-9803E3324589}" dt="2024-04-24T16:29:49.583" v="200" actId="962"/>
          <ac:spMkLst>
            <pc:docMk/>
            <pc:sldMk cId="2365768504" sldId="268"/>
            <ac:spMk id="8" creationId="{DF46E3A4-7573-EF1E-DAA8-25C234E8C965}"/>
          </ac:spMkLst>
        </pc:spChg>
        <pc:graphicFrameChg chg="mod ord">
          <ac:chgData name="Elizabeth Sommerville" userId="0839e972-48e3-45d3-bb5c-305eeae85771" providerId="ADAL" clId="{27BBAB92-A84F-4B23-9584-9803E3324589}" dt="2024-04-24T16:31:09.094" v="269" actId="13244"/>
          <ac:graphicFrameMkLst>
            <pc:docMk/>
            <pc:sldMk cId="2365768504" sldId="268"/>
            <ac:graphicFrameMk id="3" creationId="{2E747A11-E3D9-9D5E-801A-E12E94A9E24A}"/>
          </ac:graphicFrameMkLst>
        </pc:graphicFrameChg>
        <pc:picChg chg="mod">
          <ac:chgData name="Elizabeth Sommerville" userId="0839e972-48e3-45d3-bb5c-305eeae85771" providerId="ADAL" clId="{27BBAB92-A84F-4B23-9584-9803E3324589}" dt="2024-04-24T16:36:24.026" v="999" actId="962"/>
          <ac:picMkLst>
            <pc:docMk/>
            <pc:sldMk cId="2365768504" sldId="268"/>
            <ac:picMk id="2" creationId="{143EA184-E69C-2D52-B26A-A24A0057DBAA}"/>
          </ac:picMkLst>
        </pc:picChg>
      </pc:sldChg>
      <pc:sldChg chg="modSp mod">
        <pc:chgData name="Elizabeth Sommerville" userId="0839e972-48e3-45d3-bb5c-305eeae85771" providerId="ADAL" clId="{27BBAB92-A84F-4B23-9584-9803E3324589}" dt="2024-04-24T16:37:56.402" v="1456" actId="962"/>
        <pc:sldMkLst>
          <pc:docMk/>
          <pc:sldMk cId="1622436335" sldId="279"/>
        </pc:sldMkLst>
        <pc:spChg chg="mod">
          <ac:chgData name="Elizabeth Sommerville" userId="0839e972-48e3-45d3-bb5c-305eeae85771" providerId="ADAL" clId="{27BBAB92-A84F-4B23-9584-9803E3324589}" dt="2024-04-24T16:30:30.140" v="264" actId="962"/>
          <ac:spMkLst>
            <pc:docMk/>
            <pc:sldMk cId="1622436335" sldId="279"/>
            <ac:spMk id="2" creationId="{24F6EE7E-7220-DBEA-91BC-EA307774394E}"/>
          </ac:spMkLst>
        </pc:spChg>
        <pc:spChg chg="mod ord">
          <ac:chgData name="Elizabeth Sommerville" userId="0839e972-48e3-45d3-bb5c-305eeae85771" providerId="ADAL" clId="{27BBAB92-A84F-4B23-9584-9803E3324589}" dt="2024-04-24T16:30:29.469" v="262" actId="962"/>
          <ac:spMkLst>
            <pc:docMk/>
            <pc:sldMk cId="1622436335" sldId="279"/>
            <ac:spMk id="6" creationId="{2F52A493-943A-5ED7-49EE-CD39A5F9BE5E}"/>
          </ac:spMkLst>
        </pc:spChg>
        <pc:picChg chg="mod ord">
          <ac:chgData name="Elizabeth Sommerville" userId="0839e972-48e3-45d3-bb5c-305eeae85771" providerId="ADAL" clId="{27BBAB92-A84F-4B23-9584-9803E3324589}" dt="2024-04-20T17:25:35.714" v="110" actId="962"/>
          <ac:picMkLst>
            <pc:docMk/>
            <pc:sldMk cId="1622436335" sldId="279"/>
            <ac:picMk id="4" creationId="{1C3635F7-1ED2-C3A0-6CD9-D5EDD8FD16DC}"/>
          </ac:picMkLst>
        </pc:picChg>
        <pc:picChg chg="mod ord">
          <ac:chgData name="Elizabeth Sommerville" userId="0839e972-48e3-45d3-bb5c-305eeae85771" providerId="ADAL" clId="{27BBAB92-A84F-4B23-9584-9803E3324589}" dt="2024-04-24T16:37:56.402" v="1456" actId="962"/>
          <ac:picMkLst>
            <pc:docMk/>
            <pc:sldMk cId="1622436335" sldId="279"/>
            <ac:picMk id="7" creationId="{B135B038-C436-0831-B21F-1EC61F3E4E24}"/>
          </ac:picMkLst>
        </pc:picChg>
      </pc:sldChg>
      <pc:sldChg chg="modSp mod">
        <pc:chgData name="Elizabeth Sommerville" userId="0839e972-48e3-45d3-bb5c-305eeae85771" providerId="ADAL" clId="{27BBAB92-A84F-4B23-9584-9803E3324589}" dt="2024-04-24T16:37:44.806" v="1374" actId="962"/>
        <pc:sldMkLst>
          <pc:docMk/>
          <pc:sldMk cId="3328562415" sldId="281"/>
        </pc:sldMkLst>
        <pc:spChg chg="mod">
          <ac:chgData name="Elizabeth Sommerville" userId="0839e972-48e3-45d3-bb5c-305eeae85771" providerId="ADAL" clId="{27BBAB92-A84F-4B23-9584-9803E3324589}" dt="2024-04-24T16:30:23.920" v="257" actId="962"/>
          <ac:spMkLst>
            <pc:docMk/>
            <pc:sldMk cId="3328562415" sldId="281"/>
            <ac:spMk id="7" creationId="{95D006B3-AE36-210B-C036-59A5A37D37BC}"/>
          </ac:spMkLst>
        </pc:spChg>
        <pc:spChg chg="mod">
          <ac:chgData name="Elizabeth Sommerville" userId="0839e972-48e3-45d3-bb5c-305eeae85771" providerId="ADAL" clId="{27BBAB92-A84F-4B23-9584-9803E3324589}" dt="2024-04-24T16:30:22.406" v="251" actId="962"/>
          <ac:spMkLst>
            <pc:docMk/>
            <pc:sldMk cId="3328562415" sldId="281"/>
            <ac:spMk id="8" creationId="{7B6F7AAC-D979-0F97-DE69-E434769C0A69}"/>
          </ac:spMkLst>
        </pc:spChg>
        <pc:picChg chg="mod">
          <ac:chgData name="Elizabeth Sommerville" userId="0839e972-48e3-45d3-bb5c-305eeae85771" providerId="ADAL" clId="{27BBAB92-A84F-4B23-9584-9803E3324589}" dt="2024-04-24T16:37:39.541" v="1356" actId="962"/>
          <ac:picMkLst>
            <pc:docMk/>
            <pc:sldMk cId="3328562415" sldId="281"/>
            <ac:picMk id="5" creationId="{1808C611-2AB7-BACE-6607-9E8CA02AF05D}"/>
          </ac:picMkLst>
        </pc:picChg>
        <pc:picChg chg="mod">
          <ac:chgData name="Elizabeth Sommerville" userId="0839e972-48e3-45d3-bb5c-305eeae85771" providerId="ADAL" clId="{27BBAB92-A84F-4B23-9584-9803E3324589}" dt="2024-04-24T16:37:44.806" v="1374" actId="962"/>
          <ac:picMkLst>
            <pc:docMk/>
            <pc:sldMk cId="3328562415" sldId="281"/>
            <ac:picMk id="6" creationId="{A6277C9B-07BD-8D3F-A3AC-596B87D7AB9C}"/>
          </ac:picMkLst>
        </pc:picChg>
      </pc:sldChg>
      <pc:sldChg chg="modSp mod">
        <pc:chgData name="Elizabeth Sommerville" userId="0839e972-48e3-45d3-bb5c-305eeae85771" providerId="ADAL" clId="{27BBAB92-A84F-4B23-9584-9803E3324589}" dt="2024-04-24T16:35:46.304" v="828" actId="962"/>
        <pc:sldMkLst>
          <pc:docMk/>
          <pc:sldMk cId="2483683155" sldId="291"/>
        </pc:sldMkLst>
        <pc:spChg chg="mod">
          <ac:chgData name="Elizabeth Sommerville" userId="0839e972-48e3-45d3-bb5c-305eeae85771" providerId="ADAL" clId="{27BBAB92-A84F-4B23-9584-9803E3324589}" dt="2024-04-20T17:22:47.955" v="31" actId="13244"/>
          <ac:spMkLst>
            <pc:docMk/>
            <pc:sldMk cId="2483683155" sldId="291"/>
            <ac:spMk id="6" creationId="{B53E3D3A-814E-3DF8-AA51-F4A5E18FCF8C}"/>
          </ac:spMkLst>
        </pc:spChg>
        <pc:spChg chg="mod ord">
          <ac:chgData name="Elizabeth Sommerville" userId="0839e972-48e3-45d3-bb5c-305eeae85771" providerId="ADAL" clId="{27BBAB92-A84F-4B23-9584-9803E3324589}" dt="2024-04-24T16:28:41.266" v="160" actId="962"/>
          <ac:spMkLst>
            <pc:docMk/>
            <pc:sldMk cId="2483683155" sldId="291"/>
            <ac:spMk id="7" creationId="{4145691D-F927-C6ED-A283-D464CDA8A340}"/>
          </ac:spMkLst>
        </pc:spChg>
        <pc:picChg chg="mod">
          <ac:chgData name="Elizabeth Sommerville" userId="0839e972-48e3-45d3-bb5c-305eeae85771" providerId="ADAL" clId="{27BBAB92-A84F-4B23-9584-9803E3324589}" dt="2024-04-24T16:35:25.928" v="704" actId="962"/>
          <ac:picMkLst>
            <pc:docMk/>
            <pc:sldMk cId="2483683155" sldId="291"/>
            <ac:picMk id="3" creationId="{427ADC8C-F04C-A9EE-58DE-4914FC5F99E9}"/>
          </ac:picMkLst>
        </pc:picChg>
        <pc:picChg chg="mod">
          <ac:chgData name="Elizabeth Sommerville" userId="0839e972-48e3-45d3-bb5c-305eeae85771" providerId="ADAL" clId="{27BBAB92-A84F-4B23-9584-9803E3324589}" dt="2024-04-24T16:35:46.304" v="828" actId="962"/>
          <ac:picMkLst>
            <pc:docMk/>
            <pc:sldMk cId="2483683155" sldId="291"/>
            <ac:picMk id="5" creationId="{CD82C8AE-44FD-40DA-0D64-F471236A01E5}"/>
          </ac:picMkLst>
        </pc:picChg>
      </pc:sldChg>
      <pc:sldChg chg="modSp mod">
        <pc:chgData name="Elizabeth Sommerville" userId="0839e972-48e3-45d3-bb5c-305eeae85771" providerId="ADAL" clId="{27BBAB92-A84F-4B23-9584-9803E3324589}" dt="2024-04-24T16:29:42.084" v="192" actId="962"/>
        <pc:sldMkLst>
          <pc:docMk/>
          <pc:sldMk cId="2906578666" sldId="292"/>
        </pc:sldMkLst>
        <pc:spChg chg="mod ord">
          <ac:chgData name="Elizabeth Sommerville" userId="0839e972-48e3-45d3-bb5c-305eeae85771" providerId="ADAL" clId="{27BBAB92-A84F-4B23-9584-9803E3324589}" dt="2024-04-24T16:29:41.646" v="190" actId="962"/>
          <ac:spMkLst>
            <pc:docMk/>
            <pc:sldMk cId="2906578666" sldId="292"/>
            <ac:spMk id="4" creationId="{073E6936-F394-0CC2-D311-E72617A8247C}"/>
          </ac:spMkLst>
        </pc:spChg>
        <pc:spChg chg="mod">
          <ac:chgData name="Elizabeth Sommerville" userId="0839e972-48e3-45d3-bb5c-305eeae85771" providerId="ADAL" clId="{27BBAB92-A84F-4B23-9584-9803E3324589}" dt="2024-04-24T16:29:42.084" v="192" actId="962"/>
          <ac:spMkLst>
            <pc:docMk/>
            <pc:sldMk cId="2906578666" sldId="292"/>
            <ac:spMk id="8" creationId="{DF46E3A4-7573-EF1E-DAA8-25C234E8C965}"/>
          </ac:spMkLst>
        </pc:spChg>
      </pc:sldChg>
      <pc:sldChg chg="modSp mod">
        <pc:chgData name="Elizabeth Sommerville" userId="0839e972-48e3-45d3-bb5c-305eeae85771" providerId="ADAL" clId="{27BBAB92-A84F-4B23-9584-9803E3324589}" dt="2024-04-24T16:29:53.323" v="208" actId="962"/>
        <pc:sldMkLst>
          <pc:docMk/>
          <pc:sldMk cId="1927895842" sldId="297"/>
        </pc:sldMkLst>
        <pc:spChg chg="mod ord">
          <ac:chgData name="Elizabeth Sommerville" userId="0839e972-48e3-45d3-bb5c-305eeae85771" providerId="ADAL" clId="{27BBAB92-A84F-4B23-9584-9803E3324589}" dt="2024-04-24T16:29:52.870" v="206" actId="962"/>
          <ac:spMkLst>
            <pc:docMk/>
            <pc:sldMk cId="1927895842" sldId="297"/>
            <ac:spMk id="4" creationId="{073E6936-F394-0CC2-D311-E72617A8247C}"/>
          </ac:spMkLst>
        </pc:spChg>
        <pc:spChg chg="mod">
          <ac:chgData name="Elizabeth Sommerville" userId="0839e972-48e3-45d3-bb5c-305eeae85771" providerId="ADAL" clId="{27BBAB92-A84F-4B23-9584-9803E3324589}" dt="2024-04-24T16:29:53.323" v="208" actId="962"/>
          <ac:spMkLst>
            <pc:docMk/>
            <pc:sldMk cId="1927895842" sldId="297"/>
            <ac:spMk id="8" creationId="{DF46E3A4-7573-EF1E-DAA8-25C234E8C965}"/>
          </ac:spMkLst>
        </pc:spChg>
      </pc:sldChg>
      <pc:sldChg chg="modSp mod">
        <pc:chgData name="Elizabeth Sommerville" userId="0839e972-48e3-45d3-bb5c-305eeae85771" providerId="ADAL" clId="{27BBAB92-A84F-4B23-9584-9803E3324589}" dt="2024-04-24T16:36:10.499" v="960" actId="962"/>
        <pc:sldMkLst>
          <pc:docMk/>
          <pc:sldMk cId="3339605933" sldId="306"/>
        </pc:sldMkLst>
        <pc:spChg chg="mod">
          <ac:chgData name="Elizabeth Sommerville" userId="0839e972-48e3-45d3-bb5c-305eeae85771" providerId="ADAL" clId="{27BBAB92-A84F-4B23-9584-9803E3324589}" dt="2024-04-24T16:28:54.925" v="180" actId="962"/>
          <ac:spMkLst>
            <pc:docMk/>
            <pc:sldMk cId="3339605933" sldId="306"/>
            <ac:spMk id="3" creationId="{2BDDE6F9-C518-0328-4602-57B39BA3CCF6}"/>
          </ac:spMkLst>
        </pc:spChg>
        <pc:spChg chg="mod ord">
          <ac:chgData name="Elizabeth Sommerville" userId="0839e972-48e3-45d3-bb5c-305eeae85771" providerId="ADAL" clId="{27BBAB92-A84F-4B23-9584-9803E3324589}" dt="2024-04-24T16:28:54.456" v="178" actId="962"/>
          <ac:spMkLst>
            <pc:docMk/>
            <pc:sldMk cId="3339605933" sldId="306"/>
            <ac:spMk id="7" creationId="{1A5AFC14-0811-B735-7ED8-71C8EC1F081A}"/>
          </ac:spMkLst>
        </pc:spChg>
        <pc:picChg chg="mod">
          <ac:chgData name="Elizabeth Sommerville" userId="0839e972-48e3-45d3-bb5c-305eeae85771" providerId="ADAL" clId="{27BBAB92-A84F-4B23-9584-9803E3324589}" dt="2024-04-24T16:36:10.499" v="960" actId="962"/>
          <ac:picMkLst>
            <pc:docMk/>
            <pc:sldMk cId="3339605933" sldId="306"/>
            <ac:picMk id="6" creationId="{3411239B-D311-CD06-573C-A31AD6BF0CD7}"/>
          </ac:picMkLst>
        </pc:picChg>
      </pc:sldChg>
      <pc:sldChg chg="modSp mod">
        <pc:chgData name="Elizabeth Sommerville" userId="0839e972-48e3-45d3-bb5c-305eeae85771" providerId="ADAL" clId="{27BBAB92-A84F-4B23-9584-9803E3324589}" dt="2024-04-24T16:37:17.508" v="1270" actId="962"/>
        <pc:sldMkLst>
          <pc:docMk/>
          <pc:sldMk cId="392824713" sldId="307"/>
        </pc:sldMkLst>
        <pc:spChg chg="mod ord">
          <ac:chgData name="Elizabeth Sommerville" userId="0839e972-48e3-45d3-bb5c-305eeae85771" providerId="ADAL" clId="{27BBAB92-A84F-4B23-9584-9803E3324589}" dt="2024-04-24T16:30:08.373" v="229" actId="962"/>
          <ac:spMkLst>
            <pc:docMk/>
            <pc:sldMk cId="392824713" sldId="307"/>
            <ac:spMk id="2" creationId="{0D4E8D79-FFCF-EE69-40CD-A75381DE6579}"/>
          </ac:spMkLst>
        </pc:spChg>
        <pc:spChg chg="mod">
          <ac:chgData name="Elizabeth Sommerville" userId="0839e972-48e3-45d3-bb5c-305eeae85771" providerId="ADAL" clId="{27BBAB92-A84F-4B23-9584-9803E3324589}" dt="2024-04-24T16:30:09.404" v="233" actId="962"/>
          <ac:spMkLst>
            <pc:docMk/>
            <pc:sldMk cId="392824713" sldId="307"/>
            <ac:spMk id="11" creationId="{E9EB85F4-FBB9-F6AE-8AAF-07BCB50FB9EA}"/>
          </ac:spMkLst>
        </pc:spChg>
        <pc:spChg chg="mod">
          <ac:chgData name="Elizabeth Sommerville" userId="0839e972-48e3-45d3-bb5c-305eeae85771" providerId="ADAL" clId="{27BBAB92-A84F-4B23-9584-9803E3324589}" dt="2024-04-24T16:30:09.857" v="235" actId="962"/>
          <ac:spMkLst>
            <pc:docMk/>
            <pc:sldMk cId="392824713" sldId="307"/>
            <ac:spMk id="13" creationId="{005D5C8C-291C-5783-1232-045199D7D694}"/>
          </ac:spMkLst>
        </pc:spChg>
        <pc:picChg chg="mod ord">
          <ac:chgData name="Elizabeth Sommerville" userId="0839e972-48e3-45d3-bb5c-305eeae85771" providerId="ADAL" clId="{27BBAB92-A84F-4B23-9584-9803E3324589}" dt="2024-04-24T16:37:17.508" v="1270" actId="962"/>
          <ac:picMkLst>
            <pc:docMk/>
            <pc:sldMk cId="392824713" sldId="307"/>
            <ac:picMk id="8" creationId="{0E7C221C-1C43-9D77-BBB0-EAF6CBB93770}"/>
          </ac:picMkLst>
        </pc:picChg>
        <pc:picChg chg="mod">
          <ac:chgData name="Elizabeth Sommerville" userId="0839e972-48e3-45d3-bb5c-305eeae85771" providerId="ADAL" clId="{27BBAB92-A84F-4B23-9584-9803E3324589}" dt="2024-04-24T16:37:10.382" v="1256" actId="962"/>
          <ac:picMkLst>
            <pc:docMk/>
            <pc:sldMk cId="392824713" sldId="307"/>
            <ac:picMk id="10" creationId="{ED034A72-FED7-C89C-C6F6-C6397D69B135}"/>
          </ac:picMkLst>
        </pc:picChg>
      </pc:sldChg>
      <pc:sldChg chg="modSp mod">
        <pc:chgData name="Elizabeth Sommerville" userId="0839e972-48e3-45d3-bb5c-305eeae85771" providerId="ADAL" clId="{27BBAB92-A84F-4B23-9584-9803E3324589}" dt="2024-04-24T16:37:22.815" v="1288" actId="962"/>
        <pc:sldMkLst>
          <pc:docMk/>
          <pc:sldMk cId="3100828320" sldId="308"/>
        </pc:sldMkLst>
        <pc:spChg chg="mod ord">
          <ac:chgData name="Elizabeth Sommerville" userId="0839e972-48e3-45d3-bb5c-305eeae85771" providerId="ADAL" clId="{27BBAB92-A84F-4B23-9584-9803E3324589}" dt="2024-04-24T16:30:14.763" v="239" actId="962"/>
          <ac:spMkLst>
            <pc:docMk/>
            <pc:sldMk cId="3100828320" sldId="308"/>
            <ac:spMk id="2" creationId="{CAB0FE05-9B3A-19EA-63F2-CA70471DEC89}"/>
          </ac:spMkLst>
        </pc:spChg>
        <pc:spChg chg="mod">
          <ac:chgData name="Elizabeth Sommerville" userId="0839e972-48e3-45d3-bb5c-305eeae85771" providerId="ADAL" clId="{27BBAB92-A84F-4B23-9584-9803E3324589}" dt="2024-04-24T16:30:15.970" v="243" actId="962"/>
          <ac:spMkLst>
            <pc:docMk/>
            <pc:sldMk cId="3100828320" sldId="308"/>
            <ac:spMk id="4" creationId="{1B853FB4-1433-3E1E-9FB5-CDEE854677A7}"/>
          </ac:spMkLst>
        </pc:spChg>
        <pc:picChg chg="mod">
          <ac:chgData name="Elizabeth Sommerville" userId="0839e972-48e3-45d3-bb5c-305eeae85771" providerId="ADAL" clId="{27BBAB92-A84F-4B23-9584-9803E3324589}" dt="2024-04-24T16:37:22.815" v="1288" actId="962"/>
          <ac:picMkLst>
            <pc:docMk/>
            <pc:sldMk cId="3100828320" sldId="308"/>
            <ac:picMk id="3" creationId="{0EE737B7-B590-E802-77F2-45147816E67A}"/>
          </ac:picMkLst>
        </pc:picChg>
      </pc:sldChg>
      <pc:sldChg chg="modSp mod">
        <pc:chgData name="Elizabeth Sommerville" userId="0839e972-48e3-45d3-bb5c-305eeae85771" providerId="ADAL" clId="{27BBAB92-A84F-4B23-9584-9803E3324589}" dt="2024-04-24T16:35:14.291" v="666" actId="962"/>
        <pc:sldMkLst>
          <pc:docMk/>
          <pc:sldMk cId="667024018" sldId="312"/>
        </pc:sldMkLst>
        <pc:spChg chg="mod ord">
          <ac:chgData name="Elizabeth Sommerville" userId="0839e972-48e3-45d3-bb5c-305eeae85771" providerId="ADAL" clId="{27BBAB92-A84F-4B23-9584-9803E3324589}" dt="2024-04-24T16:28:37.802" v="154" actId="962"/>
          <ac:spMkLst>
            <pc:docMk/>
            <pc:sldMk cId="667024018" sldId="312"/>
            <ac:spMk id="2" creationId="{0A8EF94F-20A8-4750-A125-04D7F83510BE}"/>
          </ac:spMkLst>
        </pc:spChg>
        <pc:spChg chg="mod">
          <ac:chgData name="Elizabeth Sommerville" userId="0839e972-48e3-45d3-bb5c-305eeae85771" providerId="ADAL" clId="{27BBAB92-A84F-4B23-9584-9803E3324589}" dt="2024-04-24T16:28:38.261" v="156" actId="962"/>
          <ac:spMkLst>
            <pc:docMk/>
            <pc:sldMk cId="667024018" sldId="312"/>
            <ac:spMk id="4" creationId="{5905630E-D9E4-4FB4-E627-F5C240CBBDDB}"/>
          </ac:spMkLst>
        </pc:spChg>
        <pc:picChg chg="mod ord">
          <ac:chgData name="Elizabeth Sommerville" userId="0839e972-48e3-45d3-bb5c-305eeae85771" providerId="ADAL" clId="{27BBAB92-A84F-4B23-9584-9803E3324589}" dt="2024-04-24T16:35:14.291" v="666" actId="962"/>
          <ac:picMkLst>
            <pc:docMk/>
            <pc:sldMk cId="667024018" sldId="312"/>
            <ac:picMk id="6" creationId="{2E1C83F4-6576-1EA6-4A3B-4B86A8D13B8D}"/>
          </ac:picMkLst>
        </pc:picChg>
      </pc:sldChg>
      <pc:sldChg chg="modSp mod">
        <pc:chgData name="Elizabeth Sommerville" userId="0839e972-48e3-45d3-bb5c-305eeae85771" providerId="ADAL" clId="{27BBAB92-A84F-4B23-9584-9803E3324589}" dt="2024-04-24T16:36:30.765" v="1000" actId="962"/>
        <pc:sldMkLst>
          <pc:docMk/>
          <pc:sldMk cId="2170206183" sldId="313"/>
        </pc:sldMkLst>
        <pc:spChg chg="mod">
          <ac:chgData name="Elizabeth Sommerville" userId="0839e972-48e3-45d3-bb5c-305eeae85771" providerId="ADAL" clId="{27BBAB92-A84F-4B23-9584-9803E3324589}" dt="2024-04-24T16:36:30.765" v="1000" actId="962"/>
          <ac:spMkLst>
            <pc:docMk/>
            <pc:sldMk cId="2170206183" sldId="313"/>
            <ac:spMk id="4" creationId="{00000000-0000-0000-0000-000000000000}"/>
          </ac:spMkLst>
        </pc:spChg>
        <pc:spChg chg="mod">
          <ac:chgData name="Elizabeth Sommerville" userId="0839e972-48e3-45d3-bb5c-305eeae85771" providerId="ADAL" clId="{27BBAB92-A84F-4B23-9584-9803E3324589}" dt="2024-04-24T16:29:59.076" v="216" actId="962"/>
          <ac:spMkLst>
            <pc:docMk/>
            <pc:sldMk cId="2170206183" sldId="313"/>
            <ac:spMk id="5" creationId="{00000000-0000-0000-0000-000000000000}"/>
          </ac:spMkLst>
        </pc:spChg>
      </pc:sldChg>
      <pc:sldChg chg="modSp mod">
        <pc:chgData name="Elizabeth Sommerville" userId="0839e972-48e3-45d3-bb5c-305eeae85771" providerId="ADAL" clId="{27BBAB92-A84F-4B23-9584-9803E3324589}" dt="2024-04-24T16:30:03.187" v="223" actId="962"/>
        <pc:sldMkLst>
          <pc:docMk/>
          <pc:sldMk cId="331412228" sldId="314"/>
        </pc:sldMkLst>
        <pc:spChg chg="mod">
          <ac:chgData name="Elizabeth Sommerville" userId="0839e972-48e3-45d3-bb5c-305eeae85771" providerId="ADAL" clId="{27BBAB92-A84F-4B23-9584-9803E3324589}" dt="2024-04-24T16:30:02.615" v="221" actId="962"/>
          <ac:spMkLst>
            <pc:docMk/>
            <pc:sldMk cId="331412228" sldId="314"/>
            <ac:spMk id="3" creationId="{A03B3D30-664D-D859-6FDF-2B8B73F39B1B}"/>
          </ac:spMkLst>
        </pc:spChg>
        <pc:spChg chg="mod ord">
          <ac:chgData name="Elizabeth Sommerville" userId="0839e972-48e3-45d3-bb5c-305eeae85771" providerId="ADAL" clId="{27BBAB92-A84F-4B23-9584-9803E3324589}" dt="2024-04-24T16:30:03.187" v="223" actId="962"/>
          <ac:spMkLst>
            <pc:docMk/>
            <pc:sldMk cId="331412228" sldId="314"/>
            <ac:spMk id="4" creationId="{69E85EA8-7615-E9F3-BDEB-1C96F1C381D8}"/>
          </ac:spMkLst>
        </pc:spChg>
      </pc:sldChg>
      <pc:sldChg chg="modSp mod">
        <pc:chgData name="Elizabeth Sommerville" userId="0839e972-48e3-45d3-bb5c-305eeae85771" providerId="ADAL" clId="{27BBAB92-A84F-4B23-9584-9803E3324589}" dt="2024-04-24T16:30:06.316" v="227" actId="962"/>
        <pc:sldMkLst>
          <pc:docMk/>
          <pc:sldMk cId="3014326099" sldId="315"/>
        </pc:sldMkLst>
        <pc:spChg chg="mod">
          <ac:chgData name="Elizabeth Sommerville" userId="0839e972-48e3-45d3-bb5c-305eeae85771" providerId="ADAL" clId="{27BBAB92-A84F-4B23-9584-9803E3324589}" dt="2024-04-24T16:30:06.316" v="227" actId="962"/>
          <ac:spMkLst>
            <pc:docMk/>
            <pc:sldMk cId="3014326099" sldId="315"/>
            <ac:spMk id="3" creationId="{3658FBB3-DD24-213C-2DBA-B9DACEB9D915}"/>
          </ac:spMkLst>
        </pc:spChg>
        <pc:spChg chg="mod ord">
          <ac:chgData name="Elizabeth Sommerville" userId="0839e972-48e3-45d3-bb5c-305eeae85771" providerId="ADAL" clId="{27BBAB92-A84F-4B23-9584-9803E3324589}" dt="2024-04-24T16:30:05.867" v="225" actId="962"/>
          <ac:spMkLst>
            <pc:docMk/>
            <pc:sldMk cId="3014326099" sldId="315"/>
            <ac:spMk id="4" creationId="{3C09990C-B0AF-3D0B-F4A6-FB8F713607FB}"/>
          </ac:spMkLst>
        </pc:spChg>
      </pc:sldChg>
      <pc:sldChg chg="modSp mod">
        <pc:chgData name="Elizabeth Sommerville" userId="0839e972-48e3-45d3-bb5c-305eeae85771" providerId="ADAL" clId="{27BBAB92-A84F-4B23-9584-9803E3324589}" dt="2024-04-24T16:36:16.672" v="961" actId="962"/>
        <pc:sldMkLst>
          <pc:docMk/>
          <pc:sldMk cId="3360461891" sldId="316"/>
        </pc:sldMkLst>
        <pc:spChg chg="mod ord">
          <ac:chgData name="Elizabeth Sommerville" userId="0839e972-48e3-45d3-bb5c-305eeae85771" providerId="ADAL" clId="{27BBAB92-A84F-4B23-9584-9803E3324589}" dt="2024-04-24T16:29:45.270" v="196" actId="962"/>
          <ac:spMkLst>
            <pc:docMk/>
            <pc:sldMk cId="3360461891" sldId="316"/>
            <ac:spMk id="2" creationId="{00000000-0000-0000-0000-000000000000}"/>
          </ac:spMkLst>
        </pc:spChg>
        <pc:spChg chg="mod">
          <ac:chgData name="Elizabeth Sommerville" userId="0839e972-48e3-45d3-bb5c-305eeae85771" providerId="ADAL" clId="{27BBAB92-A84F-4B23-9584-9803E3324589}" dt="2024-04-24T16:36:16.672" v="961" actId="962"/>
          <ac:spMkLst>
            <pc:docMk/>
            <pc:sldMk cId="3360461891" sldId="316"/>
            <ac:spMk id="3" creationId="{00000000-0000-0000-0000-000000000000}"/>
          </ac:spMkLst>
        </pc:spChg>
      </pc:sldChg>
      <pc:sldChg chg="modSp mod">
        <pc:chgData name="Elizabeth Sommerville" userId="0839e972-48e3-45d3-bb5c-305eeae85771" providerId="ADAL" clId="{27BBAB92-A84F-4B23-9584-9803E3324589}" dt="2024-04-24T16:29:56.087" v="212" actId="962"/>
        <pc:sldMkLst>
          <pc:docMk/>
          <pc:sldMk cId="2154585161" sldId="317"/>
        </pc:sldMkLst>
        <pc:spChg chg="mod ord">
          <ac:chgData name="Elizabeth Sommerville" userId="0839e972-48e3-45d3-bb5c-305eeae85771" providerId="ADAL" clId="{27BBAB92-A84F-4B23-9584-9803E3324589}" dt="2024-04-24T16:29:55.649" v="210" actId="962"/>
          <ac:spMkLst>
            <pc:docMk/>
            <pc:sldMk cId="2154585161" sldId="317"/>
            <ac:spMk id="4" creationId="{073E6936-F394-0CC2-D311-E72617A8247C}"/>
          </ac:spMkLst>
        </pc:spChg>
        <pc:spChg chg="mod">
          <ac:chgData name="Elizabeth Sommerville" userId="0839e972-48e3-45d3-bb5c-305eeae85771" providerId="ADAL" clId="{27BBAB92-A84F-4B23-9584-9803E3324589}" dt="2024-04-24T16:29:56.087" v="212" actId="962"/>
          <ac:spMkLst>
            <pc:docMk/>
            <pc:sldMk cId="2154585161" sldId="317"/>
            <ac:spMk id="8" creationId="{DF46E3A4-7573-EF1E-DAA8-25C234E8C965}"/>
          </ac:spMkLst>
        </pc:spChg>
      </pc:sldChg>
      <pc:sldChg chg="modSp mod">
        <pc:chgData name="Elizabeth Sommerville" userId="0839e972-48e3-45d3-bb5c-305eeae85771" providerId="ADAL" clId="{27BBAB92-A84F-4B23-9584-9803E3324589}" dt="2024-04-24T16:31:55.553" v="478" actId="962"/>
        <pc:sldMkLst>
          <pc:docMk/>
          <pc:sldMk cId="4280439262" sldId="318"/>
        </pc:sldMkLst>
        <pc:spChg chg="mod ord">
          <ac:chgData name="Elizabeth Sommerville" userId="0839e972-48e3-45d3-bb5c-305eeae85771" providerId="ADAL" clId="{27BBAB92-A84F-4B23-9584-9803E3324589}" dt="2024-04-24T16:28:16.434" v="127" actId="962"/>
          <ac:spMkLst>
            <pc:docMk/>
            <pc:sldMk cId="4280439262" sldId="318"/>
            <ac:spMk id="2" creationId="{BF43AE10-D473-DD40-C253-C8BA49A39722}"/>
          </ac:spMkLst>
        </pc:spChg>
        <pc:spChg chg="mod ord">
          <ac:chgData name="Elizabeth Sommerville" userId="0839e972-48e3-45d3-bb5c-305eeae85771" providerId="ADAL" clId="{27BBAB92-A84F-4B23-9584-9803E3324589}" dt="2024-04-24T16:28:15.060" v="121" actId="962"/>
          <ac:spMkLst>
            <pc:docMk/>
            <pc:sldMk cId="4280439262" sldId="318"/>
            <ac:spMk id="4" creationId="{0CA04433-D0EA-B95E-2289-F04AAFD919EB}"/>
          </ac:spMkLst>
        </pc:spChg>
        <pc:picChg chg="mod">
          <ac:chgData name="Elizabeth Sommerville" userId="0839e972-48e3-45d3-bb5c-305eeae85771" providerId="ADAL" clId="{27BBAB92-A84F-4B23-9584-9803E3324589}" dt="2024-04-24T16:31:50.936" v="464" actId="962"/>
          <ac:picMkLst>
            <pc:docMk/>
            <pc:sldMk cId="4280439262" sldId="318"/>
            <ac:picMk id="6" creationId="{90592FC4-BF7B-1A57-9DBE-B4C024DD2251}"/>
          </ac:picMkLst>
        </pc:picChg>
        <pc:picChg chg="mod ord">
          <ac:chgData name="Elizabeth Sommerville" userId="0839e972-48e3-45d3-bb5c-305eeae85771" providerId="ADAL" clId="{27BBAB92-A84F-4B23-9584-9803E3324589}" dt="2024-04-24T16:31:55.553" v="478" actId="962"/>
          <ac:picMkLst>
            <pc:docMk/>
            <pc:sldMk cId="4280439262" sldId="318"/>
            <ac:picMk id="8" creationId="{467B5E45-E8E8-DDAA-BCF9-1C8CE09E46C1}"/>
          </ac:picMkLst>
        </pc:picChg>
      </pc:sldChg>
      <pc:sldChg chg="modSp">
        <pc:chgData name="Elizabeth Sommerville" userId="0839e972-48e3-45d3-bb5c-305eeae85771" providerId="ADAL" clId="{27BBAB92-A84F-4B23-9584-9803E3324589}" dt="2024-04-24T16:35:02.008" v="624" actId="962"/>
        <pc:sldMkLst>
          <pc:docMk/>
          <pc:sldMk cId="2935042916" sldId="319"/>
        </pc:sldMkLst>
        <pc:spChg chg="mod">
          <ac:chgData name="Elizabeth Sommerville" userId="0839e972-48e3-45d3-bb5c-305eeae85771" providerId="ADAL" clId="{27BBAB92-A84F-4B23-9584-9803E3324589}" dt="2024-04-24T16:28:34.889" v="150" actId="962"/>
          <ac:spMkLst>
            <pc:docMk/>
            <pc:sldMk cId="2935042916" sldId="319"/>
            <ac:spMk id="2" creationId="{6CA7F4DD-2114-305A-58E7-D3F80ADDE6F1}"/>
          </ac:spMkLst>
        </pc:spChg>
        <pc:graphicFrameChg chg="mod">
          <ac:chgData name="Elizabeth Sommerville" userId="0839e972-48e3-45d3-bb5c-305eeae85771" providerId="ADAL" clId="{27BBAB92-A84F-4B23-9584-9803E3324589}" dt="2024-04-24T16:35:02.008" v="624" actId="962"/>
          <ac:graphicFrameMkLst>
            <pc:docMk/>
            <pc:sldMk cId="2935042916" sldId="319"/>
            <ac:graphicFrameMk id="3" creationId="{3C3877D7-E875-F80E-0AD2-A1477BC1066C}"/>
          </ac:graphicFrameMkLst>
        </pc:graphicFrameChg>
      </pc:sldChg>
      <pc:sldChg chg="modSp mod">
        <pc:chgData name="Elizabeth Sommerville" userId="0839e972-48e3-45d3-bb5c-305eeae85771" providerId="ADAL" clId="{27BBAB92-A84F-4B23-9584-9803E3324589}" dt="2024-04-24T16:37:28.302" v="1300" actId="962"/>
        <pc:sldMkLst>
          <pc:docMk/>
          <pc:sldMk cId="1918508082" sldId="320"/>
        </pc:sldMkLst>
        <pc:spChg chg="mod ord">
          <ac:chgData name="Elizabeth Sommerville" userId="0839e972-48e3-45d3-bb5c-305eeae85771" providerId="ADAL" clId="{27BBAB92-A84F-4B23-9584-9803E3324589}" dt="2024-04-24T16:30:18.511" v="245" actId="962"/>
          <ac:spMkLst>
            <pc:docMk/>
            <pc:sldMk cId="1918508082" sldId="320"/>
            <ac:spMk id="2" creationId="{9816AC0C-D4D6-541E-F8ED-3CDE5112BCA8}"/>
          </ac:spMkLst>
        </pc:spChg>
        <pc:spChg chg="mod">
          <ac:chgData name="Elizabeth Sommerville" userId="0839e972-48e3-45d3-bb5c-305eeae85771" providerId="ADAL" clId="{27BBAB92-A84F-4B23-9584-9803E3324589}" dt="2024-04-24T16:30:18.964" v="247" actId="962"/>
          <ac:spMkLst>
            <pc:docMk/>
            <pc:sldMk cId="1918508082" sldId="320"/>
            <ac:spMk id="3" creationId="{32040508-1C23-7137-E95E-33B50BB4826B}"/>
          </ac:spMkLst>
        </pc:spChg>
        <pc:picChg chg="mod ord">
          <ac:chgData name="Elizabeth Sommerville" userId="0839e972-48e3-45d3-bb5c-305eeae85771" providerId="ADAL" clId="{27BBAB92-A84F-4B23-9584-9803E3324589}" dt="2024-04-24T16:37:28.302" v="1300" actId="962"/>
          <ac:picMkLst>
            <pc:docMk/>
            <pc:sldMk cId="1918508082" sldId="320"/>
            <ac:picMk id="4" creationId="{D3638B50-7FE7-FA06-CCB6-CFBCC9EC29B7}"/>
          </ac:picMkLst>
        </pc:picChg>
      </pc:sldChg>
      <pc:sldChg chg="modSp add mod">
        <pc:chgData name="Elizabeth Sommerville" userId="0839e972-48e3-45d3-bb5c-305eeae85771" providerId="ADAL" clId="{27BBAB92-A84F-4B23-9584-9803E3324589}" dt="2024-04-28T19:19:06.757" v="1458" actId="20577"/>
        <pc:sldMkLst>
          <pc:docMk/>
          <pc:sldMk cId="510554335" sldId="783"/>
        </pc:sldMkLst>
        <pc:spChg chg="mod">
          <ac:chgData name="Elizabeth Sommerville" userId="0839e972-48e3-45d3-bb5c-305eeae85771" providerId="ADAL" clId="{27BBAB92-A84F-4B23-9584-9803E3324589}" dt="2024-04-28T19:19:06.757" v="1458" actId="20577"/>
          <ac:spMkLst>
            <pc:docMk/>
            <pc:sldMk cId="510554335" sldId="783"/>
            <ac:spMk id="7" creationId="{95D006B3-AE36-210B-C036-59A5A37D37BC}"/>
          </ac:spMkLst>
        </pc:spChg>
      </pc:sldChg>
    </pc:docChg>
  </pc:docChgLst>
  <pc:docChgLst>
    <pc:chgData name="Elizabeth Sommerville" userId="S::esesommerville@glow.gov.uk::0839e972-48e3-45d3-bb5c-305eeae85771" providerId="AD" clId="Web-{A4AC026C-4159-4976-9BA4-C9EF53607E2C}"/>
    <pc:docChg chg="delSld modSection">
      <pc:chgData name="Elizabeth Sommerville" userId="S::esesommerville@glow.gov.uk::0839e972-48e3-45d3-bb5c-305eeae85771" providerId="AD" clId="Web-{A4AC026C-4159-4976-9BA4-C9EF53607E2C}" dt="2024-04-30T19:50:53.471" v="0"/>
      <pc:docMkLst>
        <pc:docMk/>
      </pc:docMkLst>
      <pc:sldChg chg="del">
        <pc:chgData name="Elizabeth Sommerville" userId="S::esesommerville@glow.gov.uk::0839e972-48e3-45d3-bb5c-305eeae85771" providerId="AD" clId="Web-{A4AC026C-4159-4976-9BA4-C9EF53607E2C}" dt="2024-04-30T19:50:53.471" v="0"/>
        <pc:sldMkLst>
          <pc:docMk/>
          <pc:sldMk cId="510554335" sldId="783"/>
        </pc:sldMkLst>
      </pc:sldChg>
    </pc:docChg>
  </pc:docChgLst>
  <pc:docChgLst>
    <pc:chgData name="Phil Neill" userId="S::phil.neill@educationscotland.gov.scot::4b36eeed-3cc2-4425-b260-b73cfaa414ee" providerId="AD" clId="Web-{12DF11DC-FCA6-9C90-224B-9D53BA6256F1}"/>
    <pc:docChg chg="modSld">
      <pc:chgData name="Phil Neill" userId="S::phil.neill@educationscotland.gov.scot::4b36eeed-3cc2-4425-b260-b73cfaa414ee" providerId="AD" clId="Web-{12DF11DC-FCA6-9C90-224B-9D53BA6256F1}" dt="2024-04-18T08:39:35.747" v="3" actId="20577"/>
      <pc:docMkLst>
        <pc:docMk/>
      </pc:docMkLst>
      <pc:sldChg chg="modSp">
        <pc:chgData name="Phil Neill" userId="S::phil.neill@educationscotland.gov.scot::4b36eeed-3cc2-4425-b260-b73cfaa414ee" providerId="AD" clId="Web-{12DF11DC-FCA6-9C90-224B-9D53BA6256F1}" dt="2024-04-18T08:39:28.731" v="1" actId="20577"/>
        <pc:sldMkLst>
          <pc:docMk/>
          <pc:sldMk cId="2375370055" sldId="264"/>
        </pc:sldMkLst>
        <pc:spChg chg="mod">
          <ac:chgData name="Phil Neill" userId="S::phil.neill@educationscotland.gov.scot::4b36eeed-3cc2-4425-b260-b73cfaa414ee" providerId="AD" clId="Web-{12DF11DC-FCA6-9C90-224B-9D53BA6256F1}" dt="2024-04-18T08:39:28.731" v="1" actId="20577"/>
          <ac:spMkLst>
            <pc:docMk/>
            <pc:sldMk cId="2375370055" sldId="264"/>
            <ac:spMk id="6" creationId="{7F82F09B-E377-EA6C-95AE-5971FA2621D3}"/>
          </ac:spMkLst>
        </pc:spChg>
      </pc:sldChg>
      <pc:sldChg chg="modSp">
        <pc:chgData name="Phil Neill" userId="S::phil.neill@educationscotland.gov.scot::4b36eeed-3cc2-4425-b260-b73cfaa414ee" providerId="AD" clId="Web-{12DF11DC-FCA6-9C90-224B-9D53BA6256F1}" dt="2024-04-18T08:39:35.747" v="3" actId="20577"/>
        <pc:sldMkLst>
          <pc:docMk/>
          <pc:sldMk cId="1569369832" sldId="265"/>
        </pc:sldMkLst>
        <pc:spChg chg="mod">
          <ac:chgData name="Phil Neill" userId="S::phil.neill@educationscotland.gov.scot::4b36eeed-3cc2-4425-b260-b73cfaa414ee" providerId="AD" clId="Web-{12DF11DC-FCA6-9C90-224B-9D53BA6256F1}" dt="2024-04-18T08:39:35.747" v="3" actId="20577"/>
          <ac:spMkLst>
            <pc:docMk/>
            <pc:sldMk cId="1569369832" sldId="265"/>
            <ac:spMk id="6" creationId="{4BBCA1E9-3FE2-8DD9-67F2-E7236C2F60D7}"/>
          </ac:spMkLst>
        </pc:spChg>
      </pc:sldChg>
    </pc:docChg>
  </pc:docChgLst>
  <pc:docChgLst>
    <pc:chgData name="Eve Moran" userId="9554bd08-f74d-49fa-89d7-98270a115bea" providerId="ADAL" clId="{8680834D-63B5-46A9-B4F2-2F878CC653ED}"/>
    <pc:docChg chg="undo custSel addSld delSld modSld sldOrd addSection modSection">
      <pc:chgData name="Eve Moran" userId="9554bd08-f74d-49fa-89d7-98270a115bea" providerId="ADAL" clId="{8680834D-63B5-46A9-B4F2-2F878CC653ED}" dt="2024-04-10T07:07:06.737" v="15393"/>
      <pc:docMkLst>
        <pc:docMk/>
      </pc:docMkLst>
      <pc:sldChg chg="modSp mod modNotesTx">
        <pc:chgData name="Eve Moran" userId="9554bd08-f74d-49fa-89d7-98270a115bea" providerId="ADAL" clId="{8680834D-63B5-46A9-B4F2-2F878CC653ED}" dt="2024-04-09T07:36:21.069" v="12356" actId="1076"/>
        <pc:sldMkLst>
          <pc:docMk/>
          <pc:sldMk cId="1600699566" sldId="256"/>
        </pc:sldMkLst>
        <pc:picChg chg="mod">
          <ac:chgData name="Eve Moran" userId="9554bd08-f74d-49fa-89d7-98270a115bea" providerId="ADAL" clId="{8680834D-63B5-46A9-B4F2-2F878CC653ED}" dt="2024-04-09T07:36:21.069" v="12356" actId="1076"/>
          <ac:picMkLst>
            <pc:docMk/>
            <pc:sldMk cId="1600699566" sldId="256"/>
            <ac:picMk id="4" creationId="{9788AA1E-C686-257D-1296-AACD1272ACFA}"/>
          </ac:picMkLst>
        </pc:picChg>
        <pc:picChg chg="mod">
          <ac:chgData name="Eve Moran" userId="9554bd08-f74d-49fa-89d7-98270a115bea" providerId="ADAL" clId="{8680834D-63B5-46A9-B4F2-2F878CC653ED}" dt="2024-04-09T07:36:19.774" v="12355" actId="962"/>
          <ac:picMkLst>
            <pc:docMk/>
            <pc:sldMk cId="1600699566" sldId="256"/>
            <ac:picMk id="7" creationId="{94BDB4D2-3735-228B-776C-800B8BC5A856}"/>
          </ac:picMkLst>
        </pc:picChg>
      </pc:sldChg>
      <pc:sldChg chg="modSp mod">
        <pc:chgData name="Eve Moran" userId="9554bd08-f74d-49fa-89d7-98270a115bea" providerId="ADAL" clId="{8680834D-63B5-46A9-B4F2-2F878CC653ED}" dt="2024-04-09T07:36:41.682" v="12374" actId="962"/>
        <pc:sldMkLst>
          <pc:docMk/>
          <pc:sldMk cId="1636906469" sldId="257"/>
        </pc:sldMkLst>
        <pc:spChg chg="mod">
          <ac:chgData name="Eve Moran" userId="9554bd08-f74d-49fa-89d7-98270a115bea" providerId="ADAL" clId="{8680834D-63B5-46A9-B4F2-2F878CC653ED}" dt="2024-04-05T12:31:30.303" v="111" actId="1076"/>
          <ac:spMkLst>
            <pc:docMk/>
            <pc:sldMk cId="1636906469" sldId="257"/>
            <ac:spMk id="5" creationId="{6389AF2F-7E10-780E-C975-4236521FC0C1}"/>
          </ac:spMkLst>
        </pc:spChg>
        <pc:spChg chg="mod">
          <ac:chgData name="Eve Moran" userId="9554bd08-f74d-49fa-89d7-98270a115bea" providerId="ADAL" clId="{8680834D-63B5-46A9-B4F2-2F878CC653ED}" dt="2024-04-09T06:46:32.029" v="6394" actId="33524"/>
          <ac:spMkLst>
            <pc:docMk/>
            <pc:sldMk cId="1636906469" sldId="257"/>
            <ac:spMk id="8" creationId="{51CB9AAC-0113-0979-7097-6CD6139BEED4}"/>
          </ac:spMkLst>
        </pc:spChg>
        <pc:picChg chg="mod">
          <ac:chgData name="Eve Moran" userId="9554bd08-f74d-49fa-89d7-98270a115bea" providerId="ADAL" clId="{8680834D-63B5-46A9-B4F2-2F878CC653ED}" dt="2024-04-09T07:36:41.682" v="12374" actId="962"/>
          <ac:picMkLst>
            <pc:docMk/>
            <pc:sldMk cId="1636906469" sldId="257"/>
            <ac:picMk id="9" creationId="{7A428849-A490-656A-6F46-EFF59883C26F}"/>
          </ac:picMkLst>
        </pc:picChg>
      </pc:sldChg>
      <pc:sldChg chg="del">
        <pc:chgData name="Eve Moran" userId="9554bd08-f74d-49fa-89d7-98270a115bea" providerId="ADAL" clId="{8680834D-63B5-46A9-B4F2-2F878CC653ED}" dt="2024-04-05T12:30:23.422" v="0" actId="47"/>
        <pc:sldMkLst>
          <pc:docMk/>
          <pc:sldMk cId="171361789" sldId="259"/>
        </pc:sldMkLst>
      </pc:sldChg>
      <pc:sldChg chg="modNotesTx">
        <pc:chgData name="Eve Moran" userId="9554bd08-f74d-49fa-89d7-98270a115bea" providerId="ADAL" clId="{8680834D-63B5-46A9-B4F2-2F878CC653ED}" dt="2024-04-05T14:28:21.001" v="6380" actId="20577"/>
        <pc:sldMkLst>
          <pc:docMk/>
          <pc:sldMk cId="3880818203" sldId="260"/>
        </pc:sldMkLst>
      </pc:sldChg>
      <pc:sldChg chg="delSp del mod">
        <pc:chgData name="Eve Moran" userId="9554bd08-f74d-49fa-89d7-98270a115bea" providerId="ADAL" clId="{8680834D-63B5-46A9-B4F2-2F878CC653ED}" dt="2024-04-05T12:33:37.157" v="253" actId="47"/>
        <pc:sldMkLst>
          <pc:docMk/>
          <pc:sldMk cId="373023465" sldId="261"/>
        </pc:sldMkLst>
        <pc:spChg chg="del">
          <ac:chgData name="Eve Moran" userId="9554bd08-f74d-49fa-89d7-98270a115bea" providerId="ADAL" clId="{8680834D-63B5-46A9-B4F2-2F878CC653ED}" dt="2024-04-05T12:31:42.170" v="112" actId="478"/>
          <ac:spMkLst>
            <pc:docMk/>
            <pc:sldMk cId="373023465" sldId="261"/>
            <ac:spMk id="3" creationId="{4D75B081-0CAA-D88B-D51E-AD8F90D63C7D}"/>
          </ac:spMkLst>
        </pc:spChg>
      </pc:sldChg>
      <pc:sldChg chg="addSp delSp modSp del mod modNotesTx">
        <pc:chgData name="Eve Moran" userId="9554bd08-f74d-49fa-89d7-98270a115bea" providerId="ADAL" clId="{8680834D-63B5-46A9-B4F2-2F878CC653ED}" dt="2024-04-09T07:55:02.940" v="14335" actId="1076"/>
        <pc:sldMkLst>
          <pc:docMk/>
          <pc:sldMk cId="618706366" sldId="262"/>
        </pc:sldMkLst>
        <pc:spChg chg="del mod">
          <ac:chgData name="Eve Moran" userId="9554bd08-f74d-49fa-89d7-98270a115bea" providerId="ADAL" clId="{8680834D-63B5-46A9-B4F2-2F878CC653ED}" dt="2024-04-09T07:54:55.550" v="14333" actId="478"/>
          <ac:spMkLst>
            <pc:docMk/>
            <pc:sldMk cId="618706366" sldId="262"/>
            <ac:spMk id="3" creationId="{32040508-1C23-7137-E95E-33B50BB4826B}"/>
          </ac:spMkLst>
        </pc:spChg>
        <pc:spChg chg="add mod">
          <ac:chgData name="Eve Moran" userId="9554bd08-f74d-49fa-89d7-98270a115bea" providerId="ADAL" clId="{8680834D-63B5-46A9-B4F2-2F878CC653ED}" dt="2024-04-09T07:55:02.940" v="14335" actId="1076"/>
          <ac:spMkLst>
            <pc:docMk/>
            <pc:sldMk cId="618706366" sldId="262"/>
            <ac:spMk id="5" creationId="{B0303E7D-69DA-1A4B-FCDE-AD2098EBB1FC}"/>
          </ac:spMkLst>
        </pc:spChg>
      </pc:sldChg>
      <pc:sldChg chg="addSp modSp mod modNotesTx">
        <pc:chgData name="Eve Moran" userId="9554bd08-f74d-49fa-89d7-98270a115bea" providerId="ADAL" clId="{8680834D-63B5-46A9-B4F2-2F878CC653ED}" dt="2024-04-05T12:46:34.528" v="595" actId="20577"/>
        <pc:sldMkLst>
          <pc:docMk/>
          <pc:sldMk cId="2375370055" sldId="264"/>
        </pc:sldMkLst>
        <pc:spChg chg="add mod">
          <ac:chgData name="Eve Moran" userId="9554bd08-f74d-49fa-89d7-98270a115bea" providerId="ADAL" clId="{8680834D-63B5-46A9-B4F2-2F878CC653ED}" dt="2024-04-05T12:40:37.622" v="301" actId="1076"/>
          <ac:spMkLst>
            <pc:docMk/>
            <pc:sldMk cId="2375370055" sldId="264"/>
            <ac:spMk id="3" creationId="{CCCC605B-E0E9-E787-53CD-CF59BB7638B3}"/>
          </ac:spMkLst>
        </pc:spChg>
        <pc:spChg chg="mod">
          <ac:chgData name="Eve Moran" userId="9554bd08-f74d-49fa-89d7-98270a115bea" providerId="ADAL" clId="{8680834D-63B5-46A9-B4F2-2F878CC653ED}" dt="2024-04-05T12:46:10.067" v="580" actId="1076"/>
          <ac:spMkLst>
            <pc:docMk/>
            <pc:sldMk cId="2375370055" sldId="264"/>
            <ac:spMk id="4" creationId="{201D265A-369C-55CE-29D3-C9E89A312D54}"/>
          </ac:spMkLst>
        </pc:spChg>
        <pc:spChg chg="mod">
          <ac:chgData name="Eve Moran" userId="9554bd08-f74d-49fa-89d7-98270a115bea" providerId="ADAL" clId="{8680834D-63B5-46A9-B4F2-2F878CC653ED}" dt="2024-04-05T12:46:07.634" v="579" actId="1076"/>
          <ac:spMkLst>
            <pc:docMk/>
            <pc:sldMk cId="2375370055" sldId="264"/>
            <ac:spMk id="6" creationId="{7F82F09B-E377-EA6C-95AE-5971FA2621D3}"/>
          </ac:spMkLst>
        </pc:spChg>
      </pc:sldChg>
      <pc:sldChg chg="addSp modSp mod modNotesTx">
        <pc:chgData name="Eve Moran" userId="9554bd08-f74d-49fa-89d7-98270a115bea" providerId="ADAL" clId="{8680834D-63B5-46A9-B4F2-2F878CC653ED}" dt="2024-04-09T06:50:28.950" v="6748" actId="20577"/>
        <pc:sldMkLst>
          <pc:docMk/>
          <pc:sldMk cId="1569369832" sldId="265"/>
        </pc:sldMkLst>
        <pc:spChg chg="add mod">
          <ac:chgData name="Eve Moran" userId="9554bd08-f74d-49fa-89d7-98270a115bea" providerId="ADAL" clId="{8680834D-63B5-46A9-B4F2-2F878CC653ED}" dt="2024-04-05T12:41:04.939" v="303" actId="1076"/>
          <ac:spMkLst>
            <pc:docMk/>
            <pc:sldMk cId="1569369832" sldId="265"/>
            <ac:spMk id="3" creationId="{2BA09216-6103-E9B1-AF70-74067DF40F75}"/>
          </ac:spMkLst>
        </pc:spChg>
        <pc:spChg chg="mod">
          <ac:chgData name="Eve Moran" userId="9554bd08-f74d-49fa-89d7-98270a115bea" providerId="ADAL" clId="{8680834D-63B5-46A9-B4F2-2F878CC653ED}" dt="2024-04-05T13:09:54.045" v="2742" actId="1076"/>
          <ac:spMkLst>
            <pc:docMk/>
            <pc:sldMk cId="1569369832" sldId="265"/>
            <ac:spMk id="4" creationId="{D5D1C5AF-768D-FD63-B709-4672413272CA}"/>
          </ac:spMkLst>
        </pc:spChg>
        <pc:spChg chg="mod">
          <ac:chgData name="Eve Moran" userId="9554bd08-f74d-49fa-89d7-98270a115bea" providerId="ADAL" clId="{8680834D-63B5-46A9-B4F2-2F878CC653ED}" dt="2024-04-05T13:09:52.271" v="2741" actId="1076"/>
          <ac:spMkLst>
            <pc:docMk/>
            <pc:sldMk cId="1569369832" sldId="265"/>
            <ac:spMk id="6" creationId="{4BBCA1E9-3FE2-8DD9-67F2-E7236C2F60D7}"/>
          </ac:spMkLst>
        </pc:spChg>
      </pc:sldChg>
      <pc:sldChg chg="addSp delSp modSp mod ord modNotesTx">
        <pc:chgData name="Eve Moran" userId="9554bd08-f74d-49fa-89d7-98270a115bea" providerId="ADAL" clId="{8680834D-63B5-46A9-B4F2-2F878CC653ED}" dt="2024-04-09T07:00:35.501" v="7952" actId="113"/>
        <pc:sldMkLst>
          <pc:docMk/>
          <pc:sldMk cId="3912066118" sldId="267"/>
        </pc:sldMkLst>
        <pc:spChg chg="mod">
          <ac:chgData name="Eve Moran" userId="9554bd08-f74d-49fa-89d7-98270a115bea" providerId="ADAL" clId="{8680834D-63B5-46A9-B4F2-2F878CC653ED}" dt="2024-04-05T12:55:30.308" v="1942" actId="1076"/>
          <ac:spMkLst>
            <pc:docMk/>
            <pc:sldMk cId="3912066118" sldId="267"/>
            <ac:spMk id="2" creationId="{4B758FEE-BA38-6DC1-6387-A537E3B0FAF1}"/>
          </ac:spMkLst>
        </pc:spChg>
        <pc:spChg chg="del mod">
          <ac:chgData name="Eve Moran" userId="9554bd08-f74d-49fa-89d7-98270a115bea" providerId="ADAL" clId="{8680834D-63B5-46A9-B4F2-2F878CC653ED}" dt="2024-04-09T06:56:50.601" v="7436" actId="478"/>
          <ac:spMkLst>
            <pc:docMk/>
            <pc:sldMk cId="3912066118" sldId="267"/>
            <ac:spMk id="4" creationId="{CEB1D558-BF20-F38D-BD96-2DE7441868F2}"/>
          </ac:spMkLst>
        </pc:spChg>
        <pc:spChg chg="add del mod">
          <ac:chgData name="Eve Moran" userId="9554bd08-f74d-49fa-89d7-98270a115bea" providerId="ADAL" clId="{8680834D-63B5-46A9-B4F2-2F878CC653ED}" dt="2024-04-09T06:58:15.028" v="7672" actId="21"/>
          <ac:spMkLst>
            <pc:docMk/>
            <pc:sldMk cId="3912066118" sldId="267"/>
            <ac:spMk id="5" creationId="{ACD07529-F69B-2F2D-C721-71DD1206B346}"/>
          </ac:spMkLst>
        </pc:spChg>
        <pc:spChg chg="add del mod">
          <ac:chgData name="Eve Moran" userId="9554bd08-f74d-49fa-89d7-98270a115bea" providerId="ADAL" clId="{8680834D-63B5-46A9-B4F2-2F878CC653ED}" dt="2024-04-09T06:56:52.070" v="7437" actId="478"/>
          <ac:spMkLst>
            <pc:docMk/>
            <pc:sldMk cId="3912066118" sldId="267"/>
            <ac:spMk id="6" creationId="{46B30E44-2894-5122-6B24-5F1878CAA56D}"/>
          </ac:spMkLst>
        </pc:spChg>
        <pc:spChg chg="add mod">
          <ac:chgData name="Eve Moran" userId="9554bd08-f74d-49fa-89d7-98270a115bea" providerId="ADAL" clId="{8680834D-63B5-46A9-B4F2-2F878CC653ED}" dt="2024-04-09T06:59:09.037" v="7680" actId="1076"/>
          <ac:spMkLst>
            <pc:docMk/>
            <pc:sldMk cId="3912066118" sldId="267"/>
            <ac:spMk id="8" creationId="{AA3BEB69-FC5B-42D6-DEAE-3577C8DF4511}"/>
          </ac:spMkLst>
        </pc:spChg>
        <pc:spChg chg="add mod">
          <ac:chgData name="Eve Moran" userId="9554bd08-f74d-49fa-89d7-98270a115bea" providerId="ADAL" clId="{8680834D-63B5-46A9-B4F2-2F878CC653ED}" dt="2024-04-09T06:58:38.933" v="7674" actId="1076"/>
          <ac:spMkLst>
            <pc:docMk/>
            <pc:sldMk cId="3912066118" sldId="267"/>
            <ac:spMk id="10" creationId="{5AC8F700-74F8-5CE5-2799-CB497DA65DA8}"/>
          </ac:spMkLst>
        </pc:spChg>
      </pc:sldChg>
      <pc:sldChg chg="addSp modSp mod modNotesTx">
        <pc:chgData name="Eve Moran" userId="9554bd08-f74d-49fa-89d7-98270a115bea" providerId="ADAL" clId="{8680834D-63B5-46A9-B4F2-2F878CC653ED}" dt="2024-04-09T07:30:06.947" v="11672" actId="962"/>
        <pc:sldMkLst>
          <pc:docMk/>
          <pc:sldMk cId="2365768504" sldId="268"/>
        </pc:sldMkLst>
        <pc:spChg chg="mod">
          <ac:chgData name="Eve Moran" userId="9554bd08-f74d-49fa-89d7-98270a115bea" providerId="ADAL" clId="{8680834D-63B5-46A9-B4F2-2F878CC653ED}" dt="2024-04-05T13:26:08.821" v="4061" actId="20577"/>
          <ac:spMkLst>
            <pc:docMk/>
            <pc:sldMk cId="2365768504" sldId="268"/>
            <ac:spMk id="4" creationId="{073E6936-F394-0CC2-D311-E72617A8247C}"/>
          </ac:spMkLst>
        </pc:spChg>
        <pc:spChg chg="mod">
          <ac:chgData name="Eve Moran" userId="9554bd08-f74d-49fa-89d7-98270a115bea" providerId="ADAL" clId="{8680834D-63B5-46A9-B4F2-2F878CC653ED}" dt="2024-04-09T07:05:02.314" v="8517" actId="12"/>
          <ac:spMkLst>
            <pc:docMk/>
            <pc:sldMk cId="2365768504" sldId="268"/>
            <ac:spMk id="8" creationId="{DF46E3A4-7573-EF1E-DAA8-25C234E8C965}"/>
          </ac:spMkLst>
        </pc:spChg>
        <pc:graphicFrameChg chg="add mod modGraphic">
          <ac:chgData name="Eve Moran" userId="9554bd08-f74d-49fa-89d7-98270a115bea" providerId="ADAL" clId="{8680834D-63B5-46A9-B4F2-2F878CC653ED}" dt="2024-04-09T07:30:06.947" v="11672" actId="962"/>
          <ac:graphicFrameMkLst>
            <pc:docMk/>
            <pc:sldMk cId="2365768504" sldId="268"/>
            <ac:graphicFrameMk id="3" creationId="{2E747A11-E3D9-9D5E-801A-E12E94A9E24A}"/>
          </ac:graphicFrameMkLst>
        </pc:graphicFrameChg>
        <pc:picChg chg="add mod">
          <ac:chgData name="Eve Moran" userId="9554bd08-f74d-49fa-89d7-98270a115bea" providerId="ADAL" clId="{8680834D-63B5-46A9-B4F2-2F878CC653ED}" dt="2024-04-09T07:04:45.124" v="8506" actId="1076"/>
          <ac:picMkLst>
            <pc:docMk/>
            <pc:sldMk cId="2365768504" sldId="268"/>
            <ac:picMk id="2" creationId="{143EA184-E69C-2D52-B26A-A24A0057DBAA}"/>
          </ac:picMkLst>
        </pc:picChg>
      </pc:sldChg>
      <pc:sldChg chg="modSp mod">
        <pc:chgData name="Eve Moran" userId="9554bd08-f74d-49fa-89d7-98270a115bea" providerId="ADAL" clId="{8680834D-63B5-46A9-B4F2-2F878CC653ED}" dt="2024-04-09T07:51:26.126" v="14036" actId="20577"/>
        <pc:sldMkLst>
          <pc:docMk/>
          <pc:sldMk cId="3328562415" sldId="281"/>
        </pc:sldMkLst>
        <pc:spChg chg="mod">
          <ac:chgData name="Eve Moran" userId="9554bd08-f74d-49fa-89d7-98270a115bea" providerId="ADAL" clId="{8680834D-63B5-46A9-B4F2-2F878CC653ED}" dt="2024-04-09T07:51:26.126" v="14036" actId="20577"/>
          <ac:spMkLst>
            <pc:docMk/>
            <pc:sldMk cId="3328562415" sldId="281"/>
            <ac:spMk id="7" creationId="{95D006B3-AE36-210B-C036-59A5A37D37BC}"/>
          </ac:spMkLst>
        </pc:spChg>
      </pc:sldChg>
      <pc:sldChg chg="del">
        <pc:chgData name="Eve Moran" userId="9554bd08-f74d-49fa-89d7-98270a115bea" providerId="ADAL" clId="{8680834D-63B5-46A9-B4F2-2F878CC653ED}" dt="2024-04-09T07:50:42.218" v="13851" actId="47"/>
        <pc:sldMkLst>
          <pc:docMk/>
          <pc:sldMk cId="2992660041" sldId="289"/>
        </pc:sldMkLst>
      </pc:sldChg>
      <pc:sldChg chg="modSp mod modNotesTx">
        <pc:chgData name="Eve Moran" userId="9554bd08-f74d-49fa-89d7-98270a115bea" providerId="ADAL" clId="{8680834D-63B5-46A9-B4F2-2F878CC653ED}" dt="2024-04-05T12:36:23.163" v="258" actId="20577"/>
        <pc:sldMkLst>
          <pc:docMk/>
          <pc:sldMk cId="2483683155" sldId="291"/>
        </pc:sldMkLst>
        <pc:spChg chg="mod">
          <ac:chgData name="Eve Moran" userId="9554bd08-f74d-49fa-89d7-98270a115bea" providerId="ADAL" clId="{8680834D-63B5-46A9-B4F2-2F878CC653ED}" dt="2024-04-05T12:34:16.354" v="255" actId="1076"/>
          <ac:spMkLst>
            <pc:docMk/>
            <pc:sldMk cId="2483683155" sldId="291"/>
            <ac:spMk id="6" creationId="{B53E3D3A-814E-3DF8-AA51-F4A5E18FCF8C}"/>
          </ac:spMkLst>
        </pc:spChg>
        <pc:spChg chg="mod">
          <ac:chgData name="Eve Moran" userId="9554bd08-f74d-49fa-89d7-98270a115bea" providerId="ADAL" clId="{8680834D-63B5-46A9-B4F2-2F878CC653ED}" dt="2024-04-05T12:36:13.661" v="256" actId="33524"/>
          <ac:spMkLst>
            <pc:docMk/>
            <pc:sldMk cId="2483683155" sldId="291"/>
            <ac:spMk id="7" creationId="{4145691D-F927-C6ED-A283-D464CDA8A340}"/>
          </ac:spMkLst>
        </pc:spChg>
      </pc:sldChg>
      <pc:sldChg chg="modSp mod ord modNotesTx">
        <pc:chgData name="Eve Moran" userId="9554bd08-f74d-49fa-89d7-98270a115bea" providerId="ADAL" clId="{8680834D-63B5-46A9-B4F2-2F878CC653ED}" dt="2024-04-09T07:02:26.674" v="8230" actId="20577"/>
        <pc:sldMkLst>
          <pc:docMk/>
          <pc:sldMk cId="2906578666" sldId="292"/>
        </pc:sldMkLst>
        <pc:spChg chg="mod">
          <ac:chgData name="Eve Moran" userId="9554bd08-f74d-49fa-89d7-98270a115bea" providerId="ADAL" clId="{8680834D-63B5-46A9-B4F2-2F878CC653ED}" dt="2024-04-09T07:01:41.618" v="8057" actId="20577"/>
          <ac:spMkLst>
            <pc:docMk/>
            <pc:sldMk cId="2906578666" sldId="292"/>
            <ac:spMk id="8" creationId="{DF46E3A4-7573-EF1E-DAA8-25C234E8C965}"/>
          </ac:spMkLst>
        </pc:spChg>
      </pc:sldChg>
      <pc:sldChg chg="del">
        <pc:chgData name="Eve Moran" userId="9554bd08-f74d-49fa-89d7-98270a115bea" providerId="ADAL" clId="{8680834D-63B5-46A9-B4F2-2F878CC653ED}" dt="2024-04-05T13:04:55.817" v="2728" actId="47"/>
        <pc:sldMkLst>
          <pc:docMk/>
          <pc:sldMk cId="335755160" sldId="293"/>
        </pc:sldMkLst>
      </pc:sldChg>
      <pc:sldChg chg="del">
        <pc:chgData name="Eve Moran" userId="9554bd08-f74d-49fa-89d7-98270a115bea" providerId="ADAL" clId="{8680834D-63B5-46A9-B4F2-2F878CC653ED}" dt="2024-04-05T13:04:56.782" v="2729" actId="47"/>
        <pc:sldMkLst>
          <pc:docMk/>
          <pc:sldMk cId="1250658516" sldId="294"/>
        </pc:sldMkLst>
      </pc:sldChg>
      <pc:sldChg chg="del">
        <pc:chgData name="Eve Moran" userId="9554bd08-f74d-49fa-89d7-98270a115bea" providerId="ADAL" clId="{8680834D-63B5-46A9-B4F2-2F878CC653ED}" dt="2024-04-05T13:35:14.528" v="5037" actId="47"/>
        <pc:sldMkLst>
          <pc:docMk/>
          <pc:sldMk cId="335001442" sldId="295"/>
        </pc:sldMkLst>
      </pc:sldChg>
      <pc:sldChg chg="del">
        <pc:chgData name="Eve Moran" userId="9554bd08-f74d-49fa-89d7-98270a115bea" providerId="ADAL" clId="{8680834D-63B5-46A9-B4F2-2F878CC653ED}" dt="2024-04-05T13:05:04.034" v="2730" actId="47"/>
        <pc:sldMkLst>
          <pc:docMk/>
          <pc:sldMk cId="704885197" sldId="296"/>
        </pc:sldMkLst>
      </pc:sldChg>
      <pc:sldChg chg="modSp mod ord modNotesTx">
        <pc:chgData name="Eve Moran" userId="9554bd08-f74d-49fa-89d7-98270a115bea" providerId="ADAL" clId="{8680834D-63B5-46A9-B4F2-2F878CC653ED}" dt="2024-04-09T07:19:28.330" v="10236" actId="20577"/>
        <pc:sldMkLst>
          <pc:docMk/>
          <pc:sldMk cId="1927895842" sldId="297"/>
        </pc:sldMkLst>
        <pc:spChg chg="mod">
          <ac:chgData name="Eve Moran" userId="9554bd08-f74d-49fa-89d7-98270a115bea" providerId="ADAL" clId="{8680834D-63B5-46A9-B4F2-2F878CC653ED}" dt="2024-04-09T07:18:57.454" v="10198" actId="1076"/>
          <ac:spMkLst>
            <pc:docMk/>
            <pc:sldMk cId="1927895842" sldId="297"/>
            <ac:spMk id="4" creationId="{073E6936-F394-0CC2-D311-E72617A8247C}"/>
          </ac:spMkLst>
        </pc:spChg>
        <pc:spChg chg="mod">
          <ac:chgData name="Eve Moran" userId="9554bd08-f74d-49fa-89d7-98270a115bea" providerId="ADAL" clId="{8680834D-63B5-46A9-B4F2-2F878CC653ED}" dt="2024-04-09T07:19:28.330" v="10236" actId="20577"/>
          <ac:spMkLst>
            <pc:docMk/>
            <pc:sldMk cId="1927895842" sldId="297"/>
            <ac:spMk id="8" creationId="{DF46E3A4-7573-EF1E-DAA8-25C234E8C965}"/>
          </ac:spMkLst>
        </pc:spChg>
      </pc:sldChg>
      <pc:sldChg chg="del ord">
        <pc:chgData name="Eve Moran" userId="9554bd08-f74d-49fa-89d7-98270a115bea" providerId="ADAL" clId="{8680834D-63B5-46A9-B4F2-2F878CC653ED}" dt="2024-04-05T13:35:13.363" v="5036" actId="47"/>
        <pc:sldMkLst>
          <pc:docMk/>
          <pc:sldMk cId="1652775651" sldId="298"/>
        </pc:sldMkLst>
      </pc:sldChg>
      <pc:sldChg chg="del">
        <pc:chgData name="Eve Moran" userId="9554bd08-f74d-49fa-89d7-98270a115bea" providerId="ADAL" clId="{8680834D-63B5-46A9-B4F2-2F878CC653ED}" dt="2024-04-09T07:27:19.549" v="11168" actId="47"/>
        <pc:sldMkLst>
          <pc:docMk/>
          <pc:sldMk cId="1367137881" sldId="299"/>
        </pc:sldMkLst>
      </pc:sldChg>
      <pc:sldChg chg="del ord">
        <pc:chgData name="Eve Moran" userId="9554bd08-f74d-49fa-89d7-98270a115bea" providerId="ADAL" clId="{8680834D-63B5-46A9-B4F2-2F878CC653ED}" dt="2024-04-09T07:27:12.344" v="11166" actId="47"/>
        <pc:sldMkLst>
          <pc:docMk/>
          <pc:sldMk cId="3679004356" sldId="300"/>
        </pc:sldMkLst>
      </pc:sldChg>
      <pc:sldChg chg="del">
        <pc:chgData name="Eve Moran" userId="9554bd08-f74d-49fa-89d7-98270a115bea" providerId="ADAL" clId="{8680834D-63B5-46A9-B4F2-2F878CC653ED}" dt="2024-04-09T07:27:16.708" v="11167" actId="47"/>
        <pc:sldMkLst>
          <pc:docMk/>
          <pc:sldMk cId="3873864891" sldId="301"/>
        </pc:sldMkLst>
      </pc:sldChg>
      <pc:sldChg chg="del">
        <pc:chgData name="Eve Moran" userId="9554bd08-f74d-49fa-89d7-98270a115bea" providerId="ADAL" clId="{8680834D-63B5-46A9-B4F2-2F878CC653ED}" dt="2024-04-09T07:28:02.212" v="11169" actId="2696"/>
        <pc:sldMkLst>
          <pc:docMk/>
          <pc:sldMk cId="3988287502" sldId="302"/>
        </pc:sldMkLst>
      </pc:sldChg>
      <pc:sldChg chg="del">
        <pc:chgData name="Eve Moran" userId="9554bd08-f74d-49fa-89d7-98270a115bea" providerId="ADAL" clId="{8680834D-63B5-46A9-B4F2-2F878CC653ED}" dt="2024-04-09T07:35:25.490" v="12345" actId="47"/>
        <pc:sldMkLst>
          <pc:docMk/>
          <pc:sldMk cId="374250893" sldId="303"/>
        </pc:sldMkLst>
      </pc:sldChg>
      <pc:sldChg chg="del">
        <pc:chgData name="Eve Moran" userId="9554bd08-f74d-49fa-89d7-98270a115bea" providerId="ADAL" clId="{8680834D-63B5-46A9-B4F2-2F878CC653ED}" dt="2024-04-05T13:35:49.143" v="5038" actId="47"/>
        <pc:sldMkLst>
          <pc:docMk/>
          <pc:sldMk cId="58874243" sldId="304"/>
        </pc:sldMkLst>
      </pc:sldChg>
      <pc:sldChg chg="modSp del mod">
        <pc:chgData name="Eve Moran" userId="9554bd08-f74d-49fa-89d7-98270a115bea" providerId="ADAL" clId="{8680834D-63B5-46A9-B4F2-2F878CC653ED}" dt="2024-04-09T07:28:06.932" v="11170" actId="2696"/>
        <pc:sldMkLst>
          <pc:docMk/>
          <pc:sldMk cId="3096748224" sldId="305"/>
        </pc:sldMkLst>
        <pc:spChg chg="mod">
          <ac:chgData name="Eve Moran" userId="9554bd08-f74d-49fa-89d7-98270a115bea" providerId="ADAL" clId="{8680834D-63B5-46A9-B4F2-2F878CC653ED}" dt="2024-04-05T13:36:22.001" v="5046" actId="20577"/>
          <ac:spMkLst>
            <pc:docMk/>
            <pc:sldMk cId="3096748224" sldId="305"/>
            <ac:spMk id="3" creationId="{C4730BF2-E089-5EDB-3058-3999AE1A3F4D}"/>
          </ac:spMkLst>
        </pc:spChg>
      </pc:sldChg>
      <pc:sldChg chg="addSp delSp modSp mod ord modNotesTx">
        <pc:chgData name="Eve Moran" userId="9554bd08-f74d-49fa-89d7-98270a115bea" providerId="ADAL" clId="{8680834D-63B5-46A9-B4F2-2F878CC653ED}" dt="2024-04-09T07:14:35.140" v="9630" actId="1076"/>
        <pc:sldMkLst>
          <pc:docMk/>
          <pc:sldMk cId="3339605933" sldId="306"/>
        </pc:sldMkLst>
        <pc:spChg chg="del">
          <ac:chgData name="Eve Moran" userId="9554bd08-f74d-49fa-89d7-98270a115bea" providerId="ADAL" clId="{8680834D-63B5-46A9-B4F2-2F878CC653ED}" dt="2024-04-05T13:37:41.115" v="5076" actId="478"/>
          <ac:spMkLst>
            <pc:docMk/>
            <pc:sldMk cId="3339605933" sldId="306"/>
            <ac:spMk id="2" creationId="{1B1A0349-F404-86D0-150C-1FAE6B1CA75D}"/>
          </ac:spMkLst>
        </pc:spChg>
        <pc:spChg chg="mod">
          <ac:chgData name="Eve Moran" userId="9554bd08-f74d-49fa-89d7-98270a115bea" providerId="ADAL" clId="{8680834D-63B5-46A9-B4F2-2F878CC653ED}" dt="2024-04-05T13:41:52.744" v="5088" actId="1076"/>
          <ac:spMkLst>
            <pc:docMk/>
            <pc:sldMk cId="3339605933" sldId="306"/>
            <ac:spMk id="3" creationId="{2BDDE6F9-C518-0328-4602-57B39BA3CCF6}"/>
          </ac:spMkLst>
        </pc:spChg>
        <pc:spChg chg="add del mod">
          <ac:chgData name="Eve Moran" userId="9554bd08-f74d-49fa-89d7-98270a115bea" providerId="ADAL" clId="{8680834D-63B5-46A9-B4F2-2F878CC653ED}" dt="2024-04-05T13:37:43.067" v="5077" actId="478"/>
          <ac:spMkLst>
            <pc:docMk/>
            <pc:sldMk cId="3339605933" sldId="306"/>
            <ac:spMk id="5" creationId="{090CD9BB-E117-428B-BADF-C5239C01944B}"/>
          </ac:spMkLst>
        </pc:spChg>
        <pc:spChg chg="add mod">
          <ac:chgData name="Eve Moran" userId="9554bd08-f74d-49fa-89d7-98270a115bea" providerId="ADAL" clId="{8680834D-63B5-46A9-B4F2-2F878CC653ED}" dt="2024-04-05T13:42:30.679" v="5143" actId="20577"/>
          <ac:spMkLst>
            <pc:docMk/>
            <pc:sldMk cId="3339605933" sldId="306"/>
            <ac:spMk id="7" creationId="{1A5AFC14-0811-B735-7ED8-71C8EC1F081A}"/>
          </ac:spMkLst>
        </pc:spChg>
        <pc:picChg chg="add mod">
          <ac:chgData name="Eve Moran" userId="9554bd08-f74d-49fa-89d7-98270a115bea" providerId="ADAL" clId="{8680834D-63B5-46A9-B4F2-2F878CC653ED}" dt="2024-04-09T07:14:35.140" v="9630" actId="1076"/>
          <ac:picMkLst>
            <pc:docMk/>
            <pc:sldMk cId="3339605933" sldId="306"/>
            <ac:picMk id="6" creationId="{3411239B-D311-CD06-573C-A31AD6BF0CD7}"/>
          </ac:picMkLst>
        </pc:picChg>
      </pc:sldChg>
      <pc:sldChg chg="addSp delSp modSp mod ord modNotesTx">
        <pc:chgData name="Eve Moran" userId="9554bd08-f74d-49fa-89d7-98270a115bea" providerId="ADAL" clId="{8680834D-63B5-46A9-B4F2-2F878CC653ED}" dt="2024-04-09T07:41:01.372" v="12780" actId="20577"/>
        <pc:sldMkLst>
          <pc:docMk/>
          <pc:sldMk cId="392824713" sldId="307"/>
        </pc:sldMkLst>
        <pc:spChg chg="mod">
          <ac:chgData name="Eve Moran" userId="9554bd08-f74d-49fa-89d7-98270a115bea" providerId="ADAL" clId="{8680834D-63B5-46A9-B4F2-2F878CC653ED}" dt="2024-04-05T13:52:57.240" v="5749" actId="1076"/>
          <ac:spMkLst>
            <pc:docMk/>
            <pc:sldMk cId="392824713" sldId="307"/>
            <ac:spMk id="2" creationId="{0D4E8D79-FFCF-EE69-40CD-A75381DE6579}"/>
          </ac:spMkLst>
        </pc:spChg>
        <pc:spChg chg="add mod">
          <ac:chgData name="Eve Moran" userId="9554bd08-f74d-49fa-89d7-98270a115bea" providerId="ADAL" clId="{8680834D-63B5-46A9-B4F2-2F878CC653ED}" dt="2024-04-05T13:52:48.648" v="5747" actId="255"/>
          <ac:spMkLst>
            <pc:docMk/>
            <pc:sldMk cId="392824713" sldId="307"/>
            <ac:spMk id="11" creationId="{E9EB85F4-FBB9-F6AE-8AAF-07BCB50FB9EA}"/>
          </ac:spMkLst>
        </pc:spChg>
        <pc:spChg chg="add mod">
          <ac:chgData name="Eve Moran" userId="9554bd08-f74d-49fa-89d7-98270a115bea" providerId="ADAL" clId="{8680834D-63B5-46A9-B4F2-2F878CC653ED}" dt="2024-04-05T13:53:29.770" v="5756" actId="14100"/>
          <ac:spMkLst>
            <pc:docMk/>
            <pc:sldMk cId="392824713" sldId="307"/>
            <ac:spMk id="13" creationId="{005D5C8C-291C-5783-1232-045199D7D694}"/>
          </ac:spMkLst>
        </pc:spChg>
        <pc:picChg chg="del mod">
          <ac:chgData name="Eve Moran" userId="9554bd08-f74d-49fa-89d7-98270a115bea" providerId="ADAL" clId="{8680834D-63B5-46A9-B4F2-2F878CC653ED}" dt="2024-04-05T13:50:51.818" v="5555" actId="478"/>
          <ac:picMkLst>
            <pc:docMk/>
            <pc:sldMk cId="392824713" sldId="307"/>
            <ac:picMk id="4" creationId="{659EEB65-EE24-0F63-3423-ECDB741B0113}"/>
          </ac:picMkLst>
        </pc:picChg>
        <pc:picChg chg="del">
          <ac:chgData name="Eve Moran" userId="9554bd08-f74d-49fa-89d7-98270a115bea" providerId="ADAL" clId="{8680834D-63B5-46A9-B4F2-2F878CC653ED}" dt="2024-04-05T13:50:42.410" v="5548" actId="478"/>
          <ac:picMkLst>
            <pc:docMk/>
            <pc:sldMk cId="392824713" sldId="307"/>
            <ac:picMk id="5" creationId="{91CE8AEE-AE75-C806-E8A2-720DC2A1D06B}"/>
          </ac:picMkLst>
        </pc:picChg>
        <pc:picChg chg="del mod">
          <ac:chgData name="Eve Moran" userId="9554bd08-f74d-49fa-89d7-98270a115bea" providerId="ADAL" clId="{8680834D-63B5-46A9-B4F2-2F878CC653ED}" dt="2024-04-05T13:50:43.089" v="5549" actId="478"/>
          <ac:picMkLst>
            <pc:docMk/>
            <pc:sldMk cId="392824713" sldId="307"/>
            <ac:picMk id="6" creationId="{7C1F0B67-EB8A-620A-2901-60E1D1CD208D}"/>
          </ac:picMkLst>
        </pc:picChg>
        <pc:picChg chg="del">
          <ac:chgData name="Eve Moran" userId="9554bd08-f74d-49fa-89d7-98270a115bea" providerId="ADAL" clId="{8680834D-63B5-46A9-B4F2-2F878CC653ED}" dt="2024-04-05T13:50:43.745" v="5550" actId="478"/>
          <ac:picMkLst>
            <pc:docMk/>
            <pc:sldMk cId="392824713" sldId="307"/>
            <ac:picMk id="7" creationId="{95007D17-3C58-1EDC-EFE8-479F86E42F2E}"/>
          </ac:picMkLst>
        </pc:picChg>
        <pc:picChg chg="add mod">
          <ac:chgData name="Eve Moran" userId="9554bd08-f74d-49fa-89d7-98270a115bea" providerId="ADAL" clId="{8680834D-63B5-46A9-B4F2-2F878CC653ED}" dt="2024-04-09T07:33:22.234" v="12291" actId="962"/>
          <ac:picMkLst>
            <pc:docMk/>
            <pc:sldMk cId="392824713" sldId="307"/>
            <ac:picMk id="8" creationId="{0E7C221C-1C43-9D77-BBB0-EAF6CBB93770}"/>
          </ac:picMkLst>
        </pc:picChg>
        <pc:picChg chg="add mod">
          <ac:chgData name="Eve Moran" userId="9554bd08-f74d-49fa-89d7-98270a115bea" providerId="ADAL" clId="{8680834D-63B5-46A9-B4F2-2F878CC653ED}" dt="2024-04-09T07:32:55.177" v="12127" actId="962"/>
          <ac:picMkLst>
            <pc:docMk/>
            <pc:sldMk cId="392824713" sldId="307"/>
            <ac:picMk id="10" creationId="{ED034A72-FED7-C89C-C6F6-C6397D69B135}"/>
          </ac:picMkLst>
        </pc:picChg>
      </pc:sldChg>
      <pc:sldChg chg="addSp delSp modSp mod ord modNotesTx">
        <pc:chgData name="Eve Moran" userId="9554bd08-f74d-49fa-89d7-98270a115bea" providerId="ADAL" clId="{8680834D-63B5-46A9-B4F2-2F878CC653ED}" dt="2024-04-09T07:57:02.116" v="14340" actId="1076"/>
        <pc:sldMkLst>
          <pc:docMk/>
          <pc:sldMk cId="3100828320" sldId="308"/>
        </pc:sldMkLst>
        <pc:spChg chg="mod">
          <ac:chgData name="Eve Moran" userId="9554bd08-f74d-49fa-89d7-98270a115bea" providerId="ADAL" clId="{8680834D-63B5-46A9-B4F2-2F878CC653ED}" dt="2024-04-09T07:48:38.353" v="13810" actId="1076"/>
          <ac:spMkLst>
            <pc:docMk/>
            <pc:sldMk cId="3100828320" sldId="308"/>
            <ac:spMk id="2" creationId="{CAB0FE05-9B3A-19EA-63F2-CA70471DEC89}"/>
          </ac:spMkLst>
        </pc:spChg>
        <pc:spChg chg="del mod">
          <ac:chgData name="Eve Moran" userId="9554bd08-f74d-49fa-89d7-98270a115bea" providerId="ADAL" clId="{8680834D-63B5-46A9-B4F2-2F878CC653ED}" dt="2024-04-05T13:56:27.304" v="5911" actId="478"/>
          <ac:spMkLst>
            <pc:docMk/>
            <pc:sldMk cId="3100828320" sldId="308"/>
            <ac:spMk id="3" creationId="{94B21435-7485-03F7-D53B-0F35187968E7}"/>
          </ac:spMkLst>
        </pc:spChg>
        <pc:spChg chg="mod">
          <ac:chgData name="Eve Moran" userId="9554bd08-f74d-49fa-89d7-98270a115bea" providerId="ADAL" clId="{8680834D-63B5-46A9-B4F2-2F878CC653ED}" dt="2024-04-09T07:50:08.640" v="13850" actId="12"/>
          <ac:spMkLst>
            <pc:docMk/>
            <pc:sldMk cId="3100828320" sldId="308"/>
            <ac:spMk id="4" creationId="{1B853FB4-1433-3E1E-9FB5-CDEE854677A7}"/>
          </ac:spMkLst>
        </pc:spChg>
        <pc:picChg chg="add mod">
          <ac:chgData name="Eve Moran" userId="9554bd08-f74d-49fa-89d7-98270a115bea" providerId="ADAL" clId="{8680834D-63B5-46A9-B4F2-2F878CC653ED}" dt="2024-04-09T07:57:02.116" v="14340" actId="1076"/>
          <ac:picMkLst>
            <pc:docMk/>
            <pc:sldMk cId="3100828320" sldId="308"/>
            <ac:picMk id="3" creationId="{0EE737B7-B590-E802-77F2-45147816E67A}"/>
          </ac:picMkLst>
        </pc:picChg>
      </pc:sldChg>
      <pc:sldChg chg="del">
        <pc:chgData name="Eve Moran" userId="9554bd08-f74d-49fa-89d7-98270a115bea" providerId="ADAL" clId="{8680834D-63B5-46A9-B4F2-2F878CC653ED}" dt="2024-04-09T07:28:15.660" v="11171" actId="2696"/>
        <pc:sldMkLst>
          <pc:docMk/>
          <pc:sldMk cId="2824984662" sldId="309"/>
        </pc:sldMkLst>
      </pc:sldChg>
      <pc:sldChg chg="delSp del mod">
        <pc:chgData name="Eve Moran" userId="9554bd08-f74d-49fa-89d7-98270a115bea" providerId="ADAL" clId="{8680834D-63B5-46A9-B4F2-2F878CC653ED}" dt="2024-04-09T07:28:15.660" v="11171" actId="2696"/>
        <pc:sldMkLst>
          <pc:docMk/>
          <pc:sldMk cId="2642419533" sldId="310"/>
        </pc:sldMkLst>
        <pc:spChg chg="del">
          <ac:chgData name="Eve Moran" userId="9554bd08-f74d-49fa-89d7-98270a115bea" providerId="ADAL" clId="{8680834D-63B5-46A9-B4F2-2F878CC653ED}" dt="2024-04-05T13:48:54.963" v="5547" actId="478"/>
          <ac:spMkLst>
            <pc:docMk/>
            <pc:sldMk cId="2642419533" sldId="310"/>
            <ac:spMk id="3" creationId="{FE605795-3E25-F4F5-9E49-8F13348D4B45}"/>
          </ac:spMkLst>
        </pc:spChg>
      </pc:sldChg>
      <pc:sldChg chg="modSp del mod">
        <pc:chgData name="Eve Moran" userId="9554bd08-f74d-49fa-89d7-98270a115bea" providerId="ADAL" clId="{8680834D-63B5-46A9-B4F2-2F878CC653ED}" dt="2024-04-09T06:45:26.643" v="6383" actId="2696"/>
        <pc:sldMkLst>
          <pc:docMk/>
          <pc:sldMk cId="4280439262" sldId="311"/>
        </pc:sldMkLst>
        <pc:spChg chg="mod">
          <ac:chgData name="Eve Moran" userId="9554bd08-f74d-49fa-89d7-98270a115bea" providerId="ADAL" clId="{8680834D-63B5-46A9-B4F2-2F878CC653ED}" dt="2024-04-05T12:37:21.417" v="262" actId="1076"/>
          <ac:spMkLst>
            <pc:docMk/>
            <pc:sldMk cId="4280439262" sldId="311"/>
            <ac:spMk id="2" creationId="{BF43AE10-D473-DD40-C253-C8BA49A39722}"/>
          </ac:spMkLst>
        </pc:spChg>
        <pc:spChg chg="mod">
          <ac:chgData name="Eve Moran" userId="9554bd08-f74d-49fa-89d7-98270a115bea" providerId="ADAL" clId="{8680834D-63B5-46A9-B4F2-2F878CC653ED}" dt="2024-04-05T12:37:17.648" v="260" actId="1076"/>
          <ac:spMkLst>
            <pc:docMk/>
            <pc:sldMk cId="4280439262" sldId="311"/>
            <ac:spMk id="4" creationId="{0CA04433-D0EA-B95E-2289-F04AAFD919EB}"/>
          </ac:spMkLst>
        </pc:spChg>
        <pc:picChg chg="mod">
          <ac:chgData name="Eve Moran" userId="9554bd08-f74d-49fa-89d7-98270a115bea" providerId="ADAL" clId="{8680834D-63B5-46A9-B4F2-2F878CC653ED}" dt="2024-04-05T12:37:19.040" v="261" actId="1076"/>
          <ac:picMkLst>
            <pc:docMk/>
            <pc:sldMk cId="4280439262" sldId="311"/>
            <ac:picMk id="5" creationId="{90592FC4-BF7B-1A57-9DBE-B4C024DD2251}"/>
          </ac:picMkLst>
        </pc:picChg>
      </pc:sldChg>
      <pc:sldChg chg="delSp modSp mod modNotesTx">
        <pc:chgData name="Eve Moran" userId="9554bd08-f74d-49fa-89d7-98270a115bea" providerId="ADAL" clId="{8680834D-63B5-46A9-B4F2-2F878CC653ED}" dt="2024-04-09T07:40:01.789" v="12778" actId="1076"/>
        <pc:sldMkLst>
          <pc:docMk/>
          <pc:sldMk cId="667024018" sldId="312"/>
        </pc:sldMkLst>
        <pc:spChg chg="mod">
          <ac:chgData name="Eve Moran" userId="9554bd08-f74d-49fa-89d7-98270a115bea" providerId="ADAL" clId="{8680834D-63B5-46A9-B4F2-2F878CC653ED}" dt="2024-04-05T12:33:27.320" v="252" actId="1076"/>
          <ac:spMkLst>
            <pc:docMk/>
            <pc:sldMk cId="667024018" sldId="312"/>
            <ac:spMk id="2" creationId="{0A8EF94F-20A8-4750-A125-04D7F83510BE}"/>
          </ac:spMkLst>
        </pc:spChg>
        <pc:spChg chg="del">
          <ac:chgData name="Eve Moran" userId="9554bd08-f74d-49fa-89d7-98270a115bea" providerId="ADAL" clId="{8680834D-63B5-46A9-B4F2-2F878CC653ED}" dt="2024-04-05T12:58:35.654" v="2177"/>
          <ac:spMkLst>
            <pc:docMk/>
            <pc:sldMk cId="667024018" sldId="312"/>
            <ac:spMk id="3" creationId="{C63BBBCB-8956-F27D-CEDF-901B074584E4}"/>
          </ac:spMkLst>
        </pc:spChg>
        <pc:spChg chg="mod">
          <ac:chgData name="Eve Moran" userId="9554bd08-f74d-49fa-89d7-98270a115bea" providerId="ADAL" clId="{8680834D-63B5-46A9-B4F2-2F878CC653ED}" dt="2024-04-09T06:48:04.971" v="6584" actId="20577"/>
          <ac:spMkLst>
            <pc:docMk/>
            <pc:sldMk cId="667024018" sldId="312"/>
            <ac:spMk id="4" creationId="{5905630E-D9E4-4FB4-E627-F5C240CBBDDB}"/>
          </ac:spMkLst>
        </pc:spChg>
        <pc:picChg chg="del">
          <ac:chgData name="Eve Moran" userId="9554bd08-f74d-49fa-89d7-98270a115bea" providerId="ADAL" clId="{8680834D-63B5-46A9-B4F2-2F878CC653ED}" dt="2024-04-05T12:58:40.785" v="2178"/>
          <ac:picMkLst>
            <pc:docMk/>
            <pc:sldMk cId="667024018" sldId="312"/>
            <ac:picMk id="5" creationId="{2E717798-13CD-F60F-CADF-0C61236F92F0}"/>
          </ac:picMkLst>
        </pc:picChg>
        <pc:picChg chg="mod">
          <ac:chgData name="Eve Moran" userId="9554bd08-f74d-49fa-89d7-98270a115bea" providerId="ADAL" clId="{8680834D-63B5-46A9-B4F2-2F878CC653ED}" dt="2024-04-09T07:40:01.789" v="12778" actId="1076"/>
          <ac:picMkLst>
            <pc:docMk/>
            <pc:sldMk cId="667024018" sldId="312"/>
            <ac:picMk id="6" creationId="{2E1C83F4-6576-1EA6-4A3B-4B86A8D13B8D}"/>
          </ac:picMkLst>
        </pc:picChg>
      </pc:sldChg>
      <pc:sldChg chg="new del">
        <pc:chgData name="Eve Moran" userId="9554bd08-f74d-49fa-89d7-98270a115bea" providerId="ADAL" clId="{8680834D-63B5-46A9-B4F2-2F878CC653ED}" dt="2024-04-05T12:38:19.158" v="264" actId="2696"/>
        <pc:sldMkLst>
          <pc:docMk/>
          <pc:sldMk cId="2015454471" sldId="313"/>
        </pc:sldMkLst>
      </pc:sldChg>
      <pc:sldChg chg="addSp modSp new mod ord modNotesTx">
        <pc:chgData name="Eve Moran" userId="9554bd08-f74d-49fa-89d7-98270a115bea" providerId="ADAL" clId="{8680834D-63B5-46A9-B4F2-2F878CC653ED}" dt="2024-04-09T07:36:03.170" v="12354" actId="962"/>
        <pc:sldMkLst>
          <pc:docMk/>
          <pc:sldMk cId="2170206183" sldId="313"/>
        </pc:sldMkLst>
        <pc:picChg chg="add mod">
          <ac:chgData name="Eve Moran" userId="9554bd08-f74d-49fa-89d7-98270a115bea" providerId="ADAL" clId="{8680834D-63B5-46A9-B4F2-2F878CC653ED}" dt="2024-04-09T07:36:03.170" v="12354" actId="962"/>
          <ac:picMkLst>
            <pc:docMk/>
            <pc:sldMk cId="2170206183" sldId="313"/>
            <ac:picMk id="3" creationId="{33B1ADED-E99F-0D9A-F11B-B78603571D92}"/>
          </ac:picMkLst>
        </pc:picChg>
      </pc:sldChg>
      <pc:sldChg chg="addSp modSp new mod ord modNotesTx">
        <pc:chgData name="Eve Moran" userId="9554bd08-f74d-49fa-89d7-98270a115bea" providerId="ADAL" clId="{8680834D-63B5-46A9-B4F2-2F878CC653ED}" dt="2024-04-09T07:34:22.125" v="12320" actId="113"/>
        <pc:sldMkLst>
          <pc:docMk/>
          <pc:sldMk cId="331412228" sldId="314"/>
        </pc:sldMkLst>
        <pc:spChg chg="add mod">
          <ac:chgData name="Eve Moran" userId="9554bd08-f74d-49fa-89d7-98270a115bea" providerId="ADAL" clId="{8680834D-63B5-46A9-B4F2-2F878CC653ED}" dt="2024-04-09T07:30:30.168" v="11673" actId="5793"/>
          <ac:spMkLst>
            <pc:docMk/>
            <pc:sldMk cId="331412228" sldId="314"/>
            <ac:spMk id="3" creationId="{A03B3D30-664D-D859-6FDF-2B8B73F39B1B}"/>
          </ac:spMkLst>
        </pc:spChg>
        <pc:spChg chg="add mod">
          <ac:chgData name="Eve Moran" userId="9554bd08-f74d-49fa-89d7-98270a115bea" providerId="ADAL" clId="{8680834D-63B5-46A9-B4F2-2F878CC653ED}" dt="2024-04-05T13:47:10.527" v="5464" actId="1076"/>
          <ac:spMkLst>
            <pc:docMk/>
            <pc:sldMk cId="331412228" sldId="314"/>
            <ac:spMk id="4" creationId="{69E85EA8-7615-E9F3-BDEB-1C96F1C381D8}"/>
          </ac:spMkLst>
        </pc:spChg>
      </pc:sldChg>
      <pc:sldChg chg="addSp modSp new mod modNotesTx">
        <pc:chgData name="Eve Moran" userId="9554bd08-f74d-49fa-89d7-98270a115bea" providerId="ADAL" clId="{8680834D-63B5-46A9-B4F2-2F878CC653ED}" dt="2024-04-09T07:35:53.622" v="12350" actId="1076"/>
        <pc:sldMkLst>
          <pc:docMk/>
          <pc:sldMk cId="3014326099" sldId="315"/>
        </pc:sldMkLst>
        <pc:spChg chg="add mod">
          <ac:chgData name="Eve Moran" userId="9554bd08-f74d-49fa-89d7-98270a115bea" providerId="ADAL" clId="{8680834D-63B5-46A9-B4F2-2F878CC653ED}" dt="2024-04-09T07:35:51.182" v="12349" actId="1076"/>
          <ac:spMkLst>
            <pc:docMk/>
            <pc:sldMk cId="3014326099" sldId="315"/>
            <ac:spMk id="3" creationId="{3658FBB3-DD24-213C-2DBA-B9DACEB9D915}"/>
          </ac:spMkLst>
        </pc:spChg>
        <pc:spChg chg="add mod">
          <ac:chgData name="Eve Moran" userId="9554bd08-f74d-49fa-89d7-98270a115bea" providerId="ADAL" clId="{8680834D-63B5-46A9-B4F2-2F878CC653ED}" dt="2024-04-09T07:35:53.622" v="12350" actId="1076"/>
          <ac:spMkLst>
            <pc:docMk/>
            <pc:sldMk cId="3014326099" sldId="315"/>
            <ac:spMk id="4" creationId="{3C09990C-B0AF-3D0B-F4A6-FB8F713607FB}"/>
          </ac:spMkLst>
        </pc:spChg>
      </pc:sldChg>
      <pc:sldChg chg="addSp delSp modSp new mod setBg modNotesTx">
        <pc:chgData name="Eve Moran" userId="9554bd08-f74d-49fa-89d7-98270a115bea" providerId="ADAL" clId="{8680834D-63B5-46A9-B4F2-2F878CC653ED}" dt="2024-04-09T07:29:24.252" v="11360" actId="962"/>
        <pc:sldMkLst>
          <pc:docMk/>
          <pc:sldMk cId="3360461891" sldId="316"/>
        </pc:sldMkLst>
        <pc:picChg chg="add del mod">
          <ac:chgData name="Eve Moran" userId="9554bd08-f74d-49fa-89d7-98270a115bea" providerId="ADAL" clId="{8680834D-63B5-46A9-B4F2-2F878CC653ED}" dt="2024-04-05T13:57:56.055" v="5914" actId="478"/>
          <ac:picMkLst>
            <pc:docMk/>
            <pc:sldMk cId="3360461891" sldId="316"/>
            <ac:picMk id="3" creationId="{7AE24946-3AE0-B68A-B151-358BF3A895CC}"/>
          </ac:picMkLst>
        </pc:picChg>
        <pc:picChg chg="add mod modCrop">
          <ac:chgData name="Eve Moran" userId="9554bd08-f74d-49fa-89d7-98270a115bea" providerId="ADAL" clId="{8680834D-63B5-46A9-B4F2-2F878CC653ED}" dt="2024-04-09T07:29:24.252" v="11360" actId="962"/>
          <ac:picMkLst>
            <pc:docMk/>
            <pc:sldMk cId="3360461891" sldId="316"/>
            <ac:picMk id="5" creationId="{1499BD83-E371-9523-A500-A10077D5B613}"/>
          </ac:picMkLst>
        </pc:picChg>
      </pc:sldChg>
      <pc:sldChg chg="modSp add mod modCm modNotesTx">
        <pc:chgData name="Eve Moran" userId="9554bd08-f74d-49fa-89d7-98270a115bea" providerId="ADAL" clId="{8680834D-63B5-46A9-B4F2-2F878CC653ED}" dt="2024-04-10T07:07:06.737" v="15393"/>
        <pc:sldMkLst>
          <pc:docMk/>
          <pc:sldMk cId="2154585161" sldId="317"/>
        </pc:sldMkLst>
        <pc:spChg chg="mod">
          <ac:chgData name="Eve Moran" userId="9554bd08-f74d-49fa-89d7-98270a115bea" providerId="ADAL" clId="{8680834D-63B5-46A9-B4F2-2F878CC653ED}" dt="2024-04-05T13:47:55.753" v="5468" actId="1076"/>
          <ac:spMkLst>
            <pc:docMk/>
            <pc:sldMk cId="2154585161" sldId="317"/>
            <ac:spMk id="4" creationId="{073E6936-F394-0CC2-D311-E72617A8247C}"/>
          </ac:spMkLst>
        </pc:spChg>
        <pc:spChg chg="mod">
          <ac:chgData name="Eve Moran" userId="9554bd08-f74d-49fa-89d7-98270a115bea" providerId="ADAL" clId="{8680834D-63B5-46A9-B4F2-2F878CC653ED}" dt="2024-04-09T07:07:24.848" v="8570" actId="20577"/>
          <ac:spMkLst>
            <pc:docMk/>
            <pc:sldMk cId="2154585161" sldId="317"/>
            <ac:spMk id="8" creationId="{DF46E3A4-7573-EF1E-DAA8-25C234E8C965}"/>
          </ac:spMkLst>
        </pc:spChg>
        <pc:extLst>
          <p:ext xmlns:p="http://schemas.openxmlformats.org/presentationml/2006/main" uri="{D6D511B9-2390-475A-947B-AFAB55BFBCF1}">
            <pc226:cmChg xmlns:pc226="http://schemas.microsoft.com/office/powerpoint/2022/06/main/command" chg="mod modRxn">
              <pc226:chgData name="Eve Moran" userId="9554bd08-f74d-49fa-89d7-98270a115bea" providerId="ADAL" clId="{8680834D-63B5-46A9-B4F2-2F878CC653ED}" dt="2024-04-10T07:07:06.737" v="15393"/>
              <pc2:cmMkLst xmlns:pc2="http://schemas.microsoft.com/office/powerpoint/2019/9/main/command">
                <pc:docMk/>
                <pc:sldMk cId="2154585161" sldId="317"/>
                <pc2:cmMk id="{6269BBF0-BC57-4835-8484-E2C03EFC8D0D}"/>
              </pc2:cmMkLst>
            </pc226:cmChg>
          </p:ext>
        </pc:extLst>
      </pc:sldChg>
      <pc:sldChg chg="modSp modNotesTx">
        <pc:chgData name="Eve Moran" userId="9554bd08-f74d-49fa-89d7-98270a115bea" providerId="ADAL" clId="{8680834D-63B5-46A9-B4F2-2F878CC653ED}" dt="2024-04-09T08:04:40.923" v="15392" actId="20577"/>
        <pc:sldMkLst>
          <pc:docMk/>
          <pc:sldMk cId="2935042916" sldId="319"/>
        </pc:sldMkLst>
        <pc:graphicFrameChg chg="mod">
          <ac:chgData name="Eve Moran" userId="9554bd08-f74d-49fa-89d7-98270a115bea" providerId="ADAL" clId="{8680834D-63B5-46A9-B4F2-2F878CC653ED}" dt="2024-04-09T07:39:55.066" v="12777"/>
          <ac:graphicFrameMkLst>
            <pc:docMk/>
            <pc:sldMk cId="2935042916" sldId="319"/>
            <ac:graphicFrameMk id="3" creationId="{3C3877D7-E875-F80E-0AD2-A1477BC1066C}"/>
          </ac:graphicFrameMkLst>
        </pc:graphicFrameChg>
      </pc:sldChg>
      <pc:sldChg chg="modSp mod modNotesTx">
        <pc:chgData name="Eve Moran" userId="9554bd08-f74d-49fa-89d7-98270a115bea" providerId="ADAL" clId="{8680834D-63B5-46A9-B4F2-2F878CC653ED}" dt="2024-04-09T07:54:42.234" v="14332" actId="20577"/>
        <pc:sldMkLst>
          <pc:docMk/>
          <pc:sldMk cId="1918508082" sldId="320"/>
        </pc:sldMkLst>
        <pc:spChg chg="mod">
          <ac:chgData name="Eve Moran" userId="9554bd08-f74d-49fa-89d7-98270a115bea" providerId="ADAL" clId="{8680834D-63B5-46A9-B4F2-2F878CC653ED}" dt="2024-04-09T07:54:42.234" v="14332" actId="20577"/>
          <ac:spMkLst>
            <pc:docMk/>
            <pc:sldMk cId="1918508082" sldId="320"/>
            <ac:spMk id="3" creationId="{32040508-1C23-7137-E95E-33B50BB4826B}"/>
          </ac:spMkLst>
        </pc:spChg>
      </pc:sldChg>
    </pc:docChg>
  </pc:docChgLst>
  <pc:docChgLst>
    <pc:chgData name="Phil Neill" userId="S::phil.neill@educationscotland.gov.scot::4b36eeed-3cc2-4425-b260-b73cfaa414ee" providerId="AD" clId="Web-{23528A87-AFF4-EBAF-ABCE-A7D5730338B2}"/>
    <pc:docChg chg="modSld">
      <pc:chgData name="Phil Neill" userId="S::phil.neill@educationscotland.gov.scot::4b36eeed-3cc2-4425-b260-b73cfaa414ee" providerId="AD" clId="Web-{23528A87-AFF4-EBAF-ABCE-A7D5730338B2}" dt="2024-04-15T13:13:58.374" v="8" actId="20577"/>
      <pc:docMkLst>
        <pc:docMk/>
      </pc:docMkLst>
      <pc:sldChg chg="modSp">
        <pc:chgData name="Phil Neill" userId="S::phil.neill@educationscotland.gov.scot::4b36eeed-3cc2-4425-b260-b73cfaa414ee" providerId="AD" clId="Web-{23528A87-AFF4-EBAF-ABCE-A7D5730338B2}" dt="2024-04-15T13:13:58.374" v="8" actId="20577"/>
        <pc:sldMkLst>
          <pc:docMk/>
          <pc:sldMk cId="1600699566" sldId="256"/>
        </pc:sldMkLst>
        <pc:spChg chg="mod">
          <ac:chgData name="Phil Neill" userId="S::phil.neill@educationscotland.gov.scot::4b36eeed-3cc2-4425-b260-b73cfaa414ee" providerId="AD" clId="Web-{23528A87-AFF4-EBAF-ABCE-A7D5730338B2}" dt="2024-04-15T13:13:58.374" v="8" actId="20577"/>
          <ac:spMkLst>
            <pc:docMk/>
            <pc:sldMk cId="1600699566" sldId="256"/>
            <ac:spMk id="6" creationId="{7DCDC8A9-380C-4415-4A49-167F3F557291}"/>
          </ac:spMkLst>
        </pc:spChg>
        <pc:picChg chg="mod">
          <ac:chgData name="Phil Neill" userId="S::phil.neill@educationscotland.gov.scot::4b36eeed-3cc2-4425-b260-b73cfaa414ee" providerId="AD" clId="Web-{23528A87-AFF4-EBAF-ABCE-A7D5730338B2}" dt="2024-04-15T13:13:39.732" v="3" actId="14100"/>
          <ac:picMkLst>
            <pc:docMk/>
            <pc:sldMk cId="1600699566" sldId="256"/>
            <ac:picMk id="7" creationId="{94BDB4D2-3735-228B-776C-800B8BC5A856}"/>
          </ac:picMkLst>
        </pc:picChg>
      </pc:sldChg>
    </pc:docChg>
  </pc:docChgLst>
  <pc:docChgLst>
    <pc:chgData name="Michael Halbert" userId="S::michael.halbert@educationscotland.gov.scot::df777a5f-0442-48e1-9aae-d2a96e273939" providerId="AD" clId="Web-{A631DE72-7CE8-B0D5-112B-2703D90B9429}"/>
    <pc:docChg chg="mod">
      <pc:chgData name="Michael Halbert" userId="S::michael.halbert@educationscotland.gov.scot::df777a5f-0442-48e1-9aae-d2a96e273939" providerId="AD" clId="Web-{A631DE72-7CE8-B0D5-112B-2703D90B9429}" dt="2024-04-17T14:18:37.901" v="2"/>
      <pc:docMkLst>
        <pc:docMk/>
      </pc:docMkLst>
      <pc:sldChg chg="modCm">
        <pc:chgData name="Michael Halbert" userId="S::michael.halbert@educationscotland.gov.scot::df777a5f-0442-48e1-9aae-d2a96e273939" providerId="AD" clId="Web-{A631DE72-7CE8-B0D5-112B-2703D90B9429}" dt="2024-04-17T14:18:37.901" v="2"/>
        <pc:sldMkLst>
          <pc:docMk/>
          <pc:sldMk cId="2154585161" sldId="317"/>
        </pc:sldMkLst>
        <pc:extLst>
          <p:ext xmlns:p="http://schemas.openxmlformats.org/presentationml/2006/main" uri="{D6D511B9-2390-475A-947B-AFAB55BFBCF1}">
            <pc226:cmChg xmlns:pc226="http://schemas.microsoft.com/office/powerpoint/2022/06/main/command" chg="mod modRxn">
              <pc226:chgData name="Michael Halbert" userId="S::michael.halbert@educationscotland.gov.scot::df777a5f-0442-48e1-9aae-d2a96e273939" providerId="AD" clId="Web-{A631DE72-7CE8-B0D5-112B-2703D90B9429}" dt="2024-04-17T14:18:37.901" v="2"/>
              <pc2:cmMkLst xmlns:pc2="http://schemas.microsoft.com/office/powerpoint/2019/9/main/command">
                <pc:docMk/>
                <pc:sldMk cId="2154585161" sldId="317"/>
                <pc2:cmMk id="{6269BBF0-BC57-4835-8484-E2C03EFC8D0D}"/>
              </pc2:cmMkLst>
              <pc226:cmRplyChg chg="mod modRxn">
                <pc226:chgData name="Michael Halbert" userId="S::michael.halbert@educationscotland.gov.scot::df777a5f-0442-48e1-9aae-d2a96e273939" providerId="AD" clId="Web-{A631DE72-7CE8-B0D5-112B-2703D90B9429}" dt="2024-04-17T14:18:37.901" v="2"/>
                <pc2:cmRplyMkLst xmlns:pc2="http://schemas.microsoft.com/office/powerpoint/2019/9/main/command">
                  <pc:docMk/>
                  <pc:sldMk cId="2154585161" sldId="317"/>
                  <pc2:cmMk id="{6269BBF0-BC57-4835-8484-E2C03EFC8D0D}"/>
                  <pc2:cmRplyMk id="{9758BEC6-FE38-4E98-8886-22422A27CD21}"/>
                </pc2:cmRplyMkLst>
              </pc226:cmRplyChg>
            </pc226:cmChg>
          </p:ext>
        </pc:extLst>
      </pc:sldChg>
    </pc:docChg>
  </pc:docChgLst>
  <pc:docChgLst>
    <pc:chgData name="Liz Sommerville" userId="S::elizabeth.sommerville@educationscotland.gov.scot::2f7e0dbb-a0ac-4dfe-a131-6a892135118a" providerId="AD" clId="Web-{8D54AC54-50AD-296F-0B62-3039B8B4CCC1}"/>
    <pc:docChg chg="modSld">
      <pc:chgData name="Liz Sommerville" userId="S::elizabeth.sommerville@educationscotland.gov.scot::2f7e0dbb-a0ac-4dfe-a131-6a892135118a" providerId="AD" clId="Web-{8D54AC54-50AD-296F-0B62-3039B8B4CCC1}" dt="2024-04-16T18:00:24.236" v="32" actId="20577"/>
      <pc:docMkLst>
        <pc:docMk/>
      </pc:docMkLst>
      <pc:sldChg chg="modSp">
        <pc:chgData name="Liz Sommerville" userId="S::elizabeth.sommerville@educationscotland.gov.scot::2f7e0dbb-a0ac-4dfe-a131-6a892135118a" providerId="AD" clId="Web-{8D54AC54-50AD-296F-0B62-3039B8B4CCC1}" dt="2024-04-16T17:57:30.543" v="0"/>
        <pc:sldMkLst>
          <pc:docMk/>
          <pc:sldMk cId="1600699566" sldId="256"/>
        </pc:sldMkLst>
        <pc:spChg chg="mod">
          <ac:chgData name="Liz Sommerville" userId="S::elizabeth.sommerville@educationscotland.gov.scot::2f7e0dbb-a0ac-4dfe-a131-6a892135118a" providerId="AD" clId="Web-{8D54AC54-50AD-296F-0B62-3039B8B4CCC1}" dt="2024-04-16T17:57:30.543" v="0"/>
          <ac:spMkLst>
            <pc:docMk/>
            <pc:sldMk cId="1600699566" sldId="256"/>
            <ac:spMk id="5" creationId="{058D1B16-192D-1D1C-E8F1-2CB90B9ED7D6}"/>
          </ac:spMkLst>
        </pc:spChg>
      </pc:sldChg>
      <pc:sldChg chg="modSp">
        <pc:chgData name="Liz Sommerville" userId="S::elizabeth.sommerville@educationscotland.gov.scot::2f7e0dbb-a0ac-4dfe-a131-6a892135118a" providerId="AD" clId="Web-{8D54AC54-50AD-296F-0B62-3039B8B4CCC1}" dt="2024-04-16T17:57:34.637" v="2"/>
        <pc:sldMkLst>
          <pc:docMk/>
          <pc:sldMk cId="1636906469" sldId="257"/>
        </pc:sldMkLst>
        <pc:spChg chg="mod">
          <ac:chgData name="Liz Sommerville" userId="S::elizabeth.sommerville@educationscotland.gov.scot::2f7e0dbb-a0ac-4dfe-a131-6a892135118a" providerId="AD" clId="Web-{8D54AC54-50AD-296F-0B62-3039B8B4CCC1}" dt="2024-04-16T17:57:34.637" v="2"/>
          <ac:spMkLst>
            <pc:docMk/>
            <pc:sldMk cId="1636906469" sldId="257"/>
            <ac:spMk id="5" creationId="{6389AF2F-7E10-780E-C975-4236521FC0C1}"/>
          </ac:spMkLst>
        </pc:spChg>
      </pc:sldChg>
      <pc:sldChg chg="modSp">
        <pc:chgData name="Liz Sommerville" userId="S::elizabeth.sommerville@educationscotland.gov.scot::2f7e0dbb-a0ac-4dfe-a131-6a892135118a" providerId="AD" clId="Web-{8D54AC54-50AD-296F-0B62-3039B8B4CCC1}" dt="2024-04-16T17:59:43.703" v="17" actId="20577"/>
        <pc:sldMkLst>
          <pc:docMk/>
          <pc:sldMk cId="3912066118" sldId="267"/>
        </pc:sldMkLst>
        <pc:spChg chg="mod">
          <ac:chgData name="Liz Sommerville" userId="S::elizabeth.sommerville@educationscotland.gov.scot::2f7e0dbb-a0ac-4dfe-a131-6a892135118a" providerId="AD" clId="Web-{8D54AC54-50AD-296F-0B62-3039B8B4CCC1}" dt="2024-04-16T17:59:43.703" v="17" actId="20577"/>
          <ac:spMkLst>
            <pc:docMk/>
            <pc:sldMk cId="3912066118" sldId="267"/>
            <ac:spMk id="2" creationId="{4B758FEE-BA38-6DC1-6387-A537E3B0FAF1}"/>
          </ac:spMkLst>
        </pc:spChg>
      </pc:sldChg>
      <pc:sldChg chg="addSp delSp modSp">
        <pc:chgData name="Liz Sommerville" userId="S::elizabeth.sommerville@educationscotland.gov.scot::2f7e0dbb-a0ac-4dfe-a131-6a892135118a" providerId="AD" clId="Web-{8D54AC54-50AD-296F-0B62-3039B8B4CCC1}" dt="2024-04-16T17:59:06.733" v="14"/>
        <pc:sldMkLst>
          <pc:docMk/>
          <pc:sldMk cId="1622436335" sldId="279"/>
        </pc:sldMkLst>
        <pc:spChg chg="add del mod">
          <ac:chgData name="Liz Sommerville" userId="S::elizabeth.sommerville@educationscotland.gov.scot::2f7e0dbb-a0ac-4dfe-a131-6a892135118a" providerId="AD" clId="Web-{8D54AC54-50AD-296F-0B62-3039B8B4CCC1}" dt="2024-04-16T17:59:04.843" v="13"/>
          <ac:spMkLst>
            <pc:docMk/>
            <pc:sldMk cId="1622436335" sldId="279"/>
            <ac:spMk id="3" creationId="{8E783101-7F49-DB7E-2E7F-35E74D175F4D}"/>
          </ac:spMkLst>
        </pc:spChg>
        <pc:spChg chg="mod">
          <ac:chgData name="Liz Sommerville" userId="S::elizabeth.sommerville@educationscotland.gov.scot::2f7e0dbb-a0ac-4dfe-a131-6a892135118a" providerId="AD" clId="Web-{8D54AC54-50AD-296F-0B62-3039B8B4CCC1}" dt="2024-04-16T17:59:06.733" v="14"/>
          <ac:spMkLst>
            <pc:docMk/>
            <pc:sldMk cId="1622436335" sldId="279"/>
            <ac:spMk id="6" creationId="{2F52A493-943A-5ED7-49EE-CD39A5F9BE5E}"/>
          </ac:spMkLst>
        </pc:spChg>
      </pc:sldChg>
      <pc:sldChg chg="modSp">
        <pc:chgData name="Liz Sommerville" userId="S::elizabeth.sommerville@educationscotland.gov.scot::2f7e0dbb-a0ac-4dfe-a131-6a892135118a" providerId="AD" clId="Web-{8D54AC54-50AD-296F-0B62-3039B8B4CCC1}" dt="2024-04-16T17:58:58.671" v="12"/>
        <pc:sldMkLst>
          <pc:docMk/>
          <pc:sldMk cId="3328562415" sldId="281"/>
        </pc:sldMkLst>
        <pc:spChg chg="mod">
          <ac:chgData name="Liz Sommerville" userId="S::elizabeth.sommerville@educationscotland.gov.scot::2f7e0dbb-a0ac-4dfe-a131-6a892135118a" providerId="AD" clId="Web-{8D54AC54-50AD-296F-0B62-3039B8B4CCC1}" dt="2024-04-16T17:58:58.671" v="12"/>
          <ac:spMkLst>
            <pc:docMk/>
            <pc:sldMk cId="3328562415" sldId="281"/>
            <ac:spMk id="8" creationId="{7B6F7AAC-D979-0F97-DE69-E434769C0A69}"/>
          </ac:spMkLst>
        </pc:spChg>
      </pc:sldChg>
      <pc:sldChg chg="modSp">
        <pc:chgData name="Liz Sommerville" userId="S::elizabeth.sommerville@educationscotland.gov.scot::2f7e0dbb-a0ac-4dfe-a131-6a892135118a" providerId="AD" clId="Web-{8D54AC54-50AD-296F-0B62-3039B8B4CCC1}" dt="2024-04-16T17:57:44.137" v="4"/>
        <pc:sldMkLst>
          <pc:docMk/>
          <pc:sldMk cId="2483683155" sldId="291"/>
        </pc:sldMkLst>
        <pc:spChg chg="mod">
          <ac:chgData name="Liz Sommerville" userId="S::elizabeth.sommerville@educationscotland.gov.scot::2f7e0dbb-a0ac-4dfe-a131-6a892135118a" providerId="AD" clId="Web-{8D54AC54-50AD-296F-0B62-3039B8B4CCC1}" dt="2024-04-16T17:57:44.137" v="4"/>
          <ac:spMkLst>
            <pc:docMk/>
            <pc:sldMk cId="2483683155" sldId="291"/>
            <ac:spMk id="6" creationId="{B53E3D3A-814E-3DF8-AA51-F4A5E18FCF8C}"/>
          </ac:spMkLst>
        </pc:spChg>
      </pc:sldChg>
      <pc:sldChg chg="modSp">
        <pc:chgData name="Liz Sommerville" userId="S::elizabeth.sommerville@educationscotland.gov.scot::2f7e0dbb-a0ac-4dfe-a131-6a892135118a" providerId="AD" clId="Web-{8D54AC54-50AD-296F-0B62-3039B8B4CCC1}" dt="2024-04-16T17:58:03.966" v="6"/>
        <pc:sldMkLst>
          <pc:docMk/>
          <pc:sldMk cId="2170206183" sldId="313"/>
        </pc:sldMkLst>
        <pc:spChg chg="mod">
          <ac:chgData name="Liz Sommerville" userId="S::elizabeth.sommerville@educationscotland.gov.scot::2f7e0dbb-a0ac-4dfe-a131-6a892135118a" providerId="AD" clId="Web-{8D54AC54-50AD-296F-0B62-3039B8B4CCC1}" dt="2024-04-16T17:58:03.966" v="6"/>
          <ac:spMkLst>
            <pc:docMk/>
            <pc:sldMk cId="2170206183" sldId="313"/>
            <ac:spMk id="5" creationId="{00000000-0000-0000-0000-000000000000}"/>
          </ac:spMkLst>
        </pc:spChg>
      </pc:sldChg>
      <pc:sldChg chg="modSp">
        <pc:chgData name="Liz Sommerville" userId="S::elizabeth.sommerville@educationscotland.gov.scot::2f7e0dbb-a0ac-4dfe-a131-6a892135118a" providerId="AD" clId="Web-{8D54AC54-50AD-296F-0B62-3039B8B4CCC1}" dt="2024-04-16T17:58:08.700" v="7"/>
        <pc:sldMkLst>
          <pc:docMk/>
          <pc:sldMk cId="331412228" sldId="314"/>
        </pc:sldMkLst>
        <pc:spChg chg="mod">
          <ac:chgData name="Liz Sommerville" userId="S::elizabeth.sommerville@educationscotland.gov.scot::2f7e0dbb-a0ac-4dfe-a131-6a892135118a" providerId="AD" clId="Web-{8D54AC54-50AD-296F-0B62-3039B8B4CCC1}" dt="2024-04-16T17:58:08.700" v="7"/>
          <ac:spMkLst>
            <pc:docMk/>
            <pc:sldMk cId="331412228" sldId="314"/>
            <ac:spMk id="4" creationId="{69E85EA8-7615-E9F3-BDEB-1C96F1C381D8}"/>
          </ac:spMkLst>
        </pc:spChg>
      </pc:sldChg>
      <pc:sldChg chg="modSp">
        <pc:chgData name="Liz Sommerville" userId="S::elizabeth.sommerville@educationscotland.gov.scot::2f7e0dbb-a0ac-4dfe-a131-6a892135118a" providerId="AD" clId="Web-{8D54AC54-50AD-296F-0B62-3039B8B4CCC1}" dt="2024-04-16T18:00:16.689" v="30" actId="20577"/>
        <pc:sldMkLst>
          <pc:docMk/>
          <pc:sldMk cId="3014326099" sldId="315"/>
        </pc:sldMkLst>
        <pc:spChg chg="mod">
          <ac:chgData name="Liz Sommerville" userId="S::elizabeth.sommerville@educationscotland.gov.scot::2f7e0dbb-a0ac-4dfe-a131-6a892135118a" providerId="AD" clId="Web-{8D54AC54-50AD-296F-0B62-3039B8B4CCC1}" dt="2024-04-16T18:00:16.689" v="30" actId="20577"/>
          <ac:spMkLst>
            <pc:docMk/>
            <pc:sldMk cId="3014326099" sldId="315"/>
            <ac:spMk id="4" creationId="{3C09990C-B0AF-3D0B-F4A6-FB8F713607FB}"/>
          </ac:spMkLst>
        </pc:spChg>
      </pc:sldChg>
      <pc:sldChg chg="modSp">
        <pc:chgData name="Liz Sommerville" userId="S::elizabeth.sommerville@educationscotland.gov.scot::2f7e0dbb-a0ac-4dfe-a131-6a892135118a" providerId="AD" clId="Web-{8D54AC54-50AD-296F-0B62-3039B8B4CCC1}" dt="2024-04-16T17:57:47.809" v="5"/>
        <pc:sldMkLst>
          <pc:docMk/>
          <pc:sldMk cId="3360461891" sldId="316"/>
        </pc:sldMkLst>
        <pc:spChg chg="mod">
          <ac:chgData name="Liz Sommerville" userId="S::elizabeth.sommerville@educationscotland.gov.scot::2f7e0dbb-a0ac-4dfe-a131-6a892135118a" providerId="AD" clId="Web-{8D54AC54-50AD-296F-0B62-3039B8B4CCC1}" dt="2024-04-16T17:57:47.809" v="5"/>
          <ac:spMkLst>
            <pc:docMk/>
            <pc:sldMk cId="3360461891" sldId="316"/>
            <ac:spMk id="2" creationId="{00000000-0000-0000-0000-000000000000}"/>
          </ac:spMkLst>
        </pc:spChg>
      </pc:sldChg>
      <pc:sldChg chg="modSp">
        <pc:chgData name="Liz Sommerville" userId="S::elizabeth.sommerville@educationscotland.gov.scot::2f7e0dbb-a0ac-4dfe-a131-6a892135118a" providerId="AD" clId="Web-{8D54AC54-50AD-296F-0B62-3039B8B4CCC1}" dt="2024-04-16T17:59:58.094" v="22" actId="20577"/>
        <pc:sldMkLst>
          <pc:docMk/>
          <pc:sldMk cId="2154585161" sldId="317"/>
        </pc:sldMkLst>
        <pc:spChg chg="mod">
          <ac:chgData name="Liz Sommerville" userId="S::elizabeth.sommerville@educationscotland.gov.scot::2f7e0dbb-a0ac-4dfe-a131-6a892135118a" providerId="AD" clId="Web-{8D54AC54-50AD-296F-0B62-3039B8B4CCC1}" dt="2024-04-16T17:59:58.094" v="22" actId="20577"/>
          <ac:spMkLst>
            <pc:docMk/>
            <pc:sldMk cId="2154585161" sldId="317"/>
            <ac:spMk id="4" creationId="{073E6936-F394-0CC2-D311-E72617A8247C}"/>
          </ac:spMkLst>
        </pc:spChg>
      </pc:sldChg>
      <pc:sldChg chg="modSp">
        <pc:chgData name="Liz Sommerville" userId="S::elizabeth.sommerville@educationscotland.gov.scot::2f7e0dbb-a0ac-4dfe-a131-6a892135118a" providerId="AD" clId="Web-{8D54AC54-50AD-296F-0B62-3039B8B4CCC1}" dt="2024-04-16T17:57:32.637" v="1"/>
        <pc:sldMkLst>
          <pc:docMk/>
          <pc:sldMk cId="4280439262" sldId="318"/>
        </pc:sldMkLst>
        <pc:spChg chg="mod">
          <ac:chgData name="Liz Sommerville" userId="S::elizabeth.sommerville@educationscotland.gov.scot::2f7e0dbb-a0ac-4dfe-a131-6a892135118a" providerId="AD" clId="Web-{8D54AC54-50AD-296F-0B62-3039B8B4CCC1}" dt="2024-04-16T17:57:32.637" v="1"/>
          <ac:spMkLst>
            <pc:docMk/>
            <pc:sldMk cId="4280439262" sldId="318"/>
            <ac:spMk id="4" creationId="{0CA04433-D0EA-B95E-2289-F04AAFD919EB}"/>
          </ac:spMkLst>
        </pc:spChg>
      </pc:sldChg>
      <pc:sldChg chg="modSp">
        <pc:chgData name="Liz Sommerville" userId="S::elizabeth.sommerville@educationscotland.gov.scot::2f7e0dbb-a0ac-4dfe-a131-6a892135118a" providerId="AD" clId="Web-{8D54AC54-50AD-296F-0B62-3039B8B4CCC1}" dt="2024-04-16T17:57:37.137" v="3"/>
        <pc:sldMkLst>
          <pc:docMk/>
          <pc:sldMk cId="2935042916" sldId="319"/>
        </pc:sldMkLst>
        <pc:spChg chg="mod">
          <ac:chgData name="Liz Sommerville" userId="S::elizabeth.sommerville@educationscotland.gov.scot::2f7e0dbb-a0ac-4dfe-a131-6a892135118a" providerId="AD" clId="Web-{8D54AC54-50AD-296F-0B62-3039B8B4CCC1}" dt="2024-04-16T17:57:37.137" v="3"/>
          <ac:spMkLst>
            <pc:docMk/>
            <pc:sldMk cId="2935042916" sldId="319"/>
            <ac:spMk id="2" creationId="{6CA7F4DD-2114-305A-58E7-D3F80ADDE6F1}"/>
          </ac:spMkLst>
        </pc:spChg>
      </pc:sldChg>
      <pc:sldChg chg="modSp">
        <pc:chgData name="Liz Sommerville" userId="S::elizabeth.sommerville@educationscotland.gov.scot::2f7e0dbb-a0ac-4dfe-a131-6a892135118a" providerId="AD" clId="Web-{8D54AC54-50AD-296F-0B62-3039B8B4CCC1}" dt="2024-04-16T18:00:24.236" v="32" actId="20577"/>
        <pc:sldMkLst>
          <pc:docMk/>
          <pc:sldMk cId="1918508082" sldId="320"/>
        </pc:sldMkLst>
        <pc:spChg chg="mod">
          <ac:chgData name="Liz Sommerville" userId="S::elizabeth.sommerville@educationscotland.gov.scot::2f7e0dbb-a0ac-4dfe-a131-6a892135118a" providerId="AD" clId="Web-{8D54AC54-50AD-296F-0B62-3039B8B4CCC1}" dt="2024-04-16T18:00:24.236" v="32" actId="20577"/>
          <ac:spMkLst>
            <pc:docMk/>
            <pc:sldMk cId="1918508082" sldId="320"/>
            <ac:spMk id="2" creationId="{9816AC0C-D4D6-541E-F8ED-3CDE5112BCA8}"/>
          </ac:spMkLst>
        </pc:spChg>
      </pc:sldChg>
    </pc:docChg>
  </pc:docChgLst>
  <pc:docChgLst>
    <pc:chgData name="Phil Neill" userId="S::phil.neill@educationscotland.gov.scot::4b36eeed-3cc2-4425-b260-b73cfaa414ee" providerId="AD" clId="Web-{354FE8FF-534D-2255-7899-C07F756831EB}"/>
    <pc:docChg chg="sldOrd">
      <pc:chgData name="Phil Neill" userId="S::phil.neill@educationscotland.gov.scot::4b36eeed-3cc2-4425-b260-b73cfaa414ee" providerId="AD" clId="Web-{354FE8FF-534D-2255-7899-C07F756831EB}" dt="2024-04-15T07:49:59.318" v="0"/>
      <pc:docMkLst>
        <pc:docMk/>
      </pc:docMkLst>
      <pc:sldChg chg="ord">
        <pc:chgData name="Phil Neill" userId="S::phil.neill@educationscotland.gov.scot::4b36eeed-3cc2-4425-b260-b73cfaa414ee" providerId="AD" clId="Web-{354FE8FF-534D-2255-7899-C07F756831EB}" dt="2024-04-15T07:49:59.318" v="0"/>
        <pc:sldMkLst>
          <pc:docMk/>
          <pc:sldMk cId="1569369832" sldId="265"/>
        </pc:sldMkLst>
      </pc:sldChg>
    </pc:docChg>
  </pc:docChgLst>
  <pc:docChgLst>
    <pc:chgData name="Liz Sommerville" userId="S::elizabeth.sommerville@educationscotland.gov.scot::2f7e0dbb-a0ac-4dfe-a131-6a892135118a" providerId="AD" clId="Web-{3C18AD03-7FC1-69B3-BD9F-787F084B88BA}"/>
    <pc:docChg chg="mod delSld modSld modSection">
      <pc:chgData name="Liz Sommerville" userId="S::elizabeth.sommerville@educationscotland.gov.scot::2f7e0dbb-a0ac-4dfe-a131-6a892135118a" providerId="AD" clId="Web-{3C18AD03-7FC1-69B3-BD9F-787F084B88BA}" dt="2024-04-10T10:20:35.560" v="84"/>
      <pc:docMkLst>
        <pc:docMk/>
      </pc:docMkLst>
      <pc:sldChg chg="modSp modNotes">
        <pc:chgData name="Liz Sommerville" userId="S::elizabeth.sommerville@educationscotland.gov.scot::2f7e0dbb-a0ac-4dfe-a131-6a892135118a" providerId="AD" clId="Web-{3C18AD03-7FC1-69B3-BD9F-787F084B88BA}" dt="2024-04-10T10:07:54.563" v="15"/>
        <pc:sldMkLst>
          <pc:docMk/>
          <pc:sldMk cId="1600699566" sldId="256"/>
        </pc:sldMkLst>
        <pc:spChg chg="mod">
          <ac:chgData name="Liz Sommerville" userId="S::elizabeth.sommerville@educationscotland.gov.scot::2f7e0dbb-a0ac-4dfe-a131-6a892135118a" providerId="AD" clId="Web-{3C18AD03-7FC1-69B3-BD9F-787F084B88BA}" dt="2024-04-10T10:07:16.671" v="3" actId="20577"/>
          <ac:spMkLst>
            <pc:docMk/>
            <pc:sldMk cId="1600699566" sldId="256"/>
            <ac:spMk id="6" creationId="{7DCDC8A9-380C-4415-4A49-167F3F557291}"/>
          </ac:spMkLst>
        </pc:spChg>
      </pc:sldChg>
      <pc:sldChg chg="modSp modCm">
        <pc:chgData name="Liz Sommerville" userId="S::elizabeth.sommerville@educationscotland.gov.scot::2f7e0dbb-a0ac-4dfe-a131-6a892135118a" providerId="AD" clId="Web-{3C18AD03-7FC1-69B3-BD9F-787F084B88BA}" dt="2024-04-10T10:11:22.774" v="31"/>
        <pc:sldMkLst>
          <pc:docMk/>
          <pc:sldMk cId="2375370055" sldId="264"/>
        </pc:sldMkLst>
        <pc:spChg chg="mod">
          <ac:chgData name="Liz Sommerville" userId="S::elizabeth.sommerville@educationscotland.gov.scot::2f7e0dbb-a0ac-4dfe-a131-6a892135118a" providerId="AD" clId="Web-{3C18AD03-7FC1-69B3-BD9F-787F084B88BA}" dt="2024-04-10T10:11:01.226" v="29" actId="1076"/>
          <ac:spMkLst>
            <pc:docMk/>
            <pc:sldMk cId="2375370055" sldId="264"/>
            <ac:spMk id="3" creationId="{CCCC605B-E0E9-E787-53CD-CF59BB7638B3}"/>
          </ac:spMkLst>
        </pc:spChg>
        <pc:spChg chg="mod">
          <ac:chgData name="Liz Sommerville" userId="S::elizabeth.sommerville@educationscotland.gov.scot::2f7e0dbb-a0ac-4dfe-a131-6a892135118a" providerId="AD" clId="Web-{3C18AD03-7FC1-69B3-BD9F-787F084B88BA}" dt="2024-04-10T10:10:16.584" v="26" actId="14100"/>
          <ac:spMkLst>
            <pc:docMk/>
            <pc:sldMk cId="2375370055" sldId="264"/>
            <ac:spMk id="6" creationId="{7F82F09B-E377-EA6C-95AE-5971FA2621D3}"/>
          </ac:spMkLst>
        </pc:spChg>
        <pc:extLst>
          <p:ext xmlns:p="http://schemas.openxmlformats.org/presentationml/2006/main" uri="{D6D511B9-2390-475A-947B-AFAB55BFBCF1}">
            <pc226:cmChg xmlns:pc226="http://schemas.microsoft.com/office/powerpoint/2022/06/main/command" chg="">
              <pc226:chgData name="Liz Sommerville" userId="S::elizabeth.sommerville@educationscotland.gov.scot::2f7e0dbb-a0ac-4dfe-a131-6a892135118a" providerId="AD" clId="Web-{3C18AD03-7FC1-69B3-BD9F-787F084B88BA}" dt="2024-04-10T10:11:22.774" v="31"/>
              <pc2:cmMkLst xmlns:pc2="http://schemas.microsoft.com/office/powerpoint/2019/9/main/command">
                <pc:docMk/>
                <pc:sldMk cId="2375370055" sldId="264"/>
                <pc2:cmMk id="{F3909C0B-B3D7-4010-8218-E54A325AF9FC}"/>
              </pc2:cmMkLst>
              <pc226:cmRplyChg chg="add">
                <pc226:chgData name="Liz Sommerville" userId="S::elizabeth.sommerville@educationscotland.gov.scot::2f7e0dbb-a0ac-4dfe-a131-6a892135118a" providerId="AD" clId="Web-{3C18AD03-7FC1-69B3-BD9F-787F084B88BA}" dt="2024-04-10T10:11:22.774" v="31"/>
                <pc2:cmRplyMkLst xmlns:pc2="http://schemas.microsoft.com/office/powerpoint/2019/9/main/command">
                  <pc:docMk/>
                  <pc:sldMk cId="2375370055" sldId="264"/>
                  <pc2:cmMk id="{F3909C0B-B3D7-4010-8218-E54A325AF9FC}"/>
                  <pc2:cmRplyMk id="{F2AF9D14-F9A2-418D-AB66-7D18D2DABE40}"/>
                </pc2:cmRplyMkLst>
              </pc226:cmRplyChg>
            </pc226:cmChg>
          </p:ext>
        </pc:extLst>
      </pc:sldChg>
      <pc:sldChg chg="addSp delSp modSp">
        <pc:chgData name="Liz Sommerville" userId="S::elizabeth.sommerville@educationscotland.gov.scot::2f7e0dbb-a0ac-4dfe-a131-6a892135118a" providerId="AD" clId="Web-{3C18AD03-7FC1-69B3-BD9F-787F084B88BA}" dt="2024-04-10T10:12:46.480" v="45" actId="1076"/>
        <pc:sldMkLst>
          <pc:docMk/>
          <pc:sldMk cId="1569369832" sldId="265"/>
        </pc:sldMkLst>
        <pc:spChg chg="add mod">
          <ac:chgData name="Liz Sommerville" userId="S::elizabeth.sommerville@educationscotland.gov.scot::2f7e0dbb-a0ac-4dfe-a131-6a892135118a" providerId="AD" clId="Web-{3C18AD03-7FC1-69B3-BD9F-787F084B88BA}" dt="2024-04-10T10:12:46.480" v="45" actId="1076"/>
          <ac:spMkLst>
            <pc:docMk/>
            <pc:sldMk cId="1569369832" sldId="265"/>
            <ac:spMk id="2" creationId="{7C8C0498-07E8-9490-2E93-D250A6924BEB}"/>
          </ac:spMkLst>
        </pc:spChg>
        <pc:spChg chg="del">
          <ac:chgData name="Liz Sommerville" userId="S::elizabeth.sommerville@educationscotland.gov.scot::2f7e0dbb-a0ac-4dfe-a131-6a892135118a" providerId="AD" clId="Web-{3C18AD03-7FC1-69B3-BD9F-787F084B88BA}" dt="2024-04-10T10:12:41.949" v="42"/>
          <ac:spMkLst>
            <pc:docMk/>
            <pc:sldMk cId="1569369832" sldId="265"/>
            <ac:spMk id="3" creationId="{2BA09216-6103-E9B1-AF70-74067DF40F75}"/>
          </ac:spMkLst>
        </pc:spChg>
        <pc:spChg chg="mod">
          <ac:chgData name="Liz Sommerville" userId="S::elizabeth.sommerville@educationscotland.gov.scot::2f7e0dbb-a0ac-4dfe-a131-6a892135118a" providerId="AD" clId="Web-{3C18AD03-7FC1-69B3-BD9F-787F084B88BA}" dt="2024-04-10T10:12:14.791" v="41" actId="1076"/>
          <ac:spMkLst>
            <pc:docMk/>
            <pc:sldMk cId="1569369832" sldId="265"/>
            <ac:spMk id="6" creationId="{4BBCA1E9-3FE2-8DD9-67F2-E7236C2F60D7}"/>
          </ac:spMkLst>
        </pc:spChg>
      </pc:sldChg>
      <pc:sldChg chg="modSp">
        <pc:chgData name="Liz Sommerville" userId="S::elizabeth.sommerville@educationscotland.gov.scot::2f7e0dbb-a0ac-4dfe-a131-6a892135118a" providerId="AD" clId="Web-{3C18AD03-7FC1-69B3-BD9F-787F084B88BA}" dt="2024-04-10T10:15:30.283" v="62" actId="1076"/>
        <pc:sldMkLst>
          <pc:docMk/>
          <pc:sldMk cId="3912066118" sldId="267"/>
        </pc:sldMkLst>
        <pc:spChg chg="mod">
          <ac:chgData name="Liz Sommerville" userId="S::elizabeth.sommerville@educationscotland.gov.scot::2f7e0dbb-a0ac-4dfe-a131-6a892135118a" providerId="AD" clId="Web-{3C18AD03-7FC1-69B3-BD9F-787F084B88BA}" dt="2024-04-10T10:15:27.783" v="61" actId="1076"/>
          <ac:spMkLst>
            <pc:docMk/>
            <pc:sldMk cId="3912066118" sldId="267"/>
            <ac:spMk id="8" creationId="{AA3BEB69-FC5B-42D6-DEAE-3577C8DF4511}"/>
          </ac:spMkLst>
        </pc:spChg>
        <pc:spChg chg="mod">
          <ac:chgData name="Liz Sommerville" userId="S::elizabeth.sommerville@educationscotland.gov.scot::2f7e0dbb-a0ac-4dfe-a131-6a892135118a" providerId="AD" clId="Web-{3C18AD03-7FC1-69B3-BD9F-787F084B88BA}" dt="2024-04-10T10:15:30.283" v="62" actId="1076"/>
          <ac:spMkLst>
            <pc:docMk/>
            <pc:sldMk cId="3912066118" sldId="267"/>
            <ac:spMk id="10" creationId="{5AC8F700-74F8-5CE5-2799-CB497DA65DA8}"/>
          </ac:spMkLst>
        </pc:spChg>
      </pc:sldChg>
      <pc:sldChg chg="modSp modNotes">
        <pc:chgData name="Liz Sommerville" userId="S::elizabeth.sommerville@educationscotland.gov.scot::2f7e0dbb-a0ac-4dfe-a131-6a892135118a" providerId="AD" clId="Web-{3C18AD03-7FC1-69B3-BD9F-787F084B88BA}" dt="2024-04-10T10:20:35.560" v="84"/>
        <pc:sldMkLst>
          <pc:docMk/>
          <pc:sldMk cId="1622436335" sldId="279"/>
        </pc:sldMkLst>
        <pc:spChg chg="mod">
          <ac:chgData name="Liz Sommerville" userId="S::elizabeth.sommerville@educationscotland.gov.scot::2f7e0dbb-a0ac-4dfe-a131-6a892135118a" providerId="AD" clId="Web-{3C18AD03-7FC1-69B3-BD9F-787F084B88BA}" dt="2024-04-10T10:20:27.795" v="83" actId="1076"/>
          <ac:spMkLst>
            <pc:docMk/>
            <pc:sldMk cId="1622436335" sldId="279"/>
            <ac:spMk id="2" creationId="{24F6EE7E-7220-DBEA-91BC-EA307774394E}"/>
          </ac:spMkLst>
        </pc:spChg>
      </pc:sldChg>
      <pc:sldChg chg="del">
        <pc:chgData name="Liz Sommerville" userId="S::elizabeth.sommerville@educationscotland.gov.scot::2f7e0dbb-a0ac-4dfe-a131-6a892135118a" providerId="AD" clId="Web-{3C18AD03-7FC1-69B3-BD9F-787F084B88BA}" dt="2024-04-10T10:07:24.405" v="4"/>
        <pc:sldMkLst>
          <pc:docMk/>
          <pc:sldMk cId="2041632214" sldId="290"/>
        </pc:sldMkLst>
      </pc:sldChg>
      <pc:sldChg chg="modSp modCm">
        <pc:chgData name="Liz Sommerville" userId="S::elizabeth.sommerville@educationscotland.gov.scot::2f7e0dbb-a0ac-4dfe-a131-6a892135118a" providerId="AD" clId="Web-{3C18AD03-7FC1-69B3-BD9F-787F084B88BA}" dt="2024-04-10T10:18:09.992" v="79"/>
        <pc:sldMkLst>
          <pc:docMk/>
          <pc:sldMk cId="2906578666" sldId="292"/>
        </pc:sldMkLst>
        <pc:spChg chg="mod">
          <ac:chgData name="Liz Sommerville" userId="S::elizabeth.sommerville@educationscotland.gov.scot::2f7e0dbb-a0ac-4dfe-a131-6a892135118a" providerId="AD" clId="Web-{3C18AD03-7FC1-69B3-BD9F-787F084B88BA}" dt="2024-04-10T10:17:07.599" v="78" actId="20577"/>
          <ac:spMkLst>
            <pc:docMk/>
            <pc:sldMk cId="2906578666" sldId="292"/>
            <ac:spMk id="8" creationId="{DF46E3A4-7573-EF1E-DAA8-25C234E8C965}"/>
          </ac:spMkLst>
        </pc:spChg>
        <pc:extLst>
          <p:ext xmlns:p="http://schemas.openxmlformats.org/presentationml/2006/main" uri="{D6D511B9-2390-475A-947B-AFAB55BFBCF1}">
            <pc226:cmChg xmlns:pc226="http://schemas.microsoft.com/office/powerpoint/2022/06/main/command" chg="">
              <pc226:chgData name="Liz Sommerville" userId="S::elizabeth.sommerville@educationscotland.gov.scot::2f7e0dbb-a0ac-4dfe-a131-6a892135118a" providerId="AD" clId="Web-{3C18AD03-7FC1-69B3-BD9F-787F084B88BA}" dt="2024-04-10T10:18:09.992" v="79"/>
              <pc2:cmMkLst xmlns:pc2="http://schemas.microsoft.com/office/powerpoint/2019/9/main/command">
                <pc:docMk/>
                <pc:sldMk cId="2906578666" sldId="292"/>
                <pc2:cmMk id="{84A53AA5-DA34-4405-B460-C159AAB4F3B3}"/>
              </pc2:cmMkLst>
              <pc226:cmRplyChg chg="add">
                <pc226:chgData name="Liz Sommerville" userId="S::elizabeth.sommerville@educationscotland.gov.scot::2f7e0dbb-a0ac-4dfe-a131-6a892135118a" providerId="AD" clId="Web-{3C18AD03-7FC1-69B3-BD9F-787F084B88BA}" dt="2024-04-10T10:18:09.992" v="79"/>
                <pc2:cmRplyMkLst xmlns:pc2="http://schemas.microsoft.com/office/powerpoint/2019/9/main/command">
                  <pc:docMk/>
                  <pc:sldMk cId="2906578666" sldId="292"/>
                  <pc2:cmMk id="{84A53AA5-DA34-4405-B460-C159AAB4F3B3}"/>
                  <pc2:cmRplyMk id="{0442726B-9051-4684-8BF3-2E6EF7872A94}"/>
                </pc2:cmRplyMkLst>
              </pc226:cmRplyChg>
            </pc226:cmChg>
          </p:ext>
        </pc:extLst>
      </pc:sldChg>
      <pc:sldChg chg="modCm">
        <pc:chgData name="Liz Sommerville" userId="S::elizabeth.sommerville@educationscotland.gov.scot::2f7e0dbb-a0ac-4dfe-a131-6a892135118a" providerId="AD" clId="Web-{3C18AD03-7FC1-69B3-BD9F-787F084B88BA}" dt="2024-04-10T10:13:35.810" v="47"/>
        <pc:sldMkLst>
          <pc:docMk/>
          <pc:sldMk cId="3339605933" sldId="306"/>
        </pc:sldMkLst>
        <pc:extLst>
          <p:ext xmlns:p="http://schemas.openxmlformats.org/presentationml/2006/main" uri="{D6D511B9-2390-475A-947B-AFAB55BFBCF1}">
            <pc226:cmChg xmlns:pc226="http://schemas.microsoft.com/office/powerpoint/2022/06/main/command" chg="">
              <pc226:chgData name="Liz Sommerville" userId="S::elizabeth.sommerville@educationscotland.gov.scot::2f7e0dbb-a0ac-4dfe-a131-6a892135118a" providerId="AD" clId="Web-{3C18AD03-7FC1-69B3-BD9F-787F084B88BA}" dt="2024-04-10T10:13:35.810" v="47"/>
              <pc2:cmMkLst xmlns:pc2="http://schemas.microsoft.com/office/powerpoint/2019/9/main/command">
                <pc:docMk/>
                <pc:sldMk cId="3339605933" sldId="306"/>
                <pc2:cmMk id="{A4304612-68C1-4167-A98A-B19A805A2B7E}"/>
              </pc2:cmMkLst>
              <pc226:cmRplyChg chg="add">
                <pc226:chgData name="Liz Sommerville" userId="S::elizabeth.sommerville@educationscotland.gov.scot::2f7e0dbb-a0ac-4dfe-a131-6a892135118a" providerId="AD" clId="Web-{3C18AD03-7FC1-69B3-BD9F-787F084B88BA}" dt="2024-04-10T10:13:35.810" v="47"/>
                <pc2:cmRplyMkLst xmlns:pc2="http://schemas.microsoft.com/office/powerpoint/2019/9/main/command">
                  <pc:docMk/>
                  <pc:sldMk cId="3339605933" sldId="306"/>
                  <pc2:cmMk id="{A4304612-68C1-4167-A98A-B19A805A2B7E}"/>
                  <pc2:cmRplyMk id="{07C542C8-E5AB-4E88-B7DC-0084D119728F}"/>
                </pc2:cmRplyMkLst>
              </pc226:cmRplyChg>
              <pc226:cmRplyChg chg="add">
                <pc226:chgData name="Liz Sommerville" userId="S::elizabeth.sommerville@educationscotland.gov.scot::2f7e0dbb-a0ac-4dfe-a131-6a892135118a" providerId="AD" clId="Web-{3C18AD03-7FC1-69B3-BD9F-787F084B88BA}" dt="2024-04-10T10:13:22.075" v="46"/>
                <pc2:cmRplyMkLst xmlns:pc2="http://schemas.microsoft.com/office/powerpoint/2019/9/main/command">
                  <pc:docMk/>
                  <pc:sldMk cId="3339605933" sldId="306"/>
                  <pc2:cmMk id="{A4304612-68C1-4167-A98A-B19A805A2B7E}"/>
                  <pc2:cmRplyMk id="{BC5E51F0-9FA5-4FBB-96F2-E0385FF19BD1}"/>
                </pc2:cmRplyMkLst>
              </pc226:cmRplyChg>
            </pc226:cmChg>
          </p:ext>
        </pc:extLst>
      </pc:sldChg>
    </pc:docChg>
  </pc:docChgLst>
  <pc:docChgLst>
    <pc:chgData name="Liz Sommerville" userId="S::elizabeth.sommerville@educationscotland.gov.scot::2f7e0dbb-a0ac-4dfe-a131-6a892135118a" providerId="AD" clId="Web-{B068AA8B-D5D8-5874-8A76-C722DBB7F5D8}"/>
    <pc:docChg chg="modSld">
      <pc:chgData name="Liz Sommerville" userId="S::elizabeth.sommerville@educationscotland.gov.scot::2f7e0dbb-a0ac-4dfe-a131-6a892135118a" providerId="AD" clId="Web-{B068AA8B-D5D8-5874-8A76-C722DBB7F5D8}" dt="2024-04-10T10:43:09.371" v="4"/>
      <pc:docMkLst>
        <pc:docMk/>
      </pc:docMkLst>
      <pc:sldChg chg="modSp addCm">
        <pc:chgData name="Liz Sommerville" userId="S::elizabeth.sommerville@educationscotland.gov.scot::2f7e0dbb-a0ac-4dfe-a131-6a892135118a" providerId="AD" clId="Web-{B068AA8B-D5D8-5874-8A76-C722DBB7F5D8}" dt="2024-04-10T10:42:48.495" v="3"/>
        <pc:sldMkLst>
          <pc:docMk/>
          <pc:sldMk cId="2170206183" sldId="313"/>
        </pc:sldMkLst>
        <pc:spChg chg="mod">
          <ac:chgData name="Liz Sommerville" userId="S::elizabeth.sommerville@educationscotland.gov.scot::2f7e0dbb-a0ac-4dfe-a131-6a892135118a" providerId="AD" clId="Web-{B068AA8B-D5D8-5874-8A76-C722DBB7F5D8}" dt="2024-04-10T10:42:31.526" v="1" actId="1076"/>
          <ac:spMkLst>
            <pc:docMk/>
            <pc:sldMk cId="2170206183" sldId="313"/>
            <ac:spMk id="4" creationId="{00000000-0000-0000-0000-000000000000}"/>
          </ac:spMkLst>
        </pc:spChg>
        <pc:spChg chg="mod">
          <ac:chgData name="Liz Sommerville" userId="S::elizabeth.sommerville@educationscotland.gov.scot::2f7e0dbb-a0ac-4dfe-a131-6a892135118a" providerId="AD" clId="Web-{B068AA8B-D5D8-5874-8A76-C722DBB7F5D8}" dt="2024-04-10T10:42:36.729" v="2" actId="1076"/>
          <ac:spMkLst>
            <pc:docMk/>
            <pc:sldMk cId="2170206183" sldId="313"/>
            <ac:spMk id="5" creationId="{00000000-0000-0000-0000-000000000000}"/>
          </ac:spMkLst>
        </pc:spChg>
        <pc:extLst>
          <p:ext xmlns:p="http://schemas.openxmlformats.org/presentationml/2006/main" uri="{D6D511B9-2390-475A-947B-AFAB55BFBCF1}">
            <pc226:cmChg xmlns:pc226="http://schemas.microsoft.com/office/powerpoint/2022/06/main/command" chg="add">
              <pc226:chgData name="Liz Sommerville" userId="S::elizabeth.sommerville@educationscotland.gov.scot::2f7e0dbb-a0ac-4dfe-a131-6a892135118a" providerId="AD" clId="Web-{B068AA8B-D5D8-5874-8A76-C722DBB7F5D8}" dt="2024-04-10T10:42:48.495" v="3"/>
              <pc2:cmMkLst xmlns:pc2="http://schemas.microsoft.com/office/powerpoint/2019/9/main/command">
                <pc:docMk/>
                <pc:sldMk cId="2170206183" sldId="313"/>
                <pc2:cmMk id="{EC29DAFE-636A-4687-875D-E1F7CBFB1C54}"/>
              </pc2:cmMkLst>
            </pc226:cmChg>
          </p:ext>
        </pc:extLst>
      </pc:sldChg>
      <pc:sldChg chg="addCm modCm">
        <pc:chgData name="Liz Sommerville" userId="S::elizabeth.sommerville@educationscotland.gov.scot::2f7e0dbb-a0ac-4dfe-a131-6a892135118a" providerId="AD" clId="Web-{B068AA8B-D5D8-5874-8A76-C722DBB7F5D8}" dt="2024-04-10T10:43:09.371" v="4"/>
        <pc:sldMkLst>
          <pc:docMk/>
          <pc:sldMk cId="3360461891" sldId="316"/>
        </pc:sldMkLst>
        <pc:extLst>
          <p:ext xmlns:p="http://schemas.openxmlformats.org/presentationml/2006/main" uri="{D6D511B9-2390-475A-947B-AFAB55BFBCF1}">
            <pc226:cmChg xmlns:pc226="http://schemas.microsoft.com/office/powerpoint/2022/06/main/command" chg="add">
              <pc226:chgData name="Liz Sommerville" userId="S::elizabeth.sommerville@educationscotland.gov.scot::2f7e0dbb-a0ac-4dfe-a131-6a892135118a" providerId="AD" clId="Web-{B068AA8B-D5D8-5874-8A76-C722DBB7F5D8}" dt="2024-04-10T10:43:09.371" v="4"/>
              <pc2:cmMkLst xmlns:pc2="http://schemas.microsoft.com/office/powerpoint/2019/9/main/command">
                <pc:docMk/>
                <pc:sldMk cId="3360461891" sldId="316"/>
                <pc2:cmMk id="{3FAE730D-D483-4D05-BC2C-5C1F54E228BF}"/>
              </pc2:cmMkLst>
              <pc226:cmRplyChg chg="add">
                <pc226:chgData name="Liz Sommerville" userId="S::elizabeth.sommerville@educationscotland.gov.scot::2f7e0dbb-a0ac-4dfe-a131-6a892135118a" providerId="AD" clId="Web-{B068AA8B-D5D8-5874-8A76-C722DBB7F5D8}" dt="2024-04-10T10:43:09.371" v="4"/>
                <pc2:cmRplyMkLst xmlns:pc2="http://schemas.microsoft.com/office/powerpoint/2019/9/main/command">
                  <pc:docMk/>
                  <pc:sldMk cId="3360461891" sldId="316"/>
                  <pc2:cmMk id="{3FAE730D-D483-4D05-BC2C-5C1F54E228BF}"/>
                  <pc2:cmRplyMk id="{8A7812B2-5435-49C2-9DEF-E6B1C5D741BB}"/>
                </pc2:cmRplyMkLst>
              </pc226:cmRplyChg>
            </pc226:cmChg>
          </p:ext>
        </pc:extLst>
      </pc:sldChg>
    </pc:docChg>
  </pc:docChgLst>
  <pc:docChgLst>
    <pc:chgData name="Michael Halbert" userId="df777a5f-0442-48e1-9aae-d2a96e273939" providerId="ADAL" clId="{47C10EC5-AA53-4CA6-9A4F-6FF1568E5980}"/>
    <pc:docChg chg="modSld">
      <pc:chgData name="Michael Halbert" userId="df777a5f-0442-48e1-9aae-d2a96e273939" providerId="ADAL" clId="{47C10EC5-AA53-4CA6-9A4F-6FF1568E5980}" dt="2024-04-18T15:14:25.303" v="25" actId="20577"/>
      <pc:docMkLst>
        <pc:docMk/>
      </pc:docMkLst>
      <pc:sldChg chg="modSp mod">
        <pc:chgData name="Michael Halbert" userId="df777a5f-0442-48e1-9aae-d2a96e273939" providerId="ADAL" clId="{47C10EC5-AA53-4CA6-9A4F-6FF1568E5980}" dt="2024-04-09T15:14:06.684" v="6" actId="20577"/>
        <pc:sldMkLst>
          <pc:docMk/>
          <pc:sldMk cId="3880818203" sldId="260"/>
        </pc:sldMkLst>
        <pc:spChg chg="mod">
          <ac:chgData name="Michael Halbert" userId="df777a5f-0442-48e1-9aae-d2a96e273939" providerId="ADAL" clId="{47C10EC5-AA53-4CA6-9A4F-6FF1568E5980}" dt="2024-04-09T15:14:06.684" v="6" actId="20577"/>
          <ac:spMkLst>
            <pc:docMk/>
            <pc:sldMk cId="3880818203" sldId="260"/>
            <ac:spMk id="4" creationId="{CA5997E3-78CA-A727-144A-6609DA2626C7}"/>
          </ac:spMkLst>
        </pc:spChg>
      </pc:sldChg>
      <pc:sldChg chg="addCm">
        <pc:chgData name="Michael Halbert" userId="df777a5f-0442-48e1-9aae-d2a96e273939" providerId="ADAL" clId="{47C10EC5-AA53-4CA6-9A4F-6FF1568E5980}" dt="2024-04-09T15:20:47.594" v="10"/>
        <pc:sldMkLst>
          <pc:docMk/>
          <pc:sldMk cId="2375370055" sldId="264"/>
        </pc:sldMkLst>
        <pc:extLst>
          <p:ext xmlns:p="http://schemas.openxmlformats.org/presentationml/2006/main" uri="{D6D511B9-2390-475A-947B-AFAB55BFBCF1}">
            <pc226:cmChg xmlns:pc226="http://schemas.microsoft.com/office/powerpoint/2022/06/main/command" chg="add">
              <pc226:chgData name="Michael Halbert" userId="df777a5f-0442-48e1-9aae-d2a96e273939" providerId="ADAL" clId="{47C10EC5-AA53-4CA6-9A4F-6FF1568E5980}" dt="2024-04-09T15:20:47.594" v="10"/>
              <pc2:cmMkLst xmlns:pc2="http://schemas.microsoft.com/office/powerpoint/2019/9/main/command">
                <pc:docMk/>
                <pc:sldMk cId="2375370055" sldId="264"/>
                <pc2:cmMk id="{F3909C0B-B3D7-4010-8218-E54A325AF9FC}"/>
              </pc2:cmMkLst>
            </pc226:cmChg>
          </p:ext>
        </pc:extLst>
      </pc:sldChg>
      <pc:sldChg chg="addCm">
        <pc:chgData name="Michael Halbert" userId="df777a5f-0442-48e1-9aae-d2a96e273939" providerId="ADAL" clId="{47C10EC5-AA53-4CA6-9A4F-6FF1568E5980}" dt="2024-04-09T15:21:05.374" v="11"/>
        <pc:sldMkLst>
          <pc:docMk/>
          <pc:sldMk cId="1569369832" sldId="265"/>
        </pc:sldMkLst>
        <pc:extLst>
          <p:ext xmlns:p="http://schemas.openxmlformats.org/presentationml/2006/main" uri="{D6D511B9-2390-475A-947B-AFAB55BFBCF1}">
            <pc226:cmChg xmlns:pc226="http://schemas.microsoft.com/office/powerpoint/2022/06/main/command" chg="add">
              <pc226:chgData name="Michael Halbert" userId="df777a5f-0442-48e1-9aae-d2a96e273939" providerId="ADAL" clId="{47C10EC5-AA53-4CA6-9A4F-6FF1568E5980}" dt="2024-04-09T15:21:05.374" v="11"/>
              <pc2:cmMkLst xmlns:pc2="http://schemas.microsoft.com/office/powerpoint/2019/9/main/command">
                <pc:docMk/>
                <pc:sldMk cId="1569369832" sldId="265"/>
                <pc2:cmMk id="{93EDC465-A859-4125-A96A-F577959DBF6B}"/>
              </pc2:cmMkLst>
            </pc226:cmChg>
          </p:ext>
        </pc:extLst>
      </pc:sldChg>
      <pc:sldChg chg="modNotesTx">
        <pc:chgData name="Michael Halbert" userId="df777a5f-0442-48e1-9aae-d2a96e273939" providerId="ADAL" clId="{47C10EC5-AA53-4CA6-9A4F-6FF1568E5980}" dt="2024-04-09T15:24:43.528" v="15" actId="20577"/>
        <pc:sldMkLst>
          <pc:docMk/>
          <pc:sldMk cId="2365768504" sldId="268"/>
        </pc:sldMkLst>
      </pc:sldChg>
      <pc:sldChg chg="modSp mod">
        <pc:chgData name="Michael Halbert" userId="df777a5f-0442-48e1-9aae-d2a96e273939" providerId="ADAL" clId="{47C10EC5-AA53-4CA6-9A4F-6FF1568E5980}" dt="2024-04-09T15:11:11.616" v="0" actId="1076"/>
        <pc:sldMkLst>
          <pc:docMk/>
          <pc:sldMk cId="2041632214" sldId="290"/>
        </pc:sldMkLst>
        <pc:picChg chg="mod">
          <ac:chgData name="Michael Halbert" userId="df777a5f-0442-48e1-9aae-d2a96e273939" providerId="ADAL" clId="{47C10EC5-AA53-4CA6-9A4F-6FF1568E5980}" dt="2024-04-09T15:11:11.616" v="0" actId="1076"/>
          <ac:picMkLst>
            <pc:docMk/>
            <pc:sldMk cId="2041632214" sldId="290"/>
            <ac:picMk id="17" creationId="{EA83D6BB-B967-C10F-BA9F-40AD54824BD1}"/>
          </ac:picMkLst>
        </pc:picChg>
      </pc:sldChg>
      <pc:sldChg chg="modNotesTx">
        <pc:chgData name="Michael Halbert" userId="df777a5f-0442-48e1-9aae-d2a96e273939" providerId="ADAL" clId="{47C10EC5-AA53-4CA6-9A4F-6FF1568E5980}" dt="2024-04-09T15:15:29.245" v="9" actId="20577"/>
        <pc:sldMkLst>
          <pc:docMk/>
          <pc:sldMk cId="2483683155" sldId="291"/>
        </pc:sldMkLst>
      </pc:sldChg>
      <pc:sldChg chg="addCm">
        <pc:chgData name="Michael Halbert" userId="df777a5f-0442-48e1-9aae-d2a96e273939" providerId="ADAL" clId="{47C10EC5-AA53-4CA6-9A4F-6FF1568E5980}" dt="2024-04-09T15:23:21.418" v="13"/>
        <pc:sldMkLst>
          <pc:docMk/>
          <pc:sldMk cId="2906578666" sldId="292"/>
        </pc:sldMkLst>
        <pc:extLst>
          <p:ext xmlns:p="http://schemas.openxmlformats.org/presentationml/2006/main" uri="{D6D511B9-2390-475A-947B-AFAB55BFBCF1}">
            <pc226:cmChg xmlns:pc226="http://schemas.microsoft.com/office/powerpoint/2022/06/main/command" chg="add">
              <pc226:chgData name="Michael Halbert" userId="df777a5f-0442-48e1-9aae-d2a96e273939" providerId="ADAL" clId="{47C10EC5-AA53-4CA6-9A4F-6FF1568E5980}" dt="2024-04-09T15:23:21.418" v="13"/>
              <pc2:cmMkLst xmlns:pc2="http://schemas.microsoft.com/office/powerpoint/2019/9/main/command">
                <pc:docMk/>
                <pc:sldMk cId="2906578666" sldId="292"/>
                <pc2:cmMk id="{84A53AA5-DA34-4405-B460-C159AAB4F3B3}"/>
              </pc2:cmMkLst>
            </pc226:cmChg>
          </p:ext>
        </pc:extLst>
      </pc:sldChg>
      <pc:sldChg chg="modNotesTx">
        <pc:chgData name="Michael Halbert" userId="df777a5f-0442-48e1-9aae-d2a96e273939" providerId="ADAL" clId="{47C10EC5-AA53-4CA6-9A4F-6FF1568E5980}" dt="2024-04-09T15:27:00.961" v="21" actId="20577"/>
        <pc:sldMkLst>
          <pc:docMk/>
          <pc:sldMk cId="1927895842" sldId="297"/>
        </pc:sldMkLst>
      </pc:sldChg>
      <pc:sldChg chg="addCm">
        <pc:chgData name="Michael Halbert" userId="df777a5f-0442-48e1-9aae-d2a96e273939" providerId="ADAL" clId="{47C10EC5-AA53-4CA6-9A4F-6FF1568E5980}" dt="2024-04-09T15:21:43.084" v="12"/>
        <pc:sldMkLst>
          <pc:docMk/>
          <pc:sldMk cId="3339605933" sldId="306"/>
        </pc:sldMkLst>
        <pc:extLst>
          <p:ext xmlns:p="http://schemas.openxmlformats.org/presentationml/2006/main" uri="{D6D511B9-2390-475A-947B-AFAB55BFBCF1}">
            <pc226:cmChg xmlns:pc226="http://schemas.microsoft.com/office/powerpoint/2022/06/main/command" chg="add">
              <pc226:chgData name="Michael Halbert" userId="df777a5f-0442-48e1-9aae-d2a96e273939" providerId="ADAL" clId="{47C10EC5-AA53-4CA6-9A4F-6FF1568E5980}" dt="2024-04-09T15:21:43.084" v="12"/>
              <pc2:cmMkLst xmlns:pc2="http://schemas.microsoft.com/office/powerpoint/2019/9/main/command">
                <pc:docMk/>
                <pc:sldMk cId="3339605933" sldId="306"/>
                <pc2:cmMk id="{A4304612-68C1-4167-A98A-B19A805A2B7E}"/>
              </pc2:cmMkLst>
            </pc226:cmChg>
          </p:ext>
        </pc:extLst>
      </pc:sldChg>
      <pc:sldChg chg="modNotesTx">
        <pc:chgData name="Michael Halbert" userId="df777a5f-0442-48e1-9aae-d2a96e273939" providerId="ADAL" clId="{47C10EC5-AA53-4CA6-9A4F-6FF1568E5980}" dt="2024-04-09T15:32:54.446" v="24" actId="20577"/>
        <pc:sldMkLst>
          <pc:docMk/>
          <pc:sldMk cId="3100828320" sldId="308"/>
        </pc:sldMkLst>
      </pc:sldChg>
      <pc:sldChg chg="modSp mod">
        <pc:chgData name="Michael Halbert" userId="df777a5f-0442-48e1-9aae-d2a96e273939" providerId="ADAL" clId="{47C10EC5-AA53-4CA6-9A4F-6FF1568E5980}" dt="2024-04-18T15:14:25.303" v="25" actId="20577"/>
        <pc:sldMkLst>
          <pc:docMk/>
          <pc:sldMk cId="2170206183" sldId="313"/>
        </pc:sldMkLst>
        <pc:spChg chg="mod">
          <ac:chgData name="Michael Halbert" userId="df777a5f-0442-48e1-9aae-d2a96e273939" providerId="ADAL" clId="{47C10EC5-AA53-4CA6-9A4F-6FF1568E5980}" dt="2024-04-18T15:14:25.303" v="25" actId="20577"/>
          <ac:spMkLst>
            <pc:docMk/>
            <pc:sldMk cId="2170206183" sldId="313"/>
            <ac:spMk id="5" creationId="{00000000-0000-0000-0000-000000000000}"/>
          </ac:spMkLst>
        </pc:spChg>
      </pc:sldChg>
      <pc:sldChg chg="addCm">
        <pc:chgData name="Michael Halbert" userId="df777a5f-0442-48e1-9aae-d2a96e273939" providerId="ADAL" clId="{47C10EC5-AA53-4CA6-9A4F-6FF1568E5980}" dt="2024-04-09T15:28:34.759" v="22"/>
        <pc:sldMkLst>
          <pc:docMk/>
          <pc:sldMk cId="2154585161" sldId="317"/>
        </pc:sldMkLst>
        <pc:extLst>
          <p:ext xmlns:p="http://schemas.openxmlformats.org/presentationml/2006/main" uri="{D6D511B9-2390-475A-947B-AFAB55BFBCF1}">
            <pc226:cmChg xmlns:pc226="http://schemas.microsoft.com/office/powerpoint/2022/06/main/command" chg="add">
              <pc226:chgData name="Michael Halbert" userId="df777a5f-0442-48e1-9aae-d2a96e273939" providerId="ADAL" clId="{47C10EC5-AA53-4CA6-9A4F-6FF1568E5980}" dt="2024-04-09T15:28:34.759" v="22"/>
              <pc2:cmMkLst xmlns:pc2="http://schemas.microsoft.com/office/powerpoint/2019/9/main/command">
                <pc:docMk/>
                <pc:sldMk cId="2154585161" sldId="317"/>
                <pc2:cmMk id="{6269BBF0-BC57-4835-8484-E2C03EFC8D0D}"/>
              </pc2:cmMkLst>
            </pc226:cmChg>
          </p:ext>
        </pc:extLst>
      </pc:sldChg>
      <pc:sldChg chg="modNotesTx">
        <pc:chgData name="Michael Halbert" userId="df777a5f-0442-48e1-9aae-d2a96e273939" providerId="ADAL" clId="{47C10EC5-AA53-4CA6-9A4F-6FF1568E5980}" dt="2024-04-09T15:11:37.359" v="1" actId="20577"/>
        <pc:sldMkLst>
          <pc:docMk/>
          <pc:sldMk cId="4280439262" sldId="318"/>
        </pc:sldMkLst>
      </pc:sldChg>
    </pc:docChg>
  </pc:docChgLst>
  <pc:docChgLst>
    <pc:chgData name="Phil Neill" userId="S::phil.neill@educationscotland.gov.scot::4b36eeed-3cc2-4425-b260-b73cfaa414ee" providerId="AD" clId="Web-{1C50C0D1-1B81-2049-D97C-ACE577042FEA}"/>
    <pc:docChg chg="mod modSld sldOrd">
      <pc:chgData name="Phil Neill" userId="S::phil.neill@educationscotland.gov.scot::4b36eeed-3cc2-4425-b260-b73cfaa414ee" providerId="AD" clId="Web-{1C50C0D1-1B81-2049-D97C-ACE577042FEA}" dt="2024-04-17T14:00:40.505" v="105"/>
      <pc:docMkLst>
        <pc:docMk/>
      </pc:docMkLst>
      <pc:sldChg chg="modSp">
        <pc:chgData name="Phil Neill" userId="S::phil.neill@educationscotland.gov.scot::4b36eeed-3cc2-4425-b260-b73cfaa414ee" providerId="AD" clId="Web-{1C50C0D1-1B81-2049-D97C-ACE577042FEA}" dt="2024-04-17T13:49:46.931" v="6" actId="20577"/>
        <pc:sldMkLst>
          <pc:docMk/>
          <pc:sldMk cId="2375370055" sldId="264"/>
        </pc:sldMkLst>
        <pc:spChg chg="mod">
          <ac:chgData name="Phil Neill" userId="S::phil.neill@educationscotland.gov.scot::4b36eeed-3cc2-4425-b260-b73cfaa414ee" providerId="AD" clId="Web-{1C50C0D1-1B81-2049-D97C-ACE577042FEA}" dt="2024-04-17T13:49:46.931" v="6" actId="20577"/>
          <ac:spMkLst>
            <pc:docMk/>
            <pc:sldMk cId="2375370055" sldId="264"/>
            <ac:spMk id="6" creationId="{7F82F09B-E377-EA6C-95AE-5971FA2621D3}"/>
          </ac:spMkLst>
        </pc:spChg>
      </pc:sldChg>
      <pc:sldChg chg="modSp modCm">
        <pc:chgData name="Phil Neill" userId="S::phil.neill@educationscotland.gov.scot::4b36eeed-3cc2-4425-b260-b73cfaa414ee" providerId="AD" clId="Web-{1C50C0D1-1B81-2049-D97C-ACE577042FEA}" dt="2024-04-17T13:51:54.683" v="31"/>
        <pc:sldMkLst>
          <pc:docMk/>
          <pc:sldMk cId="1569369832" sldId="265"/>
        </pc:sldMkLst>
        <pc:spChg chg="mod">
          <ac:chgData name="Phil Neill" userId="S::phil.neill@educationscotland.gov.scot::4b36eeed-3cc2-4425-b260-b73cfaa414ee" providerId="AD" clId="Web-{1C50C0D1-1B81-2049-D97C-ACE577042FEA}" dt="2024-04-17T13:51:47.480" v="29" actId="1076"/>
          <ac:spMkLst>
            <pc:docMk/>
            <pc:sldMk cId="1569369832" sldId="265"/>
            <ac:spMk id="2" creationId="{7C8C0498-07E8-9490-2E93-D250A6924BEB}"/>
          </ac:spMkLst>
        </pc:spChg>
        <pc:spChg chg="mod">
          <ac:chgData name="Phil Neill" userId="S::phil.neill@educationscotland.gov.scot::4b36eeed-3cc2-4425-b260-b73cfaa414ee" providerId="AD" clId="Web-{1C50C0D1-1B81-2049-D97C-ACE577042FEA}" dt="2024-04-17T13:51:34.292" v="27" actId="20577"/>
          <ac:spMkLst>
            <pc:docMk/>
            <pc:sldMk cId="1569369832" sldId="265"/>
            <ac:spMk id="6" creationId="{4BBCA1E9-3FE2-8DD9-67F2-E7236C2F60D7}"/>
          </ac:spMkLst>
        </pc:spChg>
        <pc:extLst>
          <p:ext xmlns:p="http://schemas.openxmlformats.org/presentationml/2006/main" uri="{D6D511B9-2390-475A-947B-AFAB55BFBCF1}">
            <pc226:cmChg xmlns:pc226="http://schemas.microsoft.com/office/powerpoint/2022/06/main/command" chg="mod modRxn">
              <pc226:chgData name="Phil Neill" userId="S::phil.neill@educationscotland.gov.scot::4b36eeed-3cc2-4425-b260-b73cfaa414ee" providerId="AD" clId="Web-{1C50C0D1-1B81-2049-D97C-ACE577042FEA}" dt="2024-04-17T13:51:54.683" v="31"/>
              <pc2:cmMkLst xmlns:pc2="http://schemas.microsoft.com/office/powerpoint/2019/9/main/command">
                <pc:docMk/>
                <pc:sldMk cId="1569369832" sldId="265"/>
                <pc2:cmMk id="{93EDC465-A859-4125-A96A-F577959DBF6B}"/>
              </pc2:cmMkLst>
            </pc226:cmChg>
          </p:ext>
        </pc:extLst>
      </pc:sldChg>
      <pc:sldChg chg="modSp addCm">
        <pc:chgData name="Phil Neill" userId="S::phil.neill@educationscotland.gov.scot::4b36eeed-3cc2-4425-b260-b73cfaa414ee" providerId="AD" clId="Web-{1C50C0D1-1B81-2049-D97C-ACE577042FEA}" dt="2024-04-17T13:54:23.623" v="40"/>
        <pc:sldMkLst>
          <pc:docMk/>
          <pc:sldMk cId="3912066118" sldId="267"/>
        </pc:sldMkLst>
        <pc:spChg chg="mod">
          <ac:chgData name="Phil Neill" userId="S::phil.neill@educationscotland.gov.scot::4b36eeed-3cc2-4425-b260-b73cfaa414ee" providerId="AD" clId="Web-{1C50C0D1-1B81-2049-D97C-ACE577042FEA}" dt="2024-04-17T13:53:28.044" v="36" actId="1076"/>
          <ac:spMkLst>
            <pc:docMk/>
            <pc:sldMk cId="3912066118" sldId="267"/>
            <ac:spMk id="8" creationId="{AA3BEB69-FC5B-42D6-DEAE-3577C8DF4511}"/>
          </ac:spMkLst>
        </pc:spChg>
        <pc:spChg chg="mod">
          <ac:chgData name="Phil Neill" userId="S::phil.neill@educationscotland.gov.scot::4b36eeed-3cc2-4425-b260-b73cfaa414ee" providerId="AD" clId="Web-{1C50C0D1-1B81-2049-D97C-ACE577042FEA}" dt="2024-04-17T13:53:36.576" v="39" actId="20577"/>
          <ac:spMkLst>
            <pc:docMk/>
            <pc:sldMk cId="3912066118" sldId="267"/>
            <ac:spMk id="10" creationId="{5AC8F700-74F8-5CE5-2799-CB497DA65DA8}"/>
          </ac:spMkLst>
        </pc:spChg>
        <pc:extLst>
          <p:ext xmlns:p="http://schemas.openxmlformats.org/presentationml/2006/main" uri="{D6D511B9-2390-475A-947B-AFAB55BFBCF1}">
            <pc226:cmChg xmlns:pc226="http://schemas.microsoft.com/office/powerpoint/2022/06/main/command" chg="add">
              <pc226:chgData name="Phil Neill" userId="S::phil.neill@educationscotland.gov.scot::4b36eeed-3cc2-4425-b260-b73cfaa414ee" providerId="AD" clId="Web-{1C50C0D1-1B81-2049-D97C-ACE577042FEA}" dt="2024-04-17T13:54:23.623" v="40"/>
              <pc2:cmMkLst xmlns:pc2="http://schemas.microsoft.com/office/powerpoint/2019/9/main/command">
                <pc:docMk/>
                <pc:sldMk cId="3912066118" sldId="267"/>
                <pc2:cmMk id="{6A1749E5-D1AF-4BFF-AEBD-96AE616B8479}"/>
              </pc2:cmMkLst>
            </pc226:cmChg>
          </p:ext>
        </pc:extLst>
      </pc:sldChg>
      <pc:sldChg chg="modSp modCm">
        <pc:chgData name="Phil Neill" userId="S::phil.neill@educationscotland.gov.scot::4b36eeed-3cc2-4425-b260-b73cfaa414ee" providerId="AD" clId="Web-{1C50C0D1-1B81-2049-D97C-ACE577042FEA}" dt="2024-04-17T13:55:33.937" v="44"/>
        <pc:sldMkLst>
          <pc:docMk/>
          <pc:sldMk cId="2906578666" sldId="292"/>
        </pc:sldMkLst>
        <pc:spChg chg="mod">
          <ac:chgData name="Phil Neill" userId="S::phil.neill@educationscotland.gov.scot::4b36eeed-3cc2-4425-b260-b73cfaa414ee" providerId="AD" clId="Web-{1C50C0D1-1B81-2049-D97C-ACE577042FEA}" dt="2024-04-17T13:55:01.889" v="42" actId="20577"/>
          <ac:spMkLst>
            <pc:docMk/>
            <pc:sldMk cId="2906578666" sldId="292"/>
            <ac:spMk id="8" creationId="{DF46E3A4-7573-EF1E-DAA8-25C234E8C965}"/>
          </ac:spMkLst>
        </pc:spChg>
        <pc:extLst>
          <p:ext xmlns:p="http://schemas.openxmlformats.org/presentationml/2006/main" uri="{D6D511B9-2390-475A-947B-AFAB55BFBCF1}">
            <pc226:cmChg xmlns:pc226="http://schemas.microsoft.com/office/powerpoint/2022/06/main/command" chg="mod modRxn">
              <pc226:chgData name="Phil Neill" userId="S::phil.neill@educationscotland.gov.scot::4b36eeed-3cc2-4425-b260-b73cfaa414ee" providerId="AD" clId="Web-{1C50C0D1-1B81-2049-D97C-ACE577042FEA}" dt="2024-04-17T13:55:33.937" v="44"/>
              <pc2:cmMkLst xmlns:pc2="http://schemas.microsoft.com/office/powerpoint/2019/9/main/command">
                <pc:docMk/>
                <pc:sldMk cId="2906578666" sldId="292"/>
                <pc2:cmMk id="{84A53AA5-DA34-4405-B460-C159AAB4F3B3}"/>
              </pc2:cmMkLst>
            </pc226:cmChg>
          </p:ext>
        </pc:extLst>
      </pc:sldChg>
      <pc:sldChg chg="modSp modCm">
        <pc:chgData name="Phil Neill" userId="S::phil.neill@educationscotland.gov.scot::4b36eeed-3cc2-4425-b260-b73cfaa414ee" providerId="AD" clId="Web-{1C50C0D1-1B81-2049-D97C-ACE577042FEA}" dt="2024-04-17T14:00:40.505" v="105"/>
        <pc:sldMkLst>
          <pc:docMk/>
          <pc:sldMk cId="2170206183" sldId="313"/>
        </pc:sldMkLst>
        <pc:spChg chg="mod">
          <ac:chgData name="Phil Neill" userId="S::phil.neill@educationscotland.gov.scot::4b36eeed-3cc2-4425-b260-b73cfaa414ee" providerId="AD" clId="Web-{1C50C0D1-1B81-2049-D97C-ACE577042FEA}" dt="2024-04-17T14:00:10.911" v="104" actId="20577"/>
          <ac:spMkLst>
            <pc:docMk/>
            <pc:sldMk cId="2170206183" sldId="313"/>
            <ac:spMk id="5" creationId="{00000000-0000-0000-0000-000000000000}"/>
          </ac:spMkLst>
        </pc:spChg>
        <pc:extLst>
          <p:ext xmlns:p="http://schemas.openxmlformats.org/presentationml/2006/main" uri="{D6D511B9-2390-475A-947B-AFAB55BFBCF1}">
            <pc226:cmChg xmlns:pc226="http://schemas.microsoft.com/office/powerpoint/2022/06/main/command" chg="">
              <pc226:chgData name="Phil Neill" userId="S::phil.neill@educationscotland.gov.scot::4b36eeed-3cc2-4425-b260-b73cfaa414ee" providerId="AD" clId="Web-{1C50C0D1-1B81-2049-D97C-ACE577042FEA}" dt="2024-04-17T14:00:40.505" v="105"/>
              <pc2:cmMkLst xmlns:pc2="http://schemas.microsoft.com/office/powerpoint/2019/9/main/command">
                <pc:docMk/>
                <pc:sldMk cId="2170206183" sldId="313"/>
                <pc2:cmMk id="{EC29DAFE-636A-4687-875D-E1F7CBFB1C54}"/>
              </pc2:cmMkLst>
              <pc226:cmRplyChg chg="add">
                <pc226:chgData name="Phil Neill" userId="S::phil.neill@educationscotland.gov.scot::4b36eeed-3cc2-4425-b260-b73cfaa414ee" providerId="AD" clId="Web-{1C50C0D1-1B81-2049-D97C-ACE577042FEA}" dt="2024-04-17T14:00:40.505" v="105"/>
                <pc2:cmRplyMkLst xmlns:pc2="http://schemas.microsoft.com/office/powerpoint/2019/9/main/command">
                  <pc:docMk/>
                  <pc:sldMk cId="2170206183" sldId="313"/>
                  <pc2:cmMk id="{EC29DAFE-636A-4687-875D-E1F7CBFB1C54}"/>
                  <pc2:cmRplyMk id="{5A55CB36-0201-476D-9D09-B670ECB271EE}"/>
                </pc2:cmRplyMkLst>
              </pc226:cmRplyChg>
            </pc226:cmChg>
          </p:ext>
        </pc:extLst>
      </pc:sldChg>
      <pc:sldChg chg="ord modNotes">
        <pc:chgData name="Phil Neill" userId="S::phil.neill@educationscotland.gov.scot::4b36eeed-3cc2-4425-b260-b73cfaa414ee" providerId="AD" clId="Web-{1C50C0D1-1B81-2049-D97C-ACE577042FEA}" dt="2024-04-17T13:56:00.656" v="47"/>
        <pc:sldMkLst>
          <pc:docMk/>
          <pc:sldMk cId="3360461891" sldId="316"/>
        </pc:sldMkLst>
      </pc:sldChg>
      <pc:sldChg chg="modCm modNotes">
        <pc:chgData name="Phil Neill" userId="S::phil.neill@educationscotland.gov.scot::4b36eeed-3cc2-4425-b260-b73cfaa414ee" providerId="AD" clId="Web-{1C50C0D1-1B81-2049-D97C-ACE577042FEA}" dt="2024-04-17T13:59:27.035" v="91"/>
        <pc:sldMkLst>
          <pc:docMk/>
          <pc:sldMk cId="2154585161" sldId="317"/>
        </pc:sldMkLst>
        <pc:extLst>
          <p:ext xmlns:p="http://schemas.openxmlformats.org/presentationml/2006/main" uri="{D6D511B9-2390-475A-947B-AFAB55BFBCF1}">
            <pc226:cmChg xmlns:pc226="http://schemas.microsoft.com/office/powerpoint/2022/06/main/command" chg="">
              <pc226:chgData name="Phil Neill" userId="S::phil.neill@educationscotland.gov.scot::4b36eeed-3cc2-4425-b260-b73cfaa414ee" providerId="AD" clId="Web-{1C50C0D1-1B81-2049-D97C-ACE577042FEA}" dt="2024-04-17T13:59:22.347" v="90"/>
              <pc2:cmMkLst xmlns:pc2="http://schemas.microsoft.com/office/powerpoint/2019/9/main/command">
                <pc:docMk/>
                <pc:sldMk cId="2154585161" sldId="317"/>
                <pc2:cmMk id="{6269BBF0-BC57-4835-8484-E2C03EFC8D0D}"/>
              </pc2:cmMkLst>
              <pc226:cmRplyChg chg="add">
                <pc226:chgData name="Phil Neill" userId="S::phil.neill@educationscotland.gov.scot::4b36eeed-3cc2-4425-b260-b73cfaa414ee" providerId="AD" clId="Web-{1C50C0D1-1B81-2049-D97C-ACE577042FEA}" dt="2024-04-17T13:59:22.347" v="90"/>
                <pc2:cmRplyMkLst xmlns:pc2="http://schemas.microsoft.com/office/powerpoint/2019/9/main/command">
                  <pc:docMk/>
                  <pc:sldMk cId="2154585161" sldId="317"/>
                  <pc2:cmMk id="{6269BBF0-BC57-4835-8484-E2C03EFC8D0D}"/>
                  <pc2:cmRplyMk id="{9758BEC6-FE38-4E98-8886-22422A27CD21}"/>
                </pc2:cmRplyMkLst>
              </pc226:cmRplyChg>
            </pc226:cmChg>
          </p:ext>
        </pc:extLst>
      </pc:sldChg>
    </pc:docChg>
  </pc:docChgLst>
  <pc:docChgLst>
    <pc:chgData name="Liz Sommerville" userId="S::elizabeth.sommerville@educationscotland.gov.scot::2f7e0dbb-a0ac-4dfe-a131-6a892135118a" providerId="AD" clId="Web-{3194E5F7-4C4D-DDB8-8DA9-5120A26CEAA9}"/>
    <pc:docChg chg="modSld">
      <pc:chgData name="Liz Sommerville" userId="S::elizabeth.sommerville@educationscotland.gov.scot::2f7e0dbb-a0ac-4dfe-a131-6a892135118a" providerId="AD" clId="Web-{3194E5F7-4C4D-DDB8-8DA9-5120A26CEAA9}" dt="2024-04-10T10:36:23.924" v="5"/>
      <pc:docMkLst>
        <pc:docMk/>
      </pc:docMkLst>
      <pc:sldChg chg="modSp">
        <pc:chgData name="Liz Sommerville" userId="S::elizabeth.sommerville@educationscotland.gov.scot::2f7e0dbb-a0ac-4dfe-a131-6a892135118a" providerId="AD" clId="Web-{3194E5F7-4C4D-DDB8-8DA9-5120A26CEAA9}" dt="2024-04-10T10:36:23.924" v="5"/>
        <pc:sldMkLst>
          <pc:docMk/>
          <pc:sldMk cId="2170206183" sldId="313"/>
        </pc:sldMkLst>
        <pc:spChg chg="mod">
          <ac:chgData name="Liz Sommerville" userId="S::elizabeth.sommerville@educationscotland.gov.scot::2f7e0dbb-a0ac-4dfe-a131-6a892135118a" providerId="AD" clId="Web-{3194E5F7-4C4D-DDB8-8DA9-5120A26CEAA9}" dt="2024-04-10T10:36:23.924" v="5"/>
          <ac:spMkLst>
            <pc:docMk/>
            <pc:sldMk cId="2170206183" sldId="313"/>
            <ac:spMk id="4" creationId="{00000000-0000-0000-0000-000000000000}"/>
          </ac:spMkLst>
        </pc:spChg>
      </pc:sldChg>
      <pc:sldChg chg="modSp">
        <pc:chgData name="Liz Sommerville" userId="S::elizabeth.sommerville@educationscotland.gov.scot::2f7e0dbb-a0ac-4dfe-a131-6a892135118a" providerId="AD" clId="Web-{3194E5F7-4C4D-DDB8-8DA9-5120A26CEAA9}" dt="2024-04-10T10:36:07.721" v="2"/>
        <pc:sldMkLst>
          <pc:docMk/>
          <pc:sldMk cId="3360461891" sldId="316"/>
        </pc:sldMkLst>
        <pc:spChg chg="mod">
          <ac:chgData name="Liz Sommerville" userId="S::elizabeth.sommerville@educationscotland.gov.scot::2f7e0dbb-a0ac-4dfe-a131-6a892135118a" providerId="AD" clId="Web-{3194E5F7-4C4D-DDB8-8DA9-5120A26CEAA9}" dt="2024-04-10T10:36:07.721" v="2"/>
          <ac:spMkLst>
            <pc:docMk/>
            <pc:sldMk cId="3360461891" sldId="316"/>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7B171F-EB8B-4CF6-A2D6-4B7B5ADE7A58}" type="doc">
      <dgm:prSet loTypeId="urn:microsoft.com/office/officeart/2008/layout/VerticalCurvedList" loCatId="list" qsTypeId="urn:microsoft.com/office/officeart/2005/8/quickstyle/simple3" qsCatId="simple" csTypeId="urn:microsoft.com/office/officeart/2005/8/colors/accent2_4" csCatId="accent2" phldr="1"/>
      <dgm:spPr/>
      <dgm:t>
        <a:bodyPr/>
        <a:lstStyle/>
        <a:p>
          <a:endParaRPr lang="en-GB"/>
        </a:p>
      </dgm:t>
    </dgm:pt>
    <dgm:pt modelId="{1A870F8E-1D1E-4281-BB5B-BA67A0D2C3CD}">
      <dgm:prSet phldrT="[Text]"/>
      <dgm:spPr/>
      <dgm:t>
        <a:bodyPr/>
        <a:lstStyle/>
        <a:p>
          <a:r>
            <a:rPr lang="en-GB" dirty="0"/>
            <a:t>National guidance and research</a:t>
          </a:r>
        </a:p>
      </dgm:t>
      <dgm:extLst>
        <a:ext uri="{E40237B7-FDA0-4F09-8148-C483321AD2D9}">
          <dgm14:cNvPr xmlns:dgm14="http://schemas.microsoft.com/office/drawing/2010/diagram" id="0" name="" descr="Smart artNational guidance and research&#10;Defining data processes&#10;Effective data processes&#10;Data systems&#10;Scenarios activity&#10;Reflection and feedback&#10;"/>
        </a:ext>
      </dgm:extLst>
    </dgm:pt>
    <dgm:pt modelId="{34498098-56E9-4626-AC2B-4DA1EAA61179}" type="parTrans" cxnId="{0E09FD26-BB5D-46CB-8E0A-F25C661EB249}">
      <dgm:prSet/>
      <dgm:spPr/>
      <dgm:t>
        <a:bodyPr/>
        <a:lstStyle/>
        <a:p>
          <a:endParaRPr lang="en-GB"/>
        </a:p>
      </dgm:t>
    </dgm:pt>
    <dgm:pt modelId="{A733424E-8E48-4099-9748-CA53694FC37D}" type="sibTrans" cxnId="{0E09FD26-BB5D-46CB-8E0A-F25C661EB249}">
      <dgm:prSet/>
      <dgm:spPr/>
      <dgm:t>
        <a:bodyPr/>
        <a:lstStyle/>
        <a:p>
          <a:endParaRPr lang="en-GB"/>
        </a:p>
      </dgm:t>
    </dgm:pt>
    <dgm:pt modelId="{B790341B-5831-47C8-B1B9-DA1CD817B1BD}">
      <dgm:prSet phldrT="[Text]"/>
      <dgm:spPr/>
      <dgm:t>
        <a:bodyPr/>
        <a:lstStyle/>
        <a:p>
          <a:r>
            <a:rPr lang="en-GB" dirty="0"/>
            <a:t>Defining data processes</a:t>
          </a:r>
        </a:p>
      </dgm:t>
      <dgm:extLst>
        <a:ext uri="{E40237B7-FDA0-4F09-8148-C483321AD2D9}">
          <dgm14:cNvPr xmlns:dgm14="http://schemas.microsoft.com/office/drawing/2010/diagram" id="0" name="" descr="Smart artNational guidance and research&#10;Defining data processes&#10;Effective data processes&#10;Data systems&#10;Scenarios activity&#10;Reflection and feedback&#10;"/>
        </a:ext>
      </dgm:extLst>
    </dgm:pt>
    <dgm:pt modelId="{D5EE7ED7-E48A-48EE-A08F-3E2020EAC63A}" type="parTrans" cxnId="{E5B4F2C6-7466-49C0-98A2-B0769DB539AE}">
      <dgm:prSet/>
      <dgm:spPr/>
      <dgm:t>
        <a:bodyPr/>
        <a:lstStyle/>
        <a:p>
          <a:endParaRPr lang="en-GB"/>
        </a:p>
      </dgm:t>
    </dgm:pt>
    <dgm:pt modelId="{5FF43768-0BBC-4FC5-A4E1-E2771ADBC7D2}" type="sibTrans" cxnId="{E5B4F2C6-7466-49C0-98A2-B0769DB539AE}">
      <dgm:prSet/>
      <dgm:spPr/>
      <dgm:t>
        <a:bodyPr/>
        <a:lstStyle/>
        <a:p>
          <a:endParaRPr lang="en-GB"/>
        </a:p>
      </dgm:t>
    </dgm:pt>
    <dgm:pt modelId="{2CDA3D51-41DC-4E39-A368-51E2E7A93007}">
      <dgm:prSet/>
      <dgm:spPr/>
      <dgm:t>
        <a:bodyPr/>
        <a:lstStyle/>
        <a:p>
          <a:r>
            <a:rPr lang="en-GB" dirty="0"/>
            <a:t>Effective</a:t>
          </a:r>
          <a:r>
            <a:rPr lang="en-GB" baseline="0" dirty="0"/>
            <a:t> data processes</a:t>
          </a:r>
          <a:endParaRPr lang="en-GB" dirty="0"/>
        </a:p>
      </dgm:t>
      <dgm:extLst>
        <a:ext uri="{E40237B7-FDA0-4F09-8148-C483321AD2D9}">
          <dgm14:cNvPr xmlns:dgm14="http://schemas.microsoft.com/office/drawing/2010/diagram" id="0" name="" descr="Smart artNational guidance and research&#10;Defining data processes&#10;Effective data processes&#10;Data systems&#10;Scenarios activity&#10;Reflection and feedback&#10;"/>
        </a:ext>
      </dgm:extLst>
    </dgm:pt>
    <dgm:pt modelId="{A2712563-4748-44B6-B9DE-5D2F5E64FA9A}" type="parTrans" cxnId="{A052FA6B-6953-4369-B3A2-575B70553420}">
      <dgm:prSet/>
      <dgm:spPr/>
      <dgm:t>
        <a:bodyPr/>
        <a:lstStyle/>
        <a:p>
          <a:endParaRPr lang="en-GB"/>
        </a:p>
      </dgm:t>
    </dgm:pt>
    <dgm:pt modelId="{26EC91DC-426A-49BF-B7A0-D1CF3457852F}" type="sibTrans" cxnId="{A052FA6B-6953-4369-B3A2-575B70553420}">
      <dgm:prSet/>
      <dgm:spPr/>
      <dgm:t>
        <a:bodyPr/>
        <a:lstStyle/>
        <a:p>
          <a:endParaRPr lang="en-GB"/>
        </a:p>
      </dgm:t>
    </dgm:pt>
    <dgm:pt modelId="{7B0AD926-90C7-41E4-A566-09DE22CEC021}">
      <dgm:prSet/>
      <dgm:spPr/>
      <dgm:t>
        <a:bodyPr/>
        <a:lstStyle/>
        <a:p>
          <a:r>
            <a:rPr lang="en-GB" dirty="0"/>
            <a:t>Data systems</a:t>
          </a:r>
        </a:p>
      </dgm:t>
      <dgm:extLst>
        <a:ext uri="{E40237B7-FDA0-4F09-8148-C483321AD2D9}">
          <dgm14:cNvPr xmlns:dgm14="http://schemas.microsoft.com/office/drawing/2010/diagram" id="0" name="" descr="Smart artNational guidance and research&#10;Defining data processes&#10;Effective data processes&#10;Data systems&#10;Scenarios activity&#10;Reflection and feedback&#10;"/>
        </a:ext>
      </dgm:extLst>
    </dgm:pt>
    <dgm:pt modelId="{8ACB685B-E69A-4A83-9B41-C488B8AE88AB}" type="parTrans" cxnId="{194F0965-9737-4201-A6D5-239951E0EAA4}">
      <dgm:prSet/>
      <dgm:spPr/>
      <dgm:t>
        <a:bodyPr/>
        <a:lstStyle/>
        <a:p>
          <a:endParaRPr lang="en-GB"/>
        </a:p>
      </dgm:t>
    </dgm:pt>
    <dgm:pt modelId="{45654B5D-AFB1-4160-93F0-BE02D65750CF}" type="sibTrans" cxnId="{194F0965-9737-4201-A6D5-239951E0EAA4}">
      <dgm:prSet/>
      <dgm:spPr/>
      <dgm:t>
        <a:bodyPr/>
        <a:lstStyle/>
        <a:p>
          <a:endParaRPr lang="en-GB"/>
        </a:p>
      </dgm:t>
    </dgm:pt>
    <dgm:pt modelId="{77EDBD20-ED17-47BC-9103-8B20A21845AD}">
      <dgm:prSet/>
      <dgm:spPr/>
      <dgm:t>
        <a:bodyPr/>
        <a:lstStyle/>
        <a:p>
          <a:r>
            <a:rPr lang="en-GB" dirty="0"/>
            <a:t>Scenarios</a:t>
          </a:r>
          <a:r>
            <a:rPr lang="en-GB" baseline="0" dirty="0"/>
            <a:t> activity</a:t>
          </a:r>
          <a:endParaRPr lang="en-GB" dirty="0"/>
        </a:p>
      </dgm:t>
      <dgm:extLst>
        <a:ext uri="{E40237B7-FDA0-4F09-8148-C483321AD2D9}">
          <dgm14:cNvPr xmlns:dgm14="http://schemas.microsoft.com/office/drawing/2010/diagram" id="0" name="" descr="Smart artNational guidance and research&#10;Defining data processes&#10;Effective data processes&#10;Data systems&#10;Scenarios activity&#10;Reflection and feedback&#10;"/>
        </a:ext>
      </dgm:extLst>
    </dgm:pt>
    <dgm:pt modelId="{91F5CA11-CFBB-4F36-A4A9-E57BEDB2283D}" type="parTrans" cxnId="{A8E09E19-17DF-451D-A7DB-4A880C165FA1}">
      <dgm:prSet/>
      <dgm:spPr/>
      <dgm:t>
        <a:bodyPr/>
        <a:lstStyle/>
        <a:p>
          <a:endParaRPr lang="en-GB"/>
        </a:p>
      </dgm:t>
    </dgm:pt>
    <dgm:pt modelId="{1B70BB6C-8B93-446A-B8BD-334D3817DA45}" type="sibTrans" cxnId="{A8E09E19-17DF-451D-A7DB-4A880C165FA1}">
      <dgm:prSet/>
      <dgm:spPr/>
      <dgm:t>
        <a:bodyPr/>
        <a:lstStyle/>
        <a:p>
          <a:endParaRPr lang="en-GB"/>
        </a:p>
      </dgm:t>
    </dgm:pt>
    <dgm:pt modelId="{6915B8AE-D623-4D2D-A03E-8F727C279356}">
      <dgm:prSet/>
      <dgm:spPr/>
      <dgm:t>
        <a:bodyPr/>
        <a:lstStyle/>
        <a:p>
          <a:r>
            <a:rPr lang="en-GB" dirty="0"/>
            <a:t>Reflection and feedback</a:t>
          </a:r>
        </a:p>
      </dgm:t>
      <dgm:extLst>
        <a:ext uri="{E40237B7-FDA0-4F09-8148-C483321AD2D9}">
          <dgm14:cNvPr xmlns:dgm14="http://schemas.microsoft.com/office/drawing/2010/diagram" id="0" name="" descr="Smart artNational guidance and research&#10;Defining data processes&#10;Effective data processes&#10;Data systems&#10;Scenarios activity&#10;Reflection and feedback&#10;"/>
        </a:ext>
      </dgm:extLst>
    </dgm:pt>
    <dgm:pt modelId="{89A5FCDC-A1F3-426D-9781-28D719A510A1}" type="parTrans" cxnId="{8ABEAAD1-6514-47A6-9558-89E127A800BA}">
      <dgm:prSet/>
      <dgm:spPr/>
      <dgm:t>
        <a:bodyPr/>
        <a:lstStyle/>
        <a:p>
          <a:endParaRPr lang="en-GB"/>
        </a:p>
      </dgm:t>
    </dgm:pt>
    <dgm:pt modelId="{4737A28E-E17F-4EC0-81D7-30C65E259985}" type="sibTrans" cxnId="{8ABEAAD1-6514-47A6-9558-89E127A800BA}">
      <dgm:prSet/>
      <dgm:spPr/>
      <dgm:t>
        <a:bodyPr/>
        <a:lstStyle/>
        <a:p>
          <a:endParaRPr lang="en-GB"/>
        </a:p>
      </dgm:t>
    </dgm:pt>
    <dgm:pt modelId="{DA294D58-0376-408B-83CE-9DB747C5E6B8}" type="pres">
      <dgm:prSet presAssocID="{8B7B171F-EB8B-4CF6-A2D6-4B7B5ADE7A58}" presName="Name0" presStyleCnt="0">
        <dgm:presLayoutVars>
          <dgm:chMax val="7"/>
          <dgm:chPref val="7"/>
          <dgm:dir/>
        </dgm:presLayoutVars>
      </dgm:prSet>
      <dgm:spPr/>
    </dgm:pt>
    <dgm:pt modelId="{A8C9F2EC-3736-44FC-97E3-A31414475BB8}" type="pres">
      <dgm:prSet presAssocID="{8B7B171F-EB8B-4CF6-A2D6-4B7B5ADE7A58}" presName="Name1" presStyleCnt="0"/>
      <dgm:spPr/>
    </dgm:pt>
    <dgm:pt modelId="{D9FE83E8-6451-4265-AA35-61A5C5942942}" type="pres">
      <dgm:prSet presAssocID="{8B7B171F-EB8B-4CF6-A2D6-4B7B5ADE7A58}" presName="cycle" presStyleCnt="0"/>
      <dgm:spPr/>
    </dgm:pt>
    <dgm:pt modelId="{8B4D328E-364A-419C-915E-3134F615E0E8}" type="pres">
      <dgm:prSet presAssocID="{8B7B171F-EB8B-4CF6-A2D6-4B7B5ADE7A58}" presName="srcNode" presStyleLbl="node1" presStyleIdx="0" presStyleCnt="6"/>
      <dgm:spPr/>
    </dgm:pt>
    <dgm:pt modelId="{6744B3B5-0239-436F-926B-518AB374C1A7}" type="pres">
      <dgm:prSet presAssocID="{8B7B171F-EB8B-4CF6-A2D6-4B7B5ADE7A58}" presName="conn" presStyleLbl="parChTrans1D2" presStyleIdx="0" presStyleCnt="1"/>
      <dgm:spPr/>
    </dgm:pt>
    <dgm:pt modelId="{481F2718-B3DE-4274-836B-5F15274504A5}" type="pres">
      <dgm:prSet presAssocID="{8B7B171F-EB8B-4CF6-A2D6-4B7B5ADE7A58}" presName="extraNode" presStyleLbl="node1" presStyleIdx="0" presStyleCnt="6"/>
      <dgm:spPr/>
    </dgm:pt>
    <dgm:pt modelId="{24AABA6E-A49D-42DB-A542-876EF2DE7C65}" type="pres">
      <dgm:prSet presAssocID="{8B7B171F-EB8B-4CF6-A2D6-4B7B5ADE7A58}" presName="dstNode" presStyleLbl="node1" presStyleIdx="0" presStyleCnt="6"/>
      <dgm:spPr/>
    </dgm:pt>
    <dgm:pt modelId="{8E493C90-1408-4526-8756-A3696992837D}" type="pres">
      <dgm:prSet presAssocID="{1A870F8E-1D1E-4281-BB5B-BA67A0D2C3CD}" presName="text_1" presStyleLbl="node1" presStyleIdx="0" presStyleCnt="6">
        <dgm:presLayoutVars>
          <dgm:bulletEnabled val="1"/>
        </dgm:presLayoutVars>
      </dgm:prSet>
      <dgm:spPr/>
    </dgm:pt>
    <dgm:pt modelId="{6ACD0082-46EB-4197-9AEF-6C3603194323}" type="pres">
      <dgm:prSet presAssocID="{1A870F8E-1D1E-4281-BB5B-BA67A0D2C3CD}" presName="accent_1" presStyleCnt="0"/>
      <dgm:spPr/>
    </dgm:pt>
    <dgm:pt modelId="{84B16BD2-BC88-4E10-9E43-6D6BE4C2FED5}" type="pres">
      <dgm:prSet presAssocID="{1A870F8E-1D1E-4281-BB5B-BA67A0D2C3CD}" presName="accentRepeatNode" presStyleLbl="solidFgAcc1" presStyleIdx="0" presStyleCnt="6"/>
      <dgm:spPr/>
    </dgm:pt>
    <dgm:pt modelId="{2E8260C5-714E-40EE-B332-FCC683D80095}" type="pres">
      <dgm:prSet presAssocID="{B790341B-5831-47C8-B1B9-DA1CD817B1BD}" presName="text_2" presStyleLbl="node1" presStyleIdx="1" presStyleCnt="6">
        <dgm:presLayoutVars>
          <dgm:bulletEnabled val="1"/>
        </dgm:presLayoutVars>
      </dgm:prSet>
      <dgm:spPr/>
    </dgm:pt>
    <dgm:pt modelId="{0E7DC222-0381-4A96-9F66-3A4789D11B2F}" type="pres">
      <dgm:prSet presAssocID="{B790341B-5831-47C8-B1B9-DA1CD817B1BD}" presName="accent_2" presStyleCnt="0"/>
      <dgm:spPr/>
    </dgm:pt>
    <dgm:pt modelId="{1354DD78-EAD9-4D08-9D4B-45C0F8ABE7DF}" type="pres">
      <dgm:prSet presAssocID="{B790341B-5831-47C8-B1B9-DA1CD817B1BD}" presName="accentRepeatNode" presStyleLbl="solidFgAcc1" presStyleIdx="1" presStyleCnt="6"/>
      <dgm:spPr/>
    </dgm:pt>
    <dgm:pt modelId="{80A4B80A-B3F2-4F07-ABEB-C5E4EF5646B0}" type="pres">
      <dgm:prSet presAssocID="{2CDA3D51-41DC-4E39-A368-51E2E7A93007}" presName="text_3" presStyleLbl="node1" presStyleIdx="2" presStyleCnt="6">
        <dgm:presLayoutVars>
          <dgm:bulletEnabled val="1"/>
        </dgm:presLayoutVars>
      </dgm:prSet>
      <dgm:spPr/>
    </dgm:pt>
    <dgm:pt modelId="{DBBE36E4-8A32-42B0-AD85-903E54752B13}" type="pres">
      <dgm:prSet presAssocID="{2CDA3D51-41DC-4E39-A368-51E2E7A93007}" presName="accent_3" presStyleCnt="0"/>
      <dgm:spPr/>
    </dgm:pt>
    <dgm:pt modelId="{4F962DEC-736F-4564-A610-8E8E3C85FDB9}" type="pres">
      <dgm:prSet presAssocID="{2CDA3D51-41DC-4E39-A368-51E2E7A93007}" presName="accentRepeatNode" presStyleLbl="solidFgAcc1" presStyleIdx="2" presStyleCnt="6"/>
      <dgm:spPr/>
    </dgm:pt>
    <dgm:pt modelId="{02508A3B-1303-49CE-BAF6-9EB610B0031A}" type="pres">
      <dgm:prSet presAssocID="{7B0AD926-90C7-41E4-A566-09DE22CEC021}" presName="text_4" presStyleLbl="node1" presStyleIdx="3" presStyleCnt="6">
        <dgm:presLayoutVars>
          <dgm:bulletEnabled val="1"/>
        </dgm:presLayoutVars>
      </dgm:prSet>
      <dgm:spPr/>
    </dgm:pt>
    <dgm:pt modelId="{A9049949-B4C3-4FE8-AF08-D0C2E555B93F}" type="pres">
      <dgm:prSet presAssocID="{7B0AD926-90C7-41E4-A566-09DE22CEC021}" presName="accent_4" presStyleCnt="0"/>
      <dgm:spPr/>
    </dgm:pt>
    <dgm:pt modelId="{50719DB5-5558-44D0-AF6C-79E035AAA8E9}" type="pres">
      <dgm:prSet presAssocID="{7B0AD926-90C7-41E4-A566-09DE22CEC021}" presName="accentRepeatNode" presStyleLbl="solidFgAcc1" presStyleIdx="3" presStyleCnt="6"/>
      <dgm:spPr/>
    </dgm:pt>
    <dgm:pt modelId="{91228179-F061-4285-8B5C-058CF4DF70C9}" type="pres">
      <dgm:prSet presAssocID="{77EDBD20-ED17-47BC-9103-8B20A21845AD}" presName="text_5" presStyleLbl="node1" presStyleIdx="4" presStyleCnt="6">
        <dgm:presLayoutVars>
          <dgm:bulletEnabled val="1"/>
        </dgm:presLayoutVars>
      </dgm:prSet>
      <dgm:spPr/>
    </dgm:pt>
    <dgm:pt modelId="{FB73931F-4E3C-4285-9957-45E306ADA998}" type="pres">
      <dgm:prSet presAssocID="{77EDBD20-ED17-47BC-9103-8B20A21845AD}" presName="accent_5" presStyleCnt="0"/>
      <dgm:spPr/>
    </dgm:pt>
    <dgm:pt modelId="{53A47033-DFB9-4D49-881A-2B2B4002F6FF}" type="pres">
      <dgm:prSet presAssocID="{77EDBD20-ED17-47BC-9103-8B20A21845AD}" presName="accentRepeatNode" presStyleLbl="solidFgAcc1" presStyleIdx="4" presStyleCnt="6"/>
      <dgm:spPr/>
    </dgm:pt>
    <dgm:pt modelId="{402D7368-0344-4D09-A973-F3145EFA5121}" type="pres">
      <dgm:prSet presAssocID="{6915B8AE-D623-4D2D-A03E-8F727C279356}" presName="text_6" presStyleLbl="node1" presStyleIdx="5" presStyleCnt="6" custLinFactNeighborY="-8905">
        <dgm:presLayoutVars>
          <dgm:bulletEnabled val="1"/>
        </dgm:presLayoutVars>
      </dgm:prSet>
      <dgm:spPr/>
    </dgm:pt>
    <dgm:pt modelId="{A87D5E60-E7A3-46CD-A0F6-E553B354B1B5}" type="pres">
      <dgm:prSet presAssocID="{6915B8AE-D623-4D2D-A03E-8F727C279356}" presName="accent_6" presStyleCnt="0"/>
      <dgm:spPr/>
    </dgm:pt>
    <dgm:pt modelId="{750E8D03-8662-4E4D-9370-78DA869F89FF}" type="pres">
      <dgm:prSet presAssocID="{6915B8AE-D623-4D2D-A03E-8F727C279356}" presName="accentRepeatNode" presStyleLbl="solidFgAcc1" presStyleIdx="5" presStyleCnt="6"/>
      <dgm:spPr/>
    </dgm:pt>
  </dgm:ptLst>
  <dgm:cxnLst>
    <dgm:cxn modelId="{94BB4F09-F14E-41EC-9C40-CC092DF216A7}" type="presOf" srcId="{77EDBD20-ED17-47BC-9103-8B20A21845AD}" destId="{91228179-F061-4285-8B5C-058CF4DF70C9}" srcOrd="0" destOrd="0" presId="urn:microsoft.com/office/officeart/2008/layout/VerticalCurvedList"/>
    <dgm:cxn modelId="{A8E09E19-17DF-451D-A7DB-4A880C165FA1}" srcId="{8B7B171F-EB8B-4CF6-A2D6-4B7B5ADE7A58}" destId="{77EDBD20-ED17-47BC-9103-8B20A21845AD}" srcOrd="4" destOrd="0" parTransId="{91F5CA11-CFBB-4F36-A4A9-E57BEDB2283D}" sibTransId="{1B70BB6C-8B93-446A-B8BD-334D3817DA45}"/>
    <dgm:cxn modelId="{E32EAD1F-5887-4222-A288-AF854EDC8A33}" type="presOf" srcId="{8B7B171F-EB8B-4CF6-A2D6-4B7B5ADE7A58}" destId="{DA294D58-0376-408B-83CE-9DB747C5E6B8}" srcOrd="0" destOrd="0" presId="urn:microsoft.com/office/officeart/2008/layout/VerticalCurvedList"/>
    <dgm:cxn modelId="{0E09FD26-BB5D-46CB-8E0A-F25C661EB249}" srcId="{8B7B171F-EB8B-4CF6-A2D6-4B7B5ADE7A58}" destId="{1A870F8E-1D1E-4281-BB5B-BA67A0D2C3CD}" srcOrd="0" destOrd="0" parTransId="{34498098-56E9-4626-AC2B-4DA1EAA61179}" sibTransId="{A733424E-8E48-4099-9748-CA53694FC37D}"/>
    <dgm:cxn modelId="{120CAD3A-DDF1-4C9A-89A8-F9560DE2FDA1}" type="presOf" srcId="{7B0AD926-90C7-41E4-A566-09DE22CEC021}" destId="{02508A3B-1303-49CE-BAF6-9EB610B0031A}" srcOrd="0" destOrd="0" presId="urn:microsoft.com/office/officeart/2008/layout/VerticalCurvedList"/>
    <dgm:cxn modelId="{9BEC1141-4BA0-4AAE-930C-7CE2D957CF92}" type="presOf" srcId="{1A870F8E-1D1E-4281-BB5B-BA67A0D2C3CD}" destId="{8E493C90-1408-4526-8756-A3696992837D}" srcOrd="0" destOrd="0" presId="urn:microsoft.com/office/officeart/2008/layout/VerticalCurvedList"/>
    <dgm:cxn modelId="{DF91BB42-6559-43F6-93AA-172DC83C4174}" type="presOf" srcId="{B790341B-5831-47C8-B1B9-DA1CD817B1BD}" destId="{2E8260C5-714E-40EE-B332-FCC683D80095}" srcOrd="0" destOrd="0" presId="urn:microsoft.com/office/officeart/2008/layout/VerticalCurvedList"/>
    <dgm:cxn modelId="{0F975743-6920-4E78-8F63-DD6828AB89F2}" type="presOf" srcId="{6915B8AE-D623-4D2D-A03E-8F727C279356}" destId="{402D7368-0344-4D09-A973-F3145EFA5121}" srcOrd="0" destOrd="0" presId="urn:microsoft.com/office/officeart/2008/layout/VerticalCurvedList"/>
    <dgm:cxn modelId="{194F0965-9737-4201-A6D5-239951E0EAA4}" srcId="{8B7B171F-EB8B-4CF6-A2D6-4B7B5ADE7A58}" destId="{7B0AD926-90C7-41E4-A566-09DE22CEC021}" srcOrd="3" destOrd="0" parTransId="{8ACB685B-E69A-4A83-9B41-C488B8AE88AB}" sibTransId="{45654B5D-AFB1-4160-93F0-BE02D65750CF}"/>
    <dgm:cxn modelId="{A052FA6B-6953-4369-B3A2-575B70553420}" srcId="{8B7B171F-EB8B-4CF6-A2D6-4B7B5ADE7A58}" destId="{2CDA3D51-41DC-4E39-A368-51E2E7A93007}" srcOrd="2" destOrd="0" parTransId="{A2712563-4748-44B6-B9DE-5D2F5E64FA9A}" sibTransId="{26EC91DC-426A-49BF-B7A0-D1CF3457852F}"/>
    <dgm:cxn modelId="{B2C5BF4E-F558-43CF-8E81-555FD825FEE4}" type="presOf" srcId="{2CDA3D51-41DC-4E39-A368-51E2E7A93007}" destId="{80A4B80A-B3F2-4F07-ABEB-C5E4EF5646B0}" srcOrd="0" destOrd="0" presId="urn:microsoft.com/office/officeart/2008/layout/VerticalCurvedList"/>
    <dgm:cxn modelId="{A8CBC3AC-A481-47FC-85DD-55ACD56BEFB0}" type="presOf" srcId="{A733424E-8E48-4099-9748-CA53694FC37D}" destId="{6744B3B5-0239-436F-926B-518AB374C1A7}" srcOrd="0" destOrd="0" presId="urn:microsoft.com/office/officeart/2008/layout/VerticalCurvedList"/>
    <dgm:cxn modelId="{E5B4F2C6-7466-49C0-98A2-B0769DB539AE}" srcId="{8B7B171F-EB8B-4CF6-A2D6-4B7B5ADE7A58}" destId="{B790341B-5831-47C8-B1B9-DA1CD817B1BD}" srcOrd="1" destOrd="0" parTransId="{D5EE7ED7-E48A-48EE-A08F-3E2020EAC63A}" sibTransId="{5FF43768-0BBC-4FC5-A4E1-E2771ADBC7D2}"/>
    <dgm:cxn modelId="{8ABEAAD1-6514-47A6-9558-89E127A800BA}" srcId="{8B7B171F-EB8B-4CF6-A2D6-4B7B5ADE7A58}" destId="{6915B8AE-D623-4D2D-A03E-8F727C279356}" srcOrd="5" destOrd="0" parTransId="{89A5FCDC-A1F3-426D-9781-28D719A510A1}" sibTransId="{4737A28E-E17F-4EC0-81D7-30C65E259985}"/>
    <dgm:cxn modelId="{0FF2864E-6AEC-46E5-BF68-D4D5019DBDA1}" type="presParOf" srcId="{DA294D58-0376-408B-83CE-9DB747C5E6B8}" destId="{A8C9F2EC-3736-44FC-97E3-A31414475BB8}" srcOrd="0" destOrd="0" presId="urn:microsoft.com/office/officeart/2008/layout/VerticalCurvedList"/>
    <dgm:cxn modelId="{32A34F24-2564-4E16-A60A-34503C071DBB}" type="presParOf" srcId="{A8C9F2EC-3736-44FC-97E3-A31414475BB8}" destId="{D9FE83E8-6451-4265-AA35-61A5C5942942}" srcOrd="0" destOrd="0" presId="urn:microsoft.com/office/officeart/2008/layout/VerticalCurvedList"/>
    <dgm:cxn modelId="{51C5D334-8685-4E38-A86A-BAEAABFD9FAC}" type="presParOf" srcId="{D9FE83E8-6451-4265-AA35-61A5C5942942}" destId="{8B4D328E-364A-419C-915E-3134F615E0E8}" srcOrd="0" destOrd="0" presId="urn:microsoft.com/office/officeart/2008/layout/VerticalCurvedList"/>
    <dgm:cxn modelId="{E986411A-54C3-4E3A-8473-6D40FD36D24C}" type="presParOf" srcId="{D9FE83E8-6451-4265-AA35-61A5C5942942}" destId="{6744B3B5-0239-436F-926B-518AB374C1A7}" srcOrd="1" destOrd="0" presId="urn:microsoft.com/office/officeart/2008/layout/VerticalCurvedList"/>
    <dgm:cxn modelId="{1F099294-CCB5-4D56-A6B2-2F97F79081AE}" type="presParOf" srcId="{D9FE83E8-6451-4265-AA35-61A5C5942942}" destId="{481F2718-B3DE-4274-836B-5F15274504A5}" srcOrd="2" destOrd="0" presId="urn:microsoft.com/office/officeart/2008/layout/VerticalCurvedList"/>
    <dgm:cxn modelId="{8792823A-F380-4042-94B9-92A261E427D6}" type="presParOf" srcId="{D9FE83E8-6451-4265-AA35-61A5C5942942}" destId="{24AABA6E-A49D-42DB-A542-876EF2DE7C65}" srcOrd="3" destOrd="0" presId="urn:microsoft.com/office/officeart/2008/layout/VerticalCurvedList"/>
    <dgm:cxn modelId="{E18EF6A9-F6FC-4296-8EBD-8EB206DFB59C}" type="presParOf" srcId="{A8C9F2EC-3736-44FC-97E3-A31414475BB8}" destId="{8E493C90-1408-4526-8756-A3696992837D}" srcOrd="1" destOrd="0" presId="urn:microsoft.com/office/officeart/2008/layout/VerticalCurvedList"/>
    <dgm:cxn modelId="{CD9A9469-65AC-473A-860B-5356C35A51E1}" type="presParOf" srcId="{A8C9F2EC-3736-44FC-97E3-A31414475BB8}" destId="{6ACD0082-46EB-4197-9AEF-6C3603194323}" srcOrd="2" destOrd="0" presId="urn:microsoft.com/office/officeart/2008/layout/VerticalCurvedList"/>
    <dgm:cxn modelId="{543AB8E8-3515-4436-B3C7-869CF93F79BA}" type="presParOf" srcId="{6ACD0082-46EB-4197-9AEF-6C3603194323}" destId="{84B16BD2-BC88-4E10-9E43-6D6BE4C2FED5}" srcOrd="0" destOrd="0" presId="urn:microsoft.com/office/officeart/2008/layout/VerticalCurvedList"/>
    <dgm:cxn modelId="{06D3FB1F-8C61-453F-A95B-44846D28DA30}" type="presParOf" srcId="{A8C9F2EC-3736-44FC-97E3-A31414475BB8}" destId="{2E8260C5-714E-40EE-B332-FCC683D80095}" srcOrd="3" destOrd="0" presId="urn:microsoft.com/office/officeart/2008/layout/VerticalCurvedList"/>
    <dgm:cxn modelId="{FA71E5FD-0454-4851-8DF5-CFC597355B34}" type="presParOf" srcId="{A8C9F2EC-3736-44FC-97E3-A31414475BB8}" destId="{0E7DC222-0381-4A96-9F66-3A4789D11B2F}" srcOrd="4" destOrd="0" presId="urn:microsoft.com/office/officeart/2008/layout/VerticalCurvedList"/>
    <dgm:cxn modelId="{0D106439-8F62-41D7-8E93-B4F4DC679F44}" type="presParOf" srcId="{0E7DC222-0381-4A96-9F66-3A4789D11B2F}" destId="{1354DD78-EAD9-4D08-9D4B-45C0F8ABE7DF}" srcOrd="0" destOrd="0" presId="urn:microsoft.com/office/officeart/2008/layout/VerticalCurvedList"/>
    <dgm:cxn modelId="{46AC2607-E6C3-4EF8-A83E-FEE53739F67F}" type="presParOf" srcId="{A8C9F2EC-3736-44FC-97E3-A31414475BB8}" destId="{80A4B80A-B3F2-4F07-ABEB-C5E4EF5646B0}" srcOrd="5" destOrd="0" presId="urn:microsoft.com/office/officeart/2008/layout/VerticalCurvedList"/>
    <dgm:cxn modelId="{8DBC1C49-420E-4F04-8E63-063A83EF4585}" type="presParOf" srcId="{A8C9F2EC-3736-44FC-97E3-A31414475BB8}" destId="{DBBE36E4-8A32-42B0-AD85-903E54752B13}" srcOrd="6" destOrd="0" presId="urn:microsoft.com/office/officeart/2008/layout/VerticalCurvedList"/>
    <dgm:cxn modelId="{E69A5626-CAFE-4132-8FD4-47374756D9FA}" type="presParOf" srcId="{DBBE36E4-8A32-42B0-AD85-903E54752B13}" destId="{4F962DEC-736F-4564-A610-8E8E3C85FDB9}" srcOrd="0" destOrd="0" presId="urn:microsoft.com/office/officeart/2008/layout/VerticalCurvedList"/>
    <dgm:cxn modelId="{9FD21283-F0D7-4A1F-B435-7EEB537C5453}" type="presParOf" srcId="{A8C9F2EC-3736-44FC-97E3-A31414475BB8}" destId="{02508A3B-1303-49CE-BAF6-9EB610B0031A}" srcOrd="7" destOrd="0" presId="urn:microsoft.com/office/officeart/2008/layout/VerticalCurvedList"/>
    <dgm:cxn modelId="{FA710A20-7A8D-44A6-9B36-9856C52B5679}" type="presParOf" srcId="{A8C9F2EC-3736-44FC-97E3-A31414475BB8}" destId="{A9049949-B4C3-4FE8-AF08-D0C2E555B93F}" srcOrd="8" destOrd="0" presId="urn:microsoft.com/office/officeart/2008/layout/VerticalCurvedList"/>
    <dgm:cxn modelId="{0D20C083-2DF0-4F1C-AC2A-61D4F42D1462}" type="presParOf" srcId="{A9049949-B4C3-4FE8-AF08-D0C2E555B93F}" destId="{50719DB5-5558-44D0-AF6C-79E035AAA8E9}" srcOrd="0" destOrd="0" presId="urn:microsoft.com/office/officeart/2008/layout/VerticalCurvedList"/>
    <dgm:cxn modelId="{F52EEF4F-CC41-4B48-A452-DC67B3F1E8C6}" type="presParOf" srcId="{A8C9F2EC-3736-44FC-97E3-A31414475BB8}" destId="{91228179-F061-4285-8B5C-058CF4DF70C9}" srcOrd="9" destOrd="0" presId="urn:microsoft.com/office/officeart/2008/layout/VerticalCurvedList"/>
    <dgm:cxn modelId="{B788D5F9-464C-47CD-8AE4-32258E487A07}" type="presParOf" srcId="{A8C9F2EC-3736-44FC-97E3-A31414475BB8}" destId="{FB73931F-4E3C-4285-9957-45E306ADA998}" srcOrd="10" destOrd="0" presId="urn:microsoft.com/office/officeart/2008/layout/VerticalCurvedList"/>
    <dgm:cxn modelId="{343E2682-4BFA-4313-9C13-6D6729CE1ED8}" type="presParOf" srcId="{FB73931F-4E3C-4285-9957-45E306ADA998}" destId="{53A47033-DFB9-4D49-881A-2B2B4002F6FF}" srcOrd="0" destOrd="0" presId="urn:microsoft.com/office/officeart/2008/layout/VerticalCurvedList"/>
    <dgm:cxn modelId="{DACC7DE0-C679-4CAE-BE97-8ABAF81E1C9B}" type="presParOf" srcId="{A8C9F2EC-3736-44FC-97E3-A31414475BB8}" destId="{402D7368-0344-4D09-A973-F3145EFA5121}" srcOrd="11" destOrd="0" presId="urn:microsoft.com/office/officeart/2008/layout/VerticalCurvedList"/>
    <dgm:cxn modelId="{E2E3EABE-7111-4613-88D4-21B2E55C32B6}" type="presParOf" srcId="{A8C9F2EC-3736-44FC-97E3-A31414475BB8}" destId="{A87D5E60-E7A3-46CD-A0F6-E553B354B1B5}" srcOrd="12" destOrd="0" presId="urn:microsoft.com/office/officeart/2008/layout/VerticalCurvedList"/>
    <dgm:cxn modelId="{3710F882-6C32-42B6-9C5E-3FF851C62883}" type="presParOf" srcId="{A87D5E60-E7A3-46CD-A0F6-E553B354B1B5}" destId="{750E8D03-8662-4E4D-9370-78DA869F89F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44B3B5-0239-436F-926B-518AB374C1A7}">
      <dsp:nvSpPr>
        <dsp:cNvPr id="0" name=""/>
        <dsp:cNvSpPr/>
      </dsp:nvSpPr>
      <dsp:spPr>
        <a:xfrm>
          <a:off x="-6126981" y="-937410"/>
          <a:ext cx="7293488" cy="7293488"/>
        </a:xfrm>
        <a:prstGeom prst="blockArc">
          <a:avLst>
            <a:gd name="adj1" fmla="val 18900000"/>
            <a:gd name="adj2" fmla="val 2700000"/>
            <a:gd name="adj3" fmla="val 296"/>
          </a:avLst>
        </a:prstGeom>
        <a:noFill/>
        <a:ln w="12700" cap="flat" cmpd="sng" algn="ctr">
          <a:solidFill>
            <a:schemeClr val="accent2">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493C90-1408-4526-8756-A3696992837D}">
      <dsp:nvSpPr>
        <dsp:cNvPr id="0" name=""/>
        <dsp:cNvSpPr/>
      </dsp:nvSpPr>
      <dsp:spPr>
        <a:xfrm>
          <a:off x="434398" y="285347"/>
          <a:ext cx="10345526" cy="570477"/>
        </a:xfrm>
        <a:prstGeom prst="rect">
          <a:avLst/>
        </a:prstGeom>
        <a:gradFill rotWithShape="0">
          <a:gsLst>
            <a:gs pos="0">
              <a:schemeClr val="accent2">
                <a:shade val="50000"/>
                <a:hueOff val="0"/>
                <a:satOff val="0"/>
                <a:lumOff val="0"/>
                <a:alphaOff val="0"/>
                <a:lumMod val="110000"/>
                <a:satMod val="105000"/>
                <a:tint val="67000"/>
              </a:schemeClr>
            </a:gs>
            <a:gs pos="50000">
              <a:schemeClr val="accent2">
                <a:shade val="50000"/>
                <a:hueOff val="0"/>
                <a:satOff val="0"/>
                <a:lumOff val="0"/>
                <a:alphaOff val="0"/>
                <a:lumMod val="105000"/>
                <a:satMod val="103000"/>
                <a:tint val="73000"/>
              </a:schemeClr>
            </a:gs>
            <a:gs pos="100000">
              <a:schemeClr val="accent2">
                <a:shade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dirty="0"/>
            <a:t>National guidance and research</a:t>
          </a:r>
        </a:p>
      </dsp:txBody>
      <dsp:txXfrm>
        <a:off x="434398" y="285347"/>
        <a:ext cx="10345526" cy="570477"/>
      </dsp:txXfrm>
    </dsp:sp>
    <dsp:sp modelId="{84B16BD2-BC88-4E10-9E43-6D6BE4C2FED5}">
      <dsp:nvSpPr>
        <dsp:cNvPr id="0" name=""/>
        <dsp:cNvSpPr/>
      </dsp:nvSpPr>
      <dsp:spPr>
        <a:xfrm>
          <a:off x="77849" y="214037"/>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0"/>
              <a:satOff val="0"/>
              <a:lumOff val="0"/>
              <a:alphaOff val="0"/>
            </a:schemeClr>
          </a:solidFill>
          <a:prstDash val="solid"/>
          <a:miter lim="800000"/>
        </a:ln>
        <a:effectLst/>
      </dsp:spPr>
      <dsp:style>
        <a:lnRef idx="1">
          <a:scrgbClr r="0" g="0" b="0"/>
        </a:lnRef>
        <a:fillRef idx="2">
          <a:scrgbClr r="0" g="0" b="0"/>
        </a:fillRef>
        <a:effectRef idx="0">
          <a:scrgbClr r="0" g="0" b="0"/>
        </a:effectRef>
        <a:fontRef idx="minor"/>
      </dsp:style>
    </dsp:sp>
    <dsp:sp modelId="{2E8260C5-714E-40EE-B332-FCC683D80095}">
      <dsp:nvSpPr>
        <dsp:cNvPr id="0" name=""/>
        <dsp:cNvSpPr/>
      </dsp:nvSpPr>
      <dsp:spPr>
        <a:xfrm>
          <a:off x="903654" y="1140954"/>
          <a:ext cx="9876270" cy="570477"/>
        </a:xfrm>
        <a:prstGeom prst="rect">
          <a:avLst/>
        </a:prstGeom>
        <a:gradFill rotWithShape="0">
          <a:gsLst>
            <a:gs pos="0">
              <a:schemeClr val="accent2">
                <a:shade val="50000"/>
                <a:hueOff val="-197058"/>
                <a:satOff val="2594"/>
                <a:lumOff val="15539"/>
                <a:alphaOff val="0"/>
                <a:lumMod val="110000"/>
                <a:satMod val="105000"/>
                <a:tint val="67000"/>
              </a:schemeClr>
            </a:gs>
            <a:gs pos="50000">
              <a:schemeClr val="accent2">
                <a:shade val="50000"/>
                <a:hueOff val="-197058"/>
                <a:satOff val="2594"/>
                <a:lumOff val="15539"/>
                <a:alphaOff val="0"/>
                <a:lumMod val="105000"/>
                <a:satMod val="103000"/>
                <a:tint val="73000"/>
              </a:schemeClr>
            </a:gs>
            <a:gs pos="100000">
              <a:schemeClr val="accent2">
                <a:shade val="50000"/>
                <a:hueOff val="-197058"/>
                <a:satOff val="2594"/>
                <a:lumOff val="1553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dirty="0"/>
            <a:t>Defining data processes</a:t>
          </a:r>
        </a:p>
      </dsp:txBody>
      <dsp:txXfrm>
        <a:off x="903654" y="1140954"/>
        <a:ext cx="9876270" cy="570477"/>
      </dsp:txXfrm>
    </dsp:sp>
    <dsp:sp modelId="{1354DD78-EAD9-4D08-9D4B-45C0F8ABE7DF}">
      <dsp:nvSpPr>
        <dsp:cNvPr id="0" name=""/>
        <dsp:cNvSpPr/>
      </dsp:nvSpPr>
      <dsp:spPr>
        <a:xfrm>
          <a:off x="547106" y="1069644"/>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185330"/>
              <a:satOff val="2886"/>
              <a:lumOff val="14375"/>
              <a:alphaOff val="0"/>
            </a:schemeClr>
          </a:solidFill>
          <a:prstDash val="solid"/>
          <a:miter lim="800000"/>
        </a:ln>
        <a:effectLst/>
      </dsp:spPr>
      <dsp:style>
        <a:lnRef idx="1">
          <a:scrgbClr r="0" g="0" b="0"/>
        </a:lnRef>
        <a:fillRef idx="2">
          <a:scrgbClr r="0" g="0" b="0"/>
        </a:fillRef>
        <a:effectRef idx="0">
          <a:scrgbClr r="0" g="0" b="0"/>
        </a:effectRef>
        <a:fontRef idx="minor"/>
      </dsp:style>
    </dsp:sp>
    <dsp:sp modelId="{80A4B80A-B3F2-4F07-ABEB-C5E4EF5646B0}">
      <dsp:nvSpPr>
        <dsp:cNvPr id="0" name=""/>
        <dsp:cNvSpPr/>
      </dsp:nvSpPr>
      <dsp:spPr>
        <a:xfrm>
          <a:off x="1118233" y="1996562"/>
          <a:ext cx="9661690" cy="570477"/>
        </a:xfrm>
        <a:prstGeom prst="rect">
          <a:avLst/>
        </a:prstGeom>
        <a:gradFill rotWithShape="0">
          <a:gsLst>
            <a:gs pos="0">
              <a:schemeClr val="accent2">
                <a:shade val="50000"/>
                <a:hueOff val="-394115"/>
                <a:satOff val="5189"/>
                <a:lumOff val="31078"/>
                <a:alphaOff val="0"/>
                <a:lumMod val="110000"/>
                <a:satMod val="105000"/>
                <a:tint val="67000"/>
              </a:schemeClr>
            </a:gs>
            <a:gs pos="50000">
              <a:schemeClr val="accent2">
                <a:shade val="50000"/>
                <a:hueOff val="-394115"/>
                <a:satOff val="5189"/>
                <a:lumOff val="31078"/>
                <a:alphaOff val="0"/>
                <a:lumMod val="105000"/>
                <a:satMod val="103000"/>
                <a:tint val="73000"/>
              </a:schemeClr>
            </a:gs>
            <a:gs pos="100000">
              <a:schemeClr val="accent2">
                <a:shade val="50000"/>
                <a:hueOff val="-394115"/>
                <a:satOff val="5189"/>
                <a:lumOff val="3107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dirty="0"/>
            <a:t>Effective</a:t>
          </a:r>
          <a:r>
            <a:rPr lang="en-GB" sz="2900" kern="1200" baseline="0" dirty="0"/>
            <a:t> data processes</a:t>
          </a:r>
          <a:endParaRPr lang="en-GB" sz="2900" kern="1200" dirty="0"/>
        </a:p>
      </dsp:txBody>
      <dsp:txXfrm>
        <a:off x="1118233" y="1996562"/>
        <a:ext cx="9661690" cy="570477"/>
      </dsp:txXfrm>
    </dsp:sp>
    <dsp:sp modelId="{4F962DEC-736F-4564-A610-8E8E3C85FDB9}">
      <dsp:nvSpPr>
        <dsp:cNvPr id="0" name=""/>
        <dsp:cNvSpPr/>
      </dsp:nvSpPr>
      <dsp:spPr>
        <a:xfrm>
          <a:off x="761685" y="1925252"/>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370661"/>
              <a:satOff val="5772"/>
              <a:lumOff val="28749"/>
              <a:alphaOff val="0"/>
            </a:schemeClr>
          </a:solidFill>
          <a:prstDash val="solid"/>
          <a:miter lim="800000"/>
        </a:ln>
        <a:effectLst/>
      </dsp:spPr>
      <dsp:style>
        <a:lnRef idx="1">
          <a:scrgbClr r="0" g="0" b="0"/>
        </a:lnRef>
        <a:fillRef idx="2">
          <a:scrgbClr r="0" g="0" b="0"/>
        </a:fillRef>
        <a:effectRef idx="0">
          <a:scrgbClr r="0" g="0" b="0"/>
        </a:effectRef>
        <a:fontRef idx="minor"/>
      </dsp:style>
    </dsp:sp>
    <dsp:sp modelId="{02508A3B-1303-49CE-BAF6-9EB610B0031A}">
      <dsp:nvSpPr>
        <dsp:cNvPr id="0" name=""/>
        <dsp:cNvSpPr/>
      </dsp:nvSpPr>
      <dsp:spPr>
        <a:xfrm>
          <a:off x="1118233" y="2851627"/>
          <a:ext cx="9661690" cy="570477"/>
        </a:xfrm>
        <a:prstGeom prst="rect">
          <a:avLst/>
        </a:prstGeom>
        <a:gradFill rotWithShape="0">
          <a:gsLst>
            <a:gs pos="0">
              <a:schemeClr val="accent2">
                <a:shade val="50000"/>
                <a:hueOff val="-591173"/>
                <a:satOff val="7783"/>
                <a:lumOff val="46617"/>
                <a:alphaOff val="0"/>
                <a:lumMod val="110000"/>
                <a:satMod val="105000"/>
                <a:tint val="67000"/>
              </a:schemeClr>
            </a:gs>
            <a:gs pos="50000">
              <a:schemeClr val="accent2">
                <a:shade val="50000"/>
                <a:hueOff val="-591173"/>
                <a:satOff val="7783"/>
                <a:lumOff val="46617"/>
                <a:alphaOff val="0"/>
                <a:lumMod val="105000"/>
                <a:satMod val="103000"/>
                <a:tint val="73000"/>
              </a:schemeClr>
            </a:gs>
            <a:gs pos="100000">
              <a:schemeClr val="accent2">
                <a:shade val="50000"/>
                <a:hueOff val="-591173"/>
                <a:satOff val="7783"/>
                <a:lumOff val="4661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dirty="0"/>
            <a:t>Data systems</a:t>
          </a:r>
        </a:p>
      </dsp:txBody>
      <dsp:txXfrm>
        <a:off x="1118233" y="2851627"/>
        <a:ext cx="9661690" cy="570477"/>
      </dsp:txXfrm>
    </dsp:sp>
    <dsp:sp modelId="{50719DB5-5558-44D0-AF6C-79E035AAA8E9}">
      <dsp:nvSpPr>
        <dsp:cNvPr id="0" name=""/>
        <dsp:cNvSpPr/>
      </dsp:nvSpPr>
      <dsp:spPr>
        <a:xfrm>
          <a:off x="761685" y="2780318"/>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555991"/>
              <a:satOff val="8658"/>
              <a:lumOff val="43124"/>
              <a:alphaOff val="0"/>
            </a:schemeClr>
          </a:solidFill>
          <a:prstDash val="solid"/>
          <a:miter lim="800000"/>
        </a:ln>
        <a:effectLst/>
      </dsp:spPr>
      <dsp:style>
        <a:lnRef idx="1">
          <a:scrgbClr r="0" g="0" b="0"/>
        </a:lnRef>
        <a:fillRef idx="2">
          <a:scrgbClr r="0" g="0" b="0"/>
        </a:fillRef>
        <a:effectRef idx="0">
          <a:scrgbClr r="0" g="0" b="0"/>
        </a:effectRef>
        <a:fontRef idx="minor"/>
      </dsp:style>
    </dsp:sp>
    <dsp:sp modelId="{91228179-F061-4285-8B5C-058CF4DF70C9}">
      <dsp:nvSpPr>
        <dsp:cNvPr id="0" name=""/>
        <dsp:cNvSpPr/>
      </dsp:nvSpPr>
      <dsp:spPr>
        <a:xfrm>
          <a:off x="903654" y="3707235"/>
          <a:ext cx="9876270" cy="570477"/>
        </a:xfrm>
        <a:prstGeom prst="rect">
          <a:avLst/>
        </a:prstGeom>
        <a:gradFill rotWithShape="0">
          <a:gsLst>
            <a:gs pos="0">
              <a:schemeClr val="accent2">
                <a:shade val="50000"/>
                <a:hueOff val="-394115"/>
                <a:satOff val="5189"/>
                <a:lumOff val="31078"/>
                <a:alphaOff val="0"/>
                <a:lumMod val="110000"/>
                <a:satMod val="105000"/>
                <a:tint val="67000"/>
              </a:schemeClr>
            </a:gs>
            <a:gs pos="50000">
              <a:schemeClr val="accent2">
                <a:shade val="50000"/>
                <a:hueOff val="-394115"/>
                <a:satOff val="5189"/>
                <a:lumOff val="31078"/>
                <a:alphaOff val="0"/>
                <a:lumMod val="105000"/>
                <a:satMod val="103000"/>
                <a:tint val="73000"/>
              </a:schemeClr>
            </a:gs>
            <a:gs pos="100000">
              <a:schemeClr val="accent2">
                <a:shade val="50000"/>
                <a:hueOff val="-394115"/>
                <a:satOff val="5189"/>
                <a:lumOff val="3107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dirty="0"/>
            <a:t>Scenarios</a:t>
          </a:r>
          <a:r>
            <a:rPr lang="en-GB" sz="2900" kern="1200" baseline="0" dirty="0"/>
            <a:t> activity</a:t>
          </a:r>
          <a:endParaRPr lang="en-GB" sz="2900" kern="1200" dirty="0"/>
        </a:p>
      </dsp:txBody>
      <dsp:txXfrm>
        <a:off x="903654" y="3707235"/>
        <a:ext cx="9876270" cy="570477"/>
      </dsp:txXfrm>
    </dsp:sp>
    <dsp:sp modelId="{53A47033-DFB9-4D49-881A-2B2B4002F6FF}">
      <dsp:nvSpPr>
        <dsp:cNvPr id="0" name=""/>
        <dsp:cNvSpPr/>
      </dsp:nvSpPr>
      <dsp:spPr>
        <a:xfrm>
          <a:off x="547106" y="3635925"/>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370661"/>
              <a:satOff val="5772"/>
              <a:lumOff val="28749"/>
              <a:alphaOff val="0"/>
            </a:schemeClr>
          </a:solidFill>
          <a:prstDash val="solid"/>
          <a:miter lim="800000"/>
        </a:ln>
        <a:effectLst/>
      </dsp:spPr>
      <dsp:style>
        <a:lnRef idx="1">
          <a:scrgbClr r="0" g="0" b="0"/>
        </a:lnRef>
        <a:fillRef idx="2">
          <a:scrgbClr r="0" g="0" b="0"/>
        </a:fillRef>
        <a:effectRef idx="0">
          <a:scrgbClr r="0" g="0" b="0"/>
        </a:effectRef>
        <a:fontRef idx="minor"/>
      </dsp:style>
    </dsp:sp>
    <dsp:sp modelId="{402D7368-0344-4D09-A973-F3145EFA5121}">
      <dsp:nvSpPr>
        <dsp:cNvPr id="0" name=""/>
        <dsp:cNvSpPr/>
      </dsp:nvSpPr>
      <dsp:spPr>
        <a:xfrm>
          <a:off x="434398" y="4512041"/>
          <a:ext cx="10345526" cy="570477"/>
        </a:xfrm>
        <a:prstGeom prst="rect">
          <a:avLst/>
        </a:prstGeom>
        <a:gradFill rotWithShape="0">
          <a:gsLst>
            <a:gs pos="0">
              <a:schemeClr val="accent2">
                <a:shade val="50000"/>
                <a:hueOff val="-197058"/>
                <a:satOff val="2594"/>
                <a:lumOff val="15539"/>
                <a:alphaOff val="0"/>
                <a:lumMod val="110000"/>
                <a:satMod val="105000"/>
                <a:tint val="67000"/>
              </a:schemeClr>
            </a:gs>
            <a:gs pos="50000">
              <a:schemeClr val="accent2">
                <a:shade val="50000"/>
                <a:hueOff val="-197058"/>
                <a:satOff val="2594"/>
                <a:lumOff val="15539"/>
                <a:alphaOff val="0"/>
                <a:lumMod val="105000"/>
                <a:satMod val="103000"/>
                <a:tint val="73000"/>
              </a:schemeClr>
            </a:gs>
            <a:gs pos="100000">
              <a:schemeClr val="accent2">
                <a:shade val="50000"/>
                <a:hueOff val="-197058"/>
                <a:satOff val="2594"/>
                <a:lumOff val="1553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2816" tIns="73660" rIns="73660" bIns="73660" numCol="1" spcCol="1270" anchor="ctr" anchorCtr="0">
          <a:noAutofit/>
        </a:bodyPr>
        <a:lstStyle/>
        <a:p>
          <a:pPr marL="0" lvl="0" indent="0" algn="l" defTabSz="1289050">
            <a:lnSpc>
              <a:spcPct val="90000"/>
            </a:lnSpc>
            <a:spcBef>
              <a:spcPct val="0"/>
            </a:spcBef>
            <a:spcAft>
              <a:spcPct val="35000"/>
            </a:spcAft>
            <a:buNone/>
          </a:pPr>
          <a:r>
            <a:rPr lang="en-GB" sz="2900" kern="1200" dirty="0"/>
            <a:t>Reflection and feedback</a:t>
          </a:r>
        </a:p>
      </dsp:txBody>
      <dsp:txXfrm>
        <a:off x="434398" y="4512041"/>
        <a:ext cx="10345526" cy="570477"/>
      </dsp:txXfrm>
    </dsp:sp>
    <dsp:sp modelId="{750E8D03-8662-4E4D-9370-78DA869F89FF}">
      <dsp:nvSpPr>
        <dsp:cNvPr id="0" name=""/>
        <dsp:cNvSpPr/>
      </dsp:nvSpPr>
      <dsp:spPr>
        <a:xfrm>
          <a:off x="77849" y="4491533"/>
          <a:ext cx="713096" cy="713096"/>
        </a:xfrm>
        <a:prstGeom prst="ellips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2">
              <a:shade val="50000"/>
              <a:hueOff val="-185330"/>
              <a:satOff val="2886"/>
              <a:lumOff val="14375"/>
              <a:alphaOff val="0"/>
            </a:schemeClr>
          </a:solidFill>
          <a:prstDash val="solid"/>
          <a:miter lim="800000"/>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A83C31-4EB5-44F7-A156-38280C70D90B}" type="datetimeFigureOut">
              <a:rPr lang="en-GB" smtClean="0"/>
              <a:t>30/04/2024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B4EEF-E6A6-443A-9002-C818CA3D1287}" type="slidenum">
              <a:rPr lang="en-GB" smtClean="0"/>
              <a:t>‹#›</a:t>
            </a:fld>
            <a:endParaRPr lang="en-GB"/>
          </a:p>
        </p:txBody>
      </p:sp>
    </p:spTree>
    <p:extLst>
      <p:ext uri="{BB962C8B-B14F-4D97-AF65-F5344CB8AC3E}">
        <p14:creationId xmlns:p14="http://schemas.microsoft.com/office/powerpoint/2010/main" val="2666587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ducation.gov.scot/media/vzvdpafc/the-effective-use-of-data-for-improvement-in-education.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education.gov.scot/media/1235/edscot-model-of-professional-learning-outline.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simd.scot/#/simd2020/BTTTFTT/9/-4.0000/55.9000/"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ducation.gov.scot/resources/Resources-to-support-effective-tracking-and-monitoring"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forms.office.com/e/viKTsvQj9d"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ducation.gov.scot/media/vzvdpafc/the-effective-use-of-data-for-improvement-in-education.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Calibri"/>
                <a:ea typeface="Calibri" panose="020F0502020204030204" pitchFamily="34" charset="0"/>
                <a:cs typeface="Calibri"/>
              </a:rPr>
              <a:t>All information is correct as of May 2024</a:t>
            </a:r>
            <a:r>
              <a:rPr lang="en-GB">
                <a:solidFill>
                  <a:srgbClr val="000000"/>
                </a:solidFill>
                <a:latin typeface="Calibri"/>
                <a:ea typeface="Calibri" panose="020F0502020204030204" pitchFamily="34" charset="0"/>
                <a:cs typeface="Calibri"/>
              </a:rPr>
              <a:t>.</a:t>
            </a:r>
            <a:endParaRPr kumimoji="0" lang="en-GB" sz="1200" b="0" i="0" u="none" strike="noStrike" kern="1200" cap="none" spc="0" normalizeH="0" baseline="0" noProof="0">
              <a:ln>
                <a:noFill/>
              </a:ln>
              <a:solidFill>
                <a:srgbClr val="000000"/>
              </a:solidFill>
              <a:effectLst/>
              <a:uLnTx/>
              <a:uFillTx/>
              <a:latin typeface="Calibri"/>
              <a:ea typeface="Calibri" panose="020F0502020204030204" pitchFamily="34" charset="0"/>
              <a:cs typeface="+mn-cs"/>
            </a:endParaRPr>
          </a:p>
          <a:p>
            <a:pPr>
              <a:lnSpc>
                <a:spcPct val="150000"/>
              </a:lnSpc>
              <a:defRPr/>
            </a:pPr>
            <a:endParaRPr lang="en-GB">
              <a:solidFill>
                <a:srgbClr val="000000"/>
              </a:solidFill>
            </a:endParaRPr>
          </a:p>
          <a:p>
            <a:pPr>
              <a:defRPr/>
            </a:pPr>
            <a:r>
              <a:rPr kumimoji="0" lang="en-GB" b="0" i="0" u="none" strike="noStrike" kern="1200" cap="none" spc="0" normalizeH="0" baseline="0" noProof="0">
                <a:ln>
                  <a:noFill/>
                </a:ln>
                <a:solidFill>
                  <a:srgbClr val="000000"/>
                </a:solidFill>
                <a:effectLst/>
                <a:uLnTx/>
                <a:uFillTx/>
              </a:rPr>
              <a:t>These slides are intended to support senior leaders, middle leaders and practitioners in schools and local authorities to explore the effective use of data for improvement. </a:t>
            </a:r>
            <a:r>
              <a:rPr lang="en-GB">
                <a:solidFill>
                  <a:srgbClr val="000000"/>
                </a:solidFill>
              </a:rPr>
              <a:t>This is the third of </a:t>
            </a:r>
            <a:r>
              <a:rPr kumimoji="0" lang="en-GB" b="0" i="0" u="none" strike="noStrike" kern="1200" cap="none" spc="0" normalizeH="0" baseline="0" noProof="0">
                <a:ln>
                  <a:noFill/>
                </a:ln>
                <a:solidFill>
                  <a:srgbClr val="000000"/>
                </a:solidFill>
                <a:effectLst/>
                <a:uLnTx/>
                <a:uFillTx/>
              </a:rPr>
              <a:t>a set of six workshops available for senior leaders and middle leaders. The workshops were co-designed with educators from across Scotland and are based on an Education Scotland literature review: </a:t>
            </a:r>
            <a:r>
              <a:rPr kumimoji="0" lang="en-GB" b="0" i="0" u="sng" strike="noStrike" kern="1200" cap="none" spc="0" normalizeH="0" baseline="0" noProof="0">
                <a:ln>
                  <a:noFill/>
                </a:ln>
                <a:solidFill>
                  <a:srgbClr val="000000"/>
                </a:solidFill>
                <a:effectLst/>
                <a:uLnTx/>
                <a:uFillTx/>
                <a:hlinkClick r:id="rId3"/>
              </a:rPr>
              <a:t>The Effective use of data for improvement in education</a:t>
            </a:r>
            <a:r>
              <a:rPr kumimoji="0" lang="en-GB" b="0" i="0" u="none" strike="noStrike" kern="1200" cap="none" spc="0" normalizeH="0" baseline="0" noProof="0">
                <a:ln>
                  <a:noFill/>
                </a:ln>
                <a:solidFill>
                  <a:srgbClr val="000000"/>
                </a:solidFill>
                <a:effectLst/>
                <a:uLnTx/>
                <a:uFillTx/>
              </a:rPr>
              <a:t>.</a:t>
            </a:r>
            <a:r>
              <a:rPr lang="en-GB">
                <a:solidFill>
                  <a:srgbClr val="000000"/>
                </a:solidFill>
              </a:rPr>
              <a:t> </a:t>
            </a:r>
            <a:endParaRPr lang="en-GB"/>
          </a:p>
          <a:p>
            <a:pPr>
              <a:lnSpc>
                <a:spcPct val="150000"/>
              </a:lnSpc>
              <a:defRPr/>
            </a:pPr>
            <a:r>
              <a:rPr lang="en-GB">
                <a:solidFill>
                  <a:srgbClr val="000000"/>
                </a:solidFill>
                <a:latin typeface="Calibri"/>
                <a:ea typeface="Calibri" panose="020F0502020204030204" pitchFamily="34" charset="0"/>
                <a:cs typeface="Calibri"/>
              </a:rPr>
              <a:t> </a:t>
            </a:r>
            <a:endParaRPr lang="en-GB" sz="1200" b="0" i="0" u="none" strike="noStrike" kern="120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Calibri"/>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Establishing the purpose and use of data</a:t>
            </a:r>
            <a:endParaRPr kumimoji="0" lang="en-GB" sz="1200" b="0" i="0" u="none" strike="noStrike" kern="1200" cap="none" spc="0" normalizeH="0" baseline="0" noProof="0">
              <a:ln>
                <a:noFill/>
              </a:ln>
              <a:solidFill>
                <a:prstClr val="black"/>
              </a:solidFill>
              <a:effectLst/>
              <a:uLnTx/>
              <a:uFillTx/>
              <a:latin typeface="Arial"/>
              <a:ea typeface="Calibri" panose="020F0502020204030204" pitchFamily="34" charset="0"/>
              <a:cs typeface="Arial"/>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Defining and classifying data</a:t>
            </a:r>
            <a:endParaRPr kumimoji="0" lang="en-GB" sz="1200" b="0" i="0" u="none" strike="noStrike" kern="1200" cap="none" spc="0" normalizeH="0" baseline="0" noProof="0">
              <a:ln>
                <a:noFill/>
              </a:ln>
              <a:solidFill>
                <a:prstClr val="black"/>
              </a:solidFill>
              <a:effectLst/>
              <a:uLnTx/>
              <a:uFillTx/>
              <a:latin typeface="Arial"/>
              <a:ea typeface="Calibri" panose="020F0502020204030204" pitchFamily="34" charset="0"/>
              <a:cs typeface="Arial"/>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Creating effective processes and systems</a:t>
            </a:r>
            <a:endParaRPr kumimoji="0" lang="en-GB" sz="1200" b="0" i="0" u="none" strike="noStrike" kern="1200" cap="none" spc="0" normalizeH="0" baseline="0" noProof="0">
              <a:ln>
                <a:noFill/>
              </a:ln>
              <a:solidFill>
                <a:prstClr val="black"/>
              </a:solidFill>
              <a:effectLst/>
              <a:uLnTx/>
              <a:uFillTx/>
              <a:latin typeface="Arial"/>
              <a:ea typeface="Calibri" panose="020F0502020204030204" pitchFamily="34" charset="0"/>
              <a:cs typeface="Arial"/>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Interpreting and analysing data</a:t>
            </a:r>
            <a:endParaRPr kumimoji="0" lang="en-GB" sz="1200" b="0" i="0" u="none" strike="noStrike" kern="1200" cap="none" spc="0" normalizeH="0" baseline="0" noProof="0">
              <a:ln>
                <a:noFill/>
              </a:ln>
              <a:solidFill>
                <a:prstClr val="black"/>
              </a:solidFill>
              <a:effectLst/>
              <a:uLnTx/>
              <a:uFillTx/>
              <a:latin typeface="Arial"/>
              <a:ea typeface="Calibri" panose="020F0502020204030204" pitchFamily="34" charset="0"/>
              <a:cs typeface="Arial"/>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Developing a data informed culture</a:t>
            </a:r>
            <a:endParaRPr kumimoji="0" lang="en-GB" sz="1200" b="0" i="0" u="none" strike="noStrike" kern="1200" cap="none" spc="0" normalizeH="0" baseline="0" noProof="0">
              <a:ln>
                <a:noFill/>
              </a:ln>
              <a:solidFill>
                <a:prstClr val="black"/>
              </a:solidFill>
              <a:effectLst/>
              <a:uLnTx/>
              <a:uFillTx/>
              <a:latin typeface="Arial"/>
              <a:ea typeface="Calibri" panose="020F0502020204030204" pitchFamily="34" charset="0"/>
              <a:cs typeface="Arial"/>
            </a:endParaRP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tab pos="457200" algn="l"/>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Using data for improvement</a:t>
            </a:r>
            <a:endParaRPr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50000"/>
              </a:lnSpc>
              <a:spcBef>
                <a:spcPts val="0"/>
              </a:spcBef>
              <a:spcAft>
                <a:spcPts val="0"/>
              </a:spcAft>
              <a:buClrTx/>
              <a:buSzTx/>
              <a:buFont typeface="+mj-lt"/>
              <a:buNone/>
              <a:tabLst>
                <a:tab pos="457200" algn="l"/>
              </a:tabLst>
              <a:defRPr/>
            </a:pP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(hyperlinks for each workshop can be found on the next slide)</a:t>
            </a:r>
            <a:endParaRPr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pPr marL="285750" indent="-285750">
              <a:lnSpc>
                <a:spcPct val="150000"/>
              </a:lnSpc>
              <a:buFont typeface="Arial" panose="020B0604020202020204" pitchFamily="34" charset="0"/>
              <a:buChar char="•"/>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The PowerPoint is a template that presenters can adapt to suit their own context and style of presenting. </a:t>
            </a:r>
            <a:r>
              <a:rPr lang="en-GB">
                <a:solidFill>
                  <a:srgbClr val="000000"/>
                </a:solidFill>
                <a:latin typeface="Arial"/>
                <a:ea typeface="Calibri" panose="020F0502020204030204" pitchFamily="34" charset="0"/>
                <a:cs typeface="Arial"/>
              </a:rPr>
              <a:t>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The workshops can be delivered individually or grouped together and delivered in a longer session.  Individual workshops have been designed for facilitators to deliver in 1 to 2 hours.</a:t>
            </a:r>
            <a:r>
              <a:rPr lang="en-GB">
                <a:solidFill>
                  <a:srgbClr val="000000"/>
                </a:solidFill>
                <a:latin typeface="Arial"/>
                <a:ea typeface="Calibri" panose="020F0502020204030204" pitchFamily="34" charset="0"/>
                <a:cs typeface="Arial"/>
              </a:rPr>
              <a:t> </a:t>
            </a:r>
            <a:endParaRPr lang="en-GB" sz="1200" b="0" i="0" u="none" strike="noStrike" kern="1200" cap="none" spc="0" normalizeH="0" baseline="0" noProof="0">
              <a:ln>
                <a:noFill/>
              </a:ln>
              <a:solidFill>
                <a:srgbClr val="000000"/>
              </a:solidFill>
              <a:effectLst/>
              <a:uLnTx/>
              <a:uFillTx/>
              <a:latin typeface="Arial" panose="020B0604020202020204" pitchFamily="34" charset="0"/>
              <a:ea typeface="Calibri" panose="020F0502020204030204" pitchFamily="34" charset="0"/>
              <a:cs typeface="Arial"/>
            </a:endParaRPr>
          </a:p>
          <a:p>
            <a:pPr marL="285750" indent="-285750">
              <a:lnSpc>
                <a:spcPct val="150000"/>
              </a:lnSpc>
              <a:buFont typeface="Arial" panose="020B0604020202020204" pitchFamily="34" charset="0"/>
              <a:buChar char="•"/>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Suggested timings for each workshop can be found on the content coverage slide.</a:t>
            </a:r>
            <a:r>
              <a:rPr lang="en-GB">
                <a:solidFill>
                  <a:srgbClr val="000000"/>
                </a:solidFill>
                <a:latin typeface="Arial"/>
                <a:ea typeface="Calibri" panose="020F0502020204030204" pitchFamily="34" charset="0"/>
                <a:cs typeface="Arial"/>
              </a:rPr>
              <a:t> </a:t>
            </a: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pPr marL="285750" indent="-285750">
              <a:lnSpc>
                <a:spcPct val="150000"/>
              </a:lnSpc>
              <a:buFont typeface="Arial" panose="020B0604020202020204" pitchFamily="34" charset="0"/>
              <a:buChar char="•"/>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Within the slide notes key messages, suggested tasks, ‘talking-points’ and reflective questions are included.</a:t>
            </a:r>
            <a:r>
              <a:rPr lang="en-GB">
                <a:solidFill>
                  <a:srgbClr val="000000"/>
                </a:solidFill>
                <a:latin typeface="Arial"/>
                <a:ea typeface="Calibri" panose="020F0502020204030204" pitchFamily="34" charset="0"/>
                <a:cs typeface="Arial"/>
              </a:rPr>
              <a:t> </a:t>
            </a: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pPr marL="285750" indent="-285750">
              <a:lnSpc>
                <a:spcPct val="150000"/>
              </a:lnSpc>
              <a:buFont typeface="Arial" panose="020B0604020202020204" pitchFamily="34" charset="0"/>
              <a:buChar char="•"/>
              <a:defRPr/>
            </a:pPr>
            <a:r>
              <a:rPr kumimoji="0" lang="en-GB" sz="1200" b="0" i="0" u="none" strike="noStrike" kern="1200" cap="none" spc="0" normalizeH="0" baseline="0" noProof="0">
                <a:ln>
                  <a:noFill/>
                </a:ln>
                <a:solidFill>
                  <a:srgbClr val="000000"/>
                </a:solidFill>
                <a:effectLst/>
                <a:uLnTx/>
                <a:uFillTx/>
                <a:latin typeface="Arial"/>
                <a:ea typeface="Calibri" panose="020F0502020204030204" pitchFamily="34" charset="0"/>
                <a:cs typeface="Arial"/>
              </a:rPr>
              <a:t>It is anticipated the presenter will have read the Education Scotland literature review: </a:t>
            </a:r>
            <a:r>
              <a:rPr kumimoji="0" lang="en-GB" sz="1200" b="0" i="0" u="sng" strike="noStrike" kern="1200" cap="none" spc="0" normalizeH="0" baseline="0" noProof="0">
                <a:ln>
                  <a:noFill/>
                </a:ln>
                <a:solidFill>
                  <a:srgbClr val="000000"/>
                </a:solidFill>
                <a:effectLst/>
                <a:uLnTx/>
                <a:uFillTx/>
                <a:latin typeface="Calibri"/>
                <a:ea typeface="Calibri" panose="020F0502020204030204" pitchFamily="34" charset="0"/>
                <a:cs typeface="Calibri"/>
                <a:hlinkClick r:id="rId3"/>
              </a:rPr>
              <a:t>The Effective use of data for improvement in education</a:t>
            </a:r>
            <a:r>
              <a:rPr kumimoji="0" lang="en-GB" sz="1200" b="0" i="0" u="none" strike="noStrike" kern="1200" cap="none" spc="0" normalizeH="0" baseline="0" noProof="0">
                <a:ln>
                  <a:noFill/>
                </a:ln>
                <a:solidFill>
                  <a:srgbClr val="000000"/>
                </a:solidFill>
                <a:effectLst/>
                <a:uLnTx/>
                <a:uFillTx/>
                <a:latin typeface="Calibri"/>
                <a:ea typeface="Calibri" panose="020F0502020204030204" pitchFamily="34" charset="0"/>
                <a:cs typeface="Calibri"/>
              </a:rPr>
              <a:t>.</a:t>
            </a:r>
            <a:r>
              <a:rPr lang="en-GB">
                <a:solidFill>
                  <a:srgbClr val="000000"/>
                </a:solidFill>
                <a:latin typeface="Calibri"/>
                <a:ea typeface="Calibri" panose="020F0502020204030204" pitchFamily="34" charset="0"/>
                <a:cs typeface="Calibri"/>
              </a:rPr>
              <a:t> </a:t>
            </a:r>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mn-cs"/>
            </a:endParaRP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1</a:t>
            </a:fld>
            <a:endParaRPr lang="en-GB"/>
          </a:p>
        </p:txBody>
      </p:sp>
    </p:spTree>
    <p:extLst>
      <p:ext uri="{BB962C8B-B14F-4D97-AF65-F5344CB8AC3E}">
        <p14:creationId xmlns:p14="http://schemas.microsoft.com/office/powerpoint/2010/main" val="3393395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black"/>
                </a:solidFill>
                <a:effectLst/>
                <a:uLnTx/>
                <a:uFillTx/>
                <a:latin typeface="Calibri" panose="020F0502020204030204"/>
                <a:ea typeface="+mn-ea"/>
                <a:cs typeface="+mn-cs"/>
              </a:rPr>
              <a:t>Key messages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Calibri"/>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The GTCS standard for headship is like the standard for middle leaders. It highlights the importance establishing sustaining and reviewing a range of strategic processes </a:t>
            </a:r>
            <a:r>
              <a:rPr lang="en-GB" sz="1200">
                <a:ea typeface="+mn-lt"/>
                <a:cs typeface="+mn-lt"/>
              </a:rPr>
              <a:t>which enable colleagues to contribute to the overall monitoring and review of change through the improvement planning cycle.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Both standards highlight the importance of processes in school improvement.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The development of processes to support the effective use of data are an important factor in ensuring that data and evidenced can be accessed and used effectively by all stakeholders as appropriate. </a:t>
            </a: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10</a:t>
            </a:fld>
            <a:endParaRPr lang="en-GB"/>
          </a:p>
        </p:txBody>
      </p:sp>
    </p:spTree>
    <p:extLst>
      <p:ext uri="{BB962C8B-B14F-4D97-AF65-F5344CB8AC3E}">
        <p14:creationId xmlns:p14="http://schemas.microsoft.com/office/powerpoint/2010/main" val="3845447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pPr marL="171450" indent="-171450">
              <a:buFont typeface="Arial" panose="020B0604020202020204" pitchFamily="34" charset="0"/>
              <a:buChar char="•"/>
            </a:pPr>
            <a:r>
              <a:rPr lang="en-GB"/>
              <a:t>HGIOS4 offers some challenge questions that can be linked to data processes. </a:t>
            </a:r>
          </a:p>
          <a:p>
            <a:pPr marL="171450" indent="-171450">
              <a:buFont typeface="Arial" panose="020B0604020202020204" pitchFamily="34" charset="0"/>
              <a:buChar char="•"/>
            </a:pPr>
            <a:endParaRPr lang="en-GB"/>
          </a:p>
          <a:p>
            <a:pPr marL="0" indent="0">
              <a:buFont typeface="Arial" panose="020B0604020202020204" pitchFamily="34" charset="0"/>
              <a:buNone/>
            </a:pPr>
            <a:r>
              <a:rPr lang="en-GB" b="1"/>
              <a:t>Talking Points</a:t>
            </a:r>
          </a:p>
          <a:p>
            <a:pPr marL="0" indent="0">
              <a:buFont typeface="Arial" panose="020B0604020202020204" pitchFamily="34" charset="0"/>
              <a:buNone/>
            </a:pPr>
            <a:endParaRPr lang="en-GB" b="1"/>
          </a:p>
          <a:p>
            <a:pPr marL="171450" indent="-171450">
              <a:buFont typeface="Arial" panose="020B0604020202020204" pitchFamily="34" charset="0"/>
              <a:buChar char="•"/>
            </a:pPr>
            <a:r>
              <a:rPr lang="en-GB" b="0"/>
              <a:t>Facilitators may wish to draw out the way in which participants do use digital solutions and the impact of these tools on the effective use of data in school. </a:t>
            </a:r>
          </a:p>
          <a:p>
            <a:pPr marL="171450" indent="-171450">
              <a:buFont typeface="Arial" panose="020B0604020202020204" pitchFamily="34" charset="0"/>
              <a:buChar char="•"/>
            </a:pPr>
            <a:endParaRPr lang="en-GB" b="1"/>
          </a:p>
        </p:txBody>
      </p:sp>
      <p:sp>
        <p:nvSpPr>
          <p:cNvPr id="4" name="Slide Number Placeholder 3"/>
          <p:cNvSpPr>
            <a:spLocks noGrp="1"/>
          </p:cNvSpPr>
          <p:nvPr>
            <p:ph type="sldNum" sz="quarter" idx="5"/>
          </p:nvPr>
        </p:nvSpPr>
        <p:spPr/>
        <p:txBody>
          <a:bodyPr/>
          <a:lstStyle/>
          <a:p>
            <a:fld id="{DCAB4EEF-E6A6-443A-9002-C818CA3D1287}" type="slidenum">
              <a:rPr lang="en-GB" smtClean="0"/>
              <a:t>11</a:t>
            </a:fld>
            <a:endParaRPr lang="en-GB"/>
          </a:p>
        </p:txBody>
      </p:sp>
    </p:spTree>
    <p:extLst>
      <p:ext uri="{BB962C8B-B14F-4D97-AF65-F5344CB8AC3E}">
        <p14:creationId xmlns:p14="http://schemas.microsoft.com/office/powerpoint/2010/main" val="1670581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Key Messages</a:t>
            </a:r>
          </a:p>
          <a:p>
            <a:pPr marL="171450" indent="-171450">
              <a:buFont typeface="Arial" panose="020B0604020202020204" pitchFamily="34" charset="0"/>
              <a:buChar char="•"/>
            </a:pPr>
            <a:r>
              <a:rPr lang="en-US" b="0">
                <a:ea typeface="Calibri"/>
                <a:cs typeface="Calibri"/>
              </a:rPr>
              <a:t>Processing is about collection and </a:t>
            </a:r>
            <a:r>
              <a:rPr lang="en-US" b="0" err="1">
                <a:ea typeface="Calibri"/>
                <a:cs typeface="Calibri"/>
              </a:rPr>
              <a:t>organisation</a:t>
            </a:r>
            <a:r>
              <a:rPr lang="en-US" b="0">
                <a:ea typeface="Calibri"/>
                <a:cs typeface="Calibri"/>
              </a:rPr>
              <a:t>. </a:t>
            </a:r>
          </a:p>
          <a:p>
            <a:pPr marL="171450" indent="-171450">
              <a:buFont typeface="Arial" panose="020B0604020202020204" pitchFamily="34" charset="0"/>
              <a:buChar char="•"/>
            </a:pPr>
            <a:r>
              <a:rPr lang="en-US" b="0">
                <a:ea typeface="Calibri"/>
                <a:cs typeface="Calibri"/>
              </a:rPr>
              <a:t>The Oxford languages dictionary describes it as ‘the carrying out of operations on data, especially by a computer, to retrieve, transform, or classify information’. </a:t>
            </a:r>
          </a:p>
          <a:p>
            <a:pPr marL="171450" indent="-171450">
              <a:buFont typeface="Arial" panose="020B0604020202020204" pitchFamily="34" charset="0"/>
              <a:buChar char="•"/>
            </a:pPr>
            <a:endParaRPr lang="en-US" b="0">
              <a:cs typeface="Calibri"/>
            </a:endParaRPr>
          </a:p>
          <a:p>
            <a:pPr marL="0" indent="0">
              <a:buFont typeface="Arial" panose="020B0604020202020204" pitchFamily="34" charset="0"/>
              <a:buNone/>
            </a:pPr>
            <a:r>
              <a:rPr lang="en-US" b="1">
                <a:cs typeface="Calibri"/>
              </a:rPr>
              <a:t>Talking Points</a:t>
            </a:r>
          </a:p>
          <a:p>
            <a:pPr marL="171450" indent="-171450">
              <a:buFont typeface="Arial" panose="020B0604020202020204" pitchFamily="34" charset="0"/>
              <a:buChar char="•"/>
            </a:pPr>
            <a:r>
              <a:rPr lang="en-US" b="0">
                <a:cs typeface="Calibri"/>
              </a:rPr>
              <a:t>Facilitators may wish to draw out that data processes are often but not always digital/by computer and share some digital (</a:t>
            </a:r>
            <a:r>
              <a:rPr lang="en-US" b="0" err="1">
                <a:cs typeface="Calibri"/>
              </a:rPr>
              <a:t>SEEMIS</a:t>
            </a:r>
            <a:r>
              <a:rPr lang="en-US" b="0">
                <a:cs typeface="Calibri"/>
              </a:rPr>
              <a:t>) and non digital (writing jotters, running reading records) examples. </a:t>
            </a:r>
          </a:p>
        </p:txBody>
      </p:sp>
      <p:sp>
        <p:nvSpPr>
          <p:cNvPr id="4" name="Slide Number Placeholder 3"/>
          <p:cNvSpPr>
            <a:spLocks noGrp="1"/>
          </p:cNvSpPr>
          <p:nvPr>
            <p:ph type="sldNum" sz="quarter" idx="5"/>
          </p:nvPr>
        </p:nvSpPr>
        <p:spPr/>
        <p:txBody>
          <a:bodyPr/>
          <a:lstStyle/>
          <a:p>
            <a:fld id="{DCAB4EEF-E6A6-443A-9002-C818CA3D1287}" type="slidenum">
              <a:rPr lang="en-GB" smtClean="0"/>
              <a:t>12</a:t>
            </a:fld>
            <a:endParaRPr lang="en-GB"/>
          </a:p>
        </p:txBody>
      </p:sp>
    </p:spTree>
    <p:extLst>
      <p:ext uri="{BB962C8B-B14F-4D97-AF65-F5344CB8AC3E}">
        <p14:creationId xmlns:p14="http://schemas.microsoft.com/office/powerpoint/2010/main" val="21237161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Key messages</a:t>
            </a:r>
          </a:p>
          <a:p>
            <a:pPr marL="171450" indent="-171450">
              <a:buFont typeface="Arial" panose="020B0604020202020204" pitchFamily="34" charset="0"/>
              <a:buChar char="•"/>
            </a:pPr>
            <a:r>
              <a:rPr lang="en-US">
                <a:ea typeface="Calibri"/>
                <a:cs typeface="Calibri"/>
              </a:rPr>
              <a:t>There are some examples of data processes on the screen to read through and discuss. </a:t>
            </a:r>
          </a:p>
          <a:p>
            <a:pPr marL="171450" indent="-171450">
              <a:buFont typeface="Arial" panose="020B0604020202020204" pitchFamily="34" charset="0"/>
              <a:buChar char="•"/>
            </a:pPr>
            <a:r>
              <a:rPr lang="en-US">
                <a:ea typeface="Calibri"/>
                <a:cs typeface="Calibri"/>
              </a:rPr>
              <a:t>The words in bold are highlighted as key actions involved in data processing – gathering, inputting, tracking, monitoring, recording. </a:t>
            </a:r>
          </a:p>
          <a:p>
            <a:pPr marL="0" indent="0">
              <a:buNone/>
            </a:pPr>
            <a:endParaRPr lang="en-US">
              <a:ea typeface="Calibri"/>
              <a:cs typeface="Calibri"/>
            </a:endParaRPr>
          </a:p>
          <a:p>
            <a:pPr marL="0" indent="0">
              <a:buNone/>
            </a:pPr>
            <a:r>
              <a:rPr lang="en-US" b="1">
                <a:ea typeface="Calibri"/>
                <a:cs typeface="Calibri"/>
              </a:rPr>
              <a:t>Reflective questions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prstClr val="black"/>
                </a:solidFill>
                <a:cs typeface="Calibri"/>
              </a:rPr>
              <a:t>What types of data processes are there in your setting? What systems do you use for tracking and collecting data?  </a:t>
            </a: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13</a:t>
            </a:fld>
            <a:endParaRPr lang="en-GB"/>
          </a:p>
        </p:txBody>
      </p:sp>
    </p:spTree>
    <p:extLst>
      <p:ext uri="{BB962C8B-B14F-4D97-AF65-F5344CB8AC3E}">
        <p14:creationId xmlns:p14="http://schemas.microsoft.com/office/powerpoint/2010/main" val="8123994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b="1"/>
          </a:p>
          <a:p>
            <a:pPr marL="171450" indent="-171450">
              <a:buFont typeface="Arial" panose="020B0604020202020204" pitchFamily="34" charset="0"/>
              <a:buChar char="•"/>
            </a:pPr>
            <a:r>
              <a:rPr lang="en-GB" b="0"/>
              <a:t>This quote is included for participants to reflect on the important place of processes in data for improvement.</a:t>
            </a:r>
            <a:r>
              <a:rPr lang="en-GB"/>
              <a:t> </a:t>
            </a:r>
          </a:p>
          <a:p>
            <a:pPr marL="171450" indent="-171450">
              <a:buFont typeface="Arial" panose="020B0604020202020204" pitchFamily="34" charset="0"/>
              <a:buChar char="•"/>
            </a:pPr>
            <a:r>
              <a:rPr lang="en-GB" b="0"/>
              <a:t>Without effective processes it is difficult to collect, analyse and use data.</a:t>
            </a:r>
            <a:r>
              <a:rPr lang="en-GB"/>
              <a:t>  </a:t>
            </a:r>
            <a:endParaRPr lang="en-GB" b="0">
              <a:ea typeface="Calibri"/>
              <a:cs typeface="Calibri"/>
            </a:endParaRPr>
          </a:p>
          <a:p>
            <a:r>
              <a:rPr lang="en-GB" b="0"/>
              <a:t>Jon Gordon is </a:t>
            </a:r>
            <a:r>
              <a:rPr lang="en-GB"/>
              <a:t>a best</a:t>
            </a:r>
            <a:r>
              <a:rPr lang="en-GB" b="0" baseline="0"/>
              <a:t> selling author</a:t>
            </a:r>
            <a:endParaRPr lang="en-GB" b="0"/>
          </a:p>
        </p:txBody>
      </p:sp>
      <p:sp>
        <p:nvSpPr>
          <p:cNvPr id="4" name="Slide Number Placeholder 3"/>
          <p:cNvSpPr>
            <a:spLocks noGrp="1"/>
          </p:cNvSpPr>
          <p:nvPr>
            <p:ph type="sldNum" sz="quarter" idx="5"/>
          </p:nvPr>
        </p:nvSpPr>
        <p:spPr/>
        <p:txBody>
          <a:bodyPr/>
          <a:lstStyle/>
          <a:p>
            <a:fld id="{DCAB4EEF-E6A6-443A-9002-C818CA3D1287}" type="slidenum">
              <a:rPr lang="en-GB" smtClean="0"/>
              <a:t>14</a:t>
            </a:fld>
            <a:endParaRPr lang="en-GB"/>
          </a:p>
        </p:txBody>
      </p:sp>
    </p:spTree>
    <p:extLst>
      <p:ext uri="{BB962C8B-B14F-4D97-AF65-F5344CB8AC3E}">
        <p14:creationId xmlns:p14="http://schemas.microsoft.com/office/powerpoint/2010/main" val="3497974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Key messages</a:t>
            </a:r>
          </a:p>
          <a:p>
            <a:pPr marL="171450" indent="-171450">
              <a:buFont typeface="Arial" panose="020B0604020202020204" pitchFamily="34" charset="0"/>
              <a:buChar char="•"/>
            </a:pPr>
            <a:r>
              <a:rPr lang="en-US">
                <a:ea typeface="Calibri"/>
                <a:cs typeface="Calibri"/>
              </a:rPr>
              <a:t>This is a task. Participants should think of three or four different data processes in school. Ask them to note the process and give each a success rating from 0-5. They should then briefly note down the reasons for this rating. </a:t>
            </a:r>
          </a:p>
          <a:p>
            <a:pPr marL="171450" indent="-171450">
              <a:buFont typeface="Arial" panose="020B0604020202020204" pitchFamily="34" charset="0"/>
              <a:buChar char="•"/>
            </a:pPr>
            <a:r>
              <a:rPr lang="en-US">
                <a:ea typeface="Calibri"/>
                <a:cs typeface="Calibri"/>
              </a:rPr>
              <a:t>Facilitators may wish to complete a brief table for participants to complete during this activity or ask participants to jot their responses down on paper/laptops.  </a:t>
            </a:r>
          </a:p>
          <a:p>
            <a:pPr marL="171450" indent="-171450">
              <a:buFont typeface="Arial" panose="020B0604020202020204" pitchFamily="34" charset="0"/>
              <a:buChar char="•"/>
            </a:pPr>
            <a:r>
              <a:rPr lang="en-US">
                <a:ea typeface="Calibri"/>
                <a:cs typeface="Calibri"/>
              </a:rPr>
              <a:t>Participants can begin by doing this individually and then share and discuss with a partner or small group. </a:t>
            </a:r>
          </a:p>
          <a:p>
            <a:pPr marL="171450" indent="-171450">
              <a:buFont typeface="Arial" panose="020B0604020202020204" pitchFamily="34" charset="0"/>
              <a:buChar char="•"/>
            </a:pPr>
            <a:r>
              <a:rPr lang="en-US">
                <a:ea typeface="Calibri"/>
                <a:cs typeface="Calibri"/>
              </a:rPr>
              <a:t>Feedback can then be taken by the facilitator. </a:t>
            </a:r>
          </a:p>
          <a:p>
            <a:pPr marL="0" indent="0">
              <a:buNone/>
            </a:pPr>
            <a:endParaRPr lang="en-US">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b="1">
                <a:solidFill>
                  <a:prstClr val="black"/>
                </a:solidFill>
                <a:cs typeface="Calibri"/>
              </a:rPr>
              <a:t>Talking Points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prstClr val="black"/>
                </a:solidFill>
                <a:cs typeface="Calibri"/>
              </a:rPr>
              <a:t>Facilitators may wish to draw out those processes that were effective/less effective and look for commonality in the reasons for this.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a:solidFill>
                  <a:prstClr val="black"/>
                </a:solidFill>
                <a:cs typeface="Calibri"/>
              </a:rPr>
              <a:t>Facilitators may find common themes such as consistency of application, staff clarity or providing appropriate levels of training. </a:t>
            </a:r>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15</a:t>
            </a:fld>
            <a:endParaRPr lang="en-GB"/>
          </a:p>
        </p:txBody>
      </p:sp>
    </p:spTree>
    <p:extLst>
      <p:ext uri="{BB962C8B-B14F-4D97-AF65-F5344CB8AC3E}">
        <p14:creationId xmlns:p14="http://schemas.microsoft.com/office/powerpoint/2010/main" val="33768495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pPr marL="171450" indent="-171450">
              <a:buFont typeface="Arial" panose="020B0604020202020204" pitchFamily="34" charset="0"/>
              <a:buChar char="•"/>
            </a:pPr>
            <a:r>
              <a:rPr lang="en-GB"/>
              <a:t>The messages on this slide focus on things participants may consider to ensure processes are effective. </a:t>
            </a:r>
          </a:p>
          <a:p>
            <a:pPr marL="171450" indent="-171450">
              <a:buFont typeface="Arial" panose="020B0604020202020204" pitchFamily="34" charset="0"/>
              <a:buChar char="•"/>
            </a:pPr>
            <a:r>
              <a:rPr lang="en-GB"/>
              <a:t>Before gathering data, it is important to consider why we need the information. It may help to ask:</a:t>
            </a:r>
          </a:p>
          <a:p>
            <a:pPr marL="171450" indent="-171450">
              <a:buFont typeface="Courier New" panose="02070309020205020404" pitchFamily="49" charset="0"/>
              <a:buChar char="o"/>
            </a:pPr>
            <a:r>
              <a:rPr lang="en-GB"/>
              <a:t> What impact do we want the data to have?</a:t>
            </a:r>
          </a:p>
          <a:p>
            <a:pPr marL="171450" indent="-171450">
              <a:buFont typeface="Courier New" panose="02070309020205020404" pitchFamily="49" charset="0"/>
              <a:buChar char="o"/>
            </a:pPr>
            <a:r>
              <a:rPr lang="en-GB"/>
              <a:t> How do we want to use the data?</a:t>
            </a:r>
          </a:p>
          <a:p>
            <a:pPr marL="171450" indent="-171450">
              <a:buFont typeface="Courier New" panose="02070309020205020404" pitchFamily="49" charset="0"/>
              <a:buChar char="o"/>
            </a:pPr>
            <a:r>
              <a:rPr lang="en-GB"/>
              <a:t> Do we already collect this data in a way that we could easily use or adapt?</a:t>
            </a:r>
          </a:p>
          <a:p>
            <a:pPr marL="171450" indent="-171450">
              <a:buFont typeface="Arial" panose="020B0604020202020204" pitchFamily="34" charset="0"/>
              <a:buChar char="•"/>
            </a:pPr>
            <a:r>
              <a:rPr lang="en-GB"/>
              <a:t>Understanding ‘why’ will help educators to develop tailored and meaningful data processes and reduce the risk of collecting data without a clear purpose. </a:t>
            </a:r>
          </a:p>
          <a:p>
            <a:endParaRPr lang="en-GB" b="1"/>
          </a:p>
          <a:p>
            <a:r>
              <a:rPr lang="en-GB" b="1"/>
              <a:t>Reflective Questions</a:t>
            </a:r>
          </a:p>
          <a:p>
            <a:endParaRPr lang="en-GB"/>
          </a:p>
          <a:p>
            <a:pPr marL="171450" indent="-171450">
              <a:buFont typeface="Arial" panose="020B0604020202020204" pitchFamily="34" charset="0"/>
              <a:buChar char="•"/>
            </a:pPr>
            <a:r>
              <a:rPr lang="en-GB"/>
              <a:t>Have you ever been overwhelmed by the amount of data / data processes?</a:t>
            </a:r>
          </a:p>
          <a:p>
            <a:pPr marL="171450" indent="-171450">
              <a:buFont typeface="Arial" panose="020B0604020202020204" pitchFamily="34" charset="0"/>
              <a:buChar char="•"/>
            </a:pPr>
            <a:r>
              <a:rPr lang="en-GB"/>
              <a:t>Is everyone in school always clear about the reasons for a process?</a:t>
            </a:r>
          </a:p>
          <a:p>
            <a:pPr marL="171450" indent="-171450">
              <a:buFont typeface="Arial" panose="020B0604020202020204" pitchFamily="34" charset="0"/>
              <a:buChar char="•"/>
            </a:pPr>
            <a:r>
              <a:rPr lang="en-GB"/>
              <a:t>Does everyone understand why data is being collected?</a:t>
            </a:r>
          </a:p>
          <a:p>
            <a:pPr marL="171450" indent="-171450">
              <a:buFont typeface="Arial" panose="020B0604020202020204" pitchFamily="34" charset="0"/>
              <a:buChar char="•"/>
            </a:pPr>
            <a:r>
              <a:rPr lang="en-GB"/>
              <a:t>Do we ensure to use existing systems where possible to reduce bureaucracy / for ease of adoption?</a:t>
            </a:r>
          </a:p>
        </p:txBody>
      </p:sp>
      <p:sp>
        <p:nvSpPr>
          <p:cNvPr id="4" name="Slide Number Placeholder 3"/>
          <p:cNvSpPr>
            <a:spLocks noGrp="1"/>
          </p:cNvSpPr>
          <p:nvPr>
            <p:ph type="sldNum" sz="quarter" idx="5"/>
          </p:nvPr>
        </p:nvSpPr>
        <p:spPr/>
        <p:txBody>
          <a:bodyPr/>
          <a:lstStyle/>
          <a:p>
            <a:fld id="{DCAB4EEF-E6A6-443A-9002-C818CA3D1287}" type="slidenum">
              <a:rPr lang="en-GB" smtClean="0"/>
              <a:t>16</a:t>
            </a:fld>
            <a:endParaRPr lang="en-GB"/>
          </a:p>
        </p:txBody>
      </p:sp>
    </p:spTree>
    <p:extLst>
      <p:ext uri="{BB962C8B-B14F-4D97-AF65-F5344CB8AC3E}">
        <p14:creationId xmlns:p14="http://schemas.microsoft.com/office/powerpoint/2010/main" val="3191297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a:ln>
                  <a:noFill/>
                </a:ln>
                <a:solidFill>
                  <a:prstClr val="black"/>
                </a:solidFill>
                <a:effectLst/>
                <a:uLnTx/>
                <a:uFillTx/>
                <a:latin typeface="Calibri" panose="020F0502020204030204"/>
                <a:ea typeface="+mn-ea"/>
                <a:cs typeface="+mn-cs"/>
              </a:rPr>
              <a:t>Key Messages</a:t>
            </a:r>
          </a:p>
          <a:p>
            <a:endParaRPr lang="en-GB"/>
          </a:p>
          <a:p>
            <a:pPr marL="171450" indent="-171450">
              <a:buFont typeface="Arial" panose="020B0604020202020204" pitchFamily="34" charset="0"/>
              <a:buChar char="•"/>
            </a:pPr>
            <a:r>
              <a:rPr lang="en-GB"/>
              <a:t>The messages on this slide continue to support participants to consider how to develop effective data processes. </a:t>
            </a:r>
          </a:p>
          <a:p>
            <a:pPr marL="171450" indent="-171450">
              <a:buFont typeface="Arial" panose="020B0604020202020204" pitchFamily="34" charset="0"/>
              <a:buChar char="•"/>
            </a:pPr>
            <a:r>
              <a:rPr kumimoji="0" lang="en-GB" sz="2800" b="0" i="0" u="none" strike="noStrike" kern="1200" cap="none" spc="0" normalizeH="0" baseline="0" noProof="0">
                <a:ln>
                  <a:noFill/>
                </a:ln>
                <a:solidFill>
                  <a:prstClr val="black"/>
                </a:solidFill>
                <a:effectLst/>
                <a:uLnTx/>
                <a:uFillTx/>
                <a:latin typeface="Calibri" panose="020F0502020204030204"/>
                <a:ea typeface="+mn-ea"/>
                <a:cs typeface="+mn-cs"/>
              </a:rPr>
              <a:t>It is important to consider who will be gathering the data and how the data will be stored</a:t>
            </a:r>
            <a:r>
              <a:rPr lang="en-GB" sz="2800">
                <a:solidFill>
                  <a:prstClr val="black"/>
                </a:solidFill>
                <a:latin typeface="Calibri" panose="020F0502020204030204"/>
              </a:rPr>
              <a:t>. Data should be stored in accordance with GDPR. </a:t>
            </a:r>
            <a:endParaRPr lang="en-GB" sz="2800" b="0" i="0" u="none" strike="noStrike" kern="1200" cap="none" spc="0" normalizeH="0" baseline="0" noProof="0">
              <a:ln>
                <a:noFill/>
              </a:ln>
              <a:solidFill>
                <a:prstClr val="black"/>
              </a:solidFill>
              <a:effectLst/>
              <a:uLnTx/>
              <a:uFillTx/>
              <a:latin typeface="Calibri" panose="020F0502020204030204"/>
              <a:ea typeface="Calibri"/>
              <a:cs typeface="Calibri"/>
            </a:endParaRPr>
          </a:p>
          <a:p>
            <a:pPr marL="228600" indent="-228600">
              <a:lnSpc>
                <a:spcPct val="90000"/>
              </a:lnSpc>
              <a:spcBef>
                <a:spcPts val="1000"/>
              </a:spcBef>
              <a:buFont typeface="Arial" panose="020B0604020202020204" pitchFamily="34" charset="0"/>
              <a:buChar char="•"/>
              <a:defRPr/>
            </a:pPr>
            <a:r>
              <a:rPr kumimoji="0" lang="en-GB" sz="2800" b="0" i="0" u="none" strike="noStrike" kern="1200" cap="none" spc="0" normalizeH="0" baseline="0" noProof="0">
                <a:ln>
                  <a:noFill/>
                </a:ln>
                <a:solidFill>
                  <a:prstClr val="black"/>
                </a:solidFill>
                <a:effectLst/>
                <a:uLnTx/>
                <a:uFillTx/>
                <a:latin typeface="Calibri" panose="020F0502020204030204"/>
                <a:ea typeface="+mn-ea"/>
                <a:cs typeface="+mn-cs"/>
              </a:rPr>
              <a:t>It may help to think about who will need access to the data, how often it will need to be collected and whether data needs to be recorded in a consistent way to support analysis.</a:t>
            </a:r>
            <a:r>
              <a:rPr lang="en-GB" sz="2800">
                <a:solidFill>
                  <a:prstClr val="black"/>
                </a:solidFill>
                <a:latin typeface="Calibri" panose="020F0502020204030204"/>
              </a:rPr>
              <a:t> </a:t>
            </a:r>
            <a:endParaRPr lang="en-GB" sz="2800" b="0" i="0" u="none" strike="noStrike" kern="1200" cap="none" spc="0" normalizeH="0" baseline="0" noProof="0">
              <a:ln>
                <a:noFill/>
              </a:ln>
              <a:solidFill>
                <a:prstClr val="black"/>
              </a:solidFill>
              <a:effectLst/>
              <a:uLnTx/>
              <a:uFillTx/>
              <a:latin typeface="Calibri" panose="020F0502020204030204"/>
              <a:ea typeface="Calibri"/>
              <a:cs typeface="Calibri"/>
            </a:endParaRPr>
          </a:p>
          <a:p>
            <a:pPr marL="228600" indent="-228600">
              <a:lnSpc>
                <a:spcPct val="90000"/>
              </a:lnSpc>
              <a:spcBef>
                <a:spcPts val="1000"/>
              </a:spcBef>
              <a:buFont typeface="Arial" panose="020B0604020202020204" pitchFamily="34" charset="0"/>
              <a:buChar char="•"/>
              <a:defRPr/>
            </a:pPr>
            <a:r>
              <a:rPr kumimoji="0" lang="en-GB" sz="2800" b="0" i="0" u="none" strike="noStrike" kern="1200" cap="none" spc="0" normalizeH="0" baseline="0" noProof="0">
                <a:ln>
                  <a:noFill/>
                </a:ln>
                <a:solidFill>
                  <a:prstClr val="black"/>
                </a:solidFill>
                <a:effectLst/>
                <a:uLnTx/>
                <a:uFillTx/>
                <a:latin typeface="Calibri" panose="020F0502020204030204"/>
                <a:ea typeface="+mn-ea"/>
                <a:cs typeface="+mn-cs"/>
              </a:rPr>
              <a:t>It is important to consider the accuracy of data. For example, it is difficult to analyse attainment data by demographic information if the information is incomplete or inaccurate.</a:t>
            </a:r>
            <a:r>
              <a:rPr lang="en-GB" sz="2800">
                <a:solidFill>
                  <a:prstClr val="black"/>
                </a:solidFill>
                <a:latin typeface="Calibri" panose="020F0502020204030204"/>
              </a:rPr>
              <a:t> </a:t>
            </a:r>
            <a:endParaRPr kumimoji="0" lang="en-US" sz="2800" b="0" i="0" u="none" strike="noStrike" kern="1200" cap="none" spc="0" normalizeH="0" baseline="0" noProof="0">
              <a:ln>
                <a:noFill/>
              </a:ln>
              <a:solidFill>
                <a:prstClr val="black"/>
              </a:solidFill>
              <a:effectLst/>
              <a:uLnTx/>
              <a:uFillTx/>
              <a:latin typeface="Calibri" panose="020F0502020204030204"/>
              <a:ea typeface="+mn-ea"/>
              <a:cs typeface="+mn-cs"/>
            </a:endParaRPr>
          </a:p>
          <a:p>
            <a:pPr marL="171450" indent="-171450">
              <a:buFont typeface="Arial" panose="020B0604020202020204" pitchFamily="34" charset="0"/>
              <a:buChar char="•"/>
            </a:pPr>
            <a:endParaRPr lang="en-GB" b="1"/>
          </a:p>
          <a:p>
            <a:r>
              <a:rPr lang="en-GB" b="1"/>
              <a:t>Talking Points</a:t>
            </a:r>
            <a:endParaRPr lang="en-GB" b="1">
              <a:ea typeface="Calibri"/>
              <a:cs typeface="Calibri"/>
            </a:endParaRPr>
          </a:p>
          <a:p>
            <a:endParaRPr lang="en-GB" b="1"/>
          </a:p>
          <a:p>
            <a:pPr marL="171450" indent="-171450">
              <a:buFont typeface="Arial" panose="020B0604020202020204" pitchFamily="34" charset="0"/>
              <a:buChar char="•"/>
            </a:pPr>
            <a:r>
              <a:rPr lang="en-GB"/>
              <a:t>Facilitators may which to take time to draw out some thoughts from participants around who is involved in data gathering and the risks of limiting access to data (absence / member of staff moves on). </a:t>
            </a:r>
            <a:endParaRPr lang="en-GB">
              <a:ea typeface="Calibri"/>
              <a:cs typeface="Calibri"/>
            </a:endParaRPr>
          </a:p>
          <a:p>
            <a:pPr marL="171450" indent="-171450">
              <a:buFont typeface="Arial" panose="020B0604020202020204" pitchFamily="34" charset="0"/>
              <a:buChar char="•"/>
            </a:pPr>
            <a:r>
              <a:rPr lang="en-GB"/>
              <a:t>Facilitators may wish to highlight the need for consistency in recording and when this may be most important for example, attendance coding. </a:t>
            </a:r>
            <a:endParaRPr lang="en-GB">
              <a:ea typeface="Calibri"/>
              <a:cs typeface="Calibri"/>
            </a:endParaRPr>
          </a:p>
          <a:p>
            <a:pPr marL="171450" indent="-171450">
              <a:buFont typeface="Arial" panose="020B0604020202020204" pitchFamily="34" charset="0"/>
              <a:buChar char="•"/>
            </a:pPr>
            <a:r>
              <a:rPr lang="en-GB"/>
              <a:t>Facilitators may wish to draw out the importance of having accurate data and ask participants to share how they ‘cleanse’ (check) their data is accurate. </a:t>
            </a:r>
            <a:endParaRPr lang="en-GB">
              <a:ea typeface="Calibri"/>
              <a:cs typeface="Calibri"/>
            </a:endParaRPr>
          </a:p>
          <a:p>
            <a:pPr marL="171450" indent="-171450">
              <a:buFont typeface="Arial" panose="020B0604020202020204" pitchFamily="34" charset="0"/>
              <a:buChar char="•"/>
            </a:pPr>
            <a:endParaRPr lang="en-GB"/>
          </a:p>
          <a:p>
            <a:pPr marL="171450" indent="-171450">
              <a:buFont typeface="Arial" panose="020B0604020202020204" pitchFamily="34" charset="0"/>
              <a:buChar char="•"/>
            </a:pPr>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17</a:t>
            </a:fld>
            <a:endParaRPr lang="en-GB"/>
          </a:p>
        </p:txBody>
      </p:sp>
    </p:spTree>
    <p:extLst>
      <p:ext uri="{BB962C8B-B14F-4D97-AF65-F5344CB8AC3E}">
        <p14:creationId xmlns:p14="http://schemas.microsoft.com/office/powerpoint/2010/main" val="41031256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pPr marL="171450" indent="-171450">
              <a:buFont typeface="Arial" panose="020B0604020202020204" pitchFamily="34" charset="0"/>
              <a:buChar char="•"/>
            </a:pPr>
            <a:r>
              <a:rPr lang="en-GB"/>
              <a:t>Systems, as well as processes, are important to ensure data can be used effectively. </a:t>
            </a:r>
          </a:p>
          <a:p>
            <a:pPr marL="171450" indent="-171450">
              <a:buFont typeface="Arial" panose="020B0604020202020204" pitchFamily="34" charset="0"/>
              <a:buChar char="•"/>
            </a:pPr>
            <a:r>
              <a:rPr lang="en-GB"/>
              <a:t>W Edwards Deming was a quality improvement scientist who believed that a bad system would beat a good person every time. </a:t>
            </a:r>
          </a:p>
          <a:p>
            <a:pPr marL="0" indent="0">
              <a:buFont typeface="Arial" panose="020B0604020202020204" pitchFamily="34" charset="0"/>
              <a:buNone/>
            </a:pPr>
            <a:endParaRPr lang="en-GB"/>
          </a:p>
          <a:p>
            <a:pPr marL="0" indent="0">
              <a:buFont typeface="Arial" panose="020B0604020202020204" pitchFamily="34" charset="0"/>
              <a:buNone/>
            </a:pPr>
            <a:r>
              <a:rPr lang="en-GB" b="1"/>
              <a:t>Reflective Questions</a:t>
            </a:r>
          </a:p>
          <a:p>
            <a:pPr marL="0" indent="0">
              <a:buFont typeface="Arial" panose="020B0604020202020204" pitchFamily="34" charset="0"/>
              <a:buNone/>
            </a:pPr>
            <a:endParaRPr lang="en-GB" b="1"/>
          </a:p>
          <a:p>
            <a:pPr marL="171450" indent="-171450">
              <a:buFont typeface="Arial" panose="020B0604020202020204" pitchFamily="34" charset="0"/>
              <a:buChar char="•"/>
            </a:pPr>
            <a:r>
              <a:rPr lang="en-GB"/>
              <a:t>How often do we consider our processes and systems and their specific influence on the effective use of data?</a:t>
            </a:r>
          </a:p>
        </p:txBody>
      </p:sp>
      <p:sp>
        <p:nvSpPr>
          <p:cNvPr id="4" name="Slide Number Placeholder 3"/>
          <p:cNvSpPr>
            <a:spLocks noGrp="1"/>
          </p:cNvSpPr>
          <p:nvPr>
            <p:ph type="sldNum" sz="quarter" idx="5"/>
          </p:nvPr>
        </p:nvSpPr>
        <p:spPr/>
        <p:txBody>
          <a:bodyPr/>
          <a:lstStyle/>
          <a:p>
            <a:fld id="{DCAB4EEF-E6A6-443A-9002-C818CA3D1287}" type="slidenum">
              <a:rPr lang="en-GB" smtClean="0"/>
              <a:t>18</a:t>
            </a:fld>
            <a:endParaRPr lang="en-GB"/>
          </a:p>
        </p:txBody>
      </p:sp>
    </p:spTree>
    <p:extLst>
      <p:ext uri="{BB962C8B-B14F-4D97-AF65-F5344CB8AC3E}">
        <p14:creationId xmlns:p14="http://schemas.microsoft.com/office/powerpoint/2010/main" val="9895151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rgbClr val="111111"/>
                </a:solidFill>
                <a:effectLst/>
                <a:uLnTx/>
                <a:uFillTx/>
                <a:latin typeface="Calibri" panose="020F0502020204030204"/>
                <a:ea typeface="+mn-ea"/>
                <a:cs typeface="+mn-cs"/>
              </a:rPr>
              <a:t>A system is a set of things working together as parts of a mechanism or an interconnecting network; a complex whole.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rgbClr val="111111"/>
                </a:solidFill>
                <a:effectLst/>
                <a:uLnTx/>
                <a:uFillTx/>
                <a:latin typeface="Calibri" panose="020F0502020204030204"/>
                <a:ea typeface="+mn-ea"/>
                <a:cs typeface="+mn-cs"/>
              </a:rPr>
              <a:t>A system is made up of people, processes and resources. In education there are many different data systems.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rgbClr val="111111"/>
                </a:solidFill>
                <a:effectLst/>
                <a:uLnTx/>
                <a:uFillTx/>
                <a:latin typeface="Calibri" panose="020F0502020204030204"/>
                <a:ea typeface="+mn-ea"/>
                <a:cs typeface="+mn-cs"/>
              </a:rPr>
              <a:t>Whole school examples might include tracking and monitoring of whole school attainment, attendance or wider achievement.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rgbClr val="111111"/>
                </a:solidFill>
                <a:effectLst/>
                <a:uLnTx/>
                <a:uFillTx/>
                <a:latin typeface="Calibri" panose="020F0502020204030204"/>
                <a:ea typeface="+mn-ea"/>
                <a:cs typeface="+mn-cs"/>
              </a:rPr>
              <a:t>At a classroom level, data systems might include tracking and monitoring interventions, tracking individual progress in a subject through a level or completing and analysing a class health and wellbeing survey.</a:t>
            </a:r>
          </a:p>
          <a:p>
            <a:endParaRPr lang="en-GB"/>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19</a:t>
            </a:fld>
            <a:endParaRPr lang="en-GB"/>
          </a:p>
        </p:txBody>
      </p:sp>
    </p:spTree>
    <p:extLst>
      <p:ext uri="{BB962C8B-B14F-4D97-AF65-F5344CB8AC3E}">
        <p14:creationId xmlns:p14="http://schemas.microsoft.com/office/powerpoint/2010/main" val="2978795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b="1"/>
          </a:p>
          <a:p>
            <a:pPr marL="171450" marR="0" lvl="0" indent="-171450" algn="l" defTabSz="914400" rtl="0" eaLnBrk="1" fontAlgn="auto" latinLnBrk="0" hangingPunct="1">
              <a:lnSpc>
                <a:spcPct val="100000"/>
              </a:lnSpc>
              <a:spcBef>
                <a:spcPts val="0"/>
              </a:spcBef>
              <a:spcAft>
                <a:spcPts val="0"/>
              </a:spcAft>
              <a:buClrTx/>
              <a:buSzTx/>
              <a:buFont typeface="Arial,Sans-Serif"/>
              <a:buChar char="•"/>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This module has been designed using the national model of professional learning and the principles of adult learning or andragogy.  It has been designed to think about:</a:t>
            </a:r>
          </a:p>
          <a:p>
            <a:pPr marL="171450" marR="0" lvl="0" indent="-171450" algn="l" defTabSz="914400" rtl="0" eaLnBrk="1" fontAlgn="auto" latinLnBrk="0" hangingPunct="1">
              <a:lnSpc>
                <a:spcPct val="100000"/>
              </a:lnSpc>
              <a:spcBef>
                <a:spcPts val="0"/>
              </a:spcBef>
              <a:spcAft>
                <a:spcPts val="0"/>
              </a:spcAft>
              <a:buClrTx/>
              <a:buSzTx/>
              <a:buFont typeface="Arial,Sans-Serif"/>
              <a:buChar char="•"/>
              <a:tabLst/>
              <a:defRPr/>
            </a:pPr>
            <a:endParaRPr kumimoji="0" lang="en-US" sz="1200" b="0" i="0" u="none" strike="noStrike" kern="1200" cap="none" spc="0" normalizeH="0" baseline="0" noProof="0">
              <a:ln>
                <a:noFill/>
              </a:ln>
              <a:solidFill>
                <a:prstClr val="black"/>
              </a:solidFill>
              <a:effectLst/>
              <a:uLnTx/>
              <a:uFillTx/>
              <a:latin typeface="Calibri"/>
              <a:ea typeface="Calibri"/>
              <a:cs typeface="Calibri"/>
            </a:endParaRPr>
          </a:p>
          <a:p>
            <a:pPr marL="628650" marR="0" lvl="1" indent="-171450" algn="l" defTabSz="914400" rtl="0" eaLnBrk="1" fontAlgn="auto" latinLnBrk="0" hangingPunct="1">
              <a:lnSpc>
                <a:spcPct val="100000"/>
              </a:lnSpc>
              <a:spcBef>
                <a:spcPts val="0"/>
              </a:spcBef>
              <a:spcAft>
                <a:spcPts val="0"/>
              </a:spcAft>
              <a:buClrTx/>
              <a:buSzTx/>
              <a:buFont typeface="Courier New"/>
              <a:buChar char="o"/>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The why – opportunities for participants to understand the rationale through professional standards, research, current policy landscape and national/local priorities</a:t>
            </a:r>
          </a:p>
          <a:p>
            <a:pPr marL="628650" marR="0" lvl="1" indent="-171450" algn="l" defTabSz="914400" rtl="0" eaLnBrk="1" fontAlgn="auto" latinLnBrk="0" hangingPunct="1">
              <a:lnSpc>
                <a:spcPct val="100000"/>
              </a:lnSpc>
              <a:spcBef>
                <a:spcPts val="0"/>
              </a:spcBef>
              <a:spcAft>
                <a:spcPts val="0"/>
              </a:spcAft>
              <a:buClrTx/>
              <a:buSzTx/>
              <a:buFont typeface="Courier New"/>
              <a:buChar char="o"/>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The what – opportunities  for participants to consolidate and develop relevant knowledge and skills</a:t>
            </a:r>
          </a:p>
          <a:p>
            <a:pPr marL="628650" marR="0" lvl="1" indent="-171450" algn="l" defTabSz="914400" rtl="0" eaLnBrk="1" fontAlgn="auto" latinLnBrk="0" hangingPunct="1">
              <a:lnSpc>
                <a:spcPct val="100000"/>
              </a:lnSpc>
              <a:spcBef>
                <a:spcPts val="0"/>
              </a:spcBef>
              <a:spcAft>
                <a:spcPts val="0"/>
              </a:spcAft>
              <a:buClrTx/>
              <a:buSzTx/>
              <a:buFont typeface="Courier New"/>
              <a:buChar char="o"/>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The how – opportunities for participants to take part in peer discussion, explore case studies or share experiences</a:t>
            </a:r>
          </a:p>
          <a:p>
            <a:pPr marL="628650" marR="0" lvl="1" indent="-171450" algn="l" defTabSz="914400" rtl="0" eaLnBrk="1" fontAlgn="auto" latinLnBrk="0" hangingPunct="1">
              <a:lnSpc>
                <a:spcPct val="100000"/>
              </a:lnSpc>
              <a:spcBef>
                <a:spcPts val="0"/>
              </a:spcBef>
              <a:spcAft>
                <a:spcPts val="0"/>
              </a:spcAft>
              <a:buClrTx/>
              <a:buSzTx/>
              <a:buFont typeface="Courier New"/>
              <a:buChar char="o"/>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Apply – a chance to reflect on learning, next steps and further support</a:t>
            </a:r>
          </a:p>
          <a:p>
            <a:pPr marL="628650" marR="0" lvl="1" indent="-171450" algn="l" defTabSz="914400" rtl="0" eaLnBrk="1" fontAlgn="auto" latinLnBrk="0" hangingPunct="1">
              <a:lnSpc>
                <a:spcPct val="100000"/>
              </a:lnSpc>
              <a:spcBef>
                <a:spcPts val="0"/>
              </a:spcBef>
              <a:spcAft>
                <a:spcPts val="0"/>
              </a:spcAft>
              <a:buClrTx/>
              <a:buSzTx/>
              <a:buFont typeface="Courier New"/>
              <a:buChar char="o"/>
              <a:tabLst/>
              <a:defRPr/>
            </a:pPr>
            <a:endParaRPr kumimoji="0" lang="en-US" sz="1200" b="0" i="0" u="none" strike="noStrike" kern="1200" cap="none" spc="0" normalizeH="0" baseline="0" noProof="0">
              <a:ln>
                <a:noFill/>
              </a:ln>
              <a:solidFill>
                <a:prstClr val="black"/>
              </a:solidFill>
              <a:effectLst/>
              <a:uLnTx/>
              <a:uFillTx/>
              <a:latin typeface="Calibri"/>
              <a:ea typeface="Calibri"/>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a:ln>
                  <a:noFill/>
                </a:ln>
                <a:solidFill>
                  <a:prstClr val="black"/>
                </a:solidFill>
                <a:effectLst/>
                <a:uLnTx/>
                <a:uFillTx/>
                <a:latin typeface="Calibri"/>
                <a:ea typeface="Calibri"/>
                <a:cs typeface="Calibri"/>
              </a:rPr>
              <a:t>A link to further information about the national model of professional learning can be found below.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a:ln>
                <a:noFill/>
              </a:ln>
              <a:solidFill>
                <a:prstClr val="black"/>
              </a:solidFill>
              <a:effectLst/>
              <a:uLnTx/>
              <a:uFillTx/>
              <a:latin typeface="Calibri"/>
              <a:ea typeface="Calibri"/>
              <a:cs typeface="Calibri"/>
            </a:endParaRPr>
          </a:p>
          <a:p>
            <a:pPr marL="171450" lvl="0" indent="-171450">
              <a:buFont typeface="Courier New" panose="02070309020205020404" pitchFamily="49" charset="0"/>
              <a:buChar char="o"/>
            </a:pPr>
            <a:r>
              <a:rPr lang="en-GB">
                <a:hlinkClick r:id="rId3"/>
              </a:rPr>
              <a:t>edscot-model-of-professional-learning-outline.pdf (</a:t>
            </a:r>
            <a:r>
              <a:rPr lang="en-GB" err="1">
                <a:hlinkClick r:id="rId3"/>
              </a:rPr>
              <a:t>education.gov.scot</a:t>
            </a:r>
            <a:r>
              <a:rPr lang="en-GB">
                <a:hlinkClick r:id="rId3"/>
              </a:rPr>
              <a:t>)</a:t>
            </a:r>
            <a:endParaRPr lang="en-GB" b="1"/>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DD04D9-FF02-40C5-8D85-1A6056E8D2A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47558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b="1"/>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srgbClr val="111111"/>
                </a:solidFill>
                <a:effectLst/>
                <a:uLnTx/>
                <a:uFillTx/>
                <a:latin typeface="Roboto" panose="02000000000000000000" pitchFamily="2" charset="0"/>
                <a:ea typeface="+mn-ea"/>
                <a:cs typeface="+mn-cs"/>
              </a:rPr>
              <a:t>A system may  also refer to a specific database into which information is entered or a tool that supports data insight or analysis.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srgbClr val="111111"/>
                </a:solidFill>
                <a:effectLst/>
                <a:uLnTx/>
                <a:uFillTx/>
                <a:latin typeface="Roboto" panose="02000000000000000000" pitchFamily="2" charset="0"/>
                <a:ea typeface="+mn-ea"/>
                <a:cs typeface="+mn-cs"/>
              </a:rPr>
              <a:t>There are many different databases used by schools and local authorities to manage data.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srgbClr val="111111"/>
                </a:solidFill>
                <a:effectLst/>
                <a:uLnTx/>
                <a:uFillTx/>
                <a:latin typeface="Roboto" panose="02000000000000000000" pitchFamily="2" charset="0"/>
                <a:ea typeface="+mn-ea"/>
                <a:cs typeface="+mn-cs"/>
              </a:rPr>
              <a:t>INSIGHT is an example of system tool that is used across Scotland to analyse pupil attainment through the senior phase.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a:ln>
                  <a:noFill/>
                </a:ln>
                <a:solidFill>
                  <a:srgbClr val="111111"/>
                </a:solidFill>
                <a:effectLst/>
                <a:uLnTx/>
                <a:uFillTx/>
                <a:latin typeface="Roboto" panose="02000000000000000000" pitchFamily="2" charset="0"/>
                <a:ea typeface="+mn-ea"/>
                <a:cs typeface="+mn-cs"/>
                <a:hlinkClick r:id="rId3"/>
              </a:rPr>
              <a:t>The Scottish Index of Multiple Deprivation (SIMD) </a:t>
            </a:r>
            <a:r>
              <a:rPr kumimoji="0" lang="en-GB" sz="2800" b="0" i="0" u="none" strike="noStrike" kern="1200" cap="none" spc="0" normalizeH="0" baseline="0" noProof="0">
                <a:ln>
                  <a:noFill/>
                </a:ln>
                <a:solidFill>
                  <a:srgbClr val="111111"/>
                </a:solidFill>
                <a:effectLst/>
                <a:uLnTx/>
                <a:uFillTx/>
                <a:latin typeface="Roboto" panose="02000000000000000000" pitchFamily="2" charset="0"/>
                <a:ea typeface="+mn-ea"/>
                <a:cs typeface="+mn-cs"/>
              </a:rPr>
              <a:t>is a national tool that provides information on geographical areas of least and most deprivation across Scotland. </a:t>
            </a:r>
          </a:p>
          <a:p>
            <a:endParaRPr lang="en-GB" b="1"/>
          </a:p>
        </p:txBody>
      </p:sp>
      <p:sp>
        <p:nvSpPr>
          <p:cNvPr id="4" name="Slide Number Placeholder 3"/>
          <p:cNvSpPr>
            <a:spLocks noGrp="1"/>
          </p:cNvSpPr>
          <p:nvPr>
            <p:ph type="sldNum" sz="quarter" idx="5"/>
          </p:nvPr>
        </p:nvSpPr>
        <p:spPr/>
        <p:txBody>
          <a:bodyPr/>
          <a:lstStyle/>
          <a:p>
            <a:fld id="{DCAB4EEF-E6A6-443A-9002-C818CA3D1287}" type="slidenum">
              <a:rPr lang="en-GB" smtClean="0"/>
              <a:t>20</a:t>
            </a:fld>
            <a:endParaRPr lang="en-GB"/>
          </a:p>
        </p:txBody>
      </p:sp>
    </p:spTree>
    <p:extLst>
      <p:ext uri="{BB962C8B-B14F-4D97-AF65-F5344CB8AC3E}">
        <p14:creationId xmlns:p14="http://schemas.microsoft.com/office/powerpoint/2010/main" val="1077696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pPr marL="171450" indent="-171450">
              <a:buFont typeface="Arial" panose="020B0604020202020204" pitchFamily="34" charset="0"/>
              <a:buChar char="•"/>
            </a:pPr>
            <a:r>
              <a:rPr lang="en-GB"/>
              <a:t>This is a link to a resource Education Scotland have developed to support schools in developing effective tracking and monitoring systems. </a:t>
            </a:r>
          </a:p>
          <a:p>
            <a:pPr marL="171450" indent="-171450">
              <a:buFont typeface="Arial" panose="020B0604020202020204" pitchFamily="34" charset="0"/>
              <a:buChar cha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hlinkClick r:id="rId3"/>
              </a:rPr>
              <a:t>Resources to support effective tracking and monitoring | Resources | Education Scotland</a:t>
            </a: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21</a:t>
            </a:fld>
            <a:endParaRPr lang="en-GB"/>
          </a:p>
        </p:txBody>
      </p:sp>
    </p:spTree>
    <p:extLst>
      <p:ext uri="{BB962C8B-B14F-4D97-AF65-F5344CB8AC3E}">
        <p14:creationId xmlns:p14="http://schemas.microsoft.com/office/powerpoint/2010/main" val="4788031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 </a:t>
            </a:r>
          </a:p>
          <a:p>
            <a:endParaRPr lang="en-GB" b="1"/>
          </a:p>
          <a:p>
            <a:pPr marL="171450" indent="-171450">
              <a:buFont typeface="Arial" panose="020B0604020202020204" pitchFamily="34" charset="0"/>
              <a:buChar char="•"/>
            </a:pPr>
            <a:r>
              <a:rPr lang="en-GB" b="0"/>
              <a:t>This is an activity to support leaders to think about the processes and systems they would need to put in place for these scenarios. This can be carried out in small groups or pairs. Allow 15 mins per scenario. Participants may do one and feedback to another group/the room. </a:t>
            </a:r>
          </a:p>
          <a:p>
            <a:pPr marL="171450" indent="-171450">
              <a:buFont typeface="Arial" panose="020B0604020202020204" pitchFamily="34" charset="0"/>
              <a:buChar char="•"/>
            </a:pPr>
            <a:endParaRPr lang="en-GB" b="0"/>
          </a:p>
          <a:p>
            <a:pPr marL="171450" indent="-171450">
              <a:buFont typeface="Arial" panose="020B0604020202020204" pitchFamily="34" charset="0"/>
              <a:buChar char="•"/>
            </a:pPr>
            <a:r>
              <a:rPr lang="en-GB" b="0"/>
              <a:t>It may help to provide a frame or questions to scaffold their discussion. For example:</a:t>
            </a:r>
          </a:p>
          <a:p>
            <a:pPr marL="171450" indent="-171450">
              <a:buFont typeface="Courier New" panose="02070309020205020404" pitchFamily="49" charset="0"/>
              <a:buChar char="o"/>
            </a:pPr>
            <a:r>
              <a:rPr lang="en-GB" b="0"/>
              <a:t>What data will you need to collect?</a:t>
            </a:r>
          </a:p>
          <a:p>
            <a:pPr marL="171450" indent="-171450">
              <a:buFont typeface="Courier New" panose="02070309020205020404" pitchFamily="49" charset="0"/>
              <a:buChar char="o"/>
            </a:pPr>
            <a:r>
              <a:rPr lang="en-GB" b="0"/>
              <a:t>What processes need to be put in place and why?</a:t>
            </a:r>
          </a:p>
          <a:p>
            <a:pPr marL="171450" indent="-171450">
              <a:buFont typeface="Courier New" panose="02070309020205020404" pitchFamily="49" charset="0"/>
              <a:buChar char="o"/>
            </a:pPr>
            <a:r>
              <a:rPr lang="en-GB" b="0"/>
              <a:t>Who will be responsible for collecting/analysing the data?</a:t>
            </a:r>
          </a:p>
          <a:p>
            <a:pPr marL="171450" indent="-171450">
              <a:buFont typeface="Courier New" panose="02070309020205020404" pitchFamily="49" charset="0"/>
              <a:buChar char="o"/>
            </a:pPr>
            <a:r>
              <a:rPr lang="en-GB" b="0"/>
              <a:t>How can you ensure everyone involved is clear about their role in the process?</a:t>
            </a:r>
          </a:p>
          <a:p>
            <a:pPr marL="171450" indent="-171450">
              <a:buFont typeface="Courier New" panose="02070309020205020404" pitchFamily="49" charset="0"/>
              <a:buChar char="o"/>
            </a:pPr>
            <a:r>
              <a:rPr lang="en-GB" b="0"/>
              <a:t>How will you ensure your data is accurate?</a:t>
            </a: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22</a:t>
            </a:fld>
            <a:endParaRPr lang="en-GB"/>
          </a:p>
        </p:txBody>
      </p:sp>
    </p:spTree>
    <p:extLst>
      <p:ext uri="{BB962C8B-B14F-4D97-AF65-F5344CB8AC3E}">
        <p14:creationId xmlns:p14="http://schemas.microsoft.com/office/powerpoint/2010/main" val="16437696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b="1"/>
          </a:p>
          <a:p>
            <a:r>
              <a:rPr lang="en-GB" b="0"/>
              <a:t>This slide contains the aims of the workshop to reflect back on at the end of the session.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AB4EEF-E6A6-443A-9002-C818CA3D128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43553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r>
              <a:rPr lang="en-GB"/>
              <a:t>This is a reflection activity. Participants can be encouraged to reflect on learning, future actions and next steps in their school or setting.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DD04D9-FF02-40C5-8D85-1A6056E8D2A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7998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t>You can insert your own feedback link here.</a:t>
            </a:r>
            <a:endParaRPr lang="en-US"/>
          </a:p>
          <a:p>
            <a:pPr>
              <a:defRPr/>
            </a:pPr>
            <a:r>
              <a:rPr lang="en-GB"/>
              <a:t>Thank-you. We hope that you found this resource useful. </a:t>
            </a:r>
          </a:p>
          <a:p>
            <a:pPr>
              <a:defRPr/>
            </a:pPr>
            <a:r>
              <a:rPr lang="en-GB"/>
              <a:t>Please provide feedback on the materials here </a:t>
            </a:r>
            <a:r>
              <a:rPr lang="en-GB">
                <a:hlinkClick r:id="rId3"/>
              </a:rPr>
              <a:t>https://forms.office.com/e/viKTsvQj9d</a:t>
            </a:r>
            <a:endParaRPr lang="en-GB"/>
          </a:p>
          <a:p>
            <a:pPr>
              <a:defRPr/>
            </a:pPr>
            <a:r>
              <a:rPr lang="en-GB"/>
              <a:t>Your comments are appreciated and will be used to inform future resources. </a:t>
            </a:r>
          </a:p>
          <a:p>
            <a:pPr>
              <a:defRPr/>
            </a:pPr>
            <a:r>
              <a:rPr lang="en-GB"/>
              <a:t>This link should not be shared with the audience. </a:t>
            </a:r>
          </a:p>
          <a:p>
            <a:pPr marL="0" marR="0" lvl="0" indent="0" algn="l" defTabSz="914400">
              <a:lnSpc>
                <a:spcPct val="150000"/>
              </a:lnSpc>
              <a:spcBef>
                <a:spcPts val="0"/>
              </a:spcBef>
              <a:spcAft>
                <a:spcPts val="0"/>
              </a:spcAft>
              <a:buClrTx/>
              <a:buSzTx/>
              <a:buFontTx/>
              <a:buNone/>
              <a:tabLst/>
              <a:defRPr/>
            </a:pPr>
            <a:endParaRPr lang="en-GB">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DD04D9-FF02-40C5-8D85-1A6056E8D2A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0090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Key messages</a:t>
            </a:r>
          </a:p>
          <a:p>
            <a:endParaRPr lang="en-US">
              <a:ea typeface="Calibri"/>
              <a:cs typeface="Calibri"/>
            </a:endParaRPr>
          </a:p>
          <a:p>
            <a:pPr marL="171450" indent="-171450">
              <a:buFont typeface="Arial" panose="020B0604020202020204" pitchFamily="34" charset="0"/>
              <a:buChar char="•"/>
            </a:pPr>
            <a:r>
              <a:rPr lang="en-US">
                <a:ea typeface="Calibri"/>
                <a:cs typeface="Calibri"/>
              </a:rPr>
              <a:t>Take a moment to establish group protocols. </a:t>
            </a:r>
          </a:p>
          <a:p>
            <a:pPr marL="171450" indent="-171450">
              <a:buFont typeface="Arial" panose="020B0604020202020204" pitchFamily="34" charset="0"/>
              <a:buChar char="•"/>
            </a:pPr>
            <a:r>
              <a:rPr lang="en-US">
                <a:ea typeface="Calibri"/>
                <a:cs typeface="Calibri"/>
              </a:rPr>
              <a:t>Ask participants to check and comment on anything they would like to add or amend. </a:t>
            </a:r>
          </a:p>
          <a:p>
            <a:pPr marL="171450" indent="-171450">
              <a:buFont typeface="Arial" panose="020B0604020202020204" pitchFamily="34" charset="0"/>
              <a:buChar char="•"/>
            </a:pPr>
            <a:r>
              <a:rPr lang="en-US">
                <a:ea typeface="Calibri"/>
                <a:cs typeface="Calibri"/>
              </a:rPr>
              <a:t>The protocols on the slide are suggestions and may be amended for your school context.</a:t>
            </a: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3</a:t>
            </a:fld>
            <a:endParaRPr lang="en-GB"/>
          </a:p>
        </p:txBody>
      </p:sp>
    </p:spTree>
    <p:extLst>
      <p:ext uri="{BB962C8B-B14F-4D97-AF65-F5344CB8AC3E}">
        <p14:creationId xmlns:p14="http://schemas.microsoft.com/office/powerpoint/2010/main" val="2206231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ea typeface="Calibri"/>
                <a:cs typeface="Calibri"/>
              </a:rPr>
              <a:t>Key Messages</a:t>
            </a:r>
          </a:p>
          <a:p>
            <a:endParaRPr lang="en-US">
              <a:ea typeface="Calibri"/>
              <a:cs typeface="Calibri"/>
            </a:endParaRPr>
          </a:p>
          <a:p>
            <a:pPr marL="171450" indent="-171450">
              <a:buFont typeface="Arial" panose="020B0604020202020204" pitchFamily="34" charset="0"/>
              <a:buChar char="•"/>
            </a:pPr>
            <a:r>
              <a:rPr lang="en-GB"/>
              <a:t>This is an example of a simple connecter activity. It is recommended that facilitators use a connector activity that allows participants to take part in an informal discussion. </a:t>
            </a:r>
          </a:p>
          <a:p>
            <a:pPr marL="171450" indent="-171450">
              <a:buFont typeface="Arial" panose="020B0604020202020204" pitchFamily="34" charset="0"/>
              <a:buChar char="•"/>
            </a:pPr>
            <a:r>
              <a:rPr lang="en-GB"/>
              <a:t>This is to ensure that participants are relaxed, focused and ready for an interactive workshop. </a:t>
            </a:r>
          </a:p>
          <a:p>
            <a:endParaRPr lang="en-GB"/>
          </a:p>
        </p:txBody>
      </p:sp>
      <p:sp>
        <p:nvSpPr>
          <p:cNvPr id="4" name="Slide Number Placeholder 3"/>
          <p:cNvSpPr>
            <a:spLocks noGrp="1"/>
          </p:cNvSpPr>
          <p:nvPr>
            <p:ph type="sldNum" sz="quarter" idx="5"/>
          </p:nvPr>
        </p:nvSpPr>
        <p:spPr/>
        <p:txBody>
          <a:bodyPr/>
          <a:lstStyle/>
          <a:p>
            <a:fld id="{DCAB4EEF-E6A6-443A-9002-C818CA3D1287}" type="slidenum">
              <a:rPr lang="en-GB" smtClean="0"/>
              <a:t>4</a:t>
            </a:fld>
            <a:endParaRPr lang="en-GB"/>
          </a:p>
        </p:txBody>
      </p:sp>
    </p:spTree>
    <p:extLst>
      <p:ext uri="{BB962C8B-B14F-4D97-AF65-F5344CB8AC3E}">
        <p14:creationId xmlns:p14="http://schemas.microsoft.com/office/powerpoint/2010/main" val="3947445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b="1"/>
          </a:p>
          <a:p>
            <a:r>
              <a:rPr lang="en-GB" b="0"/>
              <a:t>This slide contains the aims of the workshop to share with participants.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AB4EEF-E6A6-443A-9002-C818CA3D1287}"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3214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r>
              <a:rPr lang="en-GB"/>
              <a:t>This slide shows the content covered throughout the workshop. Further details and suggested timings are provided below. Facilitators can amend content and timings to suit their needs and context.</a:t>
            </a:r>
          </a:p>
          <a:p>
            <a:endParaRPr lang="en-GB"/>
          </a:p>
          <a:p>
            <a:pPr marL="171450" indent="-171450">
              <a:buFont typeface="Arial" panose="020B0604020202020204" pitchFamily="34" charset="0"/>
              <a:buChar char="•"/>
            </a:pPr>
            <a:r>
              <a:rPr lang="en-GB"/>
              <a:t>National guidance and research – allow 10 mins for this section. It can be extended to 15-20 mins if facilitators wish to provide time for participants to read and discuss the relevant section of the evidence review.</a:t>
            </a:r>
          </a:p>
          <a:p>
            <a:pPr marL="171450" indent="-171450">
              <a:buFont typeface="Arial" panose="020B0604020202020204" pitchFamily="34" charset="0"/>
              <a:buChar char="•"/>
            </a:pPr>
            <a:r>
              <a:rPr lang="en-GB"/>
              <a:t>Defining data processes – this section contains information on what we mean by data processes and an activity to support participants to reflect on the effectiveness of processes they have in school. Allow 30 minutes for this section. The activity should be approximately 5 mins individual reflection, 10 mins discussion and then 5 mins feedback. </a:t>
            </a:r>
          </a:p>
          <a:p>
            <a:pPr marL="171450" indent="-171450">
              <a:buFont typeface="Arial" panose="020B0604020202020204" pitchFamily="34" charset="0"/>
              <a:buChar char="•"/>
            </a:pPr>
            <a:r>
              <a:rPr lang="en-GB"/>
              <a:t>Effective data processes – allow 5-10 mins for this section. </a:t>
            </a:r>
          </a:p>
          <a:p>
            <a:pPr marL="171450" indent="-171450">
              <a:buFont typeface="Arial" panose="020B0604020202020204" pitchFamily="34" charset="0"/>
              <a:buChar char="•"/>
            </a:pPr>
            <a:r>
              <a:rPr lang="en-GB"/>
              <a:t>Data systems – allow 5-10 mins for this section</a:t>
            </a:r>
          </a:p>
          <a:p>
            <a:pPr marL="171450" indent="-171450">
              <a:buFont typeface="Arial" panose="020B0604020202020204" pitchFamily="34" charset="0"/>
              <a:buChar char="•"/>
            </a:pPr>
            <a:r>
              <a:rPr lang="en-GB"/>
              <a:t>Scenarios activity – this is an activity that allows participants time to share approaches to data systems and processes within fictional scenarios. Allow 30 mins for the activity. </a:t>
            </a:r>
          </a:p>
          <a:p>
            <a:pPr marL="171450" indent="-171450">
              <a:buFont typeface="Arial" panose="020B0604020202020204" pitchFamily="34" charset="0"/>
              <a:buChar char="•"/>
            </a:pPr>
            <a:r>
              <a:rPr lang="en-GB"/>
              <a:t>Reflection and feedback – allow 5-10 mins for this section</a:t>
            </a:r>
          </a:p>
          <a:p>
            <a:pPr marL="0" indent="0">
              <a:buFont typeface="Arial" panose="020B0604020202020204" pitchFamily="34" charset="0"/>
              <a:buNone/>
            </a:pPr>
            <a:endParaRPr lang="en-GB"/>
          </a:p>
          <a:p>
            <a:pPr marL="0" indent="0">
              <a:buFont typeface="Arial" panose="020B0604020202020204" pitchFamily="34" charset="0"/>
              <a:buNone/>
            </a:pPr>
            <a:r>
              <a:rPr lang="en-GB"/>
              <a:t>It is expected that the workshop will take between 1 hour 30 minutes and 1 hour 45 minutes.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DD04D9-FF02-40C5-8D85-1A6056E8D2A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0811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endParaRPr lang="en-GB"/>
          </a:p>
          <a:p>
            <a:r>
              <a:rPr lang="en-GB"/>
              <a:t>This slide offers a brief recap of content covered in previous workshops. </a:t>
            </a:r>
          </a:p>
        </p:txBody>
      </p:sp>
      <p:sp>
        <p:nvSpPr>
          <p:cNvPr id="4" name="Slide Number Placeholder 3"/>
          <p:cNvSpPr>
            <a:spLocks noGrp="1"/>
          </p:cNvSpPr>
          <p:nvPr>
            <p:ph type="sldNum" sz="quarter" idx="5"/>
          </p:nvPr>
        </p:nvSpPr>
        <p:spPr/>
        <p:txBody>
          <a:bodyPr/>
          <a:lstStyle/>
          <a:p>
            <a:fld id="{DCAB4EEF-E6A6-443A-9002-C818CA3D1287}" type="slidenum">
              <a:rPr lang="en-GB" smtClean="0"/>
              <a:t>7</a:t>
            </a:fld>
            <a:endParaRPr lang="en-GB"/>
          </a:p>
        </p:txBody>
      </p:sp>
    </p:spTree>
    <p:extLst>
      <p:ext uri="{BB962C8B-B14F-4D97-AF65-F5344CB8AC3E}">
        <p14:creationId xmlns:p14="http://schemas.microsoft.com/office/powerpoint/2010/main" val="856839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Key Messages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Section three of the rapid evidence review on creating effective processes and systems highlights that: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solidFill>
                  <a:prstClr val="black"/>
                </a:solidFill>
                <a:latin typeface="Calibri" panose="020F0502020204030204"/>
              </a:rPr>
              <a:t>It is important to be clear which data to gather, how this is collected and by whom.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solidFill>
                  <a:prstClr val="black"/>
                </a:solidFill>
                <a:latin typeface="Calibri" panose="020F0502020204030204"/>
              </a:rPr>
              <a:t>Data must be accurate, and procedures should be built in to allow data to be regularly checked and updated.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Consideration must be given to how data collection or the ‘data cycle’ fits into the improvement cycle.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a:solidFill>
                  <a:prstClr val="black"/>
                </a:solidFill>
                <a:latin typeface="Calibri" panose="020F0502020204030204"/>
              </a:rPr>
              <a:t>Tracking systems should be intuitive and minimise workload, but sophisticated enough to allow educators to explore patterns, trends and understand needs. </a:t>
            </a:r>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a:p>
            <a:endParaRPr lang="en-GB"/>
          </a:p>
          <a:p>
            <a:r>
              <a:rPr lang="en-GB">
                <a:hlinkClick r:id="rId3"/>
              </a:rPr>
              <a:t>The Effective use of data for improvement in education</a:t>
            </a:r>
            <a:endParaRPr lang="en-GB"/>
          </a:p>
          <a:p>
            <a:endParaRPr lang="en-GB"/>
          </a:p>
          <a:p>
            <a:r>
              <a:rPr lang="en-GB" b="1"/>
              <a:t>Talking Points</a:t>
            </a:r>
          </a:p>
          <a:p>
            <a:endParaRPr lang="en-GB" b="0"/>
          </a:p>
          <a:p>
            <a:pPr marL="171450" indent="-171450">
              <a:buFont typeface="Arial" panose="020B0604020202020204" pitchFamily="34" charset="0"/>
              <a:buChar char="•"/>
            </a:pPr>
            <a:r>
              <a:rPr lang="en-GB" b="0"/>
              <a:t>This may be a good point to ask participants to read section three on establishing the purpose and use of data. </a:t>
            </a:r>
          </a:p>
          <a:p>
            <a:endParaRPr lang="en-GB" b="1"/>
          </a:p>
          <a:p>
            <a:r>
              <a:rPr lang="en-GB" b="1"/>
              <a:t>Reflective Questions</a:t>
            </a:r>
          </a:p>
          <a:p>
            <a:endParaRPr lang="en-GB" b="0"/>
          </a:p>
          <a:p>
            <a:pPr marL="171450" indent="-171450">
              <a:buFont typeface="Arial" panose="020B0604020202020204" pitchFamily="34" charset="0"/>
              <a:buChar char="•"/>
            </a:pPr>
            <a:r>
              <a:rPr lang="en-GB" b="0"/>
              <a:t>What data processes and systems are in place within you setting? </a:t>
            </a:r>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DD04D9-FF02-40C5-8D85-1A6056E8D2A2}"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1904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solidFill>
                  <a:prstClr val="black"/>
                </a:solidFill>
              </a:rPr>
              <a:t>Key messages</a:t>
            </a:r>
          </a:p>
          <a:p>
            <a:pPr>
              <a:defRPr/>
            </a:pPr>
            <a:endParaRPr lang="en-US">
              <a:solidFill>
                <a:prstClr val="black"/>
              </a:solidFill>
              <a:ea typeface="Calibri"/>
              <a:cs typeface="Calibri"/>
            </a:endParaRPr>
          </a:p>
          <a:p>
            <a:pPr marL="171450" indent="-171450">
              <a:buFont typeface="Arial" panose="020B0604020202020204" pitchFamily="34" charset="0"/>
              <a:buChar char="•"/>
            </a:pPr>
            <a:r>
              <a:rPr lang="en-GB"/>
              <a:t>The GTCS standard for middle leadership highlight the importance of undertaking a systematic review of a range of processes which enable colleagues to contribute to the overall monitoring and review of change thought the improvement planning cycle. </a:t>
            </a:r>
          </a:p>
        </p:txBody>
      </p:sp>
      <p:sp>
        <p:nvSpPr>
          <p:cNvPr id="4" name="Slide Number Placeholder 3"/>
          <p:cNvSpPr>
            <a:spLocks noGrp="1"/>
          </p:cNvSpPr>
          <p:nvPr>
            <p:ph type="sldNum" sz="quarter" idx="5"/>
          </p:nvPr>
        </p:nvSpPr>
        <p:spPr/>
        <p:txBody>
          <a:bodyPr/>
          <a:lstStyle/>
          <a:p>
            <a:fld id="{DCAB4EEF-E6A6-443A-9002-C818CA3D1287}" type="slidenum">
              <a:rPr lang="en-GB" smtClean="0"/>
              <a:t>9</a:t>
            </a:fld>
            <a:endParaRPr lang="en-GB"/>
          </a:p>
        </p:txBody>
      </p:sp>
    </p:spTree>
    <p:extLst>
      <p:ext uri="{BB962C8B-B14F-4D97-AF65-F5344CB8AC3E}">
        <p14:creationId xmlns:p14="http://schemas.microsoft.com/office/powerpoint/2010/main" val="4103466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E022F-8859-32F7-07A9-C3408F5FD3B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CF830631-32F2-D178-9C68-F3AEDC2F8F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B8AE5D9-A88A-2638-48D2-983C9B1F136E}"/>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8F7D8DAB-4CA9-C865-21CE-EB1A87F302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AF94DE-AD01-BCC8-8BEF-8CB099A0091A}"/>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97267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086E-EEB5-9749-65A1-3245311E77A3}"/>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4E392221-B527-6FF5-B57E-BD1EE68AD42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413E7DD-53C1-B057-E2E3-5F80F2D8538B}"/>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4F7549C9-5F42-7421-56B3-F8E767EFEC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FCF6ED-695C-8E43-5F66-DBE4565CAA0C}"/>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4006837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A01CB9-E080-1345-11A9-74A832BE4191}"/>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DB320F9-0AF7-0271-0853-04A652BC874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062ABA0-DDE8-325E-AE77-A9879EEBFC20}"/>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142EEFB3-A4AD-A5AE-7381-F905A4417B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99A3DB-28A5-AE5B-DEDC-56828F065E2E}"/>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540045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11CA7-52A2-4BB4-18E6-D4BA4728B09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CDB61D58-DE61-FF6D-8845-42973E49CE6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D941EF57-A9ED-E023-7D46-28B142056FBB}"/>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8B4F8801-42FA-19DE-1D43-550F55C581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ABAA6C-58B2-9974-AFF0-F36A4CBC7FF0}"/>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771829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40863-6C25-665C-94A1-0AC17EB83B5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5B13102-4A59-B5C9-81E1-64B393D12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90A2961-FD6C-9503-AB55-E1FF0A76300C}"/>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D1451E1A-7C40-8E90-A92A-31298C42B5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76AB61-4570-5772-6DFE-16308B0DC76F}"/>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11268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E5BC0-A783-E435-6F1C-481AA2233D8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C7CE52F-3B62-8F1D-9A7E-EE72DDD9F31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6D446A58-F14C-C9C5-DB9A-ACF7A2E5EFC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BECCF912-D0AF-3065-EBF9-6D8DD06155EA}"/>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6" name="Footer Placeholder 5">
            <a:extLst>
              <a:ext uri="{FF2B5EF4-FFF2-40B4-BE49-F238E27FC236}">
                <a16:creationId xmlns:a16="http://schemas.microsoft.com/office/drawing/2014/main" id="{317BE103-A09F-EF61-8591-26DFCAD3C6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BC00CB-8993-2252-2324-7952EE87B573}"/>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75672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4FF76-ED9F-2140-4AFC-C46982F88577}"/>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8B518FE0-112F-EB0B-3637-11457634A1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BF64401-AD08-CDF6-51F6-6C1CAD10A40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5438A51-58FD-F385-237F-6E70B8B9D0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3451C9E-F688-8511-FDAA-08F2B0BAFAD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8349DD9-6A27-558E-FDFC-39D42E9F3C69}"/>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8" name="Footer Placeholder 7">
            <a:extLst>
              <a:ext uri="{FF2B5EF4-FFF2-40B4-BE49-F238E27FC236}">
                <a16:creationId xmlns:a16="http://schemas.microsoft.com/office/drawing/2014/main" id="{010D87D4-AD7D-EC8A-B0C6-E4751D448C6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7D7D097-5FDE-76AF-7921-6C4206D2E54F}"/>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407040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E7F8B-B141-B051-C14C-34C7D5A5CB9B}"/>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CABBF32B-F182-1D4A-234F-14119FECB418}"/>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4" name="Footer Placeholder 3">
            <a:extLst>
              <a:ext uri="{FF2B5EF4-FFF2-40B4-BE49-F238E27FC236}">
                <a16:creationId xmlns:a16="http://schemas.microsoft.com/office/drawing/2014/main" id="{13071B22-D8DE-ADAC-ECF7-C62BB889CF7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BF72DCB-DE81-00EC-77F7-943FF5B05125}"/>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325574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87348C-1EA0-E1A4-5A95-A66FCA286316}"/>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3" name="Footer Placeholder 2">
            <a:extLst>
              <a:ext uri="{FF2B5EF4-FFF2-40B4-BE49-F238E27FC236}">
                <a16:creationId xmlns:a16="http://schemas.microsoft.com/office/drawing/2014/main" id="{C6670FB6-C84D-410A-FE8D-B0FD691DF80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63DD7EC-3420-16B9-A2A3-0D54FBB62E05}"/>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952571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D6BED-04A3-8B75-166C-001AB691B6C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33076FD-4723-5EE0-4AD6-01AC74BEC9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9077F29B-1586-85E6-F3E2-73E21F2475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F1CDEE1-ED74-67AE-070F-0C6E6D770D7C}"/>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6" name="Footer Placeholder 5">
            <a:extLst>
              <a:ext uri="{FF2B5EF4-FFF2-40B4-BE49-F238E27FC236}">
                <a16:creationId xmlns:a16="http://schemas.microsoft.com/office/drawing/2014/main" id="{9761B3AB-32BF-EF22-0AAC-4C812C37EE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0FDF82-5749-7D43-7A46-30DDD65108BC}"/>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290672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A3C8D-E239-F20C-DBE4-8C3E6C1C556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5ED88340-EAA3-D1C0-355A-E5C7105998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AA8846-162B-BA4F-3A5B-0DA93B8163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C9EA96E-44A8-D9B8-FCA3-F40D1138AB9F}"/>
              </a:ext>
            </a:extLst>
          </p:cNvPr>
          <p:cNvSpPr>
            <a:spLocks noGrp="1"/>
          </p:cNvSpPr>
          <p:nvPr>
            <p:ph type="dt" sz="half" idx="10"/>
          </p:nvPr>
        </p:nvSpPr>
        <p:spPr/>
        <p:txBody>
          <a:bodyPr/>
          <a:lstStyle/>
          <a:p>
            <a:fld id="{7ADE95FB-99F7-4288-91CF-0EE051860BF8}" type="datetimeFigureOut">
              <a:rPr lang="en-GB" smtClean="0"/>
              <a:t>30/04/2024</a:t>
            </a:fld>
            <a:endParaRPr lang="en-GB"/>
          </a:p>
        </p:txBody>
      </p:sp>
      <p:sp>
        <p:nvSpPr>
          <p:cNvPr id="6" name="Footer Placeholder 5">
            <a:extLst>
              <a:ext uri="{FF2B5EF4-FFF2-40B4-BE49-F238E27FC236}">
                <a16:creationId xmlns:a16="http://schemas.microsoft.com/office/drawing/2014/main" id="{BD9DD45B-F64A-EB21-7B3C-C9E45B7243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C88BCF4-B0D9-0BBC-7138-2C2779580895}"/>
              </a:ext>
            </a:extLst>
          </p:cNvPr>
          <p:cNvSpPr>
            <a:spLocks noGrp="1"/>
          </p:cNvSpPr>
          <p:nvPr>
            <p:ph type="sldNum" sz="quarter" idx="12"/>
          </p:nvPr>
        </p:nvSpPr>
        <p:spPr/>
        <p:txBody>
          <a:bodyPr/>
          <a:lstStyle/>
          <a:p>
            <a:fld id="{931F42FA-A159-430A-8735-F5AF1BBC3176}" type="slidenum">
              <a:rPr lang="en-GB" smtClean="0"/>
              <a:t>‹#›</a:t>
            </a:fld>
            <a:endParaRPr lang="en-GB"/>
          </a:p>
        </p:txBody>
      </p:sp>
    </p:spTree>
    <p:extLst>
      <p:ext uri="{BB962C8B-B14F-4D97-AF65-F5344CB8AC3E}">
        <p14:creationId xmlns:p14="http://schemas.microsoft.com/office/powerpoint/2010/main" val="3117183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66C1D5-2915-4BBB-E78B-CA5A7221FA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9858936A-4F46-3D9C-892E-C39C8C762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CB434A8-0911-EA32-BBBF-B86A48588E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E95FB-99F7-4288-91CF-0EE051860BF8}" type="datetimeFigureOut">
              <a:rPr lang="en-GB" smtClean="0"/>
              <a:t>30/04/2024</a:t>
            </a:fld>
            <a:endParaRPr lang="en-GB"/>
          </a:p>
        </p:txBody>
      </p:sp>
      <p:sp>
        <p:nvSpPr>
          <p:cNvPr id="5" name="Footer Placeholder 4">
            <a:extLst>
              <a:ext uri="{FF2B5EF4-FFF2-40B4-BE49-F238E27FC236}">
                <a16:creationId xmlns:a16="http://schemas.microsoft.com/office/drawing/2014/main" id="{0B93F352-0929-C1C2-F30D-FCC0A22CA8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563A1BE-D51E-2F8D-8F35-F0D2A997ED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F42FA-A159-430A-8735-F5AF1BBC3176}" type="slidenum">
              <a:rPr lang="en-GB" smtClean="0"/>
              <a:t>‹#›</a:t>
            </a:fld>
            <a:endParaRPr lang="en-GB"/>
          </a:p>
        </p:txBody>
      </p:sp>
    </p:spTree>
    <p:extLst>
      <p:ext uri="{BB962C8B-B14F-4D97-AF65-F5344CB8AC3E}">
        <p14:creationId xmlns:p14="http://schemas.microsoft.com/office/powerpoint/2010/main" val="36223159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assets-global.website-files.com/653fc30601a80aefd5668009/65de105ce5cdafb51ac67a46_GTCS_The%20Standard%20for%20Headshi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s://education.gov.scot/professional-learning/the-national-model-of-professional-learning/" TargetMode="Externa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hyperlink" Target="https://simd.scot/#/simd2020/BTTTFTT/9/-4.0000/55.9000/"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hyperlink" Target="https://education.gov.scot/resources/Resources-to-support-effective-tracking-and-monitoring"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21.png"/><Relationship Id="rId4" Type="http://schemas.openxmlformats.org/officeDocument/2006/relationships/image" Target="../media/image20.svg"/></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8.xml.rels><?xml version="1.0" encoding="UTF-8" standalone="yes"?>
<Relationships xmlns="http://schemas.openxmlformats.org/package/2006/relationships"><Relationship Id="rId3" Type="http://schemas.openxmlformats.org/officeDocument/2006/relationships/hyperlink" Target="https://education.gov.scot/media/vzvdpafc/the-effective-use-of-data-for-improvement-in-education.pd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hyperlink" Target="https://assets-global.website-files.com/653fc30601a80aefd5668009/65de10b91eb19cbe6922a4d4_GTCS_The%20Standard%20for%20Middle%20Leadership.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8D1B16-192D-1D1C-E8F1-2CB90B9ED7D6}"/>
              </a:ext>
              <a:ext uri="{C183D7F6-B498-43B3-948B-1728B52AA6E4}">
                <adec:decorative xmlns:adec="http://schemas.microsoft.com/office/drawing/2017/decorative" val="0"/>
              </a:ext>
            </a:extLst>
          </p:cNvPr>
          <p:cNvSpPr>
            <a:spLocks noGrp="1"/>
          </p:cNvSpPr>
          <p:nvPr>
            <p:ph type="title" idx="4294967295"/>
          </p:nvPr>
        </p:nvSpPr>
        <p:spPr>
          <a:xfrm>
            <a:off x="658157" y="2074796"/>
            <a:ext cx="10633257" cy="10926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500" b="1" i="0" u="none" strike="noStrike" kern="1200" cap="none" spc="0" normalizeH="0" baseline="0" noProof="0">
                <a:ln>
                  <a:noFill/>
                </a:ln>
                <a:solidFill>
                  <a:schemeClr val="tx1"/>
                </a:solidFill>
                <a:effectLst/>
                <a:uLnTx/>
                <a:uFillTx/>
                <a:latin typeface="+mj-lt"/>
                <a:ea typeface="+mn-ea"/>
                <a:cs typeface="+mn-cs"/>
              </a:rPr>
              <a:t>Effective use of data</a:t>
            </a:r>
            <a:endParaRPr kumimoji="0" lang="en-US" sz="6500" b="1" i="0" u="none" strike="noStrike" kern="1200" cap="none" spc="0" normalizeH="0" baseline="0" noProof="0">
              <a:ln>
                <a:noFill/>
              </a:ln>
              <a:solidFill>
                <a:schemeClr val="tx1"/>
              </a:solidFill>
              <a:effectLst/>
              <a:uLnTx/>
              <a:uFillTx/>
              <a:latin typeface="+mj-lt"/>
              <a:ea typeface="+mn-ea"/>
              <a:cs typeface="+mn-cs"/>
            </a:endParaRPr>
          </a:p>
        </p:txBody>
      </p:sp>
      <p:pic>
        <p:nvPicPr>
          <p:cNvPr id="7" name="Picture 6">
            <a:extLst>
              <a:ext uri="{FF2B5EF4-FFF2-40B4-BE49-F238E27FC236}">
                <a16:creationId xmlns:a16="http://schemas.microsoft.com/office/drawing/2014/main" id="{94BDB4D2-3735-228B-776C-800B8BC5A85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351390"/>
            <a:ext cx="12191238" cy="1507818"/>
          </a:xfrm>
          <a:prstGeom prst="rect">
            <a:avLst/>
          </a:prstGeom>
        </p:spPr>
      </p:pic>
      <p:sp>
        <p:nvSpPr>
          <p:cNvPr id="6" name="Rectangle 5">
            <a:extLst>
              <a:ext uri="{FF2B5EF4-FFF2-40B4-BE49-F238E27FC236}">
                <a16:creationId xmlns:a16="http://schemas.microsoft.com/office/drawing/2014/main" id="{7DCDC8A9-380C-4415-4A49-167F3F557291}"/>
              </a:ext>
              <a:ext uri="{C183D7F6-B498-43B3-948B-1728B52AA6E4}">
                <adec:decorative xmlns:adec="http://schemas.microsoft.com/office/drawing/2017/decorative" val="0"/>
              </a:ext>
            </a:extLst>
          </p:cNvPr>
          <p:cNvSpPr/>
          <p:nvPr/>
        </p:nvSpPr>
        <p:spPr>
          <a:xfrm>
            <a:off x="658157" y="3282988"/>
            <a:ext cx="10633257" cy="1938992"/>
          </a:xfrm>
          <a:prstGeom prst="rect">
            <a:avLst/>
          </a:prstGeom>
        </p:spPr>
        <p:txBody>
          <a:bodyPr wrap="square" lIns="91440" tIns="45720" rIns="91440" bIns="45720" anchor="t">
            <a:spAutoFit/>
          </a:bodyPr>
          <a:lstStyle/>
          <a:p>
            <a:r>
              <a:rPr lang="en-GB" sz="4000" b="1">
                <a:latin typeface="+mj-lt"/>
              </a:rPr>
              <a:t>3. Creating effective processes and systems</a:t>
            </a:r>
          </a:p>
          <a:p>
            <a:r>
              <a:rPr lang="en-GB" sz="4000" i="1">
                <a:latin typeface="+mj-lt"/>
                <a:cs typeface="Calibri Light"/>
              </a:rPr>
              <a:t> </a:t>
            </a:r>
            <a:r>
              <a:rPr lang="en-GB" sz="4000" dirty="0">
                <a:latin typeface="+mj-lt"/>
                <a:cs typeface="Calibri Light"/>
              </a:rPr>
              <a:t>Senior and middle leaders</a:t>
            </a:r>
            <a:endParaRPr lang="en-GB">
              <a:ea typeface="Calibri"/>
              <a:cs typeface="Calibri"/>
            </a:endParaRPr>
          </a:p>
          <a:p>
            <a:endParaRPr lang="en-GB" sz="4000" b="1">
              <a:latin typeface="+mj-lt"/>
              <a:cs typeface="Calibri Light"/>
            </a:endParaRPr>
          </a:p>
        </p:txBody>
      </p:sp>
      <p:pic>
        <p:nvPicPr>
          <p:cNvPr id="4" name="Picture 3" descr="Education Scotland logo">
            <a:extLst>
              <a:ext uri="{FF2B5EF4-FFF2-40B4-BE49-F238E27FC236}">
                <a16:creationId xmlns:a16="http://schemas.microsoft.com/office/drawing/2014/main" id="{9788AA1E-C686-257D-1296-AACD1272ACFA}"/>
              </a:ex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173902" y="7863"/>
            <a:ext cx="3395766" cy="1426588"/>
          </a:xfrm>
          <a:prstGeom prst="rect">
            <a:avLst/>
          </a:prstGeom>
        </p:spPr>
      </p:pic>
    </p:spTree>
    <p:extLst>
      <p:ext uri="{BB962C8B-B14F-4D97-AF65-F5344CB8AC3E}">
        <p14:creationId xmlns:p14="http://schemas.microsoft.com/office/powerpoint/2010/main" val="1600699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5D1C5AF-768D-FD63-B709-4672413272CA}"/>
              </a:ext>
              <a:ext uri="{C183D7F6-B498-43B3-948B-1728B52AA6E4}">
                <adec:decorative xmlns:adec="http://schemas.microsoft.com/office/drawing/2017/decorative" val="0"/>
              </a:ext>
            </a:extLst>
          </p:cNvPr>
          <p:cNvSpPr>
            <a:spLocks noGrp="1"/>
          </p:cNvSpPr>
          <p:nvPr>
            <p:ph type="title"/>
          </p:nvPr>
        </p:nvSpPr>
        <p:spPr>
          <a:xfrm>
            <a:off x="876268" y="833439"/>
            <a:ext cx="9376804" cy="549124"/>
          </a:xfrm>
        </p:spPr>
        <p:txBody>
          <a:bodyPr anchor="t">
            <a:normAutofit fontScale="90000"/>
          </a:bodyPr>
          <a:lstStyle/>
          <a:p>
            <a:r>
              <a:rPr lang="en-GB" b="1">
                <a:solidFill>
                  <a:schemeClr val="tx1"/>
                </a:solidFill>
                <a:cs typeface="Arial"/>
              </a:rPr>
              <a:t>GTCS Standard for Headship</a:t>
            </a:r>
          </a:p>
        </p:txBody>
      </p:sp>
      <p:sp>
        <p:nvSpPr>
          <p:cNvPr id="6" name="TextBox 5">
            <a:extLst>
              <a:ext uri="{FF2B5EF4-FFF2-40B4-BE49-F238E27FC236}">
                <a16:creationId xmlns:a16="http://schemas.microsoft.com/office/drawing/2014/main" id="{4BBCA1E9-3FE2-8DD9-67F2-E7236C2F60D7}"/>
              </a:ext>
              <a:ext uri="{C183D7F6-B498-43B3-948B-1728B52AA6E4}">
                <adec:decorative xmlns:adec="http://schemas.microsoft.com/office/drawing/2017/decorative" val="0"/>
              </a:ext>
            </a:extLst>
          </p:cNvPr>
          <p:cNvSpPr txBox="1"/>
          <p:nvPr/>
        </p:nvSpPr>
        <p:spPr>
          <a:xfrm>
            <a:off x="849052" y="1711850"/>
            <a:ext cx="10094817" cy="2677656"/>
          </a:xfrm>
          <a:prstGeom prst="rect">
            <a:avLst/>
          </a:prstGeom>
          <a:noFill/>
        </p:spPr>
        <p:txBody>
          <a:bodyPr wrap="square" lIns="91440" tIns="45720" rIns="91440" bIns="45720" rtlCol="0" anchor="t">
            <a:spAutoFit/>
          </a:bodyPr>
          <a:lstStyle/>
          <a:p>
            <a:pPr>
              <a:defRPr/>
            </a:pPr>
            <a:r>
              <a:rPr lang="en-GB" sz="2400">
                <a:ea typeface="+mn-lt"/>
                <a:cs typeface="+mn-lt"/>
              </a:rPr>
              <a:t>Self-evaluation</a:t>
            </a:r>
          </a:p>
          <a:p>
            <a:pPr>
              <a:defRPr/>
            </a:pPr>
            <a:endParaRPr lang="en-GB" sz="2400">
              <a:ea typeface="+mn-lt"/>
              <a:cs typeface="+mn-lt"/>
            </a:endParaRPr>
          </a:p>
          <a:p>
            <a:pPr marL="342900" indent="-342900">
              <a:buFont typeface="Arial"/>
              <a:buChar char="•"/>
              <a:defRPr/>
            </a:pPr>
            <a:r>
              <a:rPr lang="en-GB" sz="2400">
                <a:ea typeface="+mn-lt"/>
                <a:cs typeface="+mn-lt"/>
              </a:rPr>
              <a:t>3.4.4 establish, sustain and review a range of strategic processes which enable colleagues to contribute to the overall monitoring and review of change through the improvement planning cycle.</a:t>
            </a:r>
            <a:endParaRPr lang="en-GB">
              <a:cs typeface="Calibri" panose="020F0502020204030204"/>
            </a:endParaRPr>
          </a:p>
          <a:p>
            <a:pPr marL="342900" indent="-342900">
              <a:buClr>
                <a:srgbClr val="00ABB5"/>
              </a:buClr>
              <a:buFont typeface="Arial" panose="020B0604020202020204" pitchFamily="34" charset="0"/>
              <a:buChar char="•"/>
              <a:defRPr/>
            </a:pPr>
            <a:endParaRPr lang="en-GB" sz="2400">
              <a:solidFill>
                <a:prstClr val="black">
                  <a:lumMod val="65000"/>
                  <a:lumOff val="35000"/>
                </a:prstClr>
              </a:solidFill>
              <a:cs typeface="Arial"/>
            </a:endParaRPr>
          </a:p>
          <a:p>
            <a:pPr marL="342900" indent="-342900">
              <a:buClr>
                <a:srgbClr val="00ABB5"/>
              </a:buClr>
              <a:buFont typeface="Arial" panose="020B0604020202020204" pitchFamily="34" charset="0"/>
              <a:buChar char="•"/>
              <a:defRPr/>
            </a:pPr>
            <a:endParaRPr lang="en-GB" sz="2400">
              <a:solidFill>
                <a:prstClr val="black">
                  <a:lumMod val="65000"/>
                  <a:lumOff val="35000"/>
                </a:prstClr>
              </a:solidFill>
              <a:ea typeface="+mn-lt"/>
              <a:cs typeface="+mn-lt"/>
            </a:endParaRPr>
          </a:p>
        </p:txBody>
      </p:sp>
      <p:sp>
        <p:nvSpPr>
          <p:cNvPr id="2" name="TextBox 1">
            <a:extLst>
              <a:ext uri="{FF2B5EF4-FFF2-40B4-BE49-F238E27FC236}">
                <a16:creationId xmlns:a16="http://schemas.microsoft.com/office/drawing/2014/main" id="{7C8C0498-07E8-9490-2E93-D250A6924BEB}"/>
              </a:ext>
              <a:ext uri="{C183D7F6-B498-43B3-948B-1728B52AA6E4}">
                <adec:decorative xmlns:adec="http://schemas.microsoft.com/office/drawing/2017/decorative" val="0"/>
              </a:ext>
            </a:extLst>
          </p:cNvPr>
          <p:cNvSpPr txBox="1"/>
          <p:nvPr/>
        </p:nvSpPr>
        <p:spPr>
          <a:xfrm>
            <a:off x="7669159" y="578998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GB">
                <a:cs typeface="Calibri"/>
                <a:hlinkClick r:id="rId3"/>
              </a:rPr>
              <a:t>The Standard for Headship</a:t>
            </a:r>
          </a:p>
        </p:txBody>
      </p:sp>
    </p:spTree>
    <p:extLst>
      <p:ext uri="{BB962C8B-B14F-4D97-AF65-F5344CB8AC3E}">
        <p14:creationId xmlns:p14="http://schemas.microsoft.com/office/powerpoint/2010/main" val="1569369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A5AFC14-0811-B735-7ED8-71C8EC1F081A}"/>
              </a:ext>
              <a:ext uri="{C183D7F6-B498-43B3-948B-1728B52AA6E4}">
                <adec:decorative xmlns:adec="http://schemas.microsoft.com/office/drawing/2017/decorative" val="0"/>
              </a:ext>
            </a:extLst>
          </p:cNvPr>
          <p:cNvSpPr>
            <a:spLocks noGrp="1"/>
          </p:cNvSpPr>
          <p:nvPr>
            <p:ph type="title"/>
          </p:nvPr>
        </p:nvSpPr>
        <p:spPr>
          <a:xfrm>
            <a:off x="599167" y="400444"/>
            <a:ext cx="9376804" cy="549124"/>
          </a:xfrm>
        </p:spPr>
        <p:txBody>
          <a:bodyPr anchor="t">
            <a:normAutofit fontScale="90000"/>
          </a:bodyPr>
          <a:lstStyle/>
          <a:p>
            <a:r>
              <a:rPr lang="en-GB" b="1">
                <a:cs typeface="Arial"/>
              </a:rPr>
              <a:t>How good is our school? (4</a:t>
            </a:r>
            <a:r>
              <a:rPr lang="en-GB" b="1" baseline="30000">
                <a:cs typeface="Arial"/>
              </a:rPr>
              <a:t>th</a:t>
            </a:r>
            <a:r>
              <a:rPr lang="en-GB" b="1">
                <a:cs typeface="Arial"/>
              </a:rPr>
              <a:t> Edition)</a:t>
            </a:r>
            <a:endParaRPr lang="en-GB" b="1">
              <a:solidFill>
                <a:schemeClr val="tx1"/>
              </a:solidFill>
              <a:cs typeface="Arial"/>
            </a:endParaRPr>
          </a:p>
        </p:txBody>
      </p:sp>
      <p:sp>
        <p:nvSpPr>
          <p:cNvPr id="3" name="Content Placeholder 2">
            <a:extLst>
              <a:ext uri="{FF2B5EF4-FFF2-40B4-BE49-F238E27FC236}">
                <a16:creationId xmlns:a16="http://schemas.microsoft.com/office/drawing/2014/main" id="{2BDDE6F9-C518-0328-4602-57B39BA3CCF6}"/>
              </a:ext>
              <a:ext uri="{C183D7F6-B498-43B3-948B-1728B52AA6E4}">
                <adec:decorative xmlns:adec="http://schemas.microsoft.com/office/drawing/2017/decorative" val="0"/>
              </a:ext>
            </a:extLst>
          </p:cNvPr>
          <p:cNvSpPr>
            <a:spLocks noGrp="1"/>
          </p:cNvSpPr>
          <p:nvPr>
            <p:ph idx="1"/>
          </p:nvPr>
        </p:nvSpPr>
        <p:spPr>
          <a:xfrm>
            <a:off x="599167" y="1231175"/>
            <a:ext cx="7823200" cy="4861119"/>
          </a:xfrm>
        </p:spPr>
        <p:txBody>
          <a:bodyPr>
            <a:normAutofit fontScale="92500" lnSpcReduction="10000"/>
          </a:bodyPr>
          <a:lstStyle/>
          <a:p>
            <a:pPr marL="0" marR="0" lvl="0" indent="0" algn="l" defTabSz="914400" rtl="0" eaLnBrk="1" fontAlgn="auto" latinLnBrk="0" hangingPunct="1">
              <a:lnSpc>
                <a:spcPct val="100000"/>
              </a:lnSpc>
              <a:spcBef>
                <a:spcPct val="20000"/>
              </a:spcBef>
              <a:spcAft>
                <a:spcPct val="0"/>
              </a:spcAft>
              <a:buClr>
                <a:srgbClr val="00ABB5"/>
              </a:buClr>
              <a:buSzTx/>
              <a:buFontTx/>
              <a:buNone/>
              <a:tabLst/>
              <a:defRPr/>
            </a:pPr>
            <a:r>
              <a:rPr kumimoji="0" lang="en-US" sz="2800" b="1" i="0" u="none" strike="noStrike" kern="1200" cap="none" spc="0" normalizeH="0" baseline="0" noProof="0">
                <a:ln>
                  <a:noFill/>
                </a:ln>
                <a:effectLst/>
                <a:uLnTx/>
                <a:uFillTx/>
                <a:ea typeface="+mn-ea"/>
                <a:cs typeface="+mn-cs"/>
              </a:rPr>
              <a:t>Challenge questions:</a:t>
            </a:r>
            <a:endParaRPr kumimoji="0" lang="en-US" sz="2800" b="1" i="0" u="none" strike="noStrike" kern="1200" cap="none" spc="0" normalizeH="0" baseline="0" noProof="0">
              <a:ln>
                <a:noFill/>
              </a:ln>
              <a:effectLst/>
              <a:uLnTx/>
              <a:uFillTx/>
              <a:ea typeface="+mn-ea"/>
              <a:cs typeface="Arial"/>
            </a:endParaRPr>
          </a:p>
          <a:p>
            <a:pPr marR="0" lvl="0" algn="l" defTabSz="914400" rtl="0" eaLnBrk="1" fontAlgn="auto" latinLnBrk="0" hangingPunct="1">
              <a:lnSpc>
                <a:spcPct val="100000"/>
              </a:lnSpc>
              <a:spcBef>
                <a:spcPct val="20000"/>
              </a:spcBef>
              <a:spcAft>
                <a:spcPct val="0"/>
              </a:spcAft>
              <a:buSzTx/>
              <a:tabLst/>
              <a:defRPr/>
            </a:pPr>
            <a:endParaRPr kumimoji="0" lang="en-US" sz="2800" b="0" i="0" u="none" strike="noStrike" kern="1200" cap="none" spc="0" normalizeH="0" baseline="0" noProof="0">
              <a:ln>
                <a:noFill/>
              </a:ln>
              <a:effectLst/>
              <a:uLnTx/>
              <a:uFillTx/>
              <a:ea typeface="+mn-lt"/>
              <a:cs typeface="Arial"/>
            </a:endParaRPr>
          </a:p>
          <a:p>
            <a:pPr marL="228600" marR="0" lvl="0" indent="-228600" algn="l" defTabSz="914400" rtl="0" eaLnBrk="1" fontAlgn="auto" latinLnBrk="0" hangingPunct="1">
              <a:lnSpc>
                <a:spcPct val="100000"/>
              </a:lnSpc>
              <a:spcBef>
                <a:spcPct val="20000"/>
              </a:spcBef>
              <a:spcAft>
                <a:spcPct val="0"/>
              </a:spcAft>
              <a:buClrTx/>
              <a:buSzTx/>
              <a:buFont typeface="Arial" panose="020B0604020202020204" pitchFamily="34" charset="0"/>
              <a:buChar char="•"/>
              <a:tabLst/>
              <a:defRPr/>
            </a:pPr>
            <a:r>
              <a:rPr kumimoji="0" lang="en-US" sz="2800" b="0" i="0" u="none" strike="noStrike" kern="1200" cap="none" spc="0" normalizeH="0" baseline="0" noProof="0">
                <a:ln>
                  <a:noFill/>
                </a:ln>
                <a:solidFill>
                  <a:prstClr val="black"/>
                </a:solidFill>
                <a:effectLst/>
                <a:uLnTx/>
                <a:uFillTx/>
                <a:latin typeface="Calibri" panose="020F0502020204030204"/>
                <a:ea typeface="+mn-lt"/>
                <a:cs typeface="Arial"/>
              </a:rPr>
              <a:t>How well do we use digital solutions to support the interrogation of data? (1.1)</a:t>
            </a:r>
          </a:p>
          <a:p>
            <a:pPr marR="0" lvl="0" algn="l" defTabSz="914400" rtl="0" eaLnBrk="1" fontAlgn="auto" latinLnBrk="0" hangingPunct="1">
              <a:lnSpc>
                <a:spcPct val="100000"/>
              </a:lnSpc>
              <a:spcBef>
                <a:spcPct val="20000"/>
              </a:spcBef>
              <a:spcAft>
                <a:spcPct val="0"/>
              </a:spcAft>
              <a:buSzTx/>
              <a:tabLst/>
              <a:defRPr/>
            </a:pPr>
            <a:endParaRPr lang="en-US">
              <a:ea typeface="+mn-lt"/>
              <a:cs typeface="Arial"/>
            </a:endParaRPr>
          </a:p>
          <a:p>
            <a:pPr marR="0" lvl="0" algn="l" defTabSz="914400" rtl="0" eaLnBrk="1" fontAlgn="auto" latinLnBrk="0" hangingPunct="1">
              <a:lnSpc>
                <a:spcPct val="100000"/>
              </a:lnSpc>
              <a:spcBef>
                <a:spcPct val="20000"/>
              </a:spcBef>
              <a:spcAft>
                <a:spcPct val="0"/>
              </a:spcAft>
              <a:buSzTx/>
              <a:tabLst/>
              <a:defRPr/>
            </a:pPr>
            <a:r>
              <a:rPr kumimoji="0" lang="en-US" sz="2800" b="0" i="0" u="none" strike="noStrike" kern="1200" cap="none" spc="0" normalizeH="0" baseline="0" noProof="0">
                <a:ln>
                  <a:noFill/>
                </a:ln>
                <a:effectLst/>
                <a:uLnTx/>
                <a:uFillTx/>
                <a:ea typeface="+mn-lt"/>
                <a:cs typeface="Arial"/>
              </a:rPr>
              <a:t>What range of data and information do we </a:t>
            </a:r>
            <a:r>
              <a:rPr kumimoji="0" lang="en-US" sz="2800" b="0" i="0" u="none" strike="noStrike" kern="1200" cap="none" spc="0" normalizeH="0" baseline="0" noProof="0" err="1">
                <a:ln>
                  <a:noFill/>
                </a:ln>
                <a:effectLst/>
                <a:uLnTx/>
                <a:uFillTx/>
                <a:ea typeface="+mn-lt"/>
                <a:cs typeface="Arial"/>
              </a:rPr>
              <a:t>utili</a:t>
            </a:r>
            <a:r>
              <a:rPr lang="en-US">
                <a:ea typeface="+mn-lt"/>
                <a:cs typeface="Arial"/>
              </a:rPr>
              <a:t>s</a:t>
            </a:r>
            <a:r>
              <a:rPr kumimoji="0" lang="en-US" sz="2800" b="0" i="0" u="none" strike="noStrike" kern="1200" cap="none" spc="0" normalizeH="0" baseline="0" noProof="0">
                <a:ln>
                  <a:noFill/>
                </a:ln>
                <a:effectLst/>
                <a:uLnTx/>
                <a:uFillTx/>
                <a:ea typeface="+mn-lt"/>
                <a:cs typeface="Arial"/>
              </a:rPr>
              <a:t>e to understand the social, economic and cultural context of the local community? (1.3)</a:t>
            </a:r>
            <a:endParaRPr lang="en-US">
              <a:cs typeface="Arial"/>
            </a:endParaRPr>
          </a:p>
          <a:p>
            <a:pPr marL="0" marR="0" lvl="0" indent="0" algn="l" defTabSz="914400" rtl="0" eaLnBrk="1" fontAlgn="auto" latinLnBrk="0" hangingPunct="1">
              <a:lnSpc>
                <a:spcPct val="100000"/>
              </a:lnSpc>
              <a:spcBef>
                <a:spcPct val="20000"/>
              </a:spcBef>
              <a:spcAft>
                <a:spcPct val="0"/>
              </a:spcAft>
              <a:buSzTx/>
              <a:buNone/>
              <a:tabLst/>
              <a:defRPr/>
            </a:pPr>
            <a:endParaRPr kumimoji="0" lang="en-US" sz="2800" b="0" i="0" u="none" strike="noStrike" kern="1200" cap="none" spc="0" normalizeH="0" baseline="0" noProof="0">
              <a:ln>
                <a:noFill/>
              </a:ln>
              <a:effectLst/>
              <a:uLnTx/>
              <a:uFillTx/>
              <a:ea typeface="+mn-lt"/>
              <a:cs typeface="Arial"/>
            </a:endParaRPr>
          </a:p>
          <a:p>
            <a:pPr marR="0" lvl="0" algn="l" defTabSz="914400" rtl="0" eaLnBrk="1" fontAlgn="auto" latinLnBrk="0" hangingPunct="1">
              <a:lnSpc>
                <a:spcPct val="100000"/>
              </a:lnSpc>
              <a:spcBef>
                <a:spcPct val="20000"/>
              </a:spcBef>
              <a:spcAft>
                <a:spcPct val="0"/>
              </a:spcAft>
              <a:buSzTx/>
              <a:tabLst/>
              <a:defRPr/>
            </a:pPr>
            <a:r>
              <a:rPr kumimoji="0" lang="en-US" sz="2800" b="0" i="0" u="none" strike="noStrike" kern="1200" cap="none" spc="0" normalizeH="0" baseline="0" noProof="0">
                <a:ln>
                  <a:noFill/>
                </a:ln>
                <a:effectLst/>
                <a:uLnTx/>
                <a:uFillTx/>
                <a:ea typeface="+mn-lt"/>
                <a:cs typeface="Arial"/>
              </a:rPr>
              <a:t>To what extent are our tools for change impacting positively on staff and improving outcomes for all learners? (1.3)</a:t>
            </a:r>
            <a:endParaRPr kumimoji="0" lang="en-US" sz="2800" b="0" i="0" u="none" strike="noStrike" kern="1200" cap="none" spc="0" normalizeH="0" baseline="0" noProof="0">
              <a:ln>
                <a:noFill/>
              </a:ln>
              <a:effectLst/>
              <a:uLnTx/>
              <a:uFillTx/>
              <a:ea typeface="+mn-ea"/>
              <a:cs typeface="Arial"/>
            </a:endParaRPr>
          </a:p>
          <a:p>
            <a:pPr marL="0" indent="0">
              <a:buNone/>
            </a:pPr>
            <a:endParaRPr lang="en-GB"/>
          </a:p>
        </p:txBody>
      </p:sp>
      <p:pic>
        <p:nvPicPr>
          <p:cNvPr id="6" name="Content Placeholder 3" descr="Image of front cover of How good is our school? ">
            <a:extLst>
              <a:ext uri="{FF2B5EF4-FFF2-40B4-BE49-F238E27FC236}">
                <a16:creationId xmlns:a16="http://schemas.microsoft.com/office/drawing/2014/main" id="{3411239B-D311-CD06-573C-A31AD6BF0CD7}"/>
              </a:ext>
              <a:ext uri="{C183D7F6-B498-43B3-948B-1728B52AA6E4}">
                <adec:decorative xmlns:adec="http://schemas.microsoft.com/office/drawing/2017/decorative" val="0"/>
              </a:ext>
            </a:extLst>
          </p:cNvPr>
          <p:cNvPicPr>
            <a:picLocks noChangeAspect="1"/>
          </p:cNvPicPr>
          <p:nvPr/>
        </p:nvPicPr>
        <p:blipFill rotWithShape="1">
          <a:blip r:embed="rId3"/>
          <a:srcRect l="49688" t="12890" r="1563" b="3906"/>
          <a:stretch/>
        </p:blipFill>
        <p:spPr>
          <a:xfrm rot="766549">
            <a:off x="8529065" y="1686091"/>
            <a:ext cx="2893811" cy="395128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339605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58FEE-BA38-6DC1-6387-A537E3B0FAF1}"/>
              </a:ext>
              <a:ext uri="{C183D7F6-B498-43B3-948B-1728B52AA6E4}">
                <adec:decorative xmlns:adec="http://schemas.microsoft.com/office/drawing/2017/decorative" val="0"/>
              </a:ext>
            </a:extLst>
          </p:cNvPr>
          <p:cNvSpPr>
            <a:spLocks noGrp="1"/>
          </p:cNvSpPr>
          <p:nvPr>
            <p:ph type="title"/>
          </p:nvPr>
        </p:nvSpPr>
        <p:spPr>
          <a:xfrm>
            <a:off x="838200" y="504696"/>
            <a:ext cx="10515600" cy="928416"/>
          </a:xfrm>
        </p:spPr>
        <p:txBody>
          <a:bodyPr>
            <a:normAutofit/>
          </a:bodyPr>
          <a:lstStyle/>
          <a:p>
            <a:r>
              <a:rPr lang="en-GB" sz="4000" b="1">
                <a:cs typeface="Arial"/>
              </a:rPr>
              <a:t>What are data processes?</a:t>
            </a:r>
            <a:endParaRPr lang="en-GB" sz="4000" b="1"/>
          </a:p>
        </p:txBody>
      </p:sp>
      <p:sp>
        <p:nvSpPr>
          <p:cNvPr id="8" name="TextBox 7">
            <a:extLst>
              <a:ext uri="{FF2B5EF4-FFF2-40B4-BE49-F238E27FC236}">
                <a16:creationId xmlns:a16="http://schemas.microsoft.com/office/drawing/2014/main" id="{AA3BEB69-FC5B-42D6-DEAE-3577C8DF4511}"/>
              </a:ext>
              <a:ext uri="{C183D7F6-B498-43B3-948B-1728B52AA6E4}">
                <adec:decorative xmlns:adec="http://schemas.microsoft.com/office/drawing/2017/decorative" val="0"/>
              </a:ext>
            </a:extLst>
          </p:cNvPr>
          <p:cNvSpPr txBox="1"/>
          <p:nvPr/>
        </p:nvSpPr>
        <p:spPr>
          <a:xfrm>
            <a:off x="993917" y="1904130"/>
            <a:ext cx="10200517" cy="954107"/>
          </a:xfrm>
          <a:prstGeom prst="rect">
            <a:avLst/>
          </a:prstGeom>
          <a:noFill/>
        </p:spPr>
        <p:txBody>
          <a:bodyPr wrap="square" lIns="91440" tIns="45720" rIns="91440" bIns="45720" anchor="t">
            <a:spAutoFit/>
          </a:bodyPr>
          <a:lstStyle/>
          <a:p>
            <a:pPr algn="ctr"/>
            <a:r>
              <a:rPr lang="en-GB" sz="2800">
                <a:solidFill>
                  <a:srgbClr val="111111"/>
                </a:solidFill>
              </a:rPr>
              <a:t>"The</a:t>
            </a:r>
            <a:r>
              <a:rPr lang="en-GB" sz="2800" b="0" i="0">
                <a:solidFill>
                  <a:srgbClr val="111111"/>
                </a:solidFill>
                <a:effectLst/>
              </a:rPr>
              <a:t> carrying out of operations on data, especially by a computer, to retrieve, transform, or classify information</a:t>
            </a:r>
            <a:r>
              <a:rPr lang="en-GB" sz="2800">
                <a:solidFill>
                  <a:srgbClr val="111111"/>
                </a:solidFill>
              </a:rPr>
              <a:t>"</a:t>
            </a:r>
            <a:endParaRPr lang="en-GB" sz="2800"/>
          </a:p>
        </p:txBody>
      </p:sp>
      <p:sp>
        <p:nvSpPr>
          <p:cNvPr id="10" name="TextBox 9">
            <a:extLst>
              <a:ext uri="{FF2B5EF4-FFF2-40B4-BE49-F238E27FC236}">
                <a16:creationId xmlns:a16="http://schemas.microsoft.com/office/drawing/2014/main" id="{5AC8F700-74F8-5CE5-2799-CB497DA65DA8}"/>
              </a:ext>
              <a:ext uri="{C183D7F6-B498-43B3-948B-1728B52AA6E4}">
                <adec:decorative xmlns:adec="http://schemas.microsoft.com/office/drawing/2017/decorative" val="0"/>
              </a:ext>
            </a:extLst>
          </p:cNvPr>
          <p:cNvSpPr txBox="1"/>
          <p:nvPr/>
        </p:nvSpPr>
        <p:spPr>
          <a:xfrm>
            <a:off x="7447784" y="3063610"/>
            <a:ext cx="6096000" cy="523220"/>
          </a:xfrm>
          <a:prstGeom prst="rect">
            <a:avLst/>
          </a:prstGeom>
          <a:noFill/>
        </p:spPr>
        <p:txBody>
          <a:bodyPr wrap="square" lIns="91440" tIns="45720" rIns="91440" bIns="45720" anchor="t">
            <a:spAutoFit/>
          </a:bodyPr>
          <a:lstStyle/>
          <a:p>
            <a:r>
              <a:rPr lang="en-GB" sz="2800"/>
              <a:t>Oxford Dictionary</a:t>
            </a:r>
            <a:endParaRPr lang="en-US" sz="2800"/>
          </a:p>
        </p:txBody>
      </p:sp>
    </p:spTree>
    <p:extLst>
      <p:ext uri="{BB962C8B-B14F-4D97-AF65-F5344CB8AC3E}">
        <p14:creationId xmlns:p14="http://schemas.microsoft.com/office/powerpoint/2010/main" val="3912066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3E6936-F394-0CC2-D311-E72617A8247C}"/>
              </a:ext>
              <a:ext uri="{C183D7F6-B498-43B3-948B-1728B52AA6E4}">
                <adec:decorative xmlns:adec="http://schemas.microsoft.com/office/drawing/2017/decorative" val="0"/>
              </a:ext>
            </a:extLst>
          </p:cNvPr>
          <p:cNvSpPr>
            <a:spLocks noGrp="1"/>
          </p:cNvSpPr>
          <p:nvPr>
            <p:ph type="title"/>
          </p:nvPr>
        </p:nvSpPr>
        <p:spPr>
          <a:xfrm>
            <a:off x="450290" y="419463"/>
            <a:ext cx="8139408" cy="460487"/>
          </a:xfrm>
        </p:spPr>
        <p:txBody>
          <a:bodyPr>
            <a:noAutofit/>
          </a:bodyPr>
          <a:lstStyle/>
          <a:p>
            <a:r>
              <a:rPr lang="en-GB" sz="4000" b="1">
                <a:solidFill>
                  <a:schemeClr val="tx1"/>
                </a:solidFill>
                <a:cs typeface="Arial"/>
              </a:rPr>
              <a:t>What do we mean by data processes?</a:t>
            </a:r>
          </a:p>
        </p:txBody>
      </p:sp>
      <p:sp>
        <p:nvSpPr>
          <p:cNvPr id="8" name="Content Placeholder 7">
            <a:extLst>
              <a:ext uri="{FF2B5EF4-FFF2-40B4-BE49-F238E27FC236}">
                <a16:creationId xmlns:a16="http://schemas.microsoft.com/office/drawing/2014/main" id="{DF46E3A4-7573-EF1E-DAA8-25C234E8C965}"/>
              </a:ext>
              <a:ext uri="{C183D7F6-B498-43B3-948B-1728B52AA6E4}">
                <adec:decorative xmlns:adec="http://schemas.microsoft.com/office/drawing/2017/decorative" val="0"/>
              </a:ext>
            </a:extLst>
          </p:cNvPr>
          <p:cNvSpPr txBox="1">
            <a:spLocks noGrp="1"/>
          </p:cNvSpPr>
          <p:nvPr>
            <p:ph idx="1"/>
          </p:nvPr>
        </p:nvSpPr>
        <p:spPr>
          <a:xfrm>
            <a:off x="450290" y="1287619"/>
            <a:ext cx="10515600" cy="5366597"/>
          </a:xfrm>
          <a:prstGeom prst="rect">
            <a:avLst/>
          </a:prstGeom>
          <a:noFill/>
        </p:spPr>
        <p:txBody>
          <a:bodyPr vert="horz" wrap="square" lIns="91440" tIns="45720" rIns="91440" bIns="45720" rtlCol="0" anchor="t">
            <a:spAutoFit/>
          </a:bodyPr>
          <a:lstStyle/>
          <a:p>
            <a:r>
              <a:rPr lang="en-US" sz="2400"/>
              <a:t>Assessment data: </a:t>
            </a:r>
            <a:r>
              <a:rPr lang="en-US" sz="2400" b="1"/>
              <a:t>Gathering information </a:t>
            </a:r>
            <a:r>
              <a:rPr lang="en-US" sz="2400"/>
              <a:t>from tests, quizzes, and other assessments to evaluate learner's understanding and progress in specific subjects or skills.</a:t>
            </a:r>
          </a:p>
          <a:p>
            <a:endParaRPr lang="en-US" sz="2400"/>
          </a:p>
          <a:p>
            <a:r>
              <a:rPr lang="en-US" sz="2400"/>
              <a:t>Census data: </a:t>
            </a:r>
            <a:r>
              <a:rPr lang="en-US" sz="2400" b="1"/>
              <a:t>Inputting </a:t>
            </a:r>
            <a:r>
              <a:rPr lang="en-US" sz="2400"/>
              <a:t>demographic learner information used to understand the progress and achievement of groups and individuals. </a:t>
            </a:r>
            <a:endParaRPr lang="en-US" sz="2400">
              <a:cs typeface="Calibri"/>
            </a:endParaRPr>
          </a:p>
          <a:p>
            <a:endParaRPr lang="en-US" sz="2400"/>
          </a:p>
          <a:p>
            <a:r>
              <a:rPr lang="en-US" sz="2400"/>
              <a:t>Attendance records: </a:t>
            </a:r>
            <a:r>
              <a:rPr lang="en-US" sz="2400" b="1"/>
              <a:t>Tracking </a:t>
            </a:r>
            <a:r>
              <a:rPr lang="en-US" sz="2400"/>
              <a:t>learner's attendance to </a:t>
            </a:r>
            <a:r>
              <a:rPr lang="en-US" sz="2400" b="1"/>
              <a:t>monitor </a:t>
            </a:r>
            <a:r>
              <a:rPr lang="en-US" sz="2400"/>
              <a:t>regularity and identify potential issues with engagement, lateness or absence.</a:t>
            </a:r>
            <a:endParaRPr lang="en-US" sz="2400">
              <a:cs typeface="Calibri"/>
            </a:endParaRPr>
          </a:p>
          <a:p>
            <a:endParaRPr lang="en-US" sz="2400"/>
          </a:p>
          <a:p>
            <a:r>
              <a:rPr lang="en-US" sz="2400"/>
              <a:t>Grading systems:</a:t>
            </a:r>
            <a:r>
              <a:rPr lang="en-US" sz="2400" b="1"/>
              <a:t> Recording </a:t>
            </a:r>
            <a:r>
              <a:rPr lang="en-US" sz="2400"/>
              <a:t>grades used to assess and </a:t>
            </a:r>
            <a:r>
              <a:rPr lang="en-US" sz="2400" err="1"/>
              <a:t>analyse</a:t>
            </a:r>
            <a:r>
              <a:rPr lang="en-US" sz="2400"/>
              <a:t> learner's achievement and inform instructional decisions.</a:t>
            </a:r>
            <a:endParaRPr lang="en-GB" sz="2400"/>
          </a:p>
          <a:p>
            <a:pPr marL="0" indent="0">
              <a:buNone/>
            </a:pPr>
            <a:endParaRPr lang="en-US" sz="2800"/>
          </a:p>
        </p:txBody>
      </p:sp>
    </p:spTree>
    <p:extLst>
      <p:ext uri="{BB962C8B-B14F-4D97-AF65-F5344CB8AC3E}">
        <p14:creationId xmlns:p14="http://schemas.microsoft.com/office/powerpoint/2010/main" val="2906578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ounded Rectangle 2">
            <a:extLst>
              <a:ext uri="{C183D7F6-B498-43B3-948B-1728B52AA6E4}">
                <adec:decorative xmlns:adec="http://schemas.microsoft.com/office/drawing/2017/decorative" val="1"/>
              </a:ext>
            </a:extLst>
          </p:cNvPr>
          <p:cNvSpPr/>
          <p:nvPr/>
        </p:nvSpPr>
        <p:spPr>
          <a:xfrm>
            <a:off x="1661984" y="1241854"/>
            <a:ext cx="8254313" cy="4670854"/>
          </a:xfrm>
          <a:prstGeom prst="roundRect">
            <a:avLst/>
          </a:prstGeom>
          <a:solidFill>
            <a:schemeClr val="accent5">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C183D7F6-B498-43B3-948B-1728B52AA6E4}">
                <adec:decorative xmlns:adec="http://schemas.microsoft.com/office/drawing/2017/decorative" val="0"/>
              </a:ext>
            </a:extLst>
          </p:cNvPr>
          <p:cNvSpPr txBox="1">
            <a:spLocks noGrp="1"/>
          </p:cNvSpPr>
          <p:nvPr>
            <p:ph type="title" idx="4294967295"/>
          </p:nvPr>
        </p:nvSpPr>
        <p:spPr>
          <a:xfrm>
            <a:off x="1470454" y="1979619"/>
            <a:ext cx="8445843" cy="3046988"/>
          </a:xfrm>
          <a:prstGeom prst="rect">
            <a:avLst/>
          </a:prstGeom>
          <a:solidFill>
            <a:schemeClr val="bg1"/>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a:ln>
                  <a:noFill/>
                </a:ln>
                <a:solidFill>
                  <a:schemeClr val="tx1"/>
                </a:solidFill>
                <a:effectLst/>
                <a:uLnTx/>
                <a:uFillTx/>
                <a:latin typeface="+mn-lt"/>
                <a:ea typeface="+mn-ea"/>
                <a:cs typeface="+mn-cs"/>
              </a:rPr>
              <a:t>LOVE THE PROCESS AND YOU’LL LOVE WHAT THE PROCESS PRODUCES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a:ln>
                  <a:noFill/>
                </a:ln>
                <a:solidFill>
                  <a:schemeClr val="tx1"/>
                </a:solidFill>
                <a:effectLst/>
                <a:uLnTx/>
                <a:uFillTx/>
                <a:latin typeface="+mn-lt"/>
                <a:ea typeface="+mn-ea"/>
                <a:cs typeface="+mn-cs"/>
              </a:rPr>
              <a:t>                                    Jon Gordon</a:t>
            </a:r>
          </a:p>
        </p:txBody>
      </p:sp>
    </p:spTree>
    <p:extLst>
      <p:ext uri="{BB962C8B-B14F-4D97-AF65-F5344CB8AC3E}">
        <p14:creationId xmlns:p14="http://schemas.microsoft.com/office/powerpoint/2010/main" val="3360461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3E6936-F394-0CC2-D311-E72617A8247C}"/>
              </a:ext>
              <a:ext uri="{C183D7F6-B498-43B3-948B-1728B52AA6E4}">
                <adec:decorative xmlns:adec="http://schemas.microsoft.com/office/drawing/2017/decorative" val="0"/>
              </a:ext>
            </a:extLst>
          </p:cNvPr>
          <p:cNvSpPr>
            <a:spLocks noGrp="1"/>
          </p:cNvSpPr>
          <p:nvPr>
            <p:ph type="title"/>
          </p:nvPr>
        </p:nvSpPr>
        <p:spPr>
          <a:xfrm>
            <a:off x="450290" y="419463"/>
            <a:ext cx="8139408" cy="460487"/>
          </a:xfrm>
        </p:spPr>
        <p:txBody>
          <a:bodyPr>
            <a:noAutofit/>
          </a:bodyPr>
          <a:lstStyle/>
          <a:p>
            <a:r>
              <a:rPr lang="en-GB" sz="4000" b="1">
                <a:solidFill>
                  <a:schemeClr val="tx1"/>
                </a:solidFill>
                <a:cs typeface="Arial"/>
              </a:rPr>
              <a:t>Reflecting on </a:t>
            </a:r>
            <a:r>
              <a:rPr lang="en-GB" sz="4000" b="1">
                <a:cs typeface="Arial"/>
              </a:rPr>
              <a:t>data </a:t>
            </a:r>
            <a:r>
              <a:rPr lang="en-GB" sz="4000" b="1">
                <a:solidFill>
                  <a:schemeClr val="tx1"/>
                </a:solidFill>
                <a:cs typeface="Arial"/>
              </a:rPr>
              <a:t>processes</a:t>
            </a:r>
          </a:p>
        </p:txBody>
      </p:sp>
      <p:sp>
        <p:nvSpPr>
          <p:cNvPr id="8" name="Content Placeholder 7">
            <a:extLst>
              <a:ext uri="{FF2B5EF4-FFF2-40B4-BE49-F238E27FC236}">
                <a16:creationId xmlns:a16="http://schemas.microsoft.com/office/drawing/2014/main" id="{DF46E3A4-7573-EF1E-DAA8-25C234E8C965}"/>
              </a:ext>
              <a:ext uri="{C183D7F6-B498-43B3-948B-1728B52AA6E4}">
                <adec:decorative xmlns:adec="http://schemas.microsoft.com/office/drawing/2017/decorative" val="0"/>
              </a:ext>
            </a:extLst>
          </p:cNvPr>
          <p:cNvSpPr txBox="1">
            <a:spLocks noGrp="1"/>
          </p:cNvSpPr>
          <p:nvPr>
            <p:ph idx="1"/>
          </p:nvPr>
        </p:nvSpPr>
        <p:spPr>
          <a:xfrm>
            <a:off x="526490" y="1166206"/>
            <a:ext cx="11139020" cy="2214965"/>
          </a:xfrm>
          <a:prstGeom prst="rect">
            <a:avLst/>
          </a:prstGeom>
          <a:noFill/>
        </p:spPr>
        <p:txBody>
          <a:bodyPr wrap="square" rtlCol="0">
            <a:spAutoFit/>
          </a:bodyPr>
          <a:lstStyle/>
          <a:p>
            <a:r>
              <a:rPr lang="en-US" sz="3600"/>
              <a:t>Identify three or four different data processes that you have in school. </a:t>
            </a:r>
          </a:p>
          <a:p>
            <a:r>
              <a:rPr lang="en-US" sz="3600"/>
              <a:t>How would you rate their effectiveness on a scale of 0-5 and why?</a:t>
            </a:r>
          </a:p>
        </p:txBody>
      </p:sp>
      <p:pic>
        <p:nvPicPr>
          <p:cNvPr id="2" name="Picture 1" descr="task icon">
            <a:extLst>
              <a:ext uri="{FF2B5EF4-FFF2-40B4-BE49-F238E27FC236}">
                <a16:creationId xmlns:a16="http://schemas.microsoft.com/office/drawing/2014/main" id="{143EA184-E69C-2D52-B26A-A24A0057DBAA}"/>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602690" y="3381171"/>
            <a:ext cx="2682377" cy="2787548"/>
          </a:xfrm>
          <a:prstGeom prst="rect">
            <a:avLst/>
          </a:prstGeom>
        </p:spPr>
      </p:pic>
      <p:graphicFrame>
        <p:nvGraphicFramePr>
          <p:cNvPr id="3" name="Table 2">
            <a:extLst>
              <a:ext uri="{FF2B5EF4-FFF2-40B4-BE49-F238E27FC236}">
                <a16:creationId xmlns:a16="http://schemas.microsoft.com/office/drawing/2014/main" id="{2E747A11-E3D9-9D5E-801A-E12E94A9E24A}"/>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649758499"/>
              </p:ext>
            </p:extLst>
          </p:nvPr>
        </p:nvGraphicFramePr>
        <p:xfrm>
          <a:off x="3285067" y="4013230"/>
          <a:ext cx="8127999" cy="1630680"/>
        </p:xfrm>
        <a:graphic>
          <a:graphicData uri="http://schemas.openxmlformats.org/drawingml/2006/table">
            <a:tbl>
              <a:tblPr firstRow="1" bandRow="1">
                <a:tableStyleId>{D7AC3CCA-C797-4891-BE02-D94E43425B78}</a:tableStyleId>
              </a:tblPr>
              <a:tblGrid>
                <a:gridCol w="2709333">
                  <a:extLst>
                    <a:ext uri="{9D8B030D-6E8A-4147-A177-3AD203B41FA5}">
                      <a16:colId xmlns:a16="http://schemas.microsoft.com/office/drawing/2014/main" val="2098181273"/>
                    </a:ext>
                  </a:extLst>
                </a:gridCol>
                <a:gridCol w="2709333">
                  <a:extLst>
                    <a:ext uri="{9D8B030D-6E8A-4147-A177-3AD203B41FA5}">
                      <a16:colId xmlns:a16="http://schemas.microsoft.com/office/drawing/2014/main" val="1081707920"/>
                    </a:ext>
                  </a:extLst>
                </a:gridCol>
                <a:gridCol w="2709333">
                  <a:extLst>
                    <a:ext uri="{9D8B030D-6E8A-4147-A177-3AD203B41FA5}">
                      <a16:colId xmlns:a16="http://schemas.microsoft.com/office/drawing/2014/main" val="2089812390"/>
                    </a:ext>
                  </a:extLst>
                </a:gridCol>
              </a:tblGrid>
              <a:tr h="370840">
                <a:tc>
                  <a:txBody>
                    <a:bodyPr/>
                    <a:lstStyle/>
                    <a:p>
                      <a:pPr algn="ctr"/>
                      <a:r>
                        <a:rPr lang="en-GB" sz="2800"/>
                        <a:t>Process</a:t>
                      </a:r>
                    </a:p>
                  </a:txBody>
                  <a:tcPr/>
                </a:tc>
                <a:tc>
                  <a:txBody>
                    <a:bodyPr/>
                    <a:lstStyle/>
                    <a:p>
                      <a:pPr algn="ctr"/>
                      <a:r>
                        <a:rPr lang="en-GB" sz="2800"/>
                        <a:t>Rating</a:t>
                      </a:r>
                    </a:p>
                  </a:txBody>
                  <a:tcPr/>
                </a:tc>
                <a:tc>
                  <a:txBody>
                    <a:bodyPr/>
                    <a:lstStyle/>
                    <a:p>
                      <a:pPr algn="ctr"/>
                      <a:r>
                        <a:rPr lang="en-GB" sz="2800"/>
                        <a:t>Reason</a:t>
                      </a:r>
                    </a:p>
                  </a:txBody>
                  <a:tcPr/>
                </a:tc>
                <a:extLst>
                  <a:ext uri="{0D108BD9-81ED-4DB2-BD59-A6C34878D82A}">
                    <a16:rowId xmlns:a16="http://schemas.microsoft.com/office/drawing/2014/main" val="216277349"/>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2171562333"/>
                  </a:ext>
                </a:extLst>
              </a:tr>
              <a:tr h="370840">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516366840"/>
                  </a:ext>
                </a:extLst>
              </a:tr>
              <a:tr h="370840">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656152259"/>
                  </a:ext>
                </a:extLst>
              </a:tr>
            </a:tbl>
          </a:graphicData>
        </a:graphic>
      </p:graphicFrame>
    </p:spTree>
    <p:extLst>
      <p:ext uri="{BB962C8B-B14F-4D97-AF65-F5344CB8AC3E}">
        <p14:creationId xmlns:p14="http://schemas.microsoft.com/office/powerpoint/2010/main" val="2365768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3E6936-F394-0CC2-D311-E72617A8247C}"/>
              </a:ext>
              <a:ext uri="{C183D7F6-B498-43B3-948B-1728B52AA6E4}">
                <adec:decorative xmlns:adec="http://schemas.microsoft.com/office/drawing/2017/decorative" val="0"/>
              </a:ext>
            </a:extLst>
          </p:cNvPr>
          <p:cNvSpPr>
            <a:spLocks noGrp="1"/>
          </p:cNvSpPr>
          <p:nvPr>
            <p:ph type="title"/>
          </p:nvPr>
        </p:nvSpPr>
        <p:spPr>
          <a:xfrm>
            <a:off x="551889" y="571863"/>
            <a:ext cx="11392305" cy="784869"/>
          </a:xfrm>
        </p:spPr>
        <p:txBody>
          <a:bodyPr>
            <a:noAutofit/>
          </a:bodyPr>
          <a:lstStyle/>
          <a:p>
            <a:r>
              <a:rPr lang="en-GB" sz="4000" b="1">
                <a:cs typeface="Arial"/>
              </a:rPr>
              <a:t>Developing effective data processes</a:t>
            </a:r>
            <a:endParaRPr lang="en-GB" sz="4000" b="1">
              <a:solidFill>
                <a:schemeClr val="tx1"/>
              </a:solidFill>
              <a:cs typeface="Arial"/>
            </a:endParaRPr>
          </a:p>
        </p:txBody>
      </p:sp>
      <p:sp>
        <p:nvSpPr>
          <p:cNvPr id="8" name="Content Placeholder 7">
            <a:extLst>
              <a:ext uri="{FF2B5EF4-FFF2-40B4-BE49-F238E27FC236}">
                <a16:creationId xmlns:a16="http://schemas.microsoft.com/office/drawing/2014/main" id="{DF46E3A4-7573-EF1E-DAA8-25C234E8C965}"/>
              </a:ext>
              <a:ext uri="{C183D7F6-B498-43B3-948B-1728B52AA6E4}">
                <adec:decorative xmlns:adec="http://schemas.microsoft.com/office/drawing/2017/decorative" val="0"/>
              </a:ext>
            </a:extLst>
          </p:cNvPr>
          <p:cNvSpPr txBox="1">
            <a:spLocks noGrp="1"/>
          </p:cNvSpPr>
          <p:nvPr>
            <p:ph idx="1"/>
          </p:nvPr>
        </p:nvSpPr>
        <p:spPr>
          <a:xfrm>
            <a:off x="838200" y="1579179"/>
            <a:ext cx="10515600" cy="4935197"/>
          </a:xfrm>
          <a:prstGeom prst="rect">
            <a:avLst/>
          </a:prstGeom>
          <a:noFill/>
        </p:spPr>
        <p:txBody>
          <a:bodyPr wrap="square" rtlCol="0">
            <a:spAutoFit/>
          </a:bodyPr>
          <a:lstStyle/>
          <a:p>
            <a:r>
              <a:rPr lang="en-GB"/>
              <a:t>Before gathering data, it is important to consider why we need the information. It may help to ask:</a:t>
            </a:r>
          </a:p>
          <a:p>
            <a:pPr marL="0" indent="0">
              <a:buNone/>
            </a:pPr>
            <a:endParaRPr lang="en-GB"/>
          </a:p>
          <a:p>
            <a:pPr lvl="1">
              <a:buFont typeface="Courier New" panose="02070309020205020404" pitchFamily="49" charset="0"/>
              <a:buChar char="o"/>
            </a:pPr>
            <a:r>
              <a:rPr lang="en-GB" sz="2800"/>
              <a:t> What impact do we want the data to have?</a:t>
            </a:r>
          </a:p>
          <a:p>
            <a:pPr lvl="1">
              <a:buFont typeface="Courier New" panose="02070309020205020404" pitchFamily="49" charset="0"/>
              <a:buChar char="o"/>
            </a:pPr>
            <a:r>
              <a:rPr lang="en-GB" sz="2800"/>
              <a:t> How do we want to use the data?</a:t>
            </a:r>
          </a:p>
          <a:p>
            <a:pPr lvl="1">
              <a:buFont typeface="Courier New" panose="02070309020205020404" pitchFamily="49" charset="0"/>
              <a:buChar char="o"/>
            </a:pPr>
            <a:r>
              <a:rPr lang="en-GB" sz="2800"/>
              <a:t> Do we already collect this data in a way that we could easily use or adapt?</a:t>
            </a:r>
          </a:p>
          <a:p>
            <a:pPr marL="0" indent="0">
              <a:buNone/>
            </a:pPr>
            <a:endParaRPr lang="en-US" sz="2800"/>
          </a:p>
          <a:p>
            <a:r>
              <a:rPr lang="en-US"/>
              <a:t>Understanding ‘why’ will help educators to develop appropriate data processes and reduce the risk of collecting data without a clear purpose. </a:t>
            </a:r>
            <a:endParaRPr lang="en-US" sz="2800"/>
          </a:p>
        </p:txBody>
      </p:sp>
    </p:spTree>
    <p:extLst>
      <p:ext uri="{BB962C8B-B14F-4D97-AF65-F5344CB8AC3E}">
        <p14:creationId xmlns:p14="http://schemas.microsoft.com/office/powerpoint/2010/main" val="1927895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73E6936-F394-0CC2-D311-E72617A8247C}"/>
              </a:ext>
              <a:ext uri="{C183D7F6-B498-43B3-948B-1728B52AA6E4}">
                <adec:decorative xmlns:adec="http://schemas.microsoft.com/office/drawing/2017/decorative" val="0"/>
              </a:ext>
            </a:extLst>
          </p:cNvPr>
          <p:cNvSpPr>
            <a:spLocks noGrp="1"/>
          </p:cNvSpPr>
          <p:nvPr>
            <p:ph type="title"/>
          </p:nvPr>
        </p:nvSpPr>
        <p:spPr>
          <a:xfrm>
            <a:off x="619623" y="487775"/>
            <a:ext cx="11392305" cy="784869"/>
          </a:xfrm>
        </p:spPr>
        <p:txBody>
          <a:bodyPr>
            <a:noAutofit/>
          </a:bodyPr>
          <a:lstStyle/>
          <a:p>
            <a:r>
              <a:rPr lang="en-GB" sz="4000" b="1">
                <a:cs typeface="Arial"/>
              </a:rPr>
              <a:t>Developing effective data processes – part 2</a:t>
            </a:r>
            <a:endParaRPr lang="en-GB" sz="4000" b="1">
              <a:solidFill>
                <a:schemeClr val="tx1"/>
              </a:solidFill>
              <a:cs typeface="Arial"/>
            </a:endParaRPr>
          </a:p>
        </p:txBody>
      </p:sp>
      <p:sp>
        <p:nvSpPr>
          <p:cNvPr id="8" name="Content Placeholder 7">
            <a:extLst>
              <a:ext uri="{FF2B5EF4-FFF2-40B4-BE49-F238E27FC236}">
                <a16:creationId xmlns:a16="http://schemas.microsoft.com/office/drawing/2014/main" id="{DF46E3A4-7573-EF1E-DAA8-25C234E8C965}"/>
              </a:ext>
              <a:ext uri="{C183D7F6-B498-43B3-948B-1728B52AA6E4}">
                <adec:decorative xmlns:adec="http://schemas.microsoft.com/office/drawing/2017/decorative" val="0"/>
              </a:ext>
            </a:extLst>
          </p:cNvPr>
          <p:cNvSpPr txBox="1">
            <a:spLocks noGrp="1"/>
          </p:cNvSpPr>
          <p:nvPr>
            <p:ph idx="1"/>
          </p:nvPr>
        </p:nvSpPr>
        <p:spPr>
          <a:xfrm>
            <a:off x="619623" y="1596111"/>
            <a:ext cx="10515600" cy="4483279"/>
          </a:xfrm>
          <a:prstGeom prst="rect">
            <a:avLst/>
          </a:prstGeom>
          <a:noFill/>
        </p:spPr>
        <p:txBody>
          <a:bodyPr wrap="square" rtlCol="0">
            <a:spAutoFit/>
          </a:bodyPr>
          <a:lstStyle/>
          <a:p>
            <a:r>
              <a:rPr lang="en-GB" sz="2800"/>
              <a:t>It is important to consider who will be gathering the data and how the data will be stored. </a:t>
            </a:r>
          </a:p>
          <a:p>
            <a:pPr marL="0" indent="0">
              <a:buNone/>
            </a:pPr>
            <a:endParaRPr lang="en-GB" sz="2800"/>
          </a:p>
          <a:p>
            <a:r>
              <a:rPr lang="en-GB"/>
              <a:t>It may help to think about who will need access to the data, how often it will need to be collected and whether data needs to be recorded in a consistent way to support analysis. </a:t>
            </a:r>
          </a:p>
          <a:p>
            <a:endParaRPr lang="en-GB" sz="2800"/>
          </a:p>
          <a:p>
            <a:r>
              <a:rPr lang="en-GB"/>
              <a:t>It is important to consider the accuracy of data. For example, it is difficult to analyse attainment data by demographic information if the information is incomplete or inaccurate. </a:t>
            </a:r>
            <a:endParaRPr lang="en-US" sz="2800"/>
          </a:p>
        </p:txBody>
      </p:sp>
    </p:spTree>
    <p:extLst>
      <p:ext uri="{BB962C8B-B14F-4D97-AF65-F5344CB8AC3E}">
        <p14:creationId xmlns:p14="http://schemas.microsoft.com/office/powerpoint/2010/main" val="2154585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a:extLst>
              <a:ext uri="{C183D7F6-B498-43B3-948B-1728B52AA6E4}">
                <adec:decorative xmlns:adec="http://schemas.microsoft.com/office/drawing/2017/decorative" val="1"/>
              </a:ext>
            </a:extLst>
          </p:cNvPr>
          <p:cNvSpPr/>
          <p:nvPr/>
        </p:nvSpPr>
        <p:spPr>
          <a:xfrm>
            <a:off x="1872537" y="1436667"/>
            <a:ext cx="8254313" cy="3578772"/>
          </a:xfrm>
          <a:prstGeom prst="roundRect">
            <a:avLst/>
          </a:prstGeom>
          <a:solidFill>
            <a:schemeClr val="accent5">
              <a:lumMod val="60000"/>
              <a:lumOff val="4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4">
            <a:extLst>
              <a:ext uri="{C183D7F6-B498-43B3-948B-1728B52AA6E4}">
                <adec:decorative xmlns:adec="http://schemas.microsoft.com/office/drawing/2017/decorative" val="0"/>
              </a:ext>
            </a:extLst>
          </p:cNvPr>
          <p:cNvSpPr txBox="1">
            <a:spLocks noGrp="1"/>
          </p:cNvSpPr>
          <p:nvPr>
            <p:ph type="title" idx="4294967295"/>
          </p:nvPr>
        </p:nvSpPr>
        <p:spPr>
          <a:xfrm>
            <a:off x="1781270" y="2180145"/>
            <a:ext cx="8445843" cy="2308324"/>
          </a:xfrm>
          <a:prstGeom prst="rect">
            <a:avLst/>
          </a:prstGeom>
          <a:solidFill>
            <a:schemeClr val="bg1"/>
          </a:solid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800" b="0" i="0" u="none" strike="noStrike" kern="1200" cap="none" spc="0" normalizeH="0" baseline="0" noProof="0">
                <a:ln>
                  <a:noFill/>
                </a:ln>
                <a:effectLst/>
                <a:uLnTx/>
                <a:uFillTx/>
                <a:latin typeface="+mn-lt"/>
                <a:ea typeface="+mn-ea"/>
                <a:cs typeface="+mn-cs"/>
              </a:rPr>
              <a:t>A BAD SYSTEM WILL BEAT A GOOD PERSON EVERY TIME</a:t>
            </a:r>
          </a:p>
          <a:p>
            <a:pPr>
              <a:lnSpc>
                <a:spcPct val="100000"/>
              </a:lnSpc>
              <a:spcBef>
                <a:spcPts val="0"/>
              </a:spcBef>
              <a:defRPr/>
            </a:pPr>
            <a:r>
              <a:rPr lang="en-GB" sz="4800">
                <a:latin typeface="+mn-lt"/>
                <a:ea typeface="+mn-ea"/>
                <a:cs typeface="+mn-cs"/>
              </a:rPr>
              <a:t>                              </a:t>
            </a:r>
            <a:r>
              <a:rPr kumimoji="0" lang="en-GB" sz="4800" b="0" i="0" u="none" strike="noStrike" kern="1200" cap="none" spc="0" normalizeH="0" baseline="0" noProof="0">
                <a:ln>
                  <a:noFill/>
                </a:ln>
                <a:effectLst/>
                <a:uLnTx/>
                <a:uFillTx/>
                <a:latin typeface="+mn-lt"/>
                <a:ea typeface="+mn-ea"/>
                <a:cs typeface="+mn-cs"/>
              </a:rPr>
              <a:t> W E Deming</a:t>
            </a:r>
            <a:endParaRPr lang="en-GB" sz="4800" b="0" i="0" u="none" strike="noStrike" kern="1200" cap="none" spc="0" normalizeH="0" baseline="0" noProof="0">
              <a:ln>
                <a:noFill/>
              </a:ln>
              <a:effectLst/>
              <a:uLnTx/>
              <a:uFillTx/>
              <a:latin typeface="+mn-lt"/>
              <a:ea typeface="Calibri"/>
              <a:cs typeface="Calibri"/>
            </a:endParaRPr>
          </a:p>
        </p:txBody>
      </p:sp>
    </p:spTree>
    <p:extLst>
      <p:ext uri="{BB962C8B-B14F-4D97-AF65-F5344CB8AC3E}">
        <p14:creationId xmlns:p14="http://schemas.microsoft.com/office/powerpoint/2010/main" val="2170206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9E85EA8-7615-E9F3-BDEB-1C96F1C381D8}"/>
              </a:ext>
              <a:ext uri="{C183D7F6-B498-43B3-948B-1728B52AA6E4}">
                <adec:decorative xmlns:adec="http://schemas.microsoft.com/office/drawing/2017/decorative" val="0"/>
              </a:ext>
            </a:extLst>
          </p:cNvPr>
          <p:cNvSpPr txBox="1">
            <a:spLocks noGrp="1"/>
          </p:cNvSpPr>
          <p:nvPr>
            <p:ph type="title" idx="4294967295"/>
          </p:nvPr>
        </p:nvSpPr>
        <p:spPr>
          <a:xfrm>
            <a:off x="931333" y="298024"/>
            <a:ext cx="4013201" cy="7848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4000" b="1" i="0" u="none" strike="noStrike" kern="1200" cap="none" spc="0" normalizeH="0" baseline="0" noProof="0">
                <a:ln>
                  <a:noFill/>
                </a:ln>
                <a:solidFill>
                  <a:schemeClr val="tx1"/>
                </a:solidFill>
                <a:effectLst/>
                <a:uLnTx/>
                <a:uFillTx/>
                <a:latin typeface="+mj-lt"/>
                <a:ea typeface="+mj-ea"/>
                <a:cs typeface="Arial"/>
              </a:rPr>
              <a:t>Data systems</a:t>
            </a:r>
          </a:p>
        </p:txBody>
      </p:sp>
      <p:sp>
        <p:nvSpPr>
          <p:cNvPr id="3" name="TextBox 2">
            <a:extLst>
              <a:ext uri="{FF2B5EF4-FFF2-40B4-BE49-F238E27FC236}">
                <a16:creationId xmlns:a16="http://schemas.microsoft.com/office/drawing/2014/main" id="{A03B3D30-664D-D859-6FDF-2B8B73F39B1B}"/>
              </a:ext>
              <a:ext uri="{C183D7F6-B498-43B3-948B-1728B52AA6E4}">
                <adec:decorative xmlns:adec="http://schemas.microsoft.com/office/drawing/2017/decorative" val="0"/>
              </a:ext>
            </a:extLst>
          </p:cNvPr>
          <p:cNvSpPr txBox="1"/>
          <p:nvPr/>
        </p:nvSpPr>
        <p:spPr>
          <a:xfrm>
            <a:off x="931333" y="1286093"/>
            <a:ext cx="10617200" cy="4893647"/>
          </a:xfrm>
          <a:prstGeom prst="rect">
            <a:avLst/>
          </a:prstGeom>
          <a:noFill/>
        </p:spPr>
        <p:txBody>
          <a:bodyPr wrap="square">
            <a:spAutoFit/>
          </a:bodyPr>
          <a:lstStyle/>
          <a:p>
            <a:pPr marL="342900" indent="-342900">
              <a:buFont typeface="Arial" panose="020B0604020202020204" pitchFamily="34" charset="0"/>
              <a:buChar char="•"/>
            </a:pPr>
            <a:r>
              <a:rPr lang="en-GB" sz="2400" b="0" i="0">
                <a:solidFill>
                  <a:srgbClr val="111111"/>
                </a:solidFill>
                <a:effectLst/>
              </a:rPr>
              <a:t>A system is a set of things working together as parts of a mechanism or an interconnecting network; a complex whole. </a:t>
            </a:r>
            <a:endParaRPr lang="en-GB" sz="2400">
              <a:solidFill>
                <a:srgbClr val="111111"/>
              </a:solidFill>
            </a:endParaRPr>
          </a:p>
          <a:p>
            <a:endParaRPr lang="en-GB" sz="2400">
              <a:solidFill>
                <a:srgbClr val="111111"/>
              </a:solidFill>
            </a:endParaRPr>
          </a:p>
          <a:p>
            <a:pPr marL="342900" indent="-342900">
              <a:buFont typeface="Arial" panose="020B0604020202020204" pitchFamily="34" charset="0"/>
              <a:buChar char="•"/>
            </a:pPr>
            <a:r>
              <a:rPr lang="en-GB" sz="2400">
                <a:solidFill>
                  <a:srgbClr val="111111"/>
                </a:solidFill>
              </a:rPr>
              <a:t>A system is made up of people, processes and resources. In education there are many different data systems. </a:t>
            </a:r>
          </a:p>
          <a:p>
            <a:pPr marL="342900" indent="-342900">
              <a:buFont typeface="Arial" panose="020B0604020202020204" pitchFamily="34" charset="0"/>
              <a:buChar char="•"/>
            </a:pPr>
            <a:endParaRPr lang="en-GB" sz="2400">
              <a:solidFill>
                <a:srgbClr val="111111"/>
              </a:solidFill>
            </a:endParaRPr>
          </a:p>
          <a:p>
            <a:pPr marL="342900" indent="-342900">
              <a:buFont typeface="Arial" panose="020B0604020202020204" pitchFamily="34" charset="0"/>
              <a:buChar char="•"/>
            </a:pPr>
            <a:r>
              <a:rPr lang="en-GB" sz="2400">
                <a:solidFill>
                  <a:srgbClr val="111111"/>
                </a:solidFill>
              </a:rPr>
              <a:t>Whole school examples might include tracking and monitoring of whole school attainment, attendance or wider achievement.</a:t>
            </a:r>
          </a:p>
          <a:p>
            <a:endParaRPr lang="en-GB" sz="2400">
              <a:solidFill>
                <a:srgbClr val="111111"/>
              </a:solidFill>
            </a:endParaRPr>
          </a:p>
          <a:p>
            <a:pPr marL="342900" indent="-342900">
              <a:buFont typeface="Arial" panose="020B0604020202020204" pitchFamily="34" charset="0"/>
              <a:buChar char="•"/>
            </a:pPr>
            <a:r>
              <a:rPr lang="en-GB" sz="2400">
                <a:solidFill>
                  <a:srgbClr val="111111"/>
                </a:solidFill>
              </a:rPr>
              <a:t>At a classroom level, data systems might include tracking and monitoring interventions, tracking individual progress in a subject through a level or completing and analysing a class health and wellbeing survey.</a:t>
            </a:r>
          </a:p>
          <a:p>
            <a:endParaRPr lang="en-GB" sz="2400">
              <a:solidFill>
                <a:srgbClr val="111111"/>
              </a:solidFill>
              <a:latin typeface="Roboto" panose="02000000000000000000" pitchFamily="2" charset="0"/>
            </a:endParaRPr>
          </a:p>
        </p:txBody>
      </p:sp>
    </p:spTree>
    <p:extLst>
      <p:ext uri="{BB962C8B-B14F-4D97-AF65-F5344CB8AC3E}">
        <p14:creationId xmlns:p14="http://schemas.microsoft.com/office/powerpoint/2010/main" val="331412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CA04433-D0EA-B95E-2289-F04AAFD919EB}"/>
              </a:ext>
              <a:ext uri="{C183D7F6-B498-43B3-948B-1728B52AA6E4}">
                <adec:decorative xmlns:adec="http://schemas.microsoft.com/office/drawing/2017/decorative" val="0"/>
              </a:ext>
            </a:extLst>
          </p:cNvPr>
          <p:cNvSpPr txBox="1">
            <a:spLocks noGrp="1"/>
          </p:cNvSpPr>
          <p:nvPr>
            <p:ph type="title" idx="4294967295"/>
          </p:nvPr>
        </p:nvSpPr>
        <p:spPr>
          <a:xfrm>
            <a:off x="675164" y="397215"/>
            <a:ext cx="10409654" cy="98730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15000"/>
              </a:lnSpc>
              <a:spcBef>
                <a:spcPct val="0"/>
              </a:spcBef>
              <a:spcAft>
                <a:spcPts val="0"/>
              </a:spcAft>
              <a:buClrTx/>
              <a:buSzTx/>
              <a:buFontTx/>
              <a:buNone/>
              <a:tabLst/>
              <a:defRPr/>
            </a:pPr>
            <a:r>
              <a:rPr kumimoji="0" lang="en-GB" sz="4000" b="1" i="0" u="none" strike="noStrike" kern="1200" cap="none" spc="0" normalizeH="0" baseline="0" noProof="0">
                <a:ln>
                  <a:noFill/>
                </a:ln>
                <a:solidFill>
                  <a:prstClr val="black"/>
                </a:solidFill>
                <a:effectLst/>
                <a:uLnTx/>
                <a:uFillTx/>
                <a:latin typeface="Calibri Light" panose="020F0302020204030204"/>
                <a:ea typeface="Roboto Light" panose="02000000000000000000" pitchFamily="2" charset="0"/>
                <a:cs typeface="Arial" panose="020B0604020202020204" pitchFamily="34" charset="0"/>
              </a:rPr>
              <a:t>The national model of professional learning</a:t>
            </a:r>
          </a:p>
        </p:txBody>
      </p:sp>
      <p:pic>
        <p:nvPicPr>
          <p:cNvPr id="6" name="Content Placeholder 4" descr="National model of professional learning">
            <a:extLst>
              <a:ext uri="{FF2B5EF4-FFF2-40B4-BE49-F238E27FC236}">
                <a16:creationId xmlns:a16="http://schemas.microsoft.com/office/drawing/2014/main" id="{90592FC4-BF7B-1A57-9DBE-B4C024DD2251}"/>
              </a:ext>
              <a:ext uri="{C183D7F6-B498-43B3-948B-1728B52AA6E4}">
                <adec:decorative xmlns:adec="http://schemas.microsoft.com/office/drawing/2017/decorative" val="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164" y="1092878"/>
            <a:ext cx="5076263" cy="4835632"/>
          </a:xfrm>
          <a:prstGeom prst="rect">
            <a:avLst/>
          </a:prstGeom>
        </p:spPr>
      </p:pic>
      <p:pic>
        <p:nvPicPr>
          <p:cNvPr id="8" name="Picture 7" descr="QR code">
            <a:extLst>
              <a:ext uri="{FF2B5EF4-FFF2-40B4-BE49-F238E27FC236}">
                <a16:creationId xmlns:a16="http://schemas.microsoft.com/office/drawing/2014/main" id="{467B5E45-E8E8-DDAA-BCF9-1C8CE09E46C1}"/>
              </a:ex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6600926" y="1384522"/>
            <a:ext cx="4667250" cy="4667250"/>
          </a:xfrm>
          <a:prstGeom prst="rect">
            <a:avLst/>
          </a:prstGeom>
        </p:spPr>
      </p:pic>
      <p:sp>
        <p:nvSpPr>
          <p:cNvPr id="2" name="TextBox 1">
            <a:extLst>
              <a:ext uri="{FF2B5EF4-FFF2-40B4-BE49-F238E27FC236}">
                <a16:creationId xmlns:a16="http://schemas.microsoft.com/office/drawing/2014/main" id="{BF43AE10-D473-DD40-C253-C8BA49A39722}"/>
              </a:ext>
              <a:ext uri="{C183D7F6-B498-43B3-948B-1728B52AA6E4}">
                <adec:decorative xmlns:adec="http://schemas.microsoft.com/office/drawing/2017/decorative" val="0"/>
              </a:ext>
            </a:extLst>
          </p:cNvPr>
          <p:cNvSpPr txBox="1"/>
          <p:nvPr/>
        </p:nvSpPr>
        <p:spPr>
          <a:xfrm>
            <a:off x="989489" y="5924652"/>
            <a:ext cx="5297112" cy="64633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a:ln>
                  <a:noFill/>
                </a:ln>
                <a:solidFill>
                  <a:prstClr val="black"/>
                </a:solidFill>
                <a:effectLst/>
                <a:uLnTx/>
                <a:uFillTx/>
                <a:latin typeface="Calibri" panose="020F0502020204030204"/>
                <a:ea typeface="+mn-ea"/>
                <a:cs typeface="+mn-cs"/>
                <a:hlinkClick r:id="rId5"/>
              </a:rPr>
              <a:t>The national model of professional learning | Professional Learning | Education Scotland</a:t>
            </a: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0439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C09990C-B0AF-3D0B-F4A6-FB8F713607FB}"/>
              </a:ext>
              <a:ext uri="{C183D7F6-B498-43B3-948B-1728B52AA6E4}">
                <adec:decorative xmlns:adec="http://schemas.microsoft.com/office/drawing/2017/decorative" val="0"/>
              </a:ext>
            </a:extLst>
          </p:cNvPr>
          <p:cNvSpPr txBox="1">
            <a:spLocks noGrp="1"/>
          </p:cNvSpPr>
          <p:nvPr>
            <p:ph type="title" idx="4294967295"/>
          </p:nvPr>
        </p:nvSpPr>
        <p:spPr>
          <a:xfrm>
            <a:off x="698499" y="453452"/>
            <a:ext cx="5527174" cy="7748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kumimoji="0" lang="en-GB" sz="4000" b="1" i="0" u="none" strike="noStrike" kern="1200" cap="none" spc="0" normalizeH="0" baseline="0" noProof="0">
                <a:ln>
                  <a:noFill/>
                </a:ln>
                <a:effectLst/>
                <a:uLnTx/>
                <a:uFillTx/>
                <a:latin typeface="+mj-lt"/>
                <a:ea typeface="+mj-ea"/>
                <a:cs typeface="Arial"/>
              </a:rPr>
              <a:t>Data systems</a:t>
            </a:r>
            <a:r>
              <a:rPr lang="en-GB" sz="4000" b="1">
                <a:cs typeface="Arial"/>
              </a:rPr>
              <a:t> - part 2</a:t>
            </a:r>
            <a:endParaRPr kumimoji="0" lang="en-GB" sz="4000" b="1" i="0" u="none" strike="noStrike" kern="1200" cap="none" spc="0" normalizeH="0" baseline="0" noProof="0">
              <a:ln>
                <a:noFill/>
              </a:ln>
              <a:effectLst/>
              <a:uLnTx/>
              <a:uFillTx/>
              <a:latin typeface="+mj-lt"/>
              <a:ea typeface="+mj-ea"/>
              <a:cs typeface="Arial"/>
            </a:endParaRPr>
          </a:p>
        </p:txBody>
      </p:sp>
      <p:sp>
        <p:nvSpPr>
          <p:cNvPr id="3" name="TextBox 2">
            <a:extLst>
              <a:ext uri="{FF2B5EF4-FFF2-40B4-BE49-F238E27FC236}">
                <a16:creationId xmlns:a16="http://schemas.microsoft.com/office/drawing/2014/main" id="{3658FBB3-DD24-213C-2DBA-B9DACEB9D915}"/>
              </a:ext>
              <a:ext uri="{C183D7F6-B498-43B3-948B-1728B52AA6E4}">
                <adec:decorative xmlns:adec="http://schemas.microsoft.com/office/drawing/2017/decorative" val="0"/>
              </a:ext>
            </a:extLst>
          </p:cNvPr>
          <p:cNvSpPr txBox="1"/>
          <p:nvPr/>
        </p:nvSpPr>
        <p:spPr>
          <a:xfrm>
            <a:off x="698499" y="1238321"/>
            <a:ext cx="10795001" cy="5262979"/>
          </a:xfrm>
          <a:prstGeom prst="rect">
            <a:avLst/>
          </a:prstGeom>
          <a:noFill/>
        </p:spPr>
        <p:txBody>
          <a:bodyPr wrap="square">
            <a:spAutoFit/>
          </a:bodyPr>
          <a:lstStyle/>
          <a:p>
            <a:pPr marL="457200" indent="-457200">
              <a:buFont typeface="Arial" panose="020B0604020202020204" pitchFamily="34" charset="0"/>
              <a:buChar char="•"/>
            </a:pPr>
            <a:r>
              <a:rPr lang="en-GB" sz="2800">
                <a:solidFill>
                  <a:srgbClr val="111111"/>
                </a:solidFill>
              </a:rPr>
              <a:t>A system may  also refer to a specific database into which information is entered or a tool that supports data insight or analysis. </a:t>
            </a:r>
          </a:p>
          <a:p>
            <a:endParaRPr lang="en-GB" sz="2800">
              <a:solidFill>
                <a:srgbClr val="111111"/>
              </a:solidFill>
            </a:endParaRPr>
          </a:p>
          <a:p>
            <a:pPr marL="457200" indent="-457200">
              <a:buFont typeface="Arial" panose="020B0604020202020204" pitchFamily="34" charset="0"/>
              <a:buChar char="•"/>
            </a:pPr>
            <a:r>
              <a:rPr lang="en-GB" sz="2800">
                <a:solidFill>
                  <a:srgbClr val="111111"/>
                </a:solidFill>
              </a:rPr>
              <a:t>There are many different databases used by schools and local authorities to manage data. </a:t>
            </a:r>
          </a:p>
          <a:p>
            <a:endParaRPr lang="en-GB" sz="2800">
              <a:solidFill>
                <a:srgbClr val="111111"/>
              </a:solidFill>
            </a:endParaRPr>
          </a:p>
          <a:p>
            <a:pPr marL="457200" indent="-457200">
              <a:buFont typeface="Arial" panose="020B0604020202020204" pitchFamily="34" charset="0"/>
              <a:buChar char="•"/>
            </a:pPr>
            <a:r>
              <a:rPr lang="en-GB" sz="2800">
                <a:solidFill>
                  <a:srgbClr val="111111"/>
                </a:solidFill>
              </a:rPr>
              <a:t>INSIGHT is an example of system tool that is used across Scotland to analyse pupil attainment through the senior phase. </a:t>
            </a:r>
          </a:p>
          <a:p>
            <a:pPr marL="457200" indent="-457200">
              <a:buFont typeface="Arial" panose="020B0604020202020204" pitchFamily="34" charset="0"/>
              <a:buChar char="•"/>
            </a:pPr>
            <a:endParaRPr lang="en-GB" sz="2800">
              <a:solidFill>
                <a:srgbClr val="111111"/>
              </a:solidFill>
            </a:endParaRPr>
          </a:p>
          <a:p>
            <a:pPr marL="457200" indent="-457200">
              <a:buFont typeface="Arial" panose="020B0604020202020204" pitchFamily="34" charset="0"/>
              <a:buChar char="•"/>
            </a:pPr>
            <a:r>
              <a:rPr lang="en-GB" sz="2800">
                <a:solidFill>
                  <a:srgbClr val="111111"/>
                </a:solidFill>
                <a:hlinkClick r:id="rId3"/>
              </a:rPr>
              <a:t>The Scottish Index of Multiple Deprivation (SIMD) </a:t>
            </a:r>
            <a:r>
              <a:rPr lang="en-GB" sz="2800">
                <a:solidFill>
                  <a:srgbClr val="111111"/>
                </a:solidFill>
              </a:rPr>
              <a:t>is a national tool that provides information on geographical areas of least and most deprivation across Scotland. </a:t>
            </a:r>
          </a:p>
        </p:txBody>
      </p:sp>
    </p:spTree>
    <p:extLst>
      <p:ext uri="{BB962C8B-B14F-4D97-AF65-F5344CB8AC3E}">
        <p14:creationId xmlns:p14="http://schemas.microsoft.com/office/powerpoint/2010/main" val="3014326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E8D79-FFCF-EE69-40CD-A75381DE6579}"/>
              </a:ext>
              <a:ext uri="{C183D7F6-B498-43B3-948B-1728B52AA6E4}">
                <adec:decorative xmlns:adec="http://schemas.microsoft.com/office/drawing/2017/decorative" val="0"/>
              </a:ext>
            </a:extLst>
          </p:cNvPr>
          <p:cNvSpPr>
            <a:spLocks noGrp="1"/>
          </p:cNvSpPr>
          <p:nvPr>
            <p:ph type="title"/>
          </p:nvPr>
        </p:nvSpPr>
        <p:spPr>
          <a:xfrm>
            <a:off x="838200" y="716320"/>
            <a:ext cx="10515600" cy="616182"/>
          </a:xfrm>
        </p:spPr>
        <p:txBody>
          <a:bodyPr>
            <a:normAutofit fontScale="90000"/>
          </a:bodyPr>
          <a:lstStyle/>
          <a:p>
            <a:r>
              <a:rPr lang="en-GB" b="1" kern="0">
                <a:cs typeface="Arial"/>
              </a:rPr>
              <a:t>Effective tracking and monitoring systems</a:t>
            </a:r>
            <a:br>
              <a:rPr kumimoji="0" lang="en-GB" sz="6600" b="1" i="0" u="none" strike="noStrike" kern="0" cap="none" spc="0" normalizeH="0" baseline="0" noProof="0">
                <a:ln>
                  <a:noFill/>
                </a:ln>
                <a:solidFill>
                  <a:srgbClr val="00ABB5"/>
                </a:solidFill>
                <a:effectLst/>
                <a:uLnTx/>
                <a:uFillTx/>
                <a:latin typeface="Arial"/>
                <a:ea typeface="+mj-ea"/>
                <a:cs typeface="+mj-cs"/>
              </a:rPr>
            </a:br>
            <a:endParaRPr lang="en-GB"/>
          </a:p>
        </p:txBody>
      </p:sp>
      <p:pic>
        <p:nvPicPr>
          <p:cNvPr id="10" name="Picture 9" descr="image of tracking and monitoring image from resources to support effective tracking ">
            <a:extLst>
              <a:ext uri="{FF2B5EF4-FFF2-40B4-BE49-F238E27FC236}">
                <a16:creationId xmlns:a16="http://schemas.microsoft.com/office/drawing/2014/main" id="{ED034A72-FED7-C89C-C6F6-C6397D69B135}"/>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137867" y="1332502"/>
            <a:ext cx="5246404" cy="4665999"/>
          </a:xfrm>
          <a:prstGeom prst="rect">
            <a:avLst/>
          </a:prstGeom>
        </p:spPr>
      </p:pic>
      <p:sp>
        <p:nvSpPr>
          <p:cNvPr id="11" name="TextBox 10">
            <a:extLst>
              <a:ext uri="{FF2B5EF4-FFF2-40B4-BE49-F238E27FC236}">
                <a16:creationId xmlns:a16="http://schemas.microsoft.com/office/drawing/2014/main" id="{E9EB85F4-FBB9-F6AE-8AAF-07BCB50FB9EA}"/>
              </a:ext>
              <a:ext uri="{C183D7F6-B498-43B3-948B-1728B52AA6E4}">
                <adec:decorative xmlns:adec="http://schemas.microsoft.com/office/drawing/2017/decorative" val="0"/>
              </a:ext>
            </a:extLst>
          </p:cNvPr>
          <p:cNvSpPr txBox="1"/>
          <p:nvPr/>
        </p:nvSpPr>
        <p:spPr>
          <a:xfrm>
            <a:off x="5601759" y="1583319"/>
            <a:ext cx="5032373" cy="2308324"/>
          </a:xfrm>
          <a:prstGeom prst="rect">
            <a:avLst/>
          </a:prstGeom>
          <a:noFill/>
        </p:spPr>
        <p:txBody>
          <a:bodyPr wrap="square" rtlCol="0">
            <a:spAutoFit/>
          </a:bodyPr>
          <a:lstStyle/>
          <a:p>
            <a:pPr marL="285750" indent="-285750">
              <a:buFont typeface="Arial" panose="020B0604020202020204" pitchFamily="34" charset="0"/>
              <a:buChar char="•"/>
            </a:pPr>
            <a:r>
              <a:rPr lang="en-GB" sz="2400"/>
              <a:t>Education Scotland have developed a resource to support schools in developing effective tracking and monitoring systems. </a:t>
            </a:r>
          </a:p>
          <a:p>
            <a:pPr marL="285750" indent="-285750">
              <a:buFont typeface="Arial" panose="020B0604020202020204" pitchFamily="34" charset="0"/>
              <a:buChar char="•"/>
            </a:pPr>
            <a:r>
              <a:rPr lang="en-GB" sz="2400"/>
              <a:t>The link can be accessed through the QR code. </a:t>
            </a:r>
          </a:p>
        </p:txBody>
      </p:sp>
      <p:sp>
        <p:nvSpPr>
          <p:cNvPr id="13" name="TextBox 12">
            <a:extLst>
              <a:ext uri="{FF2B5EF4-FFF2-40B4-BE49-F238E27FC236}">
                <a16:creationId xmlns:a16="http://schemas.microsoft.com/office/drawing/2014/main" id="{005D5C8C-291C-5783-1232-045199D7D694}"/>
              </a:ext>
              <a:ext uri="{C183D7F6-B498-43B3-948B-1728B52AA6E4}">
                <adec:decorative xmlns:adec="http://schemas.microsoft.com/office/drawing/2017/decorative" val="0"/>
              </a:ext>
            </a:extLst>
          </p:cNvPr>
          <p:cNvSpPr txBox="1"/>
          <p:nvPr/>
        </p:nvSpPr>
        <p:spPr>
          <a:xfrm>
            <a:off x="838200" y="6019580"/>
            <a:ext cx="4859338" cy="646331"/>
          </a:xfrm>
          <a:prstGeom prst="rect">
            <a:avLst/>
          </a:prstGeom>
          <a:noFill/>
        </p:spPr>
        <p:txBody>
          <a:bodyPr wrap="square">
            <a:spAutoFit/>
          </a:bodyPr>
          <a:lstStyle/>
          <a:p>
            <a:r>
              <a:rPr lang="en-GB">
                <a:hlinkClick r:id="rId4"/>
              </a:rPr>
              <a:t>Resources to support effective tracking and monitoring | Resources | Education Scotland</a:t>
            </a:r>
            <a:endParaRPr lang="en-GB"/>
          </a:p>
        </p:txBody>
      </p:sp>
      <p:pic>
        <p:nvPicPr>
          <p:cNvPr id="8" name="Picture 7" descr="QR code">
            <a:extLst>
              <a:ext uri="{FF2B5EF4-FFF2-40B4-BE49-F238E27FC236}">
                <a16:creationId xmlns:a16="http://schemas.microsoft.com/office/drawing/2014/main" id="{0E7C221C-1C43-9D77-BBB0-EAF6CBB93770}"/>
              </a:ext>
              <a:ext uri="{C183D7F6-B498-43B3-948B-1728B52AA6E4}">
                <adec:decorative xmlns:adec="http://schemas.microsoft.com/office/drawing/2017/decorative" val="0"/>
              </a:ext>
            </a:extLst>
          </p:cNvPr>
          <p:cNvPicPr>
            <a:picLocks noChangeAspect="1"/>
          </p:cNvPicPr>
          <p:nvPr/>
        </p:nvPicPr>
        <p:blipFill>
          <a:blip r:embed="rId5"/>
          <a:stretch>
            <a:fillRect/>
          </a:stretch>
        </p:blipFill>
        <p:spPr>
          <a:xfrm>
            <a:off x="8842374" y="4154485"/>
            <a:ext cx="2511426" cy="2511426"/>
          </a:xfrm>
          <a:prstGeom prst="rect">
            <a:avLst/>
          </a:prstGeom>
        </p:spPr>
      </p:pic>
    </p:spTree>
    <p:extLst>
      <p:ext uri="{BB962C8B-B14F-4D97-AF65-F5344CB8AC3E}">
        <p14:creationId xmlns:p14="http://schemas.microsoft.com/office/powerpoint/2010/main" val="392824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0FE05-9B3A-19EA-63F2-CA70471DEC89}"/>
              </a:ext>
              <a:ext uri="{C183D7F6-B498-43B3-948B-1728B52AA6E4}">
                <adec:decorative xmlns:adec="http://schemas.microsoft.com/office/drawing/2017/decorative" val="0"/>
              </a:ext>
            </a:extLst>
          </p:cNvPr>
          <p:cNvSpPr>
            <a:spLocks noGrp="1"/>
          </p:cNvSpPr>
          <p:nvPr>
            <p:ph type="title"/>
          </p:nvPr>
        </p:nvSpPr>
        <p:spPr>
          <a:xfrm>
            <a:off x="465666" y="0"/>
            <a:ext cx="10515600" cy="1069866"/>
          </a:xfrm>
        </p:spPr>
        <p:txBody>
          <a:bodyPr/>
          <a:lstStyle/>
          <a:p>
            <a:r>
              <a:rPr lang="en-GB" b="1"/>
              <a:t>Scenarios Activity</a:t>
            </a:r>
          </a:p>
        </p:txBody>
      </p:sp>
      <p:pic>
        <p:nvPicPr>
          <p:cNvPr id="3" name="Picture 2" descr="task icon">
            <a:extLst>
              <a:ext uri="{FF2B5EF4-FFF2-40B4-BE49-F238E27FC236}">
                <a16:creationId xmlns:a16="http://schemas.microsoft.com/office/drawing/2014/main" id="{0EE737B7-B590-E802-77F2-45147816E67A}"/>
              </a:ext>
              <a:ext uri="{C183D7F6-B498-43B3-948B-1728B52AA6E4}">
                <adec:decorative xmlns:adec="http://schemas.microsoft.com/office/drawing/2017/decorative" val="0"/>
              </a:ext>
            </a:extLst>
          </p:cNvPr>
          <p:cNvPicPr>
            <a:picLocks noChangeAspect="1"/>
          </p:cNvPicPr>
          <p:nvPr/>
        </p:nvPicPr>
        <p:blipFill>
          <a:blip r:embed="rId3"/>
          <a:stretch>
            <a:fillRect/>
          </a:stretch>
        </p:blipFill>
        <p:spPr>
          <a:xfrm>
            <a:off x="9953344" y="111290"/>
            <a:ext cx="2055844" cy="1490133"/>
          </a:xfrm>
          <a:prstGeom prst="rect">
            <a:avLst/>
          </a:prstGeom>
        </p:spPr>
      </p:pic>
      <p:sp>
        <p:nvSpPr>
          <p:cNvPr id="4" name="TextBox 3">
            <a:extLst>
              <a:ext uri="{FF2B5EF4-FFF2-40B4-BE49-F238E27FC236}">
                <a16:creationId xmlns:a16="http://schemas.microsoft.com/office/drawing/2014/main" id="{1B853FB4-1433-3E1E-9FB5-CDEE854677A7}"/>
              </a:ext>
              <a:ext uri="{C183D7F6-B498-43B3-948B-1728B52AA6E4}">
                <adec:decorative xmlns:adec="http://schemas.microsoft.com/office/drawing/2017/decorative" val="0"/>
              </a:ext>
            </a:extLst>
          </p:cNvPr>
          <p:cNvSpPr txBox="1"/>
          <p:nvPr/>
        </p:nvSpPr>
        <p:spPr>
          <a:xfrm>
            <a:off x="465666" y="856357"/>
            <a:ext cx="11260667" cy="6001643"/>
          </a:xfrm>
          <a:prstGeom prst="rect">
            <a:avLst/>
          </a:prstGeom>
          <a:noFill/>
        </p:spPr>
        <p:txBody>
          <a:bodyPr wrap="square" rtlCol="0">
            <a:spAutoFit/>
          </a:bodyPr>
          <a:lstStyle/>
          <a:p>
            <a:r>
              <a:rPr lang="en-GB" sz="2400" b="1"/>
              <a:t>Pick one of the scenarios below and discuss in your groups:</a:t>
            </a:r>
          </a:p>
          <a:p>
            <a:endParaRPr lang="en-GB" sz="2400"/>
          </a:p>
          <a:p>
            <a:pPr marL="457200" indent="-457200">
              <a:buFont typeface="+mj-lt"/>
              <a:buAutoNum type="arabicPeriod"/>
            </a:pPr>
            <a:r>
              <a:rPr lang="en-GB" sz="2400"/>
              <a:t>I am a principal teacher of guidance. I need to monitor my allocated pupil data. How can I effectively collect, process and analyse data about health and wellbeing, academic performance and attendance?</a:t>
            </a:r>
          </a:p>
          <a:p>
            <a:pPr marL="457200" indent="-457200">
              <a:buFont typeface="+mj-lt"/>
              <a:buAutoNum type="arabicPeriod"/>
            </a:pPr>
            <a:endParaRPr lang="en-GB" sz="2400"/>
          </a:p>
          <a:p>
            <a:pPr marL="457200" indent="-457200">
              <a:buFont typeface="+mj-lt"/>
              <a:buAutoNum type="arabicPeriod"/>
            </a:pPr>
            <a:r>
              <a:rPr lang="en-GB" sz="2400"/>
              <a:t>I am a depute headteacher. I need to collect and analyse data to see if our S4 attainment is on track. How can I do this effectively?</a:t>
            </a:r>
          </a:p>
          <a:p>
            <a:pPr marL="457200" indent="-457200">
              <a:buFont typeface="+mj-lt"/>
              <a:buAutoNum type="arabicPeriod"/>
            </a:pPr>
            <a:endParaRPr lang="en-GB" sz="2400"/>
          </a:p>
          <a:p>
            <a:pPr marL="457200" indent="-457200">
              <a:buFont typeface="+mj-lt"/>
              <a:buAutoNum type="arabicPeriod"/>
            </a:pPr>
            <a:r>
              <a:rPr lang="en-GB" sz="2400"/>
              <a:t>I am a principal teacher. I need to collect and analyse data regarding the performance of pupils in my secondary department or for literacy/numeracy attainment across my primary school. How can I do this effectively?</a:t>
            </a:r>
          </a:p>
          <a:p>
            <a:pPr marL="457200" indent="-457200">
              <a:buFont typeface="+mj-lt"/>
              <a:buAutoNum type="arabicPeriod"/>
            </a:pPr>
            <a:endParaRPr lang="en-GB" sz="2400"/>
          </a:p>
          <a:p>
            <a:pPr marL="457200" indent="-457200">
              <a:buFont typeface="+mj-lt"/>
              <a:buAutoNum type="arabicPeriod"/>
            </a:pPr>
            <a:r>
              <a:rPr lang="en-GB" sz="2400"/>
              <a:t>I am a headteacher. I need to collect and analyse attendance data to understand the reasons our data is below our local and national comparator. How can I do this effectively? </a:t>
            </a:r>
          </a:p>
        </p:txBody>
      </p:sp>
    </p:spTree>
    <p:extLst>
      <p:ext uri="{BB962C8B-B14F-4D97-AF65-F5344CB8AC3E}">
        <p14:creationId xmlns:p14="http://schemas.microsoft.com/office/powerpoint/2010/main" val="3100828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6AC0C-D4D6-541E-F8ED-3CDE5112BCA8}"/>
              </a:ext>
              <a:ext uri="{C183D7F6-B498-43B3-948B-1728B52AA6E4}">
                <adec:decorative xmlns:adec="http://schemas.microsoft.com/office/drawing/2017/decorative" val="0"/>
              </a:ext>
            </a:extLst>
          </p:cNvPr>
          <p:cNvSpPr>
            <a:spLocks noGrp="1"/>
          </p:cNvSpPr>
          <p:nvPr>
            <p:ph type="title"/>
          </p:nvPr>
        </p:nvSpPr>
        <p:spPr/>
        <p:txBody>
          <a:bodyPr>
            <a:normAutofit/>
          </a:bodyPr>
          <a:lstStyle/>
          <a:p>
            <a:r>
              <a:rPr lang="en-GB" sz="4000" b="1"/>
              <a:t>Aims review</a:t>
            </a:r>
          </a:p>
        </p:txBody>
      </p:sp>
      <p:sp>
        <p:nvSpPr>
          <p:cNvPr id="3" name="TextBox 2">
            <a:extLst>
              <a:ext uri="{FF2B5EF4-FFF2-40B4-BE49-F238E27FC236}">
                <a16:creationId xmlns:a16="http://schemas.microsoft.com/office/drawing/2014/main" id="{32040508-1C23-7137-E95E-33B50BB4826B}"/>
              </a:ext>
              <a:ext uri="{C183D7F6-B498-43B3-948B-1728B52AA6E4}">
                <adec:decorative xmlns:adec="http://schemas.microsoft.com/office/drawing/2017/decorative" val="0"/>
              </a:ext>
            </a:extLst>
          </p:cNvPr>
          <p:cNvSpPr txBox="1"/>
          <p:nvPr/>
        </p:nvSpPr>
        <p:spPr>
          <a:xfrm>
            <a:off x="934457" y="1686809"/>
            <a:ext cx="6882314"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In this workshop we will consider: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t</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he importance of effective data processes and systems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w</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hat we mean by data processes and systems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how to ensure data processes and systems are effective; and</a:t>
            </a: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approaches to data processes and systems within different scenarios. </a:t>
            </a:r>
          </a:p>
        </p:txBody>
      </p:sp>
      <p:pic>
        <p:nvPicPr>
          <p:cNvPr id="4" name="Graphic 3" descr="target">
            <a:extLst>
              <a:ext uri="{FF2B5EF4-FFF2-40B4-BE49-F238E27FC236}">
                <a16:creationId xmlns:a16="http://schemas.microsoft.com/office/drawing/2014/main" id="{D3638B50-7FE7-FA06-CCB6-CFBCC9EC29B7}"/>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13027" y="1385538"/>
            <a:ext cx="4086923" cy="4086923"/>
          </a:xfrm>
          <a:prstGeom prst="rect">
            <a:avLst/>
          </a:prstGeom>
        </p:spPr>
      </p:pic>
    </p:spTree>
    <p:extLst>
      <p:ext uri="{BB962C8B-B14F-4D97-AF65-F5344CB8AC3E}">
        <p14:creationId xmlns:p14="http://schemas.microsoft.com/office/powerpoint/2010/main" val="19185080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7B6F7AAC-D979-0F97-DE69-E434769C0A69}"/>
              </a:ext>
              <a:ext uri="{C183D7F6-B498-43B3-948B-1728B52AA6E4}">
                <adec:decorative xmlns:adec="http://schemas.microsoft.com/office/drawing/2017/decorative" val="0"/>
              </a:ext>
            </a:extLst>
          </p:cNvPr>
          <p:cNvSpPr txBox="1">
            <a:spLocks noGrp="1"/>
          </p:cNvSpPr>
          <p:nvPr>
            <p:ph type="title" idx="4294967295"/>
          </p:nvPr>
        </p:nvSpPr>
        <p:spPr bwMode="auto">
          <a:xfrm>
            <a:off x="865994" y="744900"/>
            <a:ext cx="7552582" cy="489241"/>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0" cap="none" spc="0" normalizeH="0" baseline="0" noProof="0">
                <a:ln>
                  <a:noFill/>
                </a:ln>
                <a:solidFill>
                  <a:prstClr val="black"/>
                </a:solidFill>
                <a:effectLst/>
                <a:uLnTx/>
                <a:uFillTx/>
                <a:latin typeface="Calibri Light" panose="020F0302020204030204"/>
                <a:ea typeface="+mj-ea"/>
                <a:cs typeface="+mj-cs"/>
              </a:rPr>
              <a:t>Individual Reflection </a:t>
            </a:r>
          </a:p>
        </p:txBody>
      </p:sp>
      <p:pic>
        <p:nvPicPr>
          <p:cNvPr id="5" name="Graphic 4" descr="thought bubble">
            <a:extLst>
              <a:ext uri="{FF2B5EF4-FFF2-40B4-BE49-F238E27FC236}">
                <a16:creationId xmlns:a16="http://schemas.microsoft.com/office/drawing/2014/main" id="{1808C611-2AB7-BACE-6607-9E8CA02AF05D}"/>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15767" y="2574744"/>
            <a:ext cx="3167163" cy="2677656"/>
          </a:xfrm>
          <a:prstGeom prst="rect">
            <a:avLst/>
          </a:prstGeom>
        </p:spPr>
      </p:pic>
      <p:pic>
        <p:nvPicPr>
          <p:cNvPr id="6" name="Picture 5" descr="task icon">
            <a:extLst>
              <a:ext uri="{FF2B5EF4-FFF2-40B4-BE49-F238E27FC236}">
                <a16:creationId xmlns:a16="http://schemas.microsoft.com/office/drawing/2014/main" id="{A6277C9B-07BD-8D3F-A3AC-596B87D7AB9C}"/>
              </a:ext>
              <a:ext uri="{C183D7F6-B498-43B3-948B-1728B52AA6E4}">
                <adec:decorative xmlns:adec="http://schemas.microsoft.com/office/drawing/2017/decorative" val="0"/>
              </a:ext>
            </a:extLst>
          </p:cNvPr>
          <p:cNvPicPr>
            <a:picLocks noChangeAspect="1"/>
          </p:cNvPicPr>
          <p:nvPr/>
        </p:nvPicPr>
        <p:blipFill>
          <a:blip r:embed="rId5"/>
          <a:stretch>
            <a:fillRect/>
          </a:stretch>
        </p:blipFill>
        <p:spPr>
          <a:xfrm>
            <a:off x="9290957" y="173699"/>
            <a:ext cx="2296308" cy="2120883"/>
          </a:xfrm>
          <a:prstGeom prst="rect">
            <a:avLst/>
          </a:prstGeom>
        </p:spPr>
      </p:pic>
      <p:sp>
        <p:nvSpPr>
          <p:cNvPr id="7" name="TextBox 6">
            <a:extLst>
              <a:ext uri="{FF2B5EF4-FFF2-40B4-BE49-F238E27FC236}">
                <a16:creationId xmlns:a16="http://schemas.microsoft.com/office/drawing/2014/main" id="{95D006B3-AE36-210B-C036-59A5A37D37BC}"/>
              </a:ext>
              <a:ext uri="{C183D7F6-B498-43B3-948B-1728B52AA6E4}">
                <adec:decorative xmlns:adec="http://schemas.microsoft.com/office/drawing/2017/decorative" val="0"/>
              </a:ext>
            </a:extLst>
          </p:cNvPr>
          <p:cNvSpPr txBox="1"/>
          <p:nvPr/>
        </p:nvSpPr>
        <p:spPr>
          <a:xfrm>
            <a:off x="4642285" y="2483305"/>
            <a:ext cx="5334574"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Think about the things we have covered today.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prstClr val="black"/>
                </a:solidFill>
                <a:latin typeface="Calibri" panose="020F0502020204030204"/>
              </a:rPr>
              <a:t>Why are data processes and systems important?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a:solidFill>
                  <a:prstClr val="black"/>
                </a:solidFill>
                <a:latin typeface="Calibri" panose="020F0502020204030204"/>
              </a:rPr>
              <a:t>Are there any actions you can take in your school or setting to make your data processes and systems more effective?</a:t>
            </a: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85624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F52A493-943A-5ED7-49EE-CD39A5F9BE5E}"/>
              </a:ext>
              <a:ext uri="{C183D7F6-B498-43B3-948B-1728B52AA6E4}">
                <adec:decorative xmlns:adec="http://schemas.microsoft.com/office/drawing/2017/decorative" val="0"/>
              </a:ext>
            </a:extLst>
          </p:cNvPr>
          <p:cNvSpPr>
            <a:spLocks noGrp="1"/>
          </p:cNvSpPr>
          <p:nvPr>
            <p:ph type="title" idx="4294967295"/>
          </p:nvPr>
        </p:nvSpPr>
        <p:spPr>
          <a:xfrm>
            <a:off x="947057" y="1438833"/>
            <a:ext cx="4902972"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prstClr val="black"/>
                </a:solidFill>
                <a:effectLst/>
                <a:uLnTx/>
                <a:uFillTx/>
                <a:latin typeface="Calibri Light" panose="020F0302020204030204"/>
                <a:ea typeface="+mn-ea"/>
                <a:cs typeface="Arial" panose="020B0604020202020204" pitchFamily="34" charset="0"/>
              </a:rPr>
              <a:t>Feedback</a:t>
            </a:r>
          </a:p>
        </p:txBody>
      </p:sp>
      <p:sp>
        <p:nvSpPr>
          <p:cNvPr id="2" name="TextBox 1">
            <a:extLst>
              <a:ext uri="{FF2B5EF4-FFF2-40B4-BE49-F238E27FC236}">
                <a16:creationId xmlns:a16="http://schemas.microsoft.com/office/drawing/2014/main" id="{24F6EE7E-7220-DBEA-91BC-EA307774394E}"/>
              </a:ext>
              <a:ext uri="{C183D7F6-B498-43B3-948B-1728B52AA6E4}">
                <adec:decorative xmlns:adec="http://schemas.microsoft.com/office/drawing/2017/decorative" val="0"/>
              </a:ext>
            </a:extLst>
          </p:cNvPr>
          <p:cNvSpPr txBox="1"/>
          <p:nvPr/>
        </p:nvSpPr>
        <p:spPr>
          <a:xfrm>
            <a:off x="995274" y="2319308"/>
            <a:ext cx="4806537" cy="830997"/>
          </a:xfrm>
          <a:prstGeom prst="rect">
            <a:avLst/>
          </a:prstGeom>
          <a:noFill/>
        </p:spPr>
        <p:txBody>
          <a:bodyPr wrap="square" lIns="91440" tIns="45720" rIns="91440" bIns="45720" rtlCol="0" anchor="t">
            <a:spAutoFit/>
          </a:bodyPr>
          <a:lstStyle/>
          <a:p>
            <a:pPr>
              <a:defRPr/>
            </a:pPr>
            <a:r>
              <a:rPr lang="en-GB" sz="2400">
                <a:solidFill>
                  <a:prstClr val="black"/>
                </a:solidFill>
                <a:latin typeface="Calibri" panose="020F0502020204030204"/>
              </a:rPr>
              <a:t>Insert </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you </a:t>
            </a:r>
            <a:r>
              <a:rPr lang="en-GB" sz="2400">
                <a:solidFill>
                  <a:prstClr val="black"/>
                </a:solidFill>
                <a:latin typeface="Calibri" panose="020F0502020204030204"/>
              </a:rPr>
              <a:t>own evaluation code here</a:t>
            </a:r>
            <a:endParaRPr lang="en-US"/>
          </a:p>
          <a:p>
            <a:pPr marL="0" marR="0" lvl="0" indent="0" algn="l" defTabSz="914400">
              <a:lnSpc>
                <a:spcPct val="100000"/>
              </a:lnSpc>
              <a:spcBef>
                <a:spcPts val="0"/>
              </a:spcBef>
              <a:spcAft>
                <a:spcPts val="0"/>
              </a:spcAft>
              <a:buClrTx/>
              <a:buSzTx/>
              <a:buFontTx/>
              <a:buNone/>
              <a:tabLst/>
              <a:defRPr/>
            </a:pPr>
            <a:endParaRPr lang="en-GB" sz="2400" b="0" i="0" u="none" strike="noStrike" kern="1200" cap="none" spc="0" normalizeH="0" baseline="0" noProof="0">
              <a:ln>
                <a:noFill/>
              </a:ln>
              <a:solidFill>
                <a:prstClr val="black"/>
              </a:solidFill>
              <a:effectLst/>
              <a:uLnTx/>
              <a:uFillTx/>
              <a:latin typeface="Calibri" panose="020F0502020204030204"/>
              <a:cs typeface="Calibri"/>
            </a:endParaRPr>
          </a:p>
        </p:txBody>
      </p:sp>
      <p:pic>
        <p:nvPicPr>
          <p:cNvPr id="7" name="Picture 6" descr="Education Scotland logo">
            <a:extLst>
              <a:ext uri="{FF2B5EF4-FFF2-40B4-BE49-F238E27FC236}">
                <a16:creationId xmlns:a16="http://schemas.microsoft.com/office/drawing/2014/main" id="{B135B038-C436-0831-B21F-1EC61F3E4E24}"/>
              </a:ext>
              <a:ext uri="{C183D7F6-B498-43B3-948B-1728B52AA6E4}">
                <adec:decorative xmlns:adec="http://schemas.microsoft.com/office/drawing/2017/decorative" val="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0041" t="16807" r="10529" b="28484"/>
          <a:stretch/>
        </p:blipFill>
        <p:spPr>
          <a:xfrm>
            <a:off x="8381572" y="364112"/>
            <a:ext cx="3392718" cy="1428664"/>
          </a:xfrm>
          <a:prstGeom prst="rect">
            <a:avLst/>
          </a:prstGeom>
        </p:spPr>
      </p:pic>
      <p:pic>
        <p:nvPicPr>
          <p:cNvPr id="4" name="Picture 3">
            <a:extLst>
              <a:ext uri="{FF2B5EF4-FFF2-40B4-BE49-F238E27FC236}">
                <a16:creationId xmlns:a16="http://schemas.microsoft.com/office/drawing/2014/main" id="{1C3635F7-1ED2-C3A0-6CD9-D5EDD8FD16DC}"/>
              </a:ext>
              <a:ext uri="{C183D7F6-B498-43B3-948B-1728B52AA6E4}">
                <adec:decorative xmlns:adec="http://schemas.microsoft.com/office/drawing/2017/decorative"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167618"/>
            <a:ext cx="12192000" cy="1690381"/>
          </a:xfrm>
          <a:prstGeom prst="rect">
            <a:avLst/>
          </a:prstGeom>
        </p:spPr>
      </p:pic>
    </p:spTree>
    <p:extLst>
      <p:ext uri="{BB962C8B-B14F-4D97-AF65-F5344CB8AC3E}">
        <p14:creationId xmlns:p14="http://schemas.microsoft.com/office/powerpoint/2010/main" val="1622436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1D18D-309F-EAD5-BDD2-CAD999D37DBC}"/>
              </a:ext>
              <a:ext uri="{C183D7F6-B498-43B3-948B-1728B52AA6E4}">
                <adec:decorative xmlns:adec="http://schemas.microsoft.com/office/drawing/2017/decorative" val="0"/>
              </a:ext>
            </a:extLst>
          </p:cNvPr>
          <p:cNvSpPr>
            <a:spLocks noGrp="1"/>
          </p:cNvSpPr>
          <p:nvPr>
            <p:ph type="title"/>
          </p:nvPr>
        </p:nvSpPr>
        <p:spPr/>
        <p:txBody>
          <a:bodyPr>
            <a:normAutofit/>
          </a:bodyPr>
          <a:lstStyle/>
          <a:p>
            <a:r>
              <a:rPr kumimoji="0" lang="en-GB" sz="4000" b="1" i="0" u="none" strike="noStrike" kern="0" cap="none" spc="0" normalizeH="0" baseline="0" noProof="0">
                <a:ln>
                  <a:noFill/>
                </a:ln>
                <a:effectLst/>
                <a:uLnTx/>
                <a:uFillTx/>
                <a:ea typeface="+mj-ea"/>
                <a:cs typeface="Arial"/>
              </a:rPr>
              <a:t>Draft Group Agreement and Protocols</a:t>
            </a:r>
            <a:endParaRPr lang="en-GB" sz="4000"/>
          </a:p>
        </p:txBody>
      </p:sp>
      <p:pic>
        <p:nvPicPr>
          <p:cNvPr id="5" name="Graphic 7" descr="clipboard">
            <a:extLst>
              <a:ext uri="{FF2B5EF4-FFF2-40B4-BE49-F238E27FC236}">
                <a16:creationId xmlns:a16="http://schemas.microsoft.com/office/drawing/2014/main" id="{0ADF065A-050C-4ED4-C14F-731415B4C260}"/>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3774" y="1847928"/>
            <a:ext cx="3226904" cy="3226904"/>
          </a:xfrm>
          <a:prstGeom prst="rect">
            <a:avLst/>
          </a:prstGeom>
        </p:spPr>
      </p:pic>
      <p:sp>
        <p:nvSpPr>
          <p:cNvPr id="4" name="Content Placeholder 2">
            <a:extLst>
              <a:ext uri="{FF2B5EF4-FFF2-40B4-BE49-F238E27FC236}">
                <a16:creationId xmlns:a16="http://schemas.microsoft.com/office/drawing/2014/main" id="{CA5997E3-78CA-A727-144A-6609DA2626C7}"/>
              </a:ext>
              <a:ext uri="{C183D7F6-B498-43B3-948B-1728B52AA6E4}">
                <adec:decorative xmlns:adec="http://schemas.microsoft.com/office/drawing/2017/decorative" val="0"/>
              </a:ext>
            </a:extLst>
          </p:cNvPr>
          <p:cNvSpPr>
            <a:spLocks noGrp="1"/>
          </p:cNvSpPr>
          <p:nvPr>
            <p:ph idx="1"/>
          </p:nvPr>
        </p:nvSpPr>
        <p:spPr>
          <a:xfrm>
            <a:off x="4916071" y="1847928"/>
            <a:ext cx="5257800" cy="4351338"/>
          </a:xfrm>
        </p:spPr>
        <p:txBody>
          <a:bodyPr/>
          <a:lstStyle/>
          <a:p>
            <a:pPr marL="342900" indent="-342900">
              <a:buFont typeface="Arial" panose="020B0604020202020204" pitchFamily="34" charset="0"/>
              <a:buChar char="•"/>
            </a:pPr>
            <a:r>
              <a:rPr lang="en-GB" sz="2400">
                <a:ea typeface="+mn-lt"/>
                <a:cs typeface="+mn-lt"/>
              </a:rPr>
              <a:t>Work together</a:t>
            </a:r>
          </a:p>
          <a:p>
            <a:pPr marL="342900" indent="-342900">
              <a:buChar char="•"/>
            </a:pPr>
            <a:r>
              <a:rPr lang="en-GB" sz="2400">
                <a:ea typeface="+mn-lt"/>
                <a:cs typeface="+mn-lt"/>
              </a:rPr>
              <a:t>Learn from, with, and on behalf of each other</a:t>
            </a:r>
          </a:p>
          <a:p>
            <a:pPr marL="342900" indent="-342900">
              <a:buChar char="•"/>
            </a:pPr>
            <a:r>
              <a:rPr lang="en-GB" sz="2400">
                <a:ea typeface="+mn-lt"/>
                <a:cs typeface="+mn-lt"/>
              </a:rPr>
              <a:t>Create a safe</a:t>
            </a:r>
            <a:r>
              <a:rPr lang="en-GB" sz="2400">
                <a:cs typeface="Arial"/>
              </a:rPr>
              <a:t> space to share ideas and build learning</a:t>
            </a:r>
          </a:p>
          <a:p>
            <a:pPr marL="342900" indent="-342900">
              <a:buChar char="•"/>
            </a:pPr>
            <a:r>
              <a:rPr lang="en-GB" sz="2400">
                <a:cs typeface="Arial"/>
              </a:rPr>
              <a:t>Agree that everyone is an equal and valued participant</a:t>
            </a:r>
          </a:p>
          <a:p>
            <a:pPr marL="342900" indent="-342900">
              <a:buChar char="•"/>
            </a:pPr>
            <a:r>
              <a:rPr lang="en-GB" sz="2400">
                <a:cs typeface="Arial"/>
              </a:rPr>
              <a:t>Remain in the room (emails and phone protocol).</a:t>
            </a:r>
          </a:p>
          <a:p>
            <a:endParaRPr lang="en-GB" sz="2400" b="1">
              <a:solidFill>
                <a:srgbClr val="000000"/>
              </a:solidFill>
              <a:cs typeface="Arial"/>
            </a:endParaRPr>
          </a:p>
          <a:p>
            <a:endParaRPr lang="en-GB" sz="2400" b="1">
              <a:solidFill>
                <a:srgbClr val="595959"/>
              </a:solidFill>
              <a:cs typeface="Arial"/>
            </a:endParaRPr>
          </a:p>
        </p:txBody>
      </p:sp>
    </p:spTree>
    <p:extLst>
      <p:ext uri="{BB962C8B-B14F-4D97-AF65-F5344CB8AC3E}">
        <p14:creationId xmlns:p14="http://schemas.microsoft.com/office/powerpoint/2010/main" val="3880818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89AF2F-7E10-780E-C975-4236521FC0C1}"/>
              </a:ext>
              <a:ext uri="{C183D7F6-B498-43B3-948B-1728B52AA6E4}">
                <adec:decorative xmlns:adec="http://schemas.microsoft.com/office/drawing/2017/decorative" val="0"/>
              </a:ext>
            </a:extLst>
          </p:cNvPr>
          <p:cNvSpPr txBox="1">
            <a:spLocks noGrp="1"/>
          </p:cNvSpPr>
          <p:nvPr>
            <p:ph type="title" idx="4294967295"/>
          </p:nvPr>
        </p:nvSpPr>
        <p:spPr>
          <a:xfrm>
            <a:off x="716621" y="468391"/>
            <a:ext cx="6099716"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0" cap="none" spc="0" normalizeH="0" baseline="0" noProof="0">
                <a:ln>
                  <a:noFill/>
                </a:ln>
                <a:solidFill>
                  <a:prstClr val="black"/>
                </a:solidFill>
                <a:effectLst/>
                <a:uLnTx/>
                <a:uFillTx/>
                <a:latin typeface="Arial"/>
                <a:ea typeface="+mj-ea"/>
                <a:cs typeface="Arial"/>
              </a:rPr>
              <a:t>Connector</a:t>
            </a:r>
            <a:endParaRPr kumimoji="0" lang="en-GB" sz="4000" b="0" i="0" u="none" strike="noStrike" kern="1200" cap="none" spc="0" normalizeH="0" baseline="0" noProof="0">
              <a:ln>
                <a:noFill/>
              </a:ln>
              <a:solidFill>
                <a:schemeClr val="tx1"/>
              </a:solidFill>
              <a:effectLst/>
              <a:uLnTx/>
              <a:uFillTx/>
              <a:latin typeface="+mn-lt"/>
              <a:ea typeface="+mn-ea"/>
              <a:cs typeface="+mn-cs"/>
            </a:endParaRPr>
          </a:p>
        </p:txBody>
      </p:sp>
      <p:grpSp>
        <p:nvGrpSpPr>
          <p:cNvPr id="6" name="Group 5" descr="task icon">
            <a:extLst>
              <a:ext uri="{FF2B5EF4-FFF2-40B4-BE49-F238E27FC236}">
                <a16:creationId xmlns:a16="http://schemas.microsoft.com/office/drawing/2014/main" id="{5B99A001-6EE4-A1D7-77E6-76A2B22AF297}"/>
              </a:ext>
              <a:ext uri="{C183D7F6-B498-43B3-948B-1728B52AA6E4}">
                <adec:decorative xmlns:adec="http://schemas.microsoft.com/office/drawing/2017/decorative" val="0"/>
              </a:ext>
            </a:extLst>
          </p:cNvPr>
          <p:cNvGrpSpPr/>
          <p:nvPr/>
        </p:nvGrpSpPr>
        <p:grpSpPr>
          <a:xfrm>
            <a:off x="710472" y="1714470"/>
            <a:ext cx="3482387" cy="3429059"/>
            <a:chOff x="533400" y="580768"/>
            <a:chExt cx="3219450" cy="3840749"/>
          </a:xfrm>
        </p:grpSpPr>
        <p:pic>
          <p:nvPicPr>
            <p:cNvPr id="7" name="Graphic 5" descr="Group brainstorm outline">
              <a:extLst>
                <a:ext uri="{FF2B5EF4-FFF2-40B4-BE49-F238E27FC236}">
                  <a16:creationId xmlns:a16="http://schemas.microsoft.com/office/drawing/2014/main" id="{41E451D7-3BF2-C17F-495B-EDC2B2D65E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33400" y="580768"/>
              <a:ext cx="3219450" cy="3219450"/>
            </a:xfrm>
            <a:prstGeom prst="rect">
              <a:avLst/>
            </a:prstGeom>
          </p:spPr>
        </p:pic>
        <p:sp>
          <p:nvSpPr>
            <p:cNvPr id="10" name="TextBox 9">
              <a:extLst>
                <a:ext uri="{FF2B5EF4-FFF2-40B4-BE49-F238E27FC236}">
                  <a16:creationId xmlns:a16="http://schemas.microsoft.com/office/drawing/2014/main" id="{A998B9D9-2ECD-79E3-4875-F6871C4EBB11}"/>
                </a:ext>
              </a:extLst>
            </p:cNvPr>
            <p:cNvSpPr txBox="1"/>
            <p:nvPr/>
          </p:nvSpPr>
          <p:spPr>
            <a:xfrm>
              <a:off x="944165" y="3460549"/>
              <a:ext cx="2397919" cy="960968"/>
            </a:xfrm>
            <a:prstGeom prst="rect">
              <a:avLst/>
            </a:prstGeom>
            <a:noFill/>
          </p:spPr>
          <p:txBody>
            <a:bodyPr wrap="square" rtlCol="0">
              <a:spAutoFit/>
            </a:bodyPr>
            <a:lstStyle/>
            <a:p>
              <a:pPr algn="ctr"/>
              <a:r>
                <a:rPr lang="en-GB" sz="2400" b="1"/>
                <a:t>TASK</a:t>
              </a:r>
            </a:p>
          </p:txBody>
        </p:sp>
      </p:grpSp>
      <p:sp>
        <p:nvSpPr>
          <p:cNvPr id="8" name="TextBox 7">
            <a:extLst>
              <a:ext uri="{FF2B5EF4-FFF2-40B4-BE49-F238E27FC236}">
                <a16:creationId xmlns:a16="http://schemas.microsoft.com/office/drawing/2014/main" id="{51CB9AAC-0113-0979-7097-6CD6139BEED4}"/>
              </a:ext>
              <a:ext uri="{C183D7F6-B498-43B3-948B-1728B52AA6E4}">
                <adec:decorative xmlns:adec="http://schemas.microsoft.com/office/drawing/2017/decorative" val="0"/>
              </a:ext>
            </a:extLst>
          </p:cNvPr>
          <p:cNvSpPr txBox="1"/>
          <p:nvPr/>
        </p:nvSpPr>
        <p:spPr>
          <a:xfrm>
            <a:off x="6096000" y="2116125"/>
            <a:ext cx="4386146" cy="2308324"/>
          </a:xfrm>
          <a:prstGeom prst="rect">
            <a:avLst/>
          </a:prstGeom>
          <a:noFill/>
        </p:spPr>
        <p:txBody>
          <a:bodyPr wrap="square">
            <a:spAutoFit/>
          </a:bodyPr>
          <a:lstStyle/>
          <a:p>
            <a:r>
              <a:rPr lang="en-GB" sz="2400">
                <a:solidFill>
                  <a:schemeClr val="tx1"/>
                </a:solidFill>
                <a:cs typeface="Arial"/>
              </a:rPr>
              <a:t>In groups/pairs:</a:t>
            </a:r>
          </a:p>
          <a:p>
            <a:endParaRPr lang="en-GB" sz="2400">
              <a:solidFill>
                <a:schemeClr val="tx1"/>
              </a:solidFill>
              <a:cs typeface="Arial"/>
            </a:endParaRPr>
          </a:p>
          <a:p>
            <a:r>
              <a:rPr lang="en-GB" sz="2400">
                <a:cs typeface="Arial"/>
              </a:rPr>
              <a:t>Share the grown-up job you thought you wanted to do when you were a child.</a:t>
            </a:r>
            <a:endParaRPr lang="en-GB" sz="2400">
              <a:solidFill>
                <a:schemeClr val="tx1"/>
              </a:solidFill>
              <a:cs typeface="Arial"/>
            </a:endParaRPr>
          </a:p>
          <a:p>
            <a:endParaRPr lang="en-GB" sz="2400">
              <a:solidFill>
                <a:schemeClr val="tx1"/>
              </a:solidFill>
              <a:cs typeface="Arial"/>
            </a:endParaRPr>
          </a:p>
        </p:txBody>
      </p:sp>
    </p:spTree>
    <p:extLst>
      <p:ext uri="{BB962C8B-B14F-4D97-AF65-F5344CB8AC3E}">
        <p14:creationId xmlns:p14="http://schemas.microsoft.com/office/powerpoint/2010/main" val="163690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6AC0C-D4D6-541E-F8ED-3CDE5112BCA8}"/>
              </a:ext>
              <a:ext uri="{C183D7F6-B498-43B3-948B-1728B52AA6E4}">
                <adec:decorative xmlns:adec="http://schemas.microsoft.com/office/drawing/2017/decorative" val="0"/>
              </a:ext>
            </a:extLst>
          </p:cNvPr>
          <p:cNvSpPr>
            <a:spLocks noGrp="1"/>
          </p:cNvSpPr>
          <p:nvPr>
            <p:ph type="title"/>
          </p:nvPr>
        </p:nvSpPr>
        <p:spPr/>
        <p:txBody>
          <a:bodyPr>
            <a:normAutofit/>
          </a:bodyPr>
          <a:lstStyle/>
          <a:p>
            <a:r>
              <a:rPr lang="en-GB" sz="4000" b="1"/>
              <a:t>Aims</a:t>
            </a:r>
          </a:p>
        </p:txBody>
      </p:sp>
      <p:sp>
        <p:nvSpPr>
          <p:cNvPr id="5" name="TextBox 4">
            <a:extLst>
              <a:ext uri="{FF2B5EF4-FFF2-40B4-BE49-F238E27FC236}">
                <a16:creationId xmlns:a16="http://schemas.microsoft.com/office/drawing/2014/main" id="{B0303E7D-69DA-1A4B-FCDE-AD2098EBB1FC}"/>
              </a:ext>
              <a:ext uri="{C183D7F6-B498-43B3-948B-1728B52AA6E4}">
                <adec:decorative xmlns:adec="http://schemas.microsoft.com/office/drawing/2017/decorative" val="0"/>
              </a:ext>
            </a:extLst>
          </p:cNvPr>
          <p:cNvSpPr txBox="1"/>
          <p:nvPr/>
        </p:nvSpPr>
        <p:spPr>
          <a:xfrm>
            <a:off x="837817" y="1938502"/>
            <a:ext cx="6882314"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In this workshop we will consider: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t</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he importance of effective data processes and systems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w</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hat we mean by data processes and systems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how to ensure data processes and systems are effective; and</a:t>
            </a: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approaches to data processes and systems within different scenarios. </a:t>
            </a:r>
          </a:p>
        </p:txBody>
      </p:sp>
      <p:pic>
        <p:nvPicPr>
          <p:cNvPr id="6" name="Graphic 2" descr="target">
            <a:extLst>
              <a:ext uri="{FF2B5EF4-FFF2-40B4-BE49-F238E27FC236}">
                <a16:creationId xmlns:a16="http://schemas.microsoft.com/office/drawing/2014/main" id="{6981C3F1-FB85-C6A1-8780-D0932C7FFA60}"/>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92786" y="1341489"/>
            <a:ext cx="4086923" cy="4086923"/>
          </a:xfrm>
          <a:prstGeom prst="rect">
            <a:avLst/>
          </a:prstGeom>
        </p:spPr>
      </p:pic>
    </p:spTree>
    <p:extLst>
      <p:ext uri="{BB962C8B-B14F-4D97-AF65-F5344CB8AC3E}">
        <p14:creationId xmlns:p14="http://schemas.microsoft.com/office/powerpoint/2010/main" val="618706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7F4DD-2114-305A-58E7-D3F80ADDE6F1}"/>
              </a:ext>
              <a:ext uri="{C183D7F6-B498-43B3-948B-1728B52AA6E4}">
                <adec:decorative xmlns:adec="http://schemas.microsoft.com/office/drawing/2017/decorative" val="0"/>
              </a:ext>
            </a:extLst>
          </p:cNvPr>
          <p:cNvSpPr txBox="1">
            <a:spLocks noGrp="1"/>
          </p:cNvSpPr>
          <p:nvPr>
            <p:ph type="title" idx="4294967295"/>
          </p:nvPr>
        </p:nvSpPr>
        <p:spPr bwMode="auto">
          <a:xfrm>
            <a:off x="653322" y="392589"/>
            <a:ext cx="5307069" cy="489241"/>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0" cap="none" spc="0" normalizeH="0" baseline="0" noProof="0">
                <a:ln>
                  <a:noFill/>
                </a:ln>
                <a:solidFill>
                  <a:prstClr val="black"/>
                </a:solidFill>
                <a:effectLst/>
                <a:uLnTx/>
                <a:uFillTx/>
                <a:latin typeface="Calibri" panose="020F0502020204030204"/>
                <a:ea typeface="+mj-ea"/>
                <a:cs typeface="+mj-cs"/>
              </a:rPr>
              <a:t>Content coverage</a:t>
            </a:r>
          </a:p>
        </p:txBody>
      </p:sp>
      <p:graphicFrame>
        <p:nvGraphicFramePr>
          <p:cNvPr id="3" name="Diagram 2" descr="Smart Art&#10;National guidance and research&#10;Defining data processes&#10;Effective data processes&#10;Data systems&#10;Scenarios activity&#10;Reflection and feedback&#10;">
            <a:extLst>
              <a:ext uri="{FF2B5EF4-FFF2-40B4-BE49-F238E27FC236}">
                <a16:creationId xmlns:a16="http://schemas.microsoft.com/office/drawing/2014/main" id="{3C3877D7-E875-F80E-0AD2-A1477BC1066C}"/>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3762854008"/>
              </p:ext>
            </p:extLst>
          </p:nvPr>
        </p:nvGraphicFramePr>
        <p:xfrm>
          <a:off x="653322" y="1046744"/>
          <a:ext cx="10856507"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3504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EF94F-20A8-4750-A125-04D7F83510BE}"/>
              </a:ext>
              <a:ext uri="{C183D7F6-B498-43B3-948B-1728B52AA6E4}">
                <adec:decorative xmlns:adec="http://schemas.microsoft.com/office/drawing/2017/decorative" val="0"/>
              </a:ext>
            </a:extLst>
          </p:cNvPr>
          <p:cNvSpPr>
            <a:spLocks noGrp="1"/>
          </p:cNvSpPr>
          <p:nvPr>
            <p:ph type="title"/>
          </p:nvPr>
        </p:nvSpPr>
        <p:spPr>
          <a:xfrm>
            <a:off x="1007533" y="559407"/>
            <a:ext cx="1837266" cy="1325563"/>
          </a:xfrm>
        </p:spPr>
        <p:txBody>
          <a:bodyPr>
            <a:normAutofit/>
          </a:bodyPr>
          <a:lstStyle/>
          <a:p>
            <a:r>
              <a:rPr lang="en-GB" sz="4000" b="1"/>
              <a:t>Re-cap</a:t>
            </a:r>
          </a:p>
        </p:txBody>
      </p:sp>
      <p:pic>
        <p:nvPicPr>
          <p:cNvPr id="6" name="Graphic 5" descr="Cycle of arrows">
            <a:extLst>
              <a:ext uri="{FF2B5EF4-FFF2-40B4-BE49-F238E27FC236}">
                <a16:creationId xmlns:a16="http://schemas.microsoft.com/office/drawing/2014/main" id="{2E1C83F4-6576-1EA6-4A3B-4B86A8D13B8D}"/>
              </a:ext>
              <a:ext uri="{C183D7F6-B498-43B3-948B-1728B52AA6E4}">
                <adec:decorative xmlns:adec="http://schemas.microsoft.com/office/drawing/2017/decorative" val="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07533" y="2342171"/>
            <a:ext cx="1837266" cy="1837266"/>
          </a:xfrm>
          <a:prstGeom prst="rect">
            <a:avLst/>
          </a:prstGeom>
        </p:spPr>
      </p:pic>
      <p:sp>
        <p:nvSpPr>
          <p:cNvPr id="4" name="TextBox 3">
            <a:extLst>
              <a:ext uri="{FF2B5EF4-FFF2-40B4-BE49-F238E27FC236}">
                <a16:creationId xmlns:a16="http://schemas.microsoft.com/office/drawing/2014/main" id="{5905630E-D9E4-4FB4-E627-F5C240CBBDDB}"/>
              </a:ext>
              <a:ext uri="{C183D7F6-B498-43B3-948B-1728B52AA6E4}">
                <adec:decorative xmlns:adec="http://schemas.microsoft.com/office/drawing/2017/decorative" val="0"/>
              </a:ext>
            </a:extLst>
          </p:cNvPr>
          <p:cNvSpPr txBox="1"/>
          <p:nvPr/>
        </p:nvSpPr>
        <p:spPr>
          <a:xfrm>
            <a:off x="3289300" y="1884970"/>
            <a:ext cx="7531100" cy="3046988"/>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In workshop 1 </a:t>
            </a:r>
            <a:r>
              <a:rPr lang="en-GB" sz="2400">
                <a:solidFill>
                  <a:prstClr val="black"/>
                </a:solidFill>
                <a:latin typeface="Calibri" panose="020F0502020204030204"/>
              </a:rPr>
              <a:t>we</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 looked at the purpose and use of data including: the meaning of data and evidence, the ways in which data is used and what we mean by ‘big’ and ‘small’ data. </a:t>
            </a:r>
          </a:p>
          <a:p>
            <a:pPr marR="0" lvl="0" algn="l" defTabSz="914400" rtl="0" eaLnBrk="1" fontAlgn="auto" latinLnBrk="0" hangingPunct="1">
              <a:lnSpc>
                <a:spcPct val="100000"/>
              </a:lnSpc>
              <a:spcBef>
                <a:spcPts val="0"/>
              </a:spcBef>
              <a:spcAft>
                <a:spcPts val="0"/>
              </a:spcAft>
              <a:buClrTx/>
              <a:buSzTx/>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In workshop 2 we considered different categories of data and how these may be intersected to support improvement. </a:t>
            </a: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7024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B53E3D3A-814E-3DF8-AA51-F4A5E18FCF8C}"/>
              </a:ext>
            </a:extLst>
          </p:cNvPr>
          <p:cNvSpPr txBox="1">
            <a:spLocks noGrp="1"/>
          </p:cNvSpPr>
          <p:nvPr>
            <p:ph type="title" idx="4294967295"/>
          </p:nvPr>
        </p:nvSpPr>
        <p:spPr bwMode="auto">
          <a:xfrm>
            <a:off x="654716" y="311743"/>
            <a:ext cx="7552582" cy="489241"/>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4000" b="1" i="0" u="none" strike="noStrike" kern="0" cap="none" spc="0" normalizeH="0" baseline="0" noProof="0">
                <a:ln>
                  <a:noFill/>
                </a:ln>
                <a:solidFill>
                  <a:prstClr val="black"/>
                </a:solidFill>
                <a:effectLst/>
                <a:uLnTx/>
                <a:uFillTx/>
                <a:latin typeface="+mj-lt"/>
                <a:ea typeface="+mj-ea"/>
                <a:cs typeface="+mj-cs"/>
              </a:rPr>
              <a:t>Rapid Evidence Review Paper</a:t>
            </a:r>
          </a:p>
        </p:txBody>
      </p:sp>
      <p:sp>
        <p:nvSpPr>
          <p:cNvPr id="7" name="TextBox 6">
            <a:extLst>
              <a:ext uri="{FF2B5EF4-FFF2-40B4-BE49-F238E27FC236}">
                <a16:creationId xmlns:a16="http://schemas.microsoft.com/office/drawing/2014/main" id="{4145691D-F927-C6ED-A283-D464CDA8A340}"/>
              </a:ext>
              <a:ext uri="{C183D7F6-B498-43B3-948B-1728B52AA6E4}">
                <adec:decorative xmlns:adec="http://schemas.microsoft.com/office/drawing/2017/decorative" val="0"/>
              </a:ext>
            </a:extLst>
          </p:cNvPr>
          <p:cNvSpPr txBox="1"/>
          <p:nvPr/>
        </p:nvSpPr>
        <p:spPr>
          <a:xfrm>
            <a:off x="654716" y="957101"/>
            <a:ext cx="7842513" cy="553997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Section </a:t>
            </a:r>
            <a:r>
              <a:rPr lang="en-GB" sz="2400">
                <a:solidFill>
                  <a:prstClr val="black"/>
                </a:solidFill>
                <a:latin typeface="Calibri" panose="020F0502020204030204"/>
              </a:rPr>
              <a:t>three</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 of the </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hlinkClick r:id="rId3"/>
              </a:rPr>
              <a:t>Education Scotland Rapid Evidence Review </a:t>
            </a: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on creating effective processes and systems highlights that: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It is important to be clear which data to gather, how this collected and by whom.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Data must be accurate, and procedures should be built in to allow data to be regularly checked and updated.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Consideration must be given to how data collection or the ‘data cycle’ fits into the improvement cycle.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400">
                <a:solidFill>
                  <a:prstClr val="black"/>
                </a:solidFill>
                <a:latin typeface="Calibri" panose="020F0502020204030204"/>
              </a:rPr>
              <a:t>Tracking systems should be intuitive and minimise workload, but sophisticated enough to allow educators to explore patterns, trends and understand needs. </a:t>
            </a: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3" name="Picture 2" descr="QR code">
            <a:extLst>
              <a:ext uri="{FF2B5EF4-FFF2-40B4-BE49-F238E27FC236}">
                <a16:creationId xmlns:a16="http://schemas.microsoft.com/office/drawing/2014/main" id="{427ADC8C-F04C-A9EE-58DE-4914FC5F99E9}"/>
              </a:ex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8976732" y="3872143"/>
            <a:ext cx="2771305" cy="2771305"/>
          </a:xfrm>
          <a:prstGeom prst="rect">
            <a:avLst/>
          </a:prstGeom>
          <a:ln>
            <a:solidFill>
              <a:schemeClr val="tx1"/>
            </a:solidFill>
          </a:ln>
        </p:spPr>
      </p:pic>
      <p:pic>
        <p:nvPicPr>
          <p:cNvPr id="5" name="Picture 4" descr="image of front page of Rapid Evidence Review">
            <a:extLst>
              <a:ext uri="{FF2B5EF4-FFF2-40B4-BE49-F238E27FC236}">
                <a16:creationId xmlns:a16="http://schemas.microsoft.com/office/drawing/2014/main" id="{CD82C8AE-44FD-40DA-0D64-F471236A01E5}"/>
              </a:ext>
              <a:ext uri="{C183D7F6-B498-43B3-948B-1728B52AA6E4}">
                <adec:decorative xmlns:adec="http://schemas.microsoft.com/office/drawing/2017/decorative" val="0"/>
              </a:ext>
            </a:extLst>
          </p:cNvPr>
          <p:cNvPicPr>
            <a:picLocks noChangeAspect="1"/>
          </p:cNvPicPr>
          <p:nvPr/>
        </p:nvPicPr>
        <p:blipFill>
          <a:blip r:embed="rId5"/>
          <a:stretch>
            <a:fillRect/>
          </a:stretch>
        </p:blipFill>
        <p:spPr>
          <a:xfrm>
            <a:off x="8976732" y="311743"/>
            <a:ext cx="2771305" cy="3366893"/>
          </a:xfrm>
          <a:prstGeom prst="rect">
            <a:avLst/>
          </a:prstGeom>
          <a:ln>
            <a:solidFill>
              <a:schemeClr val="tx1"/>
            </a:solidFill>
          </a:ln>
        </p:spPr>
      </p:pic>
    </p:spTree>
    <p:extLst>
      <p:ext uri="{BB962C8B-B14F-4D97-AF65-F5344CB8AC3E}">
        <p14:creationId xmlns:p14="http://schemas.microsoft.com/office/powerpoint/2010/main" val="2483683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01D265A-369C-55CE-29D3-C9E89A312D54}"/>
              </a:ext>
              <a:ext uri="{C183D7F6-B498-43B3-948B-1728B52AA6E4}">
                <adec:decorative xmlns:adec="http://schemas.microsoft.com/office/drawing/2017/decorative" val="0"/>
              </a:ext>
            </a:extLst>
          </p:cNvPr>
          <p:cNvSpPr>
            <a:spLocks noGrp="1"/>
          </p:cNvSpPr>
          <p:nvPr>
            <p:ph type="title"/>
          </p:nvPr>
        </p:nvSpPr>
        <p:spPr>
          <a:xfrm>
            <a:off x="606806" y="874639"/>
            <a:ext cx="10515600" cy="662782"/>
          </a:xfrm>
        </p:spPr>
        <p:txBody>
          <a:bodyPr anchor="t">
            <a:normAutofit/>
          </a:bodyPr>
          <a:lstStyle/>
          <a:p>
            <a:r>
              <a:rPr lang="en-GB" sz="4000" b="1">
                <a:solidFill>
                  <a:schemeClr val="tx1"/>
                </a:solidFill>
                <a:cs typeface="Arial"/>
              </a:rPr>
              <a:t>GTCS Standard for Middle Leadership </a:t>
            </a:r>
          </a:p>
        </p:txBody>
      </p:sp>
      <p:sp>
        <p:nvSpPr>
          <p:cNvPr id="6" name="TextBox 5">
            <a:extLst>
              <a:ext uri="{FF2B5EF4-FFF2-40B4-BE49-F238E27FC236}">
                <a16:creationId xmlns:a16="http://schemas.microsoft.com/office/drawing/2014/main" id="{7F82F09B-E377-EA6C-95AE-5971FA2621D3}"/>
              </a:ext>
              <a:ext uri="{C183D7F6-B498-43B3-948B-1728B52AA6E4}">
                <adec:decorative xmlns:adec="http://schemas.microsoft.com/office/drawing/2017/decorative" val="0"/>
              </a:ext>
            </a:extLst>
          </p:cNvPr>
          <p:cNvSpPr txBox="1"/>
          <p:nvPr/>
        </p:nvSpPr>
        <p:spPr>
          <a:xfrm>
            <a:off x="661492" y="1621289"/>
            <a:ext cx="10460914" cy="2308324"/>
          </a:xfrm>
          <a:prstGeom prst="rect">
            <a:avLst/>
          </a:prstGeom>
          <a:noFill/>
        </p:spPr>
        <p:txBody>
          <a:bodyPr wrap="square" lIns="91440" tIns="45720" rIns="91440" bIns="45720" rtlCol="0" anchor="t">
            <a:spAutoFit/>
          </a:bodyPr>
          <a:lstStyle/>
          <a:p>
            <a:pPr>
              <a:defRPr/>
            </a:pPr>
            <a:r>
              <a:rPr lang="en-GB" sz="2400">
                <a:ea typeface="+mn-lt"/>
                <a:cs typeface="+mn-lt"/>
              </a:rPr>
              <a:t>Self-evaluation</a:t>
            </a:r>
          </a:p>
          <a:p>
            <a:pPr>
              <a:defRPr/>
            </a:pPr>
            <a:endParaRPr lang="en-GB" sz="2400">
              <a:ea typeface="+mn-lt"/>
              <a:cs typeface="+mn-lt"/>
            </a:endParaRPr>
          </a:p>
          <a:p>
            <a:pPr marL="342900" indent="-342900">
              <a:buFont typeface="Arial"/>
              <a:buChar char="•"/>
              <a:defRPr/>
            </a:pPr>
            <a:r>
              <a:rPr lang="en-GB" sz="2400">
                <a:ea typeface="+mn-lt"/>
                <a:cs typeface="+mn-lt"/>
              </a:rPr>
              <a:t>3.4.4 undertake regular and systematic review of a range of processes which enable colleagues to contribute to the overall monitoring and review of change through the improvement planning cycle.</a:t>
            </a:r>
            <a:endParaRPr lang="en-GB">
              <a:ea typeface="Calibri" panose="020F0502020204030204"/>
              <a:cs typeface="Calibri" panose="020F0502020204030204"/>
            </a:endParaRPr>
          </a:p>
          <a:p>
            <a:pPr>
              <a:defRPr/>
            </a:pPr>
            <a:endParaRPr lang="en-GB" sz="2400">
              <a:solidFill>
                <a:prstClr val="black">
                  <a:lumMod val="65000"/>
                  <a:lumOff val="35000"/>
                </a:prstClr>
              </a:solidFill>
              <a:ea typeface="+mn-lt"/>
              <a:cs typeface="+mn-lt"/>
            </a:endParaRPr>
          </a:p>
        </p:txBody>
      </p:sp>
      <p:sp>
        <p:nvSpPr>
          <p:cNvPr id="3" name="TextBox 2">
            <a:extLst>
              <a:ext uri="{FF2B5EF4-FFF2-40B4-BE49-F238E27FC236}">
                <a16:creationId xmlns:a16="http://schemas.microsoft.com/office/drawing/2014/main" id="{CCCC605B-E0E9-E787-53CD-CF59BB7638B3}"/>
              </a:ext>
              <a:ext uri="{C183D7F6-B498-43B3-948B-1728B52AA6E4}">
                <adec:decorative xmlns:adec="http://schemas.microsoft.com/office/drawing/2017/decorative" val="0"/>
              </a:ext>
            </a:extLst>
          </p:cNvPr>
          <p:cNvSpPr txBox="1"/>
          <p:nvPr/>
        </p:nvSpPr>
        <p:spPr>
          <a:xfrm>
            <a:off x="7362486" y="5925768"/>
            <a:ext cx="6096000" cy="646331"/>
          </a:xfrm>
          <a:prstGeom prst="rect">
            <a:avLst/>
          </a:prstGeom>
          <a:noFill/>
        </p:spPr>
        <p:txBody>
          <a:bodyPr wrap="square" lIns="91440" tIns="45720" rIns="91440" bIns="45720" anchor="t">
            <a:spAutoFit/>
          </a:bodyPr>
          <a:lstStyle/>
          <a:p>
            <a:r>
              <a:rPr lang="en-GB">
                <a:hlinkClick r:id="rId3"/>
              </a:rPr>
              <a:t>Standard for Middle Leadership</a:t>
            </a:r>
            <a:endParaRPr lang="en-US"/>
          </a:p>
          <a:p>
            <a:endParaRPr lang="en-GB">
              <a:cs typeface="Calibri"/>
            </a:endParaRPr>
          </a:p>
        </p:txBody>
      </p:sp>
    </p:spTree>
    <p:extLst>
      <p:ext uri="{BB962C8B-B14F-4D97-AF65-F5344CB8AC3E}">
        <p14:creationId xmlns:p14="http://schemas.microsoft.com/office/powerpoint/2010/main" val="2375370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1baafe4-96f0-4067-a22a-53b3511ccc0d" xsi:nil="true"/>
    <lcf76f155ced4ddcb4097134ff3c332f xmlns="6cf05f93-2b4c-466a-a00d-dbce26ffc13a">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380A634611DB0488D930D67CFD6DE5C" ma:contentTypeVersion="11" ma:contentTypeDescription="Create a new document." ma:contentTypeScope="" ma:versionID="4cc9ecae02c53a8d75f30086091da25a">
  <xsd:schema xmlns:xsd="http://www.w3.org/2001/XMLSchema" xmlns:xs="http://www.w3.org/2001/XMLSchema" xmlns:p="http://schemas.microsoft.com/office/2006/metadata/properties" xmlns:ns2="6cf05f93-2b4c-466a-a00d-dbce26ffc13a" xmlns:ns3="81baafe4-96f0-4067-a22a-53b3511ccc0d" targetNamespace="http://schemas.microsoft.com/office/2006/metadata/properties" ma:root="true" ma:fieldsID="0f280448d1a0a297c9b9605bc694fa08" ns2:_="" ns3:_="">
    <xsd:import namespace="6cf05f93-2b4c-466a-a00d-dbce26ffc13a"/>
    <xsd:import namespace="81baafe4-96f0-4067-a22a-53b3511ccc0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f05f93-2b4c-466a-a00d-dbce26ffc1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baafe4-96f0-4067-a22a-53b3511ccc0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c49c566-f51b-4081-a211-ae3afc4e3141}" ma:internalName="TaxCatchAll" ma:showField="CatchAllData" ma:web="81baafe4-96f0-4067-a22a-53b3511ccc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FFF446-5354-475F-BAB5-C7F087574B9E}">
  <ds:schemaRefs>
    <ds:schemaRef ds:uri="http://purl.org/dc/elements/1.1/"/>
    <ds:schemaRef ds:uri="6cf05f93-2b4c-466a-a00d-dbce26ffc13a"/>
    <ds:schemaRef ds:uri="http://purl.org/dc/terms/"/>
    <ds:schemaRef ds:uri="http://schemas.microsoft.com/office/2006/documentManagement/types"/>
    <ds:schemaRef ds:uri="http://www.w3.org/XML/1998/namespace"/>
    <ds:schemaRef ds:uri="http://schemas.openxmlformats.org/package/2006/metadata/core-properties"/>
    <ds:schemaRef ds:uri="http://purl.org/dc/dcmitype/"/>
    <ds:schemaRef ds:uri="http://schemas.microsoft.com/office/infopath/2007/PartnerControls"/>
    <ds:schemaRef ds:uri="81baafe4-96f0-4067-a22a-53b3511ccc0d"/>
    <ds:schemaRef ds:uri="http://schemas.microsoft.com/office/2006/metadata/properties"/>
  </ds:schemaRefs>
</ds:datastoreItem>
</file>

<file path=customXml/itemProps2.xml><?xml version="1.0" encoding="utf-8"?>
<ds:datastoreItem xmlns:ds="http://schemas.openxmlformats.org/officeDocument/2006/customXml" ds:itemID="{4C2ED679-D727-445F-99CA-37A15BF720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f05f93-2b4c-466a-a00d-dbce26ffc13a"/>
    <ds:schemaRef ds:uri="81baafe4-96f0-4067-a22a-53b3511ccc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3CC6978-6479-4FA8-AFA5-A266938CFD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TotalTime>
  <Words>3634</Words>
  <Application>Microsoft Office PowerPoint</Application>
  <PresentationFormat>Widescreen</PresentationFormat>
  <Paragraphs>356</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Effective use of data</vt:lpstr>
      <vt:lpstr>The national model of professional learning</vt:lpstr>
      <vt:lpstr>Draft Group Agreement and Protocols</vt:lpstr>
      <vt:lpstr>Connector</vt:lpstr>
      <vt:lpstr>Aims</vt:lpstr>
      <vt:lpstr>Content coverage</vt:lpstr>
      <vt:lpstr>Re-cap</vt:lpstr>
      <vt:lpstr>Rapid Evidence Review Paper</vt:lpstr>
      <vt:lpstr>GTCS Standard for Middle Leadership </vt:lpstr>
      <vt:lpstr>GTCS Standard for Headship</vt:lpstr>
      <vt:lpstr>How good is our school? (4th Edition)</vt:lpstr>
      <vt:lpstr>What are data processes?</vt:lpstr>
      <vt:lpstr>What do we mean by data processes?</vt:lpstr>
      <vt:lpstr>LOVE THE PROCESS AND YOU’LL LOVE WHAT THE PROCESS PRODUCES                                     Jon Gordon</vt:lpstr>
      <vt:lpstr>Reflecting on data processes</vt:lpstr>
      <vt:lpstr>Developing effective data processes</vt:lpstr>
      <vt:lpstr>Developing effective data processes – part 2</vt:lpstr>
      <vt:lpstr>A BAD SYSTEM WILL BEAT A GOOD PERSON EVERY TIME                                W E Deming</vt:lpstr>
      <vt:lpstr>Data systems</vt:lpstr>
      <vt:lpstr>Data systems - part 2</vt:lpstr>
      <vt:lpstr>Effective tracking and monitoring systems </vt:lpstr>
      <vt:lpstr>Scenarios Activity</vt:lpstr>
      <vt:lpstr>Aims review</vt:lpstr>
      <vt:lpstr>Individual Reflection </vt:lpstr>
      <vt:lpstr>Feedback</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 Neill</dc:creator>
  <cp:lastModifiedBy>Elizabeth Sommerville</cp:lastModifiedBy>
  <cp:revision>44</cp:revision>
  <dcterms:created xsi:type="dcterms:W3CDTF">2024-04-02T09:25:48Z</dcterms:created>
  <dcterms:modified xsi:type="dcterms:W3CDTF">2024-04-30T19:50:54Z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0x0101001380A634611DB0488D930D67CFD6DE5C</vt:lpwstr>
  </property>
  <property fmtid="{D5CDD505-2E9C-101B-9397-08002B2CF9AE}" pid="3" name="MediaServiceImageTags">
    <vt:lpwstr/>
  </property>
</Properties>
</file>