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4"/>
  </p:notesMasterIdLst>
  <p:sldIdLst>
    <p:sldId id="256" r:id="rId5"/>
    <p:sldId id="263" r:id="rId6"/>
    <p:sldId id="257" r:id="rId7"/>
    <p:sldId id="258" r:id="rId8"/>
    <p:sldId id="259" r:id="rId9"/>
    <p:sldId id="261" r:id="rId10"/>
    <p:sldId id="260" r:id="rId11"/>
    <p:sldId id="264"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8D2DC3-880E-4597-94A7-0F414B1641F8}" v="20" dt="2023-08-21T11:00:55.3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78863" autoAdjust="0"/>
  </p:normalViewPr>
  <p:slideViewPr>
    <p:cSldViewPr>
      <p:cViewPr varScale="1">
        <p:scale>
          <a:sx n="49" d="100"/>
          <a:sy n="49" d="100"/>
        </p:scale>
        <p:origin x="1788"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arshall" userId="b84a0c7b-3e6a-4c99-bfcd-525252d41c19" providerId="ADAL" clId="{638D2DC3-880E-4597-94A7-0F414B1641F8}"/>
    <pc:docChg chg="undo custSel addSld modSld sldOrd modMainMaster">
      <pc:chgData name="Laura Marshall" userId="b84a0c7b-3e6a-4c99-bfcd-525252d41c19" providerId="ADAL" clId="{638D2DC3-880E-4597-94A7-0F414B1641F8}" dt="2023-08-21T11:00:52.556" v="346" actId="207"/>
      <pc:docMkLst>
        <pc:docMk/>
      </pc:docMkLst>
      <pc:sldChg chg="setBg modNotesTx">
        <pc:chgData name="Laura Marshall" userId="b84a0c7b-3e6a-4c99-bfcd-525252d41c19" providerId="ADAL" clId="{638D2DC3-880E-4597-94A7-0F414B1641F8}" dt="2023-08-17T16:15:58.226" v="25" actId="20577"/>
        <pc:sldMkLst>
          <pc:docMk/>
          <pc:sldMk cId="381474469" sldId="256"/>
        </pc:sldMkLst>
      </pc:sldChg>
      <pc:sldChg chg="modSp mod modNotesTx">
        <pc:chgData name="Laura Marshall" userId="b84a0c7b-3e6a-4c99-bfcd-525252d41c19" providerId="ADAL" clId="{638D2DC3-880E-4597-94A7-0F414B1641F8}" dt="2023-08-17T16:21:24.787" v="73" actId="1076"/>
        <pc:sldMkLst>
          <pc:docMk/>
          <pc:sldMk cId="3544941085" sldId="257"/>
        </pc:sldMkLst>
        <pc:spChg chg="mod">
          <ac:chgData name="Laura Marshall" userId="b84a0c7b-3e6a-4c99-bfcd-525252d41c19" providerId="ADAL" clId="{638D2DC3-880E-4597-94A7-0F414B1641F8}" dt="2023-08-17T16:21:24.787" v="73" actId="1076"/>
          <ac:spMkLst>
            <pc:docMk/>
            <pc:sldMk cId="3544941085" sldId="257"/>
            <ac:spMk id="6" creationId="{00000000-0000-0000-0000-000000000000}"/>
          </ac:spMkLst>
        </pc:spChg>
      </pc:sldChg>
      <pc:sldChg chg="ord modNotesTx">
        <pc:chgData name="Laura Marshall" userId="b84a0c7b-3e6a-4c99-bfcd-525252d41c19" providerId="ADAL" clId="{638D2DC3-880E-4597-94A7-0F414B1641F8}" dt="2023-08-21T10:53:58.316" v="330"/>
        <pc:sldMkLst>
          <pc:docMk/>
          <pc:sldMk cId="693557712" sldId="258"/>
        </pc:sldMkLst>
      </pc:sldChg>
      <pc:sldChg chg="modSp mod modNotesTx">
        <pc:chgData name="Laura Marshall" userId="b84a0c7b-3e6a-4c99-bfcd-525252d41c19" providerId="ADAL" clId="{638D2DC3-880E-4597-94A7-0F414B1641F8}" dt="2023-08-17T16:15:44.702" v="22" actId="20577"/>
        <pc:sldMkLst>
          <pc:docMk/>
          <pc:sldMk cId="2290805589" sldId="259"/>
        </pc:sldMkLst>
        <pc:spChg chg="mod">
          <ac:chgData name="Laura Marshall" userId="b84a0c7b-3e6a-4c99-bfcd-525252d41c19" providerId="ADAL" clId="{638D2DC3-880E-4597-94A7-0F414B1641F8}" dt="2023-08-17T16:14:28.012" v="7" actId="2711"/>
          <ac:spMkLst>
            <pc:docMk/>
            <pc:sldMk cId="2290805589" sldId="259"/>
            <ac:spMk id="4" creationId="{00000000-0000-0000-0000-000000000000}"/>
          </ac:spMkLst>
        </pc:spChg>
        <pc:spChg chg="mod">
          <ac:chgData name="Laura Marshall" userId="b84a0c7b-3e6a-4c99-bfcd-525252d41c19" providerId="ADAL" clId="{638D2DC3-880E-4597-94A7-0F414B1641F8}" dt="2023-08-17T16:15:01.101" v="18" actId="14100"/>
          <ac:spMkLst>
            <pc:docMk/>
            <pc:sldMk cId="2290805589" sldId="259"/>
            <ac:spMk id="5" creationId="{00000000-0000-0000-0000-000000000000}"/>
          </ac:spMkLst>
        </pc:spChg>
      </pc:sldChg>
      <pc:sldChg chg="modSp modAnim modNotesTx">
        <pc:chgData name="Laura Marshall" userId="b84a0c7b-3e6a-4c99-bfcd-525252d41c19" providerId="ADAL" clId="{638D2DC3-880E-4597-94A7-0F414B1641F8}" dt="2023-08-21T11:00:25.006" v="342" actId="207"/>
        <pc:sldMkLst>
          <pc:docMk/>
          <pc:sldMk cId="3114340089" sldId="260"/>
        </pc:sldMkLst>
        <pc:spChg chg="mod">
          <ac:chgData name="Laura Marshall" userId="b84a0c7b-3e6a-4c99-bfcd-525252d41c19" providerId="ADAL" clId="{638D2DC3-880E-4597-94A7-0F414B1641F8}" dt="2023-08-21T11:00:21.269" v="341" actId="207"/>
          <ac:spMkLst>
            <pc:docMk/>
            <pc:sldMk cId="3114340089" sldId="260"/>
            <ac:spMk id="7" creationId="{00000000-0000-0000-0000-000000000000}"/>
          </ac:spMkLst>
        </pc:spChg>
        <pc:spChg chg="mod">
          <ac:chgData name="Laura Marshall" userId="b84a0c7b-3e6a-4c99-bfcd-525252d41c19" providerId="ADAL" clId="{638D2DC3-880E-4597-94A7-0F414B1641F8}" dt="2023-08-21T11:00:25.006" v="342" actId="207"/>
          <ac:spMkLst>
            <pc:docMk/>
            <pc:sldMk cId="3114340089" sldId="260"/>
            <ac:spMk id="8" creationId="{00000000-0000-0000-0000-000000000000}"/>
          </ac:spMkLst>
        </pc:spChg>
      </pc:sldChg>
      <pc:sldChg chg="modNotesTx">
        <pc:chgData name="Laura Marshall" userId="b84a0c7b-3e6a-4c99-bfcd-525252d41c19" providerId="ADAL" clId="{638D2DC3-880E-4597-94A7-0F414B1641F8}" dt="2023-08-17T16:15:41.910" v="21" actId="20577"/>
        <pc:sldMkLst>
          <pc:docMk/>
          <pc:sldMk cId="1120854388" sldId="261"/>
        </pc:sldMkLst>
      </pc:sldChg>
      <pc:sldChg chg="modSp mod modNotesTx">
        <pc:chgData name="Laura Marshall" userId="b84a0c7b-3e6a-4c99-bfcd-525252d41c19" providerId="ADAL" clId="{638D2DC3-880E-4597-94A7-0F414B1641F8}" dt="2023-08-21T11:00:49.296" v="345" actId="207"/>
        <pc:sldMkLst>
          <pc:docMk/>
          <pc:sldMk cId="4170260745" sldId="262"/>
        </pc:sldMkLst>
        <pc:spChg chg="mod">
          <ac:chgData name="Laura Marshall" userId="b84a0c7b-3e6a-4c99-bfcd-525252d41c19" providerId="ADAL" clId="{638D2DC3-880E-4597-94A7-0F414B1641F8}" dt="2023-08-21T11:00:49.296" v="345" actId="207"/>
          <ac:spMkLst>
            <pc:docMk/>
            <pc:sldMk cId="4170260745" sldId="262"/>
            <ac:spMk id="6" creationId="{00000000-0000-0000-0000-000000000000}"/>
          </ac:spMkLst>
        </pc:spChg>
      </pc:sldChg>
      <pc:sldChg chg="addSp modSp new mod">
        <pc:chgData name="Laura Marshall" userId="b84a0c7b-3e6a-4c99-bfcd-525252d41c19" providerId="ADAL" clId="{638D2DC3-880E-4597-94A7-0F414B1641F8}" dt="2023-08-17T16:24:24.359" v="144" actId="12"/>
        <pc:sldMkLst>
          <pc:docMk/>
          <pc:sldMk cId="3405136582" sldId="263"/>
        </pc:sldMkLst>
        <pc:spChg chg="add mod">
          <ac:chgData name="Laura Marshall" userId="b84a0c7b-3e6a-4c99-bfcd-525252d41c19" providerId="ADAL" clId="{638D2DC3-880E-4597-94A7-0F414B1641F8}" dt="2023-08-17T16:22:07.472" v="133" actId="1076"/>
          <ac:spMkLst>
            <pc:docMk/>
            <pc:sldMk cId="3405136582" sldId="263"/>
            <ac:spMk id="2" creationId="{13744D78-0329-3019-1241-40A4C9B37147}"/>
          </ac:spMkLst>
        </pc:spChg>
        <pc:spChg chg="add mod">
          <ac:chgData name="Laura Marshall" userId="b84a0c7b-3e6a-4c99-bfcd-525252d41c19" providerId="ADAL" clId="{638D2DC3-880E-4597-94A7-0F414B1641F8}" dt="2023-08-17T16:22:12.079" v="134" actId="1076"/>
          <ac:spMkLst>
            <pc:docMk/>
            <pc:sldMk cId="3405136582" sldId="263"/>
            <ac:spMk id="3" creationId="{36339A27-5CA7-DF62-DAA4-FF82E59FB3A6}"/>
          </ac:spMkLst>
        </pc:spChg>
        <pc:spChg chg="add mod">
          <ac:chgData name="Laura Marshall" userId="b84a0c7b-3e6a-4c99-bfcd-525252d41c19" providerId="ADAL" clId="{638D2DC3-880E-4597-94A7-0F414B1641F8}" dt="2023-08-17T16:22:16.369" v="135" actId="1076"/>
          <ac:spMkLst>
            <pc:docMk/>
            <pc:sldMk cId="3405136582" sldId="263"/>
            <ac:spMk id="4" creationId="{2C080C65-C27F-2B0B-9976-9F2E22E05056}"/>
          </ac:spMkLst>
        </pc:spChg>
        <pc:spChg chg="add mod">
          <ac:chgData name="Laura Marshall" userId="b84a0c7b-3e6a-4c99-bfcd-525252d41c19" providerId="ADAL" clId="{638D2DC3-880E-4597-94A7-0F414B1641F8}" dt="2023-08-17T16:24:24.359" v="144" actId="12"/>
          <ac:spMkLst>
            <pc:docMk/>
            <pc:sldMk cId="3405136582" sldId="263"/>
            <ac:spMk id="6" creationId="{D39865AD-8303-220F-8143-1DA2CA7E562B}"/>
          </ac:spMkLst>
        </pc:spChg>
      </pc:sldChg>
      <pc:sldChg chg="addSp modSp new mod">
        <pc:chgData name="Laura Marshall" userId="b84a0c7b-3e6a-4c99-bfcd-525252d41c19" providerId="ADAL" clId="{638D2DC3-880E-4597-94A7-0F414B1641F8}" dt="2023-08-21T11:00:52.556" v="346" actId="207"/>
        <pc:sldMkLst>
          <pc:docMk/>
          <pc:sldMk cId="3704326121" sldId="264"/>
        </pc:sldMkLst>
        <pc:spChg chg="add mod">
          <ac:chgData name="Laura Marshall" userId="b84a0c7b-3e6a-4c99-bfcd-525252d41c19" providerId="ADAL" clId="{638D2DC3-880E-4597-94A7-0F414B1641F8}" dt="2023-08-21T11:00:52.556" v="346" actId="207"/>
          <ac:spMkLst>
            <pc:docMk/>
            <pc:sldMk cId="3704326121" sldId="264"/>
            <ac:spMk id="3" creationId="{05A9C311-473C-6F80-4EF3-75C7FDFDED3F}"/>
          </ac:spMkLst>
        </pc:spChg>
        <pc:spChg chg="add mod">
          <ac:chgData name="Laura Marshall" userId="b84a0c7b-3e6a-4c99-bfcd-525252d41c19" providerId="ADAL" clId="{638D2DC3-880E-4597-94A7-0F414B1641F8}" dt="2023-08-17T17:29:38.790" v="326" actId="20577"/>
          <ac:spMkLst>
            <pc:docMk/>
            <pc:sldMk cId="3704326121" sldId="264"/>
            <ac:spMk id="4" creationId="{55056467-E77C-C6F1-01A6-5329EADBE83A}"/>
          </ac:spMkLst>
        </pc:spChg>
      </pc:sldChg>
      <pc:sldMasterChg chg="setBg modSldLayout">
        <pc:chgData name="Laura Marshall" userId="b84a0c7b-3e6a-4c99-bfcd-525252d41c19" providerId="ADAL" clId="{638D2DC3-880E-4597-94A7-0F414B1641F8}" dt="2023-08-17T16:13:27.379" v="1"/>
        <pc:sldMasterMkLst>
          <pc:docMk/>
          <pc:sldMasterMk cId="2059318400" sldId="2147483684"/>
        </pc:sldMasterMkLst>
        <pc:sldLayoutChg chg="setBg">
          <pc:chgData name="Laura Marshall" userId="b84a0c7b-3e6a-4c99-bfcd-525252d41c19" providerId="ADAL" clId="{638D2DC3-880E-4597-94A7-0F414B1641F8}" dt="2023-08-17T16:13:27.379" v="1"/>
          <pc:sldLayoutMkLst>
            <pc:docMk/>
            <pc:sldMasterMk cId="2059318400" sldId="2147483684"/>
            <pc:sldLayoutMk cId="3374376056" sldId="2147483685"/>
          </pc:sldLayoutMkLst>
        </pc:sldLayoutChg>
        <pc:sldLayoutChg chg="setBg">
          <pc:chgData name="Laura Marshall" userId="b84a0c7b-3e6a-4c99-bfcd-525252d41c19" providerId="ADAL" clId="{638D2DC3-880E-4597-94A7-0F414B1641F8}" dt="2023-08-17T16:13:27.379" v="1"/>
          <pc:sldLayoutMkLst>
            <pc:docMk/>
            <pc:sldMasterMk cId="2059318400" sldId="2147483684"/>
            <pc:sldLayoutMk cId="176154207" sldId="2147483686"/>
          </pc:sldLayoutMkLst>
        </pc:sldLayoutChg>
        <pc:sldLayoutChg chg="setBg">
          <pc:chgData name="Laura Marshall" userId="b84a0c7b-3e6a-4c99-bfcd-525252d41c19" providerId="ADAL" clId="{638D2DC3-880E-4597-94A7-0F414B1641F8}" dt="2023-08-17T16:13:27.379" v="1"/>
          <pc:sldLayoutMkLst>
            <pc:docMk/>
            <pc:sldMasterMk cId="2059318400" sldId="2147483684"/>
            <pc:sldLayoutMk cId="3967639830" sldId="2147483687"/>
          </pc:sldLayoutMkLst>
        </pc:sldLayoutChg>
        <pc:sldLayoutChg chg="setBg">
          <pc:chgData name="Laura Marshall" userId="b84a0c7b-3e6a-4c99-bfcd-525252d41c19" providerId="ADAL" clId="{638D2DC3-880E-4597-94A7-0F414B1641F8}" dt="2023-08-17T16:13:27.379" v="1"/>
          <pc:sldLayoutMkLst>
            <pc:docMk/>
            <pc:sldMasterMk cId="2059318400" sldId="2147483684"/>
            <pc:sldLayoutMk cId="386383513" sldId="2147483688"/>
          </pc:sldLayoutMkLst>
        </pc:sldLayoutChg>
        <pc:sldLayoutChg chg="setBg">
          <pc:chgData name="Laura Marshall" userId="b84a0c7b-3e6a-4c99-bfcd-525252d41c19" providerId="ADAL" clId="{638D2DC3-880E-4597-94A7-0F414B1641F8}" dt="2023-08-17T16:13:27.379" v="1"/>
          <pc:sldLayoutMkLst>
            <pc:docMk/>
            <pc:sldMasterMk cId="2059318400" sldId="2147483684"/>
            <pc:sldLayoutMk cId="1290178869" sldId="2147483689"/>
          </pc:sldLayoutMkLst>
        </pc:sldLayoutChg>
        <pc:sldLayoutChg chg="setBg">
          <pc:chgData name="Laura Marshall" userId="b84a0c7b-3e6a-4c99-bfcd-525252d41c19" providerId="ADAL" clId="{638D2DC3-880E-4597-94A7-0F414B1641F8}" dt="2023-08-17T16:13:27.379" v="1"/>
          <pc:sldLayoutMkLst>
            <pc:docMk/>
            <pc:sldMasterMk cId="2059318400" sldId="2147483684"/>
            <pc:sldLayoutMk cId="2590062323" sldId="2147483690"/>
          </pc:sldLayoutMkLst>
        </pc:sldLayoutChg>
        <pc:sldLayoutChg chg="setBg">
          <pc:chgData name="Laura Marshall" userId="b84a0c7b-3e6a-4c99-bfcd-525252d41c19" providerId="ADAL" clId="{638D2DC3-880E-4597-94A7-0F414B1641F8}" dt="2023-08-17T16:13:27.379" v="1"/>
          <pc:sldLayoutMkLst>
            <pc:docMk/>
            <pc:sldMasterMk cId="2059318400" sldId="2147483684"/>
            <pc:sldLayoutMk cId="2069801692" sldId="2147483691"/>
          </pc:sldLayoutMkLst>
        </pc:sldLayoutChg>
        <pc:sldLayoutChg chg="setBg">
          <pc:chgData name="Laura Marshall" userId="b84a0c7b-3e6a-4c99-bfcd-525252d41c19" providerId="ADAL" clId="{638D2DC3-880E-4597-94A7-0F414B1641F8}" dt="2023-08-17T16:13:27.379" v="1"/>
          <pc:sldLayoutMkLst>
            <pc:docMk/>
            <pc:sldMasterMk cId="2059318400" sldId="2147483684"/>
            <pc:sldLayoutMk cId="3739755413" sldId="2147483692"/>
          </pc:sldLayoutMkLst>
        </pc:sldLayoutChg>
        <pc:sldLayoutChg chg="setBg">
          <pc:chgData name="Laura Marshall" userId="b84a0c7b-3e6a-4c99-bfcd-525252d41c19" providerId="ADAL" clId="{638D2DC3-880E-4597-94A7-0F414B1641F8}" dt="2023-08-17T16:13:27.379" v="1"/>
          <pc:sldLayoutMkLst>
            <pc:docMk/>
            <pc:sldMasterMk cId="2059318400" sldId="2147483684"/>
            <pc:sldLayoutMk cId="2931218097" sldId="2147483693"/>
          </pc:sldLayoutMkLst>
        </pc:sldLayoutChg>
        <pc:sldLayoutChg chg="setBg">
          <pc:chgData name="Laura Marshall" userId="b84a0c7b-3e6a-4c99-bfcd-525252d41c19" providerId="ADAL" clId="{638D2DC3-880E-4597-94A7-0F414B1641F8}" dt="2023-08-17T16:13:27.379" v="1"/>
          <pc:sldLayoutMkLst>
            <pc:docMk/>
            <pc:sldMasterMk cId="2059318400" sldId="2147483684"/>
            <pc:sldLayoutMk cId="3648145583" sldId="2147483694"/>
          </pc:sldLayoutMkLst>
        </pc:sldLayoutChg>
        <pc:sldLayoutChg chg="setBg">
          <pc:chgData name="Laura Marshall" userId="b84a0c7b-3e6a-4c99-bfcd-525252d41c19" providerId="ADAL" clId="{638D2DC3-880E-4597-94A7-0F414B1641F8}" dt="2023-08-17T16:13:27.379" v="1"/>
          <pc:sldLayoutMkLst>
            <pc:docMk/>
            <pc:sldMasterMk cId="2059318400" sldId="2147483684"/>
            <pc:sldLayoutMk cId="855933358" sldId="2147483695"/>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A00085-7618-42FB-8C97-D2DF682E905E}" type="datetimeFigureOut">
              <a:rPr lang="en-GB" smtClean="0"/>
              <a:t>21/08/2023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733426-532D-4940-9CD9-237E461235AD}" type="slidenum">
              <a:rPr lang="en-GB" smtClean="0"/>
              <a:t>‹#›</a:t>
            </a:fld>
            <a:endParaRPr lang="en-GB"/>
          </a:p>
        </p:txBody>
      </p:sp>
    </p:spTree>
    <p:extLst>
      <p:ext uri="{BB962C8B-B14F-4D97-AF65-F5344CB8AC3E}">
        <p14:creationId xmlns:p14="http://schemas.microsoft.com/office/powerpoint/2010/main" val="3839360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1</a:t>
            </a:fld>
            <a:endParaRPr lang="en-GB"/>
          </a:p>
        </p:txBody>
      </p:sp>
    </p:spTree>
    <p:extLst>
      <p:ext uri="{BB962C8B-B14F-4D97-AF65-F5344CB8AC3E}">
        <p14:creationId xmlns:p14="http://schemas.microsoft.com/office/powerpoint/2010/main" val="1312714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3</a:t>
            </a:fld>
            <a:endParaRPr lang="en-GB"/>
          </a:p>
        </p:txBody>
      </p:sp>
    </p:spTree>
    <p:extLst>
      <p:ext uri="{BB962C8B-B14F-4D97-AF65-F5344CB8AC3E}">
        <p14:creationId xmlns:p14="http://schemas.microsoft.com/office/powerpoint/2010/main" val="1312714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4</a:t>
            </a:fld>
            <a:endParaRPr lang="en-GB"/>
          </a:p>
        </p:txBody>
      </p:sp>
    </p:spTree>
    <p:extLst>
      <p:ext uri="{BB962C8B-B14F-4D97-AF65-F5344CB8AC3E}">
        <p14:creationId xmlns:p14="http://schemas.microsoft.com/office/powerpoint/2010/main" val="1312714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5</a:t>
            </a:fld>
            <a:endParaRPr lang="en-GB"/>
          </a:p>
        </p:txBody>
      </p:sp>
    </p:spTree>
    <p:extLst>
      <p:ext uri="{BB962C8B-B14F-4D97-AF65-F5344CB8AC3E}">
        <p14:creationId xmlns:p14="http://schemas.microsoft.com/office/powerpoint/2010/main" val="1312714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6</a:t>
            </a:fld>
            <a:endParaRPr lang="en-GB"/>
          </a:p>
        </p:txBody>
      </p:sp>
    </p:spTree>
    <p:extLst>
      <p:ext uri="{BB962C8B-B14F-4D97-AF65-F5344CB8AC3E}">
        <p14:creationId xmlns:p14="http://schemas.microsoft.com/office/powerpoint/2010/main" val="1312714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7</a:t>
            </a:fld>
            <a:endParaRPr lang="en-GB"/>
          </a:p>
        </p:txBody>
      </p:sp>
    </p:spTree>
    <p:extLst>
      <p:ext uri="{BB962C8B-B14F-4D97-AF65-F5344CB8AC3E}">
        <p14:creationId xmlns:p14="http://schemas.microsoft.com/office/powerpoint/2010/main" val="1312714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9</a:t>
            </a:fld>
            <a:endParaRPr lang="en-GB"/>
          </a:p>
        </p:txBody>
      </p:sp>
    </p:spTree>
    <p:extLst>
      <p:ext uri="{BB962C8B-B14F-4D97-AF65-F5344CB8AC3E}">
        <p14:creationId xmlns:p14="http://schemas.microsoft.com/office/powerpoint/2010/main" val="34397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94A4EFD-FBBC-414D-878C-AD61C7B80B09}" type="datetimeFigureOut">
              <a:rPr lang="en-GB" smtClean="0"/>
              <a:t>21/08/2023</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374376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94A4EFD-FBBC-414D-878C-AD61C7B80B09}" type="datetimeFigureOut">
              <a:rPr lang="en-GB" smtClean="0"/>
              <a:t>21/08/2023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B88AA7-7585-4583-81F9-03994D289C16}" type="slidenum">
              <a:rPr lang="en-GB" smtClean="0"/>
              <a:t>‹#›</a:t>
            </a:fld>
            <a:endParaRPr lang="en-GB"/>
          </a:p>
        </p:txBody>
      </p:sp>
    </p:spTree>
    <p:extLst>
      <p:ext uri="{BB962C8B-B14F-4D97-AF65-F5344CB8AC3E}">
        <p14:creationId xmlns:p14="http://schemas.microsoft.com/office/powerpoint/2010/main" val="364814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94A4EFD-FBBC-414D-878C-AD61C7B80B09}" type="datetimeFigureOut">
              <a:rPr lang="en-GB" smtClean="0"/>
              <a:t>21/08/2023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B88AA7-7585-4583-81F9-03994D289C16}" type="slidenum">
              <a:rPr lang="en-GB" smtClean="0"/>
              <a:t>‹#›</a:t>
            </a:fld>
            <a:endParaRPr lang="en-GB"/>
          </a:p>
        </p:txBody>
      </p:sp>
    </p:spTree>
    <p:extLst>
      <p:ext uri="{BB962C8B-B14F-4D97-AF65-F5344CB8AC3E}">
        <p14:creationId xmlns:p14="http://schemas.microsoft.com/office/powerpoint/2010/main" val="855933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94A4EFD-FBBC-414D-878C-AD61C7B80B09}" type="datetimeFigureOut">
              <a:rPr lang="en-GB" smtClean="0"/>
              <a:t>21/08/2023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B88AA7-7585-4583-81F9-03994D289C16}" type="slidenum">
              <a:rPr lang="en-GB" smtClean="0"/>
              <a:t>‹#›</a:t>
            </a:fld>
            <a:endParaRPr lang="en-GB"/>
          </a:p>
        </p:txBody>
      </p:sp>
    </p:spTree>
    <p:extLst>
      <p:ext uri="{BB962C8B-B14F-4D97-AF65-F5344CB8AC3E}">
        <p14:creationId xmlns:p14="http://schemas.microsoft.com/office/powerpoint/2010/main" val="176154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4A4EFD-FBBC-414D-878C-AD61C7B80B09}" type="datetimeFigureOut">
              <a:rPr lang="en-GB" smtClean="0"/>
              <a:t>21/08/2023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B88AA7-7585-4583-81F9-03994D289C16}" type="slidenum">
              <a:rPr lang="en-GB" smtClean="0"/>
              <a:t>‹#›</a:t>
            </a:fld>
            <a:endParaRPr lang="en-GB"/>
          </a:p>
        </p:txBody>
      </p:sp>
    </p:spTree>
    <p:extLst>
      <p:ext uri="{BB962C8B-B14F-4D97-AF65-F5344CB8AC3E}">
        <p14:creationId xmlns:p14="http://schemas.microsoft.com/office/powerpoint/2010/main" val="3967639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94A4EFD-FBBC-414D-878C-AD61C7B80B09}" type="datetimeFigureOut">
              <a:rPr lang="en-GB" smtClean="0"/>
              <a:t>21/08/2023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B88AA7-7585-4583-81F9-03994D289C16}" type="slidenum">
              <a:rPr lang="en-GB" smtClean="0"/>
              <a:t>‹#›</a:t>
            </a:fld>
            <a:endParaRPr lang="en-GB"/>
          </a:p>
        </p:txBody>
      </p:sp>
    </p:spTree>
    <p:extLst>
      <p:ext uri="{BB962C8B-B14F-4D97-AF65-F5344CB8AC3E}">
        <p14:creationId xmlns:p14="http://schemas.microsoft.com/office/powerpoint/2010/main" val="386383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94A4EFD-FBBC-414D-878C-AD61C7B80B09}" type="datetimeFigureOut">
              <a:rPr lang="en-GB" smtClean="0"/>
              <a:t>21/08/2023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B88AA7-7585-4583-81F9-03994D289C16}" type="slidenum">
              <a:rPr lang="en-GB" smtClean="0"/>
              <a:t>‹#›</a:t>
            </a:fld>
            <a:endParaRPr lang="en-GB"/>
          </a:p>
        </p:txBody>
      </p:sp>
    </p:spTree>
    <p:extLst>
      <p:ext uri="{BB962C8B-B14F-4D97-AF65-F5344CB8AC3E}">
        <p14:creationId xmlns:p14="http://schemas.microsoft.com/office/powerpoint/2010/main" val="1290178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94A4EFD-FBBC-414D-878C-AD61C7B80B09}" type="datetimeFigureOut">
              <a:rPr lang="en-GB" smtClean="0"/>
              <a:t>21/08/2023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B88AA7-7585-4583-81F9-03994D289C16}" type="slidenum">
              <a:rPr lang="en-GB" smtClean="0"/>
              <a:t>‹#›</a:t>
            </a:fld>
            <a:endParaRPr lang="en-GB"/>
          </a:p>
        </p:txBody>
      </p:sp>
    </p:spTree>
    <p:extLst>
      <p:ext uri="{BB962C8B-B14F-4D97-AF65-F5344CB8AC3E}">
        <p14:creationId xmlns:p14="http://schemas.microsoft.com/office/powerpoint/2010/main" val="2590062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4A4EFD-FBBC-414D-878C-AD61C7B80B09}" type="datetimeFigureOut">
              <a:rPr lang="en-GB" smtClean="0"/>
              <a:t>21/08/2023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1B88AA7-7585-4583-81F9-03994D289C16}" type="slidenum">
              <a:rPr lang="en-GB" smtClean="0"/>
              <a:t>‹#›</a:t>
            </a:fld>
            <a:endParaRPr lang="en-GB"/>
          </a:p>
        </p:txBody>
      </p:sp>
    </p:spTree>
    <p:extLst>
      <p:ext uri="{BB962C8B-B14F-4D97-AF65-F5344CB8AC3E}">
        <p14:creationId xmlns:p14="http://schemas.microsoft.com/office/powerpoint/2010/main" val="206980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94A4EFD-FBBC-414D-878C-AD61C7B80B09}" type="datetimeFigureOut">
              <a:rPr lang="en-GB" smtClean="0"/>
              <a:t>21/08/2023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B88AA7-7585-4583-81F9-03994D289C16}" type="slidenum">
              <a:rPr lang="en-GB" smtClean="0"/>
              <a:t>‹#›</a:t>
            </a:fld>
            <a:endParaRPr lang="en-GB"/>
          </a:p>
        </p:txBody>
      </p:sp>
    </p:spTree>
    <p:extLst>
      <p:ext uri="{BB962C8B-B14F-4D97-AF65-F5344CB8AC3E}">
        <p14:creationId xmlns:p14="http://schemas.microsoft.com/office/powerpoint/2010/main" val="3739755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94A4EFD-FBBC-414D-878C-AD61C7B80B09}" type="datetimeFigureOut">
              <a:rPr lang="en-GB" smtClean="0"/>
              <a:t>21/08/2023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B88AA7-7585-4583-81F9-03994D289C16}" type="slidenum">
              <a:rPr lang="en-GB" smtClean="0"/>
              <a:t>‹#›</a:t>
            </a:fld>
            <a:endParaRPr lang="en-GB"/>
          </a:p>
        </p:txBody>
      </p:sp>
    </p:spTree>
    <p:extLst>
      <p:ext uri="{BB962C8B-B14F-4D97-AF65-F5344CB8AC3E}">
        <p14:creationId xmlns:p14="http://schemas.microsoft.com/office/powerpoint/2010/main" val="2931218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94A4EFD-FBBC-414D-878C-AD61C7B80B09}" type="datetimeFigureOut">
              <a:rPr lang="en-GB" smtClean="0"/>
              <a:t>21/08/2023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B88AA7-7585-4583-81F9-03994D289C16}" type="slidenum">
              <a:rPr lang="en-GB" smtClean="0"/>
              <a:t>‹#›</a:t>
            </a:fld>
            <a:endParaRPr lang="en-GB"/>
          </a:p>
        </p:txBody>
      </p:sp>
      <p:pic>
        <p:nvPicPr>
          <p:cNvPr id="9" name="Picture 8" descr="A group of people holding hands&#10;&#10;Description automatically generated">
            <a:extLst>
              <a:ext uri="{FF2B5EF4-FFF2-40B4-BE49-F238E27FC236}">
                <a16:creationId xmlns:a16="http://schemas.microsoft.com/office/drawing/2014/main" id="{CB24398E-24E5-4AAE-3CA2-9FAC8BC17886}"/>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359395" y="5589241"/>
            <a:ext cx="1498855" cy="1144824"/>
          </a:xfrm>
          <a:prstGeom prst="rect">
            <a:avLst/>
          </a:prstGeom>
        </p:spPr>
      </p:pic>
    </p:spTree>
    <p:extLst>
      <p:ext uri="{BB962C8B-B14F-4D97-AF65-F5344CB8AC3E}">
        <p14:creationId xmlns:p14="http://schemas.microsoft.com/office/powerpoint/2010/main" val="205931840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childline.org.uk/get-support/"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youngminds.org.uk/find-help/feelings-and-symptoms/bullying/" TargetMode="External"/><Relationship Id="rId4" Type="http://schemas.openxmlformats.org/officeDocument/2006/relationships/hyperlink" Target="https://respectme.org.uk/"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95536" y="1628800"/>
            <a:ext cx="8352928" cy="1631216"/>
          </a:xfrm>
          <a:prstGeom prst="rect">
            <a:avLst/>
          </a:prstGeom>
          <a:noFill/>
        </p:spPr>
        <p:txBody>
          <a:bodyPr wrap="square" rtlCol="0">
            <a:spAutoFit/>
          </a:bodyPr>
          <a:lstStyle/>
          <a:p>
            <a:pPr algn="ctr"/>
            <a:r>
              <a:rPr lang="en-GB" sz="10000" dirty="0">
                <a:solidFill>
                  <a:schemeClr val="accent1">
                    <a:lumMod val="50000"/>
                  </a:schemeClr>
                </a:solidFill>
                <a:latin typeface="Verdana" panose="020B0604030504040204" pitchFamily="34" charset="0"/>
                <a:ea typeface="Verdana" panose="020B0604030504040204" pitchFamily="34" charset="0"/>
              </a:rPr>
              <a:t>LEFT OUT</a:t>
            </a:r>
          </a:p>
        </p:txBody>
      </p:sp>
      <p:pic>
        <p:nvPicPr>
          <p:cNvPr id="3" name="Picture 2" descr="A group of people holding hands&#10;&#10;Description automatically generated">
            <a:extLst>
              <a:ext uri="{FF2B5EF4-FFF2-40B4-BE49-F238E27FC236}">
                <a16:creationId xmlns:a16="http://schemas.microsoft.com/office/drawing/2014/main" id="{969CDFD7-3DF1-49A8-3873-898A00B0C5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4760" y="4149079"/>
            <a:ext cx="2968839" cy="2267595"/>
          </a:xfrm>
          <a:prstGeom prst="rect">
            <a:avLst/>
          </a:prstGeom>
        </p:spPr>
      </p:pic>
    </p:spTree>
    <p:extLst>
      <p:ext uri="{BB962C8B-B14F-4D97-AF65-F5344CB8AC3E}">
        <p14:creationId xmlns:p14="http://schemas.microsoft.com/office/powerpoint/2010/main" val="381474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744D78-0329-3019-1241-40A4C9B37147}"/>
              </a:ext>
            </a:extLst>
          </p:cNvPr>
          <p:cNvSpPr txBox="1"/>
          <p:nvPr/>
        </p:nvSpPr>
        <p:spPr>
          <a:xfrm>
            <a:off x="395536" y="-110719"/>
            <a:ext cx="8352928" cy="1015663"/>
          </a:xfrm>
          <a:prstGeom prst="rect">
            <a:avLst/>
          </a:prstGeom>
          <a:noFill/>
        </p:spPr>
        <p:txBody>
          <a:bodyPr wrap="square" rtlCol="0">
            <a:spAutoFit/>
          </a:bodyPr>
          <a:lstStyle/>
          <a:p>
            <a:pPr algn="ctr"/>
            <a:r>
              <a:rPr lang="en-GB" sz="6000" dirty="0">
                <a:solidFill>
                  <a:schemeClr val="accent1">
                    <a:lumMod val="50000"/>
                  </a:schemeClr>
                </a:solidFill>
                <a:latin typeface="Verdana" panose="020B0604030504040204" pitchFamily="34" charset="0"/>
                <a:ea typeface="Verdana" panose="020B0604030504040204" pitchFamily="34" charset="0"/>
              </a:rPr>
              <a:t>Learning Intentions</a:t>
            </a:r>
          </a:p>
        </p:txBody>
      </p:sp>
      <p:sp>
        <p:nvSpPr>
          <p:cNvPr id="3" name="TextBox 2">
            <a:extLst>
              <a:ext uri="{FF2B5EF4-FFF2-40B4-BE49-F238E27FC236}">
                <a16:creationId xmlns:a16="http://schemas.microsoft.com/office/drawing/2014/main" id="{36339A27-5CA7-DF62-DAA4-FF82E59FB3A6}"/>
              </a:ext>
            </a:extLst>
          </p:cNvPr>
          <p:cNvSpPr txBox="1"/>
          <p:nvPr/>
        </p:nvSpPr>
        <p:spPr>
          <a:xfrm>
            <a:off x="287524" y="900958"/>
            <a:ext cx="8568952" cy="2428422"/>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en-GB" sz="2400" dirty="0">
                <a:solidFill>
                  <a:srgbClr val="262626"/>
                </a:solidFill>
                <a:effectLst/>
                <a:latin typeface="Verdana" panose="020B0604030504040204" pitchFamily="34" charset="0"/>
                <a:ea typeface="Verdana" panose="020B0604030504040204" pitchFamily="34" charset="0"/>
                <a:cs typeface="Times New Roman" panose="02020603050405020304" pitchFamily="18" charset="0"/>
              </a:rPr>
              <a:t>To explore the impact of </a:t>
            </a:r>
            <a:r>
              <a:rPr lang="en-GB" sz="2400" dirty="0">
                <a:solidFill>
                  <a:srgbClr val="262626"/>
                </a:solidFill>
                <a:effectLst/>
                <a:latin typeface="Verdana" panose="020B0604030504040204" pitchFamily="34" charset="0"/>
                <a:ea typeface="Verdana" panose="020B0604030504040204" pitchFamily="34" charset="0"/>
                <a:cs typeface="Calibri" panose="020F0502020204030204" pitchFamily="34" charset="0"/>
              </a:rPr>
              <a:t>being left out of things on purpose</a:t>
            </a:r>
            <a:endParaRPr lang="en-GB" sz="24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400" dirty="0">
                <a:solidFill>
                  <a:srgbClr val="262626"/>
                </a:solidFill>
                <a:effectLst/>
                <a:latin typeface="Verdana" panose="020B0604030504040204" pitchFamily="34" charset="0"/>
                <a:ea typeface="Verdana" panose="020B0604030504040204" pitchFamily="34" charset="0"/>
                <a:cs typeface="Calibri" panose="020F0502020204030204" pitchFamily="34" charset="0"/>
              </a:rPr>
              <a:t>To consider the harm this can cause to young people</a:t>
            </a:r>
            <a:endParaRPr lang="en-GB" sz="24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400" dirty="0">
                <a:solidFill>
                  <a:srgbClr val="262626"/>
                </a:solidFill>
                <a:effectLst/>
                <a:latin typeface="Verdana" panose="020B0604030504040204" pitchFamily="34" charset="0"/>
                <a:ea typeface="Verdana" panose="020B0604030504040204" pitchFamily="34" charset="0"/>
                <a:cs typeface="Calibri" panose="020F0502020204030204" pitchFamily="34" charset="0"/>
              </a:rPr>
              <a:t>To explore the ways in which bystanders can support others who are left out</a:t>
            </a:r>
            <a:endParaRPr lang="en-GB" sz="240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2C080C65-C27F-2B0B-9976-9F2E22E05056}"/>
              </a:ext>
            </a:extLst>
          </p:cNvPr>
          <p:cNvSpPr txBox="1"/>
          <p:nvPr/>
        </p:nvSpPr>
        <p:spPr>
          <a:xfrm>
            <a:off x="395536" y="3325394"/>
            <a:ext cx="8352928" cy="1015663"/>
          </a:xfrm>
          <a:prstGeom prst="rect">
            <a:avLst/>
          </a:prstGeom>
          <a:noFill/>
        </p:spPr>
        <p:txBody>
          <a:bodyPr wrap="square" rtlCol="0">
            <a:spAutoFit/>
          </a:bodyPr>
          <a:lstStyle/>
          <a:p>
            <a:pPr algn="ctr"/>
            <a:r>
              <a:rPr lang="en-GB" sz="6000" dirty="0">
                <a:solidFill>
                  <a:schemeClr val="accent1">
                    <a:lumMod val="50000"/>
                  </a:schemeClr>
                </a:solidFill>
                <a:latin typeface="Verdana" panose="020B0604030504040204" pitchFamily="34" charset="0"/>
                <a:ea typeface="Verdana" panose="020B0604030504040204" pitchFamily="34" charset="0"/>
              </a:rPr>
              <a:t>Success Criteria</a:t>
            </a:r>
          </a:p>
        </p:txBody>
      </p:sp>
      <p:sp>
        <p:nvSpPr>
          <p:cNvPr id="6" name="TextBox 5">
            <a:extLst>
              <a:ext uri="{FF2B5EF4-FFF2-40B4-BE49-F238E27FC236}">
                <a16:creationId xmlns:a16="http://schemas.microsoft.com/office/drawing/2014/main" id="{D39865AD-8303-220F-8143-1DA2CA7E562B}"/>
              </a:ext>
            </a:extLst>
          </p:cNvPr>
          <p:cNvSpPr txBox="1"/>
          <p:nvPr/>
        </p:nvSpPr>
        <p:spPr>
          <a:xfrm>
            <a:off x="287524" y="4341057"/>
            <a:ext cx="8460940" cy="2033249"/>
          </a:xfrm>
          <a:prstGeom prst="rect">
            <a:avLst/>
          </a:prstGeom>
          <a:noFill/>
        </p:spPr>
        <p:txBody>
          <a:bodyPr wrap="square">
            <a:spAutoFit/>
          </a:bodyPr>
          <a:lstStyle/>
          <a:p>
            <a:pPr marL="285750" lvl="0" indent="-285750">
              <a:lnSpc>
                <a:spcPct val="107000"/>
              </a:lnSpc>
              <a:buSzPct val="150000"/>
              <a:buFont typeface="Arial" panose="020B0604020202020204" pitchFamily="34" charset="0"/>
              <a:buChar char="•"/>
              <a:tabLst>
                <a:tab pos="228600" algn="l"/>
              </a:tabLst>
            </a:pPr>
            <a:r>
              <a:rPr lang="en-GB" sz="2400" dirty="0">
                <a:effectLst/>
                <a:latin typeface="Verdana" panose="020B0604030504040204" pitchFamily="34" charset="0"/>
                <a:ea typeface="Verdana" panose="020B0604030504040204" pitchFamily="34" charset="0"/>
                <a:cs typeface="Calibri" panose="020F0502020204030204" pitchFamily="34" charset="0"/>
              </a:rPr>
              <a:t>I can talk about how my friends or other young people might feel if I don’t include them in games and activities</a:t>
            </a:r>
            <a:endParaRPr lang="en-GB" sz="2400" dirty="0">
              <a:effectLst/>
              <a:latin typeface="Verdana" panose="020B0604030504040204" pitchFamily="34" charset="0"/>
              <a:ea typeface="Verdana" panose="020B0604030504040204" pitchFamily="34" charset="0"/>
              <a:cs typeface="Times New Roman" panose="02020603050405020304" pitchFamily="18" charset="0"/>
            </a:endParaRPr>
          </a:p>
          <a:p>
            <a:pPr marL="285750" lvl="0" indent="-285750">
              <a:lnSpc>
                <a:spcPct val="107000"/>
              </a:lnSpc>
              <a:spcAft>
                <a:spcPts val="800"/>
              </a:spcAft>
              <a:buSzPct val="150000"/>
              <a:buFont typeface="Arial" panose="020B0604020202020204" pitchFamily="34" charset="0"/>
              <a:buChar char="•"/>
              <a:tabLst>
                <a:tab pos="228600" algn="l"/>
              </a:tabLst>
            </a:pPr>
            <a:r>
              <a:rPr lang="en-GB" sz="2400" dirty="0">
                <a:effectLst/>
                <a:latin typeface="Verdana" panose="020B0604030504040204" pitchFamily="34" charset="0"/>
                <a:ea typeface="Verdana" panose="020B0604030504040204" pitchFamily="34" charset="0"/>
                <a:cs typeface="Calibri" panose="020F0502020204030204" pitchFamily="34" charset="0"/>
              </a:rPr>
              <a:t>I can identify strategies I would use to include someone if I notice they are being left out</a:t>
            </a:r>
            <a:endParaRPr lang="en-GB" sz="24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405136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95536" y="188640"/>
            <a:ext cx="8352928" cy="1015663"/>
          </a:xfrm>
          <a:prstGeom prst="rect">
            <a:avLst/>
          </a:prstGeom>
          <a:noFill/>
        </p:spPr>
        <p:txBody>
          <a:bodyPr wrap="square" rtlCol="0">
            <a:spAutoFit/>
          </a:bodyPr>
          <a:lstStyle/>
          <a:p>
            <a:pPr algn="ctr"/>
            <a:r>
              <a:rPr lang="en-GB" sz="6000" dirty="0">
                <a:solidFill>
                  <a:schemeClr val="accent1">
                    <a:lumMod val="50000"/>
                  </a:schemeClr>
                </a:solidFill>
                <a:latin typeface="Verdana" panose="020B0604030504040204" pitchFamily="34" charset="0"/>
                <a:ea typeface="Verdana" panose="020B0604030504040204" pitchFamily="34" charset="0"/>
              </a:rPr>
              <a:t>LEFT OUT</a:t>
            </a:r>
          </a:p>
        </p:txBody>
      </p:sp>
      <p:sp>
        <p:nvSpPr>
          <p:cNvPr id="6" name="TextBox 5"/>
          <p:cNvSpPr txBox="1"/>
          <p:nvPr/>
        </p:nvSpPr>
        <p:spPr>
          <a:xfrm>
            <a:off x="179512" y="1484784"/>
            <a:ext cx="8568952" cy="4524315"/>
          </a:xfrm>
          <a:prstGeom prst="rect">
            <a:avLst/>
          </a:prstGeom>
          <a:noFill/>
        </p:spPr>
        <p:txBody>
          <a:bodyPr wrap="square" rtlCol="0">
            <a:spAutoFit/>
          </a:bodyPr>
          <a:lstStyle/>
          <a:p>
            <a:pPr algn="ctr"/>
            <a:r>
              <a:rPr lang="en-GB" sz="3600" dirty="0">
                <a:solidFill>
                  <a:schemeClr val="tx1">
                    <a:lumMod val="85000"/>
                    <a:lumOff val="15000"/>
                  </a:schemeClr>
                </a:solidFill>
                <a:latin typeface="Verdana" panose="020B0604030504040204" pitchFamily="34" charset="0"/>
                <a:ea typeface="Verdana" panose="020B0604030504040204" pitchFamily="34" charset="0"/>
              </a:rPr>
              <a:t>Your friend creates a group chat and adds you and all but one of your mutual friends. The group are planning to go to the cinema at the weekend. Someone suggests that no one should tell the friend who is not included in the chat as they are ‘annoying’</a:t>
            </a:r>
            <a:r>
              <a:rPr lang="en-GB" sz="3600" i="1" dirty="0">
                <a:solidFill>
                  <a:schemeClr val="tx1">
                    <a:lumMod val="85000"/>
                    <a:lumOff val="15000"/>
                  </a:schemeClr>
                </a:solidFill>
                <a:latin typeface="Verdana" panose="020B0604030504040204" pitchFamily="34" charset="0"/>
                <a:ea typeface="Verdana" panose="020B0604030504040204" pitchFamily="34" charset="0"/>
              </a:rPr>
              <a:t>.</a:t>
            </a:r>
            <a:endParaRPr lang="en-GB" sz="3600" dirty="0">
              <a:solidFill>
                <a:schemeClr val="tx1">
                  <a:lumMod val="85000"/>
                  <a:lumOff val="15000"/>
                </a:schemeClr>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44941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95536" y="188640"/>
            <a:ext cx="8352928" cy="1015663"/>
          </a:xfrm>
          <a:prstGeom prst="rect">
            <a:avLst/>
          </a:prstGeom>
          <a:noFill/>
        </p:spPr>
        <p:txBody>
          <a:bodyPr wrap="square" rtlCol="0">
            <a:spAutoFit/>
          </a:bodyPr>
          <a:lstStyle/>
          <a:p>
            <a:pPr algn="ctr"/>
            <a:r>
              <a:rPr lang="en-GB" sz="6000" dirty="0">
                <a:solidFill>
                  <a:schemeClr val="accent1">
                    <a:lumMod val="50000"/>
                  </a:schemeClr>
                </a:solidFill>
                <a:latin typeface="Verdana" panose="020B0604030504040204" pitchFamily="34" charset="0"/>
                <a:ea typeface="Verdana" panose="020B0604030504040204" pitchFamily="34" charset="0"/>
              </a:rPr>
              <a:t>TRAIN OF THOUGHT</a:t>
            </a:r>
          </a:p>
        </p:txBody>
      </p:sp>
      <p:sp>
        <p:nvSpPr>
          <p:cNvPr id="6" name="TextBox 5"/>
          <p:cNvSpPr txBox="1"/>
          <p:nvPr/>
        </p:nvSpPr>
        <p:spPr>
          <a:xfrm>
            <a:off x="179512" y="1628800"/>
            <a:ext cx="8352928" cy="4401205"/>
          </a:xfrm>
          <a:prstGeom prst="rect">
            <a:avLst/>
          </a:prstGeom>
          <a:noFill/>
        </p:spPr>
        <p:txBody>
          <a:bodyPr wrap="square" rtlCol="0">
            <a:spAutoFit/>
          </a:bodyPr>
          <a:lstStyle/>
          <a:p>
            <a:pPr algn="ctr"/>
            <a:r>
              <a:rPr lang="en-GB" sz="2800" dirty="0">
                <a:latin typeface="Verdana" panose="020B0604030504040204" pitchFamily="34" charset="0"/>
                <a:ea typeface="Verdana" panose="020B0604030504040204" pitchFamily="34" charset="0"/>
              </a:rPr>
              <a:t>Why did they leave our friend out of the group chat ... Aren’t we all supposed to be friends? … But is it my problem? … I’m not sure I should get involved … I didn’t create the group, so I didn’t exclude anyone … If I say something will I be next? I don’t want to be left out … But how would my friend feel to know people are talking behind their back? … Is it any of my business?                     </a:t>
            </a:r>
          </a:p>
          <a:p>
            <a:pPr algn="ctr"/>
            <a:r>
              <a:rPr lang="en-GB" sz="2800" dirty="0">
                <a:latin typeface="Verdana" panose="020B0604030504040204" pitchFamily="34" charset="0"/>
                <a:ea typeface="Verdana" panose="020B0604030504040204" pitchFamily="34" charset="0"/>
              </a:rPr>
              <a:t> … What should I do? </a:t>
            </a:r>
          </a:p>
        </p:txBody>
      </p:sp>
    </p:spTree>
    <p:extLst>
      <p:ext uri="{BB962C8B-B14F-4D97-AF65-F5344CB8AC3E}">
        <p14:creationId xmlns:p14="http://schemas.microsoft.com/office/powerpoint/2010/main" val="693557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95536" y="1124744"/>
            <a:ext cx="8352928" cy="2862322"/>
          </a:xfrm>
          <a:prstGeom prst="rect">
            <a:avLst/>
          </a:prstGeom>
          <a:noFill/>
        </p:spPr>
        <p:txBody>
          <a:bodyPr wrap="square" rtlCol="0">
            <a:spAutoFit/>
          </a:bodyPr>
          <a:lstStyle/>
          <a:p>
            <a:pPr algn="ctr"/>
            <a:r>
              <a:rPr lang="en-GB" sz="6000" dirty="0">
                <a:solidFill>
                  <a:schemeClr val="accent1">
                    <a:lumMod val="50000"/>
                  </a:schemeClr>
                </a:solidFill>
                <a:latin typeface="Verdana" panose="020B0604030504040204" pitchFamily="34" charset="0"/>
                <a:ea typeface="Verdana" panose="020B0604030504040204" pitchFamily="34" charset="0"/>
              </a:rPr>
              <a:t>I always want to be included in what my friends do</a:t>
            </a:r>
          </a:p>
        </p:txBody>
      </p:sp>
      <p:sp>
        <p:nvSpPr>
          <p:cNvPr id="5" name="TextBox 4"/>
          <p:cNvSpPr txBox="1"/>
          <p:nvPr/>
        </p:nvSpPr>
        <p:spPr>
          <a:xfrm>
            <a:off x="0" y="4725144"/>
            <a:ext cx="9144000" cy="646331"/>
          </a:xfrm>
          <a:prstGeom prst="rect">
            <a:avLst/>
          </a:prstGeom>
          <a:noFill/>
        </p:spPr>
        <p:txBody>
          <a:bodyPr wrap="square" rtlCol="0">
            <a:spAutoFit/>
          </a:bodyPr>
          <a:lstStyle/>
          <a:p>
            <a:pPr algn="ctr"/>
            <a:r>
              <a:rPr lang="en-GB" sz="3600" b="1" dirty="0">
                <a:latin typeface="Verdana" panose="020B0604030504040204" pitchFamily="34" charset="0"/>
                <a:ea typeface="Verdana" panose="020B0604030504040204" pitchFamily="34" charset="0"/>
              </a:rPr>
              <a:t>AGREE --- UNSURE --- DISAGREE</a:t>
            </a:r>
          </a:p>
        </p:txBody>
      </p:sp>
    </p:spTree>
    <p:extLst>
      <p:ext uri="{BB962C8B-B14F-4D97-AF65-F5344CB8AC3E}">
        <p14:creationId xmlns:p14="http://schemas.microsoft.com/office/powerpoint/2010/main" val="2290805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42292" y="120689"/>
            <a:ext cx="9828584" cy="923330"/>
          </a:xfrm>
          <a:prstGeom prst="rect">
            <a:avLst/>
          </a:prstGeom>
          <a:noFill/>
        </p:spPr>
        <p:txBody>
          <a:bodyPr wrap="square" rtlCol="0">
            <a:spAutoFit/>
          </a:bodyPr>
          <a:lstStyle/>
          <a:p>
            <a:pPr algn="ctr"/>
            <a:r>
              <a:rPr lang="en-GB" sz="5400" dirty="0">
                <a:solidFill>
                  <a:schemeClr val="accent1">
                    <a:lumMod val="50000"/>
                  </a:schemeClr>
                </a:solidFill>
                <a:latin typeface="Verdana" panose="020B0604030504040204" pitchFamily="34" charset="0"/>
                <a:ea typeface="Verdana" panose="020B0604030504040204" pitchFamily="34" charset="0"/>
              </a:rPr>
              <a:t>LEFT OUT - DISCUSSION</a:t>
            </a:r>
          </a:p>
        </p:txBody>
      </p:sp>
      <p:sp>
        <p:nvSpPr>
          <p:cNvPr id="6" name="TextBox 5"/>
          <p:cNvSpPr txBox="1"/>
          <p:nvPr/>
        </p:nvSpPr>
        <p:spPr>
          <a:xfrm>
            <a:off x="395536" y="1412776"/>
            <a:ext cx="8352928" cy="4524315"/>
          </a:xfrm>
          <a:prstGeom prst="rect">
            <a:avLst/>
          </a:prstGeom>
          <a:noFill/>
        </p:spPr>
        <p:txBody>
          <a:bodyPr wrap="square" rtlCol="0">
            <a:spAutoFit/>
          </a:bodyPr>
          <a:lstStyle/>
          <a:p>
            <a:pPr algn="ctr"/>
            <a:r>
              <a:rPr lang="en-GB" sz="3600" dirty="0">
                <a:solidFill>
                  <a:schemeClr val="tx1">
                    <a:lumMod val="85000"/>
                    <a:lumOff val="15000"/>
                  </a:schemeClr>
                </a:solidFill>
                <a:latin typeface="Verdana" panose="020B0604030504040204" pitchFamily="34" charset="0"/>
                <a:ea typeface="Verdana" panose="020B0604030504040204" pitchFamily="34" charset="0"/>
              </a:rPr>
              <a:t>Your friend creates a group chat and adds you and all but one of your mutual friends. The group are planning to go to the cinema at the weekend. Someone suggests that no one should tell the friend who is not included in the chat as they are ‘annoying’</a:t>
            </a:r>
            <a:r>
              <a:rPr lang="en-GB" sz="3600" i="1" dirty="0">
                <a:solidFill>
                  <a:schemeClr val="tx1">
                    <a:lumMod val="85000"/>
                    <a:lumOff val="15000"/>
                  </a:schemeClr>
                </a:solidFill>
                <a:latin typeface="Verdana" panose="020B0604030504040204" pitchFamily="34" charset="0"/>
                <a:ea typeface="Verdana" panose="020B0604030504040204" pitchFamily="34" charset="0"/>
              </a:rPr>
              <a:t>.</a:t>
            </a:r>
            <a:endParaRPr lang="en-GB" sz="3600" dirty="0">
              <a:solidFill>
                <a:schemeClr val="tx1">
                  <a:lumMod val="85000"/>
                  <a:lumOff val="15000"/>
                </a:schemeClr>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20854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395536" y="44624"/>
            <a:ext cx="8352928" cy="1015663"/>
          </a:xfrm>
          <a:prstGeom prst="rect">
            <a:avLst/>
          </a:prstGeom>
          <a:noFill/>
        </p:spPr>
        <p:txBody>
          <a:bodyPr wrap="square" rtlCol="0">
            <a:spAutoFit/>
          </a:bodyPr>
          <a:lstStyle/>
          <a:p>
            <a:r>
              <a:rPr lang="en-GB" sz="6000" dirty="0">
                <a:solidFill>
                  <a:schemeClr val="accent1">
                    <a:lumMod val="50000"/>
                  </a:schemeClr>
                </a:solidFill>
                <a:latin typeface="Verdana" panose="020B0604030504040204" pitchFamily="34" charset="0"/>
                <a:ea typeface="Verdana" panose="020B0604030504040204" pitchFamily="34" charset="0"/>
              </a:rPr>
              <a:t>OPTIONS</a:t>
            </a:r>
          </a:p>
        </p:txBody>
      </p:sp>
      <p:sp>
        <p:nvSpPr>
          <p:cNvPr id="7" name="TextBox 6"/>
          <p:cNvSpPr txBox="1"/>
          <p:nvPr/>
        </p:nvSpPr>
        <p:spPr>
          <a:xfrm>
            <a:off x="395536" y="980728"/>
            <a:ext cx="4392488" cy="6247864"/>
          </a:xfrm>
          <a:prstGeom prst="rect">
            <a:avLst/>
          </a:prstGeom>
          <a:noFill/>
        </p:spPr>
        <p:txBody>
          <a:bodyPr wrap="square" rtlCol="0">
            <a:spAutoFit/>
          </a:bodyPr>
          <a:lstStyle/>
          <a:p>
            <a:r>
              <a:rPr lang="en-GB" sz="2500" dirty="0">
                <a:latin typeface="Verdana" panose="020B0604030504040204" pitchFamily="34" charset="0"/>
                <a:ea typeface="Verdana" panose="020B0604030504040204" pitchFamily="34" charset="0"/>
              </a:rPr>
              <a:t>1. Do nothing.  It’s none of your business.</a:t>
            </a:r>
          </a:p>
          <a:p>
            <a:endParaRPr lang="en-GB" sz="2500" dirty="0">
              <a:latin typeface="Verdana" panose="020B0604030504040204" pitchFamily="34" charset="0"/>
              <a:ea typeface="Verdana" panose="020B0604030504040204" pitchFamily="34" charset="0"/>
            </a:endParaRPr>
          </a:p>
          <a:p>
            <a:pPr lvl="0"/>
            <a:r>
              <a:rPr lang="en-GB" sz="2500" dirty="0">
                <a:latin typeface="Verdana" panose="020B0604030504040204" pitchFamily="34" charset="0"/>
                <a:ea typeface="Verdana" panose="020B0604030504040204" pitchFamily="34" charset="0"/>
              </a:rPr>
              <a:t>2. Change the subject in the group chat.</a:t>
            </a:r>
          </a:p>
          <a:p>
            <a:endParaRPr lang="en-GB" sz="2500" dirty="0">
              <a:latin typeface="Verdana" panose="020B0604030504040204" pitchFamily="34" charset="0"/>
              <a:ea typeface="Verdana" panose="020B0604030504040204" pitchFamily="34" charset="0"/>
            </a:endParaRPr>
          </a:p>
          <a:p>
            <a:pPr lvl="0"/>
            <a:r>
              <a:rPr lang="en-GB" sz="2500" dirty="0">
                <a:latin typeface="Verdana" panose="020B0604030504040204" pitchFamily="34" charset="0"/>
                <a:ea typeface="Verdana" panose="020B0604030504040204" pitchFamily="34" charset="0"/>
              </a:rPr>
              <a:t>3. </a:t>
            </a:r>
            <a:r>
              <a:rPr lang="en-US" sz="2500" dirty="0">
                <a:latin typeface="Verdana" panose="020B0604030504040204" pitchFamily="34" charset="0"/>
                <a:ea typeface="Verdana" panose="020B0604030504040204" pitchFamily="34" charset="0"/>
              </a:rPr>
              <a:t>Contact your </a:t>
            </a:r>
            <a:r>
              <a:rPr lang="en-GB" sz="2500" dirty="0">
                <a:latin typeface="Verdana" panose="020B0604030504040204" pitchFamily="34" charset="0"/>
                <a:ea typeface="Verdana" panose="020B0604030504040204" pitchFamily="34" charset="0"/>
              </a:rPr>
              <a:t>friend to let them know what is going on.</a:t>
            </a:r>
          </a:p>
          <a:p>
            <a:pPr lvl="0"/>
            <a:endParaRPr lang="en-GB" sz="2500" dirty="0">
              <a:latin typeface="Verdana" panose="020B0604030504040204" pitchFamily="34" charset="0"/>
              <a:ea typeface="Verdana" panose="020B0604030504040204" pitchFamily="34" charset="0"/>
            </a:endParaRPr>
          </a:p>
          <a:p>
            <a:r>
              <a:rPr lang="en-GB" sz="2500" dirty="0">
                <a:latin typeface="Verdana" panose="020B0604030504040204" pitchFamily="34" charset="0"/>
                <a:ea typeface="Verdana" panose="020B0604030504040204" pitchFamily="34" charset="0"/>
              </a:rPr>
              <a:t>4. Post on the chat that you don’t think it’s fair to talk about someone behind their back and exclude them from plans.</a:t>
            </a:r>
          </a:p>
          <a:p>
            <a:pPr lvl="0"/>
            <a:endParaRPr lang="en-GB" sz="2500" dirty="0">
              <a:latin typeface="+mj-lt"/>
            </a:endParaRPr>
          </a:p>
        </p:txBody>
      </p:sp>
      <p:sp>
        <p:nvSpPr>
          <p:cNvPr id="8" name="TextBox 7"/>
          <p:cNvSpPr txBox="1"/>
          <p:nvPr/>
        </p:nvSpPr>
        <p:spPr>
          <a:xfrm>
            <a:off x="4798252" y="1005766"/>
            <a:ext cx="3960440" cy="5478423"/>
          </a:xfrm>
          <a:prstGeom prst="rect">
            <a:avLst/>
          </a:prstGeom>
          <a:noFill/>
        </p:spPr>
        <p:txBody>
          <a:bodyPr wrap="square" rtlCol="0">
            <a:spAutoFit/>
          </a:bodyPr>
          <a:lstStyle/>
          <a:p>
            <a:r>
              <a:rPr lang="en-GB" sz="2500" dirty="0">
                <a:latin typeface="Verdana" panose="020B0604030504040204" pitchFamily="34" charset="0"/>
                <a:ea typeface="Verdana" panose="020B0604030504040204" pitchFamily="34" charset="0"/>
              </a:rPr>
              <a:t>5. Outwith the group chat, speak to some of your friends and ask whether they think what’s happening is fair. Decide together what to do.</a:t>
            </a:r>
          </a:p>
          <a:p>
            <a:endParaRPr lang="en-GB" sz="2500" dirty="0">
              <a:latin typeface="Verdana" panose="020B0604030504040204" pitchFamily="34" charset="0"/>
              <a:ea typeface="Verdana" panose="020B0604030504040204" pitchFamily="34" charset="0"/>
            </a:endParaRPr>
          </a:p>
          <a:p>
            <a:r>
              <a:rPr lang="en-GB" sz="2500" dirty="0">
                <a:latin typeface="Verdana" panose="020B0604030504040204" pitchFamily="34" charset="0"/>
                <a:ea typeface="Verdana" panose="020B0604030504040204" pitchFamily="34" charset="0"/>
              </a:rPr>
              <a:t>6. Get some advice from a parent/carer, a teacher or another adult you trust.</a:t>
            </a:r>
          </a:p>
          <a:p>
            <a:endParaRPr lang="en-GB" sz="2500" dirty="0">
              <a:latin typeface="Verdana" panose="020B0604030504040204" pitchFamily="34" charset="0"/>
              <a:ea typeface="Verdana" panose="020B0604030504040204" pitchFamily="34" charset="0"/>
            </a:endParaRPr>
          </a:p>
          <a:p>
            <a:r>
              <a:rPr lang="en-GB" sz="2500" dirty="0">
                <a:latin typeface="Verdana" panose="020B0604030504040204" pitchFamily="34" charset="0"/>
                <a:ea typeface="Verdana" panose="020B0604030504040204" pitchFamily="34" charset="0"/>
              </a:rPr>
              <a:t>7. Personal Option.</a:t>
            </a:r>
          </a:p>
        </p:txBody>
      </p:sp>
    </p:spTree>
    <p:extLst>
      <p:ext uri="{BB962C8B-B14F-4D97-AF65-F5344CB8AC3E}">
        <p14:creationId xmlns:p14="http://schemas.microsoft.com/office/powerpoint/2010/main" val="3114340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A9C311-473C-6F80-4EF3-75C7FDFDED3F}"/>
              </a:ext>
            </a:extLst>
          </p:cNvPr>
          <p:cNvSpPr txBox="1"/>
          <p:nvPr/>
        </p:nvSpPr>
        <p:spPr>
          <a:xfrm>
            <a:off x="0" y="1268760"/>
            <a:ext cx="9144000" cy="4009111"/>
          </a:xfrm>
          <a:prstGeom prst="rect">
            <a:avLst/>
          </a:prstGeom>
          <a:noFill/>
        </p:spPr>
        <p:txBody>
          <a:bodyPr wrap="square">
            <a:spAutoFit/>
          </a:bodyPr>
          <a:lstStyle/>
          <a:p>
            <a:pPr marL="180340">
              <a:lnSpc>
                <a:spcPct val="107000"/>
              </a:lnSpc>
            </a:pPr>
            <a:r>
              <a:rPr lang="en-GB" sz="2400" dirty="0">
                <a:solidFill>
                  <a:srgbClr val="262626"/>
                </a:solidFill>
                <a:effectLst/>
                <a:latin typeface="Verdana" panose="020B0604030504040204" pitchFamily="34" charset="0"/>
                <a:ea typeface="Verdana" panose="020B0604030504040204" pitchFamily="34" charset="0"/>
                <a:cs typeface="Times New Roman" panose="02020603050405020304" pitchFamily="18" charset="0"/>
              </a:rPr>
              <a:t> </a:t>
            </a:r>
            <a:endParaRPr lang="en-GB" sz="24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GB" sz="2400" dirty="0">
                <a:solidFill>
                  <a:srgbClr val="262626"/>
                </a:solidFill>
                <a:effectLst/>
                <a:latin typeface="Verdana" panose="020B0604030504040204" pitchFamily="34" charset="0"/>
                <a:ea typeface="Verdana" panose="020B0604030504040204" pitchFamily="34" charset="0"/>
                <a:cs typeface="Times New Roman" panose="02020603050405020304" pitchFamily="18" charset="0"/>
              </a:rPr>
              <a:t>Leaving someone out is wrong and hurtful. </a:t>
            </a:r>
            <a:endParaRPr lang="en-GB" sz="2400" dirty="0">
              <a:effectLst/>
              <a:latin typeface="Verdana" panose="020B0604030504040204" pitchFamily="34" charset="0"/>
              <a:ea typeface="Verdana" panose="020B0604030504040204" pitchFamily="34" charset="0"/>
              <a:cs typeface="Times New Roman" panose="02020603050405020304" pitchFamily="18" charset="0"/>
            </a:endParaRPr>
          </a:p>
          <a:p>
            <a:pPr marL="180340">
              <a:lnSpc>
                <a:spcPct val="107000"/>
              </a:lnSpc>
            </a:pPr>
            <a:r>
              <a:rPr lang="en-GB" sz="2400" dirty="0">
                <a:solidFill>
                  <a:srgbClr val="262626"/>
                </a:solidFill>
                <a:effectLst/>
                <a:latin typeface="Verdana" panose="020B0604030504040204" pitchFamily="34" charset="0"/>
                <a:ea typeface="Verdana" panose="020B0604030504040204" pitchFamily="34" charset="0"/>
                <a:cs typeface="Times New Roman" panose="02020603050405020304" pitchFamily="18" charset="0"/>
              </a:rPr>
              <a:t> </a:t>
            </a:r>
            <a:endParaRPr lang="en-GB" sz="24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GB" sz="2400" dirty="0">
                <a:solidFill>
                  <a:srgbClr val="262626"/>
                </a:solidFill>
                <a:effectLst/>
                <a:latin typeface="Verdana" panose="020B0604030504040204" pitchFamily="34" charset="0"/>
                <a:ea typeface="Verdana" panose="020B0604030504040204" pitchFamily="34" charset="0"/>
                <a:cs typeface="Times New Roman" panose="02020603050405020304" pitchFamily="18" charset="0"/>
              </a:rPr>
              <a:t>This behaviour is not harmless and the impact can lead to more serious problems.  </a:t>
            </a:r>
            <a:endParaRPr lang="en-GB" sz="2400" dirty="0">
              <a:effectLst/>
              <a:latin typeface="Verdana" panose="020B0604030504040204" pitchFamily="34" charset="0"/>
              <a:ea typeface="Verdana" panose="020B0604030504040204" pitchFamily="34" charset="0"/>
              <a:cs typeface="Times New Roman" panose="02020603050405020304" pitchFamily="18" charset="0"/>
            </a:endParaRPr>
          </a:p>
          <a:p>
            <a:pPr marL="457200">
              <a:lnSpc>
                <a:spcPct val="107000"/>
              </a:lnSpc>
            </a:pPr>
            <a:r>
              <a:rPr lang="en-GB" sz="2400" dirty="0">
                <a:solidFill>
                  <a:srgbClr val="262626"/>
                </a:solidFill>
                <a:effectLst/>
                <a:latin typeface="Verdana" panose="020B0604030504040204" pitchFamily="34" charset="0"/>
                <a:ea typeface="Verdana" panose="020B0604030504040204" pitchFamily="34" charset="0"/>
                <a:cs typeface="Times New Roman" panose="02020603050405020304" pitchFamily="18" charset="0"/>
              </a:rPr>
              <a:t> </a:t>
            </a:r>
            <a:endParaRPr lang="en-GB" sz="24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GB" sz="2400" dirty="0">
                <a:solidFill>
                  <a:srgbClr val="262626"/>
                </a:solidFill>
                <a:effectLst/>
                <a:latin typeface="Verdana" panose="020B0604030504040204" pitchFamily="34" charset="0"/>
                <a:ea typeface="Verdana" panose="020B0604030504040204" pitchFamily="34" charset="0"/>
                <a:cs typeface="Times New Roman" panose="02020603050405020304" pitchFamily="18" charset="0"/>
              </a:rPr>
              <a:t>Being a good friend is learning to understand this</a:t>
            </a:r>
            <a:endParaRPr lang="en-GB" sz="2400" dirty="0">
              <a:solidFill>
                <a:srgbClr val="262626"/>
              </a:solidFill>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endParaRPr lang="en-GB" sz="2400" dirty="0">
              <a:solidFill>
                <a:srgbClr val="262626"/>
              </a:solidFill>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GB" sz="2400" dirty="0">
                <a:solidFill>
                  <a:srgbClr val="262626"/>
                </a:solidFill>
                <a:effectLst/>
                <a:latin typeface="Verdana" panose="020B0604030504040204" pitchFamily="34" charset="0"/>
                <a:ea typeface="Verdana" panose="020B0604030504040204" pitchFamily="34" charset="0"/>
                <a:cs typeface="Times New Roman" panose="02020603050405020304" pitchFamily="18" charset="0"/>
              </a:rPr>
              <a:t>There are a range of options we can choose from to challenge behaviour when we are uncomfortable with it</a:t>
            </a:r>
            <a:endParaRPr lang="en-GB" sz="240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55056467-E77C-C6F1-01A6-5329EADBE83A}"/>
              </a:ext>
            </a:extLst>
          </p:cNvPr>
          <p:cNvSpPr txBox="1"/>
          <p:nvPr/>
        </p:nvSpPr>
        <p:spPr>
          <a:xfrm>
            <a:off x="395536" y="0"/>
            <a:ext cx="8352928" cy="1015663"/>
          </a:xfrm>
          <a:prstGeom prst="rect">
            <a:avLst/>
          </a:prstGeom>
          <a:noFill/>
        </p:spPr>
        <p:txBody>
          <a:bodyPr wrap="square" rtlCol="0">
            <a:spAutoFit/>
          </a:bodyPr>
          <a:lstStyle/>
          <a:p>
            <a:r>
              <a:rPr lang="en-GB" sz="6000" dirty="0">
                <a:solidFill>
                  <a:schemeClr val="accent1">
                    <a:lumMod val="50000"/>
                  </a:schemeClr>
                </a:solidFill>
                <a:latin typeface="Verdana" panose="020B0604030504040204" pitchFamily="34" charset="0"/>
                <a:ea typeface="Verdana" panose="020B0604030504040204" pitchFamily="34" charset="0"/>
              </a:rPr>
              <a:t>CONCLUSION</a:t>
            </a:r>
          </a:p>
        </p:txBody>
      </p:sp>
    </p:spTree>
    <p:extLst>
      <p:ext uri="{BB962C8B-B14F-4D97-AF65-F5344CB8AC3E}">
        <p14:creationId xmlns:p14="http://schemas.microsoft.com/office/powerpoint/2010/main" val="3704326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0" y="82953"/>
            <a:ext cx="9144000" cy="1754326"/>
          </a:xfrm>
          <a:prstGeom prst="rect">
            <a:avLst/>
          </a:prstGeom>
          <a:noFill/>
        </p:spPr>
        <p:txBody>
          <a:bodyPr wrap="square" rtlCol="0">
            <a:spAutoFit/>
          </a:bodyPr>
          <a:lstStyle/>
          <a:p>
            <a:pPr algn="ctr"/>
            <a:r>
              <a:rPr lang="en-GB" sz="5400" dirty="0">
                <a:solidFill>
                  <a:schemeClr val="accent1">
                    <a:lumMod val="50000"/>
                  </a:schemeClr>
                </a:solidFill>
                <a:latin typeface="Verdana" panose="020B0604030504040204" pitchFamily="34" charset="0"/>
                <a:ea typeface="Verdana" panose="020B0604030504040204" pitchFamily="34" charset="0"/>
              </a:rPr>
              <a:t>WHERE CAN I GET SUPPORT?</a:t>
            </a:r>
          </a:p>
        </p:txBody>
      </p:sp>
      <p:sp>
        <p:nvSpPr>
          <p:cNvPr id="6" name="TextBox 5"/>
          <p:cNvSpPr txBox="1"/>
          <p:nvPr/>
        </p:nvSpPr>
        <p:spPr>
          <a:xfrm>
            <a:off x="0" y="1966701"/>
            <a:ext cx="8856984" cy="4154984"/>
          </a:xfrm>
          <a:prstGeom prst="rect">
            <a:avLst/>
          </a:prstGeom>
          <a:noFill/>
        </p:spPr>
        <p:txBody>
          <a:bodyPr wrap="square" rtlCol="0">
            <a:spAutoFit/>
          </a:bodyPr>
          <a:lstStyle/>
          <a:p>
            <a:pPr lvl="0" algn="ctr"/>
            <a:r>
              <a:rPr lang="en-GB" sz="2400" dirty="0">
                <a:latin typeface="Verdana" panose="020B0604030504040204" pitchFamily="34" charset="0"/>
                <a:ea typeface="Verdana" panose="020B0604030504040204" pitchFamily="34" charset="0"/>
              </a:rPr>
              <a:t> Pastoral Care/guidance/pupil support staff </a:t>
            </a:r>
          </a:p>
          <a:p>
            <a:pPr lvl="0" algn="ctr"/>
            <a:endParaRPr lang="en-GB" sz="2400" dirty="0">
              <a:solidFill>
                <a:prstClr val="white"/>
              </a:solidFill>
              <a:latin typeface="Verdana" panose="020B0604030504040204" pitchFamily="34" charset="0"/>
              <a:ea typeface="Verdana" panose="020B0604030504040204" pitchFamily="34" charset="0"/>
            </a:endParaRPr>
          </a:p>
          <a:p>
            <a:pPr lvl="0" algn="ctr"/>
            <a:r>
              <a:rPr lang="en-GB" sz="2400" dirty="0" err="1">
                <a:latin typeface="Verdana" panose="020B0604030504040204" pitchFamily="34" charset="0"/>
                <a:ea typeface="Verdana" panose="020B0604030504040204" pitchFamily="34" charset="0"/>
              </a:rPr>
              <a:t>Childline</a:t>
            </a:r>
            <a:r>
              <a:rPr lang="en-GB" sz="2400" dirty="0">
                <a:latin typeface="Verdana" panose="020B0604030504040204" pitchFamily="34" charset="0"/>
                <a:ea typeface="Verdana" panose="020B0604030504040204" pitchFamily="34" charset="0"/>
              </a:rPr>
              <a:t> 0800 1111 </a:t>
            </a:r>
            <a:r>
              <a:rPr lang="en-GB" sz="2400" dirty="0">
                <a:solidFill>
                  <a:prstClr val="white"/>
                </a:solidFill>
                <a:latin typeface="Verdana" panose="020B0604030504040204" pitchFamily="34" charset="0"/>
                <a:ea typeface="Verdana" panose="020B0604030504040204" pitchFamily="34" charset="0"/>
                <a:hlinkClick r:id="rId3"/>
              </a:rPr>
              <a:t>https://www.childline.org.uk/get-support/</a:t>
            </a:r>
            <a:endParaRPr lang="en-GB" sz="2400" dirty="0">
              <a:solidFill>
                <a:prstClr val="white"/>
              </a:solidFill>
              <a:latin typeface="Verdana" panose="020B0604030504040204" pitchFamily="34" charset="0"/>
              <a:ea typeface="Verdana" panose="020B0604030504040204" pitchFamily="34" charset="0"/>
            </a:endParaRPr>
          </a:p>
          <a:p>
            <a:pPr lvl="0" algn="ctr"/>
            <a:endParaRPr lang="en-GB" sz="2400" dirty="0">
              <a:solidFill>
                <a:prstClr val="white"/>
              </a:solidFill>
              <a:latin typeface="Verdana" panose="020B0604030504040204" pitchFamily="34" charset="0"/>
              <a:ea typeface="Verdana" panose="020B0604030504040204" pitchFamily="34" charset="0"/>
            </a:endParaRPr>
          </a:p>
          <a:p>
            <a:pPr lvl="0" algn="ctr"/>
            <a:r>
              <a:rPr lang="en-GB" sz="2400" dirty="0">
                <a:latin typeface="Verdana" panose="020B0604030504040204" pitchFamily="34" charset="0"/>
                <a:ea typeface="Verdana" panose="020B0604030504040204" pitchFamily="34" charset="0"/>
              </a:rPr>
              <a:t>Respect Me </a:t>
            </a:r>
            <a:r>
              <a:rPr lang="en-GB" sz="2400" dirty="0">
                <a:solidFill>
                  <a:prstClr val="white"/>
                </a:solidFill>
                <a:latin typeface="Verdana" panose="020B0604030504040204" pitchFamily="34" charset="0"/>
                <a:ea typeface="Verdana" panose="020B0604030504040204" pitchFamily="34" charset="0"/>
                <a:hlinkClick r:id="rId4"/>
              </a:rPr>
              <a:t>https://respectme.org.uk/</a:t>
            </a:r>
            <a:endParaRPr lang="en-GB" sz="2400" dirty="0">
              <a:solidFill>
                <a:prstClr val="white"/>
              </a:solidFill>
              <a:latin typeface="Verdana" panose="020B0604030504040204" pitchFamily="34" charset="0"/>
              <a:ea typeface="Verdana" panose="020B0604030504040204" pitchFamily="34" charset="0"/>
            </a:endParaRPr>
          </a:p>
          <a:p>
            <a:pPr lvl="0" algn="ctr"/>
            <a:endParaRPr lang="en-GB" sz="2400" dirty="0">
              <a:solidFill>
                <a:prstClr val="white"/>
              </a:solidFill>
              <a:latin typeface="Verdana" panose="020B0604030504040204" pitchFamily="34" charset="0"/>
              <a:ea typeface="Verdana" panose="020B0604030504040204" pitchFamily="34" charset="0"/>
            </a:endParaRPr>
          </a:p>
          <a:p>
            <a:pPr lvl="0" algn="ctr"/>
            <a:r>
              <a:rPr lang="en-GB" sz="2400" dirty="0">
                <a:latin typeface="Verdana" panose="020B0604030504040204" pitchFamily="34" charset="0"/>
                <a:ea typeface="Verdana" panose="020B0604030504040204" pitchFamily="34" charset="0"/>
              </a:rPr>
              <a:t>Young Minds </a:t>
            </a:r>
            <a:r>
              <a:rPr lang="en-GB" sz="2400" dirty="0">
                <a:solidFill>
                  <a:prstClr val="white"/>
                </a:solidFill>
                <a:latin typeface="Verdana" panose="020B0604030504040204" pitchFamily="34" charset="0"/>
                <a:ea typeface="Verdana" panose="020B0604030504040204" pitchFamily="34" charset="0"/>
                <a:hlinkClick r:id="rId5"/>
              </a:rPr>
              <a:t>https://youngminds.org.uk/find-help/feelings-and-symptoms/bullying/</a:t>
            </a:r>
            <a:endParaRPr lang="en-GB" sz="2400" dirty="0">
              <a:solidFill>
                <a:prstClr val="white"/>
              </a:solidFill>
              <a:latin typeface="Verdana" panose="020B0604030504040204" pitchFamily="34" charset="0"/>
              <a:ea typeface="Verdana" panose="020B0604030504040204" pitchFamily="34" charset="0"/>
            </a:endParaRPr>
          </a:p>
          <a:p>
            <a:pPr lvl="0" algn="ctr"/>
            <a:endParaRPr lang="en-GB" sz="2400" dirty="0">
              <a:latin typeface="Verdana" panose="020B0604030504040204" pitchFamily="34" charset="0"/>
              <a:ea typeface="Verdana" panose="020B0604030504040204" pitchFamily="34" charset="0"/>
            </a:endParaRPr>
          </a:p>
          <a:p>
            <a:pPr lvl="0" algn="ctr"/>
            <a:r>
              <a:rPr lang="en-GB" sz="2400" dirty="0">
                <a:latin typeface="Verdana" panose="020B0604030504040204" pitchFamily="34" charset="0"/>
                <a:ea typeface="Verdana" panose="020B0604030504040204" pitchFamily="34" charset="0"/>
              </a:rPr>
              <a:t>Local organisations to be included</a:t>
            </a:r>
          </a:p>
        </p:txBody>
      </p:sp>
    </p:spTree>
    <p:extLst>
      <p:ext uri="{BB962C8B-B14F-4D97-AF65-F5344CB8AC3E}">
        <p14:creationId xmlns:p14="http://schemas.microsoft.com/office/powerpoint/2010/main" val="4170260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743E089032E844B4A0143C369E5446" ma:contentTypeVersion="3" ma:contentTypeDescription="Create a new document." ma:contentTypeScope="" ma:versionID="b1d91b991d824ae01b65bec84e209739">
  <xsd:schema xmlns:xsd="http://www.w3.org/2001/XMLSchema" xmlns:xs="http://www.w3.org/2001/XMLSchema" xmlns:p="http://schemas.microsoft.com/office/2006/metadata/properties" xmlns:ns2="db13bb73-ab71-46d8-8a8c-2d573f75e47d" targetNamespace="http://schemas.microsoft.com/office/2006/metadata/properties" ma:root="true" ma:fieldsID="9e4802304f6fe67959454bbc6fd968a1" ns2:_="">
    <xsd:import namespace="db13bb73-ab71-46d8-8a8c-2d573f75e47d"/>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13bb73-ab71-46d8-8a8c-2d573f75e4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ECB639-935A-4B49-A240-466048BCEB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13bb73-ab71-46d8-8a8c-2d573f75e4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76D3442-35BB-41E2-BD1B-D9E468DD7FA1}">
  <ds:schemaRefs>
    <ds:schemaRef ds:uri="http://schemas.microsoft.com/sharepoint/v3/contenttype/forms"/>
  </ds:schemaRefs>
</ds:datastoreItem>
</file>

<file path=customXml/itemProps3.xml><?xml version="1.0" encoding="utf-8"?>
<ds:datastoreItem xmlns:ds="http://schemas.openxmlformats.org/officeDocument/2006/customXml" ds:itemID="{2E898C1D-1CD7-40BD-9999-00D9B23FC6F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274</TotalTime>
  <Words>545</Words>
  <Application>Microsoft Office PowerPoint</Application>
  <PresentationFormat>On-screen Show (4:3)</PresentationFormat>
  <Paragraphs>56</Paragraphs>
  <Slides>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Symbol</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Z610330</dc:creator>
  <cp:lastModifiedBy>Laura Marshall</cp:lastModifiedBy>
  <cp:revision>35</cp:revision>
  <dcterms:created xsi:type="dcterms:W3CDTF">2016-11-07T17:24:05Z</dcterms:created>
  <dcterms:modified xsi:type="dcterms:W3CDTF">2023-08-21T11:01:03Z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0x010100AE743E089032E844B4A0143C369E5446</vt:lpwstr>
  </property>
</Properties>
</file>