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60" r:id="rId6"/>
    <p:sldId id="261" r:id="rId7"/>
    <p:sldId id="257" r:id="rId8"/>
    <p:sldId id="266" r:id="rId9"/>
    <p:sldId id="312" r:id="rId10"/>
    <p:sldId id="269" r:id="rId11"/>
    <p:sldId id="268" r:id="rId12"/>
    <p:sldId id="267" r:id="rId13"/>
    <p:sldId id="270" r:id="rId14"/>
    <p:sldId id="282" r:id="rId15"/>
    <p:sldId id="264" r:id="rId16"/>
    <p:sldId id="265" r:id="rId17"/>
    <p:sldId id="262" r:id="rId18"/>
    <p:sldId id="271" r:id="rId19"/>
    <p:sldId id="272" r:id="rId20"/>
    <p:sldId id="275" r:id="rId21"/>
    <p:sldId id="276" r:id="rId22"/>
    <p:sldId id="273" r:id="rId23"/>
    <p:sldId id="277" r:id="rId24"/>
    <p:sldId id="280" r:id="rId25"/>
    <p:sldId id="291" r:id="rId26"/>
    <p:sldId id="278" r:id="rId27"/>
    <p:sldId id="313" r:id="rId28"/>
    <p:sldId id="281"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87752A3-CE39-41CB-B0B8-E587B91E5CE5}">
          <p14:sldIdLst>
            <p14:sldId id="256"/>
            <p14:sldId id="260"/>
            <p14:sldId id="261"/>
            <p14:sldId id="257"/>
            <p14:sldId id="266"/>
            <p14:sldId id="312"/>
          </p14:sldIdLst>
        </p14:section>
        <p14:section name="Data definitions and the importance of using data for improvement" id="{764AB921-2C2D-4EC6-9E51-0812071DE23B}">
          <p14:sldIdLst>
            <p14:sldId id="269"/>
            <p14:sldId id="268"/>
            <p14:sldId id="267"/>
          </p14:sldIdLst>
        </p14:section>
        <p14:section name="National guidance and research" id="{97FBE827-F474-4E12-9D13-2129D20613C7}">
          <p14:sldIdLst>
            <p14:sldId id="270"/>
            <p14:sldId id="282"/>
            <p14:sldId id="264"/>
            <p14:sldId id="265"/>
            <p14:sldId id="262"/>
          </p14:sldIdLst>
        </p14:section>
        <p14:section name="The purpose of data" id="{BAF5C261-B53B-4793-ACF6-AA54F3DA1284}">
          <p14:sldIdLst>
            <p14:sldId id="271"/>
            <p14:sldId id="272"/>
          </p14:sldIdLst>
        </p14:section>
        <p14:section name="Data and equity" id="{1232B868-435B-4DCD-A551-CFABF0BCE288}">
          <p14:sldIdLst>
            <p14:sldId id="275"/>
            <p14:sldId id="276"/>
          </p14:sldIdLst>
        </p14:section>
        <p14:section name="Big and Small Data" id="{08EAE22B-CAB7-4D67-BB6B-8F9F1D5F7982}">
          <p14:sldIdLst>
            <p14:sldId id="273"/>
            <p14:sldId id="277"/>
            <p14:sldId id="280"/>
          </p14:sldIdLst>
        </p14:section>
        <p14:section name="Data bias" id="{EFB5F82F-860F-4C1E-99E4-338B1468272B}">
          <p14:sldIdLst>
            <p14:sldId id="291"/>
          </p14:sldIdLst>
        </p14:section>
        <p14:section name="Group Activity" id="{AF22A0B4-2E8F-459E-8053-13BF60CA4F08}">
          <p14:sldIdLst>
            <p14:sldId id="278"/>
          </p14:sldIdLst>
        </p14:section>
        <p14:section name="Reflection and feedback" id="{CB34C512-6936-4B15-8298-FF18A551EC9E}">
          <p14:sldIdLst>
            <p14:sldId id="313"/>
            <p14:sldId id="281"/>
            <p14:sldId id="2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76316-DF7A-C98C-3E72-3010B366C038}" name="Janey Irving" initials="JI" userId="S::janey.irving@educationscotland.gov.scot::effdd303-f77f-4b0e-aead-a47de4d2173f" providerId="AD"/>
  <p188:author id="{ACC4E526-84A5-BCB0-170C-BFDA8FEE9283}" name="Michael Halbert" initials="MH" userId="S::michael.halbert@educationscotland.gov.scot::df777a5f-0442-48e1-9aae-d2a96e273939" providerId="AD"/>
  <p188:author id="{A1885E3A-F020-0669-EB82-F34434686798}" name="Phil Neill" initials="PN" userId="S::phil.neill@educationscotland.gov.scot::4b36eeed-3cc2-4425-b260-b73cfaa414ee" providerId="AD"/>
  <p188:author id="{66960D4B-DD4A-CABC-B4FF-87DD297D889F}" name="Liz Sommerville" initials="LS" userId="S::elizabeth.sommerville@educationscotland.gov.scot::2f7e0dbb-a0ac-4dfe-a131-6a892135118a" providerId="AD"/>
  <p188:author id="{4D9737CE-7A17-8D86-1C1F-81B84FF6B3DC}" name="Michael Halbert" initials="MH" userId="S::Michael.Halbert@educationscotland.gov.scot::df777a5f-0442-48e1-9aae-d2a96e27393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CC17C-4DB2-C16C-9BB1-C9BA2908E904}" v="4" dt="2024-05-01T13:18:13.687"/>
    <p1510:client id="{51AF2100-430A-4A45-BE68-BCFFF44781FB}" v="2" dt="2024-05-01T19:49:51.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67907" autoAdjust="0"/>
  </p:normalViewPr>
  <p:slideViewPr>
    <p:cSldViewPr snapToGrid="0">
      <p:cViewPr varScale="1">
        <p:scale>
          <a:sx n="81" d="100"/>
          <a:sy n="81" d="100"/>
        </p:scale>
        <p:origin x="1944"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y Irving" userId="S::janey.irving@educationscotland.gov.scot::effdd303-f77f-4b0e-aead-a47de4d2173f" providerId="AD" clId="Web-{A5589412-254E-EECC-977B-520DFF6AD712}"/>
    <pc:docChg chg="mod sldOrd">
      <pc:chgData name="Janey Irving" userId="S::janey.irving@educationscotland.gov.scot::effdd303-f77f-4b0e-aead-a47de4d2173f" providerId="AD" clId="Web-{A5589412-254E-EECC-977B-520DFF6AD712}" dt="2024-04-09T15:46:39.765" v="3"/>
      <pc:docMkLst>
        <pc:docMk/>
      </pc:docMkLst>
      <pc:sldChg chg="ord addCm">
        <pc:chgData name="Janey Irving" userId="S::janey.irving@educationscotland.gov.scot::effdd303-f77f-4b0e-aead-a47de4d2173f" providerId="AD" clId="Web-{A5589412-254E-EECC-977B-520DFF6AD712}" dt="2024-04-09T15:44:59.996" v="2"/>
        <pc:sldMkLst>
          <pc:docMk/>
          <pc:sldMk cId="3328562415" sldId="281"/>
        </pc:sldMkLst>
        <pc:extLst>
          <p:ext xmlns:p="http://schemas.openxmlformats.org/presentationml/2006/main" uri="{D6D511B9-2390-475A-947B-AFAB55BFBCF1}">
            <pc226:cmChg xmlns:pc226="http://schemas.microsoft.com/office/powerpoint/2022/06/main/command" chg="add">
              <pc226:chgData name="Janey Irving" userId="S::janey.irving@educationscotland.gov.scot::effdd303-f77f-4b0e-aead-a47de4d2173f" providerId="AD" clId="Web-{A5589412-254E-EECC-977B-520DFF6AD712}" dt="2024-04-09T15:44:59.996" v="2"/>
              <pc2:cmMkLst xmlns:pc2="http://schemas.microsoft.com/office/powerpoint/2019/9/main/command">
                <pc:docMk/>
                <pc:sldMk cId="3328562415" sldId="281"/>
                <pc2:cmMk id="{6A98B2CB-32C3-40DE-98B8-2137AA9E5370}"/>
              </pc2:cmMkLst>
            </pc226:cmChg>
          </p:ext>
        </pc:extLst>
      </pc:sldChg>
      <pc:sldChg chg="addCm">
        <pc:chgData name="Janey Irving" userId="S::janey.irving@educationscotland.gov.scot::effdd303-f77f-4b0e-aead-a47de4d2173f" providerId="AD" clId="Web-{A5589412-254E-EECC-977B-520DFF6AD712}" dt="2024-04-09T15:46:39.765" v="3"/>
        <pc:sldMkLst>
          <pc:docMk/>
          <pc:sldMk cId="390837192" sldId="291"/>
        </pc:sldMkLst>
        <pc:extLst>
          <p:ext xmlns:p="http://schemas.openxmlformats.org/presentationml/2006/main" uri="{D6D511B9-2390-475A-947B-AFAB55BFBCF1}">
            <pc226:cmChg xmlns:pc226="http://schemas.microsoft.com/office/powerpoint/2022/06/main/command" chg="add">
              <pc226:chgData name="Janey Irving" userId="S::janey.irving@educationscotland.gov.scot::effdd303-f77f-4b0e-aead-a47de4d2173f" providerId="AD" clId="Web-{A5589412-254E-EECC-977B-520DFF6AD712}" dt="2024-04-09T15:46:39.765" v="3"/>
              <pc2:cmMkLst xmlns:pc2="http://schemas.microsoft.com/office/powerpoint/2019/9/main/command">
                <pc:docMk/>
                <pc:sldMk cId="390837192" sldId="291"/>
                <pc2:cmMk id="{9D46E71A-8D08-4A3B-A6ED-93EF29998C9E}"/>
              </pc2:cmMkLst>
            </pc226:cmChg>
          </p:ext>
        </pc:extLst>
      </pc:sldChg>
    </pc:docChg>
  </pc:docChgLst>
  <pc:docChgLst>
    <pc:chgData name="Liz Sommerville" userId="S::elizabeth.sommerville@educationscotland.gov.scot::2f7e0dbb-a0ac-4dfe-a131-6a892135118a" providerId="AD" clId="Web-{DBADA43D-9906-5048-0FBD-821EB536DF56}"/>
    <pc:docChg chg="modSld">
      <pc:chgData name="Liz Sommerville" userId="S::elizabeth.sommerville@educationscotland.gov.scot::2f7e0dbb-a0ac-4dfe-a131-6a892135118a" providerId="AD" clId="Web-{DBADA43D-9906-5048-0FBD-821EB536DF56}" dt="2024-04-10T09:20:10.128" v="239"/>
      <pc:docMkLst>
        <pc:docMk/>
      </pc:docMkLst>
      <pc:sldChg chg="modCm">
        <pc:chgData name="Liz Sommerville" userId="S::elizabeth.sommerville@educationscotland.gov.scot::2f7e0dbb-a0ac-4dfe-a131-6a892135118a" providerId="AD" clId="Web-{DBADA43D-9906-5048-0FBD-821EB536DF56}" dt="2024-04-10T08:57:28.490" v="0"/>
        <pc:sldMkLst>
          <pc:docMk/>
          <pc:sldMk cId="4264579127" sldId="256"/>
        </pc:sldMkLst>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DBADA43D-9906-5048-0FBD-821EB536DF56}" dt="2024-04-10T08:57:28.490" v="0"/>
              <pc2:cmMkLst xmlns:pc2="http://schemas.microsoft.com/office/powerpoint/2019/9/main/command">
                <pc:docMk/>
                <pc:sldMk cId="4264579127" sldId="256"/>
                <pc2:cmMk id="{4F683653-2170-4129-A7D6-F42612FEE792}"/>
              </pc2:cmMkLst>
              <pc226:cmRplyChg chg="add">
                <pc226:chgData name="Liz Sommerville" userId="S::elizabeth.sommerville@educationscotland.gov.scot::2f7e0dbb-a0ac-4dfe-a131-6a892135118a" providerId="AD" clId="Web-{DBADA43D-9906-5048-0FBD-821EB536DF56}" dt="2024-04-10T08:57:28.490" v="0"/>
                <pc2:cmRplyMkLst xmlns:pc2="http://schemas.microsoft.com/office/powerpoint/2019/9/main/command">
                  <pc:docMk/>
                  <pc:sldMk cId="4264579127" sldId="256"/>
                  <pc2:cmMk id="{4F683653-2170-4129-A7D6-F42612FEE792}"/>
                  <pc2:cmRplyMk id="{5ACEEF41-8C3D-4652-94FC-0BBF2409FCDF}"/>
                </pc2:cmRplyMkLst>
              </pc226:cmRplyChg>
            </pc226:cmChg>
          </p:ext>
        </pc:extLst>
      </pc:sldChg>
      <pc:sldChg chg="modSp">
        <pc:chgData name="Liz Sommerville" userId="S::elizabeth.sommerville@educationscotland.gov.scot::2f7e0dbb-a0ac-4dfe-a131-6a892135118a" providerId="AD" clId="Web-{DBADA43D-9906-5048-0FBD-821EB536DF56}" dt="2024-04-10T09:12:15.721" v="124" actId="20577"/>
        <pc:sldMkLst>
          <pc:docMk/>
          <pc:sldMk cId="738767219" sldId="264"/>
        </pc:sldMkLst>
        <pc:spChg chg="mod">
          <ac:chgData name="Liz Sommerville" userId="S::elizabeth.sommerville@educationscotland.gov.scot::2f7e0dbb-a0ac-4dfe-a131-6a892135118a" providerId="AD" clId="Web-{DBADA43D-9906-5048-0FBD-821EB536DF56}" dt="2024-04-10T09:12:15.721" v="124" actId="20577"/>
          <ac:spMkLst>
            <pc:docMk/>
            <pc:sldMk cId="738767219" sldId="264"/>
            <ac:spMk id="2" creationId="{9198FB61-DFD1-CC64-12AD-33D8E6ED6DDD}"/>
          </ac:spMkLst>
        </pc:spChg>
        <pc:spChg chg="mod">
          <ac:chgData name="Liz Sommerville" userId="S::elizabeth.sommerville@educationscotland.gov.scot::2f7e0dbb-a0ac-4dfe-a131-6a892135118a" providerId="AD" clId="Web-{DBADA43D-9906-5048-0FBD-821EB536DF56}" dt="2024-04-10T09:04:37.941" v="45" actId="20577"/>
          <ac:spMkLst>
            <pc:docMk/>
            <pc:sldMk cId="738767219" sldId="264"/>
            <ac:spMk id="5" creationId="{1FACAAC2-5962-4EF9-056F-06A6933AA480}"/>
          </ac:spMkLst>
        </pc:spChg>
      </pc:sldChg>
      <pc:sldChg chg="modCm modNotes">
        <pc:chgData name="Liz Sommerville" userId="S::elizabeth.sommerville@educationscotland.gov.scot::2f7e0dbb-a0ac-4dfe-a131-6a892135118a" providerId="AD" clId="Web-{DBADA43D-9906-5048-0FBD-821EB536DF56}" dt="2024-04-10T09:13:51.693" v="181"/>
        <pc:sldMkLst>
          <pc:docMk/>
          <pc:sldMk cId="463226719" sldId="265"/>
        </pc:sldMkLst>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DBADA43D-9906-5048-0FBD-821EB536DF56}" dt="2024-04-10T09:13:51.693" v="181"/>
              <pc2:cmMkLst xmlns:pc2="http://schemas.microsoft.com/office/powerpoint/2019/9/main/command">
                <pc:docMk/>
                <pc:sldMk cId="463226719" sldId="265"/>
                <pc2:cmMk id="{48B7FCFA-9734-48F1-88F2-E5EEB108BFA6}"/>
              </pc2:cmMkLst>
              <pc226:cmRplyChg chg="add">
                <pc226:chgData name="Liz Sommerville" userId="S::elizabeth.sommerville@educationscotland.gov.scot::2f7e0dbb-a0ac-4dfe-a131-6a892135118a" providerId="AD" clId="Web-{DBADA43D-9906-5048-0FBD-821EB536DF56}" dt="2024-04-10T09:13:51.693" v="181"/>
                <pc2:cmRplyMkLst xmlns:pc2="http://schemas.microsoft.com/office/powerpoint/2019/9/main/command">
                  <pc:docMk/>
                  <pc:sldMk cId="463226719" sldId="265"/>
                  <pc2:cmMk id="{48B7FCFA-9734-48F1-88F2-E5EEB108BFA6}"/>
                  <pc2:cmRplyMk id="{6A9877A6-AE00-4C99-B4FD-ABDD2A78A84A}"/>
                </pc2:cmRplyMkLst>
              </pc226:cmRplyChg>
            </pc226:cmChg>
          </p:ext>
        </pc:extLst>
      </pc:sldChg>
      <pc:sldChg chg="addSp delSp modSp modCm">
        <pc:chgData name="Liz Sommerville" userId="S::elizabeth.sommerville@educationscotland.gov.scot::2f7e0dbb-a0ac-4dfe-a131-6a892135118a" providerId="AD" clId="Web-{DBADA43D-9906-5048-0FBD-821EB536DF56}" dt="2024-04-10T09:20:10.128" v="239"/>
        <pc:sldMkLst>
          <pc:docMk/>
          <pc:sldMk cId="2532997127" sldId="272"/>
        </pc:sldMkLst>
        <pc:graphicFrameChg chg="mod modGraphic">
          <ac:chgData name="Liz Sommerville" userId="S::elizabeth.sommerville@educationscotland.gov.scot::2f7e0dbb-a0ac-4dfe-a131-6a892135118a" providerId="AD" clId="Web-{DBADA43D-9906-5048-0FBD-821EB536DF56}" dt="2024-04-10T09:20:02.877" v="238" actId="20577"/>
          <ac:graphicFrameMkLst>
            <pc:docMk/>
            <pc:sldMk cId="2532997127" sldId="272"/>
            <ac:graphicFrameMk id="3" creationId="{E7C98645-CE26-4E7D-FDBF-751329332118}"/>
          </ac:graphicFrameMkLst>
        </pc:graphicFrameChg>
        <pc:graphicFrameChg chg="add del">
          <ac:chgData name="Liz Sommerville" userId="S::elizabeth.sommerville@educationscotland.gov.scot::2f7e0dbb-a0ac-4dfe-a131-6a892135118a" providerId="AD" clId="Web-{DBADA43D-9906-5048-0FBD-821EB536DF56}" dt="2024-04-10T09:15:31.353" v="205"/>
          <ac:graphicFrameMkLst>
            <pc:docMk/>
            <pc:sldMk cId="2532997127" sldId="272"/>
            <ac:graphicFrameMk id="163" creationId="{448B94B4-AAB9-BD85-D7D2-14FACF5A0D0E}"/>
          </ac:graphicFrameMkLst>
        </pc:graphicFrameChg>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DBADA43D-9906-5048-0FBD-821EB536DF56}" dt="2024-04-10T09:20:10.128" v="239"/>
              <pc2:cmMkLst xmlns:pc2="http://schemas.microsoft.com/office/powerpoint/2019/9/main/command">
                <pc:docMk/>
                <pc:sldMk cId="2532997127" sldId="272"/>
                <pc2:cmMk id="{0E2AC526-EC0E-44E7-A50B-1DB7F63DADA8}"/>
              </pc2:cmMkLst>
              <pc226:cmRplyChg chg="add">
                <pc226:chgData name="Liz Sommerville" userId="S::elizabeth.sommerville@educationscotland.gov.scot::2f7e0dbb-a0ac-4dfe-a131-6a892135118a" providerId="AD" clId="Web-{DBADA43D-9906-5048-0FBD-821EB536DF56}" dt="2024-04-10T09:20:10.128" v="239"/>
                <pc2:cmRplyMkLst xmlns:pc2="http://schemas.microsoft.com/office/powerpoint/2019/9/main/command">
                  <pc:docMk/>
                  <pc:sldMk cId="2532997127" sldId="272"/>
                  <pc2:cmMk id="{0E2AC526-EC0E-44E7-A50B-1DB7F63DADA8}"/>
                  <pc2:cmRplyMk id="{05843739-52BE-497B-B914-0A36639002EA}"/>
                </pc2:cmRplyMkLst>
              </pc226:cmRplyChg>
            </pc226:cmChg>
          </p:ext>
        </pc:extLst>
      </pc:sldChg>
      <pc:sldChg chg="modCm modNotes">
        <pc:chgData name="Liz Sommerville" userId="S::elizabeth.sommerville@educationscotland.gov.scot::2f7e0dbb-a0ac-4dfe-a131-6a892135118a" providerId="AD" clId="Web-{DBADA43D-9906-5048-0FBD-821EB536DF56}" dt="2024-04-10T08:58:25.257" v="3"/>
        <pc:sldMkLst>
          <pc:docMk/>
          <pc:sldMk cId="1288053222" sldId="278"/>
        </pc:sldMkLst>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DBADA43D-9906-5048-0FBD-821EB536DF56}" dt="2024-04-10T08:58:25.257" v="3"/>
              <pc2:cmMkLst xmlns:pc2="http://schemas.microsoft.com/office/powerpoint/2019/9/main/command">
                <pc:docMk/>
                <pc:sldMk cId="1288053222" sldId="278"/>
                <pc2:cmMk id="{09248793-8F2C-4594-8FF4-B0A15F5D95E5}"/>
              </pc2:cmMkLst>
              <pc226:cmRplyChg chg="add">
                <pc226:chgData name="Liz Sommerville" userId="S::elizabeth.sommerville@educationscotland.gov.scot::2f7e0dbb-a0ac-4dfe-a131-6a892135118a" providerId="AD" clId="Web-{DBADA43D-9906-5048-0FBD-821EB536DF56}" dt="2024-04-10T08:58:25.257" v="3"/>
                <pc2:cmRplyMkLst xmlns:pc2="http://schemas.microsoft.com/office/powerpoint/2019/9/main/command">
                  <pc:docMk/>
                  <pc:sldMk cId="1288053222" sldId="278"/>
                  <pc2:cmMk id="{09248793-8F2C-4594-8FF4-B0A15F5D95E5}"/>
                  <pc2:cmRplyMk id="{98062BF3-BD75-4BDE-81D5-354F3F4D5105}"/>
                </pc2:cmRplyMkLst>
              </pc226:cmRplyChg>
            </pc226:cmChg>
          </p:ext>
        </pc:extLst>
      </pc:sldChg>
      <pc:sldChg chg="modSp modCm">
        <pc:chgData name="Liz Sommerville" userId="S::elizabeth.sommerville@educationscotland.gov.scot::2f7e0dbb-a0ac-4dfe-a131-6a892135118a" providerId="AD" clId="Web-{DBADA43D-9906-5048-0FBD-821EB536DF56}" dt="2024-04-10T09:13:46.287" v="180"/>
        <pc:sldMkLst>
          <pc:docMk/>
          <pc:sldMk cId="2375370055" sldId="282"/>
        </pc:sldMkLst>
        <pc:spChg chg="mod">
          <ac:chgData name="Liz Sommerville" userId="S::elizabeth.sommerville@educationscotland.gov.scot::2f7e0dbb-a0ac-4dfe-a131-6a892135118a" providerId="AD" clId="Web-{DBADA43D-9906-5048-0FBD-821EB536DF56}" dt="2024-04-10T09:07:48.525" v="70" actId="20577"/>
          <ac:spMkLst>
            <pc:docMk/>
            <pc:sldMk cId="2375370055" sldId="282"/>
            <ac:spMk id="3" creationId="{7CC1ECE2-49BF-D19A-5BC3-9CEFC4D46E3B}"/>
          </ac:spMkLst>
        </pc:spChg>
        <pc:spChg chg="mod">
          <ac:chgData name="Liz Sommerville" userId="S::elizabeth.sommerville@educationscotland.gov.scot::2f7e0dbb-a0ac-4dfe-a131-6a892135118a" providerId="AD" clId="Web-{DBADA43D-9906-5048-0FBD-821EB536DF56}" dt="2024-04-10T09:12:08.721" v="121" actId="20577"/>
          <ac:spMkLst>
            <pc:docMk/>
            <pc:sldMk cId="2375370055" sldId="282"/>
            <ac:spMk id="5" creationId="{AB0E22A3-8E7F-78E1-DD7B-2FC22595753A}"/>
          </ac:spMkLst>
        </pc:spChg>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DBADA43D-9906-5048-0FBD-821EB536DF56}" dt="2024-04-10T09:13:46.287" v="180"/>
              <pc2:cmMkLst xmlns:pc2="http://schemas.microsoft.com/office/powerpoint/2019/9/main/command">
                <pc:docMk/>
                <pc:sldMk cId="2375370055" sldId="282"/>
                <pc2:cmMk id="{5776EE94-AA3A-421E-BA23-C12645DFE7AE}"/>
              </pc2:cmMkLst>
              <pc226:cmRplyChg chg="add">
                <pc226:chgData name="Liz Sommerville" userId="S::elizabeth.sommerville@educationscotland.gov.scot::2f7e0dbb-a0ac-4dfe-a131-6a892135118a" providerId="AD" clId="Web-{DBADA43D-9906-5048-0FBD-821EB536DF56}" dt="2024-04-10T09:13:46.287" v="180"/>
                <pc2:cmRplyMkLst xmlns:pc2="http://schemas.microsoft.com/office/powerpoint/2019/9/main/command">
                  <pc:docMk/>
                  <pc:sldMk cId="2375370055" sldId="282"/>
                  <pc2:cmMk id="{5776EE94-AA3A-421E-BA23-C12645DFE7AE}"/>
                  <pc2:cmRplyMk id="{DB3CC518-7F5D-4342-B3CA-DB980B5884C2}"/>
                </pc2:cmRplyMkLst>
              </pc226:cmRplyChg>
            </pc226:cmChg>
          </p:ext>
        </pc:extLst>
      </pc:sldChg>
    </pc:docChg>
  </pc:docChgLst>
  <pc:docChgLst>
    <pc:chgData clId="Web-{5E4B0DE4-8667-4C2C-80C6-6C4664887EAD}"/>
    <pc:docChg chg="modSld">
      <pc:chgData name="" userId="" providerId="" clId="Web-{5E4B0DE4-8667-4C2C-80C6-6C4664887EAD}" dt="2024-04-24T11:50:47.272" v="0" actId="1076"/>
      <pc:docMkLst>
        <pc:docMk/>
      </pc:docMkLst>
      <pc:sldChg chg="modSp">
        <pc:chgData name="" userId="" providerId="" clId="Web-{5E4B0DE4-8667-4C2C-80C6-6C4664887EAD}" dt="2024-04-24T11:50:47.272" v="0" actId="1076"/>
        <pc:sldMkLst>
          <pc:docMk/>
          <pc:sldMk cId="4264579127" sldId="256"/>
        </pc:sldMkLst>
        <pc:spChg chg="mod">
          <ac:chgData name="" userId="" providerId="" clId="Web-{5E4B0DE4-8667-4C2C-80C6-6C4664887EAD}" dt="2024-04-24T11:50:47.272" v="0" actId="1076"/>
          <ac:spMkLst>
            <pc:docMk/>
            <pc:sldMk cId="4264579127" sldId="256"/>
            <ac:spMk id="5" creationId="{B82B44F7-CB03-C599-3FF4-8ABE9D9D5BA6}"/>
          </ac:spMkLst>
        </pc:spChg>
      </pc:sldChg>
    </pc:docChg>
  </pc:docChgLst>
  <pc:docChgLst>
    <pc:chgData name="Phil Neill" userId="S::phil.neill@educationscotland.gov.scot::4b36eeed-3cc2-4425-b260-b73cfaa414ee" providerId="AD" clId="Web-{988D4916-1502-E590-11F7-2429E1F8898F}"/>
    <pc:docChg chg="modSld">
      <pc:chgData name="Phil Neill" userId="S::phil.neill@educationscotland.gov.scot::4b36eeed-3cc2-4425-b260-b73cfaa414ee" providerId="AD" clId="Web-{988D4916-1502-E590-11F7-2429E1F8898F}" dt="2024-04-18T08:38:39.139" v="13" actId="20577"/>
      <pc:docMkLst>
        <pc:docMk/>
      </pc:docMkLst>
      <pc:sldChg chg="modSp">
        <pc:chgData name="Phil Neill" userId="S::phil.neill@educationscotland.gov.scot::4b36eeed-3cc2-4425-b260-b73cfaa414ee" providerId="AD" clId="Web-{988D4916-1502-E590-11F7-2429E1F8898F}" dt="2024-04-18T08:38:39.139" v="13" actId="20577"/>
        <pc:sldMkLst>
          <pc:docMk/>
          <pc:sldMk cId="738767219" sldId="264"/>
        </pc:sldMkLst>
        <pc:spChg chg="mod">
          <ac:chgData name="Phil Neill" userId="S::phil.neill@educationscotland.gov.scot::4b36eeed-3cc2-4425-b260-b73cfaa414ee" providerId="AD" clId="Web-{988D4916-1502-E590-11F7-2429E1F8898F}" dt="2024-04-18T08:38:39.139" v="13" actId="20577"/>
          <ac:spMkLst>
            <pc:docMk/>
            <pc:sldMk cId="738767219" sldId="264"/>
            <ac:spMk id="2" creationId="{9198FB61-DFD1-CC64-12AD-33D8E6ED6DDD}"/>
          </ac:spMkLst>
        </pc:spChg>
      </pc:sldChg>
      <pc:sldChg chg="modSp">
        <pc:chgData name="Phil Neill" userId="S::phil.neill@educationscotland.gov.scot::4b36eeed-3cc2-4425-b260-b73cfaa414ee" providerId="AD" clId="Web-{988D4916-1502-E590-11F7-2429E1F8898F}" dt="2024-04-18T08:38:06.435" v="10" actId="20577"/>
        <pc:sldMkLst>
          <pc:docMk/>
          <pc:sldMk cId="2375370055" sldId="282"/>
        </pc:sldMkLst>
        <pc:spChg chg="mod">
          <ac:chgData name="Phil Neill" userId="S::phil.neill@educationscotland.gov.scot::4b36eeed-3cc2-4425-b260-b73cfaa414ee" providerId="AD" clId="Web-{988D4916-1502-E590-11F7-2429E1F8898F}" dt="2024-04-18T08:38:06.435" v="10" actId="20577"/>
          <ac:spMkLst>
            <pc:docMk/>
            <pc:sldMk cId="2375370055" sldId="282"/>
            <ac:spMk id="5" creationId="{AB0E22A3-8E7F-78E1-DD7B-2FC22595753A}"/>
          </ac:spMkLst>
        </pc:spChg>
      </pc:sldChg>
    </pc:docChg>
  </pc:docChgLst>
  <pc:docChgLst>
    <pc:chgData name="Eve Moran" userId="9554bd08-f74d-49fa-89d7-98270a115bea" providerId="ADAL" clId="{4BD4CC7D-E656-44A1-A595-22B053075522}"/>
    <pc:docChg chg="undo custSel addSld delSld modSld sldOrd addSection modSection">
      <pc:chgData name="Eve Moran" userId="9554bd08-f74d-49fa-89d7-98270a115bea" providerId="ADAL" clId="{4BD4CC7D-E656-44A1-A595-22B053075522}" dt="2024-04-09T09:29:56.185" v="3942"/>
      <pc:docMkLst>
        <pc:docMk/>
      </pc:docMkLst>
      <pc:sldChg chg="modSp mod modNotesTx">
        <pc:chgData name="Eve Moran" userId="9554bd08-f74d-49fa-89d7-98270a115bea" providerId="ADAL" clId="{4BD4CC7D-E656-44A1-A595-22B053075522}" dt="2024-04-09T06:42:51.169" v="3712" actId="962"/>
        <pc:sldMkLst>
          <pc:docMk/>
          <pc:sldMk cId="4264579127" sldId="256"/>
        </pc:sldMkLst>
        <pc:spChg chg="mod">
          <ac:chgData name="Eve Moran" userId="9554bd08-f74d-49fa-89d7-98270a115bea" providerId="ADAL" clId="{4BD4CC7D-E656-44A1-A595-22B053075522}" dt="2024-04-05T08:45:51.762" v="12" actId="20577"/>
          <ac:spMkLst>
            <pc:docMk/>
            <pc:sldMk cId="4264579127" sldId="256"/>
            <ac:spMk id="6" creationId="{2F52A493-943A-5ED7-49EE-CD39A5F9BE5E}"/>
          </ac:spMkLst>
        </pc:spChg>
        <pc:picChg chg="mod">
          <ac:chgData name="Eve Moran" userId="9554bd08-f74d-49fa-89d7-98270a115bea" providerId="ADAL" clId="{4BD4CC7D-E656-44A1-A595-22B053075522}" dt="2024-04-09T06:42:51.169" v="3712" actId="962"/>
          <ac:picMkLst>
            <pc:docMk/>
            <pc:sldMk cId="4264579127" sldId="256"/>
            <ac:picMk id="4" creationId="{1C3635F7-1ED2-C3A0-6CD9-D5EDD8FD16DC}"/>
          </ac:picMkLst>
        </pc:picChg>
      </pc:sldChg>
      <pc:sldChg chg="del">
        <pc:chgData name="Eve Moran" userId="9554bd08-f74d-49fa-89d7-98270a115bea" providerId="ADAL" clId="{4BD4CC7D-E656-44A1-A595-22B053075522}" dt="2024-04-05T08:46:10.300" v="13" actId="47"/>
        <pc:sldMkLst>
          <pc:docMk/>
          <pc:sldMk cId="4030276316" sldId="258"/>
        </pc:sldMkLst>
      </pc:sldChg>
      <pc:sldChg chg="addSp delSp modSp mod modNotesTx">
        <pc:chgData name="Eve Moran" userId="9554bd08-f74d-49fa-89d7-98270a115bea" providerId="ADAL" clId="{4BD4CC7D-E656-44A1-A595-22B053075522}" dt="2024-04-09T06:32:18.779" v="3000" actId="962"/>
        <pc:sldMkLst>
          <pc:docMk/>
          <pc:sldMk cId="4280439262" sldId="260"/>
        </pc:sldMkLst>
        <pc:spChg chg="add mod">
          <ac:chgData name="Eve Moran" userId="9554bd08-f74d-49fa-89d7-98270a115bea" providerId="ADAL" clId="{4BD4CC7D-E656-44A1-A595-22B053075522}" dt="2024-04-08T12:56:08.573" v="533" actId="1076"/>
          <ac:spMkLst>
            <pc:docMk/>
            <pc:sldMk cId="4280439262" sldId="260"/>
            <ac:spMk id="2" creationId="{BF43AE10-D473-DD40-C253-C8BA49A39722}"/>
          </ac:spMkLst>
        </pc:spChg>
        <pc:spChg chg="mod">
          <ac:chgData name="Eve Moran" userId="9554bd08-f74d-49fa-89d7-98270a115bea" providerId="ADAL" clId="{4BD4CC7D-E656-44A1-A595-22B053075522}" dt="2024-04-08T12:56:19.390" v="553" actId="20577"/>
          <ac:spMkLst>
            <pc:docMk/>
            <pc:sldMk cId="4280439262" sldId="260"/>
            <ac:spMk id="4" creationId="{0CA04433-D0EA-B95E-2289-F04AAFD919EB}"/>
          </ac:spMkLst>
        </pc:spChg>
        <pc:graphicFrameChg chg="del">
          <ac:chgData name="Eve Moran" userId="9554bd08-f74d-49fa-89d7-98270a115bea" providerId="ADAL" clId="{4BD4CC7D-E656-44A1-A595-22B053075522}" dt="2024-04-08T12:55:36.370" v="529" actId="21"/>
          <ac:graphicFrameMkLst>
            <pc:docMk/>
            <pc:sldMk cId="4280439262" sldId="260"/>
            <ac:graphicFrameMk id="3" creationId="{A443542B-AF37-BC27-102D-7AD53F634F9C}"/>
          </ac:graphicFrameMkLst>
        </pc:graphicFrameChg>
        <pc:picChg chg="mod">
          <ac:chgData name="Eve Moran" userId="9554bd08-f74d-49fa-89d7-98270a115bea" providerId="ADAL" clId="{4BD4CC7D-E656-44A1-A595-22B053075522}" dt="2024-04-08T12:56:06.036" v="532" actId="1076"/>
          <ac:picMkLst>
            <pc:docMk/>
            <pc:sldMk cId="4280439262" sldId="260"/>
            <ac:picMk id="5" creationId="{90592FC4-BF7B-1A57-9DBE-B4C024DD2251}"/>
          </ac:picMkLst>
        </pc:picChg>
        <pc:picChg chg="add mod">
          <ac:chgData name="Eve Moran" userId="9554bd08-f74d-49fa-89d7-98270a115bea" providerId="ADAL" clId="{4BD4CC7D-E656-44A1-A595-22B053075522}" dt="2024-04-09T06:32:18.779" v="3000" actId="962"/>
          <ac:picMkLst>
            <pc:docMk/>
            <pc:sldMk cId="4280439262" sldId="260"/>
            <ac:picMk id="7" creationId="{467B5E45-E8E8-DDAA-BCF9-1C8CE09E46C1}"/>
          </ac:picMkLst>
        </pc:picChg>
      </pc:sldChg>
      <pc:sldChg chg="modSp mod modNotesTx">
        <pc:chgData name="Eve Moran" userId="9554bd08-f74d-49fa-89d7-98270a115bea" providerId="ADAL" clId="{4BD4CC7D-E656-44A1-A595-22B053075522}" dt="2024-04-08T14:00:08.098" v="1149" actId="20577"/>
        <pc:sldMkLst>
          <pc:docMk/>
          <pc:sldMk cId="3282114357" sldId="261"/>
        </pc:sldMkLst>
        <pc:spChg chg="mod">
          <ac:chgData name="Eve Moran" userId="9554bd08-f74d-49fa-89d7-98270a115bea" providerId="ADAL" clId="{4BD4CC7D-E656-44A1-A595-22B053075522}" dt="2024-04-08T14:00:08.098" v="1149" actId="20577"/>
          <ac:spMkLst>
            <pc:docMk/>
            <pc:sldMk cId="3282114357" sldId="261"/>
            <ac:spMk id="2" creationId="{A51F7AEA-AA38-A6EA-EC63-EE4F1FF00C6F}"/>
          </ac:spMkLst>
        </pc:spChg>
      </pc:sldChg>
      <pc:sldChg chg="modSp mod">
        <pc:chgData name="Eve Moran" userId="9554bd08-f74d-49fa-89d7-98270a115bea" providerId="ADAL" clId="{4BD4CC7D-E656-44A1-A595-22B053075522}" dt="2024-04-08T14:00:38.243" v="1165" actId="20577"/>
        <pc:sldMkLst>
          <pc:docMk/>
          <pc:sldMk cId="2466950320" sldId="266"/>
        </pc:sldMkLst>
        <pc:spChg chg="mod">
          <ac:chgData name="Eve Moran" userId="9554bd08-f74d-49fa-89d7-98270a115bea" providerId="ADAL" clId="{4BD4CC7D-E656-44A1-A595-22B053075522}" dt="2024-04-08T14:00:38.243" v="1165" actId="20577"/>
          <ac:spMkLst>
            <pc:docMk/>
            <pc:sldMk cId="2466950320" sldId="266"/>
            <ac:spMk id="5" creationId="{D6AC48CD-9B6E-15C1-8C93-BC3E8954B52A}"/>
          </ac:spMkLst>
        </pc:spChg>
      </pc:sldChg>
      <pc:sldChg chg="modSp mod modNotesTx">
        <pc:chgData name="Eve Moran" userId="9554bd08-f74d-49fa-89d7-98270a115bea" providerId="ADAL" clId="{4BD4CC7D-E656-44A1-A595-22B053075522}" dt="2024-04-08T14:00:56.015" v="1169" actId="20577"/>
        <pc:sldMkLst>
          <pc:docMk/>
          <pc:sldMk cId="1561354687" sldId="267"/>
        </pc:sldMkLst>
        <pc:spChg chg="mod">
          <ac:chgData name="Eve Moran" userId="9554bd08-f74d-49fa-89d7-98270a115bea" providerId="ADAL" clId="{4BD4CC7D-E656-44A1-A595-22B053075522}" dt="2024-04-08T14:00:56.015" v="1169" actId="20577"/>
          <ac:spMkLst>
            <pc:docMk/>
            <pc:sldMk cId="1561354687" sldId="267"/>
            <ac:spMk id="10" creationId="{45842BDE-F182-4DB4-14B5-BD857FE95300}"/>
          </ac:spMkLst>
        </pc:spChg>
        <pc:spChg chg="mod">
          <ac:chgData name="Eve Moran" userId="9554bd08-f74d-49fa-89d7-98270a115bea" providerId="ADAL" clId="{4BD4CC7D-E656-44A1-A595-22B053075522}" dt="2024-04-08T10:04:40.746" v="490" actId="20577"/>
          <ac:spMkLst>
            <pc:docMk/>
            <pc:sldMk cId="1561354687" sldId="267"/>
            <ac:spMk id="11" creationId="{82646590-70E5-2C09-3828-9E94BC3EA78D}"/>
          </ac:spMkLst>
        </pc:spChg>
      </pc:sldChg>
      <pc:sldChg chg="addSp delSp modSp mod delCm modNotesTx">
        <pc:chgData name="Eve Moran" userId="9554bd08-f74d-49fa-89d7-98270a115bea" providerId="ADAL" clId="{4BD4CC7D-E656-44A1-A595-22B053075522}" dt="2024-04-08T14:05:25.097" v="1298" actId="20577"/>
        <pc:sldMkLst>
          <pc:docMk/>
          <pc:sldMk cId="3834650822" sldId="268"/>
        </pc:sldMkLst>
        <pc:spChg chg="add del mod">
          <ac:chgData name="Eve Moran" userId="9554bd08-f74d-49fa-89d7-98270a115bea" providerId="ADAL" clId="{4BD4CC7D-E656-44A1-A595-22B053075522}" dt="2024-04-08T14:05:25.097" v="1298" actId="20577"/>
          <ac:spMkLst>
            <pc:docMk/>
            <pc:sldMk cId="3834650822" sldId="268"/>
            <ac:spMk id="7" creationId="{8A827D7B-3240-4EF9-627E-A2EEBF628B9B}"/>
          </ac:spMkLst>
        </pc:spChg>
        <pc:extLst>
          <p:ext xmlns:p="http://schemas.openxmlformats.org/presentationml/2006/main" uri="{D6D511B9-2390-475A-947B-AFAB55BFBCF1}">
            <pc226:cmChg xmlns:pc226="http://schemas.microsoft.com/office/powerpoint/2022/06/main/command" chg="del">
              <pc226:chgData name="Eve Moran" userId="9554bd08-f74d-49fa-89d7-98270a115bea" providerId="ADAL" clId="{4BD4CC7D-E656-44A1-A595-22B053075522}" dt="2024-04-05T14:05:16.746" v="78"/>
              <pc2:cmMkLst xmlns:pc2="http://schemas.microsoft.com/office/powerpoint/2019/9/main/command">
                <pc:docMk/>
                <pc:sldMk cId="3834650822" sldId="268"/>
                <pc2:cmMk id="{7D12B3E2-B689-48A2-A74D-8C474A52F19C}"/>
              </pc2:cmMkLst>
            </pc226:cmChg>
          </p:ext>
        </pc:extLst>
      </pc:sldChg>
      <pc:sldChg chg="modNotesTx">
        <pc:chgData name="Eve Moran" userId="9554bd08-f74d-49fa-89d7-98270a115bea" providerId="ADAL" clId="{4BD4CC7D-E656-44A1-A595-22B053075522}" dt="2024-04-08T09:42:38.575" v="184" actId="113"/>
        <pc:sldMkLst>
          <pc:docMk/>
          <pc:sldMk cId="1919331048" sldId="271"/>
        </pc:sldMkLst>
      </pc:sldChg>
      <pc:sldChg chg="modSp">
        <pc:chgData name="Eve Moran" userId="9554bd08-f74d-49fa-89d7-98270a115bea" providerId="ADAL" clId="{4BD4CC7D-E656-44A1-A595-22B053075522}" dt="2024-04-08T09:43:29.327" v="185"/>
        <pc:sldMkLst>
          <pc:docMk/>
          <pc:sldMk cId="2532997127" sldId="272"/>
        </pc:sldMkLst>
        <pc:graphicFrameChg chg="mod">
          <ac:chgData name="Eve Moran" userId="9554bd08-f74d-49fa-89d7-98270a115bea" providerId="ADAL" clId="{4BD4CC7D-E656-44A1-A595-22B053075522}" dt="2024-04-08T09:43:29.327" v="185"/>
          <ac:graphicFrameMkLst>
            <pc:docMk/>
            <pc:sldMk cId="2532997127" sldId="272"/>
            <ac:graphicFrameMk id="3" creationId="{E7C98645-CE26-4E7D-FDBF-751329332118}"/>
          </ac:graphicFrameMkLst>
        </pc:graphicFrameChg>
      </pc:sldChg>
      <pc:sldChg chg="modSp mod">
        <pc:chgData name="Eve Moran" userId="9554bd08-f74d-49fa-89d7-98270a115bea" providerId="ADAL" clId="{4BD4CC7D-E656-44A1-A595-22B053075522}" dt="2024-04-08T14:01:30.373" v="1175" actId="20577"/>
        <pc:sldMkLst>
          <pc:docMk/>
          <pc:sldMk cId="3159711212" sldId="273"/>
        </pc:sldMkLst>
        <pc:spChg chg="mod">
          <ac:chgData name="Eve Moran" userId="9554bd08-f74d-49fa-89d7-98270a115bea" providerId="ADAL" clId="{4BD4CC7D-E656-44A1-A595-22B053075522}" dt="2024-04-08T14:01:30.373" v="1175" actId="20577"/>
          <ac:spMkLst>
            <pc:docMk/>
            <pc:sldMk cId="3159711212" sldId="273"/>
            <ac:spMk id="2" creationId="{8B5B7E08-C57B-AEF7-B69C-79E9829B0D00}"/>
          </ac:spMkLst>
        </pc:spChg>
      </pc:sldChg>
      <pc:sldChg chg="modSp mod">
        <pc:chgData name="Eve Moran" userId="9554bd08-f74d-49fa-89d7-98270a115bea" providerId="ADAL" clId="{4BD4CC7D-E656-44A1-A595-22B053075522}" dt="2024-04-08T14:01:15.424" v="1171" actId="20577"/>
        <pc:sldMkLst>
          <pc:docMk/>
          <pc:sldMk cId="3893346255" sldId="275"/>
        </pc:sldMkLst>
        <pc:spChg chg="mod">
          <ac:chgData name="Eve Moran" userId="9554bd08-f74d-49fa-89d7-98270a115bea" providerId="ADAL" clId="{4BD4CC7D-E656-44A1-A595-22B053075522}" dt="2024-04-08T14:01:15.424" v="1171" actId="20577"/>
          <ac:spMkLst>
            <pc:docMk/>
            <pc:sldMk cId="3893346255" sldId="275"/>
            <ac:spMk id="8" creationId="{2043F345-8E34-7CDF-086E-8270D0FAB36B}"/>
          </ac:spMkLst>
        </pc:spChg>
      </pc:sldChg>
      <pc:sldChg chg="modSp mod">
        <pc:chgData name="Eve Moran" userId="9554bd08-f74d-49fa-89d7-98270a115bea" providerId="ADAL" clId="{4BD4CC7D-E656-44A1-A595-22B053075522}" dt="2024-04-08T14:19:56.401" v="2649" actId="20577"/>
        <pc:sldMkLst>
          <pc:docMk/>
          <pc:sldMk cId="1288053222" sldId="278"/>
        </pc:sldMkLst>
        <pc:spChg chg="mod">
          <ac:chgData name="Eve Moran" userId="9554bd08-f74d-49fa-89d7-98270a115bea" providerId="ADAL" clId="{4BD4CC7D-E656-44A1-A595-22B053075522}" dt="2024-04-08T14:19:56.401" v="2649" actId="20577"/>
          <ac:spMkLst>
            <pc:docMk/>
            <pc:sldMk cId="1288053222" sldId="278"/>
            <ac:spMk id="3" creationId="{36F412A8-0F1A-3026-4007-65F7595E0D86}"/>
          </ac:spMkLst>
        </pc:spChg>
      </pc:sldChg>
      <pc:sldChg chg="ord">
        <pc:chgData name="Eve Moran" userId="9554bd08-f74d-49fa-89d7-98270a115bea" providerId="ADAL" clId="{4BD4CC7D-E656-44A1-A595-22B053075522}" dt="2024-04-09T09:29:56.185" v="3942"/>
        <pc:sldMkLst>
          <pc:docMk/>
          <pc:sldMk cId="1622436335" sldId="279"/>
        </pc:sldMkLst>
      </pc:sldChg>
      <pc:sldChg chg="modSp mod modNotesTx">
        <pc:chgData name="Eve Moran" userId="9554bd08-f74d-49fa-89d7-98270a115bea" providerId="ADAL" clId="{4BD4CC7D-E656-44A1-A595-22B053075522}" dt="2024-04-09T06:36:41.146" v="3711" actId="113"/>
        <pc:sldMkLst>
          <pc:docMk/>
          <pc:sldMk cId="3328562415" sldId="281"/>
        </pc:sldMkLst>
        <pc:spChg chg="mod">
          <ac:chgData name="Eve Moran" userId="9554bd08-f74d-49fa-89d7-98270a115bea" providerId="ADAL" clId="{4BD4CC7D-E656-44A1-A595-22B053075522}" dt="2024-04-08T09:50:20.393" v="260" actId="1076"/>
          <ac:spMkLst>
            <pc:docMk/>
            <pc:sldMk cId="3328562415" sldId="281"/>
            <ac:spMk id="7" creationId="{95D006B3-AE36-210B-C036-59A5A37D37BC}"/>
          </ac:spMkLst>
        </pc:spChg>
      </pc:sldChg>
      <pc:sldChg chg="addSp modSp mod">
        <pc:chgData name="Eve Moran" userId="9554bd08-f74d-49fa-89d7-98270a115bea" providerId="ADAL" clId="{4BD4CC7D-E656-44A1-A595-22B053075522}" dt="2024-04-09T06:44:14.640" v="3940" actId="962"/>
        <pc:sldMkLst>
          <pc:docMk/>
          <pc:sldMk cId="390837192" sldId="291"/>
        </pc:sldMkLst>
        <pc:spChg chg="mod">
          <ac:chgData name="Eve Moran" userId="9554bd08-f74d-49fa-89d7-98270a115bea" providerId="ADAL" clId="{4BD4CC7D-E656-44A1-A595-22B053075522}" dt="2024-04-08T10:05:08.632" v="524" actId="20577"/>
          <ac:spMkLst>
            <pc:docMk/>
            <pc:sldMk cId="390837192" sldId="291"/>
            <ac:spMk id="3" creationId="{26C20A6B-14AB-A7AC-886B-10D180CD59EF}"/>
          </ac:spMkLst>
        </pc:spChg>
        <pc:spChg chg="add mod">
          <ac:chgData name="Eve Moran" userId="9554bd08-f74d-49fa-89d7-98270a115bea" providerId="ADAL" clId="{4BD4CC7D-E656-44A1-A595-22B053075522}" dt="2024-04-08T13:07:00.186" v="855" actId="20577"/>
          <ac:spMkLst>
            <pc:docMk/>
            <pc:sldMk cId="390837192" sldId="291"/>
            <ac:spMk id="6" creationId="{E74EC3B9-7309-8E73-AF7F-6EDEF554AF40}"/>
          </ac:spMkLst>
        </pc:spChg>
        <pc:graphicFrameChg chg="mod">
          <ac:chgData name="Eve Moran" userId="9554bd08-f74d-49fa-89d7-98270a115bea" providerId="ADAL" clId="{4BD4CC7D-E656-44A1-A595-22B053075522}" dt="2024-04-09T06:44:14.640" v="3940" actId="962"/>
          <ac:graphicFrameMkLst>
            <pc:docMk/>
            <pc:sldMk cId="390837192" sldId="291"/>
            <ac:graphicFrameMk id="4" creationId="{FC7A48A2-C5A3-28E3-C337-AA46BE716339}"/>
          </ac:graphicFrameMkLst>
        </pc:graphicFrameChg>
      </pc:sldChg>
      <pc:sldChg chg="addSp delSp modSp new del mod">
        <pc:chgData name="Eve Moran" userId="9554bd08-f74d-49fa-89d7-98270a115bea" providerId="ADAL" clId="{4BD4CC7D-E656-44A1-A595-22B053075522}" dt="2024-04-08T09:52:20.905" v="265" actId="2696"/>
        <pc:sldMkLst>
          <pc:docMk/>
          <pc:sldMk cId="1433578933" sldId="312"/>
        </pc:sldMkLst>
        <pc:spChg chg="add del mod">
          <ac:chgData name="Eve Moran" userId="9554bd08-f74d-49fa-89d7-98270a115bea" providerId="ADAL" clId="{4BD4CC7D-E656-44A1-A595-22B053075522}" dt="2024-04-08T09:52:16.293" v="264" actId="478"/>
          <ac:spMkLst>
            <pc:docMk/>
            <pc:sldMk cId="1433578933" sldId="312"/>
            <ac:spMk id="2" creationId="{2EA44115-0B41-8F2F-A80C-037CEC6D7825}"/>
          </ac:spMkLst>
        </pc:spChg>
      </pc:sldChg>
      <pc:sldChg chg="addSp modSp new mod modNotesTx">
        <pc:chgData name="Eve Moran" userId="9554bd08-f74d-49fa-89d7-98270a115bea" providerId="ADAL" clId="{4BD4CC7D-E656-44A1-A595-22B053075522}" dt="2024-04-09T06:34:36.173" v="3550" actId="962"/>
        <pc:sldMkLst>
          <pc:docMk/>
          <pc:sldMk cId="2935042916" sldId="312"/>
        </pc:sldMkLst>
        <pc:spChg chg="add mod">
          <ac:chgData name="Eve Moran" userId="9554bd08-f74d-49fa-89d7-98270a115bea" providerId="ADAL" clId="{4BD4CC7D-E656-44A1-A595-22B053075522}" dt="2024-04-08T14:06:24.845" v="1376" actId="20577"/>
          <ac:spMkLst>
            <pc:docMk/>
            <pc:sldMk cId="2935042916" sldId="312"/>
            <ac:spMk id="2" creationId="{6CA7F4DD-2114-305A-58E7-D3F80ADDE6F1}"/>
          </ac:spMkLst>
        </pc:spChg>
        <pc:graphicFrameChg chg="add mod modGraphic">
          <ac:chgData name="Eve Moran" userId="9554bd08-f74d-49fa-89d7-98270a115bea" providerId="ADAL" clId="{4BD4CC7D-E656-44A1-A595-22B053075522}" dt="2024-04-09T06:34:36.173" v="3550" actId="962"/>
          <ac:graphicFrameMkLst>
            <pc:docMk/>
            <pc:sldMk cId="2935042916" sldId="312"/>
            <ac:graphicFrameMk id="3" creationId="{3C3877D7-E875-F80E-0AD2-A1477BC1066C}"/>
          </ac:graphicFrameMkLst>
        </pc:graphicFrameChg>
      </pc:sldChg>
      <pc:sldChg chg="modNotesTx">
        <pc:chgData name="Eve Moran" userId="9554bd08-f74d-49fa-89d7-98270a115bea" providerId="ADAL" clId="{4BD4CC7D-E656-44A1-A595-22B053075522}" dt="2024-04-08T14:22:47.294" v="2803" actId="20577"/>
        <pc:sldMkLst>
          <pc:docMk/>
          <pc:sldMk cId="1402888315" sldId="313"/>
        </pc:sldMkLst>
      </pc:sldChg>
    </pc:docChg>
  </pc:docChgLst>
  <pc:docChgLst>
    <pc:chgData name="Phil Neill" userId="S::phil.neill@educationscotland.gov.scot::4b36eeed-3cc2-4425-b260-b73cfaa414ee" providerId="AD" clId="Web-{4A50ECB1-1C85-AB0A-2AD4-3E820A43D7ED}"/>
    <pc:docChg chg="mod addSld delSld modSld">
      <pc:chgData name="Phil Neill" userId="S::phil.neill@educationscotland.gov.scot::4b36eeed-3cc2-4425-b260-b73cfaa414ee" providerId="AD" clId="Web-{4A50ECB1-1C85-AB0A-2AD4-3E820A43D7ED}" dt="2024-04-05T13:50:24.590" v="75"/>
      <pc:docMkLst>
        <pc:docMk/>
      </pc:docMkLst>
      <pc:sldChg chg="modNotes">
        <pc:chgData name="Phil Neill" userId="S::phil.neill@educationscotland.gov.scot::4b36eeed-3cc2-4425-b260-b73cfaa414ee" providerId="AD" clId="Web-{4A50ECB1-1C85-AB0A-2AD4-3E820A43D7ED}" dt="2024-04-05T13:24:49.866" v="16"/>
        <pc:sldMkLst>
          <pc:docMk/>
          <pc:sldMk cId="4264579127" sldId="256"/>
        </pc:sldMkLst>
      </pc:sldChg>
      <pc:sldChg chg="modSp">
        <pc:chgData name="Phil Neill" userId="S::phil.neill@educationscotland.gov.scot::4b36eeed-3cc2-4425-b260-b73cfaa414ee" providerId="AD" clId="Web-{4A50ECB1-1C85-AB0A-2AD4-3E820A43D7ED}" dt="2024-04-05T13:25:37.976" v="20" actId="20577"/>
        <pc:sldMkLst>
          <pc:docMk/>
          <pc:sldMk cId="392297423" sldId="257"/>
        </pc:sldMkLst>
        <pc:spChg chg="mod">
          <ac:chgData name="Phil Neill" userId="S::phil.neill@educationscotland.gov.scot::4b36eeed-3cc2-4425-b260-b73cfaa414ee" providerId="AD" clId="Web-{4A50ECB1-1C85-AB0A-2AD4-3E820A43D7ED}" dt="2024-04-05T13:25:37.976" v="20" actId="20577"/>
          <ac:spMkLst>
            <pc:docMk/>
            <pc:sldMk cId="392297423" sldId="257"/>
            <ac:spMk id="4" creationId="{0C447D0C-08FC-9FF7-4310-EA1E085F2B4B}"/>
          </ac:spMkLst>
        </pc:spChg>
      </pc:sldChg>
      <pc:sldChg chg="modSp">
        <pc:chgData name="Phil Neill" userId="S::phil.neill@educationscotland.gov.scot::4b36eeed-3cc2-4425-b260-b73cfaa414ee" providerId="AD" clId="Web-{4A50ECB1-1C85-AB0A-2AD4-3E820A43D7ED}" dt="2024-04-05T13:25:20.351" v="17" actId="14100"/>
        <pc:sldMkLst>
          <pc:docMk/>
          <pc:sldMk cId="4280439262" sldId="260"/>
        </pc:sldMkLst>
        <pc:picChg chg="mod">
          <ac:chgData name="Phil Neill" userId="S::phil.neill@educationscotland.gov.scot::4b36eeed-3cc2-4425-b260-b73cfaa414ee" providerId="AD" clId="Web-{4A50ECB1-1C85-AB0A-2AD4-3E820A43D7ED}" dt="2024-04-05T13:25:20.351" v="17" actId="14100"/>
          <ac:picMkLst>
            <pc:docMk/>
            <pc:sldMk cId="4280439262" sldId="260"/>
            <ac:picMk id="5" creationId="{90592FC4-BF7B-1A57-9DBE-B4C024DD2251}"/>
          </ac:picMkLst>
        </pc:picChg>
      </pc:sldChg>
      <pc:sldChg chg="modNotes">
        <pc:chgData name="Phil Neill" userId="S::phil.neill@educationscotland.gov.scot::4b36eeed-3cc2-4425-b260-b73cfaa414ee" providerId="AD" clId="Web-{4A50ECB1-1C85-AB0A-2AD4-3E820A43D7ED}" dt="2024-04-05T13:23:29.848" v="4"/>
        <pc:sldMkLst>
          <pc:docMk/>
          <pc:sldMk cId="738767219" sldId="264"/>
        </pc:sldMkLst>
      </pc:sldChg>
      <pc:sldChg chg="modSp">
        <pc:chgData name="Phil Neill" userId="S::phil.neill@educationscotland.gov.scot::4b36eeed-3cc2-4425-b260-b73cfaa414ee" providerId="AD" clId="Web-{4A50ECB1-1C85-AB0A-2AD4-3E820A43D7ED}" dt="2024-04-05T13:26:23.618" v="23" actId="20577"/>
        <pc:sldMkLst>
          <pc:docMk/>
          <pc:sldMk cId="2466950320" sldId="266"/>
        </pc:sldMkLst>
        <pc:spChg chg="mod">
          <ac:chgData name="Phil Neill" userId="S::phil.neill@educationscotland.gov.scot::4b36eeed-3cc2-4425-b260-b73cfaa414ee" providerId="AD" clId="Web-{4A50ECB1-1C85-AB0A-2AD4-3E820A43D7ED}" dt="2024-04-05T13:26:23.618" v="23" actId="20577"/>
          <ac:spMkLst>
            <pc:docMk/>
            <pc:sldMk cId="2466950320" sldId="266"/>
            <ac:spMk id="5" creationId="{D6AC48CD-9B6E-15C1-8C93-BC3E8954B52A}"/>
          </ac:spMkLst>
        </pc:spChg>
      </pc:sldChg>
      <pc:sldChg chg="modSp addCm">
        <pc:chgData name="Phil Neill" userId="S::phil.neill@educationscotland.gov.scot::4b36eeed-3cc2-4425-b260-b73cfaa414ee" providerId="AD" clId="Web-{4A50ECB1-1C85-AB0A-2AD4-3E820A43D7ED}" dt="2024-04-05T13:28:59.091" v="28"/>
        <pc:sldMkLst>
          <pc:docMk/>
          <pc:sldMk cId="3834650822" sldId="268"/>
        </pc:sldMkLst>
        <pc:spChg chg="mod">
          <ac:chgData name="Phil Neill" userId="S::phil.neill@educationscotland.gov.scot::4b36eeed-3cc2-4425-b260-b73cfaa414ee" providerId="AD" clId="Web-{4A50ECB1-1C85-AB0A-2AD4-3E820A43D7ED}" dt="2024-04-05T13:27:39.667" v="26" actId="14100"/>
          <ac:spMkLst>
            <pc:docMk/>
            <pc:sldMk cId="3834650822" sldId="268"/>
            <ac:spMk id="7" creationId="{8A827D7B-3240-4EF9-627E-A2EEBF628B9B}"/>
          </ac:spMkLst>
        </pc:spChg>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4A50ECB1-1C85-AB0A-2AD4-3E820A43D7ED}" dt="2024-04-05T13:28:59.091" v="28"/>
              <pc2:cmMkLst xmlns:pc2="http://schemas.microsoft.com/office/powerpoint/2019/9/main/command">
                <pc:docMk/>
                <pc:sldMk cId="3834650822" sldId="268"/>
                <pc2:cmMk id="{7D12B3E2-B689-48A2-A74D-8C474A52F19C}"/>
              </pc2:cmMkLst>
            </pc226:cmChg>
          </p:ext>
        </pc:extLst>
      </pc:sldChg>
      <pc:sldChg chg="modNotes">
        <pc:chgData name="Phil Neill" userId="S::phil.neill@educationscotland.gov.scot::4b36eeed-3cc2-4425-b260-b73cfaa414ee" providerId="AD" clId="Web-{4A50ECB1-1C85-AB0A-2AD4-3E820A43D7ED}" dt="2024-04-05T13:31:49.080" v="47"/>
        <pc:sldMkLst>
          <pc:docMk/>
          <pc:sldMk cId="2185410240" sldId="270"/>
        </pc:sldMkLst>
      </pc:sldChg>
      <pc:sldChg chg="modNotes">
        <pc:chgData name="Phil Neill" userId="S::phil.neill@educationscotland.gov.scot::4b36eeed-3cc2-4425-b260-b73cfaa414ee" providerId="AD" clId="Web-{4A50ECB1-1C85-AB0A-2AD4-3E820A43D7ED}" dt="2024-04-05T13:46:56.896" v="61"/>
        <pc:sldMkLst>
          <pc:docMk/>
          <pc:sldMk cId="3159711212" sldId="273"/>
        </pc:sldMkLst>
      </pc:sldChg>
      <pc:sldChg chg="modSp">
        <pc:chgData name="Phil Neill" userId="S::phil.neill@educationscotland.gov.scot::4b36eeed-3cc2-4425-b260-b73cfaa414ee" providerId="AD" clId="Web-{4A50ECB1-1C85-AB0A-2AD4-3E820A43D7ED}" dt="2024-04-05T13:42:27.230" v="49" actId="20577"/>
        <pc:sldMkLst>
          <pc:docMk/>
          <pc:sldMk cId="3893346255" sldId="275"/>
        </pc:sldMkLst>
        <pc:spChg chg="mod">
          <ac:chgData name="Phil Neill" userId="S::phil.neill@educationscotland.gov.scot::4b36eeed-3cc2-4425-b260-b73cfaa414ee" providerId="AD" clId="Web-{4A50ECB1-1C85-AB0A-2AD4-3E820A43D7ED}" dt="2024-04-05T13:42:27.230" v="49" actId="20577"/>
          <ac:spMkLst>
            <pc:docMk/>
            <pc:sldMk cId="3893346255" sldId="275"/>
            <ac:spMk id="7" creationId="{9EFA4E41-49D9-35FD-4844-AA620654C826}"/>
          </ac:spMkLst>
        </pc:spChg>
      </pc:sldChg>
      <pc:sldChg chg="modSp">
        <pc:chgData name="Phil Neill" userId="S::phil.neill@educationscotland.gov.scot::4b36eeed-3cc2-4425-b260-b73cfaa414ee" providerId="AD" clId="Web-{4A50ECB1-1C85-AB0A-2AD4-3E820A43D7ED}" dt="2024-04-05T13:45:09.423" v="56" actId="1076"/>
        <pc:sldMkLst>
          <pc:docMk/>
          <pc:sldMk cId="1140337683" sldId="276"/>
        </pc:sldMkLst>
        <pc:spChg chg="mod">
          <ac:chgData name="Phil Neill" userId="S::phil.neill@educationscotland.gov.scot::4b36eeed-3cc2-4425-b260-b73cfaa414ee" providerId="AD" clId="Web-{4A50ECB1-1C85-AB0A-2AD4-3E820A43D7ED}" dt="2024-04-05T13:45:09.423" v="56" actId="1076"/>
          <ac:spMkLst>
            <pc:docMk/>
            <pc:sldMk cId="1140337683" sldId="276"/>
            <ac:spMk id="8" creationId="{DCA4CD7F-9539-EB00-2277-2A3DA4E8E506}"/>
          </ac:spMkLst>
        </pc:spChg>
      </pc:sldChg>
      <pc:sldChg chg="modSp modNotes">
        <pc:chgData name="Phil Neill" userId="S::phil.neill@educationscotland.gov.scot::4b36eeed-3cc2-4425-b260-b73cfaa414ee" providerId="AD" clId="Web-{4A50ECB1-1C85-AB0A-2AD4-3E820A43D7ED}" dt="2024-04-05T13:47:29.053" v="68"/>
        <pc:sldMkLst>
          <pc:docMk/>
          <pc:sldMk cId="4253677766" sldId="277"/>
        </pc:sldMkLst>
        <pc:spChg chg="mod">
          <ac:chgData name="Phil Neill" userId="S::phil.neill@educationscotland.gov.scot::4b36eeed-3cc2-4425-b260-b73cfaa414ee" providerId="AD" clId="Web-{4A50ECB1-1C85-AB0A-2AD4-3E820A43D7ED}" dt="2024-04-05T13:47:05.536" v="64" actId="20577"/>
          <ac:spMkLst>
            <pc:docMk/>
            <pc:sldMk cId="4253677766" sldId="277"/>
            <ac:spMk id="3" creationId="{DE4E067E-6B1F-D6FD-E79C-C3188F60B084}"/>
          </ac:spMkLst>
        </pc:spChg>
      </pc:sldChg>
      <pc:sldChg chg="modNotes">
        <pc:chgData name="Phil Neill" userId="S::phil.neill@educationscotland.gov.scot::4b36eeed-3cc2-4425-b260-b73cfaa414ee" providerId="AD" clId="Web-{4A50ECB1-1C85-AB0A-2AD4-3E820A43D7ED}" dt="2024-04-05T13:50:24.590" v="75"/>
        <pc:sldMkLst>
          <pc:docMk/>
          <pc:sldMk cId="1288053222" sldId="278"/>
        </pc:sldMkLst>
      </pc:sldChg>
      <pc:sldChg chg="del">
        <pc:chgData name="Phil Neill" userId="S::phil.neill@educationscotland.gov.scot::4b36eeed-3cc2-4425-b260-b73cfaa414ee" providerId="AD" clId="Web-{4A50ECB1-1C85-AB0A-2AD4-3E820A43D7ED}" dt="2024-04-05T10:11:11.990" v="1"/>
        <pc:sldMkLst>
          <pc:docMk/>
          <pc:sldMk cId="2041632214" sldId="290"/>
        </pc:sldMkLst>
      </pc:sldChg>
      <pc:sldChg chg="add">
        <pc:chgData name="Phil Neill" userId="S::phil.neill@educationscotland.gov.scot::4b36eeed-3cc2-4425-b260-b73cfaa414ee" providerId="AD" clId="Web-{4A50ECB1-1C85-AB0A-2AD4-3E820A43D7ED}" dt="2024-04-05T10:10:50.255" v="0"/>
        <pc:sldMkLst>
          <pc:docMk/>
          <pc:sldMk cId="2696691350" sldId="311"/>
        </pc:sldMkLst>
      </pc:sldChg>
    </pc:docChg>
  </pc:docChgLst>
  <pc:docChgLst>
    <pc:chgData name="Phil Neill" userId="S::phil.neill@educationscotland.gov.scot::4b36eeed-3cc2-4425-b260-b73cfaa414ee" providerId="AD" clId="Web-{CD7E09C2-5122-F789-3FD4-07819C44508B}"/>
    <pc:docChg chg="modSld">
      <pc:chgData name="Phil Neill" userId="S::phil.neill@educationscotland.gov.scot::4b36eeed-3cc2-4425-b260-b73cfaa414ee" providerId="AD" clId="Web-{CD7E09C2-5122-F789-3FD4-07819C44508B}" dt="2024-04-18T08:35:13.099" v="2" actId="20577"/>
      <pc:docMkLst>
        <pc:docMk/>
      </pc:docMkLst>
      <pc:sldChg chg="modSp">
        <pc:chgData name="Phil Neill" userId="S::phil.neill@educationscotland.gov.scot::4b36eeed-3cc2-4425-b260-b73cfaa414ee" providerId="AD" clId="Web-{CD7E09C2-5122-F789-3FD4-07819C44508B}" dt="2024-04-18T08:35:13.099" v="2" actId="20577"/>
        <pc:sldMkLst>
          <pc:docMk/>
          <pc:sldMk cId="2375370055" sldId="282"/>
        </pc:sldMkLst>
        <pc:spChg chg="mod">
          <ac:chgData name="Phil Neill" userId="S::phil.neill@educationscotland.gov.scot::4b36eeed-3cc2-4425-b260-b73cfaa414ee" providerId="AD" clId="Web-{CD7E09C2-5122-F789-3FD4-07819C44508B}" dt="2024-04-18T08:35:13.099" v="2" actId="20577"/>
          <ac:spMkLst>
            <pc:docMk/>
            <pc:sldMk cId="2375370055" sldId="282"/>
            <ac:spMk id="5" creationId="{AB0E22A3-8E7F-78E1-DD7B-2FC22595753A}"/>
          </ac:spMkLst>
        </pc:spChg>
      </pc:sldChg>
    </pc:docChg>
  </pc:docChgLst>
  <pc:docChgLst>
    <pc:chgData name="Liz Sommerville" userId="S::elizabeth.sommerville@educationscotland.gov.scot::2f7e0dbb-a0ac-4dfe-a131-6a892135118a" providerId="AD" clId="Web-{3FBE733B-E650-BC9A-6A40-4EB5C05C0BB5}"/>
    <pc:docChg chg="modSld">
      <pc:chgData name="Liz Sommerville" userId="S::elizabeth.sommerville@educationscotland.gov.scot::2f7e0dbb-a0ac-4dfe-a131-6a892135118a" providerId="AD" clId="Web-{3FBE733B-E650-BC9A-6A40-4EB5C05C0BB5}" dt="2024-04-09T13:51:50.330" v="41" actId="20577"/>
      <pc:docMkLst>
        <pc:docMk/>
      </pc:docMkLst>
      <pc:sldChg chg="modSp">
        <pc:chgData name="Liz Sommerville" userId="S::elizabeth.sommerville@educationscotland.gov.scot::2f7e0dbb-a0ac-4dfe-a131-6a892135118a" providerId="AD" clId="Web-{3FBE733B-E650-BC9A-6A40-4EB5C05C0BB5}" dt="2024-04-09T13:51:50.330" v="41" actId="20577"/>
        <pc:sldMkLst>
          <pc:docMk/>
          <pc:sldMk cId="1561354687" sldId="267"/>
        </pc:sldMkLst>
        <pc:spChg chg="mod">
          <ac:chgData name="Liz Sommerville" userId="S::elizabeth.sommerville@educationscotland.gov.scot::2f7e0dbb-a0ac-4dfe-a131-6a892135118a" providerId="AD" clId="Web-{3FBE733B-E650-BC9A-6A40-4EB5C05C0BB5}" dt="2024-04-09T13:51:50.330" v="41" actId="20577"/>
          <ac:spMkLst>
            <pc:docMk/>
            <pc:sldMk cId="1561354687" sldId="267"/>
            <ac:spMk id="11" creationId="{82646590-70E5-2C09-3828-9E94BC3EA78D}"/>
          </ac:spMkLst>
        </pc:spChg>
        <pc:grpChg chg="mod">
          <ac:chgData name="Liz Sommerville" userId="S::elizabeth.sommerville@educationscotland.gov.scot::2f7e0dbb-a0ac-4dfe-a131-6a892135118a" providerId="AD" clId="Web-{3FBE733B-E650-BC9A-6A40-4EB5C05C0BB5}" dt="2024-04-09T13:50:45.907" v="32" actId="14100"/>
          <ac:grpSpMkLst>
            <pc:docMk/>
            <pc:sldMk cId="1561354687" sldId="267"/>
            <ac:grpSpMk id="5" creationId="{5B99A001-6EE4-A1D7-77E6-76A2B22AF297}"/>
          </ac:grpSpMkLst>
        </pc:grpChg>
        <pc:graphicFrameChg chg="mod modGraphic">
          <ac:chgData name="Liz Sommerville" userId="S::elizabeth.sommerville@educationscotland.gov.scot::2f7e0dbb-a0ac-4dfe-a131-6a892135118a" providerId="AD" clId="Web-{3FBE733B-E650-BC9A-6A40-4EB5C05C0BB5}" dt="2024-04-09T13:51:37.470" v="40"/>
          <ac:graphicFrameMkLst>
            <pc:docMk/>
            <pc:sldMk cId="1561354687" sldId="267"/>
            <ac:graphicFrameMk id="8" creationId="{FF8C1A1D-6E15-E24C-E464-FEF2FDBAEC96}"/>
          </ac:graphicFrameMkLst>
        </pc:graphicFrameChg>
      </pc:sldChg>
      <pc:sldChg chg="modSp">
        <pc:chgData name="Liz Sommerville" userId="S::elizabeth.sommerville@educationscotland.gov.scot::2f7e0dbb-a0ac-4dfe-a131-6a892135118a" providerId="AD" clId="Web-{3FBE733B-E650-BC9A-6A40-4EB5C05C0BB5}" dt="2024-04-09T13:48:19.186" v="14" actId="20577"/>
        <pc:sldMkLst>
          <pc:docMk/>
          <pc:sldMk cId="3834650822" sldId="268"/>
        </pc:sldMkLst>
        <pc:spChg chg="mod">
          <ac:chgData name="Liz Sommerville" userId="S::elizabeth.sommerville@educationscotland.gov.scot::2f7e0dbb-a0ac-4dfe-a131-6a892135118a" providerId="AD" clId="Web-{3FBE733B-E650-BC9A-6A40-4EB5C05C0BB5}" dt="2024-04-09T13:48:15.623" v="12" actId="20577"/>
          <ac:spMkLst>
            <pc:docMk/>
            <pc:sldMk cId="3834650822" sldId="268"/>
            <ac:spMk id="5" creationId="{584888DD-1847-04F1-D365-C4385BA4B972}"/>
          </ac:spMkLst>
        </pc:spChg>
        <pc:spChg chg="mod">
          <ac:chgData name="Liz Sommerville" userId="S::elizabeth.sommerville@educationscotland.gov.scot::2f7e0dbb-a0ac-4dfe-a131-6a892135118a" providerId="AD" clId="Web-{3FBE733B-E650-BC9A-6A40-4EB5C05C0BB5}" dt="2024-04-09T13:48:19.186" v="14" actId="20577"/>
          <ac:spMkLst>
            <pc:docMk/>
            <pc:sldMk cId="3834650822" sldId="268"/>
            <ac:spMk id="7" creationId="{8A827D7B-3240-4EF9-627E-A2EEBF628B9B}"/>
          </ac:spMkLst>
        </pc:spChg>
      </pc:sldChg>
      <pc:sldChg chg="modSp addCm modCm">
        <pc:chgData name="Liz Sommerville" userId="S::elizabeth.sommerville@educationscotland.gov.scot::2f7e0dbb-a0ac-4dfe-a131-6a892135118a" providerId="AD" clId="Web-{3FBE733B-E650-BC9A-6A40-4EB5C05C0BB5}" dt="2024-04-09T13:49:18.015" v="15"/>
        <pc:sldMkLst>
          <pc:docMk/>
          <pc:sldMk cId="580502140" sldId="269"/>
        </pc:sldMkLst>
        <pc:spChg chg="mod">
          <ac:chgData name="Liz Sommerville" userId="S::elizabeth.sommerville@educationscotland.gov.scot::2f7e0dbb-a0ac-4dfe-a131-6a892135118a" providerId="AD" clId="Web-{3FBE733B-E650-BC9A-6A40-4EB5C05C0BB5}" dt="2024-04-09T13:47:38.950" v="2" actId="20577"/>
          <ac:spMkLst>
            <pc:docMk/>
            <pc:sldMk cId="580502140" sldId="269"/>
            <ac:spMk id="6" creationId="{9400CE3C-05F7-C338-4576-3BFC29CE7821}"/>
          </ac:spMkLst>
        </pc:spChg>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3FBE733B-E650-BC9A-6A40-4EB5C05C0BB5}" dt="2024-04-09T13:47:09.403" v="1"/>
              <pc2:cmMkLst xmlns:pc2="http://schemas.microsoft.com/office/powerpoint/2019/9/main/command">
                <pc:docMk/>
                <pc:sldMk cId="580502140" sldId="269"/>
                <pc2:cmMk id="{60451F7C-B502-4C34-8ED9-DF5CCC57C7F2}"/>
              </pc2:cmMkLst>
            </pc226:cmChg>
            <pc226:cmChg xmlns:pc226="http://schemas.microsoft.com/office/powerpoint/2022/06/main/command" chg="add mod">
              <pc226:chgData name="Liz Sommerville" userId="S::elizabeth.sommerville@educationscotland.gov.scot::2f7e0dbb-a0ac-4dfe-a131-6a892135118a" providerId="AD" clId="Web-{3FBE733B-E650-BC9A-6A40-4EB5C05C0BB5}" dt="2024-04-09T13:49:18.015" v="15"/>
              <pc2:cmMkLst xmlns:pc2="http://schemas.microsoft.com/office/powerpoint/2019/9/main/command">
                <pc:docMk/>
                <pc:sldMk cId="580502140" sldId="269"/>
                <pc2:cmMk id="{2332A9DF-4BF1-47EE-90F6-A7086FCE5008}"/>
              </pc2:cmMkLst>
            </pc226:cmChg>
          </p:ext>
        </pc:extLst>
      </pc:sldChg>
    </pc:docChg>
  </pc:docChgLst>
  <pc:docChgLst>
    <pc:chgData name="Michael Halbert" userId="df777a5f-0442-48e1-9aae-d2a96e273939" providerId="ADAL" clId="{2DD8A36D-7950-42F2-86FA-74440694C21A}"/>
    <pc:docChg chg="modSld">
      <pc:chgData name="Michael Halbert" userId="df777a5f-0442-48e1-9aae-d2a96e273939" providerId="ADAL" clId="{2DD8A36D-7950-42F2-86FA-74440694C21A}" dt="2024-04-18T14:48:31.995" v="25" actId="20577"/>
      <pc:docMkLst>
        <pc:docMk/>
      </pc:docMkLst>
      <pc:sldChg chg="modSp mod modNotesTx">
        <pc:chgData name="Michael Halbert" userId="df777a5f-0442-48e1-9aae-d2a96e273939" providerId="ADAL" clId="{2DD8A36D-7950-42F2-86FA-74440694C21A}" dt="2024-04-09T10:27:47.621" v="10" actId="20577"/>
        <pc:sldMkLst>
          <pc:docMk/>
          <pc:sldMk cId="2483683155" sldId="262"/>
        </pc:sldMkLst>
        <pc:spChg chg="mod">
          <ac:chgData name="Michael Halbert" userId="df777a5f-0442-48e1-9aae-d2a96e273939" providerId="ADAL" clId="{2DD8A36D-7950-42F2-86FA-74440694C21A}" dt="2024-04-09T10:27:47.621" v="10" actId="20577"/>
          <ac:spMkLst>
            <pc:docMk/>
            <pc:sldMk cId="2483683155" sldId="262"/>
            <ac:spMk id="7" creationId="{4145691D-F927-C6ED-A283-D464CDA8A340}"/>
          </ac:spMkLst>
        </pc:spChg>
      </pc:sldChg>
      <pc:sldChg chg="addCm">
        <pc:chgData name="Michael Halbert" userId="df777a5f-0442-48e1-9aae-d2a96e273939" providerId="ADAL" clId="{2DD8A36D-7950-42F2-86FA-74440694C21A}" dt="2024-04-09T10:21:02.884" v="4"/>
        <pc:sldMkLst>
          <pc:docMk/>
          <pc:sldMk cId="738767219" sldId="264"/>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DD8A36D-7950-42F2-86FA-74440694C21A}" dt="2024-04-09T10:21:02.884" v="4"/>
              <pc2:cmMkLst xmlns:pc2="http://schemas.microsoft.com/office/powerpoint/2019/9/main/command">
                <pc:docMk/>
                <pc:sldMk cId="738767219" sldId="264"/>
                <pc2:cmMk id="{C4652CF4-376A-46F5-ABA7-73AFDF5DFB63}"/>
              </pc2:cmMkLst>
            </pc226:cmChg>
          </p:ext>
        </pc:extLst>
      </pc:sldChg>
      <pc:sldChg chg="addCm">
        <pc:chgData name="Michael Halbert" userId="df777a5f-0442-48e1-9aae-d2a96e273939" providerId="ADAL" clId="{2DD8A36D-7950-42F2-86FA-74440694C21A}" dt="2024-04-09T10:26:38.817" v="6"/>
        <pc:sldMkLst>
          <pc:docMk/>
          <pc:sldMk cId="463226719" sldId="265"/>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DD8A36D-7950-42F2-86FA-74440694C21A}" dt="2024-04-09T10:26:38.817" v="6"/>
              <pc2:cmMkLst xmlns:pc2="http://schemas.microsoft.com/office/powerpoint/2019/9/main/command">
                <pc:docMk/>
                <pc:sldMk cId="463226719" sldId="265"/>
                <pc2:cmMk id="{48B7FCFA-9734-48F1-88F2-E5EEB108BFA6}"/>
              </pc2:cmMkLst>
            </pc226:cmChg>
          </p:ext>
        </pc:extLst>
      </pc:sldChg>
      <pc:sldChg chg="addCm modNotesTx">
        <pc:chgData name="Michael Halbert" userId="df777a5f-0442-48e1-9aae-d2a96e273939" providerId="ADAL" clId="{2DD8A36D-7950-42F2-86FA-74440694C21A}" dt="2024-04-09T10:12:27.128" v="3"/>
        <pc:sldMkLst>
          <pc:docMk/>
          <pc:sldMk cId="1561354687" sldId="267"/>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DD8A36D-7950-42F2-86FA-74440694C21A}" dt="2024-04-09T10:12:27.128" v="3"/>
              <pc2:cmMkLst xmlns:pc2="http://schemas.microsoft.com/office/powerpoint/2019/9/main/command">
                <pc:docMk/>
                <pc:sldMk cId="1561354687" sldId="267"/>
                <pc2:cmMk id="{E40BA5BF-307E-4955-8C3F-E36E6C1578DC}"/>
              </pc2:cmMkLst>
            </pc226:cmChg>
          </p:ext>
        </pc:extLst>
      </pc:sldChg>
      <pc:sldChg chg="modSp mod addCm">
        <pc:chgData name="Michael Halbert" userId="df777a5f-0442-48e1-9aae-d2a96e273939" providerId="ADAL" clId="{2DD8A36D-7950-42F2-86FA-74440694C21A}" dt="2024-04-18T14:48:31.995" v="25" actId="20577"/>
        <pc:sldMkLst>
          <pc:docMk/>
          <pc:sldMk cId="580502140" sldId="269"/>
        </pc:sldMkLst>
        <pc:spChg chg="mod">
          <ac:chgData name="Michael Halbert" userId="df777a5f-0442-48e1-9aae-d2a96e273939" providerId="ADAL" clId="{2DD8A36D-7950-42F2-86FA-74440694C21A}" dt="2024-04-18T14:48:31.995" v="25" actId="20577"/>
          <ac:spMkLst>
            <pc:docMk/>
            <pc:sldMk cId="580502140" sldId="269"/>
            <ac:spMk id="6" creationId="{9400CE3C-05F7-C338-4576-3BFC29CE7821}"/>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DD8A36D-7950-42F2-86FA-74440694C21A}" dt="2024-04-09T10:07:58.711" v="0"/>
              <pc2:cmMkLst xmlns:pc2="http://schemas.microsoft.com/office/powerpoint/2019/9/main/command">
                <pc:docMk/>
                <pc:sldMk cId="580502140" sldId="269"/>
                <pc2:cmMk id="{8FC4B015-8EAA-46C1-B0D1-88BED44B4E33}"/>
              </pc2:cmMkLst>
            </pc226:cmChg>
          </p:ext>
        </pc:extLst>
      </pc:sldChg>
      <pc:sldChg chg="addCm">
        <pc:chgData name="Michael Halbert" userId="df777a5f-0442-48e1-9aae-d2a96e273939" providerId="ADAL" clId="{2DD8A36D-7950-42F2-86FA-74440694C21A}" dt="2024-04-09T10:30:01.496" v="11"/>
        <pc:sldMkLst>
          <pc:docMk/>
          <pc:sldMk cId="2532997127" sldId="272"/>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DD8A36D-7950-42F2-86FA-74440694C21A}" dt="2024-04-09T10:30:01.496" v="11"/>
              <pc2:cmMkLst xmlns:pc2="http://schemas.microsoft.com/office/powerpoint/2019/9/main/command">
                <pc:docMk/>
                <pc:sldMk cId="2532997127" sldId="272"/>
                <pc2:cmMk id="{0E2AC526-EC0E-44E7-A50B-1DB7F63DADA8}"/>
              </pc2:cmMkLst>
            </pc226:cmChg>
          </p:ext>
        </pc:extLst>
      </pc:sldChg>
      <pc:sldChg chg="addCm modCm">
        <pc:chgData name="Michael Halbert" userId="df777a5f-0442-48e1-9aae-d2a96e273939" providerId="ADAL" clId="{2DD8A36D-7950-42F2-86FA-74440694C21A}" dt="2024-04-09T10:39:32.897" v="14"/>
        <pc:sldMkLst>
          <pc:docMk/>
          <pc:sldMk cId="4253677766" sldId="277"/>
        </pc:sldMkLst>
        <pc:extLst>
          <p:ext xmlns:p="http://schemas.openxmlformats.org/presentationml/2006/main" uri="{D6D511B9-2390-475A-947B-AFAB55BFBCF1}">
            <pc226:cmChg xmlns:pc226="http://schemas.microsoft.com/office/powerpoint/2022/06/main/command" chg="add mod">
              <pc226:chgData name="Michael Halbert" userId="df777a5f-0442-48e1-9aae-d2a96e273939" providerId="ADAL" clId="{2DD8A36D-7950-42F2-86FA-74440694C21A}" dt="2024-04-09T10:39:32.897" v="14"/>
              <pc2:cmMkLst xmlns:pc2="http://schemas.microsoft.com/office/powerpoint/2019/9/main/command">
                <pc:docMk/>
                <pc:sldMk cId="4253677766" sldId="277"/>
                <pc2:cmMk id="{9A1962F7-1A22-490F-A137-422926040C66}"/>
              </pc2:cmMkLst>
            </pc226:cmChg>
          </p:ext>
        </pc:extLst>
      </pc:sldChg>
      <pc:sldChg chg="modSp mod addCm">
        <pc:chgData name="Michael Halbert" userId="df777a5f-0442-48e1-9aae-d2a96e273939" providerId="ADAL" clId="{2DD8A36D-7950-42F2-86FA-74440694C21A}" dt="2024-04-09T10:43:19.228" v="24"/>
        <pc:sldMkLst>
          <pc:docMk/>
          <pc:sldMk cId="1288053222" sldId="278"/>
        </pc:sldMkLst>
        <pc:spChg chg="mod">
          <ac:chgData name="Michael Halbert" userId="df777a5f-0442-48e1-9aae-d2a96e273939" providerId="ADAL" clId="{2DD8A36D-7950-42F2-86FA-74440694C21A}" dt="2024-04-09T10:42:51.121" v="23" actId="20577"/>
          <ac:spMkLst>
            <pc:docMk/>
            <pc:sldMk cId="1288053222" sldId="278"/>
            <ac:spMk id="3" creationId="{36F412A8-0F1A-3026-4007-65F7595E0D86}"/>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DD8A36D-7950-42F2-86FA-74440694C21A}" dt="2024-04-09T10:43:19.228" v="24"/>
              <pc2:cmMkLst xmlns:pc2="http://schemas.microsoft.com/office/powerpoint/2019/9/main/command">
                <pc:docMk/>
                <pc:sldMk cId="1288053222" sldId="278"/>
                <pc2:cmMk id="{09248793-8F2C-4594-8FF4-B0A15F5D95E5}"/>
              </pc2:cmMkLst>
            </pc226:cmChg>
          </p:ext>
        </pc:extLst>
      </pc:sldChg>
      <pc:sldChg chg="modSp mod">
        <pc:chgData name="Michael Halbert" userId="df777a5f-0442-48e1-9aae-d2a96e273939" providerId="ADAL" clId="{2DD8A36D-7950-42F2-86FA-74440694C21A}" dt="2024-04-09T10:40:00.740" v="16" actId="20577"/>
        <pc:sldMkLst>
          <pc:docMk/>
          <pc:sldMk cId="2238832217" sldId="280"/>
        </pc:sldMkLst>
        <pc:spChg chg="mod">
          <ac:chgData name="Michael Halbert" userId="df777a5f-0442-48e1-9aae-d2a96e273939" providerId="ADAL" clId="{2DD8A36D-7950-42F2-86FA-74440694C21A}" dt="2024-04-09T10:40:00.740" v="16" actId="20577"/>
          <ac:spMkLst>
            <pc:docMk/>
            <pc:sldMk cId="2238832217" sldId="280"/>
            <ac:spMk id="4" creationId="{F35BB925-08BC-1CF4-7F54-826D6F4436D6}"/>
          </ac:spMkLst>
        </pc:spChg>
      </pc:sldChg>
      <pc:sldChg chg="addCm">
        <pc:chgData name="Michael Halbert" userId="df777a5f-0442-48e1-9aae-d2a96e273939" providerId="ADAL" clId="{2DD8A36D-7950-42F2-86FA-74440694C21A}" dt="2024-04-09T10:23:45.816" v="5"/>
        <pc:sldMkLst>
          <pc:docMk/>
          <pc:sldMk cId="2375370055" sldId="282"/>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2DD8A36D-7950-42F2-86FA-74440694C21A}" dt="2024-04-09T10:23:45.816" v="5"/>
              <pc2:cmMkLst xmlns:pc2="http://schemas.microsoft.com/office/powerpoint/2019/9/main/command">
                <pc:docMk/>
                <pc:sldMk cId="2375370055" sldId="282"/>
                <pc2:cmMk id="{5776EE94-AA3A-421E-BA23-C12645DFE7AE}"/>
              </pc2:cmMkLst>
            </pc226:cmChg>
          </p:ext>
        </pc:extLst>
      </pc:sldChg>
    </pc:docChg>
  </pc:docChgLst>
  <pc:docChgLst>
    <pc:chgData name="Liz Sommerville" userId="S::elizabeth.sommerville@educationscotland.gov.scot::2f7e0dbb-a0ac-4dfe-a131-6a892135118a" providerId="AD" clId="Web-{9C491EC6-3FCD-9EFD-6E42-B10DBB0606F7}"/>
    <pc:docChg chg="mod modSld">
      <pc:chgData name="Liz Sommerville" userId="S::elizabeth.sommerville@educationscotland.gov.scot::2f7e0dbb-a0ac-4dfe-a131-6a892135118a" providerId="AD" clId="Web-{9C491EC6-3FCD-9EFD-6E42-B10DBB0606F7}" dt="2024-04-09T13:41:39.237" v="47" actId="20577"/>
      <pc:docMkLst>
        <pc:docMk/>
      </pc:docMkLst>
      <pc:sldChg chg="addCm">
        <pc:chgData name="Liz Sommerville" userId="S::elizabeth.sommerville@educationscotland.gov.scot::2f7e0dbb-a0ac-4dfe-a131-6a892135118a" providerId="AD" clId="Web-{9C491EC6-3FCD-9EFD-6E42-B10DBB0606F7}" dt="2024-04-09T13:37:11.476" v="2"/>
        <pc:sldMkLst>
          <pc:docMk/>
          <pc:sldMk cId="4264579127" sldId="256"/>
        </pc:sldMkLst>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9C491EC6-3FCD-9EFD-6E42-B10DBB0606F7}" dt="2024-04-09T13:37:11.476" v="2"/>
              <pc2:cmMkLst xmlns:pc2="http://schemas.microsoft.com/office/powerpoint/2019/9/main/command">
                <pc:docMk/>
                <pc:sldMk cId="4264579127" sldId="256"/>
                <pc2:cmMk id="{4F683653-2170-4129-A7D6-F42612FEE792}"/>
              </pc2:cmMkLst>
            </pc226:cmChg>
          </p:ext>
        </pc:extLst>
      </pc:sldChg>
      <pc:sldChg chg="modSp modCm">
        <pc:chgData name="Liz Sommerville" userId="S::elizabeth.sommerville@educationscotland.gov.scot::2f7e0dbb-a0ac-4dfe-a131-6a892135118a" providerId="AD" clId="Web-{9C491EC6-3FCD-9EFD-6E42-B10DBB0606F7}" dt="2024-04-09T13:41:39.237" v="47" actId="20577"/>
        <pc:sldMkLst>
          <pc:docMk/>
          <pc:sldMk cId="580502140" sldId="269"/>
        </pc:sldMkLst>
        <pc:spChg chg="mod">
          <ac:chgData name="Liz Sommerville" userId="S::elizabeth.sommerville@educationscotland.gov.scot::2f7e0dbb-a0ac-4dfe-a131-6a892135118a" providerId="AD" clId="Web-{9C491EC6-3FCD-9EFD-6E42-B10DBB0606F7}" dt="2024-04-09T13:41:39.237" v="47" actId="20577"/>
          <ac:spMkLst>
            <pc:docMk/>
            <pc:sldMk cId="580502140" sldId="269"/>
            <ac:spMk id="6" creationId="{9400CE3C-05F7-C338-4576-3BFC29CE7821}"/>
          </ac:spMkLst>
        </pc:spChg>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9C491EC6-3FCD-9EFD-6E42-B10DBB0606F7}" dt="2024-04-09T13:40:04.045" v="3"/>
              <pc2:cmMkLst xmlns:pc2="http://schemas.microsoft.com/office/powerpoint/2019/9/main/command">
                <pc:docMk/>
                <pc:sldMk cId="580502140" sldId="269"/>
                <pc2:cmMk id="{8FC4B015-8EAA-46C1-B0D1-88BED44B4E33}"/>
              </pc2:cmMkLst>
              <pc226:cmRplyChg chg="add">
                <pc226:chgData name="Liz Sommerville" userId="S::elizabeth.sommerville@educationscotland.gov.scot::2f7e0dbb-a0ac-4dfe-a131-6a892135118a" providerId="AD" clId="Web-{9C491EC6-3FCD-9EFD-6E42-B10DBB0606F7}" dt="2024-04-09T13:40:04.045" v="3"/>
                <pc2:cmRplyMkLst xmlns:pc2="http://schemas.microsoft.com/office/powerpoint/2019/9/main/command">
                  <pc:docMk/>
                  <pc:sldMk cId="580502140" sldId="269"/>
                  <pc2:cmMk id="{8FC4B015-8EAA-46C1-B0D1-88BED44B4E33}"/>
                  <pc2:cmRplyMk id="{92FD3A2A-42E4-4417-BAD6-2AEE0486F014}"/>
                </pc2:cmRplyMkLst>
              </pc226:cmRplyChg>
            </pc226:cmChg>
          </p:ext>
        </pc:extLst>
      </pc:sldChg>
      <pc:sldChg chg="addCm">
        <pc:chgData name="Liz Sommerville" userId="S::elizabeth.sommerville@educationscotland.gov.scot::2f7e0dbb-a0ac-4dfe-a131-6a892135118a" providerId="AD" clId="Web-{9C491EC6-3FCD-9EFD-6E42-B10DBB0606F7}" dt="2024-04-09T13:36:46.709" v="1"/>
        <pc:sldMkLst>
          <pc:docMk/>
          <pc:sldMk cId="2696691350" sldId="311"/>
        </pc:sldMkLst>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9C491EC6-3FCD-9EFD-6E42-B10DBB0606F7}" dt="2024-04-09T13:36:46.709" v="1"/>
              <pc2:cmMkLst xmlns:pc2="http://schemas.microsoft.com/office/powerpoint/2019/9/main/command">
                <pc:docMk/>
                <pc:sldMk cId="2696691350" sldId="311"/>
                <pc2:cmMk id="{8C16160E-10F4-465D-A401-EF85B43A7962}"/>
              </pc2:cmMkLst>
            </pc226:cmChg>
          </p:ext>
        </pc:extLst>
      </pc:sldChg>
    </pc:docChg>
  </pc:docChgLst>
  <pc:docChgLst>
    <pc:chgData name="Elizabeth Sommerville" userId="S::esesommerville@glow.gov.uk::0839e972-48e3-45d3-bb5c-305eeae85771" providerId="AD" clId="Web-{2EFD6313-D098-4C62-8964-2F05AFE1D1DB}"/>
    <pc:docChg chg="modSld">
      <pc:chgData name="Elizabeth Sommerville" userId="S::esesommerville@glow.gov.uk::0839e972-48e3-45d3-bb5c-305eeae85771" providerId="AD" clId="Web-{2EFD6313-D098-4C62-8964-2F05AFE1D1DB}" dt="2024-04-20T14:24:14.468" v="63"/>
      <pc:docMkLst>
        <pc:docMk/>
      </pc:docMkLst>
      <pc:sldChg chg="modSp">
        <pc:chgData name="Elizabeth Sommerville" userId="S::esesommerville@glow.gov.uk::0839e972-48e3-45d3-bb5c-305eeae85771" providerId="AD" clId="Web-{2EFD6313-D098-4C62-8964-2F05AFE1D1DB}" dt="2024-04-20T14:16:39.312" v="14"/>
        <pc:sldMkLst>
          <pc:docMk/>
          <pc:sldMk cId="392297423" sldId="257"/>
        </pc:sldMkLst>
        <pc:spChg chg="ord">
          <ac:chgData name="Elizabeth Sommerville" userId="S::esesommerville@glow.gov.uk::0839e972-48e3-45d3-bb5c-305eeae85771" providerId="AD" clId="Web-{2EFD6313-D098-4C62-8964-2F05AFE1D1DB}" dt="2024-04-20T14:16:22.311" v="13"/>
          <ac:spMkLst>
            <pc:docMk/>
            <pc:sldMk cId="392297423" sldId="257"/>
            <ac:spMk id="3" creationId="{9FB978FE-CEBB-D3B0-9EC2-0B46804D54B7}"/>
          </ac:spMkLst>
        </pc:spChg>
        <pc:grpChg chg="ord">
          <ac:chgData name="Elizabeth Sommerville" userId="S::esesommerville@glow.gov.uk::0839e972-48e3-45d3-bb5c-305eeae85771" providerId="AD" clId="Web-{2EFD6313-D098-4C62-8964-2F05AFE1D1DB}" dt="2024-04-20T14:16:39.312" v="14"/>
          <ac:grpSpMkLst>
            <pc:docMk/>
            <pc:sldMk cId="392297423" sldId="257"/>
            <ac:grpSpMk id="5" creationId="{5B99A001-6EE4-A1D7-77E6-76A2B22AF297}"/>
          </ac:grpSpMkLst>
        </pc:grpChg>
      </pc:sldChg>
      <pc:sldChg chg="modSp">
        <pc:chgData name="Elizabeth Sommerville" userId="S::esesommerville@glow.gov.uk::0839e972-48e3-45d3-bb5c-305eeae85771" providerId="AD" clId="Web-{2EFD6313-D098-4C62-8964-2F05AFE1D1DB}" dt="2024-04-20T14:16:10.342" v="12"/>
        <pc:sldMkLst>
          <pc:docMk/>
          <pc:sldMk cId="3282114357" sldId="261"/>
        </pc:sldMkLst>
        <pc:picChg chg="ord">
          <ac:chgData name="Elizabeth Sommerville" userId="S::esesommerville@glow.gov.uk::0839e972-48e3-45d3-bb5c-305eeae85771" providerId="AD" clId="Web-{2EFD6313-D098-4C62-8964-2F05AFE1D1DB}" dt="2024-04-20T14:16:10.342" v="12"/>
          <ac:picMkLst>
            <pc:docMk/>
            <pc:sldMk cId="3282114357" sldId="261"/>
            <ac:picMk id="8" creationId="{0ADF065A-050C-4ED4-C14F-731415B4C260}"/>
          </ac:picMkLst>
        </pc:picChg>
      </pc:sldChg>
      <pc:sldChg chg="modSp">
        <pc:chgData name="Elizabeth Sommerville" userId="S::esesommerville@glow.gov.uk::0839e972-48e3-45d3-bb5c-305eeae85771" providerId="AD" clId="Web-{2EFD6313-D098-4C62-8964-2F05AFE1D1DB}" dt="2024-04-20T14:19:53.553" v="27"/>
        <pc:sldMkLst>
          <pc:docMk/>
          <pc:sldMk cId="2483683155" sldId="262"/>
        </pc:sldMkLst>
        <pc:spChg chg="ord">
          <ac:chgData name="Elizabeth Sommerville" userId="S::esesommerville@glow.gov.uk::0839e972-48e3-45d3-bb5c-305eeae85771" providerId="AD" clId="Web-{2EFD6313-D098-4C62-8964-2F05AFE1D1DB}" dt="2024-04-20T14:19:53.553" v="27"/>
          <ac:spMkLst>
            <pc:docMk/>
            <pc:sldMk cId="2483683155" sldId="262"/>
            <ac:spMk id="7" creationId="{4145691D-F927-C6ED-A283-D464CDA8A340}"/>
          </ac:spMkLst>
        </pc:spChg>
      </pc:sldChg>
      <pc:sldChg chg="modSp delCm">
        <pc:chgData name="Elizabeth Sommerville" userId="S::esesommerville@glow.gov.uk::0839e972-48e3-45d3-bb5c-305eeae85771" providerId="AD" clId="Web-{2EFD6313-D098-4C62-8964-2F05AFE1D1DB}" dt="2024-04-20T14:19:36.708" v="26"/>
        <pc:sldMkLst>
          <pc:docMk/>
          <pc:sldMk cId="738767219" sldId="264"/>
        </pc:sldMkLst>
        <pc:spChg chg="ord">
          <ac:chgData name="Elizabeth Sommerville" userId="S::esesommerville@glow.gov.uk::0839e972-48e3-45d3-bb5c-305eeae85771" providerId="AD" clId="Web-{2EFD6313-D098-4C62-8964-2F05AFE1D1DB}" dt="2024-04-20T14:19:36.708" v="26"/>
          <ac:spMkLst>
            <pc:docMk/>
            <pc:sldMk cId="738767219" sldId="264"/>
            <ac:spMk id="5" creationId="{1FACAAC2-5962-4EF9-056F-06A6933AA480}"/>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2:30.834" v="3"/>
              <pc2:cmMkLst xmlns:pc2="http://schemas.microsoft.com/office/powerpoint/2019/9/main/command">
                <pc:docMk/>
                <pc:sldMk cId="738767219" sldId="264"/>
                <pc2:cmMk id="{C4652CF4-376A-46F5-ABA7-73AFDF5DFB63}"/>
              </pc2:cmMkLst>
            </pc226:cmChg>
          </p:ext>
        </pc:extLst>
      </pc:sldChg>
      <pc:sldChg chg="delCm">
        <pc:chgData name="Elizabeth Sommerville" userId="S::esesommerville@glow.gov.uk::0839e972-48e3-45d3-bb5c-305eeae85771" providerId="AD" clId="Web-{2EFD6313-D098-4C62-8964-2F05AFE1D1DB}" dt="2024-04-20T14:12:39.288" v="4"/>
        <pc:sldMkLst>
          <pc:docMk/>
          <pc:sldMk cId="463226719" sldId="265"/>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2:39.288" v="4"/>
              <pc2:cmMkLst xmlns:pc2="http://schemas.microsoft.com/office/powerpoint/2019/9/main/command">
                <pc:docMk/>
                <pc:sldMk cId="463226719" sldId="265"/>
                <pc2:cmMk id="{48B7FCFA-9734-48F1-88F2-E5EEB108BFA6}"/>
              </pc2:cmMkLst>
            </pc226:cmChg>
          </p:ext>
        </pc:extLst>
      </pc:sldChg>
      <pc:sldChg chg="modSp">
        <pc:chgData name="Elizabeth Sommerville" userId="S::esesommerville@glow.gov.uk::0839e972-48e3-45d3-bb5c-305eeae85771" providerId="AD" clId="Web-{2EFD6313-D098-4C62-8964-2F05AFE1D1DB}" dt="2024-04-20T14:16:50.312" v="15"/>
        <pc:sldMkLst>
          <pc:docMk/>
          <pc:sldMk cId="2466950320" sldId="266"/>
        </pc:sldMkLst>
        <pc:spChg chg="ord">
          <ac:chgData name="Elizabeth Sommerville" userId="S::esesommerville@glow.gov.uk::0839e972-48e3-45d3-bb5c-305eeae85771" providerId="AD" clId="Web-{2EFD6313-D098-4C62-8964-2F05AFE1D1DB}" dt="2024-04-20T14:16:50.312" v="15"/>
          <ac:spMkLst>
            <pc:docMk/>
            <pc:sldMk cId="2466950320" sldId="266"/>
            <ac:spMk id="5" creationId="{D6AC48CD-9B6E-15C1-8C93-BC3E8954B52A}"/>
          </ac:spMkLst>
        </pc:spChg>
      </pc:sldChg>
      <pc:sldChg chg="modSp delCm">
        <pc:chgData name="Elizabeth Sommerville" userId="S::esesommerville@glow.gov.uk::0839e972-48e3-45d3-bb5c-305eeae85771" providerId="AD" clId="Web-{2EFD6313-D098-4C62-8964-2F05AFE1D1DB}" dt="2024-04-20T14:17:54.267" v="21"/>
        <pc:sldMkLst>
          <pc:docMk/>
          <pc:sldMk cId="1561354687" sldId="267"/>
        </pc:sldMkLst>
        <pc:spChg chg="ord">
          <ac:chgData name="Elizabeth Sommerville" userId="S::esesommerville@glow.gov.uk::0839e972-48e3-45d3-bb5c-305eeae85771" providerId="AD" clId="Web-{2EFD6313-D098-4C62-8964-2F05AFE1D1DB}" dt="2024-04-20T14:17:54.267" v="21"/>
          <ac:spMkLst>
            <pc:docMk/>
            <pc:sldMk cId="1561354687" sldId="267"/>
            <ac:spMk id="11" creationId="{82646590-70E5-2C09-3828-9E94BC3EA78D}"/>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2:15.302" v="2"/>
              <pc2:cmMkLst xmlns:pc2="http://schemas.microsoft.com/office/powerpoint/2019/9/main/command">
                <pc:docMk/>
                <pc:sldMk cId="1561354687" sldId="267"/>
                <pc2:cmMk id="{E40BA5BF-307E-4955-8C3F-E36E6C1578DC}"/>
              </pc2:cmMkLst>
            </pc226:cmChg>
          </p:ext>
        </pc:extLst>
      </pc:sldChg>
      <pc:sldChg chg="modSp delCm">
        <pc:chgData name="Elizabeth Sommerville" userId="S::esesommerville@glow.gov.uk::0839e972-48e3-45d3-bb5c-305eeae85771" providerId="AD" clId="Web-{2EFD6313-D098-4C62-8964-2F05AFE1D1DB}" dt="2024-04-20T14:17:39.470" v="20"/>
        <pc:sldMkLst>
          <pc:docMk/>
          <pc:sldMk cId="3834650822" sldId="268"/>
        </pc:sldMkLst>
        <pc:spChg chg="ord">
          <ac:chgData name="Elizabeth Sommerville" userId="S::esesommerville@glow.gov.uk::0839e972-48e3-45d3-bb5c-305eeae85771" providerId="AD" clId="Web-{2EFD6313-D098-4C62-8964-2F05AFE1D1DB}" dt="2024-04-20T14:17:18.344" v="18"/>
          <ac:spMkLst>
            <pc:docMk/>
            <pc:sldMk cId="3834650822" sldId="268"/>
            <ac:spMk id="4" creationId="{AA154A67-1E5E-3D05-29B9-14440165DB3E}"/>
          </ac:spMkLst>
        </pc:spChg>
        <pc:spChg chg="ord">
          <ac:chgData name="Elizabeth Sommerville" userId="S::esesommerville@glow.gov.uk::0839e972-48e3-45d3-bb5c-305eeae85771" providerId="AD" clId="Web-{2EFD6313-D098-4C62-8964-2F05AFE1D1DB}" dt="2024-04-20T14:17:37.689" v="19"/>
          <ac:spMkLst>
            <pc:docMk/>
            <pc:sldMk cId="3834650822" sldId="268"/>
            <ac:spMk id="7" creationId="{8A827D7B-3240-4EF9-627E-A2EEBF628B9B}"/>
          </ac:spMkLst>
        </pc:spChg>
        <pc:picChg chg="ord">
          <ac:chgData name="Elizabeth Sommerville" userId="S::esesommerville@glow.gov.uk::0839e972-48e3-45d3-bb5c-305eeae85771" providerId="AD" clId="Web-{2EFD6313-D098-4C62-8964-2F05AFE1D1DB}" dt="2024-04-20T14:17:39.470" v="20"/>
          <ac:picMkLst>
            <pc:docMk/>
            <pc:sldMk cId="3834650822" sldId="268"/>
            <ac:picMk id="9" creationId="{B934805E-84C2-01EC-D24B-3D87702B8F12}"/>
          </ac:picMkLst>
        </pc:pic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1:03.269" v="0"/>
              <pc2:cmMkLst xmlns:pc2="http://schemas.microsoft.com/office/powerpoint/2019/9/main/command">
                <pc:docMk/>
                <pc:sldMk cId="3834650822" sldId="268"/>
                <pc2:cmMk id="{B5D706E6-892F-4512-8026-4532EC0E01AD}"/>
              </pc2:cmMkLst>
            </pc226:cmChg>
          </p:ext>
        </pc:extLst>
      </pc:sldChg>
      <pc:sldChg chg="modSp">
        <pc:chgData name="Elizabeth Sommerville" userId="S::esesommerville@glow.gov.uk::0839e972-48e3-45d3-bb5c-305eeae85771" providerId="AD" clId="Web-{2EFD6313-D098-4C62-8964-2F05AFE1D1DB}" dt="2024-04-20T14:17:05.344" v="17"/>
        <pc:sldMkLst>
          <pc:docMk/>
          <pc:sldMk cId="580502140" sldId="269"/>
        </pc:sldMkLst>
        <pc:spChg chg="ord">
          <ac:chgData name="Elizabeth Sommerville" userId="S::esesommerville@glow.gov.uk::0839e972-48e3-45d3-bb5c-305eeae85771" providerId="AD" clId="Web-{2EFD6313-D098-4C62-8964-2F05AFE1D1DB}" dt="2024-04-20T14:17:05.344" v="17"/>
          <ac:spMkLst>
            <pc:docMk/>
            <pc:sldMk cId="580502140" sldId="269"/>
            <ac:spMk id="4" creationId="{AA154A67-1E5E-3D05-29B9-14440165DB3E}"/>
          </ac:spMkLst>
        </pc:spChg>
      </pc:sldChg>
      <pc:sldChg chg="modSp">
        <pc:chgData name="Elizabeth Sommerville" userId="S::esesommerville@glow.gov.uk::0839e972-48e3-45d3-bb5c-305eeae85771" providerId="AD" clId="Web-{2EFD6313-D098-4C62-8964-2F05AFE1D1DB}" dt="2024-04-20T14:18:49.269" v="22"/>
        <pc:sldMkLst>
          <pc:docMk/>
          <pc:sldMk cId="2185410240" sldId="270"/>
        </pc:sldMkLst>
        <pc:spChg chg="ord">
          <ac:chgData name="Elizabeth Sommerville" userId="S::esesommerville@glow.gov.uk::0839e972-48e3-45d3-bb5c-305eeae85771" providerId="AD" clId="Web-{2EFD6313-D098-4C62-8964-2F05AFE1D1DB}" dt="2024-04-20T14:18:49.269" v="22"/>
          <ac:spMkLst>
            <pc:docMk/>
            <pc:sldMk cId="2185410240" sldId="270"/>
            <ac:spMk id="4" creationId="{59627969-AA06-AE3F-80D9-7CCDE11D3593}"/>
          </ac:spMkLst>
        </pc:spChg>
      </pc:sldChg>
      <pc:sldChg chg="modSp">
        <pc:chgData name="Elizabeth Sommerville" userId="S::esesommerville@glow.gov.uk::0839e972-48e3-45d3-bb5c-305eeae85771" providerId="AD" clId="Web-{2EFD6313-D098-4C62-8964-2F05AFE1D1DB}" dt="2024-04-20T14:20:49.477" v="42"/>
        <pc:sldMkLst>
          <pc:docMk/>
          <pc:sldMk cId="1919331048" sldId="271"/>
        </pc:sldMkLst>
        <pc:spChg chg="ord">
          <ac:chgData name="Elizabeth Sommerville" userId="S::esesommerville@glow.gov.uk::0839e972-48e3-45d3-bb5c-305eeae85771" providerId="AD" clId="Web-{2EFD6313-D098-4C62-8964-2F05AFE1D1DB}" dt="2024-04-20T14:20:49.477" v="42"/>
          <ac:spMkLst>
            <pc:docMk/>
            <pc:sldMk cId="1919331048" sldId="271"/>
            <ac:spMk id="3" creationId="{317930E7-57DD-3F77-A801-EA14F767C362}"/>
          </ac:spMkLst>
        </pc:spChg>
        <pc:spChg chg="ord">
          <ac:chgData name="Elizabeth Sommerville" userId="S::esesommerville@glow.gov.uk::0839e972-48e3-45d3-bb5c-305eeae85771" providerId="AD" clId="Web-{2EFD6313-D098-4C62-8964-2F05AFE1D1DB}" dt="2024-04-20T14:20:32.492" v="36"/>
          <ac:spMkLst>
            <pc:docMk/>
            <pc:sldMk cId="1919331048" sldId="271"/>
            <ac:spMk id="4" creationId="{63F4B6C2-3BCE-7297-DCA2-C85E3D631A87}"/>
          </ac:spMkLst>
        </pc:spChg>
        <pc:spChg chg="ord">
          <ac:chgData name="Elizabeth Sommerville" userId="S::esesommerville@glow.gov.uk::0839e972-48e3-45d3-bb5c-305eeae85771" providerId="AD" clId="Web-{2EFD6313-D098-4C62-8964-2F05AFE1D1DB}" dt="2024-04-20T14:20:42.086" v="38"/>
          <ac:spMkLst>
            <pc:docMk/>
            <pc:sldMk cId="1919331048" sldId="271"/>
            <ac:spMk id="7" creationId="{24D76E44-92F5-B966-65CF-BEA52B8EDB0B}"/>
          </ac:spMkLst>
        </pc:spChg>
        <pc:spChg chg="ord">
          <ac:chgData name="Elizabeth Sommerville" userId="S::esesommerville@glow.gov.uk::0839e972-48e3-45d3-bb5c-305eeae85771" providerId="AD" clId="Web-{2EFD6313-D098-4C62-8964-2F05AFE1D1DB}" dt="2024-04-20T14:20:05.272" v="28"/>
          <ac:spMkLst>
            <pc:docMk/>
            <pc:sldMk cId="1919331048" sldId="271"/>
            <ac:spMk id="10" creationId="{5685F8A4-6474-5DC3-6846-66E03AF4139D}"/>
          </ac:spMkLst>
        </pc:spChg>
        <pc:graphicFrameChg chg="ord">
          <ac:chgData name="Elizabeth Sommerville" userId="S::esesommerville@glow.gov.uk::0839e972-48e3-45d3-bb5c-305eeae85771" providerId="AD" clId="Web-{2EFD6313-D098-4C62-8964-2F05AFE1D1DB}" dt="2024-04-20T14:20:14.319" v="33"/>
          <ac:graphicFrameMkLst>
            <pc:docMk/>
            <pc:sldMk cId="1919331048" sldId="271"/>
            <ac:graphicFrameMk id="2" creationId="{31D3F9A6-F5AF-CC5B-5C16-4EAA2B053640}"/>
          </ac:graphicFrameMkLst>
        </pc:graphicFrameChg>
      </pc:sldChg>
      <pc:sldChg chg="modSp delCm">
        <pc:chgData name="Elizabeth Sommerville" userId="S::esesommerville@glow.gov.uk::0839e972-48e3-45d3-bb5c-305eeae85771" providerId="AD" clId="Web-{2EFD6313-D098-4C62-8964-2F05AFE1D1DB}" dt="2024-04-20T14:21:03.602" v="45"/>
        <pc:sldMkLst>
          <pc:docMk/>
          <pc:sldMk cId="2532997127" sldId="272"/>
        </pc:sldMkLst>
        <pc:spChg chg="ord">
          <ac:chgData name="Elizabeth Sommerville" userId="S::esesommerville@glow.gov.uk::0839e972-48e3-45d3-bb5c-305eeae85771" providerId="AD" clId="Web-{2EFD6313-D098-4C62-8964-2F05AFE1D1DB}" dt="2024-04-20T14:20:57.711" v="43"/>
          <ac:spMkLst>
            <pc:docMk/>
            <pc:sldMk cId="2532997127" sldId="272"/>
            <ac:spMk id="9" creationId="{F336BB37-1E3A-796F-E06E-5C3D1B7D00D7}"/>
          </ac:spMkLst>
        </pc:spChg>
        <pc:graphicFrameChg chg="ord">
          <ac:chgData name="Elizabeth Sommerville" userId="S::esesommerville@glow.gov.uk::0839e972-48e3-45d3-bb5c-305eeae85771" providerId="AD" clId="Web-{2EFD6313-D098-4C62-8964-2F05AFE1D1DB}" dt="2024-04-20T14:21:03.602" v="45"/>
          <ac:graphicFrameMkLst>
            <pc:docMk/>
            <pc:sldMk cId="2532997127" sldId="272"/>
            <ac:graphicFrameMk id="3" creationId="{E7C98645-CE26-4E7D-FDBF-751329332118}"/>
          </ac:graphicFrameMkLst>
        </pc:graphicFrame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2:55.351" v="5"/>
              <pc2:cmMkLst xmlns:pc2="http://schemas.microsoft.com/office/powerpoint/2019/9/main/command">
                <pc:docMk/>
                <pc:sldMk cId="2532997127" sldId="272"/>
                <pc2:cmMk id="{0E2AC526-EC0E-44E7-A50B-1DB7F63DADA8}"/>
              </pc2:cmMkLst>
            </pc226:cmChg>
          </p:ext>
        </pc:extLst>
      </pc:sldChg>
      <pc:sldChg chg="modSp delCm">
        <pc:chgData name="Elizabeth Sommerville" userId="S::esesommerville@glow.gov.uk::0839e972-48e3-45d3-bb5c-305eeae85771" providerId="AD" clId="Web-{2EFD6313-D098-4C62-8964-2F05AFE1D1DB}" dt="2024-04-20T14:21:57.135" v="51"/>
        <pc:sldMkLst>
          <pc:docMk/>
          <pc:sldMk cId="3159711212" sldId="273"/>
        </pc:sldMkLst>
        <pc:spChg chg="ord">
          <ac:chgData name="Elizabeth Sommerville" userId="S::esesommerville@glow.gov.uk::0839e972-48e3-45d3-bb5c-305eeae85771" providerId="AD" clId="Web-{2EFD6313-D098-4C62-8964-2F05AFE1D1DB}" dt="2024-04-20T14:21:57.135" v="51"/>
          <ac:spMkLst>
            <pc:docMk/>
            <pc:sldMk cId="3159711212" sldId="273"/>
            <ac:spMk id="2" creationId="{8B5B7E08-C57B-AEF7-B69C-79E9829B0D00}"/>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3:08.242" v="6"/>
              <pc2:cmMkLst xmlns:pc2="http://schemas.microsoft.com/office/powerpoint/2019/9/main/command">
                <pc:docMk/>
                <pc:sldMk cId="3159711212" sldId="273"/>
                <pc2:cmMk id="{89EFB2F4-8E95-4C22-A6DC-24BC0A67D906}"/>
              </pc2:cmMkLst>
            </pc226:cmChg>
          </p:ext>
        </pc:extLst>
      </pc:sldChg>
      <pc:sldChg chg="modSp">
        <pc:chgData name="Elizabeth Sommerville" userId="S::esesommerville@glow.gov.uk::0839e972-48e3-45d3-bb5c-305eeae85771" providerId="AD" clId="Web-{2EFD6313-D098-4C62-8964-2F05AFE1D1DB}" dt="2024-04-20T14:21:16.962" v="46"/>
        <pc:sldMkLst>
          <pc:docMk/>
          <pc:sldMk cId="3893346255" sldId="275"/>
        </pc:sldMkLst>
        <pc:spChg chg="ord">
          <ac:chgData name="Elizabeth Sommerville" userId="S::esesommerville@glow.gov.uk::0839e972-48e3-45d3-bb5c-305eeae85771" providerId="AD" clId="Web-{2EFD6313-D098-4C62-8964-2F05AFE1D1DB}" dt="2024-04-20T14:21:16.962" v="46"/>
          <ac:spMkLst>
            <pc:docMk/>
            <pc:sldMk cId="3893346255" sldId="275"/>
            <ac:spMk id="5" creationId="{C35E5FD4-92A3-8E30-B9AE-9F1B374BA42E}"/>
          </ac:spMkLst>
        </pc:spChg>
      </pc:sldChg>
      <pc:sldChg chg="modSp">
        <pc:chgData name="Elizabeth Sommerville" userId="S::esesommerville@glow.gov.uk::0839e972-48e3-45d3-bb5c-305eeae85771" providerId="AD" clId="Web-{2EFD6313-D098-4C62-8964-2F05AFE1D1DB}" dt="2024-04-20T14:21:46.885" v="50"/>
        <pc:sldMkLst>
          <pc:docMk/>
          <pc:sldMk cId="1140337683" sldId="276"/>
        </pc:sldMkLst>
        <pc:spChg chg="ord">
          <ac:chgData name="Elizabeth Sommerville" userId="S::esesommerville@glow.gov.uk::0839e972-48e3-45d3-bb5c-305eeae85771" providerId="AD" clId="Web-{2EFD6313-D098-4C62-8964-2F05AFE1D1DB}" dt="2024-04-20T14:21:27.915" v="47"/>
          <ac:spMkLst>
            <pc:docMk/>
            <pc:sldMk cId="1140337683" sldId="276"/>
            <ac:spMk id="2" creationId="{0D7D40C3-665E-93E0-5144-54713FCF653A}"/>
          </ac:spMkLst>
        </pc:spChg>
        <pc:spChg chg="ord">
          <ac:chgData name="Elizabeth Sommerville" userId="S::esesommerville@glow.gov.uk::0839e972-48e3-45d3-bb5c-305eeae85771" providerId="AD" clId="Web-{2EFD6313-D098-4C62-8964-2F05AFE1D1DB}" dt="2024-04-20T14:21:37.978" v="49"/>
          <ac:spMkLst>
            <pc:docMk/>
            <pc:sldMk cId="1140337683" sldId="276"/>
            <ac:spMk id="4" creationId="{312ACE23-E629-2FB7-F30E-10358555D6F2}"/>
          </ac:spMkLst>
        </pc:spChg>
        <pc:spChg chg="ord">
          <ac:chgData name="Elizabeth Sommerville" userId="S::esesommerville@glow.gov.uk::0839e972-48e3-45d3-bb5c-305eeae85771" providerId="AD" clId="Web-{2EFD6313-D098-4C62-8964-2F05AFE1D1DB}" dt="2024-04-20T14:21:46.885" v="50"/>
          <ac:spMkLst>
            <pc:docMk/>
            <pc:sldMk cId="1140337683" sldId="276"/>
            <ac:spMk id="8" creationId="{DCA4CD7F-9539-EB00-2277-2A3DA4E8E506}"/>
          </ac:spMkLst>
        </pc:spChg>
      </pc:sldChg>
      <pc:sldChg chg="modSp delCm">
        <pc:chgData name="Elizabeth Sommerville" userId="S::esesommerville@glow.gov.uk::0839e972-48e3-45d3-bb5c-305eeae85771" providerId="AD" clId="Web-{2EFD6313-D098-4C62-8964-2F05AFE1D1DB}" dt="2024-04-20T14:22:22.855" v="52"/>
        <pc:sldMkLst>
          <pc:docMk/>
          <pc:sldMk cId="4253677766" sldId="277"/>
        </pc:sldMkLst>
        <pc:spChg chg="ord">
          <ac:chgData name="Elizabeth Sommerville" userId="S::esesommerville@glow.gov.uk::0839e972-48e3-45d3-bb5c-305eeae85771" providerId="AD" clId="Web-{2EFD6313-D098-4C62-8964-2F05AFE1D1DB}" dt="2024-04-20T14:22:22.855" v="52"/>
          <ac:spMkLst>
            <pc:docMk/>
            <pc:sldMk cId="4253677766" sldId="277"/>
            <ac:spMk id="3" creationId="{DE4E067E-6B1F-D6FD-E79C-C3188F60B084}"/>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3:16.414" v="7"/>
              <pc2:cmMkLst xmlns:pc2="http://schemas.microsoft.com/office/powerpoint/2019/9/main/command">
                <pc:docMk/>
                <pc:sldMk cId="4253677766" sldId="277"/>
                <pc2:cmMk id="{9A1962F7-1A22-490F-A137-422926040C66}"/>
              </pc2:cmMkLst>
            </pc226:cmChg>
          </p:ext>
        </pc:extLst>
      </pc:sldChg>
      <pc:sldChg chg="delCm">
        <pc:chgData name="Elizabeth Sommerville" userId="S::esesommerville@glow.gov.uk::0839e972-48e3-45d3-bb5c-305eeae85771" providerId="AD" clId="Web-{2EFD6313-D098-4C62-8964-2F05AFE1D1DB}" dt="2024-04-20T14:13:49.228" v="9"/>
        <pc:sldMkLst>
          <pc:docMk/>
          <pc:sldMk cId="1288053222" sldId="278"/>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3:49.228" v="9"/>
              <pc2:cmMkLst xmlns:pc2="http://schemas.microsoft.com/office/powerpoint/2019/9/main/command">
                <pc:docMk/>
                <pc:sldMk cId="1288053222" sldId="278"/>
                <pc2:cmMk id="{09248793-8F2C-4594-8FF4-B0A15F5D95E5}"/>
              </pc2:cmMkLst>
            </pc226:cmChg>
          </p:ext>
        </pc:extLst>
      </pc:sldChg>
      <pc:sldChg chg="modSp">
        <pc:chgData name="Elizabeth Sommerville" userId="S::esesommerville@glow.gov.uk::0839e972-48e3-45d3-bb5c-305eeae85771" providerId="AD" clId="Web-{2EFD6313-D098-4C62-8964-2F05AFE1D1DB}" dt="2024-04-20T14:24:14.468" v="63"/>
        <pc:sldMkLst>
          <pc:docMk/>
          <pc:sldMk cId="1622436335" sldId="279"/>
        </pc:sldMkLst>
        <pc:spChg chg="ord">
          <ac:chgData name="Elizabeth Sommerville" userId="S::esesommerville@glow.gov.uk::0839e972-48e3-45d3-bb5c-305eeae85771" providerId="AD" clId="Web-{2EFD6313-D098-4C62-8964-2F05AFE1D1DB}" dt="2024-04-20T14:24:14.468" v="63"/>
          <ac:spMkLst>
            <pc:docMk/>
            <pc:sldMk cId="1622436335" sldId="279"/>
            <ac:spMk id="6" creationId="{2F52A493-943A-5ED7-49EE-CD39A5F9BE5E}"/>
          </ac:spMkLst>
        </pc:spChg>
      </pc:sldChg>
      <pc:sldChg chg="modSp">
        <pc:chgData name="Elizabeth Sommerville" userId="S::esesommerville@glow.gov.uk::0839e972-48e3-45d3-bb5c-305eeae85771" providerId="AD" clId="Web-{2EFD6313-D098-4C62-8964-2F05AFE1D1DB}" dt="2024-04-20T14:22:39.387" v="55"/>
        <pc:sldMkLst>
          <pc:docMk/>
          <pc:sldMk cId="2238832217" sldId="280"/>
        </pc:sldMkLst>
        <pc:spChg chg="ord">
          <ac:chgData name="Elizabeth Sommerville" userId="S::esesommerville@glow.gov.uk::0839e972-48e3-45d3-bb5c-305eeae85771" providerId="AD" clId="Web-{2EFD6313-D098-4C62-8964-2F05AFE1D1DB}" dt="2024-04-20T14:22:39.387" v="55"/>
          <ac:spMkLst>
            <pc:docMk/>
            <pc:sldMk cId="2238832217" sldId="280"/>
            <ac:spMk id="3" creationId="{C6E5389F-F1E1-9285-428D-881FAAC900E6}"/>
          </ac:spMkLst>
        </pc:spChg>
      </pc:sldChg>
      <pc:sldChg chg="delCm">
        <pc:chgData name="Elizabeth Sommerville" userId="S::esesommerville@glow.gov.uk::0839e972-48e3-45d3-bb5c-305eeae85771" providerId="AD" clId="Web-{2EFD6313-D098-4C62-8964-2F05AFE1D1DB}" dt="2024-04-20T14:13:59.494" v="10"/>
        <pc:sldMkLst>
          <pc:docMk/>
          <pc:sldMk cId="3328562415" sldId="281"/>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3:59.494" v="10"/>
              <pc2:cmMkLst xmlns:pc2="http://schemas.microsoft.com/office/powerpoint/2019/9/main/command">
                <pc:docMk/>
                <pc:sldMk cId="3328562415" sldId="281"/>
                <pc2:cmMk id="{6A98B2CB-32C3-40DE-98B8-2137AA9E5370}"/>
              </pc2:cmMkLst>
            </pc226:cmChg>
          </p:ext>
        </pc:extLst>
      </pc:sldChg>
      <pc:sldChg chg="modSp delCm">
        <pc:chgData name="Elizabeth Sommerville" userId="S::esesommerville@glow.gov.uk::0839e972-48e3-45d3-bb5c-305eeae85771" providerId="AD" clId="Web-{2EFD6313-D098-4C62-8964-2F05AFE1D1DB}" dt="2024-04-20T14:19:20.599" v="24"/>
        <pc:sldMkLst>
          <pc:docMk/>
          <pc:sldMk cId="2375370055" sldId="282"/>
        </pc:sldMkLst>
        <pc:spChg chg="ord">
          <ac:chgData name="Elizabeth Sommerville" userId="S::esesommerville@glow.gov.uk::0839e972-48e3-45d3-bb5c-305eeae85771" providerId="AD" clId="Web-{2EFD6313-D098-4C62-8964-2F05AFE1D1DB}" dt="2024-04-20T14:19:20.599" v="24"/>
          <ac:spMkLst>
            <pc:docMk/>
            <pc:sldMk cId="2375370055" sldId="282"/>
            <ac:spMk id="3" creationId="{7CC1ECE2-49BF-D19A-5BC3-9CEFC4D46E3B}"/>
          </ac:spMkLst>
        </pc:spChg>
        <pc:spChg chg="ord">
          <ac:chgData name="Elizabeth Sommerville" userId="S::esesommerville@glow.gov.uk::0839e972-48e3-45d3-bb5c-305eeae85771" providerId="AD" clId="Web-{2EFD6313-D098-4C62-8964-2F05AFE1D1DB}" dt="2024-04-20T14:18:56.770" v="23"/>
          <ac:spMkLst>
            <pc:docMk/>
            <pc:sldMk cId="2375370055" sldId="282"/>
            <ac:spMk id="4" creationId="{201D265A-369C-55CE-29D3-C9E89A312D54}"/>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2:02.036" v="1"/>
              <pc2:cmMkLst xmlns:pc2="http://schemas.microsoft.com/office/powerpoint/2019/9/main/command">
                <pc:docMk/>
                <pc:sldMk cId="2375370055" sldId="282"/>
                <pc2:cmMk id="{5776EE94-AA3A-421E-BA23-C12645DFE7AE}"/>
              </pc2:cmMkLst>
            </pc226:cmChg>
          </p:ext>
        </pc:extLst>
      </pc:sldChg>
      <pc:sldChg chg="modSp delCm">
        <pc:chgData name="Elizabeth Sommerville" userId="S::esesommerville@glow.gov.uk::0839e972-48e3-45d3-bb5c-305eeae85771" providerId="AD" clId="Web-{2EFD6313-D098-4C62-8964-2F05AFE1D1DB}" dt="2024-04-20T14:23:36.311" v="61"/>
        <pc:sldMkLst>
          <pc:docMk/>
          <pc:sldMk cId="390837192" sldId="291"/>
        </pc:sldMkLst>
        <pc:spChg chg="ord">
          <ac:chgData name="Elizabeth Sommerville" userId="S::esesommerville@glow.gov.uk::0839e972-48e3-45d3-bb5c-305eeae85771" providerId="AD" clId="Web-{2EFD6313-D098-4C62-8964-2F05AFE1D1DB}" dt="2024-04-20T14:22:47.574" v="56"/>
          <ac:spMkLst>
            <pc:docMk/>
            <pc:sldMk cId="390837192" sldId="291"/>
            <ac:spMk id="2" creationId="{3F53CD23-A5B7-3522-8044-5999ACCC640B}"/>
          </ac:spMkLst>
        </pc:spChg>
        <pc:spChg chg="ord">
          <ac:chgData name="Elizabeth Sommerville" userId="S::esesommerville@glow.gov.uk::0839e972-48e3-45d3-bb5c-305eeae85771" providerId="AD" clId="Web-{2EFD6313-D098-4C62-8964-2F05AFE1D1DB}" dt="2024-04-20T14:23:19.951" v="59"/>
          <ac:spMkLst>
            <pc:docMk/>
            <pc:sldMk cId="390837192" sldId="291"/>
            <ac:spMk id="3" creationId="{26C20A6B-14AB-A7AC-886B-10D180CD59EF}"/>
          </ac:spMkLst>
        </pc:spChg>
        <pc:spChg chg="ord">
          <ac:chgData name="Elizabeth Sommerville" userId="S::esesommerville@glow.gov.uk::0839e972-48e3-45d3-bb5c-305eeae85771" providerId="AD" clId="Web-{2EFD6313-D098-4C62-8964-2F05AFE1D1DB}" dt="2024-04-20T14:23:36.311" v="61"/>
          <ac:spMkLst>
            <pc:docMk/>
            <pc:sldMk cId="390837192" sldId="291"/>
            <ac:spMk id="6" creationId="{E74EC3B9-7309-8E73-AF7F-6EDEF554AF40}"/>
          </ac:spMkLst>
        </pc:spChg>
        <pc:picChg chg="ord">
          <ac:chgData name="Elizabeth Sommerville" userId="S::esesommerville@glow.gov.uk::0839e972-48e3-45d3-bb5c-305eeae85771" providerId="AD" clId="Web-{2EFD6313-D098-4C62-8964-2F05AFE1D1DB}" dt="2024-04-20T14:23:24.201" v="60"/>
          <ac:picMkLst>
            <pc:docMk/>
            <pc:sldMk cId="390837192" sldId="291"/>
            <ac:picMk id="5" creationId="{27F3A5D6-E5CF-AAE0-FD24-506F90458E1B}"/>
          </ac:picMkLst>
        </pc:pic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EFD6313-D098-4C62-8964-2F05AFE1D1DB}" dt="2024-04-20T14:13:40.102" v="8"/>
              <pc2:cmMkLst xmlns:pc2="http://schemas.microsoft.com/office/powerpoint/2019/9/main/command">
                <pc:docMk/>
                <pc:sldMk cId="390837192" sldId="291"/>
                <pc2:cmMk id="{9D46E71A-8D08-4A3B-A6ED-93EF29998C9E}"/>
              </pc2:cmMkLst>
            </pc226:cmChg>
          </p:ext>
        </pc:extLst>
      </pc:sldChg>
      <pc:sldChg chg="modSp">
        <pc:chgData name="Elizabeth Sommerville" userId="S::esesommerville@glow.gov.uk::0839e972-48e3-45d3-bb5c-305eeae85771" providerId="AD" clId="Web-{2EFD6313-D098-4C62-8964-2F05AFE1D1DB}" dt="2024-04-20T14:16:57.281" v="16"/>
        <pc:sldMkLst>
          <pc:docMk/>
          <pc:sldMk cId="2935042916" sldId="312"/>
        </pc:sldMkLst>
        <pc:graphicFrameChg chg="ord">
          <ac:chgData name="Elizabeth Sommerville" userId="S::esesommerville@glow.gov.uk::0839e972-48e3-45d3-bb5c-305eeae85771" providerId="AD" clId="Web-{2EFD6313-D098-4C62-8964-2F05AFE1D1DB}" dt="2024-04-20T14:16:57.281" v="16"/>
          <ac:graphicFrameMkLst>
            <pc:docMk/>
            <pc:sldMk cId="2935042916" sldId="312"/>
            <ac:graphicFrameMk id="3" creationId="{3C3877D7-E875-F80E-0AD2-A1477BC1066C}"/>
          </ac:graphicFrameMkLst>
        </pc:graphicFrameChg>
      </pc:sldChg>
      <pc:sldChg chg="modSp">
        <pc:chgData name="Elizabeth Sommerville" userId="S::esesommerville@glow.gov.uk::0839e972-48e3-45d3-bb5c-305eeae85771" providerId="AD" clId="Web-{2EFD6313-D098-4C62-8964-2F05AFE1D1DB}" dt="2024-04-20T14:23:48.749" v="62"/>
        <pc:sldMkLst>
          <pc:docMk/>
          <pc:sldMk cId="1402888315" sldId="313"/>
        </pc:sldMkLst>
        <pc:spChg chg="ord">
          <ac:chgData name="Elizabeth Sommerville" userId="S::esesommerville@glow.gov.uk::0839e972-48e3-45d3-bb5c-305eeae85771" providerId="AD" clId="Web-{2EFD6313-D098-4C62-8964-2F05AFE1D1DB}" dt="2024-04-20T14:23:48.749" v="62"/>
          <ac:spMkLst>
            <pc:docMk/>
            <pc:sldMk cId="1402888315" sldId="313"/>
            <ac:spMk id="5" creationId="{D6AC48CD-9B6E-15C1-8C93-BC3E8954B52A}"/>
          </ac:spMkLst>
        </pc:spChg>
      </pc:sldChg>
    </pc:docChg>
  </pc:docChgLst>
  <pc:docChgLst>
    <pc:chgData name="Rebekah Constable" userId="5f7a9f1f-0186-4a3c-9756-665bc5fb5a9c" providerId="ADAL" clId="{51AF2100-430A-4A45-BE68-BCFFF44781FB}"/>
    <pc:docChg chg="undo redo custSel modSld">
      <pc:chgData name="Rebekah Constable" userId="5f7a9f1f-0186-4a3c-9756-665bc5fb5a9c" providerId="ADAL" clId="{51AF2100-430A-4A45-BE68-BCFFF44781FB}" dt="2024-05-01T20:00:33.052" v="198" actId="12"/>
      <pc:docMkLst>
        <pc:docMk/>
      </pc:docMkLst>
      <pc:sldChg chg="modSp mod">
        <pc:chgData name="Rebekah Constable" userId="5f7a9f1f-0186-4a3c-9756-665bc5fb5a9c" providerId="ADAL" clId="{51AF2100-430A-4A45-BE68-BCFFF44781FB}" dt="2024-05-01T19:58:09.495" v="151" actId="14100"/>
        <pc:sldMkLst>
          <pc:docMk/>
          <pc:sldMk cId="738767219" sldId="264"/>
        </pc:sldMkLst>
        <pc:spChg chg="mod">
          <ac:chgData name="Rebekah Constable" userId="5f7a9f1f-0186-4a3c-9756-665bc5fb5a9c" providerId="ADAL" clId="{51AF2100-430A-4A45-BE68-BCFFF44781FB}" dt="2024-05-01T19:58:09.495" v="151" actId="14100"/>
          <ac:spMkLst>
            <pc:docMk/>
            <pc:sldMk cId="738767219" sldId="264"/>
            <ac:spMk id="5" creationId="{1FACAAC2-5962-4EF9-056F-06A6933AA480}"/>
          </ac:spMkLst>
        </pc:spChg>
      </pc:sldChg>
      <pc:sldChg chg="modSp mod">
        <pc:chgData name="Rebekah Constable" userId="5f7a9f1f-0186-4a3c-9756-665bc5fb5a9c" providerId="ADAL" clId="{51AF2100-430A-4A45-BE68-BCFFF44781FB}" dt="2024-05-01T19:53:48.861" v="129" actId="6549"/>
        <pc:sldMkLst>
          <pc:docMk/>
          <pc:sldMk cId="1561354687" sldId="267"/>
        </pc:sldMkLst>
        <pc:graphicFrameChg chg="modGraphic">
          <ac:chgData name="Rebekah Constable" userId="5f7a9f1f-0186-4a3c-9756-665bc5fb5a9c" providerId="ADAL" clId="{51AF2100-430A-4A45-BE68-BCFFF44781FB}" dt="2024-05-01T19:53:48.861" v="129" actId="6549"/>
          <ac:graphicFrameMkLst>
            <pc:docMk/>
            <pc:sldMk cId="1561354687" sldId="267"/>
            <ac:graphicFrameMk id="8" creationId="{FF8C1A1D-6E15-E24C-E464-FEF2FDBAEC96}"/>
          </ac:graphicFrameMkLst>
        </pc:graphicFrameChg>
      </pc:sldChg>
      <pc:sldChg chg="modSp mod">
        <pc:chgData name="Rebekah Constable" userId="5f7a9f1f-0186-4a3c-9756-665bc5fb5a9c" providerId="ADAL" clId="{51AF2100-430A-4A45-BE68-BCFFF44781FB}" dt="2024-05-01T19:59:10.250" v="160" actId="1076"/>
        <pc:sldMkLst>
          <pc:docMk/>
          <pc:sldMk cId="3834650822" sldId="268"/>
        </pc:sldMkLst>
        <pc:spChg chg="mod">
          <ac:chgData name="Rebekah Constable" userId="5f7a9f1f-0186-4a3c-9756-665bc5fb5a9c" providerId="ADAL" clId="{51AF2100-430A-4A45-BE68-BCFFF44781FB}" dt="2024-05-01T19:59:03.336" v="159" actId="2710"/>
          <ac:spMkLst>
            <pc:docMk/>
            <pc:sldMk cId="3834650822" sldId="268"/>
            <ac:spMk id="5" creationId="{584888DD-1847-04F1-D365-C4385BA4B972}"/>
          </ac:spMkLst>
        </pc:spChg>
        <pc:spChg chg="mod">
          <ac:chgData name="Rebekah Constable" userId="5f7a9f1f-0186-4a3c-9756-665bc5fb5a9c" providerId="ADAL" clId="{51AF2100-430A-4A45-BE68-BCFFF44781FB}" dt="2024-05-01T19:59:10.250" v="160" actId="1076"/>
          <ac:spMkLst>
            <pc:docMk/>
            <pc:sldMk cId="3834650822" sldId="268"/>
            <ac:spMk id="7" creationId="{8A827D7B-3240-4EF9-627E-A2EEBF628B9B}"/>
          </ac:spMkLst>
        </pc:spChg>
      </pc:sldChg>
      <pc:sldChg chg="modSp mod">
        <pc:chgData name="Rebekah Constable" userId="5f7a9f1f-0186-4a3c-9756-665bc5fb5a9c" providerId="ADAL" clId="{51AF2100-430A-4A45-BE68-BCFFF44781FB}" dt="2024-05-01T20:00:33.052" v="198" actId="12"/>
        <pc:sldMkLst>
          <pc:docMk/>
          <pc:sldMk cId="580502140" sldId="269"/>
        </pc:sldMkLst>
        <pc:spChg chg="mod">
          <ac:chgData name="Rebekah Constable" userId="5f7a9f1f-0186-4a3c-9756-665bc5fb5a9c" providerId="ADAL" clId="{51AF2100-430A-4A45-BE68-BCFFF44781FB}" dt="2024-05-01T20:00:33.052" v="198" actId="12"/>
          <ac:spMkLst>
            <pc:docMk/>
            <pc:sldMk cId="580502140" sldId="269"/>
            <ac:spMk id="6" creationId="{9400CE3C-05F7-C338-4576-3BFC29CE7821}"/>
          </ac:spMkLst>
        </pc:spChg>
      </pc:sldChg>
      <pc:sldChg chg="modSp mod">
        <pc:chgData name="Rebekah Constable" userId="5f7a9f1f-0186-4a3c-9756-665bc5fb5a9c" providerId="ADAL" clId="{51AF2100-430A-4A45-BE68-BCFFF44781FB}" dt="2024-05-01T19:54:31.189" v="132" actId="1076"/>
        <pc:sldMkLst>
          <pc:docMk/>
          <pc:sldMk cId="2185410240" sldId="270"/>
        </pc:sldMkLst>
        <pc:spChg chg="mod">
          <ac:chgData name="Rebekah Constable" userId="5f7a9f1f-0186-4a3c-9756-665bc5fb5a9c" providerId="ADAL" clId="{51AF2100-430A-4A45-BE68-BCFFF44781FB}" dt="2024-05-01T19:54:26.389" v="131" actId="20577"/>
          <ac:spMkLst>
            <pc:docMk/>
            <pc:sldMk cId="2185410240" sldId="270"/>
            <ac:spMk id="2" creationId="{5EFD3259-1D45-4B90-9F48-9CD6318A2FCD}"/>
          </ac:spMkLst>
        </pc:spChg>
        <pc:spChg chg="mod">
          <ac:chgData name="Rebekah Constable" userId="5f7a9f1f-0186-4a3c-9756-665bc5fb5a9c" providerId="ADAL" clId="{51AF2100-430A-4A45-BE68-BCFFF44781FB}" dt="2024-05-01T19:54:31.189" v="132" actId="1076"/>
          <ac:spMkLst>
            <pc:docMk/>
            <pc:sldMk cId="2185410240" sldId="270"/>
            <ac:spMk id="4" creationId="{59627969-AA06-AE3F-80D9-7CCDE11D3593}"/>
          </ac:spMkLst>
        </pc:spChg>
      </pc:sldChg>
      <pc:sldChg chg="addSp delSp modSp mod">
        <pc:chgData name="Rebekah Constable" userId="5f7a9f1f-0186-4a3c-9756-665bc5fb5a9c" providerId="ADAL" clId="{51AF2100-430A-4A45-BE68-BCFFF44781FB}" dt="2024-05-01T19:57:18.942" v="147" actId="14100"/>
        <pc:sldMkLst>
          <pc:docMk/>
          <pc:sldMk cId="2238832217" sldId="280"/>
        </pc:sldMkLst>
        <pc:spChg chg="add mod">
          <ac:chgData name="Rebekah Constable" userId="5f7a9f1f-0186-4a3c-9756-665bc5fb5a9c" providerId="ADAL" clId="{51AF2100-430A-4A45-BE68-BCFFF44781FB}" dt="2024-05-01T19:55:41.376" v="138" actId="255"/>
          <ac:spMkLst>
            <pc:docMk/>
            <pc:sldMk cId="2238832217" sldId="280"/>
            <ac:spMk id="2" creationId="{D47DD470-34E4-695D-B939-07E570B7C43B}"/>
          </ac:spMkLst>
        </pc:spChg>
        <pc:spChg chg="del mod">
          <ac:chgData name="Rebekah Constable" userId="5f7a9f1f-0186-4a3c-9756-665bc5fb5a9c" providerId="ADAL" clId="{51AF2100-430A-4A45-BE68-BCFFF44781FB}" dt="2024-05-01T19:50:11.930" v="82" actId="478"/>
          <ac:spMkLst>
            <pc:docMk/>
            <pc:sldMk cId="2238832217" sldId="280"/>
            <ac:spMk id="3" creationId="{C6E5389F-F1E1-9285-428D-881FAAC900E6}"/>
          </ac:spMkLst>
        </pc:spChg>
        <pc:spChg chg="mod ord">
          <ac:chgData name="Rebekah Constable" userId="5f7a9f1f-0186-4a3c-9756-665bc5fb5a9c" providerId="ADAL" clId="{51AF2100-430A-4A45-BE68-BCFFF44781FB}" dt="2024-05-01T19:57:02.755" v="145" actId="948"/>
          <ac:spMkLst>
            <pc:docMk/>
            <pc:sldMk cId="2238832217" sldId="280"/>
            <ac:spMk id="4" creationId="{F35BB925-08BC-1CF4-7F54-826D6F4436D6}"/>
          </ac:spMkLst>
        </pc:spChg>
        <pc:spChg chg="mod ord">
          <ac:chgData name="Rebekah Constable" userId="5f7a9f1f-0186-4a3c-9756-665bc5fb5a9c" providerId="ADAL" clId="{51AF2100-430A-4A45-BE68-BCFFF44781FB}" dt="2024-05-01T19:57:14.988" v="146" actId="14100"/>
          <ac:spMkLst>
            <pc:docMk/>
            <pc:sldMk cId="2238832217" sldId="280"/>
            <ac:spMk id="5" creationId="{A773CDBB-BA9B-4BCC-9141-938C2CA0E182}"/>
          </ac:spMkLst>
        </pc:spChg>
        <pc:spChg chg="mod ord">
          <ac:chgData name="Rebekah Constable" userId="5f7a9f1f-0186-4a3c-9756-665bc5fb5a9c" providerId="ADAL" clId="{51AF2100-430A-4A45-BE68-BCFFF44781FB}" dt="2024-05-01T19:57:18.942" v="147" actId="14100"/>
          <ac:spMkLst>
            <pc:docMk/>
            <pc:sldMk cId="2238832217" sldId="280"/>
            <ac:spMk id="6" creationId="{C1F84D82-77C5-462E-82CF-83CCFB413244}"/>
          </ac:spMkLst>
        </pc:spChg>
        <pc:spChg chg="mod">
          <ac:chgData name="Rebekah Constable" userId="5f7a9f1f-0186-4a3c-9756-665bc5fb5a9c" providerId="ADAL" clId="{51AF2100-430A-4A45-BE68-BCFFF44781FB}" dt="2024-05-01T19:53:20.499" v="126" actId="33553"/>
          <ac:spMkLst>
            <pc:docMk/>
            <pc:sldMk cId="2238832217" sldId="280"/>
            <ac:spMk id="7" creationId="{E64E479F-CD2B-9B86-E465-EDB428E9C0BB}"/>
          </ac:spMkLst>
        </pc:spChg>
      </pc:sldChg>
      <pc:sldChg chg="modSp mod">
        <pc:chgData name="Rebekah Constable" userId="5f7a9f1f-0186-4a3c-9756-665bc5fb5a9c" providerId="ADAL" clId="{51AF2100-430A-4A45-BE68-BCFFF44781FB}" dt="2024-05-01T19:58:27.472" v="154" actId="14100"/>
        <pc:sldMkLst>
          <pc:docMk/>
          <pc:sldMk cId="2375370055" sldId="282"/>
        </pc:sldMkLst>
        <pc:spChg chg="mod">
          <ac:chgData name="Rebekah Constable" userId="5f7a9f1f-0186-4a3c-9756-665bc5fb5a9c" providerId="ADAL" clId="{51AF2100-430A-4A45-BE68-BCFFF44781FB}" dt="2024-05-01T19:58:27.472" v="154" actId="14100"/>
          <ac:spMkLst>
            <pc:docMk/>
            <pc:sldMk cId="2375370055" sldId="282"/>
            <ac:spMk id="3" creationId="{7CC1ECE2-49BF-D19A-5BC3-9CEFC4D46E3B}"/>
          </ac:spMkLst>
        </pc:spChg>
        <pc:spChg chg="mod">
          <ac:chgData name="Rebekah Constable" userId="5f7a9f1f-0186-4a3c-9756-665bc5fb5a9c" providerId="ADAL" clId="{51AF2100-430A-4A45-BE68-BCFFF44781FB}" dt="2024-05-01T19:55:21.581" v="137" actId="12"/>
          <ac:spMkLst>
            <pc:docMk/>
            <pc:sldMk cId="2375370055" sldId="282"/>
            <ac:spMk id="5" creationId="{AB0E22A3-8E7F-78E1-DD7B-2FC22595753A}"/>
          </ac:spMkLst>
        </pc:spChg>
      </pc:sldChg>
      <pc:sldChg chg="modSp mod">
        <pc:chgData name="Rebekah Constable" userId="5f7a9f1f-0186-4a3c-9756-665bc5fb5a9c" providerId="ADAL" clId="{51AF2100-430A-4A45-BE68-BCFFF44781FB}" dt="2024-05-01T19:57:35.804" v="148" actId="120"/>
        <pc:sldMkLst>
          <pc:docMk/>
          <pc:sldMk cId="390837192" sldId="291"/>
        </pc:sldMkLst>
        <pc:graphicFrameChg chg="modGraphic">
          <ac:chgData name="Rebekah Constable" userId="5f7a9f1f-0186-4a3c-9756-665bc5fb5a9c" providerId="ADAL" clId="{51AF2100-430A-4A45-BE68-BCFFF44781FB}" dt="2024-05-01T19:57:35.804" v="148" actId="120"/>
          <ac:graphicFrameMkLst>
            <pc:docMk/>
            <pc:sldMk cId="390837192" sldId="291"/>
            <ac:graphicFrameMk id="4" creationId="{FC7A48A2-C5A3-28E3-C337-AA46BE716339}"/>
          </ac:graphicFrameMkLst>
        </pc:graphicFrameChg>
      </pc:sldChg>
    </pc:docChg>
  </pc:docChgLst>
  <pc:docChgLst>
    <pc:chgData name="Phil Neill" userId="S::phil.neill@educationscotland.gov.scot::4b36eeed-3cc2-4425-b260-b73cfaa414ee" providerId="AD" clId="Web-{15AF481F-22B4-1AA3-B1D0-984829F7C50E}"/>
    <pc:docChg chg="modSld">
      <pc:chgData name="Phil Neill" userId="S::phil.neill@educationscotland.gov.scot::4b36eeed-3cc2-4425-b260-b73cfaa414ee" providerId="AD" clId="Web-{15AF481F-22B4-1AA3-B1D0-984829F7C50E}" dt="2024-04-17T13:38:34.300" v="9"/>
      <pc:docMkLst>
        <pc:docMk/>
      </pc:docMkLst>
      <pc:sldChg chg="modCm">
        <pc:chgData name="Phil Neill" userId="S::phil.neill@educationscotland.gov.scot::4b36eeed-3cc2-4425-b260-b73cfaa414ee" providerId="AD" clId="Web-{15AF481F-22B4-1AA3-B1D0-984829F7C50E}" dt="2024-04-17T13:35:23.123" v="0"/>
        <pc:sldMkLst>
          <pc:docMk/>
          <pc:sldMk cId="4264579127" sldId="256"/>
        </pc:sldMkLst>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15AF481F-22B4-1AA3-B1D0-984829F7C50E}" dt="2024-04-17T13:35:23.123" v="0"/>
              <pc2:cmMkLst xmlns:pc2="http://schemas.microsoft.com/office/powerpoint/2019/9/main/command">
                <pc:docMk/>
                <pc:sldMk cId="4264579127" sldId="256"/>
                <pc2:cmMk id="{4F683653-2170-4129-A7D6-F42612FEE792}"/>
              </pc2:cmMkLst>
              <pc226:cmRplyChg chg="mod modRxn">
                <pc226:chgData name="Phil Neill" userId="S::phil.neill@educationscotland.gov.scot::4b36eeed-3cc2-4425-b260-b73cfaa414ee" providerId="AD" clId="Web-{15AF481F-22B4-1AA3-B1D0-984829F7C50E}" dt="2024-04-17T13:35:23.123" v="0"/>
                <pc2:cmRplyMkLst xmlns:pc2="http://schemas.microsoft.com/office/powerpoint/2019/9/main/command">
                  <pc:docMk/>
                  <pc:sldMk cId="4264579127" sldId="256"/>
                  <pc2:cmMk id="{4F683653-2170-4129-A7D6-F42612FEE792}"/>
                  <pc2:cmRplyMk id="{D45066E5-FBB0-4637-900A-2474B139B3D7}"/>
                </pc2:cmRplyMkLst>
              </pc226:cmRplyChg>
            </pc226:cmChg>
          </p:ext>
        </pc:extLst>
      </pc:sldChg>
      <pc:sldChg chg="modCm">
        <pc:chgData name="Phil Neill" userId="S::phil.neill@educationscotland.gov.scot::4b36eeed-3cc2-4425-b260-b73cfaa414ee" providerId="AD" clId="Web-{15AF481F-22B4-1AA3-B1D0-984829F7C50E}" dt="2024-04-17T13:36:37.203" v="2"/>
        <pc:sldMkLst>
          <pc:docMk/>
          <pc:sldMk cId="738767219" sldId="264"/>
        </pc:sldMkLst>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15AF481F-22B4-1AA3-B1D0-984829F7C50E}" dt="2024-04-17T13:36:37.203" v="2"/>
              <pc2:cmMkLst xmlns:pc2="http://schemas.microsoft.com/office/powerpoint/2019/9/main/command">
                <pc:docMk/>
                <pc:sldMk cId="738767219" sldId="264"/>
                <pc2:cmMk id="{C4652CF4-376A-46F5-ABA7-73AFDF5DFB63}"/>
              </pc2:cmMkLst>
            </pc226:cmChg>
          </p:ext>
        </pc:extLst>
      </pc:sldChg>
      <pc:sldChg chg="addCm">
        <pc:chgData name="Phil Neill" userId="S::phil.neill@educationscotland.gov.scot::4b36eeed-3cc2-4425-b260-b73cfaa414ee" providerId="AD" clId="Web-{15AF481F-22B4-1AA3-B1D0-984829F7C50E}" dt="2024-04-17T13:36:19.640" v="1"/>
        <pc:sldMkLst>
          <pc:docMk/>
          <pc:sldMk cId="3834650822" sldId="268"/>
        </pc:sldMkLst>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15AF481F-22B4-1AA3-B1D0-984829F7C50E}" dt="2024-04-17T13:36:19.640" v="1"/>
              <pc2:cmMkLst xmlns:pc2="http://schemas.microsoft.com/office/powerpoint/2019/9/main/command">
                <pc:docMk/>
                <pc:sldMk cId="3834650822" sldId="268"/>
                <pc2:cmMk id="{B5D706E6-892F-4512-8026-4532EC0E01AD}"/>
              </pc2:cmMkLst>
            </pc226:cmChg>
          </p:ext>
        </pc:extLst>
      </pc:sldChg>
      <pc:sldChg chg="modCm">
        <pc:chgData name="Phil Neill" userId="S::phil.neill@educationscotland.gov.scot::4b36eeed-3cc2-4425-b260-b73cfaa414ee" providerId="AD" clId="Web-{15AF481F-22B4-1AA3-B1D0-984829F7C50E}" dt="2024-04-17T13:38:34.300" v="9"/>
        <pc:sldMkLst>
          <pc:docMk/>
          <pc:sldMk cId="3328562415" sldId="281"/>
        </pc:sldMkLst>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15AF481F-22B4-1AA3-B1D0-984829F7C50E}" dt="2024-04-17T13:38:34.300" v="9"/>
              <pc2:cmMkLst xmlns:pc2="http://schemas.microsoft.com/office/powerpoint/2019/9/main/command">
                <pc:docMk/>
                <pc:sldMk cId="3328562415" sldId="281"/>
                <pc2:cmMk id="{6A98B2CB-32C3-40DE-98B8-2137AA9E5370}"/>
              </pc2:cmMkLst>
            </pc226:cmChg>
          </p:ext>
        </pc:extLst>
      </pc:sldChg>
      <pc:sldChg chg="modSp">
        <pc:chgData name="Phil Neill" userId="S::phil.neill@educationscotland.gov.scot::4b36eeed-3cc2-4425-b260-b73cfaa414ee" providerId="AD" clId="Web-{15AF481F-22B4-1AA3-B1D0-984829F7C50E}" dt="2024-04-17T13:37:01.313" v="7" actId="20577"/>
        <pc:sldMkLst>
          <pc:docMk/>
          <pc:sldMk cId="2375370055" sldId="282"/>
        </pc:sldMkLst>
        <pc:spChg chg="mod">
          <ac:chgData name="Phil Neill" userId="S::phil.neill@educationscotland.gov.scot::4b36eeed-3cc2-4425-b260-b73cfaa414ee" providerId="AD" clId="Web-{15AF481F-22B4-1AA3-B1D0-984829F7C50E}" dt="2024-04-17T13:37:01.313" v="7" actId="20577"/>
          <ac:spMkLst>
            <pc:docMk/>
            <pc:sldMk cId="2375370055" sldId="282"/>
            <ac:spMk id="5" creationId="{AB0E22A3-8E7F-78E1-DD7B-2FC22595753A}"/>
          </ac:spMkLst>
        </pc:spChg>
      </pc:sldChg>
      <pc:sldChg chg="modCm">
        <pc:chgData name="Phil Neill" userId="S::phil.neill@educationscotland.gov.scot::4b36eeed-3cc2-4425-b260-b73cfaa414ee" providerId="AD" clId="Web-{15AF481F-22B4-1AA3-B1D0-984829F7C50E}" dt="2024-04-17T13:38:20.003" v="8"/>
        <pc:sldMkLst>
          <pc:docMk/>
          <pc:sldMk cId="390837192" sldId="291"/>
        </pc:sldMkLst>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15AF481F-22B4-1AA3-B1D0-984829F7C50E}" dt="2024-04-17T13:38:20.003" v="8"/>
              <pc2:cmMkLst xmlns:pc2="http://schemas.microsoft.com/office/powerpoint/2019/9/main/command">
                <pc:docMk/>
                <pc:sldMk cId="390837192" sldId="291"/>
                <pc2:cmMk id="{9D46E71A-8D08-4A3B-A6ED-93EF29998C9E}"/>
              </pc2:cmMkLst>
              <pc226:cmRplyChg chg="add">
                <pc226:chgData name="Phil Neill" userId="S::phil.neill@educationscotland.gov.scot::4b36eeed-3cc2-4425-b260-b73cfaa414ee" providerId="AD" clId="Web-{15AF481F-22B4-1AA3-B1D0-984829F7C50E}" dt="2024-04-17T13:38:20.003" v="8"/>
                <pc2:cmRplyMkLst xmlns:pc2="http://schemas.microsoft.com/office/powerpoint/2019/9/main/command">
                  <pc:docMk/>
                  <pc:sldMk cId="390837192" sldId="291"/>
                  <pc2:cmMk id="{9D46E71A-8D08-4A3B-A6ED-93EF29998C9E}"/>
                  <pc2:cmRplyMk id="{39EE6EA4-CFBC-4B87-BF9D-502FC172147B}"/>
                </pc2:cmRplyMkLst>
              </pc226:cmRplyChg>
            </pc226:cmChg>
          </p:ext>
        </pc:extLst>
      </pc:sldChg>
    </pc:docChg>
  </pc:docChgLst>
  <pc:docChgLst>
    <pc:chgData name="Liz Sommerville" userId="S::elizabeth.sommerville@educationscotland.gov.scot::2f7e0dbb-a0ac-4dfe-a131-6a892135118a" providerId="AD" clId="Web-{76EF87F4-AD29-F156-50B2-4553E84FE097}"/>
    <pc:docChg chg="modSld">
      <pc:chgData name="Liz Sommerville" userId="S::elizabeth.sommerville@educationscotland.gov.scot::2f7e0dbb-a0ac-4dfe-a131-6a892135118a" providerId="AD" clId="Web-{76EF87F4-AD29-F156-50B2-4553E84FE097}" dt="2024-04-16T17:28:13.588" v="72" actId="20577"/>
      <pc:docMkLst>
        <pc:docMk/>
      </pc:docMkLst>
      <pc:sldChg chg="modSp">
        <pc:chgData name="Liz Sommerville" userId="S::elizabeth.sommerville@educationscotland.gov.scot::2f7e0dbb-a0ac-4dfe-a131-6a892135118a" providerId="AD" clId="Web-{76EF87F4-AD29-F156-50B2-4553E84FE097}" dt="2024-04-16T17:25:00.064" v="0"/>
        <pc:sldMkLst>
          <pc:docMk/>
          <pc:sldMk cId="4264579127" sldId="256"/>
        </pc:sldMkLst>
        <pc:spChg chg="mod">
          <ac:chgData name="Liz Sommerville" userId="S::elizabeth.sommerville@educationscotland.gov.scot::2f7e0dbb-a0ac-4dfe-a131-6a892135118a" providerId="AD" clId="Web-{76EF87F4-AD29-F156-50B2-4553E84FE097}" dt="2024-04-16T17:25:00.064" v="0"/>
          <ac:spMkLst>
            <pc:docMk/>
            <pc:sldMk cId="4264579127" sldId="256"/>
            <ac:spMk id="6" creationId="{2F52A493-943A-5ED7-49EE-CD39A5F9BE5E}"/>
          </ac:spMkLst>
        </pc:spChg>
      </pc:sldChg>
      <pc:sldChg chg="modSp">
        <pc:chgData name="Liz Sommerville" userId="S::elizabeth.sommerville@educationscotland.gov.scot::2f7e0dbb-a0ac-4dfe-a131-6a892135118a" providerId="AD" clId="Web-{76EF87F4-AD29-F156-50B2-4553E84FE097}" dt="2024-04-16T17:25:12.861" v="3"/>
        <pc:sldMkLst>
          <pc:docMk/>
          <pc:sldMk cId="392297423" sldId="257"/>
        </pc:sldMkLst>
        <pc:spChg chg="mod">
          <ac:chgData name="Liz Sommerville" userId="S::elizabeth.sommerville@educationscotland.gov.scot::2f7e0dbb-a0ac-4dfe-a131-6a892135118a" providerId="AD" clId="Web-{76EF87F4-AD29-F156-50B2-4553E84FE097}" dt="2024-04-16T17:25:12.861" v="3"/>
          <ac:spMkLst>
            <pc:docMk/>
            <pc:sldMk cId="392297423" sldId="257"/>
            <ac:spMk id="3" creationId="{9FB978FE-CEBB-D3B0-9EC2-0B46804D54B7}"/>
          </ac:spMkLst>
        </pc:spChg>
      </pc:sldChg>
      <pc:sldChg chg="modSp">
        <pc:chgData name="Liz Sommerville" userId="S::elizabeth.sommerville@educationscotland.gov.scot::2f7e0dbb-a0ac-4dfe-a131-6a892135118a" providerId="AD" clId="Web-{76EF87F4-AD29-F156-50B2-4553E84FE097}" dt="2024-04-16T17:25:03.767" v="1"/>
        <pc:sldMkLst>
          <pc:docMk/>
          <pc:sldMk cId="4280439262" sldId="260"/>
        </pc:sldMkLst>
        <pc:spChg chg="mod">
          <ac:chgData name="Liz Sommerville" userId="S::elizabeth.sommerville@educationscotland.gov.scot::2f7e0dbb-a0ac-4dfe-a131-6a892135118a" providerId="AD" clId="Web-{76EF87F4-AD29-F156-50B2-4553E84FE097}" dt="2024-04-16T17:25:03.767" v="1"/>
          <ac:spMkLst>
            <pc:docMk/>
            <pc:sldMk cId="4280439262" sldId="260"/>
            <ac:spMk id="4" creationId="{0CA04433-D0EA-B95E-2289-F04AAFD919EB}"/>
          </ac:spMkLst>
        </pc:spChg>
      </pc:sldChg>
      <pc:sldChg chg="modSp">
        <pc:chgData name="Liz Sommerville" userId="S::elizabeth.sommerville@educationscotland.gov.scot::2f7e0dbb-a0ac-4dfe-a131-6a892135118a" providerId="AD" clId="Web-{76EF87F4-AD29-F156-50B2-4553E84FE097}" dt="2024-04-16T17:25:09.392" v="2"/>
        <pc:sldMkLst>
          <pc:docMk/>
          <pc:sldMk cId="3282114357" sldId="261"/>
        </pc:sldMkLst>
        <pc:spChg chg="mod">
          <ac:chgData name="Liz Sommerville" userId="S::elizabeth.sommerville@educationscotland.gov.scot::2f7e0dbb-a0ac-4dfe-a131-6a892135118a" providerId="AD" clId="Web-{76EF87F4-AD29-F156-50B2-4553E84FE097}" dt="2024-04-16T17:25:09.392" v="2"/>
          <ac:spMkLst>
            <pc:docMk/>
            <pc:sldMk cId="3282114357" sldId="261"/>
            <ac:spMk id="2" creationId="{A51F7AEA-AA38-A6EA-EC63-EE4F1FF00C6F}"/>
          </ac:spMkLst>
        </pc:spChg>
      </pc:sldChg>
      <pc:sldChg chg="modSp">
        <pc:chgData name="Liz Sommerville" userId="S::elizabeth.sommerville@educationscotland.gov.scot::2f7e0dbb-a0ac-4dfe-a131-6a892135118a" providerId="AD" clId="Web-{76EF87F4-AD29-F156-50B2-4553E84FE097}" dt="2024-04-16T17:26:14.411" v="12"/>
        <pc:sldMkLst>
          <pc:docMk/>
          <pc:sldMk cId="2483683155" sldId="262"/>
        </pc:sldMkLst>
        <pc:spChg chg="mod">
          <ac:chgData name="Liz Sommerville" userId="S::elizabeth.sommerville@educationscotland.gov.scot::2f7e0dbb-a0ac-4dfe-a131-6a892135118a" providerId="AD" clId="Web-{76EF87F4-AD29-F156-50B2-4553E84FE097}" dt="2024-04-16T17:26:14.411" v="12"/>
          <ac:spMkLst>
            <pc:docMk/>
            <pc:sldMk cId="2483683155" sldId="262"/>
            <ac:spMk id="6" creationId="{B53E3D3A-814E-3DF8-AA51-F4A5E18FCF8C}"/>
          </ac:spMkLst>
        </pc:spChg>
      </pc:sldChg>
      <pc:sldChg chg="modSp">
        <pc:chgData name="Liz Sommerville" userId="S::elizabeth.sommerville@educationscotland.gov.scot::2f7e0dbb-a0ac-4dfe-a131-6a892135118a" providerId="AD" clId="Web-{76EF87F4-AD29-F156-50B2-4553E84FE097}" dt="2024-04-16T17:25:42.269" v="10"/>
        <pc:sldMkLst>
          <pc:docMk/>
          <pc:sldMk cId="738767219" sldId="264"/>
        </pc:sldMkLst>
        <pc:spChg chg="mod">
          <ac:chgData name="Liz Sommerville" userId="S::elizabeth.sommerville@educationscotland.gov.scot::2f7e0dbb-a0ac-4dfe-a131-6a892135118a" providerId="AD" clId="Web-{76EF87F4-AD29-F156-50B2-4553E84FE097}" dt="2024-04-16T17:25:42.269" v="10"/>
          <ac:spMkLst>
            <pc:docMk/>
            <pc:sldMk cId="738767219" sldId="264"/>
            <ac:spMk id="3" creationId="{8830D001-FB42-A8FB-D105-3AC9E99ECD74}"/>
          </ac:spMkLst>
        </pc:spChg>
      </pc:sldChg>
      <pc:sldChg chg="modSp">
        <pc:chgData name="Liz Sommerville" userId="S::elizabeth.sommerville@educationscotland.gov.scot::2f7e0dbb-a0ac-4dfe-a131-6a892135118a" providerId="AD" clId="Web-{76EF87F4-AD29-F156-50B2-4553E84FE097}" dt="2024-04-16T17:25:47.285" v="11"/>
        <pc:sldMkLst>
          <pc:docMk/>
          <pc:sldMk cId="463226719" sldId="265"/>
        </pc:sldMkLst>
        <pc:spChg chg="mod">
          <ac:chgData name="Liz Sommerville" userId="S::elizabeth.sommerville@educationscotland.gov.scot::2f7e0dbb-a0ac-4dfe-a131-6a892135118a" providerId="AD" clId="Web-{76EF87F4-AD29-F156-50B2-4553E84FE097}" dt="2024-04-16T17:25:47.285" v="11"/>
          <ac:spMkLst>
            <pc:docMk/>
            <pc:sldMk cId="463226719" sldId="265"/>
            <ac:spMk id="4" creationId="{17C009FD-98F0-7552-E11E-558AF29387C1}"/>
          </ac:spMkLst>
        </pc:spChg>
      </pc:sldChg>
      <pc:sldChg chg="modSp">
        <pc:chgData name="Liz Sommerville" userId="S::elizabeth.sommerville@educationscotland.gov.scot::2f7e0dbb-a0ac-4dfe-a131-6a892135118a" providerId="AD" clId="Web-{76EF87F4-AD29-F156-50B2-4553E84FE097}" dt="2024-04-16T17:25:16.565" v="4"/>
        <pc:sldMkLst>
          <pc:docMk/>
          <pc:sldMk cId="2466950320" sldId="266"/>
        </pc:sldMkLst>
        <pc:spChg chg="mod">
          <ac:chgData name="Liz Sommerville" userId="S::elizabeth.sommerville@educationscotland.gov.scot::2f7e0dbb-a0ac-4dfe-a131-6a892135118a" providerId="AD" clId="Web-{76EF87F4-AD29-F156-50B2-4553E84FE097}" dt="2024-04-16T17:25:16.565" v="4"/>
          <ac:spMkLst>
            <pc:docMk/>
            <pc:sldMk cId="2466950320" sldId="266"/>
            <ac:spMk id="4" creationId="{1A097F99-73F9-1B0B-E867-40FDBE7E0F7C}"/>
          </ac:spMkLst>
        </pc:spChg>
      </pc:sldChg>
      <pc:sldChg chg="modSp">
        <pc:chgData name="Liz Sommerville" userId="S::elizabeth.sommerville@educationscotland.gov.scot::2f7e0dbb-a0ac-4dfe-a131-6a892135118a" providerId="AD" clId="Web-{76EF87F4-AD29-F156-50B2-4553E84FE097}" dt="2024-04-16T17:25:34.393" v="8"/>
        <pc:sldMkLst>
          <pc:docMk/>
          <pc:sldMk cId="1561354687" sldId="267"/>
        </pc:sldMkLst>
        <pc:spChg chg="mod">
          <ac:chgData name="Liz Sommerville" userId="S::elizabeth.sommerville@educationscotland.gov.scot::2f7e0dbb-a0ac-4dfe-a131-6a892135118a" providerId="AD" clId="Web-{76EF87F4-AD29-F156-50B2-4553E84FE097}" dt="2024-04-16T17:25:34.393" v="8"/>
          <ac:spMkLst>
            <pc:docMk/>
            <pc:sldMk cId="1561354687" sldId="267"/>
            <ac:spMk id="10" creationId="{45842BDE-F182-4DB4-14B5-BD857FE95300}"/>
          </ac:spMkLst>
        </pc:spChg>
      </pc:sldChg>
      <pc:sldChg chg="modSp">
        <pc:chgData name="Liz Sommerville" userId="S::elizabeth.sommerville@educationscotland.gov.scot::2f7e0dbb-a0ac-4dfe-a131-6a892135118a" providerId="AD" clId="Web-{76EF87F4-AD29-F156-50B2-4553E84FE097}" dt="2024-04-16T17:25:30.128" v="7"/>
        <pc:sldMkLst>
          <pc:docMk/>
          <pc:sldMk cId="3834650822" sldId="268"/>
        </pc:sldMkLst>
        <pc:spChg chg="mod">
          <ac:chgData name="Liz Sommerville" userId="S::elizabeth.sommerville@educationscotland.gov.scot::2f7e0dbb-a0ac-4dfe-a131-6a892135118a" providerId="AD" clId="Web-{76EF87F4-AD29-F156-50B2-4553E84FE097}" dt="2024-04-16T17:25:30.128" v="7"/>
          <ac:spMkLst>
            <pc:docMk/>
            <pc:sldMk cId="3834650822" sldId="268"/>
            <ac:spMk id="4" creationId="{AA154A67-1E5E-3D05-29B9-14440165DB3E}"/>
          </ac:spMkLst>
        </pc:spChg>
      </pc:sldChg>
      <pc:sldChg chg="modSp">
        <pc:chgData name="Liz Sommerville" userId="S::elizabeth.sommerville@educationscotland.gov.scot::2f7e0dbb-a0ac-4dfe-a131-6a892135118a" providerId="AD" clId="Web-{76EF87F4-AD29-F156-50B2-4553E84FE097}" dt="2024-04-16T17:25:23.752" v="6"/>
        <pc:sldMkLst>
          <pc:docMk/>
          <pc:sldMk cId="580502140" sldId="269"/>
        </pc:sldMkLst>
        <pc:spChg chg="mod">
          <ac:chgData name="Liz Sommerville" userId="S::elizabeth.sommerville@educationscotland.gov.scot::2f7e0dbb-a0ac-4dfe-a131-6a892135118a" providerId="AD" clId="Web-{76EF87F4-AD29-F156-50B2-4553E84FE097}" dt="2024-04-16T17:25:23.752" v="6"/>
          <ac:spMkLst>
            <pc:docMk/>
            <pc:sldMk cId="580502140" sldId="269"/>
            <ac:spMk id="4" creationId="{AA154A67-1E5E-3D05-29B9-14440165DB3E}"/>
          </ac:spMkLst>
        </pc:spChg>
      </pc:sldChg>
      <pc:sldChg chg="modSp">
        <pc:chgData name="Liz Sommerville" userId="S::elizabeth.sommerville@educationscotland.gov.scot::2f7e0dbb-a0ac-4dfe-a131-6a892135118a" providerId="AD" clId="Web-{76EF87F4-AD29-F156-50B2-4553E84FE097}" dt="2024-04-16T17:25:38.956" v="9"/>
        <pc:sldMkLst>
          <pc:docMk/>
          <pc:sldMk cId="2185410240" sldId="270"/>
        </pc:sldMkLst>
        <pc:spChg chg="mod">
          <ac:chgData name="Liz Sommerville" userId="S::elizabeth.sommerville@educationscotland.gov.scot::2f7e0dbb-a0ac-4dfe-a131-6a892135118a" providerId="AD" clId="Web-{76EF87F4-AD29-F156-50B2-4553E84FE097}" dt="2024-04-16T17:25:38.956" v="9"/>
          <ac:spMkLst>
            <pc:docMk/>
            <pc:sldMk cId="2185410240" sldId="270"/>
            <ac:spMk id="6" creationId="{CBC18B68-2689-033D-89A9-983B7639B7F8}"/>
          </ac:spMkLst>
        </pc:spChg>
      </pc:sldChg>
      <pc:sldChg chg="modSp">
        <pc:chgData name="Liz Sommerville" userId="S::elizabeth.sommerville@educationscotland.gov.scot::2f7e0dbb-a0ac-4dfe-a131-6a892135118a" providerId="AD" clId="Web-{76EF87F4-AD29-F156-50B2-4553E84FE097}" dt="2024-04-16T17:26:18.552" v="13"/>
        <pc:sldMkLst>
          <pc:docMk/>
          <pc:sldMk cId="1919331048" sldId="271"/>
        </pc:sldMkLst>
        <pc:spChg chg="mod">
          <ac:chgData name="Liz Sommerville" userId="S::elizabeth.sommerville@educationscotland.gov.scot::2f7e0dbb-a0ac-4dfe-a131-6a892135118a" providerId="AD" clId="Web-{76EF87F4-AD29-F156-50B2-4553E84FE097}" dt="2024-04-16T17:26:18.552" v="13"/>
          <ac:spMkLst>
            <pc:docMk/>
            <pc:sldMk cId="1919331048" sldId="271"/>
            <ac:spMk id="9" creationId="{CE7E2A06-63A2-FF9D-793C-CFF3F7DCB1A1}"/>
          </ac:spMkLst>
        </pc:spChg>
      </pc:sldChg>
      <pc:sldChg chg="modSp">
        <pc:chgData name="Liz Sommerville" userId="S::elizabeth.sommerville@educationscotland.gov.scot::2f7e0dbb-a0ac-4dfe-a131-6a892135118a" providerId="AD" clId="Web-{76EF87F4-AD29-F156-50B2-4553E84FE097}" dt="2024-04-16T17:27:41.196" v="41" actId="20577"/>
        <pc:sldMkLst>
          <pc:docMk/>
          <pc:sldMk cId="2532997127" sldId="272"/>
        </pc:sldMkLst>
        <pc:spChg chg="mod">
          <ac:chgData name="Liz Sommerville" userId="S::elizabeth.sommerville@educationscotland.gov.scot::2f7e0dbb-a0ac-4dfe-a131-6a892135118a" providerId="AD" clId="Web-{76EF87F4-AD29-F156-50B2-4553E84FE097}" dt="2024-04-16T17:27:41.196" v="41" actId="20577"/>
          <ac:spMkLst>
            <pc:docMk/>
            <pc:sldMk cId="2532997127" sldId="272"/>
            <ac:spMk id="8" creationId="{12354C96-DA83-3212-624C-F97C01C9CDD8}"/>
          </ac:spMkLst>
        </pc:spChg>
      </pc:sldChg>
      <pc:sldChg chg="modSp">
        <pc:chgData name="Liz Sommerville" userId="S::elizabeth.sommerville@educationscotland.gov.scot::2f7e0dbb-a0ac-4dfe-a131-6a892135118a" providerId="AD" clId="Web-{76EF87F4-AD29-F156-50B2-4553E84FE097}" dt="2024-04-16T17:26:38.068" v="18"/>
        <pc:sldMkLst>
          <pc:docMk/>
          <pc:sldMk cId="3159711212" sldId="273"/>
        </pc:sldMkLst>
        <pc:spChg chg="mod">
          <ac:chgData name="Liz Sommerville" userId="S::elizabeth.sommerville@educationscotland.gov.scot::2f7e0dbb-a0ac-4dfe-a131-6a892135118a" providerId="AD" clId="Web-{76EF87F4-AD29-F156-50B2-4553E84FE097}" dt="2024-04-16T17:26:38.068" v="18"/>
          <ac:spMkLst>
            <pc:docMk/>
            <pc:sldMk cId="3159711212" sldId="273"/>
            <ac:spMk id="2" creationId="{8B5B7E08-C57B-AEF7-B69C-79E9829B0D00}"/>
          </ac:spMkLst>
        </pc:spChg>
        <pc:spChg chg="mod">
          <ac:chgData name="Liz Sommerville" userId="S::elizabeth.sommerville@educationscotland.gov.scot::2f7e0dbb-a0ac-4dfe-a131-6a892135118a" providerId="AD" clId="Web-{76EF87F4-AD29-F156-50B2-4553E84FE097}" dt="2024-04-16T17:26:38.068" v="18"/>
          <ac:spMkLst>
            <pc:docMk/>
            <pc:sldMk cId="3159711212" sldId="273"/>
            <ac:spMk id="10" creationId="{3BE00E66-9B9B-14DC-DBCD-ECBDA12D211A}"/>
          </ac:spMkLst>
        </pc:spChg>
      </pc:sldChg>
      <pc:sldChg chg="modSp">
        <pc:chgData name="Liz Sommerville" userId="S::elizabeth.sommerville@educationscotland.gov.scot::2f7e0dbb-a0ac-4dfe-a131-6a892135118a" providerId="AD" clId="Web-{76EF87F4-AD29-F156-50B2-4553E84FE097}" dt="2024-04-16T17:26:28.521" v="15"/>
        <pc:sldMkLst>
          <pc:docMk/>
          <pc:sldMk cId="3893346255" sldId="275"/>
        </pc:sldMkLst>
        <pc:spChg chg="mod">
          <ac:chgData name="Liz Sommerville" userId="S::elizabeth.sommerville@educationscotland.gov.scot::2f7e0dbb-a0ac-4dfe-a131-6a892135118a" providerId="AD" clId="Web-{76EF87F4-AD29-F156-50B2-4553E84FE097}" dt="2024-04-16T17:26:28.521" v="15"/>
          <ac:spMkLst>
            <pc:docMk/>
            <pc:sldMk cId="3893346255" sldId="275"/>
            <ac:spMk id="8" creationId="{2043F345-8E34-7CDF-086E-8270D0FAB36B}"/>
          </ac:spMkLst>
        </pc:spChg>
      </pc:sldChg>
      <pc:sldChg chg="modSp">
        <pc:chgData name="Liz Sommerville" userId="S::elizabeth.sommerville@educationscotland.gov.scot::2f7e0dbb-a0ac-4dfe-a131-6a892135118a" providerId="AD" clId="Web-{76EF87F4-AD29-F156-50B2-4553E84FE097}" dt="2024-04-16T17:26:31.615" v="16"/>
        <pc:sldMkLst>
          <pc:docMk/>
          <pc:sldMk cId="1140337683" sldId="276"/>
        </pc:sldMkLst>
        <pc:spChg chg="mod">
          <ac:chgData name="Liz Sommerville" userId="S::elizabeth.sommerville@educationscotland.gov.scot::2f7e0dbb-a0ac-4dfe-a131-6a892135118a" providerId="AD" clId="Web-{76EF87F4-AD29-F156-50B2-4553E84FE097}" dt="2024-04-16T17:26:31.615" v="16"/>
          <ac:spMkLst>
            <pc:docMk/>
            <pc:sldMk cId="1140337683" sldId="276"/>
            <ac:spMk id="2" creationId="{0D7D40C3-665E-93E0-5144-54713FCF653A}"/>
          </ac:spMkLst>
        </pc:spChg>
      </pc:sldChg>
      <pc:sldChg chg="modSp">
        <pc:chgData name="Liz Sommerville" userId="S::elizabeth.sommerville@educationscotland.gov.scot::2f7e0dbb-a0ac-4dfe-a131-6a892135118a" providerId="AD" clId="Web-{76EF87F4-AD29-F156-50B2-4553E84FE097}" dt="2024-04-16T17:27:57.478" v="55" actId="20577"/>
        <pc:sldMkLst>
          <pc:docMk/>
          <pc:sldMk cId="4253677766" sldId="277"/>
        </pc:sldMkLst>
        <pc:spChg chg="mod">
          <ac:chgData name="Liz Sommerville" userId="S::elizabeth.sommerville@educationscotland.gov.scot::2f7e0dbb-a0ac-4dfe-a131-6a892135118a" providerId="AD" clId="Web-{76EF87F4-AD29-F156-50B2-4553E84FE097}" dt="2024-04-16T17:27:57.478" v="55" actId="20577"/>
          <ac:spMkLst>
            <pc:docMk/>
            <pc:sldMk cId="4253677766" sldId="277"/>
            <ac:spMk id="2" creationId="{64A576B2-8038-1535-6946-8334D00FF4AE}"/>
          </ac:spMkLst>
        </pc:spChg>
      </pc:sldChg>
      <pc:sldChg chg="modSp">
        <pc:chgData name="Liz Sommerville" userId="S::elizabeth.sommerville@educationscotland.gov.scot::2f7e0dbb-a0ac-4dfe-a131-6a892135118a" providerId="AD" clId="Web-{76EF87F4-AD29-F156-50B2-4553E84FE097}" dt="2024-04-16T17:27:09.101" v="22"/>
        <pc:sldMkLst>
          <pc:docMk/>
          <pc:sldMk cId="1288053222" sldId="278"/>
        </pc:sldMkLst>
        <pc:spChg chg="mod">
          <ac:chgData name="Liz Sommerville" userId="S::elizabeth.sommerville@educationscotland.gov.scot::2f7e0dbb-a0ac-4dfe-a131-6a892135118a" providerId="AD" clId="Web-{76EF87F4-AD29-F156-50B2-4553E84FE097}" dt="2024-04-16T17:27:09.101" v="22"/>
          <ac:spMkLst>
            <pc:docMk/>
            <pc:sldMk cId="1288053222" sldId="278"/>
            <ac:spMk id="4" creationId="{D0659EF0-EFF6-D53C-86DA-74532F84E050}"/>
          </ac:spMkLst>
        </pc:spChg>
      </pc:sldChg>
      <pc:sldChg chg="modSp">
        <pc:chgData name="Liz Sommerville" userId="S::elizabeth.sommerville@educationscotland.gov.scot::2f7e0dbb-a0ac-4dfe-a131-6a892135118a" providerId="AD" clId="Web-{76EF87F4-AD29-F156-50B2-4553E84FE097}" dt="2024-04-16T17:27:22.851" v="25"/>
        <pc:sldMkLst>
          <pc:docMk/>
          <pc:sldMk cId="1622436335" sldId="279"/>
        </pc:sldMkLst>
        <pc:spChg chg="mod">
          <ac:chgData name="Liz Sommerville" userId="S::elizabeth.sommerville@educationscotland.gov.scot::2f7e0dbb-a0ac-4dfe-a131-6a892135118a" providerId="AD" clId="Web-{76EF87F4-AD29-F156-50B2-4553E84FE097}" dt="2024-04-16T17:27:22.851" v="25"/>
          <ac:spMkLst>
            <pc:docMk/>
            <pc:sldMk cId="1622436335" sldId="279"/>
            <ac:spMk id="6" creationId="{2F52A493-943A-5ED7-49EE-CD39A5F9BE5E}"/>
          </ac:spMkLst>
        </pc:spChg>
      </pc:sldChg>
      <pc:sldChg chg="modSp">
        <pc:chgData name="Liz Sommerville" userId="S::elizabeth.sommerville@educationscotland.gov.scot::2f7e0dbb-a0ac-4dfe-a131-6a892135118a" providerId="AD" clId="Web-{76EF87F4-AD29-F156-50B2-4553E84FE097}" dt="2024-04-16T17:28:05.400" v="65" actId="1076"/>
        <pc:sldMkLst>
          <pc:docMk/>
          <pc:sldMk cId="2238832217" sldId="280"/>
        </pc:sldMkLst>
        <pc:spChg chg="mod">
          <ac:chgData name="Liz Sommerville" userId="S::elizabeth.sommerville@educationscotland.gov.scot::2f7e0dbb-a0ac-4dfe-a131-6a892135118a" providerId="AD" clId="Web-{76EF87F4-AD29-F156-50B2-4553E84FE097}" dt="2024-04-16T17:27:01.303" v="20"/>
          <ac:spMkLst>
            <pc:docMk/>
            <pc:sldMk cId="2238832217" sldId="280"/>
            <ac:spMk id="3" creationId="{C6E5389F-F1E1-9285-428D-881FAAC900E6}"/>
          </ac:spMkLst>
        </pc:spChg>
        <pc:spChg chg="mod">
          <ac:chgData name="Liz Sommerville" userId="S::elizabeth.sommerville@educationscotland.gov.scot::2f7e0dbb-a0ac-4dfe-a131-6a892135118a" providerId="AD" clId="Web-{76EF87F4-AD29-F156-50B2-4553E84FE097}" dt="2024-04-16T17:28:05.400" v="65" actId="1076"/>
          <ac:spMkLst>
            <pc:docMk/>
            <pc:sldMk cId="2238832217" sldId="280"/>
            <ac:spMk id="7" creationId="{E64E479F-CD2B-9B86-E465-EDB428E9C0BB}"/>
          </ac:spMkLst>
        </pc:spChg>
      </pc:sldChg>
      <pc:sldChg chg="modSp">
        <pc:chgData name="Liz Sommerville" userId="S::elizabeth.sommerville@educationscotland.gov.scot::2f7e0dbb-a0ac-4dfe-a131-6a892135118a" providerId="AD" clId="Web-{76EF87F4-AD29-F156-50B2-4553E84FE097}" dt="2024-04-16T17:27:15.179" v="24"/>
        <pc:sldMkLst>
          <pc:docMk/>
          <pc:sldMk cId="3328562415" sldId="281"/>
        </pc:sldMkLst>
        <pc:spChg chg="mod">
          <ac:chgData name="Liz Sommerville" userId="S::elizabeth.sommerville@educationscotland.gov.scot::2f7e0dbb-a0ac-4dfe-a131-6a892135118a" providerId="AD" clId="Web-{76EF87F4-AD29-F156-50B2-4553E84FE097}" dt="2024-04-16T17:27:15.179" v="24"/>
          <ac:spMkLst>
            <pc:docMk/>
            <pc:sldMk cId="3328562415" sldId="281"/>
            <ac:spMk id="8" creationId="{7B6F7AAC-D979-0F97-DE69-E434769C0A69}"/>
          </ac:spMkLst>
        </pc:spChg>
      </pc:sldChg>
      <pc:sldChg chg="modSp">
        <pc:chgData name="Liz Sommerville" userId="S::elizabeth.sommerville@educationscotland.gov.scot::2f7e0dbb-a0ac-4dfe-a131-6a892135118a" providerId="AD" clId="Web-{76EF87F4-AD29-F156-50B2-4553E84FE097}" dt="2024-04-16T17:27:04.288" v="21"/>
        <pc:sldMkLst>
          <pc:docMk/>
          <pc:sldMk cId="390837192" sldId="291"/>
        </pc:sldMkLst>
        <pc:spChg chg="mod">
          <ac:chgData name="Liz Sommerville" userId="S::elizabeth.sommerville@educationscotland.gov.scot::2f7e0dbb-a0ac-4dfe-a131-6a892135118a" providerId="AD" clId="Web-{76EF87F4-AD29-F156-50B2-4553E84FE097}" dt="2024-04-16T17:27:04.288" v="21"/>
          <ac:spMkLst>
            <pc:docMk/>
            <pc:sldMk cId="390837192" sldId="291"/>
            <ac:spMk id="2" creationId="{3F53CD23-A5B7-3522-8044-5999ACCC640B}"/>
          </ac:spMkLst>
        </pc:spChg>
      </pc:sldChg>
      <pc:sldChg chg="modSp">
        <pc:chgData name="Liz Sommerville" userId="S::elizabeth.sommerville@educationscotland.gov.scot::2f7e0dbb-a0ac-4dfe-a131-6a892135118a" providerId="AD" clId="Web-{76EF87F4-AD29-F156-50B2-4553E84FE097}" dt="2024-04-16T17:25:20.127" v="5"/>
        <pc:sldMkLst>
          <pc:docMk/>
          <pc:sldMk cId="2935042916" sldId="312"/>
        </pc:sldMkLst>
        <pc:spChg chg="mod">
          <ac:chgData name="Liz Sommerville" userId="S::elizabeth.sommerville@educationscotland.gov.scot::2f7e0dbb-a0ac-4dfe-a131-6a892135118a" providerId="AD" clId="Web-{76EF87F4-AD29-F156-50B2-4553E84FE097}" dt="2024-04-16T17:25:20.127" v="5"/>
          <ac:spMkLst>
            <pc:docMk/>
            <pc:sldMk cId="2935042916" sldId="312"/>
            <ac:spMk id="2" creationId="{6CA7F4DD-2114-305A-58E7-D3F80ADDE6F1}"/>
          </ac:spMkLst>
        </pc:spChg>
      </pc:sldChg>
      <pc:sldChg chg="modSp">
        <pc:chgData name="Liz Sommerville" userId="S::elizabeth.sommerville@educationscotland.gov.scot::2f7e0dbb-a0ac-4dfe-a131-6a892135118a" providerId="AD" clId="Web-{76EF87F4-AD29-F156-50B2-4553E84FE097}" dt="2024-04-16T17:28:13.588" v="72" actId="20577"/>
        <pc:sldMkLst>
          <pc:docMk/>
          <pc:sldMk cId="1402888315" sldId="313"/>
        </pc:sldMkLst>
        <pc:spChg chg="mod">
          <ac:chgData name="Liz Sommerville" userId="S::elizabeth.sommerville@educationscotland.gov.scot::2f7e0dbb-a0ac-4dfe-a131-6a892135118a" providerId="AD" clId="Web-{76EF87F4-AD29-F156-50B2-4553E84FE097}" dt="2024-04-16T17:28:13.588" v="72" actId="20577"/>
          <ac:spMkLst>
            <pc:docMk/>
            <pc:sldMk cId="1402888315" sldId="313"/>
            <ac:spMk id="4" creationId="{1A097F99-73F9-1B0B-E867-40FDBE7E0F7C}"/>
          </ac:spMkLst>
        </pc:spChg>
      </pc:sldChg>
    </pc:docChg>
  </pc:docChgLst>
  <pc:docChgLst>
    <pc:chgData name="Liz Sommerville" userId="S::elizabeth.sommerville@educationscotland.gov.scot::2f7e0dbb-a0ac-4dfe-a131-6a892135118a" providerId="AD" clId="Web-{6BB51546-6F10-5F8B-212E-B6B40DDDA0DA}"/>
    <pc:docChg chg="modSld">
      <pc:chgData name="Liz Sommerville" userId="S::elizabeth.sommerville@educationscotland.gov.scot::2f7e0dbb-a0ac-4dfe-a131-6a892135118a" providerId="AD" clId="Web-{6BB51546-6F10-5F8B-212E-B6B40DDDA0DA}" dt="2024-04-10T08:43:00.495" v="160"/>
      <pc:docMkLst>
        <pc:docMk/>
      </pc:docMkLst>
      <pc:sldChg chg="modSp modNotes">
        <pc:chgData name="Liz Sommerville" userId="S::elizabeth.sommerville@educationscotland.gov.scot::2f7e0dbb-a0ac-4dfe-a131-6a892135118a" providerId="AD" clId="Web-{6BB51546-6F10-5F8B-212E-B6B40DDDA0DA}" dt="2024-04-10T08:43:00.495" v="160"/>
        <pc:sldMkLst>
          <pc:docMk/>
          <pc:sldMk cId="4264579127" sldId="256"/>
        </pc:sldMkLst>
        <pc:spChg chg="mod">
          <ac:chgData name="Liz Sommerville" userId="S::elizabeth.sommerville@educationscotland.gov.scot::2f7e0dbb-a0ac-4dfe-a131-6a892135118a" providerId="AD" clId="Web-{6BB51546-6F10-5F8B-212E-B6B40DDDA0DA}" dt="2024-04-10T08:42:07.713" v="157" actId="20577"/>
          <ac:spMkLst>
            <pc:docMk/>
            <pc:sldMk cId="4264579127" sldId="256"/>
            <ac:spMk id="5" creationId="{B82B44F7-CB03-C599-3FF4-8ABE9D9D5BA6}"/>
          </ac:spMkLst>
        </pc:spChg>
        <pc:spChg chg="mod">
          <ac:chgData name="Liz Sommerville" userId="S::elizabeth.sommerville@educationscotland.gov.scot::2f7e0dbb-a0ac-4dfe-a131-6a892135118a" providerId="AD" clId="Web-{6BB51546-6F10-5F8B-212E-B6B40DDDA0DA}" dt="2024-04-10T08:41:20.024" v="139" actId="20577"/>
          <ac:spMkLst>
            <pc:docMk/>
            <pc:sldMk cId="4264579127" sldId="256"/>
            <ac:spMk id="6" creationId="{2F52A493-943A-5ED7-49EE-CD39A5F9BE5E}"/>
          </ac:spMkLst>
        </pc:spChg>
      </pc:sldChg>
      <pc:sldChg chg="addCm">
        <pc:chgData name="Liz Sommerville" userId="S::elizabeth.sommerville@educationscotland.gov.scot::2f7e0dbb-a0ac-4dfe-a131-6a892135118a" providerId="AD" clId="Web-{6BB51546-6F10-5F8B-212E-B6B40DDDA0DA}" dt="2024-04-10T08:17:58.002" v="1"/>
        <pc:sldMkLst>
          <pc:docMk/>
          <pc:sldMk cId="3159711212" sldId="273"/>
        </pc:sldMkLst>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6BB51546-6F10-5F8B-212E-B6B40DDDA0DA}" dt="2024-04-10T08:17:58.002" v="1"/>
              <pc2:cmMkLst xmlns:pc2="http://schemas.microsoft.com/office/powerpoint/2019/9/main/command">
                <pc:docMk/>
                <pc:sldMk cId="3159711212" sldId="273"/>
                <pc2:cmMk id="{89EFB2F4-8E95-4C22-A6DC-24BC0A67D906}"/>
              </pc2:cmMkLst>
            </pc226:cmChg>
          </p:ext>
        </pc:extLst>
      </pc:sldChg>
      <pc:sldChg chg="addSp delSp modSp delAnim modCm modNotes">
        <pc:chgData name="Liz Sommerville" userId="S::elizabeth.sommerville@educationscotland.gov.scot::2f7e0dbb-a0ac-4dfe-a131-6a892135118a" providerId="AD" clId="Web-{6BB51546-6F10-5F8B-212E-B6B40DDDA0DA}" dt="2024-04-10T08:31:38.914" v="11"/>
        <pc:sldMkLst>
          <pc:docMk/>
          <pc:sldMk cId="4253677766" sldId="277"/>
        </pc:sldMkLst>
        <pc:picChg chg="del">
          <ac:chgData name="Liz Sommerville" userId="S::elizabeth.sommerville@educationscotland.gov.scot::2f7e0dbb-a0ac-4dfe-a131-6a892135118a" providerId="AD" clId="Web-{6BB51546-6F10-5F8B-212E-B6B40DDDA0DA}" dt="2024-04-10T08:25:27.201" v="2"/>
          <ac:picMkLst>
            <pc:docMk/>
            <pc:sldMk cId="4253677766" sldId="277"/>
            <ac:picMk id="4" creationId="{D40074AD-CC86-13C9-8466-9577CC0281EA}"/>
          </ac:picMkLst>
        </pc:picChg>
        <pc:picChg chg="add del mod modCrop">
          <ac:chgData name="Liz Sommerville" userId="S::elizabeth.sommerville@educationscotland.gov.scot::2f7e0dbb-a0ac-4dfe-a131-6a892135118a" providerId="AD" clId="Web-{6BB51546-6F10-5F8B-212E-B6B40DDDA0DA}" dt="2024-04-10T08:29:18.551" v="10"/>
          <ac:picMkLst>
            <pc:docMk/>
            <pc:sldMk cId="4253677766" sldId="277"/>
            <ac:picMk id="5" creationId="{619767A6-7E33-BE29-CF2A-65878C5BFC86}"/>
          </ac:picMkLst>
        </pc:picChg>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6BB51546-6F10-5F8B-212E-B6B40DDDA0DA}" dt="2024-04-10T08:31:38.914" v="11"/>
              <pc2:cmMkLst xmlns:pc2="http://schemas.microsoft.com/office/powerpoint/2019/9/main/command">
                <pc:docMk/>
                <pc:sldMk cId="4253677766" sldId="277"/>
                <pc2:cmMk id="{9A1962F7-1A22-490F-A137-422926040C66}"/>
              </pc2:cmMkLst>
              <pc226:cmRplyChg chg="add">
                <pc226:chgData name="Liz Sommerville" userId="S::elizabeth.sommerville@educationscotland.gov.scot::2f7e0dbb-a0ac-4dfe-a131-6a892135118a" providerId="AD" clId="Web-{6BB51546-6F10-5F8B-212E-B6B40DDDA0DA}" dt="2024-04-10T08:16:01.233" v="0"/>
                <pc2:cmRplyMkLst xmlns:pc2="http://schemas.microsoft.com/office/powerpoint/2019/9/main/command">
                  <pc:docMk/>
                  <pc:sldMk cId="4253677766" sldId="277"/>
                  <pc2:cmMk id="{9A1962F7-1A22-490F-A137-422926040C66}"/>
                  <pc2:cmRplyMk id="{9DA51C09-19F2-4F29-898F-0E4BC87AB842}"/>
                </pc2:cmRplyMkLst>
              </pc226:cmRplyChg>
              <pc226:cmRplyChg chg="add">
                <pc226:chgData name="Liz Sommerville" userId="S::elizabeth.sommerville@educationscotland.gov.scot::2f7e0dbb-a0ac-4dfe-a131-6a892135118a" providerId="AD" clId="Web-{6BB51546-6F10-5F8B-212E-B6B40DDDA0DA}" dt="2024-04-10T08:31:38.914" v="11"/>
                <pc2:cmRplyMkLst xmlns:pc2="http://schemas.microsoft.com/office/powerpoint/2019/9/main/command">
                  <pc:docMk/>
                  <pc:sldMk cId="4253677766" sldId="277"/>
                  <pc2:cmMk id="{9A1962F7-1A22-490F-A137-422926040C66}"/>
                  <pc2:cmRplyMk id="{0B9D8EED-B502-484A-8CCB-50EC6B5C3A36}"/>
                </pc2:cmRplyMkLst>
              </pc226:cmRplyChg>
            </pc226:cmChg>
          </p:ext>
        </pc:extLst>
      </pc:sldChg>
      <pc:sldChg chg="modSp">
        <pc:chgData name="Liz Sommerville" userId="S::elizabeth.sommerville@educationscotland.gov.scot::2f7e0dbb-a0ac-4dfe-a131-6a892135118a" providerId="AD" clId="Web-{6BB51546-6F10-5F8B-212E-B6B40DDDA0DA}" dt="2024-04-10T08:36:21.375" v="39" actId="20577"/>
        <pc:sldMkLst>
          <pc:docMk/>
          <pc:sldMk cId="1288053222" sldId="278"/>
        </pc:sldMkLst>
        <pc:spChg chg="mod">
          <ac:chgData name="Liz Sommerville" userId="S::elizabeth.sommerville@educationscotland.gov.scot::2f7e0dbb-a0ac-4dfe-a131-6a892135118a" providerId="AD" clId="Web-{6BB51546-6F10-5F8B-212E-B6B40DDDA0DA}" dt="2024-04-10T08:36:21.375" v="39" actId="20577"/>
          <ac:spMkLst>
            <pc:docMk/>
            <pc:sldMk cId="1288053222" sldId="278"/>
            <ac:spMk id="3" creationId="{36F412A8-0F1A-3026-4007-65F7595E0D86}"/>
          </ac:spMkLst>
        </pc:spChg>
      </pc:sldChg>
      <pc:sldChg chg="modSp modNotes">
        <pc:chgData name="Liz Sommerville" userId="S::elizabeth.sommerville@educationscotland.gov.scot::2f7e0dbb-a0ac-4dfe-a131-6a892135118a" providerId="AD" clId="Web-{6BB51546-6F10-5F8B-212E-B6B40DDDA0DA}" dt="2024-04-10T08:40:50.632" v="133"/>
        <pc:sldMkLst>
          <pc:docMk/>
          <pc:sldMk cId="1622436335" sldId="279"/>
        </pc:sldMkLst>
        <pc:spChg chg="mod">
          <ac:chgData name="Liz Sommerville" userId="S::elizabeth.sommerville@educationscotland.gov.scot::2f7e0dbb-a0ac-4dfe-a131-6a892135118a" providerId="AD" clId="Web-{6BB51546-6F10-5F8B-212E-B6B40DDDA0DA}" dt="2024-04-10T08:39:22.880" v="109" actId="14100"/>
          <ac:spMkLst>
            <pc:docMk/>
            <pc:sldMk cId="1622436335" sldId="279"/>
            <ac:spMk id="2" creationId="{24F6EE7E-7220-DBEA-91BC-EA307774394E}"/>
          </ac:spMkLst>
        </pc:spChg>
      </pc:sldChg>
    </pc:docChg>
  </pc:docChgLst>
  <pc:docChgLst>
    <pc:chgData name="Phil Neill" userId="S::phil.neill@educationscotland.gov.scot::4b36eeed-3cc2-4425-b260-b73cfaa414ee" providerId="AD" clId="Web-{61E815C8-928E-5DF3-4C72-908A1DECBAC7}"/>
    <pc:docChg chg="modSld">
      <pc:chgData name="Phil Neill" userId="S::phil.neill@educationscotland.gov.scot::4b36eeed-3cc2-4425-b260-b73cfaa414ee" providerId="AD" clId="Web-{61E815C8-928E-5DF3-4C72-908A1DECBAC7}" dt="2024-04-15T16:10:19.301" v="135"/>
      <pc:docMkLst>
        <pc:docMk/>
      </pc:docMkLst>
      <pc:sldChg chg="modSp">
        <pc:chgData name="Phil Neill" userId="S::phil.neill@educationscotland.gov.scot::4b36eeed-3cc2-4425-b260-b73cfaa414ee" providerId="AD" clId="Web-{61E815C8-928E-5DF3-4C72-908A1DECBAC7}" dt="2024-04-15T15:25:15.789" v="74" actId="20577"/>
        <pc:sldMkLst>
          <pc:docMk/>
          <pc:sldMk cId="4264579127" sldId="256"/>
        </pc:sldMkLst>
        <pc:spChg chg="mod">
          <ac:chgData name="Phil Neill" userId="S::phil.neill@educationscotland.gov.scot::4b36eeed-3cc2-4425-b260-b73cfaa414ee" providerId="AD" clId="Web-{61E815C8-928E-5DF3-4C72-908A1DECBAC7}" dt="2024-04-15T15:25:15.789" v="74" actId="20577"/>
          <ac:spMkLst>
            <pc:docMk/>
            <pc:sldMk cId="4264579127" sldId="256"/>
            <ac:spMk id="5" creationId="{B82B44F7-CB03-C599-3FF4-8ABE9D9D5BA6}"/>
          </ac:spMkLst>
        </pc:spChg>
      </pc:sldChg>
      <pc:sldChg chg="modSp">
        <pc:chgData name="Phil Neill" userId="S::phil.neill@educationscotland.gov.scot::4b36eeed-3cc2-4425-b260-b73cfaa414ee" providerId="AD" clId="Web-{61E815C8-928E-5DF3-4C72-908A1DECBAC7}" dt="2024-04-15T15:37:20.715" v="124" actId="14100"/>
        <pc:sldMkLst>
          <pc:docMk/>
          <pc:sldMk cId="738767219" sldId="264"/>
        </pc:sldMkLst>
        <pc:spChg chg="mod">
          <ac:chgData name="Phil Neill" userId="S::phil.neill@educationscotland.gov.scot::4b36eeed-3cc2-4425-b260-b73cfaa414ee" providerId="AD" clId="Web-{61E815C8-928E-5DF3-4C72-908A1DECBAC7}" dt="2024-04-15T15:37:20.715" v="124" actId="14100"/>
          <ac:spMkLst>
            <pc:docMk/>
            <pc:sldMk cId="738767219" sldId="264"/>
            <ac:spMk id="2" creationId="{9198FB61-DFD1-CC64-12AD-33D8E6ED6DDD}"/>
          </ac:spMkLst>
        </pc:spChg>
        <pc:spChg chg="mod">
          <ac:chgData name="Phil Neill" userId="S::phil.neill@educationscotland.gov.scot::4b36eeed-3cc2-4425-b260-b73cfaa414ee" providerId="AD" clId="Web-{61E815C8-928E-5DF3-4C72-908A1DECBAC7}" dt="2024-04-15T12:30:51.786" v="39" actId="1076"/>
          <ac:spMkLst>
            <pc:docMk/>
            <pc:sldMk cId="738767219" sldId="264"/>
            <ac:spMk id="5" creationId="{1FACAAC2-5962-4EF9-056F-06A6933AA480}"/>
          </ac:spMkLst>
        </pc:spChg>
      </pc:sldChg>
      <pc:sldChg chg="modSp modCm">
        <pc:chgData name="Phil Neill" userId="S::phil.neill@educationscotland.gov.scot::4b36eeed-3cc2-4425-b260-b73cfaa414ee" providerId="AD" clId="Web-{61E815C8-928E-5DF3-4C72-908A1DECBAC7}" dt="2024-04-15T15:27:43.152" v="76"/>
        <pc:sldMkLst>
          <pc:docMk/>
          <pc:sldMk cId="1561354687" sldId="267"/>
        </pc:sldMkLst>
        <pc:spChg chg="mod">
          <ac:chgData name="Phil Neill" userId="S::phil.neill@educationscotland.gov.scot::4b36eeed-3cc2-4425-b260-b73cfaa414ee" providerId="AD" clId="Web-{61E815C8-928E-5DF3-4C72-908A1DECBAC7}" dt="2024-04-15T12:32:13.230" v="44" actId="20577"/>
          <ac:spMkLst>
            <pc:docMk/>
            <pc:sldMk cId="1561354687" sldId="267"/>
            <ac:spMk id="11" creationId="{82646590-70E5-2C09-3828-9E94BC3EA78D}"/>
          </ac:spMkLst>
        </pc:spChg>
        <pc:graphicFrameChg chg="mod modGraphic">
          <ac:chgData name="Phil Neill" userId="S::phil.neill@educationscotland.gov.scot::4b36eeed-3cc2-4425-b260-b73cfaa414ee" providerId="AD" clId="Web-{61E815C8-928E-5DF3-4C72-908A1DECBAC7}" dt="2024-04-15T15:27:43.152" v="76"/>
          <ac:graphicFrameMkLst>
            <pc:docMk/>
            <pc:sldMk cId="1561354687" sldId="267"/>
            <ac:graphicFrameMk id="8" creationId="{FF8C1A1D-6E15-E24C-E464-FEF2FDBAEC96}"/>
          </ac:graphicFrameMkLst>
        </pc:graphicFrame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61E815C8-928E-5DF3-4C72-908A1DECBAC7}" dt="2024-04-15T12:32:06.917" v="43"/>
              <pc2:cmMkLst xmlns:pc2="http://schemas.microsoft.com/office/powerpoint/2019/9/main/command">
                <pc:docMk/>
                <pc:sldMk cId="1561354687" sldId="267"/>
                <pc2:cmMk id="{E40BA5BF-307E-4955-8C3F-E36E6C1578DC}"/>
              </pc2:cmMkLst>
              <pc226:cmRplyChg chg="add">
                <pc226:chgData name="Phil Neill" userId="S::phil.neill@educationscotland.gov.scot::4b36eeed-3cc2-4425-b260-b73cfaa414ee" providerId="AD" clId="Web-{61E815C8-928E-5DF3-4C72-908A1DECBAC7}" dt="2024-04-15T12:32:06.917" v="43"/>
                <pc2:cmRplyMkLst xmlns:pc2="http://schemas.microsoft.com/office/powerpoint/2019/9/main/command">
                  <pc:docMk/>
                  <pc:sldMk cId="1561354687" sldId="267"/>
                  <pc2:cmMk id="{E40BA5BF-307E-4955-8C3F-E36E6C1578DC}"/>
                  <pc2:cmRplyMk id="{DD0AA84D-5EA6-4524-AB6F-8DAC1EA013A0}"/>
                </pc2:cmRplyMkLst>
              </pc226:cmRplyChg>
            </pc226:cmChg>
          </p:ext>
        </pc:extLst>
      </pc:sldChg>
      <pc:sldChg chg="modSp">
        <pc:chgData name="Phil Neill" userId="S::phil.neill@educationscotland.gov.scot::4b36eeed-3cc2-4425-b260-b73cfaa414ee" providerId="AD" clId="Web-{61E815C8-928E-5DF3-4C72-908A1DECBAC7}" dt="2024-04-15T12:23:15.238" v="6" actId="20577"/>
        <pc:sldMkLst>
          <pc:docMk/>
          <pc:sldMk cId="3834650822" sldId="268"/>
        </pc:sldMkLst>
        <pc:spChg chg="mod">
          <ac:chgData name="Phil Neill" userId="S::phil.neill@educationscotland.gov.scot::4b36eeed-3cc2-4425-b260-b73cfaa414ee" providerId="AD" clId="Web-{61E815C8-928E-5DF3-4C72-908A1DECBAC7}" dt="2024-04-15T12:23:15.238" v="6" actId="20577"/>
          <ac:spMkLst>
            <pc:docMk/>
            <pc:sldMk cId="3834650822" sldId="268"/>
            <ac:spMk id="5" creationId="{584888DD-1847-04F1-D365-C4385BA4B972}"/>
          </ac:spMkLst>
        </pc:spChg>
        <pc:spChg chg="mod">
          <ac:chgData name="Phil Neill" userId="S::phil.neill@educationscotland.gov.scot::4b36eeed-3cc2-4425-b260-b73cfaa414ee" providerId="AD" clId="Web-{61E815C8-928E-5DF3-4C72-908A1DECBAC7}" dt="2024-04-15T12:22:55.487" v="5" actId="20577"/>
          <ac:spMkLst>
            <pc:docMk/>
            <pc:sldMk cId="3834650822" sldId="268"/>
            <ac:spMk id="7" creationId="{8A827D7B-3240-4EF9-627E-A2EEBF628B9B}"/>
          </ac:spMkLst>
        </pc:spChg>
      </pc:sldChg>
      <pc:sldChg chg="modSp modCm">
        <pc:chgData name="Phil Neill" userId="S::phil.neill@educationscotland.gov.scot::4b36eeed-3cc2-4425-b260-b73cfaa414ee" providerId="AD" clId="Web-{61E815C8-928E-5DF3-4C72-908A1DECBAC7}" dt="2024-04-15T12:33:45.486" v="52" actId="20577"/>
        <pc:sldMkLst>
          <pc:docMk/>
          <pc:sldMk cId="580502140" sldId="269"/>
        </pc:sldMkLst>
        <pc:spChg chg="mod">
          <ac:chgData name="Phil Neill" userId="S::phil.neill@educationscotland.gov.scot::4b36eeed-3cc2-4425-b260-b73cfaa414ee" providerId="AD" clId="Web-{61E815C8-928E-5DF3-4C72-908A1DECBAC7}" dt="2024-04-15T12:33:45.486" v="52" actId="20577"/>
          <ac:spMkLst>
            <pc:docMk/>
            <pc:sldMk cId="580502140" sldId="269"/>
            <ac:spMk id="6" creationId="{9400CE3C-05F7-C338-4576-3BFC29CE7821}"/>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61E815C8-928E-5DF3-4C72-908A1DECBAC7}" dt="2024-04-15T12:22:14.265" v="1"/>
              <pc2:cmMkLst xmlns:pc2="http://schemas.microsoft.com/office/powerpoint/2019/9/main/command">
                <pc:docMk/>
                <pc:sldMk cId="580502140" sldId="269"/>
                <pc2:cmMk id="{60451F7C-B502-4C34-8ED9-DF5CCC57C7F2}"/>
              </pc2:cmMkLst>
              <pc226:cmRplyChg chg="add">
                <pc226:chgData name="Phil Neill" userId="S::phil.neill@educationscotland.gov.scot::4b36eeed-3cc2-4425-b260-b73cfaa414ee" providerId="AD" clId="Web-{61E815C8-928E-5DF3-4C72-908A1DECBAC7}" dt="2024-04-15T12:22:14.265" v="1"/>
                <pc2:cmRplyMkLst xmlns:pc2="http://schemas.microsoft.com/office/powerpoint/2019/9/main/command">
                  <pc:docMk/>
                  <pc:sldMk cId="580502140" sldId="269"/>
                  <pc2:cmMk id="{60451F7C-B502-4C34-8ED9-DF5CCC57C7F2}"/>
                  <pc2:cmRplyMk id="{69A832CF-8627-42CD-939A-E6F6A428FB92}"/>
                </pc2:cmRplyMkLst>
              </pc226:cmRplyChg>
            </pc226:cmChg>
          </p:ext>
        </pc:extLst>
      </pc:sldChg>
      <pc:sldChg chg="modCm">
        <pc:chgData name="Phil Neill" userId="S::phil.neill@educationscotland.gov.scot::4b36eeed-3cc2-4425-b260-b73cfaa414ee" providerId="AD" clId="Web-{61E815C8-928E-5DF3-4C72-908A1DECBAC7}" dt="2024-04-15T15:41:08.627" v="128"/>
        <pc:sldMkLst>
          <pc:docMk/>
          <pc:sldMk cId="3159711212" sldId="273"/>
        </pc:sldMkLst>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61E815C8-928E-5DF3-4C72-908A1DECBAC7}" dt="2024-04-15T15:41:08.627" v="128"/>
              <pc2:cmMkLst xmlns:pc2="http://schemas.microsoft.com/office/powerpoint/2019/9/main/command">
                <pc:docMk/>
                <pc:sldMk cId="3159711212" sldId="273"/>
                <pc2:cmMk id="{89EFB2F4-8E95-4C22-A6DC-24BC0A67D906}"/>
              </pc2:cmMkLst>
            </pc226:cmChg>
          </p:ext>
        </pc:extLst>
      </pc:sldChg>
      <pc:sldChg chg="modCm modNotes">
        <pc:chgData name="Phil Neill" userId="S::phil.neill@educationscotland.gov.scot::4b36eeed-3cc2-4425-b260-b73cfaa414ee" providerId="AD" clId="Web-{61E815C8-928E-5DF3-4C72-908A1DECBAC7}" dt="2024-04-15T15:41:54.754" v="131"/>
        <pc:sldMkLst>
          <pc:docMk/>
          <pc:sldMk cId="4253677766" sldId="277"/>
        </pc:sldMkLst>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61E815C8-928E-5DF3-4C72-908A1DECBAC7}" dt="2024-04-15T15:41:52.832" v="130"/>
              <pc2:cmMkLst xmlns:pc2="http://schemas.microsoft.com/office/powerpoint/2019/9/main/command">
                <pc:docMk/>
                <pc:sldMk cId="4253677766" sldId="277"/>
                <pc2:cmMk id="{9A1962F7-1A22-490F-A137-422926040C66}"/>
              </pc2:cmMkLst>
              <pc226:cmRplyChg chg="add">
                <pc226:chgData name="Phil Neill" userId="S::phil.neill@educationscotland.gov.scot::4b36eeed-3cc2-4425-b260-b73cfaa414ee" providerId="AD" clId="Web-{61E815C8-928E-5DF3-4C72-908A1DECBAC7}" dt="2024-04-15T15:41:52.832" v="130"/>
                <pc2:cmRplyMkLst xmlns:pc2="http://schemas.microsoft.com/office/powerpoint/2019/9/main/command">
                  <pc:docMk/>
                  <pc:sldMk cId="4253677766" sldId="277"/>
                  <pc2:cmMk id="{9A1962F7-1A22-490F-A137-422926040C66}"/>
                  <pc2:cmRplyMk id="{6F987D43-C2AB-4429-9078-1924A913840A}"/>
                </pc2:cmRplyMkLst>
              </pc226:cmRplyChg>
            </pc226:cmChg>
          </p:ext>
        </pc:extLst>
      </pc:sldChg>
      <pc:sldChg chg="modSp">
        <pc:chgData name="Phil Neill" userId="S::phil.neill@educationscotland.gov.scot::4b36eeed-3cc2-4425-b260-b73cfaa414ee" providerId="AD" clId="Web-{61E815C8-928E-5DF3-4C72-908A1DECBAC7}" dt="2024-04-15T15:43:06.630" v="134" actId="20577"/>
        <pc:sldMkLst>
          <pc:docMk/>
          <pc:sldMk cId="1288053222" sldId="278"/>
        </pc:sldMkLst>
        <pc:spChg chg="mod">
          <ac:chgData name="Phil Neill" userId="S::phil.neill@educationscotland.gov.scot::4b36eeed-3cc2-4425-b260-b73cfaa414ee" providerId="AD" clId="Web-{61E815C8-928E-5DF3-4C72-908A1DECBAC7}" dt="2024-04-15T15:43:06.630" v="134" actId="20577"/>
          <ac:spMkLst>
            <pc:docMk/>
            <pc:sldMk cId="1288053222" sldId="278"/>
            <ac:spMk id="3" creationId="{36F412A8-0F1A-3026-4007-65F7595E0D86}"/>
          </ac:spMkLst>
        </pc:spChg>
      </pc:sldChg>
      <pc:sldChg chg="modSp modCm">
        <pc:chgData name="Phil Neill" userId="S::phil.neill@educationscotland.gov.scot::4b36eeed-3cc2-4425-b260-b73cfaa414ee" providerId="AD" clId="Web-{61E815C8-928E-5DF3-4C72-908A1DECBAC7}" dt="2024-04-15T15:40:16.141" v="127"/>
        <pc:sldMkLst>
          <pc:docMk/>
          <pc:sldMk cId="2375370055" sldId="282"/>
        </pc:sldMkLst>
        <pc:spChg chg="mod">
          <ac:chgData name="Phil Neill" userId="S::phil.neill@educationscotland.gov.scot::4b36eeed-3cc2-4425-b260-b73cfaa414ee" providerId="AD" clId="Web-{61E815C8-928E-5DF3-4C72-908A1DECBAC7}" dt="2024-04-15T15:37:31.918" v="125" actId="1076"/>
          <ac:spMkLst>
            <pc:docMk/>
            <pc:sldMk cId="2375370055" sldId="282"/>
            <ac:spMk id="3" creationId="{7CC1ECE2-49BF-D19A-5BC3-9CEFC4D46E3B}"/>
          </ac:spMkLst>
        </pc:spChg>
        <pc:spChg chg="mod">
          <ac:chgData name="Phil Neill" userId="S::phil.neill@educationscotland.gov.scot::4b36eeed-3cc2-4425-b260-b73cfaa414ee" providerId="AD" clId="Web-{61E815C8-928E-5DF3-4C72-908A1DECBAC7}" dt="2024-04-15T15:37:35.746" v="126" actId="14100"/>
          <ac:spMkLst>
            <pc:docMk/>
            <pc:sldMk cId="2375370055" sldId="282"/>
            <ac:spMk id="5" creationId="{AB0E22A3-8E7F-78E1-DD7B-2FC22595753A}"/>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61E815C8-928E-5DF3-4C72-908A1DECBAC7}" dt="2024-04-15T15:40:16.141" v="127"/>
              <pc2:cmMkLst xmlns:pc2="http://schemas.microsoft.com/office/powerpoint/2019/9/main/command">
                <pc:docMk/>
                <pc:sldMk cId="2375370055" sldId="282"/>
                <pc2:cmMk id="{5776EE94-AA3A-421E-BA23-C12645DFE7AE}"/>
              </pc2:cmMkLst>
              <pc226:cmRplyChg chg="add">
                <pc226:chgData name="Phil Neill" userId="S::phil.neill@educationscotland.gov.scot::4b36eeed-3cc2-4425-b260-b73cfaa414ee" providerId="AD" clId="Web-{61E815C8-928E-5DF3-4C72-908A1DECBAC7}" dt="2024-04-15T15:40:16.141" v="127"/>
                <pc2:cmRplyMkLst xmlns:pc2="http://schemas.microsoft.com/office/powerpoint/2019/9/main/command">
                  <pc:docMk/>
                  <pc:sldMk cId="2375370055" sldId="282"/>
                  <pc2:cmMk id="{5776EE94-AA3A-421E-BA23-C12645DFE7AE}"/>
                  <pc2:cmRplyMk id="{49A4E57C-DA91-4D91-80BE-CC2F354E7B51}"/>
                </pc2:cmRplyMkLst>
              </pc226:cmRplyChg>
            </pc226:cmChg>
          </p:ext>
        </pc:extLst>
      </pc:sldChg>
      <pc:sldChg chg="modCm">
        <pc:chgData name="Phil Neill" userId="S::phil.neill@educationscotland.gov.scot::4b36eeed-3cc2-4425-b260-b73cfaa414ee" providerId="AD" clId="Web-{61E815C8-928E-5DF3-4C72-908A1DECBAC7}" dt="2024-04-15T16:10:19.301" v="135"/>
        <pc:sldMkLst>
          <pc:docMk/>
          <pc:sldMk cId="390837192" sldId="291"/>
        </pc:sldMkLst>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61E815C8-928E-5DF3-4C72-908A1DECBAC7}" dt="2024-04-15T16:10:19.301" v="135"/>
              <pc2:cmMkLst xmlns:pc2="http://schemas.microsoft.com/office/powerpoint/2019/9/main/command">
                <pc:docMk/>
                <pc:sldMk cId="390837192" sldId="291"/>
                <pc2:cmMk id="{9D46E71A-8D08-4A3B-A6ED-93EF29998C9E}"/>
              </pc2:cmMkLst>
            </pc226:cmChg>
          </p:ext>
        </pc:extLst>
      </pc:sldChg>
    </pc:docChg>
  </pc:docChgLst>
  <pc:docChgLst>
    <pc:chgData name="Liz Sommerville" userId="S::elizabeth.sommerville@educationscotland.gov.scot::2f7e0dbb-a0ac-4dfe-a131-6a892135118a" providerId="AD" clId="Web-{0FD220CB-B2EC-F7F1-F916-906152D69DBE}"/>
    <pc:docChg chg="modSld">
      <pc:chgData name="Liz Sommerville" userId="S::elizabeth.sommerville@educationscotland.gov.scot::2f7e0dbb-a0ac-4dfe-a131-6a892135118a" providerId="AD" clId="Web-{0FD220CB-B2EC-F7F1-F916-906152D69DBE}" dt="2024-04-10T08:49:44.389" v="6" actId="20577"/>
      <pc:docMkLst>
        <pc:docMk/>
      </pc:docMkLst>
      <pc:sldChg chg="modSp">
        <pc:chgData name="Liz Sommerville" userId="S::elizabeth.sommerville@educationscotland.gov.scot::2f7e0dbb-a0ac-4dfe-a131-6a892135118a" providerId="AD" clId="Web-{0FD220CB-B2EC-F7F1-F916-906152D69DBE}" dt="2024-04-10T08:49:44.389" v="6" actId="20577"/>
        <pc:sldMkLst>
          <pc:docMk/>
          <pc:sldMk cId="4264579127" sldId="256"/>
        </pc:sldMkLst>
        <pc:spChg chg="mod">
          <ac:chgData name="Liz Sommerville" userId="S::elizabeth.sommerville@educationscotland.gov.scot::2f7e0dbb-a0ac-4dfe-a131-6a892135118a" providerId="AD" clId="Web-{0FD220CB-B2EC-F7F1-F916-906152D69DBE}" dt="2024-04-10T08:49:44.389" v="6" actId="20577"/>
          <ac:spMkLst>
            <pc:docMk/>
            <pc:sldMk cId="4264579127" sldId="256"/>
            <ac:spMk id="5" creationId="{B82B44F7-CB03-C599-3FF4-8ABE9D9D5BA6}"/>
          </ac:spMkLst>
        </pc:spChg>
      </pc:sldChg>
    </pc:docChg>
  </pc:docChgLst>
  <pc:docChgLst>
    <pc:chgData name="Liz Sommerville" userId="S::elizabeth.sommerville@educationscotland.gov.scot::2f7e0dbb-a0ac-4dfe-a131-6a892135118a" providerId="AD" clId="Web-{F4AA65DC-72F9-D3B4-FCA8-601869209C69}"/>
    <pc:docChg chg="">
      <pc:chgData name="Liz Sommerville" userId="S::elizabeth.sommerville@educationscotland.gov.scot::2f7e0dbb-a0ac-4dfe-a131-6a892135118a" providerId="AD" clId="Web-{F4AA65DC-72F9-D3B4-FCA8-601869209C69}" dt="2024-04-16T17:56:10.598" v="0"/>
      <pc:docMkLst>
        <pc:docMk/>
      </pc:docMkLst>
      <pc:sldChg chg="modCm">
        <pc:chgData name="Liz Sommerville" userId="S::elizabeth.sommerville@educationscotland.gov.scot::2f7e0dbb-a0ac-4dfe-a131-6a892135118a" providerId="AD" clId="Web-{F4AA65DC-72F9-D3B4-FCA8-601869209C69}" dt="2024-04-16T17:56:10.598" v="0"/>
        <pc:sldMkLst>
          <pc:docMk/>
          <pc:sldMk cId="4264579127" sldId="256"/>
        </pc:sldMkLst>
        <pc:extLst>
          <p:ext xmlns:p="http://schemas.openxmlformats.org/presentationml/2006/main" uri="{D6D511B9-2390-475A-947B-AFAB55BFBCF1}">
            <pc226:cmChg xmlns:pc226="http://schemas.microsoft.com/office/powerpoint/2022/06/main/command" chg="">
              <pc226:chgData name="Liz Sommerville" userId="S::elizabeth.sommerville@educationscotland.gov.scot::2f7e0dbb-a0ac-4dfe-a131-6a892135118a" providerId="AD" clId="Web-{F4AA65DC-72F9-D3B4-FCA8-601869209C69}" dt="2024-04-16T17:56:10.598" v="0"/>
              <pc2:cmMkLst xmlns:pc2="http://schemas.microsoft.com/office/powerpoint/2019/9/main/command">
                <pc:docMk/>
                <pc:sldMk cId="4264579127" sldId="256"/>
                <pc2:cmMk id="{4F683653-2170-4129-A7D6-F42612FEE792}"/>
              </pc2:cmMkLst>
              <pc226:cmRplyChg chg="add">
                <pc226:chgData name="Liz Sommerville" userId="S::elizabeth.sommerville@educationscotland.gov.scot::2f7e0dbb-a0ac-4dfe-a131-6a892135118a" providerId="AD" clId="Web-{F4AA65DC-72F9-D3B4-FCA8-601869209C69}" dt="2024-04-16T17:56:10.598" v="0"/>
                <pc2:cmRplyMkLst xmlns:pc2="http://schemas.microsoft.com/office/powerpoint/2019/9/main/command">
                  <pc:docMk/>
                  <pc:sldMk cId="4264579127" sldId="256"/>
                  <pc2:cmMk id="{4F683653-2170-4129-A7D6-F42612FEE792}"/>
                  <pc2:cmRplyMk id="{D45066E5-FBB0-4637-900A-2474B139B3D7}"/>
                </pc2:cmRplyMkLst>
              </pc226:cmRplyChg>
            </pc226:cmChg>
          </p:ext>
        </pc:extLst>
      </pc:sldChg>
    </pc:docChg>
  </pc:docChgLst>
  <pc:docChgLst>
    <pc:chgData name="Liz Sommerville" userId="S::elizabeth.sommerville@educationscotland.gov.scot::2f7e0dbb-a0ac-4dfe-a131-6a892135118a" providerId="AD" clId="Web-{29F1D6CD-3393-D9DF-272A-1C758E35592F}"/>
    <pc:docChg chg="modSld">
      <pc:chgData name="Liz Sommerville" userId="S::elizabeth.sommerville@educationscotland.gov.scot::2f7e0dbb-a0ac-4dfe-a131-6a892135118a" providerId="AD" clId="Web-{29F1D6CD-3393-D9DF-272A-1C758E35592F}" dt="2024-04-09T14:44:02.143" v="55"/>
      <pc:docMkLst>
        <pc:docMk/>
      </pc:docMkLst>
      <pc:sldChg chg="modNotes">
        <pc:chgData name="Liz Sommerville" userId="S::elizabeth.sommerville@educationscotland.gov.scot::2f7e0dbb-a0ac-4dfe-a131-6a892135118a" providerId="AD" clId="Web-{29F1D6CD-3393-D9DF-272A-1C758E35592F}" dt="2024-04-09T14:44:02.143" v="55"/>
        <pc:sldMkLst>
          <pc:docMk/>
          <pc:sldMk cId="4264579127" sldId="256"/>
        </pc:sldMkLst>
      </pc:sldChg>
      <pc:sldChg chg="modSp modNotes">
        <pc:chgData name="Liz Sommerville" userId="S::elizabeth.sommerville@educationscotland.gov.scot::2f7e0dbb-a0ac-4dfe-a131-6a892135118a" providerId="AD" clId="Web-{29F1D6CD-3393-D9DF-272A-1C758E35592F}" dt="2024-04-09T14:40:15.213" v="45"/>
        <pc:sldMkLst>
          <pc:docMk/>
          <pc:sldMk cId="1561354687" sldId="267"/>
        </pc:sldMkLst>
        <pc:spChg chg="mod">
          <ac:chgData name="Liz Sommerville" userId="S::elizabeth.sommerville@educationscotland.gov.scot::2f7e0dbb-a0ac-4dfe-a131-6a892135118a" providerId="AD" clId="Web-{29F1D6CD-3393-D9DF-272A-1C758E35592F}" dt="2024-04-09T14:38:16.130" v="35" actId="20577"/>
          <ac:spMkLst>
            <pc:docMk/>
            <pc:sldMk cId="1561354687" sldId="267"/>
            <ac:spMk id="11" creationId="{82646590-70E5-2C09-3828-9E94BC3EA78D}"/>
          </ac:spMkLst>
        </pc:spChg>
      </pc:sldChg>
    </pc:docChg>
  </pc:docChgLst>
  <pc:docChgLst>
    <pc:chgData name="Phil Neill" userId="S::espneill@glow.gov.uk::3dc6b307-de6b-45e8-8e36-a9c1d769c5ed" providerId="AD" clId="Web-{3A2CC17C-4DB2-C16C-9BB1-C9BA2908E904}"/>
    <pc:docChg chg="modSld">
      <pc:chgData name="Phil Neill" userId="S::espneill@glow.gov.uk::3dc6b307-de6b-45e8-8e36-a9c1d769c5ed" providerId="AD" clId="Web-{3A2CC17C-4DB2-C16C-9BB1-C9BA2908E904}" dt="2024-05-01T13:18:13.687" v="1" actId="20577"/>
      <pc:docMkLst>
        <pc:docMk/>
      </pc:docMkLst>
      <pc:sldChg chg="modSp">
        <pc:chgData name="Phil Neill" userId="S::espneill@glow.gov.uk::3dc6b307-de6b-45e8-8e36-a9c1d769c5ed" providerId="AD" clId="Web-{3A2CC17C-4DB2-C16C-9BB1-C9BA2908E904}" dt="2024-05-01T13:18:13.687" v="1" actId="20577"/>
        <pc:sldMkLst>
          <pc:docMk/>
          <pc:sldMk cId="580502140" sldId="269"/>
        </pc:sldMkLst>
        <pc:spChg chg="mod">
          <ac:chgData name="Phil Neill" userId="S::espneill@glow.gov.uk::3dc6b307-de6b-45e8-8e36-a9c1d769c5ed" providerId="AD" clId="Web-{3A2CC17C-4DB2-C16C-9BB1-C9BA2908E904}" dt="2024-05-01T13:18:13.687" v="1" actId="20577"/>
          <ac:spMkLst>
            <pc:docMk/>
            <pc:sldMk cId="580502140" sldId="269"/>
            <ac:spMk id="6" creationId="{9400CE3C-05F7-C338-4576-3BFC29CE7821}"/>
          </ac:spMkLst>
        </pc:spChg>
      </pc:sldChg>
    </pc:docChg>
  </pc:docChgLst>
  <pc:docChgLst>
    <pc:chgData name="Phil Neill" userId="S::phil.neill@educationscotland.gov.scot::4b36eeed-3cc2-4425-b260-b73cfaa414ee" providerId="AD" clId="Web-{F2ECEF24-5464-17F6-4516-D288B6E7B948}"/>
    <pc:docChg chg="modSld sldOrd">
      <pc:chgData name="Phil Neill" userId="S::phil.neill@educationscotland.gov.scot::4b36eeed-3cc2-4425-b260-b73cfaa414ee" providerId="AD" clId="Web-{F2ECEF24-5464-17F6-4516-D288B6E7B948}" dt="2024-04-17T15:01:24.964" v="3" actId="20577"/>
      <pc:docMkLst>
        <pc:docMk/>
      </pc:docMkLst>
      <pc:sldChg chg="modSp">
        <pc:chgData name="Phil Neill" userId="S::phil.neill@educationscotland.gov.scot::4b36eeed-3cc2-4425-b260-b73cfaa414ee" providerId="AD" clId="Web-{F2ECEF24-5464-17F6-4516-D288B6E7B948}" dt="2024-04-17T15:01:24.964" v="3" actId="20577"/>
        <pc:sldMkLst>
          <pc:docMk/>
          <pc:sldMk cId="2483683155" sldId="262"/>
        </pc:sldMkLst>
        <pc:spChg chg="mod">
          <ac:chgData name="Phil Neill" userId="S::phil.neill@educationscotland.gov.scot::4b36eeed-3cc2-4425-b260-b73cfaa414ee" providerId="AD" clId="Web-{F2ECEF24-5464-17F6-4516-D288B6E7B948}" dt="2024-04-17T15:01:24.964" v="3" actId="20577"/>
          <ac:spMkLst>
            <pc:docMk/>
            <pc:sldMk cId="2483683155" sldId="262"/>
            <ac:spMk id="7" creationId="{4145691D-F927-C6ED-A283-D464CDA8A340}"/>
          </ac:spMkLst>
        </pc:spChg>
      </pc:sldChg>
      <pc:sldChg chg="ord modCm">
        <pc:chgData name="Phil Neill" userId="S::phil.neill@educationscotland.gov.scot::4b36eeed-3cc2-4425-b260-b73cfaa414ee" providerId="AD" clId="Web-{F2ECEF24-5464-17F6-4516-D288B6E7B948}" dt="2024-04-17T14:49:12.902" v="1"/>
        <pc:sldMkLst>
          <pc:docMk/>
          <pc:sldMk cId="2375370055" sldId="282"/>
        </pc:sldMkLst>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F2ECEF24-5464-17F6-4516-D288B6E7B948}" dt="2024-04-17T14:49:12.902" v="1"/>
              <pc2:cmMkLst xmlns:pc2="http://schemas.microsoft.com/office/powerpoint/2019/9/main/command">
                <pc:docMk/>
                <pc:sldMk cId="2375370055" sldId="282"/>
                <pc2:cmMk id="{5776EE94-AA3A-421E-BA23-C12645DFE7AE}"/>
              </pc2:cmMkLst>
              <pc226:cmRplyChg chg="add">
                <pc226:chgData name="Phil Neill" userId="S::phil.neill@educationscotland.gov.scot::4b36eeed-3cc2-4425-b260-b73cfaa414ee" providerId="AD" clId="Web-{F2ECEF24-5464-17F6-4516-D288B6E7B948}" dt="2024-04-17T14:49:12.902" v="1"/>
                <pc2:cmRplyMkLst xmlns:pc2="http://schemas.microsoft.com/office/powerpoint/2019/9/main/command">
                  <pc:docMk/>
                  <pc:sldMk cId="2375370055" sldId="282"/>
                  <pc2:cmMk id="{5776EE94-AA3A-421E-BA23-C12645DFE7AE}"/>
                  <pc2:cmRplyMk id="{3E4E6551-BAA3-408B-B5E0-927D2DA5D240}"/>
                </pc2:cmRplyMkLst>
              </pc226:cmRplyChg>
            </pc226:cmChg>
          </p:ext>
        </pc:extLst>
      </pc:sldChg>
    </pc:docChg>
  </pc:docChgLst>
  <pc:docChgLst>
    <pc:chgData name="Michael Halbert" userId="S::michael.halbert@educationscotland.gov.scot::df777a5f-0442-48e1-9aae-d2a96e273939" providerId="AD" clId="Web-{8AA6D36F-DA0D-0A49-5F51-59D09134FFDD}"/>
    <pc:docChg chg="mod">
      <pc:chgData name="Michael Halbert" userId="S::michael.halbert@educationscotland.gov.scot::df777a5f-0442-48e1-9aae-d2a96e273939" providerId="AD" clId="Web-{8AA6D36F-DA0D-0A49-5F51-59D09134FFDD}" dt="2024-04-17T15:08:17.748" v="1"/>
      <pc:docMkLst>
        <pc:docMk/>
      </pc:docMkLst>
      <pc:sldChg chg="modCm">
        <pc:chgData name="Michael Halbert" userId="S::michael.halbert@educationscotland.gov.scot::df777a5f-0442-48e1-9aae-d2a96e273939" providerId="AD" clId="Web-{8AA6D36F-DA0D-0A49-5F51-59D09134FFDD}" dt="2024-04-17T15:08:17.748" v="1"/>
        <pc:sldMkLst>
          <pc:docMk/>
          <pc:sldMk cId="2375370055" sldId="282"/>
        </pc:sldMkLst>
        <pc:extLst>
          <p:ext xmlns:p="http://schemas.openxmlformats.org/presentationml/2006/main" uri="{D6D511B9-2390-475A-947B-AFAB55BFBCF1}">
            <pc226:cmChg xmlns:pc226="http://schemas.microsoft.com/office/powerpoint/2022/06/main/command" chg="">
              <pc226:chgData name="Michael Halbert" userId="S::michael.halbert@educationscotland.gov.scot::df777a5f-0442-48e1-9aae-d2a96e273939" providerId="AD" clId="Web-{8AA6D36F-DA0D-0A49-5F51-59D09134FFDD}" dt="2024-04-17T15:08:17.748" v="1"/>
              <pc2:cmMkLst xmlns:pc2="http://schemas.microsoft.com/office/powerpoint/2019/9/main/command">
                <pc:docMk/>
                <pc:sldMk cId="2375370055" sldId="282"/>
                <pc2:cmMk id="{5776EE94-AA3A-421E-BA23-C12645DFE7AE}"/>
              </pc2:cmMkLst>
              <pc226:cmRplyChg chg="mod modRxn">
                <pc226:chgData name="Michael Halbert" userId="S::michael.halbert@educationscotland.gov.scot::df777a5f-0442-48e1-9aae-d2a96e273939" providerId="AD" clId="Web-{8AA6D36F-DA0D-0A49-5F51-59D09134FFDD}" dt="2024-04-17T15:08:17.748" v="1"/>
                <pc2:cmRplyMkLst xmlns:pc2="http://schemas.microsoft.com/office/powerpoint/2019/9/main/command">
                  <pc:docMk/>
                  <pc:sldMk cId="2375370055" sldId="282"/>
                  <pc2:cmMk id="{5776EE94-AA3A-421E-BA23-C12645DFE7AE}"/>
                  <pc2:cmRplyMk id="{3E4E6551-BAA3-408B-B5E0-927D2DA5D240}"/>
                </pc2:cmRplyMkLst>
              </pc226:cmRplyChg>
            </pc226:cmChg>
          </p:ext>
        </pc:extLst>
      </pc:sldChg>
    </pc:docChg>
  </pc:docChgLst>
  <pc:docChgLst>
    <pc:chgData name="Elizabeth Sommerville" userId="0839e972-48e3-45d3-bb5c-305eeae85771" providerId="ADAL" clId="{F6089237-D939-43FE-8640-BF658D5820A2}"/>
    <pc:docChg chg="addSld delSld modSld modSection">
      <pc:chgData name="Elizabeth Sommerville" userId="0839e972-48e3-45d3-bb5c-305eeae85771" providerId="ADAL" clId="{F6089237-D939-43FE-8640-BF658D5820A2}" dt="2024-04-28T19:19:48.892" v="1939" actId="20577"/>
      <pc:docMkLst>
        <pc:docMk/>
      </pc:docMkLst>
      <pc:sldChg chg="modSp mod">
        <pc:chgData name="Elizabeth Sommerville" userId="0839e972-48e3-45d3-bb5c-305eeae85771" providerId="ADAL" clId="{F6089237-D939-43FE-8640-BF658D5820A2}" dt="2024-04-24T15:52:33.376" v="414" actId="962"/>
        <pc:sldMkLst>
          <pc:docMk/>
          <pc:sldMk cId="4264579127" sldId="256"/>
        </pc:sldMkLst>
        <pc:spChg chg="mod">
          <ac:chgData name="Elizabeth Sommerville" userId="0839e972-48e3-45d3-bb5c-305eeae85771" providerId="ADAL" clId="{F6089237-D939-43FE-8640-BF658D5820A2}" dt="2024-04-24T15:29:02.516" v="159" actId="962"/>
          <ac:spMkLst>
            <pc:docMk/>
            <pc:sldMk cId="4264579127" sldId="256"/>
            <ac:spMk id="5" creationId="{B82B44F7-CB03-C599-3FF4-8ABE9D9D5BA6}"/>
          </ac:spMkLst>
        </pc:spChg>
        <pc:spChg chg="mod ord">
          <ac:chgData name="Elizabeth Sommerville" userId="0839e972-48e3-45d3-bb5c-305eeae85771" providerId="ADAL" clId="{F6089237-D939-43FE-8640-BF658D5820A2}" dt="2024-04-24T15:48:40.922" v="169" actId="13244"/>
          <ac:spMkLst>
            <pc:docMk/>
            <pc:sldMk cId="4264579127" sldId="256"/>
            <ac:spMk id="6" creationId="{2F52A493-943A-5ED7-49EE-CD39A5F9BE5E}"/>
          </ac:spMkLst>
        </pc:spChg>
        <pc:picChg chg="mod">
          <ac:chgData name="Elizabeth Sommerville" userId="0839e972-48e3-45d3-bb5c-305eeae85771" providerId="ADAL" clId="{F6089237-D939-43FE-8640-BF658D5820A2}" dt="2024-04-24T15:29:03.315" v="161" actId="962"/>
          <ac:picMkLst>
            <pc:docMk/>
            <pc:sldMk cId="4264579127" sldId="256"/>
            <ac:picMk id="4" creationId="{1C3635F7-1ED2-C3A0-6CD9-D5EDD8FD16DC}"/>
          </ac:picMkLst>
        </pc:picChg>
        <pc:picChg chg="mod">
          <ac:chgData name="Elizabeth Sommerville" userId="0839e972-48e3-45d3-bb5c-305eeae85771" providerId="ADAL" clId="{F6089237-D939-43FE-8640-BF658D5820A2}" dt="2024-04-24T15:52:33.376" v="414" actId="962"/>
          <ac:picMkLst>
            <pc:docMk/>
            <pc:sldMk cId="4264579127" sldId="256"/>
            <ac:picMk id="7" creationId="{B135B038-C436-0831-B21F-1EC61F3E4E24}"/>
          </ac:picMkLst>
        </pc:picChg>
      </pc:sldChg>
      <pc:sldChg chg="modSp mod">
        <pc:chgData name="Elizabeth Sommerville" userId="0839e972-48e3-45d3-bb5c-305eeae85771" providerId="ADAL" clId="{F6089237-D939-43FE-8640-BF658D5820A2}" dt="2024-04-24T15:53:05.260" v="462" actId="962"/>
        <pc:sldMkLst>
          <pc:docMk/>
          <pc:sldMk cId="392297423" sldId="257"/>
        </pc:sldMkLst>
        <pc:spChg chg="mod">
          <ac:chgData name="Elizabeth Sommerville" userId="0839e972-48e3-45d3-bb5c-305eeae85771" providerId="ADAL" clId="{F6089237-D939-43FE-8640-BF658D5820A2}" dt="2024-04-24T15:49:19.707" v="185" actId="13244"/>
          <ac:spMkLst>
            <pc:docMk/>
            <pc:sldMk cId="392297423" sldId="257"/>
            <ac:spMk id="3" creationId="{9FB978FE-CEBB-D3B0-9EC2-0B46804D54B7}"/>
          </ac:spMkLst>
        </pc:spChg>
        <pc:spChg chg="mod">
          <ac:chgData name="Elizabeth Sommerville" userId="0839e972-48e3-45d3-bb5c-305eeae85771" providerId="ADAL" clId="{F6089237-D939-43FE-8640-BF658D5820A2}" dt="2024-04-24T15:49:16.113" v="182" actId="962"/>
          <ac:spMkLst>
            <pc:docMk/>
            <pc:sldMk cId="392297423" sldId="257"/>
            <ac:spMk id="4" creationId="{0C447D0C-08FC-9FF7-4310-EA1E085F2B4B}"/>
          </ac:spMkLst>
        </pc:spChg>
        <pc:grpChg chg="mod">
          <ac:chgData name="Elizabeth Sommerville" userId="0839e972-48e3-45d3-bb5c-305eeae85771" providerId="ADAL" clId="{F6089237-D939-43FE-8640-BF658D5820A2}" dt="2024-04-24T15:53:05.260" v="462" actId="962"/>
          <ac:grpSpMkLst>
            <pc:docMk/>
            <pc:sldMk cId="392297423" sldId="257"/>
            <ac:grpSpMk id="5" creationId="{5B99A001-6EE4-A1D7-77E6-76A2B22AF297}"/>
          </ac:grpSpMkLst>
        </pc:grpChg>
      </pc:sldChg>
      <pc:sldChg chg="modSp mod">
        <pc:chgData name="Elizabeth Sommerville" userId="0839e972-48e3-45d3-bb5c-305eeae85771" providerId="ADAL" clId="{F6089237-D939-43FE-8640-BF658D5820A2}" dt="2024-04-24T15:48:49.885" v="171" actId="13244"/>
        <pc:sldMkLst>
          <pc:docMk/>
          <pc:sldMk cId="4280439262" sldId="260"/>
        </pc:sldMkLst>
        <pc:spChg chg="mod">
          <ac:chgData name="Elizabeth Sommerville" userId="0839e972-48e3-45d3-bb5c-305eeae85771" providerId="ADAL" clId="{F6089237-D939-43FE-8640-BF658D5820A2}" dt="2024-04-24T15:29:22.739" v="164" actId="962"/>
          <ac:spMkLst>
            <pc:docMk/>
            <pc:sldMk cId="4280439262" sldId="260"/>
            <ac:spMk id="2" creationId="{BF43AE10-D473-DD40-C253-C8BA49A39722}"/>
          </ac:spMkLst>
        </pc:spChg>
        <pc:spChg chg="mod ord">
          <ac:chgData name="Elizabeth Sommerville" userId="0839e972-48e3-45d3-bb5c-305eeae85771" providerId="ADAL" clId="{F6089237-D939-43FE-8640-BF658D5820A2}" dt="2024-04-24T15:48:48.405" v="170" actId="13244"/>
          <ac:spMkLst>
            <pc:docMk/>
            <pc:sldMk cId="4280439262" sldId="260"/>
            <ac:spMk id="4" creationId="{0CA04433-D0EA-B95E-2289-F04AAFD919EB}"/>
          </ac:spMkLst>
        </pc:spChg>
        <pc:picChg chg="mod">
          <ac:chgData name="Elizabeth Sommerville" userId="0839e972-48e3-45d3-bb5c-305eeae85771" providerId="ADAL" clId="{F6089237-D939-43FE-8640-BF658D5820A2}" dt="2024-04-20T16:58:02.244" v="3" actId="962"/>
          <ac:picMkLst>
            <pc:docMk/>
            <pc:sldMk cId="4280439262" sldId="260"/>
            <ac:picMk id="5" creationId="{90592FC4-BF7B-1A57-9DBE-B4C024DD2251}"/>
          </ac:picMkLst>
        </pc:picChg>
        <pc:picChg chg="mod ord">
          <ac:chgData name="Elizabeth Sommerville" userId="0839e972-48e3-45d3-bb5c-305eeae85771" providerId="ADAL" clId="{F6089237-D939-43FE-8640-BF658D5820A2}" dt="2024-04-24T15:48:49.885" v="171" actId="13244"/>
          <ac:picMkLst>
            <pc:docMk/>
            <pc:sldMk cId="4280439262" sldId="260"/>
            <ac:picMk id="7" creationId="{467B5E45-E8E8-DDAA-BCF9-1C8CE09E46C1}"/>
          </ac:picMkLst>
        </pc:picChg>
      </pc:sldChg>
      <pc:sldChg chg="modSp mod">
        <pc:chgData name="Elizabeth Sommerville" userId="0839e972-48e3-45d3-bb5c-305eeae85771" providerId="ADAL" clId="{F6089237-D939-43FE-8640-BF658D5820A2}" dt="2024-04-24T15:52:52.393" v="440" actId="962"/>
        <pc:sldMkLst>
          <pc:docMk/>
          <pc:sldMk cId="3282114357" sldId="261"/>
        </pc:sldMkLst>
        <pc:spChg chg="mod">
          <ac:chgData name="Elizabeth Sommerville" userId="0839e972-48e3-45d3-bb5c-305eeae85771" providerId="ADAL" clId="{F6089237-D939-43FE-8640-BF658D5820A2}" dt="2024-04-24T15:48:58.492" v="178" actId="13244"/>
          <ac:spMkLst>
            <pc:docMk/>
            <pc:sldMk cId="3282114357" sldId="261"/>
            <ac:spMk id="2" creationId="{A51F7AEA-AA38-A6EA-EC63-EE4F1FF00C6F}"/>
          </ac:spMkLst>
        </pc:spChg>
        <pc:spChg chg="mod">
          <ac:chgData name="Elizabeth Sommerville" userId="0839e972-48e3-45d3-bb5c-305eeae85771" providerId="ADAL" clId="{F6089237-D939-43FE-8640-BF658D5820A2}" dt="2024-04-24T15:48:56.930" v="175" actId="962"/>
          <ac:spMkLst>
            <pc:docMk/>
            <pc:sldMk cId="3282114357" sldId="261"/>
            <ac:spMk id="4" creationId="{0C447D0C-08FC-9FF7-4310-EA1E085F2B4B}"/>
          </ac:spMkLst>
        </pc:spChg>
        <pc:picChg chg="mod">
          <ac:chgData name="Elizabeth Sommerville" userId="0839e972-48e3-45d3-bb5c-305eeae85771" providerId="ADAL" clId="{F6089237-D939-43FE-8640-BF658D5820A2}" dt="2024-04-24T15:52:52.393" v="440" actId="962"/>
          <ac:picMkLst>
            <pc:docMk/>
            <pc:sldMk cId="3282114357" sldId="261"/>
            <ac:picMk id="8" creationId="{0ADF065A-050C-4ED4-C14F-731415B4C260}"/>
          </ac:picMkLst>
        </pc:picChg>
      </pc:sldChg>
      <pc:sldChg chg="modSp mod">
        <pc:chgData name="Elizabeth Sommerville" userId="0839e972-48e3-45d3-bb5c-305eeae85771" providerId="ADAL" clId="{F6089237-D939-43FE-8640-BF658D5820A2}" dt="2024-04-24T15:56:07.398" v="1144" actId="962"/>
        <pc:sldMkLst>
          <pc:docMk/>
          <pc:sldMk cId="2483683155" sldId="262"/>
        </pc:sldMkLst>
        <pc:spChg chg="mod">
          <ac:chgData name="Elizabeth Sommerville" userId="0839e972-48e3-45d3-bb5c-305eeae85771" providerId="ADAL" clId="{F6089237-D939-43FE-8640-BF658D5820A2}" dt="2024-04-24T15:50:37.037" v="238" actId="962"/>
          <ac:spMkLst>
            <pc:docMk/>
            <pc:sldMk cId="2483683155" sldId="262"/>
            <ac:spMk id="6" creationId="{B53E3D3A-814E-3DF8-AA51-F4A5E18FCF8C}"/>
          </ac:spMkLst>
        </pc:spChg>
        <pc:spChg chg="mod">
          <ac:chgData name="Elizabeth Sommerville" userId="0839e972-48e3-45d3-bb5c-305eeae85771" providerId="ADAL" clId="{F6089237-D939-43FE-8640-BF658D5820A2}" dt="2024-04-24T15:50:37.474" v="240" actId="962"/>
          <ac:spMkLst>
            <pc:docMk/>
            <pc:sldMk cId="2483683155" sldId="262"/>
            <ac:spMk id="7" creationId="{4145691D-F927-C6ED-A283-D464CDA8A340}"/>
          </ac:spMkLst>
        </pc:spChg>
        <pc:picChg chg="mod ord">
          <ac:chgData name="Elizabeth Sommerville" userId="0839e972-48e3-45d3-bb5c-305eeae85771" providerId="ADAL" clId="{F6089237-D939-43FE-8640-BF658D5820A2}" dt="2024-04-24T15:56:07.398" v="1144" actId="962"/>
          <ac:picMkLst>
            <pc:docMk/>
            <pc:sldMk cId="2483683155" sldId="262"/>
            <ac:picMk id="3" creationId="{427ADC8C-F04C-A9EE-58DE-4914FC5F99E9}"/>
          </ac:picMkLst>
        </pc:picChg>
        <pc:picChg chg="mod ord">
          <ac:chgData name="Elizabeth Sommerville" userId="0839e972-48e3-45d3-bb5c-305eeae85771" providerId="ADAL" clId="{F6089237-D939-43FE-8640-BF658D5820A2}" dt="2024-04-24T15:55:59.520" v="1130" actId="962"/>
          <ac:picMkLst>
            <pc:docMk/>
            <pc:sldMk cId="2483683155" sldId="262"/>
            <ac:picMk id="5" creationId="{CD82C8AE-44FD-40DA-0D64-F471236A01E5}"/>
          </ac:picMkLst>
        </pc:picChg>
      </pc:sldChg>
      <pc:sldChg chg="modSp mod">
        <pc:chgData name="Elizabeth Sommerville" userId="0839e972-48e3-45d3-bb5c-305eeae85771" providerId="ADAL" clId="{F6089237-D939-43FE-8640-BF658D5820A2}" dt="2024-04-24T15:50:27.141" v="230" actId="962"/>
        <pc:sldMkLst>
          <pc:docMk/>
          <pc:sldMk cId="738767219" sldId="264"/>
        </pc:sldMkLst>
        <pc:spChg chg="mod">
          <ac:chgData name="Elizabeth Sommerville" userId="0839e972-48e3-45d3-bb5c-305eeae85771" providerId="ADAL" clId="{F6089237-D939-43FE-8640-BF658D5820A2}" dt="2024-04-24T15:50:26.782" v="228" actId="962"/>
          <ac:spMkLst>
            <pc:docMk/>
            <pc:sldMk cId="738767219" sldId="264"/>
            <ac:spMk id="2" creationId="{9198FB61-DFD1-CC64-12AD-33D8E6ED6DDD}"/>
          </ac:spMkLst>
        </pc:spChg>
        <pc:spChg chg="mod">
          <ac:chgData name="Elizabeth Sommerville" userId="0839e972-48e3-45d3-bb5c-305eeae85771" providerId="ADAL" clId="{F6089237-D939-43FE-8640-BF658D5820A2}" dt="2024-04-24T15:50:26.429" v="226" actId="962"/>
          <ac:spMkLst>
            <pc:docMk/>
            <pc:sldMk cId="738767219" sldId="264"/>
            <ac:spMk id="3" creationId="{8830D001-FB42-A8FB-D105-3AC9E99ECD74}"/>
          </ac:spMkLst>
        </pc:spChg>
        <pc:spChg chg="mod ord">
          <ac:chgData name="Elizabeth Sommerville" userId="0839e972-48e3-45d3-bb5c-305eeae85771" providerId="ADAL" clId="{F6089237-D939-43FE-8640-BF658D5820A2}" dt="2024-04-24T15:50:27.141" v="230" actId="962"/>
          <ac:spMkLst>
            <pc:docMk/>
            <pc:sldMk cId="738767219" sldId="264"/>
            <ac:spMk id="5" creationId="{1FACAAC2-5962-4EF9-056F-06A6933AA480}"/>
          </ac:spMkLst>
        </pc:spChg>
      </pc:sldChg>
      <pc:sldChg chg="modSp mod">
        <pc:chgData name="Elizabeth Sommerville" userId="0839e972-48e3-45d3-bb5c-305eeae85771" providerId="ADAL" clId="{F6089237-D939-43FE-8640-BF658D5820A2}" dt="2024-04-24T15:55:40.930" v="1054" actId="962"/>
        <pc:sldMkLst>
          <pc:docMk/>
          <pc:sldMk cId="463226719" sldId="265"/>
        </pc:sldMkLst>
        <pc:spChg chg="mod">
          <ac:chgData name="Elizabeth Sommerville" userId="0839e972-48e3-45d3-bb5c-305eeae85771" providerId="ADAL" clId="{F6089237-D939-43FE-8640-BF658D5820A2}" dt="2024-04-24T15:50:33.428" v="236" actId="962"/>
          <ac:spMkLst>
            <pc:docMk/>
            <pc:sldMk cId="463226719" sldId="265"/>
            <ac:spMk id="2" creationId="{9D438390-500F-78DA-FD18-C973E91EA33C}"/>
          </ac:spMkLst>
        </pc:spChg>
        <pc:spChg chg="mod">
          <ac:chgData name="Elizabeth Sommerville" userId="0839e972-48e3-45d3-bb5c-305eeae85771" providerId="ADAL" clId="{F6089237-D939-43FE-8640-BF658D5820A2}" dt="2024-04-24T15:50:31.531" v="232" actId="962"/>
          <ac:spMkLst>
            <pc:docMk/>
            <pc:sldMk cId="463226719" sldId="265"/>
            <ac:spMk id="4" creationId="{17C009FD-98F0-7552-E11E-558AF29387C1}"/>
          </ac:spMkLst>
        </pc:spChg>
        <pc:picChg chg="mod">
          <ac:chgData name="Elizabeth Sommerville" userId="0839e972-48e3-45d3-bb5c-305eeae85771" providerId="ADAL" clId="{F6089237-D939-43FE-8640-BF658D5820A2}" dt="2024-04-24T15:55:40.930" v="1054" actId="962"/>
          <ac:picMkLst>
            <pc:docMk/>
            <pc:sldMk cId="463226719" sldId="265"/>
            <ac:picMk id="3" creationId="{3B8754E1-48A1-12B4-6F6B-FFBDCC13C3E2}"/>
          </ac:picMkLst>
        </pc:picChg>
      </pc:sldChg>
      <pc:sldChg chg="modSp mod">
        <pc:chgData name="Elizabeth Sommerville" userId="0839e972-48e3-45d3-bb5c-305eeae85771" providerId="ADAL" clId="{F6089237-D939-43FE-8640-BF658D5820A2}" dt="2024-04-24T16:01:49.047" v="1920" actId="13244"/>
        <pc:sldMkLst>
          <pc:docMk/>
          <pc:sldMk cId="2466950320" sldId="266"/>
        </pc:sldMkLst>
        <pc:spChg chg="mod">
          <ac:chgData name="Elizabeth Sommerville" userId="0839e972-48e3-45d3-bb5c-305eeae85771" providerId="ADAL" clId="{F6089237-D939-43FE-8640-BF658D5820A2}" dt="2024-04-24T15:49:24.597" v="188" actId="962"/>
          <ac:spMkLst>
            <pc:docMk/>
            <pc:sldMk cId="2466950320" sldId="266"/>
            <ac:spMk id="4" creationId="{1A097F99-73F9-1B0B-E867-40FDBE7E0F7C}"/>
          </ac:spMkLst>
        </pc:spChg>
        <pc:spChg chg="mod ord">
          <ac:chgData name="Elizabeth Sommerville" userId="0839e972-48e3-45d3-bb5c-305eeae85771" providerId="ADAL" clId="{F6089237-D939-43FE-8640-BF658D5820A2}" dt="2024-04-24T16:01:49.047" v="1920" actId="13244"/>
          <ac:spMkLst>
            <pc:docMk/>
            <pc:sldMk cId="2466950320" sldId="266"/>
            <ac:spMk id="5" creationId="{D6AC48CD-9B6E-15C1-8C93-BC3E8954B52A}"/>
          </ac:spMkLst>
        </pc:spChg>
        <pc:picChg chg="mod">
          <ac:chgData name="Elizabeth Sommerville" userId="0839e972-48e3-45d3-bb5c-305eeae85771" providerId="ADAL" clId="{F6089237-D939-43FE-8640-BF658D5820A2}" dt="2024-04-20T16:59:00.529" v="14" actId="962"/>
          <ac:picMkLst>
            <pc:docMk/>
            <pc:sldMk cId="2466950320" sldId="266"/>
            <ac:picMk id="3" creationId="{6981C3F1-FB85-C6A1-8780-D0932C7FFA60}"/>
          </ac:picMkLst>
        </pc:picChg>
      </pc:sldChg>
      <pc:sldChg chg="modSp mod">
        <pc:chgData name="Elizabeth Sommerville" userId="0839e972-48e3-45d3-bb5c-305eeae85771" providerId="ADAL" clId="{F6089237-D939-43FE-8640-BF658D5820A2}" dt="2024-04-28T19:12:27.793" v="1922" actId="13244"/>
        <pc:sldMkLst>
          <pc:docMk/>
          <pc:sldMk cId="1561354687" sldId="267"/>
        </pc:sldMkLst>
        <pc:spChg chg="mod ord">
          <ac:chgData name="Elizabeth Sommerville" userId="0839e972-48e3-45d3-bb5c-305eeae85771" providerId="ADAL" clId="{F6089237-D939-43FE-8640-BF658D5820A2}" dt="2024-04-24T15:49:51.678" v="204" actId="962"/>
          <ac:spMkLst>
            <pc:docMk/>
            <pc:sldMk cId="1561354687" sldId="267"/>
            <ac:spMk id="10" creationId="{45842BDE-F182-4DB4-14B5-BD857FE95300}"/>
          </ac:spMkLst>
        </pc:spChg>
        <pc:spChg chg="mod ord">
          <ac:chgData name="Elizabeth Sommerville" userId="0839e972-48e3-45d3-bb5c-305eeae85771" providerId="ADAL" clId="{F6089237-D939-43FE-8640-BF658D5820A2}" dt="2024-04-24T15:49:53.556" v="208" actId="962"/>
          <ac:spMkLst>
            <pc:docMk/>
            <pc:sldMk cId="1561354687" sldId="267"/>
            <ac:spMk id="11" creationId="{82646590-70E5-2C09-3828-9E94BC3EA78D}"/>
          </ac:spMkLst>
        </pc:spChg>
        <pc:grpChg chg="mod ord">
          <ac:chgData name="Elizabeth Sommerville" userId="0839e972-48e3-45d3-bb5c-305eeae85771" providerId="ADAL" clId="{F6089237-D939-43FE-8640-BF658D5820A2}" dt="2024-04-28T19:12:27.793" v="1922" actId="13244"/>
          <ac:grpSpMkLst>
            <pc:docMk/>
            <pc:sldMk cId="1561354687" sldId="267"/>
            <ac:grpSpMk id="5" creationId="{5B99A001-6EE4-A1D7-77E6-76A2B22AF297}"/>
          </ac:grpSpMkLst>
        </pc:grpChg>
        <pc:graphicFrameChg chg="mod">
          <ac:chgData name="Elizabeth Sommerville" userId="0839e972-48e3-45d3-bb5c-305eeae85771" providerId="ADAL" clId="{F6089237-D939-43FE-8640-BF658D5820A2}" dt="2024-04-24T15:49:53.993" v="210" actId="962"/>
          <ac:graphicFrameMkLst>
            <pc:docMk/>
            <pc:sldMk cId="1561354687" sldId="267"/>
            <ac:graphicFrameMk id="8" creationId="{FF8C1A1D-6E15-E24C-E464-FEF2FDBAEC96}"/>
          </ac:graphicFrameMkLst>
        </pc:graphicFrameChg>
      </pc:sldChg>
      <pc:sldChg chg="modSp mod">
        <pc:chgData name="Elizabeth Sommerville" userId="0839e972-48e3-45d3-bb5c-305eeae85771" providerId="ADAL" clId="{F6089237-D939-43FE-8640-BF658D5820A2}" dt="2024-04-24T15:53:55.228" v="604" actId="962"/>
        <pc:sldMkLst>
          <pc:docMk/>
          <pc:sldMk cId="3834650822" sldId="268"/>
        </pc:sldMkLst>
        <pc:spChg chg="mod ord">
          <ac:chgData name="Elizabeth Sommerville" userId="0839e972-48e3-45d3-bb5c-305eeae85771" providerId="ADAL" clId="{F6089237-D939-43FE-8640-BF658D5820A2}" dt="2024-04-24T15:49:40.555" v="201" actId="962"/>
          <ac:spMkLst>
            <pc:docMk/>
            <pc:sldMk cId="3834650822" sldId="268"/>
            <ac:spMk id="4" creationId="{AA154A67-1E5E-3D05-29B9-14440165DB3E}"/>
          </ac:spMkLst>
        </pc:spChg>
        <pc:spChg chg="mod">
          <ac:chgData name="Elizabeth Sommerville" userId="0839e972-48e3-45d3-bb5c-305eeae85771" providerId="ADAL" clId="{F6089237-D939-43FE-8640-BF658D5820A2}" dt="2024-04-24T15:49:39.092" v="195" actId="962"/>
          <ac:spMkLst>
            <pc:docMk/>
            <pc:sldMk cId="3834650822" sldId="268"/>
            <ac:spMk id="5" creationId="{584888DD-1847-04F1-D365-C4385BA4B972}"/>
          </ac:spMkLst>
        </pc:spChg>
        <pc:spChg chg="mod ord">
          <ac:chgData name="Elizabeth Sommerville" userId="0839e972-48e3-45d3-bb5c-305eeae85771" providerId="ADAL" clId="{F6089237-D939-43FE-8640-BF658D5820A2}" dt="2024-04-24T15:49:45.789" v="202" actId="13244"/>
          <ac:spMkLst>
            <pc:docMk/>
            <pc:sldMk cId="3834650822" sldId="268"/>
            <ac:spMk id="7" creationId="{8A827D7B-3240-4EF9-627E-A2EEBF628B9B}"/>
          </ac:spMkLst>
        </pc:spChg>
        <pc:picChg chg="mod">
          <ac:chgData name="Elizabeth Sommerville" userId="0839e972-48e3-45d3-bb5c-305eeae85771" providerId="ADAL" clId="{F6089237-D939-43FE-8640-BF658D5820A2}" dt="2024-04-24T15:53:55.228" v="604" actId="962"/>
          <ac:picMkLst>
            <pc:docMk/>
            <pc:sldMk cId="3834650822" sldId="268"/>
            <ac:picMk id="9" creationId="{B934805E-84C2-01EC-D24B-3D87702B8F12}"/>
          </ac:picMkLst>
        </pc:picChg>
      </pc:sldChg>
      <pc:sldChg chg="modSp mod">
        <pc:chgData name="Elizabeth Sommerville" userId="0839e972-48e3-45d3-bb5c-305eeae85771" providerId="ADAL" clId="{F6089237-D939-43FE-8640-BF658D5820A2}" dt="2024-04-24T15:53:36.294" v="540" actId="962"/>
        <pc:sldMkLst>
          <pc:docMk/>
          <pc:sldMk cId="580502140" sldId="269"/>
        </pc:sldMkLst>
        <pc:spChg chg="mod ord">
          <ac:chgData name="Elizabeth Sommerville" userId="0839e972-48e3-45d3-bb5c-305eeae85771" providerId="ADAL" clId="{F6089237-D939-43FE-8640-BF658D5820A2}" dt="2024-04-24T15:28:51.366" v="151" actId="962"/>
          <ac:spMkLst>
            <pc:docMk/>
            <pc:sldMk cId="580502140" sldId="269"/>
            <ac:spMk id="4" creationId="{AA154A67-1E5E-3D05-29B9-14440165DB3E}"/>
          </ac:spMkLst>
        </pc:spChg>
        <pc:spChg chg="mod">
          <ac:chgData name="Elizabeth Sommerville" userId="0839e972-48e3-45d3-bb5c-305eeae85771" providerId="ADAL" clId="{F6089237-D939-43FE-8640-BF658D5820A2}" dt="2024-04-24T15:28:52.013" v="153" actId="962"/>
          <ac:spMkLst>
            <pc:docMk/>
            <pc:sldMk cId="580502140" sldId="269"/>
            <ac:spMk id="6" creationId="{9400CE3C-05F7-C338-4576-3BFC29CE7821}"/>
          </ac:spMkLst>
        </pc:spChg>
        <pc:picChg chg="mod ord">
          <ac:chgData name="Elizabeth Sommerville" userId="0839e972-48e3-45d3-bb5c-305eeae85771" providerId="ADAL" clId="{F6089237-D939-43FE-8640-BF658D5820A2}" dt="2024-04-24T15:53:36.294" v="540" actId="962"/>
          <ac:picMkLst>
            <pc:docMk/>
            <pc:sldMk cId="580502140" sldId="269"/>
            <ac:picMk id="8" creationId="{7FABE991-F917-D16D-7229-3C527467650F}"/>
          </ac:picMkLst>
        </pc:picChg>
      </pc:sldChg>
      <pc:sldChg chg="modSp mod">
        <pc:chgData name="Elizabeth Sommerville" userId="0839e972-48e3-45d3-bb5c-305eeae85771" providerId="ADAL" clId="{F6089237-D939-43FE-8640-BF658D5820A2}" dt="2024-04-28T19:12:35.630" v="1923" actId="13244"/>
        <pc:sldMkLst>
          <pc:docMk/>
          <pc:sldMk cId="2185410240" sldId="270"/>
        </pc:sldMkLst>
        <pc:spChg chg="mod">
          <ac:chgData name="Elizabeth Sommerville" userId="0839e972-48e3-45d3-bb5c-305eeae85771" providerId="ADAL" clId="{F6089237-D939-43FE-8640-BF658D5820A2}" dt="2024-04-24T15:50:13.194" v="214" actId="962"/>
          <ac:spMkLst>
            <pc:docMk/>
            <pc:sldMk cId="2185410240" sldId="270"/>
            <ac:spMk id="2" creationId="{5EFD3259-1D45-4B90-9F48-9CD6318A2FCD}"/>
          </ac:spMkLst>
        </pc:spChg>
        <pc:spChg chg="mod ord">
          <ac:chgData name="Elizabeth Sommerville" userId="0839e972-48e3-45d3-bb5c-305eeae85771" providerId="ADAL" clId="{F6089237-D939-43FE-8640-BF658D5820A2}" dt="2024-04-24T15:50:14.256" v="218" actId="962"/>
          <ac:spMkLst>
            <pc:docMk/>
            <pc:sldMk cId="2185410240" sldId="270"/>
            <ac:spMk id="4" creationId="{59627969-AA06-AE3F-80D9-7CCDE11D3593}"/>
          </ac:spMkLst>
        </pc:spChg>
        <pc:spChg chg="mod ord">
          <ac:chgData name="Elizabeth Sommerville" userId="0839e972-48e3-45d3-bb5c-305eeae85771" providerId="ADAL" clId="{F6089237-D939-43FE-8640-BF658D5820A2}" dt="2024-04-24T15:50:12.554" v="212" actId="962"/>
          <ac:spMkLst>
            <pc:docMk/>
            <pc:sldMk cId="2185410240" sldId="270"/>
            <ac:spMk id="6" creationId="{CBC18B68-2689-033D-89A9-983B7639B7F8}"/>
          </ac:spMkLst>
        </pc:spChg>
        <pc:picChg chg="mod ord">
          <ac:chgData name="Elizabeth Sommerville" userId="0839e972-48e3-45d3-bb5c-305eeae85771" providerId="ADAL" clId="{F6089237-D939-43FE-8640-BF658D5820A2}" dt="2024-04-28T19:12:35.630" v="1923" actId="13244"/>
          <ac:picMkLst>
            <pc:docMk/>
            <pc:sldMk cId="2185410240" sldId="270"/>
            <ac:picMk id="5" creationId="{27AF213E-0134-2DEE-9239-7171640557AD}"/>
          </ac:picMkLst>
        </pc:picChg>
      </pc:sldChg>
      <pc:sldChg chg="modSp mod">
        <pc:chgData name="Elizabeth Sommerville" userId="0839e972-48e3-45d3-bb5c-305eeae85771" providerId="ADAL" clId="{F6089237-D939-43FE-8640-BF658D5820A2}" dt="2024-04-24T15:56:47.170" v="1194" actId="962"/>
        <pc:sldMkLst>
          <pc:docMk/>
          <pc:sldMk cId="1919331048" sldId="271"/>
        </pc:sldMkLst>
        <pc:spChg chg="mod ord">
          <ac:chgData name="Elizabeth Sommerville" userId="0839e972-48e3-45d3-bb5c-305eeae85771" providerId="ADAL" clId="{F6089237-D939-43FE-8640-BF658D5820A2}" dt="2024-04-24T15:50:42.200" v="250" actId="962"/>
          <ac:spMkLst>
            <pc:docMk/>
            <pc:sldMk cId="1919331048" sldId="271"/>
            <ac:spMk id="3" creationId="{317930E7-57DD-3F77-A801-EA14F767C362}"/>
          </ac:spMkLst>
        </pc:spChg>
        <pc:spChg chg="mod ord">
          <ac:chgData name="Elizabeth Sommerville" userId="0839e972-48e3-45d3-bb5c-305eeae85771" providerId="ADAL" clId="{F6089237-D939-43FE-8640-BF658D5820A2}" dt="2024-04-24T15:50:53.709" v="260" actId="13244"/>
          <ac:spMkLst>
            <pc:docMk/>
            <pc:sldMk cId="1919331048" sldId="271"/>
            <ac:spMk id="4" creationId="{63F4B6C2-3BCE-7297-DCA2-C85E3D631A87}"/>
          </ac:spMkLst>
        </pc:spChg>
        <pc:spChg chg="mod">
          <ac:chgData name="Elizabeth Sommerville" userId="0839e972-48e3-45d3-bb5c-305eeae85771" providerId="ADAL" clId="{F6089237-D939-43FE-8640-BF658D5820A2}" dt="2024-04-24T15:50:42.839" v="252" actId="962"/>
          <ac:spMkLst>
            <pc:docMk/>
            <pc:sldMk cId="1919331048" sldId="271"/>
            <ac:spMk id="7" creationId="{24D76E44-92F5-B966-65CF-BEA52B8EDB0B}"/>
          </ac:spMkLst>
        </pc:spChg>
        <pc:spChg chg="mod ord">
          <ac:chgData name="Elizabeth Sommerville" userId="0839e972-48e3-45d3-bb5c-305eeae85771" providerId="ADAL" clId="{F6089237-D939-43FE-8640-BF658D5820A2}" dt="2024-04-24T15:50:44.634" v="258" actId="962"/>
          <ac:spMkLst>
            <pc:docMk/>
            <pc:sldMk cId="1919331048" sldId="271"/>
            <ac:spMk id="8" creationId="{B5411D75-13B3-FEF7-1D41-D508AFB404CA}"/>
          </ac:spMkLst>
        </pc:spChg>
        <pc:spChg chg="mod">
          <ac:chgData name="Elizabeth Sommerville" userId="0839e972-48e3-45d3-bb5c-305eeae85771" providerId="ADAL" clId="{F6089237-D939-43FE-8640-BF658D5820A2}" dt="2024-04-24T15:50:41.353" v="246" actId="962"/>
          <ac:spMkLst>
            <pc:docMk/>
            <pc:sldMk cId="1919331048" sldId="271"/>
            <ac:spMk id="9" creationId="{CE7E2A06-63A2-FF9D-793C-CFF3F7DCB1A1}"/>
          </ac:spMkLst>
        </pc:spChg>
        <pc:spChg chg="mod ord">
          <ac:chgData name="Elizabeth Sommerville" userId="0839e972-48e3-45d3-bb5c-305eeae85771" providerId="ADAL" clId="{F6089237-D939-43FE-8640-BF658D5820A2}" dt="2024-04-24T15:50:43.604" v="254" actId="962"/>
          <ac:spMkLst>
            <pc:docMk/>
            <pc:sldMk cId="1919331048" sldId="271"/>
            <ac:spMk id="10" creationId="{5685F8A4-6474-5DC3-6846-66E03AF4139D}"/>
          </ac:spMkLst>
        </pc:spChg>
        <pc:graphicFrameChg chg="mod">
          <ac:chgData name="Elizabeth Sommerville" userId="0839e972-48e3-45d3-bb5c-305eeae85771" providerId="ADAL" clId="{F6089237-D939-43FE-8640-BF658D5820A2}" dt="2024-04-24T15:56:47.170" v="1194" actId="962"/>
          <ac:graphicFrameMkLst>
            <pc:docMk/>
            <pc:sldMk cId="1919331048" sldId="271"/>
            <ac:graphicFrameMk id="2" creationId="{31D3F9A6-F5AF-CC5B-5C16-4EAA2B053640}"/>
          </ac:graphicFrameMkLst>
        </pc:graphicFrameChg>
      </pc:sldChg>
      <pc:sldChg chg="modSp mod">
        <pc:chgData name="Elizabeth Sommerville" userId="0839e972-48e3-45d3-bb5c-305eeae85771" providerId="ADAL" clId="{F6089237-D939-43FE-8640-BF658D5820A2}" dt="2024-04-28T19:12:42.886" v="1924" actId="13244"/>
        <pc:sldMkLst>
          <pc:docMk/>
          <pc:sldMk cId="2532997127" sldId="272"/>
        </pc:sldMkLst>
        <pc:spChg chg="mod">
          <ac:chgData name="Elizabeth Sommerville" userId="0839e972-48e3-45d3-bb5c-305eeae85771" providerId="ADAL" clId="{F6089237-D939-43FE-8640-BF658D5820A2}" dt="2024-04-24T15:51:02.442" v="262" actId="962"/>
          <ac:spMkLst>
            <pc:docMk/>
            <pc:sldMk cId="2532997127" sldId="272"/>
            <ac:spMk id="8" creationId="{12354C96-DA83-3212-624C-F97C01C9CDD8}"/>
          </ac:spMkLst>
        </pc:spChg>
        <pc:spChg chg="mod ord">
          <ac:chgData name="Elizabeth Sommerville" userId="0839e972-48e3-45d3-bb5c-305eeae85771" providerId="ADAL" clId="{F6089237-D939-43FE-8640-BF658D5820A2}" dt="2024-04-24T15:51:08.889" v="268" actId="962"/>
          <ac:spMkLst>
            <pc:docMk/>
            <pc:sldMk cId="2532997127" sldId="272"/>
            <ac:spMk id="9" creationId="{F336BB37-1E3A-796F-E06E-5C3D1B7D00D7}"/>
          </ac:spMkLst>
        </pc:spChg>
        <pc:graphicFrameChg chg="mod">
          <ac:chgData name="Elizabeth Sommerville" userId="0839e972-48e3-45d3-bb5c-305eeae85771" providerId="ADAL" clId="{F6089237-D939-43FE-8640-BF658D5820A2}" dt="2024-04-24T15:57:34.286" v="1310" actId="962"/>
          <ac:graphicFrameMkLst>
            <pc:docMk/>
            <pc:sldMk cId="2532997127" sldId="272"/>
            <ac:graphicFrameMk id="3" creationId="{E7C98645-CE26-4E7D-FDBF-751329332118}"/>
          </ac:graphicFrameMkLst>
        </pc:graphicFrameChg>
        <pc:picChg chg="mod ord">
          <ac:chgData name="Elizabeth Sommerville" userId="0839e972-48e3-45d3-bb5c-305eeae85771" providerId="ADAL" clId="{F6089237-D939-43FE-8640-BF658D5820A2}" dt="2024-04-28T19:12:42.886" v="1924" actId="13244"/>
          <ac:picMkLst>
            <pc:docMk/>
            <pc:sldMk cId="2532997127" sldId="272"/>
            <ac:picMk id="7" creationId="{A8F7B820-7329-A5F9-B58D-569239F510EC}"/>
          </ac:picMkLst>
        </pc:picChg>
      </pc:sldChg>
      <pc:sldChg chg="modSp mod">
        <pc:chgData name="Elizabeth Sommerville" userId="0839e972-48e3-45d3-bb5c-305eeae85771" providerId="ADAL" clId="{F6089237-D939-43FE-8640-BF658D5820A2}" dt="2024-04-24T15:58:48.211" v="1660" actId="962"/>
        <pc:sldMkLst>
          <pc:docMk/>
          <pc:sldMk cId="3159711212" sldId="273"/>
        </pc:sldMkLst>
        <pc:spChg chg="mod">
          <ac:chgData name="Elizabeth Sommerville" userId="0839e972-48e3-45d3-bb5c-305eeae85771" providerId="ADAL" clId="{F6089237-D939-43FE-8640-BF658D5820A2}" dt="2024-04-24T15:51:21.654" v="278" actId="962"/>
          <ac:spMkLst>
            <pc:docMk/>
            <pc:sldMk cId="3159711212" sldId="273"/>
            <ac:spMk id="2" creationId="{8B5B7E08-C57B-AEF7-B69C-79E9829B0D00}"/>
          </ac:spMkLst>
        </pc:spChg>
        <pc:spChg chg="mod ord">
          <ac:chgData name="Elizabeth Sommerville" userId="0839e972-48e3-45d3-bb5c-305eeae85771" providerId="ADAL" clId="{F6089237-D939-43FE-8640-BF658D5820A2}" dt="2024-04-24T15:51:24.903" v="288" actId="962"/>
          <ac:spMkLst>
            <pc:docMk/>
            <pc:sldMk cId="3159711212" sldId="273"/>
            <ac:spMk id="4" creationId="{45EF1B6B-0EA5-04EA-3C77-1305AE813001}"/>
          </ac:spMkLst>
        </pc:spChg>
        <pc:spChg chg="mod">
          <ac:chgData name="Elizabeth Sommerville" userId="0839e972-48e3-45d3-bb5c-305eeae85771" providerId="ADAL" clId="{F6089237-D939-43FE-8640-BF658D5820A2}" dt="2024-04-24T15:51:23.138" v="282" actId="962"/>
          <ac:spMkLst>
            <pc:docMk/>
            <pc:sldMk cId="3159711212" sldId="273"/>
            <ac:spMk id="10" creationId="{3BE00E66-9B9B-14DC-DBCD-ECBDA12D211A}"/>
          </ac:spMkLst>
        </pc:spChg>
        <pc:picChg chg="mod ord">
          <ac:chgData name="Elizabeth Sommerville" userId="0839e972-48e3-45d3-bb5c-305eeae85771" providerId="ADAL" clId="{F6089237-D939-43FE-8640-BF658D5820A2}" dt="2024-04-24T15:58:48.211" v="1660" actId="962"/>
          <ac:picMkLst>
            <pc:docMk/>
            <pc:sldMk cId="3159711212" sldId="273"/>
            <ac:picMk id="6" creationId="{7527CD00-9966-C4D3-93A9-780B59916746}"/>
          </ac:picMkLst>
        </pc:picChg>
        <pc:picChg chg="mod ord">
          <ac:chgData name="Elizabeth Sommerville" userId="0839e972-48e3-45d3-bb5c-305eeae85771" providerId="ADAL" clId="{F6089237-D939-43FE-8640-BF658D5820A2}" dt="2024-04-24T15:58:42.509" v="1646" actId="962"/>
          <ac:picMkLst>
            <pc:docMk/>
            <pc:sldMk cId="3159711212" sldId="273"/>
            <ac:picMk id="8" creationId="{724A32FC-4B70-3638-4F90-8EAE74F7F8E3}"/>
          </ac:picMkLst>
        </pc:picChg>
        <pc:picChg chg="mod">
          <ac:chgData name="Elizabeth Sommerville" userId="0839e972-48e3-45d3-bb5c-305eeae85771" providerId="ADAL" clId="{F6089237-D939-43FE-8640-BF658D5820A2}" dt="2024-04-24T15:58:25.716" v="1594" actId="962"/>
          <ac:picMkLst>
            <pc:docMk/>
            <pc:sldMk cId="3159711212" sldId="273"/>
            <ac:picMk id="9" creationId="{9B55A8C6-B6B7-CC44-290E-D6F9EADC633E}"/>
          </ac:picMkLst>
        </pc:picChg>
      </pc:sldChg>
      <pc:sldChg chg="modSp mod">
        <pc:chgData name="Elizabeth Sommerville" userId="0839e972-48e3-45d3-bb5c-305eeae85771" providerId="ADAL" clId="{F6089237-D939-43FE-8640-BF658D5820A2}" dt="2024-04-24T15:58:14.446" v="1556" actId="962"/>
        <pc:sldMkLst>
          <pc:docMk/>
          <pc:sldMk cId="3893346255" sldId="275"/>
        </pc:sldMkLst>
        <pc:spChg chg="mod ord">
          <ac:chgData name="Elizabeth Sommerville" userId="0839e972-48e3-45d3-bb5c-305eeae85771" providerId="ADAL" clId="{F6089237-D939-43FE-8640-BF658D5820A2}" dt="2024-04-24T15:51:13.564" v="276" actId="962"/>
          <ac:spMkLst>
            <pc:docMk/>
            <pc:sldMk cId="3893346255" sldId="275"/>
            <ac:spMk id="5" creationId="{C35E5FD4-92A3-8E30-B9AE-9F1B374BA42E}"/>
          </ac:spMkLst>
        </pc:spChg>
        <pc:spChg chg="mod">
          <ac:chgData name="Elizabeth Sommerville" userId="0839e972-48e3-45d3-bb5c-305eeae85771" providerId="ADAL" clId="{F6089237-D939-43FE-8640-BF658D5820A2}" dt="2024-04-24T15:51:12.071" v="272" actId="962"/>
          <ac:spMkLst>
            <pc:docMk/>
            <pc:sldMk cId="3893346255" sldId="275"/>
            <ac:spMk id="7" creationId="{9EFA4E41-49D9-35FD-4844-AA620654C826}"/>
          </ac:spMkLst>
        </pc:spChg>
        <pc:spChg chg="mod">
          <ac:chgData name="Elizabeth Sommerville" userId="0839e972-48e3-45d3-bb5c-305eeae85771" providerId="ADAL" clId="{F6089237-D939-43FE-8640-BF658D5820A2}" dt="2024-04-24T15:51:11.649" v="270" actId="962"/>
          <ac:spMkLst>
            <pc:docMk/>
            <pc:sldMk cId="3893346255" sldId="275"/>
            <ac:spMk id="8" creationId="{2043F345-8E34-7CDF-086E-8270D0FAB36B}"/>
          </ac:spMkLst>
        </pc:spChg>
        <pc:picChg chg="mod ord">
          <ac:chgData name="Elizabeth Sommerville" userId="0839e972-48e3-45d3-bb5c-305eeae85771" providerId="ADAL" clId="{F6089237-D939-43FE-8640-BF658D5820A2}" dt="2024-04-24T15:58:14.446" v="1556" actId="962"/>
          <ac:picMkLst>
            <pc:docMk/>
            <pc:sldMk cId="3893346255" sldId="275"/>
            <ac:picMk id="3" creationId="{19A84D51-30C1-9085-AA59-C46092C38C98}"/>
          </ac:picMkLst>
        </pc:picChg>
      </pc:sldChg>
      <pc:sldChg chg="modSp mod">
        <pc:chgData name="Elizabeth Sommerville" userId="0839e972-48e3-45d3-bb5c-305eeae85771" providerId="ADAL" clId="{F6089237-D939-43FE-8640-BF658D5820A2}" dt="2024-04-20T17:02:52.872" v="90" actId="13244"/>
        <pc:sldMkLst>
          <pc:docMk/>
          <pc:sldMk cId="1140337683" sldId="276"/>
        </pc:sldMkLst>
        <pc:spChg chg="mod">
          <ac:chgData name="Elizabeth Sommerville" userId="0839e972-48e3-45d3-bb5c-305eeae85771" providerId="ADAL" clId="{F6089237-D939-43FE-8640-BF658D5820A2}" dt="2024-04-20T17:02:43.393" v="88" actId="13244"/>
          <ac:spMkLst>
            <pc:docMk/>
            <pc:sldMk cId="1140337683" sldId="276"/>
            <ac:spMk id="2" creationId="{0D7D40C3-665E-93E0-5144-54713FCF653A}"/>
          </ac:spMkLst>
        </pc:spChg>
        <pc:spChg chg="ord">
          <ac:chgData name="Elizabeth Sommerville" userId="0839e972-48e3-45d3-bb5c-305eeae85771" providerId="ADAL" clId="{F6089237-D939-43FE-8640-BF658D5820A2}" dt="2024-04-20T17:02:52.872" v="90" actId="13244"/>
          <ac:spMkLst>
            <pc:docMk/>
            <pc:sldMk cId="1140337683" sldId="276"/>
            <ac:spMk id="4" creationId="{312ACE23-E629-2FB7-F30E-10358555D6F2}"/>
          </ac:spMkLst>
        </pc:spChg>
        <pc:spChg chg="ord">
          <ac:chgData name="Elizabeth Sommerville" userId="0839e972-48e3-45d3-bb5c-305eeae85771" providerId="ADAL" clId="{F6089237-D939-43FE-8640-BF658D5820A2}" dt="2024-04-20T17:02:46.443" v="89" actId="13244"/>
          <ac:spMkLst>
            <pc:docMk/>
            <pc:sldMk cId="1140337683" sldId="276"/>
            <ac:spMk id="8" creationId="{DCA4CD7F-9539-EB00-2277-2A3DA4E8E506}"/>
          </ac:spMkLst>
        </pc:spChg>
      </pc:sldChg>
      <pc:sldChg chg="modSp mod">
        <pc:chgData name="Elizabeth Sommerville" userId="0839e972-48e3-45d3-bb5c-305eeae85771" providerId="ADAL" clId="{F6089237-D939-43FE-8640-BF658D5820A2}" dt="2024-04-24T15:51:28.652" v="292" actId="962"/>
        <pc:sldMkLst>
          <pc:docMk/>
          <pc:sldMk cId="4253677766" sldId="277"/>
        </pc:sldMkLst>
        <pc:spChg chg="mod">
          <ac:chgData name="Elizabeth Sommerville" userId="0839e972-48e3-45d3-bb5c-305eeae85771" providerId="ADAL" clId="{F6089237-D939-43FE-8640-BF658D5820A2}" dt="2024-04-24T15:51:27.785" v="290" actId="962"/>
          <ac:spMkLst>
            <pc:docMk/>
            <pc:sldMk cId="4253677766" sldId="277"/>
            <ac:spMk id="2" creationId="{64A576B2-8038-1535-6946-8334D00FF4AE}"/>
          </ac:spMkLst>
        </pc:spChg>
        <pc:spChg chg="mod">
          <ac:chgData name="Elizabeth Sommerville" userId="0839e972-48e3-45d3-bb5c-305eeae85771" providerId="ADAL" clId="{F6089237-D939-43FE-8640-BF658D5820A2}" dt="2024-04-24T15:51:28.652" v="292" actId="962"/>
          <ac:spMkLst>
            <pc:docMk/>
            <pc:sldMk cId="4253677766" sldId="277"/>
            <ac:spMk id="3" creationId="{DE4E067E-6B1F-D6FD-E79C-C3188F60B084}"/>
          </ac:spMkLst>
        </pc:spChg>
      </pc:sldChg>
      <pc:sldChg chg="modSp mod">
        <pc:chgData name="Elizabeth Sommerville" userId="0839e972-48e3-45d3-bb5c-305eeae85771" providerId="ADAL" clId="{F6089237-D939-43FE-8640-BF658D5820A2}" dt="2024-04-24T15:59:23.226" v="1754" actId="962"/>
        <pc:sldMkLst>
          <pc:docMk/>
          <pc:sldMk cId="1288053222" sldId="278"/>
        </pc:sldMkLst>
        <pc:spChg chg="mod">
          <ac:chgData name="Elizabeth Sommerville" userId="0839e972-48e3-45d3-bb5c-305eeae85771" providerId="ADAL" clId="{F6089237-D939-43FE-8640-BF658D5820A2}" dt="2024-04-24T15:51:53.943" v="320" actId="962"/>
          <ac:spMkLst>
            <pc:docMk/>
            <pc:sldMk cId="1288053222" sldId="278"/>
            <ac:spMk id="3" creationId="{36F412A8-0F1A-3026-4007-65F7595E0D86}"/>
          </ac:spMkLst>
        </pc:spChg>
        <pc:spChg chg="mod">
          <ac:chgData name="Elizabeth Sommerville" userId="0839e972-48e3-45d3-bb5c-305eeae85771" providerId="ADAL" clId="{F6089237-D939-43FE-8640-BF658D5820A2}" dt="2024-04-24T15:51:52.685" v="316" actId="962"/>
          <ac:spMkLst>
            <pc:docMk/>
            <pc:sldMk cId="1288053222" sldId="278"/>
            <ac:spMk id="4" creationId="{D0659EF0-EFF6-D53C-86DA-74532F84E050}"/>
          </ac:spMkLst>
        </pc:spChg>
        <pc:picChg chg="mod">
          <ac:chgData name="Elizabeth Sommerville" userId="0839e972-48e3-45d3-bb5c-305eeae85771" providerId="ADAL" clId="{F6089237-D939-43FE-8640-BF658D5820A2}" dt="2024-04-24T15:59:23.226" v="1754" actId="962"/>
          <ac:picMkLst>
            <pc:docMk/>
            <pc:sldMk cId="1288053222" sldId="278"/>
            <ac:picMk id="2" creationId="{6E821184-26C0-75E2-0A9D-882CCC3AD7C7}"/>
          </ac:picMkLst>
        </pc:picChg>
      </pc:sldChg>
      <pc:sldChg chg="modSp mod">
        <pc:chgData name="Elizabeth Sommerville" userId="0839e972-48e3-45d3-bb5c-305eeae85771" providerId="ADAL" clId="{F6089237-D939-43FE-8640-BF658D5820A2}" dt="2024-04-28T19:14:06.063" v="1935" actId="962"/>
        <pc:sldMkLst>
          <pc:docMk/>
          <pc:sldMk cId="1622436335" sldId="279"/>
        </pc:sldMkLst>
        <pc:spChg chg="mod">
          <ac:chgData name="Elizabeth Sommerville" userId="0839e972-48e3-45d3-bb5c-305eeae85771" providerId="ADAL" clId="{F6089237-D939-43FE-8640-BF658D5820A2}" dt="2024-04-24T15:52:11.206" v="341" actId="962"/>
          <ac:spMkLst>
            <pc:docMk/>
            <pc:sldMk cId="1622436335" sldId="279"/>
            <ac:spMk id="2" creationId="{24F6EE7E-7220-DBEA-91BC-EA307774394E}"/>
          </ac:spMkLst>
        </pc:spChg>
        <pc:spChg chg="mod ord">
          <ac:chgData name="Elizabeth Sommerville" userId="0839e972-48e3-45d3-bb5c-305eeae85771" providerId="ADAL" clId="{F6089237-D939-43FE-8640-BF658D5820A2}" dt="2024-04-24T15:52:09.681" v="337" actId="962"/>
          <ac:spMkLst>
            <pc:docMk/>
            <pc:sldMk cId="1622436335" sldId="279"/>
            <ac:spMk id="6" creationId="{2F52A493-943A-5ED7-49EE-CD39A5F9BE5E}"/>
          </ac:spMkLst>
        </pc:spChg>
        <pc:picChg chg="mod ord">
          <ac:chgData name="Elizabeth Sommerville" userId="0839e972-48e3-45d3-bb5c-305eeae85771" providerId="ADAL" clId="{F6089237-D939-43FE-8640-BF658D5820A2}" dt="2024-04-24T16:00:15.450" v="1919" actId="962"/>
          <ac:picMkLst>
            <pc:docMk/>
            <pc:sldMk cId="1622436335" sldId="279"/>
            <ac:picMk id="4" creationId="{1C3635F7-1ED2-C3A0-6CD9-D5EDD8FD16DC}"/>
          </ac:picMkLst>
        </pc:picChg>
        <pc:picChg chg="mod ord">
          <ac:chgData name="Elizabeth Sommerville" userId="0839e972-48e3-45d3-bb5c-305eeae85771" providerId="ADAL" clId="{F6089237-D939-43FE-8640-BF658D5820A2}" dt="2024-04-28T19:14:06.063" v="1935" actId="962"/>
          <ac:picMkLst>
            <pc:docMk/>
            <pc:sldMk cId="1622436335" sldId="279"/>
            <ac:picMk id="7" creationId="{B135B038-C436-0831-B21F-1EC61F3E4E24}"/>
          </ac:picMkLst>
        </pc:picChg>
      </pc:sldChg>
      <pc:sldChg chg="modSp mod">
        <pc:chgData name="Elizabeth Sommerville" userId="0839e972-48e3-45d3-bb5c-305eeae85771" providerId="ADAL" clId="{F6089237-D939-43FE-8640-BF658D5820A2}" dt="2024-04-28T19:13:48.630" v="1933" actId="13244"/>
        <pc:sldMkLst>
          <pc:docMk/>
          <pc:sldMk cId="2238832217" sldId="280"/>
        </pc:sldMkLst>
        <pc:spChg chg="mod ord">
          <ac:chgData name="Elizabeth Sommerville" userId="0839e972-48e3-45d3-bb5c-305eeae85771" providerId="ADAL" clId="{F6089237-D939-43FE-8640-BF658D5820A2}" dt="2024-04-24T15:51:36.442" v="299" actId="962"/>
          <ac:spMkLst>
            <pc:docMk/>
            <pc:sldMk cId="2238832217" sldId="280"/>
            <ac:spMk id="3" creationId="{C6E5389F-F1E1-9285-428D-881FAAC900E6}"/>
          </ac:spMkLst>
        </pc:spChg>
        <pc:spChg chg="mod ord">
          <ac:chgData name="Elizabeth Sommerville" userId="0839e972-48e3-45d3-bb5c-305eeae85771" providerId="ADAL" clId="{F6089237-D939-43FE-8640-BF658D5820A2}" dt="2024-04-28T19:13:48.630" v="1933" actId="13244"/>
          <ac:spMkLst>
            <pc:docMk/>
            <pc:sldMk cId="2238832217" sldId="280"/>
            <ac:spMk id="4" creationId="{F35BB925-08BC-1CF4-7F54-826D6F4436D6}"/>
          </ac:spMkLst>
        </pc:spChg>
        <pc:spChg chg="mod ord">
          <ac:chgData name="Elizabeth Sommerville" userId="0839e972-48e3-45d3-bb5c-305eeae85771" providerId="ADAL" clId="{F6089237-D939-43FE-8640-BF658D5820A2}" dt="2024-04-28T19:13:42.966" v="1932" actId="13244"/>
          <ac:spMkLst>
            <pc:docMk/>
            <pc:sldMk cId="2238832217" sldId="280"/>
            <ac:spMk id="5" creationId="{A773CDBB-BA9B-4BCC-9141-938C2CA0E182}"/>
          </ac:spMkLst>
        </pc:spChg>
        <pc:spChg chg="mod ord">
          <ac:chgData name="Elizabeth Sommerville" userId="0839e972-48e3-45d3-bb5c-305eeae85771" providerId="ADAL" clId="{F6089237-D939-43FE-8640-BF658D5820A2}" dt="2024-04-28T19:13:33.886" v="1931" actId="13244"/>
          <ac:spMkLst>
            <pc:docMk/>
            <pc:sldMk cId="2238832217" sldId="280"/>
            <ac:spMk id="6" creationId="{C1F84D82-77C5-462E-82CF-83CCFB413244}"/>
          </ac:spMkLst>
        </pc:spChg>
        <pc:spChg chg="mod">
          <ac:chgData name="Elizabeth Sommerville" userId="0839e972-48e3-45d3-bb5c-305eeae85771" providerId="ADAL" clId="{F6089237-D939-43FE-8640-BF658D5820A2}" dt="2024-04-24T15:51:33.536" v="295" actId="962"/>
          <ac:spMkLst>
            <pc:docMk/>
            <pc:sldMk cId="2238832217" sldId="280"/>
            <ac:spMk id="7" creationId="{E64E479F-CD2B-9B86-E465-EDB428E9C0BB}"/>
          </ac:spMkLst>
        </pc:spChg>
      </pc:sldChg>
      <pc:sldChg chg="modSp mod">
        <pc:chgData name="Elizabeth Sommerville" userId="0839e972-48e3-45d3-bb5c-305eeae85771" providerId="ADAL" clId="{F6089237-D939-43FE-8640-BF658D5820A2}" dt="2024-04-24T15:59:48.505" v="1840" actId="962"/>
        <pc:sldMkLst>
          <pc:docMk/>
          <pc:sldMk cId="3328562415" sldId="281"/>
        </pc:sldMkLst>
        <pc:spChg chg="mod">
          <ac:chgData name="Elizabeth Sommerville" userId="0839e972-48e3-45d3-bb5c-305eeae85771" providerId="ADAL" clId="{F6089237-D939-43FE-8640-BF658D5820A2}" dt="2024-04-24T15:52:03.768" v="334" actId="962"/>
          <ac:spMkLst>
            <pc:docMk/>
            <pc:sldMk cId="3328562415" sldId="281"/>
            <ac:spMk id="7" creationId="{95D006B3-AE36-210B-C036-59A5A37D37BC}"/>
          </ac:spMkLst>
        </pc:spChg>
        <pc:spChg chg="mod">
          <ac:chgData name="Elizabeth Sommerville" userId="0839e972-48e3-45d3-bb5c-305eeae85771" providerId="ADAL" clId="{F6089237-D939-43FE-8640-BF658D5820A2}" dt="2024-04-24T15:52:01.411" v="328" actId="962"/>
          <ac:spMkLst>
            <pc:docMk/>
            <pc:sldMk cId="3328562415" sldId="281"/>
            <ac:spMk id="8" creationId="{7B6F7AAC-D979-0F97-DE69-E434769C0A69}"/>
          </ac:spMkLst>
        </pc:spChg>
        <pc:picChg chg="mod">
          <ac:chgData name="Elizabeth Sommerville" userId="0839e972-48e3-45d3-bb5c-305eeae85771" providerId="ADAL" clId="{F6089237-D939-43FE-8640-BF658D5820A2}" dt="2024-04-24T15:59:42.361" v="1822" actId="962"/>
          <ac:picMkLst>
            <pc:docMk/>
            <pc:sldMk cId="3328562415" sldId="281"/>
            <ac:picMk id="5" creationId="{1808C611-2AB7-BACE-6607-9E8CA02AF05D}"/>
          </ac:picMkLst>
        </pc:picChg>
        <pc:picChg chg="mod">
          <ac:chgData name="Elizabeth Sommerville" userId="0839e972-48e3-45d3-bb5c-305eeae85771" providerId="ADAL" clId="{F6089237-D939-43FE-8640-BF658D5820A2}" dt="2024-04-24T15:59:48.505" v="1840" actId="962"/>
          <ac:picMkLst>
            <pc:docMk/>
            <pc:sldMk cId="3328562415" sldId="281"/>
            <ac:picMk id="6" creationId="{A6277C9B-07BD-8D3F-A3AC-596B87D7AB9C}"/>
          </ac:picMkLst>
        </pc:picChg>
      </pc:sldChg>
      <pc:sldChg chg="modSp mod">
        <pc:chgData name="Elizabeth Sommerville" userId="0839e972-48e3-45d3-bb5c-305eeae85771" providerId="ADAL" clId="{F6089237-D939-43FE-8640-BF658D5820A2}" dt="2024-04-24T15:50:23.012" v="224" actId="962"/>
        <pc:sldMkLst>
          <pc:docMk/>
          <pc:sldMk cId="2375370055" sldId="282"/>
        </pc:sldMkLst>
        <pc:spChg chg="mod ord">
          <ac:chgData name="Elizabeth Sommerville" userId="0839e972-48e3-45d3-bb5c-305eeae85771" providerId="ADAL" clId="{F6089237-D939-43FE-8640-BF658D5820A2}" dt="2024-04-24T15:50:23.012" v="224" actId="962"/>
          <ac:spMkLst>
            <pc:docMk/>
            <pc:sldMk cId="2375370055" sldId="282"/>
            <ac:spMk id="3" creationId="{7CC1ECE2-49BF-D19A-5BC3-9CEFC4D46E3B}"/>
          </ac:spMkLst>
        </pc:spChg>
        <pc:spChg chg="mod ord">
          <ac:chgData name="Elizabeth Sommerville" userId="0839e972-48e3-45d3-bb5c-305eeae85771" providerId="ADAL" clId="{F6089237-D939-43FE-8640-BF658D5820A2}" dt="2024-04-24T15:50:22.244" v="220" actId="962"/>
          <ac:spMkLst>
            <pc:docMk/>
            <pc:sldMk cId="2375370055" sldId="282"/>
            <ac:spMk id="4" creationId="{201D265A-369C-55CE-29D3-C9E89A312D54}"/>
          </ac:spMkLst>
        </pc:spChg>
        <pc:spChg chg="mod">
          <ac:chgData name="Elizabeth Sommerville" userId="0839e972-48e3-45d3-bb5c-305eeae85771" providerId="ADAL" clId="{F6089237-D939-43FE-8640-BF658D5820A2}" dt="2024-04-24T15:50:22.653" v="222" actId="962"/>
          <ac:spMkLst>
            <pc:docMk/>
            <pc:sldMk cId="2375370055" sldId="282"/>
            <ac:spMk id="5" creationId="{AB0E22A3-8E7F-78E1-DD7B-2FC22595753A}"/>
          </ac:spMkLst>
        </pc:spChg>
      </pc:sldChg>
      <pc:sldChg chg="modSp mod">
        <pc:chgData name="Elizabeth Sommerville" userId="0839e972-48e3-45d3-bb5c-305eeae85771" providerId="ADAL" clId="{F6089237-D939-43FE-8640-BF658D5820A2}" dt="2024-04-24T15:59:17.399" v="1736" actId="962"/>
        <pc:sldMkLst>
          <pc:docMk/>
          <pc:sldMk cId="390837192" sldId="291"/>
        </pc:sldMkLst>
        <pc:spChg chg="mod">
          <ac:chgData name="Elizabeth Sommerville" userId="0839e972-48e3-45d3-bb5c-305eeae85771" providerId="ADAL" clId="{F6089237-D939-43FE-8640-BF658D5820A2}" dt="2024-04-24T15:51:45.640" v="306" actId="962"/>
          <ac:spMkLst>
            <pc:docMk/>
            <pc:sldMk cId="390837192" sldId="291"/>
            <ac:spMk id="2" creationId="{3F53CD23-A5B7-3522-8044-5999ACCC640B}"/>
          </ac:spMkLst>
        </pc:spChg>
        <pc:spChg chg="mod">
          <ac:chgData name="Elizabeth Sommerville" userId="0839e972-48e3-45d3-bb5c-305eeae85771" providerId="ADAL" clId="{F6089237-D939-43FE-8640-BF658D5820A2}" dt="2024-04-24T15:51:47.840" v="310" actId="962"/>
          <ac:spMkLst>
            <pc:docMk/>
            <pc:sldMk cId="390837192" sldId="291"/>
            <ac:spMk id="3" creationId="{26C20A6B-14AB-A7AC-886B-10D180CD59EF}"/>
          </ac:spMkLst>
        </pc:spChg>
        <pc:spChg chg="mod ord">
          <ac:chgData name="Elizabeth Sommerville" userId="0839e972-48e3-45d3-bb5c-305eeae85771" providerId="ADAL" clId="{F6089237-D939-43FE-8640-BF658D5820A2}" dt="2024-04-24T15:51:49.451" v="314" actId="962"/>
          <ac:spMkLst>
            <pc:docMk/>
            <pc:sldMk cId="390837192" sldId="291"/>
            <ac:spMk id="6" creationId="{E74EC3B9-7309-8E73-AF7F-6EDEF554AF40}"/>
          </ac:spMkLst>
        </pc:spChg>
        <pc:graphicFrameChg chg="mod ord">
          <ac:chgData name="Elizabeth Sommerville" userId="0839e972-48e3-45d3-bb5c-305eeae85771" providerId="ADAL" clId="{F6089237-D939-43FE-8640-BF658D5820A2}" dt="2024-04-24T15:51:48.559" v="312" actId="962"/>
          <ac:graphicFrameMkLst>
            <pc:docMk/>
            <pc:sldMk cId="390837192" sldId="291"/>
            <ac:graphicFrameMk id="4" creationId="{FC7A48A2-C5A3-28E3-C337-AA46BE716339}"/>
          </ac:graphicFrameMkLst>
        </pc:graphicFrameChg>
        <pc:picChg chg="mod">
          <ac:chgData name="Elizabeth Sommerville" userId="0839e972-48e3-45d3-bb5c-305eeae85771" providerId="ADAL" clId="{F6089237-D939-43FE-8640-BF658D5820A2}" dt="2024-04-24T15:59:17.399" v="1736" actId="962"/>
          <ac:picMkLst>
            <pc:docMk/>
            <pc:sldMk cId="390837192" sldId="291"/>
            <ac:picMk id="5" creationId="{27F3A5D6-E5CF-AAE0-FD24-506F90458E1B}"/>
          </ac:picMkLst>
        </pc:picChg>
      </pc:sldChg>
      <pc:sldChg chg="modSp">
        <pc:chgData name="Elizabeth Sommerville" userId="0839e972-48e3-45d3-bb5c-305eeae85771" providerId="ADAL" clId="{F6089237-D939-43FE-8640-BF658D5820A2}" dt="2024-04-24T15:49:31.707" v="193" actId="962"/>
        <pc:sldMkLst>
          <pc:docMk/>
          <pc:sldMk cId="2935042916" sldId="312"/>
        </pc:sldMkLst>
        <pc:spChg chg="mod">
          <ac:chgData name="Elizabeth Sommerville" userId="0839e972-48e3-45d3-bb5c-305eeae85771" providerId="ADAL" clId="{F6089237-D939-43FE-8640-BF658D5820A2}" dt="2024-04-24T15:49:31.707" v="193" actId="962"/>
          <ac:spMkLst>
            <pc:docMk/>
            <pc:sldMk cId="2935042916" sldId="312"/>
            <ac:spMk id="2" creationId="{6CA7F4DD-2114-305A-58E7-D3F80ADDE6F1}"/>
          </ac:spMkLst>
        </pc:spChg>
        <pc:graphicFrameChg chg="mod">
          <ac:chgData name="Elizabeth Sommerville" userId="0839e972-48e3-45d3-bb5c-305eeae85771" providerId="ADAL" clId="{F6089237-D939-43FE-8640-BF658D5820A2}" dt="2024-04-20T16:59:11.193" v="18" actId="962"/>
          <ac:graphicFrameMkLst>
            <pc:docMk/>
            <pc:sldMk cId="2935042916" sldId="312"/>
            <ac:graphicFrameMk id="3" creationId="{3C3877D7-E875-F80E-0AD2-A1477BC1066C}"/>
          </ac:graphicFrameMkLst>
        </pc:graphicFrameChg>
      </pc:sldChg>
      <pc:sldChg chg="modSp mod">
        <pc:chgData name="Elizabeth Sommerville" userId="0839e972-48e3-45d3-bb5c-305eeae85771" providerId="ADAL" clId="{F6089237-D939-43FE-8640-BF658D5820A2}" dt="2024-04-28T19:13:20.871" v="1930" actId="13244"/>
        <pc:sldMkLst>
          <pc:docMk/>
          <pc:sldMk cId="1402888315" sldId="313"/>
        </pc:sldMkLst>
        <pc:spChg chg="mod">
          <ac:chgData name="Elizabeth Sommerville" userId="0839e972-48e3-45d3-bb5c-305eeae85771" providerId="ADAL" clId="{F6089237-D939-43FE-8640-BF658D5820A2}" dt="2024-04-24T15:51:57.443" v="322" actId="962"/>
          <ac:spMkLst>
            <pc:docMk/>
            <pc:sldMk cId="1402888315" sldId="313"/>
            <ac:spMk id="4" creationId="{1A097F99-73F9-1B0B-E867-40FDBE7E0F7C}"/>
          </ac:spMkLst>
        </pc:spChg>
        <pc:spChg chg="mod">
          <ac:chgData name="Elizabeth Sommerville" userId="0839e972-48e3-45d3-bb5c-305eeae85771" providerId="ADAL" clId="{F6089237-D939-43FE-8640-BF658D5820A2}" dt="2024-04-24T15:51:58.552" v="326" actId="962"/>
          <ac:spMkLst>
            <pc:docMk/>
            <pc:sldMk cId="1402888315" sldId="313"/>
            <ac:spMk id="5" creationId="{D6AC48CD-9B6E-15C1-8C93-BC3E8954B52A}"/>
          </ac:spMkLst>
        </pc:spChg>
        <pc:picChg chg="mod ord">
          <ac:chgData name="Elizabeth Sommerville" userId="0839e972-48e3-45d3-bb5c-305eeae85771" providerId="ADAL" clId="{F6089237-D939-43FE-8640-BF658D5820A2}" dt="2024-04-28T19:13:20.871" v="1930" actId="13244"/>
          <ac:picMkLst>
            <pc:docMk/>
            <pc:sldMk cId="1402888315" sldId="313"/>
            <ac:picMk id="3" creationId="{6981C3F1-FB85-C6A1-8780-D0932C7FFA60}"/>
          </ac:picMkLst>
        </pc:picChg>
      </pc:sldChg>
      <pc:sldChg chg="modSp del">
        <pc:chgData name="Elizabeth Sommerville" userId="0839e972-48e3-45d3-bb5c-305eeae85771" providerId="ADAL" clId="{F6089237-D939-43FE-8640-BF658D5820A2}" dt="2024-04-28T19:19:42.194" v="1936" actId="47"/>
        <pc:sldMkLst>
          <pc:docMk/>
          <pc:sldMk cId="2601510104" sldId="314"/>
        </pc:sldMkLst>
        <pc:spChg chg="mod">
          <ac:chgData name="Elizabeth Sommerville" userId="0839e972-48e3-45d3-bb5c-305eeae85771" providerId="ADAL" clId="{F6089237-D939-43FE-8640-BF658D5820A2}" dt="2024-04-28T19:13:59.022" v="1934" actId="13244"/>
          <ac:spMkLst>
            <pc:docMk/>
            <pc:sldMk cId="2601510104" sldId="314"/>
            <ac:spMk id="8" creationId="{7B6F7AAC-D979-0F97-DE69-E434769C0A69}"/>
          </ac:spMkLst>
        </pc:spChg>
      </pc:sldChg>
      <pc:sldChg chg="modSp add mod">
        <pc:chgData name="Elizabeth Sommerville" userId="0839e972-48e3-45d3-bb5c-305eeae85771" providerId="ADAL" clId="{F6089237-D939-43FE-8640-BF658D5820A2}" dt="2024-04-28T19:19:48.892" v="1939" actId="20577"/>
        <pc:sldMkLst>
          <pc:docMk/>
          <pc:sldMk cId="510554335" sldId="783"/>
        </pc:sldMkLst>
        <pc:spChg chg="mod">
          <ac:chgData name="Elizabeth Sommerville" userId="0839e972-48e3-45d3-bb5c-305eeae85771" providerId="ADAL" clId="{F6089237-D939-43FE-8640-BF658D5820A2}" dt="2024-04-28T19:19:48.892" v="1939" actId="20577"/>
          <ac:spMkLst>
            <pc:docMk/>
            <pc:sldMk cId="510554335" sldId="783"/>
            <ac:spMk id="7" creationId="{95D006B3-AE36-210B-C036-59A5A37D37BC}"/>
          </ac:spMkLst>
        </pc:spChg>
      </pc:sldChg>
    </pc:docChg>
  </pc:docChgLst>
  <pc:docChgLst>
    <pc:chgData name="Liz Sommerville" userId="S::elizabeth.sommerville@educationscotland.gov.scot::2f7e0dbb-a0ac-4dfe-a131-6a892135118a" providerId="AD" clId="Web-{931A10C0-FB85-E4FE-59C6-0A5C865F0A23}"/>
    <pc:docChg chg="modSld">
      <pc:chgData name="Liz Sommerville" userId="S::elizabeth.sommerville@educationscotland.gov.scot::2f7e0dbb-a0ac-4dfe-a131-6a892135118a" providerId="AD" clId="Web-{931A10C0-FB85-E4FE-59C6-0A5C865F0A23}" dt="2024-04-19T09:10:53.793" v="12"/>
      <pc:docMkLst>
        <pc:docMk/>
      </pc:docMkLst>
      <pc:sldChg chg="modSp">
        <pc:chgData name="Liz Sommerville" userId="S::elizabeth.sommerville@educationscotland.gov.scot::2f7e0dbb-a0ac-4dfe-a131-6a892135118a" providerId="AD" clId="Web-{931A10C0-FB85-E4FE-59C6-0A5C865F0A23}" dt="2024-04-19T09:10:53.793" v="12"/>
        <pc:sldMkLst>
          <pc:docMk/>
          <pc:sldMk cId="4264579127" sldId="256"/>
        </pc:sldMkLst>
        <pc:spChg chg="mod modVis">
          <ac:chgData name="Liz Sommerville" userId="S::elizabeth.sommerville@educationscotland.gov.scot::2f7e0dbb-a0ac-4dfe-a131-6a892135118a" providerId="AD" clId="Web-{931A10C0-FB85-E4FE-59C6-0A5C865F0A23}" dt="2024-04-19T09:10:46.011" v="10"/>
          <ac:spMkLst>
            <pc:docMk/>
            <pc:sldMk cId="4264579127" sldId="256"/>
            <ac:spMk id="5" creationId="{B82B44F7-CB03-C599-3FF4-8ABE9D9D5BA6}"/>
          </ac:spMkLst>
        </pc:spChg>
        <pc:spChg chg="mod modVis">
          <ac:chgData name="Liz Sommerville" userId="S::elizabeth.sommerville@educationscotland.gov.scot::2f7e0dbb-a0ac-4dfe-a131-6a892135118a" providerId="AD" clId="Web-{931A10C0-FB85-E4FE-59C6-0A5C865F0A23}" dt="2024-04-19T09:10:36.745" v="6"/>
          <ac:spMkLst>
            <pc:docMk/>
            <pc:sldMk cId="4264579127" sldId="256"/>
            <ac:spMk id="6" creationId="{2F52A493-943A-5ED7-49EE-CD39A5F9BE5E}"/>
          </ac:spMkLst>
        </pc:spChg>
        <pc:picChg chg="mod modVis">
          <ac:chgData name="Liz Sommerville" userId="S::elizabeth.sommerville@educationscotland.gov.scot::2f7e0dbb-a0ac-4dfe-a131-6a892135118a" providerId="AD" clId="Web-{931A10C0-FB85-E4FE-59C6-0A5C865F0A23}" dt="2024-04-19T09:10:46.042" v="11"/>
          <ac:picMkLst>
            <pc:docMk/>
            <pc:sldMk cId="4264579127" sldId="256"/>
            <ac:picMk id="4" creationId="{1C3635F7-1ED2-C3A0-6CD9-D5EDD8FD16DC}"/>
          </ac:picMkLst>
        </pc:picChg>
        <pc:picChg chg="mod ord modVis">
          <ac:chgData name="Liz Sommerville" userId="S::elizabeth.sommerville@educationscotland.gov.scot::2f7e0dbb-a0ac-4dfe-a131-6a892135118a" providerId="AD" clId="Web-{931A10C0-FB85-E4FE-59C6-0A5C865F0A23}" dt="2024-04-19T09:10:53.793" v="12"/>
          <ac:picMkLst>
            <pc:docMk/>
            <pc:sldMk cId="4264579127" sldId="256"/>
            <ac:picMk id="7" creationId="{B135B038-C436-0831-B21F-1EC61F3E4E24}"/>
          </ac:picMkLst>
        </pc:picChg>
      </pc:sldChg>
    </pc:docChg>
  </pc:docChgLst>
  <pc:docChgLst>
    <pc:chgData name="Elizabeth Sommerville" userId="S::esesommerville@glow.gov.uk::0839e972-48e3-45d3-bb5c-305eeae85771" providerId="AD" clId="Web-{5E4B0DE4-8667-4C2C-80C6-6C4664887EAD}"/>
    <pc:docChg chg="modSld">
      <pc:chgData name="Elizabeth Sommerville" userId="S::esesommerville@glow.gov.uk::0839e972-48e3-45d3-bb5c-305eeae85771" providerId="AD" clId="Web-{5E4B0DE4-8667-4C2C-80C6-6C4664887EAD}" dt="2024-04-24T12:50:45.541" v="31"/>
      <pc:docMkLst>
        <pc:docMk/>
      </pc:docMkLst>
      <pc:sldChg chg="modSp">
        <pc:chgData name="Elizabeth Sommerville" userId="S::esesommerville@glow.gov.uk::0839e972-48e3-45d3-bb5c-305eeae85771" providerId="AD" clId="Web-{5E4B0DE4-8667-4C2C-80C6-6C4664887EAD}" dt="2024-04-24T11:51:27.322" v="4"/>
        <pc:sldMkLst>
          <pc:docMk/>
          <pc:sldMk cId="4264579127" sldId="256"/>
        </pc:sldMkLst>
        <pc:spChg chg="mod">
          <ac:chgData name="Elizabeth Sommerville" userId="S::esesommerville@glow.gov.uk::0839e972-48e3-45d3-bb5c-305eeae85771" providerId="AD" clId="Web-{5E4B0DE4-8667-4C2C-80C6-6C4664887EAD}" dt="2024-04-24T11:50:53.991" v="2" actId="20577"/>
          <ac:spMkLst>
            <pc:docMk/>
            <pc:sldMk cId="4264579127" sldId="256"/>
            <ac:spMk id="5" creationId="{B82B44F7-CB03-C599-3FF4-8ABE9D9D5BA6}"/>
          </ac:spMkLst>
        </pc:spChg>
        <pc:picChg chg="mod">
          <ac:chgData name="Elizabeth Sommerville" userId="S::esesommerville@glow.gov.uk::0839e972-48e3-45d3-bb5c-305eeae85771" providerId="AD" clId="Web-{5E4B0DE4-8667-4C2C-80C6-6C4664887EAD}" dt="2024-04-24T11:51:27.322" v="4"/>
          <ac:picMkLst>
            <pc:docMk/>
            <pc:sldMk cId="4264579127" sldId="256"/>
            <ac:picMk id="7" creationId="{B135B038-C436-0831-B21F-1EC61F3E4E24}"/>
          </ac:picMkLst>
        </pc:picChg>
      </pc:sldChg>
      <pc:sldChg chg="modSp">
        <pc:chgData name="Elizabeth Sommerville" userId="S::esesommerville@glow.gov.uk::0839e972-48e3-45d3-bb5c-305eeae85771" providerId="AD" clId="Web-{5E4B0DE4-8667-4C2C-80C6-6C4664887EAD}" dt="2024-04-24T12:49:24.679" v="17"/>
        <pc:sldMkLst>
          <pc:docMk/>
          <pc:sldMk cId="392297423" sldId="257"/>
        </pc:sldMkLst>
        <pc:spChg chg="mod modVis">
          <ac:chgData name="Elizabeth Sommerville" userId="S::esesommerville@glow.gov.uk::0839e972-48e3-45d3-bb5c-305eeae85771" providerId="AD" clId="Web-{5E4B0DE4-8667-4C2C-80C6-6C4664887EAD}" dt="2024-04-24T12:49:24.679" v="17"/>
          <ac:spMkLst>
            <pc:docMk/>
            <pc:sldMk cId="392297423" sldId="257"/>
            <ac:spMk id="7" creationId="{A998B9D9-2ECD-79E3-4875-F6871C4EBB11}"/>
          </ac:spMkLst>
        </pc:spChg>
      </pc:sldChg>
      <pc:sldChg chg="modSp">
        <pc:chgData name="Elizabeth Sommerville" userId="S::esesommerville@glow.gov.uk::0839e972-48e3-45d3-bb5c-305eeae85771" providerId="AD" clId="Web-{5E4B0DE4-8667-4C2C-80C6-6C4664887EAD}" dt="2024-04-24T11:59:37.858" v="15"/>
        <pc:sldMkLst>
          <pc:docMk/>
          <pc:sldMk cId="4280439262" sldId="260"/>
        </pc:sldMkLst>
        <pc:spChg chg="ord">
          <ac:chgData name="Elizabeth Sommerville" userId="S::esesommerville@glow.gov.uk::0839e972-48e3-45d3-bb5c-305eeae85771" providerId="AD" clId="Web-{5E4B0DE4-8667-4C2C-80C6-6C4664887EAD}" dt="2024-04-24T11:51:45.182" v="5"/>
          <ac:spMkLst>
            <pc:docMk/>
            <pc:sldMk cId="4280439262" sldId="260"/>
            <ac:spMk id="4" creationId="{0CA04433-D0EA-B95E-2289-F04AAFD919EB}"/>
          </ac:spMkLst>
        </pc:spChg>
        <pc:picChg chg="mod">
          <ac:chgData name="Elizabeth Sommerville" userId="S::esesommerville@glow.gov.uk::0839e972-48e3-45d3-bb5c-305eeae85771" providerId="AD" clId="Web-{5E4B0DE4-8667-4C2C-80C6-6C4664887EAD}" dt="2024-04-24T11:59:37.858" v="15"/>
          <ac:picMkLst>
            <pc:docMk/>
            <pc:sldMk cId="4280439262" sldId="260"/>
            <ac:picMk id="5" creationId="{90592FC4-BF7B-1A57-9DBE-B4C024DD2251}"/>
          </ac:picMkLst>
        </pc:picChg>
        <pc:picChg chg="mod ord">
          <ac:chgData name="Elizabeth Sommerville" userId="S::esesommerville@glow.gov.uk::0839e972-48e3-45d3-bb5c-305eeae85771" providerId="AD" clId="Web-{5E4B0DE4-8667-4C2C-80C6-6C4664887EAD}" dt="2024-04-24T11:59:14.294" v="8"/>
          <ac:picMkLst>
            <pc:docMk/>
            <pc:sldMk cId="4280439262" sldId="260"/>
            <ac:picMk id="7" creationId="{467B5E45-E8E8-DDAA-BCF9-1C8CE09E46C1}"/>
          </ac:picMkLst>
        </pc:picChg>
      </pc:sldChg>
      <pc:sldChg chg="modSp">
        <pc:chgData name="Elizabeth Sommerville" userId="S::esesommerville@glow.gov.uk::0839e972-48e3-45d3-bb5c-305eeae85771" providerId="AD" clId="Web-{5E4B0DE4-8667-4C2C-80C6-6C4664887EAD}" dt="2024-04-24T12:49:59.742" v="21"/>
        <pc:sldMkLst>
          <pc:docMk/>
          <pc:sldMk cId="2466950320" sldId="266"/>
        </pc:sldMkLst>
        <pc:spChg chg="ord">
          <ac:chgData name="Elizabeth Sommerville" userId="S::esesommerville@glow.gov.uk::0839e972-48e3-45d3-bb5c-305eeae85771" providerId="AD" clId="Web-{5E4B0DE4-8667-4C2C-80C6-6C4664887EAD}" dt="2024-04-24T12:49:43.773" v="18"/>
          <ac:spMkLst>
            <pc:docMk/>
            <pc:sldMk cId="2466950320" sldId="266"/>
            <ac:spMk id="4" creationId="{1A097F99-73F9-1B0B-E867-40FDBE7E0F7C}"/>
          </ac:spMkLst>
        </pc:spChg>
        <pc:picChg chg="mod">
          <ac:chgData name="Elizabeth Sommerville" userId="S::esesommerville@glow.gov.uk::0839e972-48e3-45d3-bb5c-305eeae85771" providerId="AD" clId="Web-{5E4B0DE4-8667-4C2C-80C6-6C4664887EAD}" dt="2024-04-24T12:49:59.742" v="21"/>
          <ac:picMkLst>
            <pc:docMk/>
            <pc:sldMk cId="2466950320" sldId="266"/>
            <ac:picMk id="3" creationId="{6981C3F1-FB85-C6A1-8780-D0932C7FFA60}"/>
          </ac:picMkLst>
        </pc:picChg>
      </pc:sldChg>
      <pc:sldChg chg="modSp">
        <pc:chgData name="Elizabeth Sommerville" userId="S::esesommerville@glow.gov.uk::0839e972-48e3-45d3-bb5c-305eeae85771" providerId="AD" clId="Web-{5E4B0DE4-8667-4C2C-80C6-6C4664887EAD}" dt="2024-04-24T12:50:45.541" v="31"/>
        <pc:sldMkLst>
          <pc:docMk/>
          <pc:sldMk cId="580502140" sldId="269"/>
        </pc:sldMkLst>
        <pc:picChg chg="mod">
          <ac:chgData name="Elizabeth Sommerville" userId="S::esesommerville@glow.gov.uk::0839e972-48e3-45d3-bb5c-305eeae85771" providerId="AD" clId="Web-{5E4B0DE4-8667-4C2C-80C6-6C4664887EAD}" dt="2024-04-24T12:50:45.541" v="31"/>
          <ac:picMkLst>
            <pc:docMk/>
            <pc:sldMk cId="580502140" sldId="269"/>
            <ac:picMk id="8" creationId="{7FABE991-F917-D16D-7229-3C527467650F}"/>
          </ac:picMkLst>
        </pc:picChg>
      </pc:sldChg>
      <pc:sldChg chg="modSp">
        <pc:chgData name="Elizabeth Sommerville" userId="S::esesommerville@glow.gov.uk::0839e972-48e3-45d3-bb5c-305eeae85771" providerId="AD" clId="Web-{5E4B0DE4-8667-4C2C-80C6-6C4664887EAD}" dt="2024-04-24T12:50:38.212" v="30"/>
        <pc:sldMkLst>
          <pc:docMk/>
          <pc:sldMk cId="2935042916" sldId="312"/>
        </pc:sldMkLst>
        <pc:graphicFrameChg chg="mod ord">
          <ac:chgData name="Elizabeth Sommerville" userId="S::esesommerville@glow.gov.uk::0839e972-48e3-45d3-bb5c-305eeae85771" providerId="AD" clId="Web-{5E4B0DE4-8667-4C2C-80C6-6C4664887EAD}" dt="2024-04-24T12:50:38.212" v="30"/>
          <ac:graphicFrameMkLst>
            <pc:docMk/>
            <pc:sldMk cId="2935042916" sldId="312"/>
            <ac:graphicFrameMk id="3" creationId="{3C3877D7-E875-F80E-0AD2-A1477BC1066C}"/>
          </ac:graphicFrameMkLst>
        </pc:graphicFrameChg>
      </pc:sldChg>
    </pc:docChg>
  </pc:docChgLst>
  <pc:docChgLst>
    <pc:chgData name="Elizabeth Sommerville" userId="S::esesommerville@glow.gov.uk::0839e972-48e3-45d3-bb5c-305eeae85771" providerId="AD" clId="Web-{57239B0B-E70B-4DC1-917D-65ECB57A9B70}"/>
    <pc:docChg chg="delSld modSection">
      <pc:chgData name="Elizabeth Sommerville" userId="S::esesommerville@glow.gov.uk::0839e972-48e3-45d3-bb5c-305eeae85771" providerId="AD" clId="Web-{57239B0B-E70B-4DC1-917D-65ECB57A9B70}" dt="2024-04-30T19:51:07.427" v="0"/>
      <pc:docMkLst>
        <pc:docMk/>
      </pc:docMkLst>
      <pc:sldChg chg="del">
        <pc:chgData name="Elizabeth Sommerville" userId="S::esesommerville@glow.gov.uk::0839e972-48e3-45d3-bb5c-305eeae85771" providerId="AD" clId="Web-{57239B0B-E70B-4DC1-917D-65ECB57A9B70}" dt="2024-04-30T19:51:07.427" v="0"/>
        <pc:sldMkLst>
          <pc:docMk/>
          <pc:sldMk cId="510554335" sldId="783"/>
        </pc:sldMkLst>
      </pc:sldChg>
    </pc:docChg>
  </pc:docChgLst>
  <pc:docChgLst>
    <pc:chgData name="Michael Halbert" userId="S::michael.halbert@educationscotland.gov.scot::df777a5f-0442-48e1-9aae-d2a96e273939" providerId="AD" clId="Web-{D0B3824D-9E81-3695-D45F-2F2224D2B7D1}"/>
    <pc:docChg chg="modSld">
      <pc:chgData name="Michael Halbert" userId="S::michael.halbert@educationscotland.gov.scot::df777a5f-0442-48e1-9aae-d2a96e273939" providerId="AD" clId="Web-{D0B3824D-9E81-3695-D45F-2F2224D2B7D1}" dt="2024-04-09T09:42:00.528" v="0" actId="1076"/>
      <pc:docMkLst>
        <pc:docMk/>
      </pc:docMkLst>
      <pc:sldChg chg="modSp">
        <pc:chgData name="Michael Halbert" userId="S::michael.halbert@educationscotland.gov.scot::df777a5f-0442-48e1-9aae-d2a96e273939" providerId="AD" clId="Web-{D0B3824D-9E81-3695-D45F-2F2224D2B7D1}" dt="2024-04-09T09:42:00.528" v="0" actId="1076"/>
        <pc:sldMkLst>
          <pc:docMk/>
          <pc:sldMk cId="2696691350" sldId="311"/>
        </pc:sldMkLst>
        <pc:picChg chg="mod">
          <ac:chgData name="Michael Halbert" userId="S::michael.halbert@educationscotland.gov.scot::df777a5f-0442-48e1-9aae-d2a96e273939" providerId="AD" clId="Web-{D0B3824D-9E81-3695-D45F-2F2224D2B7D1}" dt="2024-04-09T09:42:00.528" v="0" actId="1076"/>
          <ac:picMkLst>
            <pc:docMk/>
            <pc:sldMk cId="2696691350" sldId="311"/>
            <ac:picMk id="17" creationId="{EA83D6BB-B967-C10F-BA9F-40AD54824BD1}"/>
          </ac:picMkLst>
        </pc:picChg>
      </pc:sldChg>
    </pc:docChg>
  </pc:docChgLst>
  <pc:docChgLst>
    <pc:chgData name="Liz Sommerville" userId="S::elizabeth.sommerville@educationscotland.gov.scot::2f7e0dbb-a0ac-4dfe-a131-6a892135118a" providerId="AD" clId="Web-{721BC51C-EA1A-534B-3B54-ED1D481B7B60}"/>
    <pc:docChg chg="">
      <pc:chgData name="Liz Sommerville" userId="S::elizabeth.sommerville@educationscotland.gov.scot::2f7e0dbb-a0ac-4dfe-a131-6a892135118a" providerId="AD" clId="Web-{721BC51C-EA1A-534B-3B54-ED1D481B7B60}" dt="2024-04-20T14:06:50.850" v="3"/>
      <pc:docMkLst>
        <pc:docMk/>
      </pc:docMkLst>
      <pc:sldChg chg="delCm">
        <pc:chgData name="Liz Sommerville" userId="S::elizabeth.sommerville@educationscotland.gov.scot::2f7e0dbb-a0ac-4dfe-a131-6a892135118a" providerId="AD" clId="Web-{721BC51C-EA1A-534B-3B54-ED1D481B7B60}" dt="2024-04-20T14:05:55.770" v="0"/>
        <pc:sldMkLst>
          <pc:docMk/>
          <pc:sldMk cId="4264579127" sldId="256"/>
        </pc:sldMkLst>
        <pc:extLst>
          <p:ext xmlns:p="http://schemas.openxmlformats.org/presentationml/2006/main" uri="{D6D511B9-2390-475A-947B-AFAB55BFBCF1}">
            <pc226:cmChg xmlns:pc226="http://schemas.microsoft.com/office/powerpoint/2022/06/main/command" chg="del">
              <pc226:chgData name="Liz Sommerville" userId="S::elizabeth.sommerville@educationscotland.gov.scot::2f7e0dbb-a0ac-4dfe-a131-6a892135118a" providerId="AD" clId="Web-{721BC51C-EA1A-534B-3B54-ED1D481B7B60}" dt="2024-04-20T14:05:55.770" v="0"/>
              <pc2:cmMkLst xmlns:pc2="http://schemas.microsoft.com/office/powerpoint/2019/9/main/command">
                <pc:docMk/>
                <pc:sldMk cId="4264579127" sldId="256"/>
                <pc2:cmMk id="{4F683653-2170-4129-A7D6-F42612FEE792}"/>
              </pc2:cmMkLst>
            </pc226:cmChg>
          </p:ext>
        </pc:extLst>
      </pc:sldChg>
      <pc:sldChg chg="delCm">
        <pc:chgData name="Liz Sommerville" userId="S::elizabeth.sommerville@educationscotland.gov.scot::2f7e0dbb-a0ac-4dfe-a131-6a892135118a" providerId="AD" clId="Web-{721BC51C-EA1A-534B-3B54-ED1D481B7B60}" dt="2024-04-20T14:06:50.850" v="3"/>
        <pc:sldMkLst>
          <pc:docMk/>
          <pc:sldMk cId="580502140" sldId="269"/>
        </pc:sldMkLst>
        <pc:extLst>
          <p:ext xmlns:p="http://schemas.openxmlformats.org/presentationml/2006/main" uri="{D6D511B9-2390-475A-947B-AFAB55BFBCF1}">
            <pc226:cmChg xmlns:pc226="http://schemas.microsoft.com/office/powerpoint/2022/06/main/command" chg="del">
              <pc226:chgData name="Liz Sommerville" userId="S::elizabeth.sommerville@educationscotland.gov.scot::2f7e0dbb-a0ac-4dfe-a131-6a892135118a" providerId="AD" clId="Web-{721BC51C-EA1A-534B-3B54-ED1D481B7B60}" dt="2024-04-20T14:06:46.740" v="2"/>
              <pc2:cmMkLst xmlns:pc2="http://schemas.microsoft.com/office/powerpoint/2019/9/main/command">
                <pc:docMk/>
                <pc:sldMk cId="580502140" sldId="269"/>
                <pc2:cmMk id="{8FC4B015-8EAA-46C1-B0D1-88BED44B4E33}"/>
              </pc2:cmMkLst>
            </pc226:cmChg>
            <pc226:cmChg xmlns:pc226="http://schemas.microsoft.com/office/powerpoint/2022/06/main/command" chg="del">
              <pc226:chgData name="Liz Sommerville" userId="S::elizabeth.sommerville@educationscotland.gov.scot::2f7e0dbb-a0ac-4dfe-a131-6a892135118a" providerId="AD" clId="Web-{721BC51C-EA1A-534B-3B54-ED1D481B7B60}" dt="2024-04-20T14:06:38.006" v="1"/>
              <pc2:cmMkLst xmlns:pc2="http://schemas.microsoft.com/office/powerpoint/2019/9/main/command">
                <pc:docMk/>
                <pc:sldMk cId="580502140" sldId="269"/>
                <pc2:cmMk id="{60451F7C-B502-4C34-8ED9-DF5CCC57C7F2}"/>
              </pc2:cmMkLst>
            </pc226:cmChg>
            <pc226:cmChg xmlns:pc226="http://schemas.microsoft.com/office/powerpoint/2022/06/main/command" chg="del">
              <pc226:chgData name="Liz Sommerville" userId="S::elizabeth.sommerville@educationscotland.gov.scot::2f7e0dbb-a0ac-4dfe-a131-6a892135118a" providerId="AD" clId="Web-{721BC51C-EA1A-534B-3B54-ED1D481B7B60}" dt="2024-04-20T14:06:50.850" v="3"/>
              <pc2:cmMkLst xmlns:pc2="http://schemas.microsoft.com/office/powerpoint/2019/9/main/command">
                <pc:docMk/>
                <pc:sldMk cId="580502140" sldId="269"/>
                <pc2:cmMk id="{2332A9DF-4BF1-47EE-90F6-A7086FCE5008}"/>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7EC84E7A-E1F8-4017-B438-BDBE9C8369D7}">
      <dgm:prSet phldrT="[Text]"/>
      <dgm:spPr/>
      <dgm:t>
        <a:bodyPr/>
        <a:lstStyle/>
        <a:p>
          <a:r>
            <a:rPr lang="en-GB"/>
            <a:t>Data definitions and the importance of using data for improvement</a:t>
          </a:r>
        </a:p>
      </dgm:t>
      <dgm:extLst>
        <a:ext uri="{E40237B7-FDA0-4F09-8148-C483321AD2D9}">
          <dgm14:cNvPr xmlns:dgm14="http://schemas.microsoft.com/office/drawing/2010/diagram" id="0" name="" descr="This is a smart art diagram containing the content coverage of the workshop. The writing says. &#10;Data definitions and the importance of using data&#10;National guidance and research&#10;The purpose of using data&#10;Data and equity&#10;Big and small data&#10;Data bias&#10;Group Activity"/>
        </a:ext>
      </dgm:extLst>
    </dgm:pt>
    <dgm:pt modelId="{4F4F100E-B362-45A9-B198-0551F395E8A8}" type="parTrans" cxnId="{F7B885BD-F9B5-4556-8DC9-F8CAEE2F75EC}">
      <dgm:prSet/>
      <dgm:spPr/>
      <dgm:t>
        <a:bodyPr/>
        <a:lstStyle/>
        <a:p>
          <a:endParaRPr lang="en-GB"/>
        </a:p>
      </dgm:t>
    </dgm:pt>
    <dgm:pt modelId="{1833780B-66F2-45D4-A5AD-974E05021479}" type="sibTrans" cxnId="{F7B885BD-F9B5-4556-8DC9-F8CAEE2F75EC}">
      <dgm:prSet/>
      <dgm:spPr/>
      <dgm:t>
        <a:bodyPr/>
        <a:lstStyle/>
        <a:p>
          <a:endParaRPr lang="en-GB"/>
        </a:p>
      </dgm:t>
    </dgm:pt>
    <dgm:pt modelId="{1A870F8E-1D1E-4281-BB5B-BA67A0D2C3CD}">
      <dgm:prSet phldrT="[Text]"/>
      <dgm:spPr/>
      <dgm:t>
        <a:bodyPr/>
        <a:lstStyle/>
        <a:p>
          <a:r>
            <a:rPr lang="en-GB"/>
            <a:t>National guidance and research</a:t>
          </a:r>
        </a:p>
      </dgm:t>
      <dgm:extLst>
        <a:ext uri="{E40237B7-FDA0-4F09-8148-C483321AD2D9}">
          <dgm14:cNvPr xmlns:dgm14="http://schemas.microsoft.com/office/drawing/2010/diagram" id="0" name="" descr="This is a smart art diagram containing the content coverage of the workshop. The writing says. &#10;Data definitions and the importance of using data&#10;National guidance and research&#10;The purpose of using data&#10;Data and equity&#10;Big and small data&#10;Data bias&#10;Group Activity"/>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a:t>The purpose of using data </a:t>
          </a:r>
        </a:p>
      </dgm:t>
      <dgm:extLst>
        <a:ext uri="{E40237B7-FDA0-4F09-8148-C483321AD2D9}">
          <dgm14:cNvPr xmlns:dgm14="http://schemas.microsoft.com/office/drawing/2010/diagram" id="0" name="" descr="This is a smart art diagram containing the content coverage of the workshop. The writing says. &#10;Data definitions and the importance of using data&#10;National guidance and research&#10;The purpose of using data&#10;Data and equity&#10;Big and small data&#10;Data bias&#10;Group Activity" title="Content"/>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2CDA3D51-41DC-4E39-A368-51E2E7A93007}">
      <dgm:prSet/>
      <dgm:spPr/>
      <dgm:t>
        <a:bodyPr/>
        <a:lstStyle/>
        <a:p>
          <a:r>
            <a:rPr lang="en-GB"/>
            <a:t>Data and equity</a:t>
          </a:r>
        </a:p>
      </dgm:t>
      <dgm:extLst>
        <a:ext uri="{E40237B7-FDA0-4F09-8148-C483321AD2D9}">
          <dgm14:cNvPr xmlns:dgm14="http://schemas.microsoft.com/office/drawing/2010/diagram" id="0" name="" descr="This is a smart art diagram containing the content coverage of the workshop. The writing says. &#10;Data definitions and the importance of using data&#10;National guidance and research&#10;The purpose of using data&#10;Data and equity&#10;Big and small data&#10;Data bias&#10;Group Activity"/>
        </a:ext>
      </dgm:extLst>
    </dgm:pt>
    <dgm:pt modelId="{A2712563-4748-44B6-B9DE-5D2F5E64FA9A}" type="parTrans" cxnId="{A052FA6B-6953-4369-B3A2-575B70553420}">
      <dgm:prSet/>
      <dgm:spPr/>
      <dgm:t>
        <a:bodyPr/>
        <a:lstStyle/>
        <a:p>
          <a:endParaRPr lang="en-GB"/>
        </a:p>
      </dgm:t>
    </dgm:pt>
    <dgm:pt modelId="{26EC91DC-426A-49BF-B7A0-D1CF3457852F}" type="sibTrans" cxnId="{A052FA6B-6953-4369-B3A2-575B70553420}">
      <dgm:prSet/>
      <dgm:spPr/>
      <dgm:t>
        <a:bodyPr/>
        <a:lstStyle/>
        <a:p>
          <a:endParaRPr lang="en-GB"/>
        </a:p>
      </dgm:t>
    </dgm:pt>
    <dgm:pt modelId="{7B0AD926-90C7-41E4-A566-09DE22CEC021}">
      <dgm:prSet/>
      <dgm:spPr/>
      <dgm:t>
        <a:bodyPr/>
        <a:lstStyle/>
        <a:p>
          <a:r>
            <a:rPr lang="en-GB"/>
            <a:t>Big and small data</a:t>
          </a:r>
        </a:p>
      </dgm:t>
      <dgm:extLst>
        <a:ext uri="{E40237B7-FDA0-4F09-8148-C483321AD2D9}">
          <dgm14:cNvPr xmlns:dgm14="http://schemas.microsoft.com/office/drawing/2010/diagram" id="0" name="" descr="This is a smart art diagram containing the content coverage of the workshop. The writing says. &#10;Data definitions and the importance of using data&#10;National guidance and research&#10;The purpose of using data&#10;Data and equity&#10;Big and small data&#10;Data bias&#10;Group Activity"/>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77EDBD20-ED17-47BC-9103-8B20A21845AD}">
      <dgm:prSet/>
      <dgm:spPr/>
      <dgm:t>
        <a:bodyPr/>
        <a:lstStyle/>
        <a:p>
          <a:r>
            <a:rPr lang="en-GB"/>
            <a:t>Data bias</a:t>
          </a:r>
        </a:p>
      </dgm:t>
      <dgm:extLst>
        <a:ext uri="{E40237B7-FDA0-4F09-8148-C483321AD2D9}">
          <dgm14:cNvPr xmlns:dgm14="http://schemas.microsoft.com/office/drawing/2010/diagram" id="0" name="" descr="This is a smart art diagram containing the content coverage of the workshop. The writing says. &#10;Data definitions and the importance of using data&#10;National guidance and research&#10;The purpose of using data&#10;Data and equity&#10;Big and small data&#10;Data bias&#10;Group Activity"/>
        </a:ext>
      </dgm:extLst>
    </dgm:pt>
    <dgm:pt modelId="{91F5CA11-CFBB-4F36-A4A9-E57BEDB2283D}" type="parTrans" cxnId="{A8E09E19-17DF-451D-A7DB-4A880C165FA1}">
      <dgm:prSet/>
      <dgm:spPr/>
      <dgm:t>
        <a:bodyPr/>
        <a:lstStyle/>
        <a:p>
          <a:endParaRPr lang="en-GB"/>
        </a:p>
      </dgm:t>
    </dgm:pt>
    <dgm:pt modelId="{1B70BB6C-8B93-446A-B8BD-334D3817DA45}" type="sibTrans" cxnId="{A8E09E19-17DF-451D-A7DB-4A880C165FA1}">
      <dgm:prSet/>
      <dgm:spPr/>
      <dgm:t>
        <a:bodyPr/>
        <a:lstStyle/>
        <a:p>
          <a:endParaRPr lang="en-GB"/>
        </a:p>
      </dgm:t>
    </dgm:pt>
    <dgm:pt modelId="{6915B8AE-D623-4D2D-A03E-8F727C279356}">
      <dgm:prSet/>
      <dgm:spPr/>
      <dgm:t>
        <a:bodyPr/>
        <a:lstStyle/>
        <a:p>
          <a:r>
            <a:rPr lang="en-GB"/>
            <a:t>Group activity</a:t>
          </a:r>
        </a:p>
      </dgm:t>
      <dgm:extLst>
        <a:ext uri="{E40237B7-FDA0-4F09-8148-C483321AD2D9}">
          <dgm14:cNvPr xmlns:dgm14="http://schemas.microsoft.com/office/drawing/2010/diagram" id="0" name="" descr="This is a smart art diagram containing the content coverage of the workshop. The writing says. &#10;Data definitions and the importance of using data&#10;National guidance and research&#10;The purpose of using data&#10;Data and equity&#10;Big and small data&#10;Data bias&#10;Group Activity"/>
        </a:ext>
      </dgm:extLst>
    </dgm:pt>
    <dgm:pt modelId="{89A5FCDC-A1F3-426D-9781-28D719A510A1}" type="parTrans" cxnId="{8ABEAAD1-6514-47A6-9558-89E127A800BA}">
      <dgm:prSet/>
      <dgm:spPr/>
      <dgm:t>
        <a:bodyPr/>
        <a:lstStyle/>
        <a:p>
          <a:endParaRPr lang="en-GB"/>
        </a:p>
      </dgm:t>
    </dgm:pt>
    <dgm:pt modelId="{4737A28E-E17F-4EC0-81D7-30C65E259985}" type="sibTrans" cxnId="{8ABEAAD1-6514-47A6-9558-89E127A800BA}">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7"/>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7"/>
      <dgm:spPr/>
    </dgm:pt>
    <dgm:pt modelId="{24AABA6E-A49D-42DB-A542-876EF2DE7C65}" type="pres">
      <dgm:prSet presAssocID="{8B7B171F-EB8B-4CF6-A2D6-4B7B5ADE7A58}" presName="dstNode" presStyleLbl="node1" presStyleIdx="0" presStyleCnt="7"/>
      <dgm:spPr/>
    </dgm:pt>
    <dgm:pt modelId="{859B25B1-96C3-48D8-AC49-C364E323036B}" type="pres">
      <dgm:prSet presAssocID="{7EC84E7A-E1F8-4017-B438-BDBE9C8369D7}" presName="text_1" presStyleLbl="node1" presStyleIdx="0" presStyleCnt="7">
        <dgm:presLayoutVars>
          <dgm:bulletEnabled val="1"/>
        </dgm:presLayoutVars>
      </dgm:prSet>
      <dgm:spPr/>
    </dgm:pt>
    <dgm:pt modelId="{94620BF8-1164-4F5C-BBB1-81E41D281EB0}" type="pres">
      <dgm:prSet presAssocID="{7EC84E7A-E1F8-4017-B438-BDBE9C8369D7}" presName="accent_1" presStyleCnt="0"/>
      <dgm:spPr/>
    </dgm:pt>
    <dgm:pt modelId="{713BC07F-E10F-4865-8180-5CB7402C0935}" type="pres">
      <dgm:prSet presAssocID="{7EC84E7A-E1F8-4017-B438-BDBE9C8369D7}" presName="accentRepeatNode" presStyleLbl="solidFgAcc1" presStyleIdx="0" presStyleCnt="7"/>
      <dgm:spPr/>
    </dgm:pt>
    <dgm:pt modelId="{8BC8B5D2-3057-4968-B101-DA5FA9D91802}" type="pres">
      <dgm:prSet presAssocID="{1A870F8E-1D1E-4281-BB5B-BA67A0D2C3CD}" presName="text_2" presStyleLbl="node1" presStyleIdx="1" presStyleCnt="7">
        <dgm:presLayoutVars>
          <dgm:bulletEnabled val="1"/>
        </dgm:presLayoutVars>
      </dgm:prSet>
      <dgm:spPr/>
    </dgm:pt>
    <dgm:pt modelId="{CD990C8C-32E5-4A7B-AEE6-891D1B78A64E}" type="pres">
      <dgm:prSet presAssocID="{1A870F8E-1D1E-4281-BB5B-BA67A0D2C3CD}" presName="accent_2" presStyleCnt="0"/>
      <dgm:spPr/>
    </dgm:pt>
    <dgm:pt modelId="{84B16BD2-BC88-4E10-9E43-6D6BE4C2FED5}" type="pres">
      <dgm:prSet presAssocID="{1A870F8E-1D1E-4281-BB5B-BA67A0D2C3CD}" presName="accentRepeatNode" presStyleLbl="solidFgAcc1" presStyleIdx="1" presStyleCnt="7"/>
      <dgm:spPr/>
    </dgm:pt>
    <dgm:pt modelId="{3A2D5741-F1AC-4AFA-9BCE-995A30C9D094}" type="pres">
      <dgm:prSet presAssocID="{B790341B-5831-47C8-B1B9-DA1CD817B1BD}" presName="text_3" presStyleLbl="node1" presStyleIdx="2" presStyleCnt="7">
        <dgm:presLayoutVars>
          <dgm:bulletEnabled val="1"/>
        </dgm:presLayoutVars>
      </dgm:prSet>
      <dgm:spPr/>
    </dgm:pt>
    <dgm:pt modelId="{AFAE7855-8B1E-456E-B70C-286A549BE7E9}" type="pres">
      <dgm:prSet presAssocID="{B790341B-5831-47C8-B1B9-DA1CD817B1BD}" presName="accent_3" presStyleCnt="0"/>
      <dgm:spPr/>
    </dgm:pt>
    <dgm:pt modelId="{1354DD78-EAD9-4D08-9D4B-45C0F8ABE7DF}" type="pres">
      <dgm:prSet presAssocID="{B790341B-5831-47C8-B1B9-DA1CD817B1BD}" presName="accentRepeatNode" presStyleLbl="solidFgAcc1" presStyleIdx="2" presStyleCnt="7"/>
      <dgm:spPr/>
    </dgm:pt>
    <dgm:pt modelId="{65AE4B1E-2628-4716-B8F5-6F8A8F81FF90}" type="pres">
      <dgm:prSet presAssocID="{2CDA3D51-41DC-4E39-A368-51E2E7A93007}" presName="text_4" presStyleLbl="node1" presStyleIdx="3" presStyleCnt="7">
        <dgm:presLayoutVars>
          <dgm:bulletEnabled val="1"/>
        </dgm:presLayoutVars>
      </dgm:prSet>
      <dgm:spPr/>
    </dgm:pt>
    <dgm:pt modelId="{95BA9832-7D40-430B-9EAD-1021E652B413}" type="pres">
      <dgm:prSet presAssocID="{2CDA3D51-41DC-4E39-A368-51E2E7A93007}" presName="accent_4" presStyleCnt="0"/>
      <dgm:spPr/>
    </dgm:pt>
    <dgm:pt modelId="{4F962DEC-736F-4564-A610-8E8E3C85FDB9}" type="pres">
      <dgm:prSet presAssocID="{2CDA3D51-41DC-4E39-A368-51E2E7A93007}" presName="accentRepeatNode" presStyleLbl="solidFgAcc1" presStyleIdx="3" presStyleCnt="7"/>
      <dgm:spPr/>
    </dgm:pt>
    <dgm:pt modelId="{17D4F26D-9537-4C18-9972-4F9A63A7C9A1}" type="pres">
      <dgm:prSet presAssocID="{7B0AD926-90C7-41E4-A566-09DE22CEC021}" presName="text_5" presStyleLbl="node1" presStyleIdx="4" presStyleCnt="7">
        <dgm:presLayoutVars>
          <dgm:bulletEnabled val="1"/>
        </dgm:presLayoutVars>
      </dgm:prSet>
      <dgm:spPr/>
    </dgm:pt>
    <dgm:pt modelId="{4A00789F-0E67-4EF2-ABD0-D8FA22B089CD}" type="pres">
      <dgm:prSet presAssocID="{7B0AD926-90C7-41E4-A566-09DE22CEC021}" presName="accent_5" presStyleCnt="0"/>
      <dgm:spPr/>
    </dgm:pt>
    <dgm:pt modelId="{50719DB5-5558-44D0-AF6C-79E035AAA8E9}" type="pres">
      <dgm:prSet presAssocID="{7B0AD926-90C7-41E4-A566-09DE22CEC021}" presName="accentRepeatNode" presStyleLbl="solidFgAcc1" presStyleIdx="4" presStyleCnt="7"/>
      <dgm:spPr/>
    </dgm:pt>
    <dgm:pt modelId="{FE1B5C63-9D51-4669-8959-FE61DB5FA34D}" type="pres">
      <dgm:prSet presAssocID="{77EDBD20-ED17-47BC-9103-8B20A21845AD}" presName="text_6" presStyleLbl="node1" presStyleIdx="5" presStyleCnt="7">
        <dgm:presLayoutVars>
          <dgm:bulletEnabled val="1"/>
        </dgm:presLayoutVars>
      </dgm:prSet>
      <dgm:spPr/>
    </dgm:pt>
    <dgm:pt modelId="{647090A1-8A08-435C-BCAC-789C2DE69606}" type="pres">
      <dgm:prSet presAssocID="{77EDBD20-ED17-47BC-9103-8B20A21845AD}" presName="accent_6" presStyleCnt="0"/>
      <dgm:spPr/>
    </dgm:pt>
    <dgm:pt modelId="{53A47033-DFB9-4D49-881A-2B2B4002F6FF}" type="pres">
      <dgm:prSet presAssocID="{77EDBD20-ED17-47BC-9103-8B20A21845AD}" presName="accentRepeatNode" presStyleLbl="solidFgAcc1" presStyleIdx="5" presStyleCnt="7"/>
      <dgm:spPr/>
    </dgm:pt>
    <dgm:pt modelId="{03D53A71-4A21-4E89-A011-0C47A4AAA56E}" type="pres">
      <dgm:prSet presAssocID="{6915B8AE-D623-4D2D-A03E-8F727C279356}" presName="text_7" presStyleLbl="node1" presStyleIdx="6" presStyleCnt="7">
        <dgm:presLayoutVars>
          <dgm:bulletEnabled val="1"/>
        </dgm:presLayoutVars>
      </dgm:prSet>
      <dgm:spPr/>
    </dgm:pt>
    <dgm:pt modelId="{C06F63BB-52D8-4471-AFCE-2627B063649A}" type="pres">
      <dgm:prSet presAssocID="{6915B8AE-D623-4D2D-A03E-8F727C279356}" presName="accent_7" presStyleCnt="0"/>
      <dgm:spPr/>
    </dgm:pt>
    <dgm:pt modelId="{750E8D03-8662-4E4D-9370-78DA869F89FF}" type="pres">
      <dgm:prSet presAssocID="{6915B8AE-D623-4D2D-A03E-8F727C279356}" presName="accentRepeatNode" presStyleLbl="solidFgAcc1" presStyleIdx="6" presStyleCnt="7"/>
      <dgm:spPr/>
    </dgm:pt>
  </dgm:ptLst>
  <dgm:cxnLst>
    <dgm:cxn modelId="{A8E09E19-17DF-451D-A7DB-4A880C165FA1}" srcId="{8B7B171F-EB8B-4CF6-A2D6-4B7B5ADE7A58}" destId="{77EDBD20-ED17-47BC-9103-8B20A21845AD}" srcOrd="5" destOrd="0" parTransId="{91F5CA11-CFBB-4F36-A4A9-E57BEDB2283D}" sibTransId="{1B70BB6C-8B93-446A-B8BD-334D3817DA45}"/>
    <dgm:cxn modelId="{E32EAD1F-5887-4222-A288-AF854EDC8A33}" type="presOf" srcId="{8B7B171F-EB8B-4CF6-A2D6-4B7B5ADE7A58}" destId="{DA294D58-0376-408B-83CE-9DB747C5E6B8}" srcOrd="0" destOrd="0" presId="urn:microsoft.com/office/officeart/2008/layout/VerticalCurvedList"/>
    <dgm:cxn modelId="{0E09FD26-BB5D-46CB-8E0A-F25C661EB249}" srcId="{8B7B171F-EB8B-4CF6-A2D6-4B7B5ADE7A58}" destId="{1A870F8E-1D1E-4281-BB5B-BA67A0D2C3CD}" srcOrd="1" destOrd="0" parTransId="{34498098-56E9-4626-AC2B-4DA1EAA61179}" sibTransId="{A733424E-8E48-4099-9748-CA53694FC37D}"/>
    <dgm:cxn modelId="{CFBD203A-B399-4A1C-A40C-71A7FE3F0003}" type="presOf" srcId="{1833780B-66F2-45D4-A5AD-974E05021479}" destId="{6744B3B5-0239-436F-926B-518AB374C1A7}" srcOrd="0" destOrd="0" presId="urn:microsoft.com/office/officeart/2008/layout/VerticalCurvedList"/>
    <dgm:cxn modelId="{EF53603C-B237-4F8E-8D56-A473B4506FC6}" type="presOf" srcId="{B790341B-5831-47C8-B1B9-DA1CD817B1BD}" destId="{3A2D5741-F1AC-4AFA-9BCE-995A30C9D094}" srcOrd="0" destOrd="0" presId="urn:microsoft.com/office/officeart/2008/layout/VerticalCurvedList"/>
    <dgm:cxn modelId="{194F0965-9737-4201-A6D5-239951E0EAA4}" srcId="{8B7B171F-EB8B-4CF6-A2D6-4B7B5ADE7A58}" destId="{7B0AD926-90C7-41E4-A566-09DE22CEC021}" srcOrd="4" destOrd="0" parTransId="{8ACB685B-E69A-4A83-9B41-C488B8AE88AB}" sibTransId="{45654B5D-AFB1-4160-93F0-BE02D65750CF}"/>
    <dgm:cxn modelId="{A052FA6B-6953-4369-B3A2-575B70553420}" srcId="{8B7B171F-EB8B-4CF6-A2D6-4B7B5ADE7A58}" destId="{2CDA3D51-41DC-4E39-A368-51E2E7A93007}" srcOrd="3" destOrd="0" parTransId="{A2712563-4748-44B6-B9DE-5D2F5E64FA9A}" sibTransId="{26EC91DC-426A-49BF-B7A0-D1CF3457852F}"/>
    <dgm:cxn modelId="{90780D6C-3A20-44C7-9D33-8AF495C4AB64}" type="presOf" srcId="{6915B8AE-D623-4D2D-A03E-8F727C279356}" destId="{03D53A71-4A21-4E89-A011-0C47A4AAA56E}" srcOrd="0" destOrd="0" presId="urn:microsoft.com/office/officeart/2008/layout/VerticalCurvedList"/>
    <dgm:cxn modelId="{19983F87-223E-40CD-9ED8-AA7AC2FA4986}" type="presOf" srcId="{2CDA3D51-41DC-4E39-A368-51E2E7A93007}" destId="{65AE4B1E-2628-4716-B8F5-6F8A8F81FF90}" srcOrd="0" destOrd="0" presId="urn:microsoft.com/office/officeart/2008/layout/VerticalCurvedList"/>
    <dgm:cxn modelId="{5A59CA8D-9DB5-4BBF-882C-3B2798474E01}" type="presOf" srcId="{77EDBD20-ED17-47BC-9103-8B20A21845AD}" destId="{FE1B5C63-9D51-4669-8959-FE61DB5FA34D}" srcOrd="0" destOrd="0" presId="urn:microsoft.com/office/officeart/2008/layout/VerticalCurvedList"/>
    <dgm:cxn modelId="{B8722B98-A590-4076-BF7B-F972DA85C88A}" type="presOf" srcId="{1A870F8E-1D1E-4281-BB5B-BA67A0D2C3CD}" destId="{8BC8B5D2-3057-4968-B101-DA5FA9D91802}" srcOrd="0" destOrd="0" presId="urn:microsoft.com/office/officeart/2008/layout/VerticalCurvedList"/>
    <dgm:cxn modelId="{84565098-1E26-45ED-AD7B-5C346E7DD06D}" type="presOf" srcId="{7EC84E7A-E1F8-4017-B438-BDBE9C8369D7}" destId="{859B25B1-96C3-48D8-AC49-C364E323036B}" srcOrd="0" destOrd="0" presId="urn:microsoft.com/office/officeart/2008/layout/VerticalCurvedList"/>
    <dgm:cxn modelId="{C80648A0-BE3A-4580-9432-F8E2438A3398}" type="presOf" srcId="{7B0AD926-90C7-41E4-A566-09DE22CEC021}" destId="{17D4F26D-9537-4C18-9972-4F9A63A7C9A1}" srcOrd="0" destOrd="0" presId="urn:microsoft.com/office/officeart/2008/layout/VerticalCurvedList"/>
    <dgm:cxn modelId="{F7B885BD-F9B5-4556-8DC9-F8CAEE2F75EC}" srcId="{8B7B171F-EB8B-4CF6-A2D6-4B7B5ADE7A58}" destId="{7EC84E7A-E1F8-4017-B438-BDBE9C8369D7}" srcOrd="0" destOrd="0" parTransId="{4F4F100E-B362-45A9-B198-0551F395E8A8}" sibTransId="{1833780B-66F2-45D4-A5AD-974E05021479}"/>
    <dgm:cxn modelId="{E5B4F2C6-7466-49C0-98A2-B0769DB539AE}" srcId="{8B7B171F-EB8B-4CF6-A2D6-4B7B5ADE7A58}" destId="{B790341B-5831-47C8-B1B9-DA1CD817B1BD}" srcOrd="2" destOrd="0" parTransId="{D5EE7ED7-E48A-48EE-A08F-3E2020EAC63A}" sibTransId="{5FF43768-0BBC-4FC5-A4E1-E2771ADBC7D2}"/>
    <dgm:cxn modelId="{8ABEAAD1-6514-47A6-9558-89E127A800BA}" srcId="{8B7B171F-EB8B-4CF6-A2D6-4B7B5ADE7A58}" destId="{6915B8AE-D623-4D2D-A03E-8F727C279356}" srcOrd="6" destOrd="0" parTransId="{89A5FCDC-A1F3-426D-9781-28D719A510A1}" sibTransId="{4737A28E-E17F-4EC0-81D7-30C65E259985}"/>
    <dgm:cxn modelId="{0FF2864E-6AEC-46E5-BF68-D4D5019DBDA1}" type="presParOf" srcId="{DA294D58-0376-408B-83CE-9DB747C5E6B8}" destId="{A8C9F2EC-3736-44FC-97E3-A31414475BB8}" srcOrd="0" destOrd="0" presId="urn:microsoft.com/office/officeart/2008/layout/VerticalCurvedList"/>
    <dgm:cxn modelId="{32A34F24-2564-4E16-A60A-34503C071DBB}" type="presParOf" srcId="{A8C9F2EC-3736-44FC-97E3-A31414475BB8}" destId="{D9FE83E8-6451-4265-AA35-61A5C5942942}" srcOrd="0" destOrd="0" presId="urn:microsoft.com/office/officeart/2008/layout/VerticalCurvedList"/>
    <dgm:cxn modelId="{51C5D334-8685-4E38-A86A-BAEAABFD9FAC}" type="presParOf" srcId="{D9FE83E8-6451-4265-AA35-61A5C5942942}" destId="{8B4D328E-364A-419C-915E-3134F615E0E8}" srcOrd="0" destOrd="0" presId="urn:microsoft.com/office/officeart/2008/layout/VerticalCurvedList"/>
    <dgm:cxn modelId="{E986411A-54C3-4E3A-8473-6D40FD36D24C}" type="presParOf" srcId="{D9FE83E8-6451-4265-AA35-61A5C5942942}" destId="{6744B3B5-0239-436F-926B-518AB374C1A7}" srcOrd="1" destOrd="0" presId="urn:microsoft.com/office/officeart/2008/layout/VerticalCurvedList"/>
    <dgm:cxn modelId="{1F099294-CCB5-4D56-A6B2-2F97F79081AE}" type="presParOf" srcId="{D9FE83E8-6451-4265-AA35-61A5C5942942}" destId="{481F2718-B3DE-4274-836B-5F15274504A5}" srcOrd="2" destOrd="0" presId="urn:microsoft.com/office/officeart/2008/layout/VerticalCurvedList"/>
    <dgm:cxn modelId="{8792823A-F380-4042-94B9-92A261E427D6}" type="presParOf" srcId="{D9FE83E8-6451-4265-AA35-61A5C5942942}" destId="{24AABA6E-A49D-42DB-A542-876EF2DE7C65}" srcOrd="3" destOrd="0" presId="urn:microsoft.com/office/officeart/2008/layout/VerticalCurvedList"/>
    <dgm:cxn modelId="{95085038-3D26-453D-9A28-B49277637F11}" type="presParOf" srcId="{A8C9F2EC-3736-44FC-97E3-A31414475BB8}" destId="{859B25B1-96C3-48D8-AC49-C364E323036B}" srcOrd="1" destOrd="0" presId="urn:microsoft.com/office/officeart/2008/layout/VerticalCurvedList"/>
    <dgm:cxn modelId="{52E7C0DE-9A5C-402B-9EF8-2E9181969A60}" type="presParOf" srcId="{A8C9F2EC-3736-44FC-97E3-A31414475BB8}" destId="{94620BF8-1164-4F5C-BBB1-81E41D281EB0}" srcOrd="2" destOrd="0" presId="urn:microsoft.com/office/officeart/2008/layout/VerticalCurvedList"/>
    <dgm:cxn modelId="{4C07AA80-6CF9-4F4D-A92A-3F0E5C291C4C}" type="presParOf" srcId="{94620BF8-1164-4F5C-BBB1-81E41D281EB0}" destId="{713BC07F-E10F-4865-8180-5CB7402C0935}" srcOrd="0" destOrd="0" presId="urn:microsoft.com/office/officeart/2008/layout/VerticalCurvedList"/>
    <dgm:cxn modelId="{E1404F20-636C-45F4-808E-C89C86F128B0}" type="presParOf" srcId="{A8C9F2EC-3736-44FC-97E3-A31414475BB8}" destId="{8BC8B5D2-3057-4968-B101-DA5FA9D91802}" srcOrd="3" destOrd="0" presId="urn:microsoft.com/office/officeart/2008/layout/VerticalCurvedList"/>
    <dgm:cxn modelId="{10232E27-BEBC-43DF-9B6D-CD6933C39B51}" type="presParOf" srcId="{A8C9F2EC-3736-44FC-97E3-A31414475BB8}" destId="{CD990C8C-32E5-4A7B-AEE6-891D1B78A64E}" srcOrd="4" destOrd="0" presId="urn:microsoft.com/office/officeart/2008/layout/VerticalCurvedList"/>
    <dgm:cxn modelId="{26033D94-4309-489C-AA97-D2EDB1F599CD}" type="presParOf" srcId="{CD990C8C-32E5-4A7B-AEE6-891D1B78A64E}" destId="{84B16BD2-BC88-4E10-9E43-6D6BE4C2FED5}" srcOrd="0" destOrd="0" presId="urn:microsoft.com/office/officeart/2008/layout/VerticalCurvedList"/>
    <dgm:cxn modelId="{7855108F-F94A-4024-B6A6-C9CF187E0BFE}" type="presParOf" srcId="{A8C9F2EC-3736-44FC-97E3-A31414475BB8}" destId="{3A2D5741-F1AC-4AFA-9BCE-995A30C9D094}" srcOrd="5" destOrd="0" presId="urn:microsoft.com/office/officeart/2008/layout/VerticalCurvedList"/>
    <dgm:cxn modelId="{C8E33C94-38F3-40C4-8F25-05AF5961A7E0}" type="presParOf" srcId="{A8C9F2EC-3736-44FC-97E3-A31414475BB8}" destId="{AFAE7855-8B1E-456E-B70C-286A549BE7E9}" srcOrd="6" destOrd="0" presId="urn:microsoft.com/office/officeart/2008/layout/VerticalCurvedList"/>
    <dgm:cxn modelId="{46236F37-B4EE-4569-A1E9-75532FF7616F}" type="presParOf" srcId="{AFAE7855-8B1E-456E-B70C-286A549BE7E9}" destId="{1354DD78-EAD9-4D08-9D4B-45C0F8ABE7DF}" srcOrd="0" destOrd="0" presId="urn:microsoft.com/office/officeart/2008/layout/VerticalCurvedList"/>
    <dgm:cxn modelId="{B2027606-B143-41D3-92D1-303AF4A8573D}" type="presParOf" srcId="{A8C9F2EC-3736-44FC-97E3-A31414475BB8}" destId="{65AE4B1E-2628-4716-B8F5-6F8A8F81FF90}" srcOrd="7" destOrd="0" presId="urn:microsoft.com/office/officeart/2008/layout/VerticalCurvedList"/>
    <dgm:cxn modelId="{AF9EFDE0-B818-4CA0-8F6C-CD1C1F03A94F}" type="presParOf" srcId="{A8C9F2EC-3736-44FC-97E3-A31414475BB8}" destId="{95BA9832-7D40-430B-9EAD-1021E652B413}" srcOrd="8" destOrd="0" presId="urn:microsoft.com/office/officeart/2008/layout/VerticalCurvedList"/>
    <dgm:cxn modelId="{63884A99-6E5C-4138-8C36-689BB4602540}" type="presParOf" srcId="{95BA9832-7D40-430B-9EAD-1021E652B413}" destId="{4F962DEC-736F-4564-A610-8E8E3C85FDB9}" srcOrd="0" destOrd="0" presId="urn:microsoft.com/office/officeart/2008/layout/VerticalCurvedList"/>
    <dgm:cxn modelId="{3435F1E3-70B4-4714-93F5-3DE442E992B1}" type="presParOf" srcId="{A8C9F2EC-3736-44FC-97E3-A31414475BB8}" destId="{17D4F26D-9537-4C18-9972-4F9A63A7C9A1}" srcOrd="9" destOrd="0" presId="urn:microsoft.com/office/officeart/2008/layout/VerticalCurvedList"/>
    <dgm:cxn modelId="{11AD8679-BFCE-449F-A735-AE741ABB1BB9}" type="presParOf" srcId="{A8C9F2EC-3736-44FC-97E3-A31414475BB8}" destId="{4A00789F-0E67-4EF2-ABD0-D8FA22B089CD}" srcOrd="10" destOrd="0" presId="urn:microsoft.com/office/officeart/2008/layout/VerticalCurvedList"/>
    <dgm:cxn modelId="{A099FB23-4D45-4082-99A0-899EDE67C15E}" type="presParOf" srcId="{4A00789F-0E67-4EF2-ABD0-D8FA22B089CD}" destId="{50719DB5-5558-44D0-AF6C-79E035AAA8E9}" srcOrd="0" destOrd="0" presId="urn:microsoft.com/office/officeart/2008/layout/VerticalCurvedList"/>
    <dgm:cxn modelId="{0FDA5CC5-F9B8-482B-8355-2B90800286FD}" type="presParOf" srcId="{A8C9F2EC-3736-44FC-97E3-A31414475BB8}" destId="{FE1B5C63-9D51-4669-8959-FE61DB5FA34D}" srcOrd="11" destOrd="0" presId="urn:microsoft.com/office/officeart/2008/layout/VerticalCurvedList"/>
    <dgm:cxn modelId="{E876F129-D444-4974-A85E-39E35AFF6F62}" type="presParOf" srcId="{A8C9F2EC-3736-44FC-97E3-A31414475BB8}" destId="{647090A1-8A08-435C-BCAC-789C2DE69606}" srcOrd="12" destOrd="0" presId="urn:microsoft.com/office/officeart/2008/layout/VerticalCurvedList"/>
    <dgm:cxn modelId="{8067EBBE-7B8D-4E10-9675-2EB00E8C207F}" type="presParOf" srcId="{647090A1-8A08-435C-BCAC-789C2DE69606}" destId="{53A47033-DFB9-4D49-881A-2B2B4002F6FF}" srcOrd="0" destOrd="0" presId="urn:microsoft.com/office/officeart/2008/layout/VerticalCurvedList"/>
    <dgm:cxn modelId="{8B3E9066-7D9A-4F7E-B8FE-5F623C4C52DA}" type="presParOf" srcId="{A8C9F2EC-3736-44FC-97E3-A31414475BB8}" destId="{03D53A71-4A21-4E89-A011-0C47A4AAA56E}" srcOrd="13" destOrd="0" presId="urn:microsoft.com/office/officeart/2008/layout/VerticalCurvedList"/>
    <dgm:cxn modelId="{8D8B5649-1714-403F-B8F2-DDC289E6E7F2}" type="presParOf" srcId="{A8C9F2EC-3736-44FC-97E3-A31414475BB8}" destId="{C06F63BB-52D8-4471-AFCE-2627B063649A}" srcOrd="14" destOrd="0" presId="urn:microsoft.com/office/officeart/2008/layout/VerticalCurvedList"/>
    <dgm:cxn modelId="{7783E98F-BC8A-4A3D-9359-433EDCAEAE47}" type="presParOf" srcId="{C06F63BB-52D8-4471-AFCE-2627B063649A}" destId="{750E8D03-8662-4E4D-9370-78DA869F89F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en-US"/>
        </a:p>
      </dgm:t>
    </dgm:pt>
    <dgm:pt modelId="{80CC91BB-BBC8-4594-84C6-03CB60CCC73E}">
      <dgm:prSet phldrT="[Text]" custT="1"/>
      <dgm:spPr>
        <a:xfrm>
          <a:off x="0" y="3820813"/>
          <a:ext cx="1887912" cy="1157174"/>
        </a:xfrm>
        <a:prstGeom prst="roundRect">
          <a:avLst/>
        </a:prstGeom>
      </dgm:spPr>
      <dgm:t>
        <a:bodyPr/>
        <a:lstStyle/>
        <a:p>
          <a:pPr>
            <a:buNone/>
          </a:pPr>
          <a:r>
            <a:rPr lang="en-US" sz="1800">
              <a:latin typeface="+mn-lt"/>
              <a:ea typeface="+mn-ea"/>
              <a:cs typeface="+mn-cs"/>
            </a:rPr>
            <a:t>To identify next steps</a:t>
          </a:r>
        </a:p>
      </dgm:t>
      <dgm:extLst>
        <a:ext uri="{E40237B7-FDA0-4F09-8148-C483321AD2D9}">
          <dgm14:cNvPr xmlns:dgm14="http://schemas.microsoft.com/office/drawing/2010/diagram" id="0" name="" descr="Smart Art: &#10;To diagnose needs&#10;To inform planning&#10;To understand progress or otherwise &#10;To identify next steps&#10;To measure the impact of interventions and approaches&#10;"/>
        </a:ext>
      </dgm:extLst>
    </dgm:pt>
    <dgm:pt modelId="{2B6007CC-2D18-4F01-B380-966913EF5886}" type="parTrans" cxnId="{44E571C7-CCCA-4E66-84C0-8CA2A7071B00}">
      <dgm:prSet/>
      <dgm:spPr/>
      <dgm:t>
        <a:bodyPr/>
        <a:lstStyle/>
        <a:p>
          <a:endParaRPr lang="en-US">
            <a:latin typeface="+mn-lt"/>
          </a:endParaRPr>
        </a:p>
      </dgm:t>
    </dgm:pt>
    <dgm:pt modelId="{95123F56-FE3E-4FFF-BFD0-632CF849093F}" type="sibTrans" cxnId="{44E571C7-CCCA-4E66-84C0-8CA2A7071B00}">
      <dgm:prSet/>
      <dgm:spPr>
        <a:xfrm>
          <a:off x="9991629" y="230064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1A834A8A-7AD9-4A04-9C90-015BED589CBB}">
      <dgm:prSet phldrT="[Text]" custT="1"/>
      <dgm:spPr>
        <a:xfrm>
          <a:off x="0" y="5093706"/>
          <a:ext cx="1887912" cy="1157174"/>
        </a:xfrm>
        <a:prstGeom prst="roundRect">
          <a:avLst/>
        </a:prstGeom>
      </dgm:spPr>
      <dgm:t>
        <a:bodyPr/>
        <a:lstStyle/>
        <a:p>
          <a:pPr>
            <a:buNone/>
          </a:pPr>
          <a:r>
            <a:rPr lang="en-US" sz="1800">
              <a:latin typeface="+mn-lt"/>
              <a:ea typeface="+mn-ea"/>
              <a:cs typeface="+mn-cs"/>
            </a:rPr>
            <a:t>To measure the impact of interventions and approaches</a:t>
          </a:r>
        </a:p>
      </dgm:t>
      <dgm:extLst>
        <a:ext uri="{E40237B7-FDA0-4F09-8148-C483321AD2D9}">
          <dgm14:cNvPr xmlns:dgm14="http://schemas.microsoft.com/office/drawing/2010/diagram" id="0" name="" descr="Smart Art: &#10;To diagnose needs&#10;To inform planning&#10;To understand progress or otherwise &#10;To identify next steps&#10;To measure the impact of interventions and approaches&#10;"/>
        </a:ext>
      </dgm:extLst>
    </dgm:pt>
    <dgm:pt modelId="{1DF3E5CC-FC87-4077-9EF8-BE7CC3DC2FB1}" type="parTrans" cxnId="{A090C4E7-A342-4B8A-89B7-C90301B5EDF2}">
      <dgm:prSet/>
      <dgm:spPr/>
      <dgm:t>
        <a:bodyPr/>
        <a:lstStyle/>
        <a:p>
          <a:endParaRPr lang="en-US">
            <a:latin typeface="+mn-lt"/>
          </a:endParaRPr>
        </a:p>
      </dgm:t>
    </dgm:pt>
    <dgm:pt modelId="{DE58F527-E947-4719-9B87-9F86E9F3783F}" type="sibTrans" cxnId="{A090C4E7-A342-4B8A-89B7-C90301B5EDF2}">
      <dgm:prSet/>
      <dgm:spPr/>
      <dgm:t>
        <a:bodyPr/>
        <a:lstStyle/>
        <a:p>
          <a:endParaRPr lang="en-US">
            <a:latin typeface="+mn-lt"/>
          </a:endParaRPr>
        </a:p>
      </dgm:t>
    </dgm:pt>
    <dgm:pt modelId="{11D20C82-0265-4130-A1A2-30E844F99D3C}">
      <dgm:prSet phldrT="[Text]" custT="1"/>
      <dgm:spPr>
        <a:xfrm>
          <a:off x="0" y="2547921"/>
          <a:ext cx="1887912" cy="1157174"/>
        </a:xfrm>
        <a:prstGeom prst="roundRect">
          <a:avLst/>
        </a:prstGeom>
      </dgm:spPr>
      <dgm:t>
        <a:bodyPr/>
        <a:lstStyle/>
        <a:p>
          <a:pPr>
            <a:buNone/>
          </a:pPr>
          <a:r>
            <a:rPr lang="en-US" sz="1800">
              <a:latin typeface="+mn-lt"/>
              <a:ea typeface="+mn-ea"/>
              <a:cs typeface="+mn-cs"/>
            </a:rPr>
            <a:t>To understand progress or otherwise </a:t>
          </a:r>
        </a:p>
      </dgm:t>
      <dgm:extLst>
        <a:ext uri="{E40237B7-FDA0-4F09-8148-C483321AD2D9}">
          <dgm14:cNvPr xmlns:dgm14="http://schemas.microsoft.com/office/drawing/2010/diagram" id="0" name="" descr="Smart Art: &#10;To diagnose needs&#10;To inform planning&#10;To understand progress or otherwise &#10;To identify next steps&#10;To measure the impact of interventions and approaches&#10;"/>
        </a:ext>
      </dgm:extLst>
    </dgm:pt>
    <dgm:pt modelId="{053251C9-0360-4C30-84FA-BB11F7F1AD4A}" type="parTrans" cxnId="{7FA17527-45D4-46DE-8867-4AB5C2A48D2E}">
      <dgm:prSet/>
      <dgm:spPr/>
      <dgm:t>
        <a:bodyPr/>
        <a:lstStyle/>
        <a:p>
          <a:endParaRPr lang="en-US">
            <a:latin typeface="+mn-lt"/>
          </a:endParaRPr>
        </a:p>
      </dgm:t>
    </dgm:pt>
    <dgm:pt modelId="{8B2D72F6-6EBF-4EF4-B98A-E08330252B1A}" type="sibTrans" cxnId="{7FA17527-45D4-46DE-8867-4AB5C2A48D2E}">
      <dgm:prSet/>
      <dgm:spPr>
        <a:xfrm>
          <a:off x="9360032" y="166183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826BFBE1-FDE1-4E3B-BA87-699EC23C3242}">
      <dgm:prSet phldrT="[Text]" custT="1"/>
      <dgm:spPr>
        <a:xfrm>
          <a:off x="0" y="1275029"/>
          <a:ext cx="1887912" cy="1157174"/>
        </a:xfrm>
        <a:prstGeom prst="roundRect">
          <a:avLst/>
        </a:prstGeom>
      </dgm:spPr>
      <dgm:t>
        <a:bodyPr/>
        <a:lstStyle/>
        <a:p>
          <a:pPr>
            <a:buNone/>
          </a:pPr>
          <a:r>
            <a:rPr lang="en-US" sz="1800">
              <a:latin typeface="+mn-lt"/>
              <a:ea typeface="+mn-ea"/>
              <a:cs typeface="+mn-cs"/>
            </a:rPr>
            <a:t>To inform planning</a:t>
          </a:r>
        </a:p>
      </dgm:t>
      <dgm:extLst>
        <a:ext uri="{E40237B7-FDA0-4F09-8148-C483321AD2D9}">
          <dgm14:cNvPr xmlns:dgm14="http://schemas.microsoft.com/office/drawing/2010/diagram" id="0" name="" descr="Smart Art: &#10;To diagnose needs&#10;To inform planning&#10;To understand progress or otherwise &#10;To identify next steps&#10;To measure the impact of interventions and approaches&#10;"/>
        </a:ext>
      </dgm:extLst>
    </dgm:pt>
    <dgm:pt modelId="{E9545E77-9017-48C5-8B2B-AF44DE0E7822}" type="parTrans" cxnId="{680095CC-2144-4F0D-BC29-4BD525043DEF}">
      <dgm:prSet/>
      <dgm:spPr/>
      <dgm:t>
        <a:bodyPr/>
        <a:lstStyle/>
        <a:p>
          <a:endParaRPr lang="en-US">
            <a:latin typeface="+mn-lt"/>
          </a:endParaRPr>
        </a:p>
      </dgm:t>
    </dgm:pt>
    <dgm:pt modelId="{41146B4E-7195-4AF5-89F6-C90487297348}" type="sibTrans" cxnId="{680095CC-2144-4F0D-BC29-4BD525043DEF}">
      <dgm:prSet/>
      <dgm:spPr>
        <a:xfrm>
          <a:off x="8728435" y="103845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26B8AC01-0C1A-4835-98DF-659EBE979A5E}">
      <dgm:prSet phldrT="[Text]" custT="1"/>
      <dgm:spPr>
        <a:xfrm>
          <a:off x="0" y="2137"/>
          <a:ext cx="1887912" cy="1157174"/>
        </a:xfrm>
        <a:prstGeom prst="roundRect">
          <a:avLst/>
        </a:prstGeom>
      </dgm:spPr>
      <dgm:t>
        <a:bodyPr/>
        <a:lstStyle/>
        <a:p>
          <a:pPr>
            <a:buNone/>
          </a:pPr>
          <a:r>
            <a:rPr lang="en-US" sz="1800">
              <a:latin typeface="+mn-lt"/>
              <a:ea typeface="+mn-ea"/>
              <a:cs typeface="+mn-cs"/>
            </a:rPr>
            <a:t>To diagnose needs</a:t>
          </a:r>
        </a:p>
      </dgm:t>
      <dgm:extLst>
        <a:ext uri="{E40237B7-FDA0-4F09-8148-C483321AD2D9}">
          <dgm14:cNvPr xmlns:dgm14="http://schemas.microsoft.com/office/drawing/2010/diagram" id="0" name="" descr="Smart Art: &#10;To diagnose needs&#10;To inform planning&#10;To understand progress or otherwise &#10;To identify next steps&#10;To measure the impact of interventions and approaches&#10;"/>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5">
        <dgm:presLayoutVars>
          <dgm:bulletEnabled val="1"/>
        </dgm:presLayoutVars>
      </dgm:prSet>
      <dgm:spPr/>
    </dgm:pt>
    <dgm:pt modelId="{46FD3241-F586-4FAA-A8FD-80E034533244}" type="pres">
      <dgm:prSet presAssocID="{26B8AC01-0C1A-4835-98DF-659EBE979A5E}" presName="childShp" presStyleLbl="bgAccFollowNode1" presStyleIdx="0" presStyleCnt="5">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title="Purpose of data"/>
        </a:ext>
      </dgm:extLst>
    </dgm:pt>
    <dgm:pt modelId="{5A087D3B-623B-4558-AB40-99929CF4F0B1}" type="pres">
      <dgm:prSet presAssocID="{0BDB3783-BB11-4517-A1FC-FBA122AB73ED}" presName="spacing" presStyleCnt="0"/>
      <dgm:spPr/>
    </dgm:pt>
    <dgm:pt modelId="{B83DC1D4-C3B9-4F43-89C0-B08FB2BC1A88}" type="pres">
      <dgm:prSet presAssocID="{826BFBE1-FDE1-4E3B-BA87-699EC23C3242}" presName="linNode" presStyleCnt="0"/>
      <dgm:spPr/>
    </dgm:pt>
    <dgm:pt modelId="{7BD4CF7F-3A49-4AC2-80FF-FF2BEA02A32A}" type="pres">
      <dgm:prSet presAssocID="{826BFBE1-FDE1-4E3B-BA87-699EC23C3242}" presName="parentShp" presStyleLbl="node1" presStyleIdx="1" presStyleCnt="5">
        <dgm:presLayoutVars>
          <dgm:bulletEnabled val="1"/>
        </dgm:presLayoutVars>
      </dgm:prSet>
      <dgm:spPr/>
    </dgm:pt>
    <dgm:pt modelId="{4A1EFCE1-98D9-49C9-8255-73C7EF5CB328}" type="pres">
      <dgm:prSet presAssocID="{826BFBE1-FDE1-4E3B-BA87-699EC23C3242}" presName="childShp" presStyleLbl="bgAccFollowNode1" presStyleIdx="1" presStyleCnt="5">
        <dgm:presLayoutVars>
          <dgm:bulletEnabled val="1"/>
        </dgm:presLayoutVars>
      </dgm:prSet>
      <dgm:spPr>
        <a:xfrm>
          <a:off x="1887912" y="1275029"/>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4CF57F6-AC9C-426F-8B79-3E108C888034}" type="pres">
      <dgm:prSet presAssocID="{41146B4E-7195-4AF5-89F6-C90487297348}" presName="spacing" presStyleCnt="0"/>
      <dgm:spPr/>
    </dgm:pt>
    <dgm:pt modelId="{BAD35382-8842-4631-A13A-0D13FA0777CF}" type="pres">
      <dgm:prSet presAssocID="{11D20C82-0265-4130-A1A2-30E844F99D3C}" presName="linNode" presStyleCnt="0"/>
      <dgm:spPr/>
    </dgm:pt>
    <dgm:pt modelId="{1AB5B56D-8717-4D4B-859A-D86D284FB25F}" type="pres">
      <dgm:prSet presAssocID="{11D20C82-0265-4130-A1A2-30E844F99D3C}" presName="parentShp" presStyleLbl="node1" presStyleIdx="2" presStyleCnt="5">
        <dgm:presLayoutVars>
          <dgm:bulletEnabled val="1"/>
        </dgm:presLayoutVars>
      </dgm:prSet>
      <dgm:spPr/>
    </dgm:pt>
    <dgm:pt modelId="{18C88AF4-D0C6-4124-9EDA-362CA5BDBECE}" type="pres">
      <dgm:prSet presAssocID="{11D20C82-0265-4130-A1A2-30E844F99D3C}" presName="childShp" presStyleLbl="bgAccFollowNode1" presStyleIdx="2" presStyleCnt="5" custLinFactNeighborX="-2695">
        <dgm:presLayoutVars>
          <dgm:bulletEnabled val="1"/>
        </dgm:presLayoutVars>
      </dgm:prSet>
      <dgm:spPr>
        <a:xfrm>
          <a:off x="1887912" y="2547921"/>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A881DD53-0C03-4833-A9DA-ED15C58E9EFE}" type="pres">
      <dgm:prSet presAssocID="{8B2D72F6-6EBF-4EF4-B98A-E08330252B1A}" presName="spacing" presStyleCnt="0"/>
      <dgm:spPr/>
    </dgm:pt>
    <dgm:pt modelId="{6EF23E88-8508-40A9-8DDA-EFD1D7A1223B}" type="pres">
      <dgm:prSet presAssocID="{80CC91BB-BBC8-4594-84C6-03CB60CCC73E}" presName="linNode" presStyleCnt="0"/>
      <dgm:spPr/>
    </dgm:pt>
    <dgm:pt modelId="{8D18FC38-F653-46D1-8783-DAEED05BECAB}" type="pres">
      <dgm:prSet presAssocID="{80CC91BB-BBC8-4594-84C6-03CB60CCC73E}" presName="parentShp" presStyleLbl="node1" presStyleIdx="3" presStyleCnt="5">
        <dgm:presLayoutVars>
          <dgm:bulletEnabled val="1"/>
        </dgm:presLayoutVars>
      </dgm:prSet>
      <dgm:spPr/>
    </dgm:pt>
    <dgm:pt modelId="{785B8091-29C8-482C-AD59-CAA9B103740C}" type="pres">
      <dgm:prSet presAssocID="{80CC91BB-BBC8-4594-84C6-03CB60CCC73E}" presName="childShp" presStyleLbl="bgAccFollowNode1" presStyleIdx="3" presStyleCnt="5">
        <dgm:presLayoutVars>
          <dgm:bulletEnabled val="1"/>
        </dgm:presLayoutVars>
      </dgm:prSet>
      <dgm:spPr>
        <a:xfrm>
          <a:off x="1887912" y="3820813"/>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47682AA4-70AB-46E3-A104-CF76E96D0050}" type="pres">
      <dgm:prSet presAssocID="{95123F56-FE3E-4FFF-BFD0-632CF849093F}" presName="spacing" presStyleCnt="0"/>
      <dgm:spPr/>
    </dgm:pt>
    <dgm:pt modelId="{1E02686A-4CCC-48A6-A870-D5EC6FC49C4E}" type="pres">
      <dgm:prSet presAssocID="{1A834A8A-7AD9-4A04-9C90-015BED589CBB}" presName="linNode" presStyleCnt="0"/>
      <dgm:spPr/>
    </dgm:pt>
    <dgm:pt modelId="{0F40F629-CF4D-4040-A227-A0C314A803AC}" type="pres">
      <dgm:prSet presAssocID="{1A834A8A-7AD9-4A04-9C90-015BED589CBB}" presName="parentShp" presStyleLbl="node1" presStyleIdx="4" presStyleCnt="5">
        <dgm:presLayoutVars>
          <dgm:bulletEnabled val="1"/>
        </dgm:presLayoutVars>
      </dgm:prSet>
      <dgm:spPr/>
    </dgm:pt>
    <dgm:pt modelId="{615A50D0-F9EA-47B2-BC63-0FCDE7C6B2A7}" type="pres">
      <dgm:prSet presAssocID="{1A834A8A-7AD9-4A04-9C90-015BED589CBB}" presName="childShp" presStyleLbl="bgAccFollowNode1" presStyleIdx="4" presStyleCnt="5">
        <dgm:presLayoutVars>
          <dgm:bulletEnabled val="1"/>
        </dgm:presLayoutVars>
      </dgm:prSet>
      <dgm:spPr>
        <a:xfrm>
          <a:off x="1887912" y="5093706"/>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Lst>
  <dgm:cxnLst>
    <dgm:cxn modelId="{7FA17527-45D4-46DE-8867-4AB5C2A48D2E}" srcId="{BA5EE89D-A1AB-40A5-B217-CB0CEB37B927}" destId="{11D20C82-0265-4130-A1A2-30E844F99D3C}" srcOrd="2" destOrd="0" parTransId="{053251C9-0360-4C30-84FA-BB11F7F1AD4A}" sibTransId="{8B2D72F6-6EBF-4EF4-B98A-E08330252B1A}"/>
    <dgm:cxn modelId="{59DEA767-9591-48F6-9495-E3337E3AEB3B}" type="presOf" srcId="{826BFBE1-FDE1-4E3B-BA87-699EC23C3242}" destId="{7BD4CF7F-3A49-4AC2-80FF-FF2BEA02A32A}" srcOrd="0" destOrd="0" presId="urn:microsoft.com/office/officeart/2005/8/layout/vList6"/>
    <dgm:cxn modelId="{63EE1475-E184-4AAD-A3E2-39888CD492DE}" type="presOf" srcId="{1A834A8A-7AD9-4A04-9C90-015BED589CBB}" destId="{0F40F629-CF4D-4040-A227-A0C314A803AC}" srcOrd="0" destOrd="0" presId="urn:microsoft.com/office/officeart/2005/8/layout/vList6"/>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6CF4978D-56A7-4172-998A-B2AEDD185202}" type="presOf" srcId="{80CC91BB-BBC8-4594-84C6-03CB60CCC73E}" destId="{8D18FC38-F653-46D1-8783-DAEED05BECAB}" srcOrd="0" destOrd="0" presId="urn:microsoft.com/office/officeart/2005/8/layout/vList6"/>
    <dgm:cxn modelId="{162D66A9-9D34-4B4A-AE6A-6A67860DB102}" type="presOf" srcId="{11D20C82-0265-4130-A1A2-30E844F99D3C}" destId="{1AB5B56D-8717-4D4B-859A-D86D284FB25F}" srcOrd="0" destOrd="0" presId="urn:microsoft.com/office/officeart/2005/8/layout/vList6"/>
    <dgm:cxn modelId="{44E571C7-CCCA-4E66-84C0-8CA2A7071B00}" srcId="{BA5EE89D-A1AB-40A5-B217-CB0CEB37B927}" destId="{80CC91BB-BBC8-4594-84C6-03CB60CCC73E}" srcOrd="3" destOrd="0" parTransId="{2B6007CC-2D18-4F01-B380-966913EF5886}" sibTransId="{95123F56-FE3E-4FFF-BFD0-632CF849093F}"/>
    <dgm:cxn modelId="{680095CC-2144-4F0D-BC29-4BD525043DEF}" srcId="{BA5EE89D-A1AB-40A5-B217-CB0CEB37B927}" destId="{826BFBE1-FDE1-4E3B-BA87-699EC23C3242}" srcOrd="1" destOrd="0" parTransId="{E9545E77-9017-48C5-8B2B-AF44DE0E7822}" sibTransId="{41146B4E-7195-4AF5-89F6-C90487297348}"/>
    <dgm:cxn modelId="{EC1D7AD5-035C-4AA8-9D23-4BAAD71A5575}" type="presOf" srcId="{26B8AC01-0C1A-4835-98DF-659EBE979A5E}" destId="{0A829682-95DA-4A41-BF80-1FAA33BE4542}" srcOrd="0" destOrd="0" presId="urn:microsoft.com/office/officeart/2005/8/layout/vList6"/>
    <dgm:cxn modelId="{A090C4E7-A342-4B8A-89B7-C90301B5EDF2}" srcId="{BA5EE89D-A1AB-40A5-B217-CB0CEB37B927}" destId="{1A834A8A-7AD9-4A04-9C90-015BED589CBB}" srcOrd="4" destOrd="0" parTransId="{1DF3E5CC-FC87-4077-9EF8-BE7CC3DC2FB1}" sibTransId="{DE58F527-E947-4719-9B87-9F86E9F3783F}"/>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 modelId="{9E8619B9-1156-4FAD-9E5E-7DCA42762DC0}" type="presParOf" srcId="{D6F0CC7A-3557-459F-9573-AB6BAB18B835}" destId="{5A087D3B-623B-4558-AB40-99929CF4F0B1}" srcOrd="1" destOrd="0" presId="urn:microsoft.com/office/officeart/2005/8/layout/vList6"/>
    <dgm:cxn modelId="{0B900FE3-77E1-41DB-870A-5317A03CB21F}" type="presParOf" srcId="{D6F0CC7A-3557-459F-9573-AB6BAB18B835}" destId="{B83DC1D4-C3B9-4F43-89C0-B08FB2BC1A88}" srcOrd="2" destOrd="0" presId="urn:microsoft.com/office/officeart/2005/8/layout/vList6"/>
    <dgm:cxn modelId="{57511D26-D709-45B5-8765-B31B84935AA3}" type="presParOf" srcId="{B83DC1D4-C3B9-4F43-89C0-B08FB2BC1A88}" destId="{7BD4CF7F-3A49-4AC2-80FF-FF2BEA02A32A}" srcOrd="0" destOrd="0" presId="urn:microsoft.com/office/officeart/2005/8/layout/vList6"/>
    <dgm:cxn modelId="{9ADBE041-0CF2-410F-8490-22DD0B63DEB9}" type="presParOf" srcId="{B83DC1D4-C3B9-4F43-89C0-B08FB2BC1A88}" destId="{4A1EFCE1-98D9-49C9-8255-73C7EF5CB328}" srcOrd="1" destOrd="0" presId="urn:microsoft.com/office/officeart/2005/8/layout/vList6"/>
    <dgm:cxn modelId="{FFA569A7-50AC-4EC9-A03A-AAF7309BE7EF}" type="presParOf" srcId="{D6F0CC7A-3557-459F-9573-AB6BAB18B835}" destId="{54CF57F6-AC9C-426F-8B79-3E108C888034}" srcOrd="3" destOrd="0" presId="urn:microsoft.com/office/officeart/2005/8/layout/vList6"/>
    <dgm:cxn modelId="{98955F3B-6409-4622-B21D-E29E4E689AD1}" type="presParOf" srcId="{D6F0CC7A-3557-459F-9573-AB6BAB18B835}" destId="{BAD35382-8842-4631-A13A-0D13FA0777CF}" srcOrd="4" destOrd="0" presId="urn:microsoft.com/office/officeart/2005/8/layout/vList6"/>
    <dgm:cxn modelId="{A6296F59-66CA-4288-9DB1-5E0520B7A432}" type="presParOf" srcId="{BAD35382-8842-4631-A13A-0D13FA0777CF}" destId="{1AB5B56D-8717-4D4B-859A-D86D284FB25F}" srcOrd="0" destOrd="0" presId="urn:microsoft.com/office/officeart/2005/8/layout/vList6"/>
    <dgm:cxn modelId="{EF141F53-213E-4040-85E8-CF273273E3E3}" type="presParOf" srcId="{BAD35382-8842-4631-A13A-0D13FA0777CF}" destId="{18C88AF4-D0C6-4124-9EDA-362CA5BDBECE}" srcOrd="1" destOrd="0" presId="urn:microsoft.com/office/officeart/2005/8/layout/vList6"/>
    <dgm:cxn modelId="{717F4C53-4F9F-47C1-9998-5E8B822274C8}" type="presParOf" srcId="{D6F0CC7A-3557-459F-9573-AB6BAB18B835}" destId="{A881DD53-0C03-4833-A9DA-ED15C58E9EFE}" srcOrd="5" destOrd="0" presId="urn:microsoft.com/office/officeart/2005/8/layout/vList6"/>
    <dgm:cxn modelId="{3A1BF309-328A-48E5-8264-26EBE448A06B}" type="presParOf" srcId="{D6F0CC7A-3557-459F-9573-AB6BAB18B835}" destId="{6EF23E88-8508-40A9-8DDA-EFD1D7A1223B}" srcOrd="6" destOrd="0" presId="urn:microsoft.com/office/officeart/2005/8/layout/vList6"/>
    <dgm:cxn modelId="{CC03B999-C8AD-4218-9D79-908E01F7C878}" type="presParOf" srcId="{6EF23E88-8508-40A9-8DDA-EFD1D7A1223B}" destId="{8D18FC38-F653-46D1-8783-DAEED05BECAB}" srcOrd="0" destOrd="0" presId="urn:microsoft.com/office/officeart/2005/8/layout/vList6"/>
    <dgm:cxn modelId="{10954706-81C2-45CC-9EEF-D49C21E3D7DF}" type="presParOf" srcId="{6EF23E88-8508-40A9-8DDA-EFD1D7A1223B}" destId="{785B8091-29C8-482C-AD59-CAA9B103740C}" srcOrd="1" destOrd="0" presId="urn:microsoft.com/office/officeart/2005/8/layout/vList6"/>
    <dgm:cxn modelId="{5627E5E9-1D95-4B05-8877-EAE52FDBD80D}" type="presParOf" srcId="{D6F0CC7A-3557-459F-9573-AB6BAB18B835}" destId="{47682AA4-70AB-46E3-A104-CF76E96D0050}" srcOrd="7" destOrd="0" presId="urn:microsoft.com/office/officeart/2005/8/layout/vList6"/>
    <dgm:cxn modelId="{A14C4375-8DB6-467C-94D3-696BE05681A7}" type="presParOf" srcId="{D6F0CC7A-3557-459F-9573-AB6BAB18B835}" destId="{1E02686A-4CCC-48A6-A870-D5EC6FC49C4E}" srcOrd="8" destOrd="0" presId="urn:microsoft.com/office/officeart/2005/8/layout/vList6"/>
    <dgm:cxn modelId="{91BD69B9-50F6-4CDA-B1AD-DDBB28C99881}" type="presParOf" srcId="{1E02686A-4CCC-48A6-A870-D5EC6FC49C4E}" destId="{0F40F629-CF4D-4040-A227-A0C314A803AC}" srcOrd="0" destOrd="0" presId="urn:microsoft.com/office/officeart/2005/8/layout/vList6"/>
    <dgm:cxn modelId="{5CFB29EB-0CD1-4BBF-8A9F-C118491FF7BC}" type="presParOf" srcId="{1E02686A-4CCC-48A6-A870-D5EC6FC49C4E}" destId="{615A50D0-F9EA-47B2-BC63-0FCDE7C6B2A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EE89D-A1AB-40A5-B217-CB0CEB37B927}"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30074A69-7580-4EAC-9B52-742C7C55D2D6}">
      <dgm:prSet phldr="0" custT="1"/>
      <dgm:spPr/>
      <dgm:t>
        <a:bodyPr/>
        <a:lstStyle/>
        <a:p>
          <a:pPr rtl="0"/>
          <a:r>
            <a:rPr lang="en-US" sz="1800">
              <a:solidFill>
                <a:srgbClr val="444444"/>
              </a:solidFill>
              <a:latin typeface="Calibri"/>
              <a:ea typeface="Calibri"/>
              <a:cs typeface="Calibri"/>
            </a:rPr>
            <a:t>To diagnose needs</a:t>
          </a:r>
        </a:p>
      </dgm:t>
      <dgm:extLst>
        <a:ext uri="{E40237B7-FDA0-4F09-8148-C483321AD2D9}">
          <dgm14:cNvPr xmlns:dgm14="http://schemas.microsoft.com/office/drawing/2010/diagram" id="0" name="" descr="Smart Art&#10;To diagnose needs&#10;To inform planning&#10;To understand progress or otherwise &#10;To identify next steps&#10;To measure the impact of interventions  and approaches                                                     &#10;"/>
        </a:ext>
      </dgm:extLst>
    </dgm:pt>
    <dgm:pt modelId="{26DCEA55-1707-4D4E-A42A-158C06403A13}" type="parTrans" cxnId="{615D7A83-83A6-4021-A589-AADD7FB0B28B}">
      <dgm:prSet/>
      <dgm:spPr/>
      <dgm:t>
        <a:bodyPr/>
        <a:lstStyle/>
        <a:p>
          <a:endParaRPr lang="en-US"/>
        </a:p>
      </dgm:t>
    </dgm:pt>
    <dgm:pt modelId="{4206AAC4-02F1-42D8-81DD-5E5E351AF43F}" type="sibTrans" cxnId="{615D7A83-83A6-4021-A589-AADD7FB0B28B}">
      <dgm:prSet/>
      <dgm:spPr/>
      <dgm:t>
        <a:bodyPr/>
        <a:lstStyle/>
        <a:p>
          <a:endParaRPr lang="en-US"/>
        </a:p>
      </dgm:t>
    </dgm:pt>
    <dgm:pt modelId="{99644F06-D031-4AED-B997-D4817D43D2D3}">
      <dgm:prSet phldr="0" custT="1"/>
      <dgm:spPr/>
      <dgm:t>
        <a:bodyPr/>
        <a:lstStyle/>
        <a:p>
          <a:r>
            <a:rPr lang="en-US" sz="1800">
              <a:solidFill>
                <a:srgbClr val="444444"/>
              </a:solidFill>
              <a:latin typeface="Calibri"/>
              <a:ea typeface="Calibri"/>
              <a:cs typeface="Calibri"/>
            </a:rPr>
            <a:t>To inform planning</a:t>
          </a:r>
        </a:p>
      </dgm:t>
      <dgm:extLst>
        <a:ext uri="{E40237B7-FDA0-4F09-8148-C483321AD2D9}">
          <dgm14:cNvPr xmlns:dgm14="http://schemas.microsoft.com/office/drawing/2010/diagram" id="0" name="" descr="Smart Art&#10;To diagnose needs&#10;To inform planning&#10;To understand progress or otherwise &#10;To identify next steps&#10;To measure the impact of interventions  and approaches                                                     &#10;"/>
        </a:ext>
      </dgm:extLst>
    </dgm:pt>
    <dgm:pt modelId="{153B3600-01FD-4BA7-8511-8F879C3D4B0D}" type="parTrans" cxnId="{0604F5FD-4EC9-43ED-ADE8-20DA857741E3}">
      <dgm:prSet/>
      <dgm:spPr/>
      <dgm:t>
        <a:bodyPr/>
        <a:lstStyle/>
        <a:p>
          <a:endParaRPr lang="en-US"/>
        </a:p>
      </dgm:t>
    </dgm:pt>
    <dgm:pt modelId="{E80033BF-46D4-4F03-A547-D0D2455512C1}" type="sibTrans" cxnId="{0604F5FD-4EC9-43ED-ADE8-20DA857741E3}">
      <dgm:prSet/>
      <dgm:spPr/>
      <dgm:t>
        <a:bodyPr/>
        <a:lstStyle/>
        <a:p>
          <a:endParaRPr lang="en-US"/>
        </a:p>
      </dgm:t>
    </dgm:pt>
    <dgm:pt modelId="{87691712-4D4F-4115-91BD-42CABE49A763}">
      <dgm:prSet phldr="0" custT="1"/>
      <dgm:spPr/>
      <dgm:t>
        <a:bodyPr/>
        <a:lstStyle/>
        <a:p>
          <a:r>
            <a:rPr lang="en-US" sz="1800">
              <a:solidFill>
                <a:srgbClr val="444444"/>
              </a:solidFill>
              <a:latin typeface="Calibri"/>
              <a:ea typeface="Calibri"/>
              <a:cs typeface="Calibri"/>
            </a:rPr>
            <a:t>To understand progress or otherwise </a:t>
          </a:r>
        </a:p>
      </dgm:t>
      <dgm:extLst>
        <a:ext uri="{E40237B7-FDA0-4F09-8148-C483321AD2D9}">
          <dgm14:cNvPr xmlns:dgm14="http://schemas.microsoft.com/office/drawing/2010/diagram" id="0" name="" descr="Smart Art&#10;To diagnose needs&#10;To inform planning&#10;To understand progress or otherwise &#10;To identify next steps&#10;To measure the impact of interventions  and approaches                                                     &#10;"/>
        </a:ext>
      </dgm:extLst>
    </dgm:pt>
    <dgm:pt modelId="{2F96B589-5AE6-4335-AB76-ACAF6854C056}" type="parTrans" cxnId="{DD72F1C6-0C4A-4FD9-BB31-F8945A103B49}">
      <dgm:prSet/>
      <dgm:spPr/>
      <dgm:t>
        <a:bodyPr/>
        <a:lstStyle/>
        <a:p>
          <a:endParaRPr lang="en-US"/>
        </a:p>
      </dgm:t>
    </dgm:pt>
    <dgm:pt modelId="{213A31B0-8F96-43F1-A114-ABB038767D1B}" type="sibTrans" cxnId="{DD72F1C6-0C4A-4FD9-BB31-F8945A103B49}">
      <dgm:prSet/>
      <dgm:spPr/>
      <dgm:t>
        <a:bodyPr/>
        <a:lstStyle/>
        <a:p>
          <a:endParaRPr lang="en-US"/>
        </a:p>
      </dgm:t>
    </dgm:pt>
    <dgm:pt modelId="{CFE8077A-2722-452C-BF9D-F0E7D4A85121}">
      <dgm:prSet phldr="0" custT="1"/>
      <dgm:spPr/>
      <dgm:t>
        <a:bodyPr/>
        <a:lstStyle/>
        <a:p>
          <a:r>
            <a:rPr lang="en-US" sz="1800">
              <a:solidFill>
                <a:srgbClr val="444444"/>
              </a:solidFill>
              <a:latin typeface="Calibri"/>
              <a:ea typeface="Calibri"/>
              <a:cs typeface="Calibri"/>
            </a:rPr>
            <a:t>To identify next steps</a:t>
          </a:r>
        </a:p>
      </dgm:t>
      <dgm:extLst>
        <a:ext uri="{E40237B7-FDA0-4F09-8148-C483321AD2D9}">
          <dgm14:cNvPr xmlns:dgm14="http://schemas.microsoft.com/office/drawing/2010/diagram" id="0" name="" descr="Smart Art&#10;To diagnose needs&#10;To inform planning&#10;To understand progress or otherwise &#10;To identify next steps&#10;To measure the impact of interventions  and approaches                                                     &#10;"/>
        </a:ext>
      </dgm:extLst>
    </dgm:pt>
    <dgm:pt modelId="{4BC11CD1-D1E4-4421-B1C4-EDE3FE4E43F6}" type="parTrans" cxnId="{D2D3368D-BE38-4576-98F9-6D3CB2FDBAD8}">
      <dgm:prSet/>
      <dgm:spPr/>
      <dgm:t>
        <a:bodyPr/>
        <a:lstStyle/>
        <a:p>
          <a:endParaRPr lang="en-US"/>
        </a:p>
      </dgm:t>
    </dgm:pt>
    <dgm:pt modelId="{AC758F36-CAB3-4EE2-AB81-082DA518DEC1}" type="sibTrans" cxnId="{D2D3368D-BE38-4576-98F9-6D3CB2FDBAD8}">
      <dgm:prSet/>
      <dgm:spPr/>
      <dgm:t>
        <a:bodyPr/>
        <a:lstStyle/>
        <a:p>
          <a:endParaRPr lang="en-US"/>
        </a:p>
      </dgm:t>
    </dgm:pt>
    <dgm:pt modelId="{B43F5347-D379-4341-BF99-8EF7E69C9BCF}">
      <dgm:prSet phldr="0" custT="1"/>
      <dgm:spPr/>
      <dgm:t>
        <a:bodyPr/>
        <a:lstStyle/>
        <a:p>
          <a:pPr algn="ctr"/>
          <a:r>
            <a:rPr lang="en-US" sz="1800">
              <a:solidFill>
                <a:srgbClr val="444444"/>
              </a:solidFill>
              <a:latin typeface="Calibri"/>
              <a:ea typeface="Calibri"/>
              <a:cs typeface="Calibri"/>
            </a:rPr>
            <a:t>To measure the impact of interventions </a:t>
          </a:r>
        </a:p>
        <a:p>
          <a:pPr algn="ctr"/>
          <a:r>
            <a:rPr lang="en-US" sz="1800">
              <a:solidFill>
                <a:srgbClr val="444444"/>
              </a:solidFill>
              <a:latin typeface="Calibri"/>
              <a:ea typeface="Calibri"/>
              <a:cs typeface="Calibri"/>
            </a:rPr>
            <a:t>                                        and approaches      </a:t>
          </a:r>
          <a:r>
            <a:rPr lang="en-US" sz="1500">
              <a:solidFill>
                <a:srgbClr val="444444"/>
              </a:solidFill>
              <a:latin typeface="Calibri"/>
              <a:ea typeface="Calibri"/>
              <a:cs typeface="Calibri"/>
            </a:rPr>
            <a:t>                                               </a:t>
          </a:r>
          <a:endParaRPr lang="en-GB" sz="1500">
            <a:solidFill>
              <a:srgbClr val="444444"/>
            </a:solidFill>
            <a:latin typeface="Calibri"/>
            <a:ea typeface="Calibri"/>
            <a:cs typeface="Calibri"/>
          </a:endParaRPr>
        </a:p>
      </dgm:t>
      <dgm:extLst>
        <a:ext uri="{E40237B7-FDA0-4F09-8148-C483321AD2D9}">
          <dgm14:cNvPr xmlns:dgm14="http://schemas.microsoft.com/office/drawing/2010/diagram" id="0" name="" descr="Smart Art&#10;To diagnose needs&#10;To inform planning&#10;To understand progress or otherwise &#10;To identify next steps&#10;To measure the impact of interventions  and approaches                                                     &#10;"/>
        </a:ext>
      </dgm:extLst>
    </dgm:pt>
    <dgm:pt modelId="{10778C0B-415B-4669-B43D-87E3CB974F9C}" type="parTrans" cxnId="{8B850274-D38F-44AB-928A-869D270272ED}">
      <dgm:prSet/>
      <dgm:spPr/>
      <dgm:t>
        <a:bodyPr/>
        <a:lstStyle/>
        <a:p>
          <a:endParaRPr lang="en-US"/>
        </a:p>
      </dgm:t>
    </dgm:pt>
    <dgm:pt modelId="{7054FEA8-1B40-442D-9A96-70EA25F0A477}" type="sibTrans" cxnId="{8B850274-D38F-44AB-928A-869D270272ED}">
      <dgm:prSet/>
      <dgm:spPr/>
      <dgm:t>
        <a:bodyPr/>
        <a:lstStyle/>
        <a:p>
          <a:endParaRPr lang="en-US"/>
        </a:p>
      </dgm:t>
    </dgm:pt>
    <dgm:pt modelId="{015AD8DB-8F41-4BEA-951D-ADDD9C567619}" type="pres">
      <dgm:prSet presAssocID="{BA5EE89D-A1AB-40A5-B217-CB0CEB37B927}" presName="Name0" presStyleCnt="0">
        <dgm:presLayoutVars>
          <dgm:dir/>
          <dgm:animLvl val="lvl"/>
          <dgm:resizeHandles val="exact"/>
        </dgm:presLayoutVars>
      </dgm:prSet>
      <dgm:spPr/>
    </dgm:pt>
    <dgm:pt modelId="{01278EA0-88D5-464A-87BB-F59406D79A72}" type="pres">
      <dgm:prSet presAssocID="{B43F5347-D379-4341-BF99-8EF7E69C9BCF}" presName="boxAndChildren" presStyleCnt="0"/>
      <dgm:spPr/>
    </dgm:pt>
    <dgm:pt modelId="{4AAFCF0F-1033-44D1-858F-4544D2EE47A8}" type="pres">
      <dgm:prSet presAssocID="{B43F5347-D379-4341-BF99-8EF7E69C9BCF}" presName="parentTextBox" presStyleLbl="node1" presStyleIdx="0" presStyleCnt="5"/>
      <dgm:spPr/>
    </dgm:pt>
    <dgm:pt modelId="{A85AF33E-9E13-429A-AAD7-B997BFD70F8E}" type="pres">
      <dgm:prSet presAssocID="{AC758F36-CAB3-4EE2-AB81-082DA518DEC1}" presName="sp" presStyleCnt="0"/>
      <dgm:spPr/>
    </dgm:pt>
    <dgm:pt modelId="{4AF635AE-5BA9-4353-8B37-A4677D3181F9}" type="pres">
      <dgm:prSet presAssocID="{CFE8077A-2722-452C-BF9D-F0E7D4A85121}" presName="arrowAndChildren" presStyleCnt="0"/>
      <dgm:spPr/>
    </dgm:pt>
    <dgm:pt modelId="{107CA28A-B106-4BB6-8DBC-F2FE7A58D111}" type="pres">
      <dgm:prSet presAssocID="{CFE8077A-2722-452C-BF9D-F0E7D4A85121}" presName="parentTextArrow" presStyleLbl="node1" presStyleIdx="1" presStyleCnt="5"/>
      <dgm:spPr/>
    </dgm:pt>
    <dgm:pt modelId="{53EEA589-FD77-44A3-A8A9-6859D5D297DF}" type="pres">
      <dgm:prSet presAssocID="{213A31B0-8F96-43F1-A114-ABB038767D1B}" presName="sp" presStyleCnt="0"/>
      <dgm:spPr/>
    </dgm:pt>
    <dgm:pt modelId="{09A27703-6812-4796-B1A8-F7BFB65C7F05}" type="pres">
      <dgm:prSet presAssocID="{87691712-4D4F-4115-91BD-42CABE49A763}" presName="arrowAndChildren" presStyleCnt="0"/>
      <dgm:spPr/>
    </dgm:pt>
    <dgm:pt modelId="{D75DB619-7F08-4B8C-B912-EC52016C5B4C}" type="pres">
      <dgm:prSet presAssocID="{87691712-4D4F-4115-91BD-42CABE49A763}" presName="parentTextArrow" presStyleLbl="node1" presStyleIdx="2" presStyleCnt="5"/>
      <dgm:spPr/>
    </dgm:pt>
    <dgm:pt modelId="{2365645C-9264-4C73-B365-3CBAF68B1506}" type="pres">
      <dgm:prSet presAssocID="{E80033BF-46D4-4F03-A547-D0D2455512C1}" presName="sp" presStyleCnt="0"/>
      <dgm:spPr/>
    </dgm:pt>
    <dgm:pt modelId="{836D919A-08D0-4A2A-939C-97EC1791F233}" type="pres">
      <dgm:prSet presAssocID="{99644F06-D031-4AED-B997-D4817D43D2D3}" presName="arrowAndChildren" presStyleCnt="0"/>
      <dgm:spPr/>
    </dgm:pt>
    <dgm:pt modelId="{B4DE7ED7-FA23-4BCA-B77F-CDC7F748411F}" type="pres">
      <dgm:prSet presAssocID="{99644F06-D031-4AED-B997-D4817D43D2D3}" presName="parentTextArrow" presStyleLbl="node1" presStyleIdx="3" presStyleCnt="5"/>
      <dgm:spPr/>
    </dgm:pt>
    <dgm:pt modelId="{94E4E7F8-78AB-4A72-9164-F13F78ED9BB4}" type="pres">
      <dgm:prSet presAssocID="{4206AAC4-02F1-42D8-81DD-5E5E351AF43F}" presName="sp" presStyleCnt="0"/>
      <dgm:spPr/>
    </dgm:pt>
    <dgm:pt modelId="{910BA514-E3A3-4693-B136-03AE635484FA}" type="pres">
      <dgm:prSet presAssocID="{30074A69-7580-4EAC-9B52-742C7C55D2D6}" presName="arrowAndChildren" presStyleCnt="0"/>
      <dgm:spPr/>
    </dgm:pt>
    <dgm:pt modelId="{DE473204-C65D-415B-8E98-9A9886FB2B45}" type="pres">
      <dgm:prSet presAssocID="{30074A69-7580-4EAC-9B52-742C7C55D2D6}" presName="parentTextArrow" presStyleLbl="node1" presStyleIdx="4" presStyleCnt="5"/>
      <dgm:spPr/>
    </dgm:pt>
  </dgm:ptLst>
  <dgm:cxnLst>
    <dgm:cxn modelId="{6F57EE6D-3D42-477A-8B4F-E5C15B138895}" type="presOf" srcId="{BA5EE89D-A1AB-40A5-B217-CB0CEB37B927}" destId="{015AD8DB-8F41-4BEA-951D-ADDD9C567619}" srcOrd="0" destOrd="0" presId="urn:microsoft.com/office/officeart/2005/8/layout/process4"/>
    <dgm:cxn modelId="{8B850274-D38F-44AB-928A-869D270272ED}" srcId="{BA5EE89D-A1AB-40A5-B217-CB0CEB37B927}" destId="{B43F5347-D379-4341-BF99-8EF7E69C9BCF}" srcOrd="4" destOrd="0" parTransId="{10778C0B-415B-4669-B43D-87E3CB974F9C}" sibTransId="{7054FEA8-1B40-442D-9A96-70EA25F0A477}"/>
    <dgm:cxn modelId="{86845E55-D9EB-4478-AFAC-B0660A0F7D48}" type="presOf" srcId="{B43F5347-D379-4341-BF99-8EF7E69C9BCF}" destId="{4AAFCF0F-1033-44D1-858F-4544D2EE47A8}" srcOrd="0" destOrd="0" presId="urn:microsoft.com/office/officeart/2005/8/layout/process4"/>
    <dgm:cxn modelId="{0ECD1C7F-2883-4713-95EF-55185EC3367F}" type="presOf" srcId="{30074A69-7580-4EAC-9B52-742C7C55D2D6}" destId="{DE473204-C65D-415B-8E98-9A9886FB2B45}" srcOrd="0" destOrd="0" presId="urn:microsoft.com/office/officeart/2005/8/layout/process4"/>
    <dgm:cxn modelId="{615D7A83-83A6-4021-A589-AADD7FB0B28B}" srcId="{BA5EE89D-A1AB-40A5-B217-CB0CEB37B927}" destId="{30074A69-7580-4EAC-9B52-742C7C55D2D6}" srcOrd="0" destOrd="0" parTransId="{26DCEA55-1707-4D4E-A42A-158C06403A13}" sibTransId="{4206AAC4-02F1-42D8-81DD-5E5E351AF43F}"/>
    <dgm:cxn modelId="{D2D3368D-BE38-4576-98F9-6D3CB2FDBAD8}" srcId="{BA5EE89D-A1AB-40A5-B217-CB0CEB37B927}" destId="{CFE8077A-2722-452C-BF9D-F0E7D4A85121}" srcOrd="3" destOrd="0" parTransId="{4BC11CD1-D1E4-4421-B1C4-EDE3FE4E43F6}" sibTransId="{AC758F36-CAB3-4EE2-AB81-082DA518DEC1}"/>
    <dgm:cxn modelId="{899F3EA8-A890-4E19-9289-4DE2446EBDC9}" type="presOf" srcId="{CFE8077A-2722-452C-BF9D-F0E7D4A85121}" destId="{107CA28A-B106-4BB6-8DBC-F2FE7A58D111}" srcOrd="0" destOrd="0" presId="urn:microsoft.com/office/officeart/2005/8/layout/process4"/>
    <dgm:cxn modelId="{99A997A8-47ED-47CF-83D8-1FC050BD304B}" type="presOf" srcId="{99644F06-D031-4AED-B997-D4817D43D2D3}" destId="{B4DE7ED7-FA23-4BCA-B77F-CDC7F748411F}" srcOrd="0" destOrd="0" presId="urn:microsoft.com/office/officeart/2005/8/layout/process4"/>
    <dgm:cxn modelId="{C4ED1AC4-ED2A-4565-BF34-34CADC24F064}" type="presOf" srcId="{87691712-4D4F-4115-91BD-42CABE49A763}" destId="{D75DB619-7F08-4B8C-B912-EC52016C5B4C}" srcOrd="0" destOrd="0" presId="urn:microsoft.com/office/officeart/2005/8/layout/process4"/>
    <dgm:cxn modelId="{DD72F1C6-0C4A-4FD9-BB31-F8945A103B49}" srcId="{BA5EE89D-A1AB-40A5-B217-CB0CEB37B927}" destId="{87691712-4D4F-4115-91BD-42CABE49A763}" srcOrd="2" destOrd="0" parTransId="{2F96B589-5AE6-4335-AB76-ACAF6854C056}" sibTransId="{213A31B0-8F96-43F1-A114-ABB038767D1B}"/>
    <dgm:cxn modelId="{0604F5FD-4EC9-43ED-ADE8-20DA857741E3}" srcId="{BA5EE89D-A1AB-40A5-B217-CB0CEB37B927}" destId="{99644F06-D031-4AED-B997-D4817D43D2D3}" srcOrd="1" destOrd="0" parTransId="{153B3600-01FD-4BA7-8511-8F879C3D4B0D}" sibTransId="{E80033BF-46D4-4F03-A547-D0D2455512C1}"/>
    <dgm:cxn modelId="{6CECADF4-8820-4AE5-AA7D-CF786E9F7F49}" type="presParOf" srcId="{015AD8DB-8F41-4BEA-951D-ADDD9C567619}" destId="{01278EA0-88D5-464A-87BB-F59406D79A72}" srcOrd="0" destOrd="0" presId="urn:microsoft.com/office/officeart/2005/8/layout/process4"/>
    <dgm:cxn modelId="{9F3620CB-1A81-4947-8503-40D54BC92FBB}" type="presParOf" srcId="{01278EA0-88D5-464A-87BB-F59406D79A72}" destId="{4AAFCF0F-1033-44D1-858F-4544D2EE47A8}" srcOrd="0" destOrd="0" presId="urn:microsoft.com/office/officeart/2005/8/layout/process4"/>
    <dgm:cxn modelId="{50E21A12-88DB-45FC-AB38-0DCCC7B38CC5}" type="presParOf" srcId="{015AD8DB-8F41-4BEA-951D-ADDD9C567619}" destId="{A85AF33E-9E13-429A-AAD7-B997BFD70F8E}" srcOrd="1" destOrd="0" presId="urn:microsoft.com/office/officeart/2005/8/layout/process4"/>
    <dgm:cxn modelId="{D544E1EC-A8AB-4EEA-A578-FE15D8CC8A14}" type="presParOf" srcId="{015AD8DB-8F41-4BEA-951D-ADDD9C567619}" destId="{4AF635AE-5BA9-4353-8B37-A4677D3181F9}" srcOrd="2" destOrd="0" presId="urn:microsoft.com/office/officeart/2005/8/layout/process4"/>
    <dgm:cxn modelId="{A8E33CB3-76D6-4CC7-AA4B-A659A4FC7CB9}" type="presParOf" srcId="{4AF635AE-5BA9-4353-8B37-A4677D3181F9}" destId="{107CA28A-B106-4BB6-8DBC-F2FE7A58D111}" srcOrd="0" destOrd="0" presId="urn:microsoft.com/office/officeart/2005/8/layout/process4"/>
    <dgm:cxn modelId="{39DE57E3-2894-42C1-9424-31BF9996683E}" type="presParOf" srcId="{015AD8DB-8F41-4BEA-951D-ADDD9C567619}" destId="{53EEA589-FD77-44A3-A8A9-6859D5D297DF}" srcOrd="3" destOrd="0" presId="urn:microsoft.com/office/officeart/2005/8/layout/process4"/>
    <dgm:cxn modelId="{6B699F4C-A636-463C-9001-B29806BAE282}" type="presParOf" srcId="{015AD8DB-8F41-4BEA-951D-ADDD9C567619}" destId="{09A27703-6812-4796-B1A8-F7BFB65C7F05}" srcOrd="4" destOrd="0" presId="urn:microsoft.com/office/officeart/2005/8/layout/process4"/>
    <dgm:cxn modelId="{6C15B11D-B04C-48C8-81A4-7AF23683B703}" type="presParOf" srcId="{09A27703-6812-4796-B1A8-F7BFB65C7F05}" destId="{D75DB619-7F08-4B8C-B912-EC52016C5B4C}" srcOrd="0" destOrd="0" presId="urn:microsoft.com/office/officeart/2005/8/layout/process4"/>
    <dgm:cxn modelId="{5E8EAE03-4194-4A55-948E-5DA5614EEEE3}" type="presParOf" srcId="{015AD8DB-8F41-4BEA-951D-ADDD9C567619}" destId="{2365645C-9264-4C73-B365-3CBAF68B1506}" srcOrd="5" destOrd="0" presId="urn:microsoft.com/office/officeart/2005/8/layout/process4"/>
    <dgm:cxn modelId="{89112F11-B0F4-48DF-A94C-D0236A5A4D67}" type="presParOf" srcId="{015AD8DB-8F41-4BEA-951D-ADDD9C567619}" destId="{836D919A-08D0-4A2A-939C-97EC1791F233}" srcOrd="6" destOrd="0" presId="urn:microsoft.com/office/officeart/2005/8/layout/process4"/>
    <dgm:cxn modelId="{76B54EDA-E146-4C00-A2EA-2096B316034C}" type="presParOf" srcId="{836D919A-08D0-4A2A-939C-97EC1791F233}" destId="{B4DE7ED7-FA23-4BCA-B77F-CDC7F748411F}" srcOrd="0" destOrd="0" presId="urn:microsoft.com/office/officeart/2005/8/layout/process4"/>
    <dgm:cxn modelId="{8F5C00A7-C2EE-4846-B1C7-219CA3294572}" type="presParOf" srcId="{015AD8DB-8F41-4BEA-951D-ADDD9C567619}" destId="{94E4E7F8-78AB-4A72-9164-F13F78ED9BB4}" srcOrd="7" destOrd="0" presId="urn:microsoft.com/office/officeart/2005/8/layout/process4"/>
    <dgm:cxn modelId="{1573CEAB-3400-4AB2-9BA6-CE22EA2E2509}" type="presParOf" srcId="{015AD8DB-8F41-4BEA-951D-ADDD9C567619}" destId="{910BA514-E3A3-4693-B136-03AE635484FA}" srcOrd="8" destOrd="0" presId="urn:microsoft.com/office/officeart/2005/8/layout/process4"/>
    <dgm:cxn modelId="{DE4CD180-AF36-46FE-A21F-42D4D8C42CAB}" type="presParOf" srcId="{910BA514-E3A3-4693-B136-03AE635484FA}" destId="{DE473204-C65D-415B-8E98-9A9886FB2B4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B25B1-96C3-48D8-AC49-C364E323036B}">
      <dsp:nvSpPr>
        <dsp:cNvPr id="0" name=""/>
        <dsp:cNvSpPr/>
      </dsp:nvSpPr>
      <dsp:spPr>
        <a:xfrm>
          <a:off x="380119" y="246332"/>
          <a:ext cx="10404048" cy="492448"/>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Data definitions and the importance of using data for improvement</a:t>
          </a:r>
        </a:p>
      </dsp:txBody>
      <dsp:txXfrm>
        <a:off x="380119" y="246332"/>
        <a:ext cx="10404048" cy="492448"/>
      </dsp:txXfrm>
    </dsp:sp>
    <dsp:sp modelId="{713BC07F-E10F-4865-8180-5CB7402C0935}">
      <dsp:nvSpPr>
        <dsp:cNvPr id="0" name=""/>
        <dsp:cNvSpPr/>
      </dsp:nvSpPr>
      <dsp:spPr>
        <a:xfrm>
          <a:off x="72339" y="184776"/>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BC8B5D2-3057-4968-B101-DA5FA9D91802}">
      <dsp:nvSpPr>
        <dsp:cNvPr id="0" name=""/>
        <dsp:cNvSpPr/>
      </dsp:nvSpPr>
      <dsp:spPr>
        <a:xfrm>
          <a:off x="826075" y="985438"/>
          <a:ext cx="9958092" cy="492448"/>
        </a:xfrm>
        <a:prstGeom prst="rect">
          <a:avLst/>
        </a:prstGeom>
        <a:gradFill rotWithShape="0">
          <a:gsLst>
            <a:gs pos="0">
              <a:schemeClr val="accent2">
                <a:shade val="50000"/>
                <a:hueOff val="-168907"/>
                <a:satOff val="2224"/>
                <a:lumOff val="13319"/>
                <a:alphaOff val="0"/>
                <a:lumMod val="110000"/>
                <a:satMod val="105000"/>
                <a:tint val="67000"/>
              </a:schemeClr>
            </a:gs>
            <a:gs pos="50000">
              <a:schemeClr val="accent2">
                <a:shade val="50000"/>
                <a:hueOff val="-168907"/>
                <a:satOff val="2224"/>
                <a:lumOff val="13319"/>
                <a:alphaOff val="0"/>
                <a:lumMod val="105000"/>
                <a:satMod val="103000"/>
                <a:tint val="73000"/>
              </a:schemeClr>
            </a:gs>
            <a:gs pos="100000">
              <a:schemeClr val="accent2">
                <a:shade val="50000"/>
                <a:hueOff val="-168907"/>
                <a:satOff val="2224"/>
                <a:lumOff val="133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National guidance and research</a:t>
          </a:r>
        </a:p>
      </dsp:txBody>
      <dsp:txXfrm>
        <a:off x="826075" y="985438"/>
        <a:ext cx="9958092" cy="492448"/>
      </dsp:txXfrm>
    </dsp:sp>
    <dsp:sp modelId="{84B16BD2-BC88-4E10-9E43-6D6BE4C2FED5}">
      <dsp:nvSpPr>
        <dsp:cNvPr id="0" name=""/>
        <dsp:cNvSpPr/>
      </dsp:nvSpPr>
      <dsp:spPr>
        <a:xfrm>
          <a:off x="518295" y="923882"/>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58855"/>
              <a:satOff val="2474"/>
              <a:lumOff val="12321"/>
              <a:alphaOff val="0"/>
            </a:schemeClr>
          </a:solidFill>
          <a:prstDash val="solid"/>
          <a:miter lim="800000"/>
        </a:ln>
        <a:effectLst/>
      </dsp:spPr>
      <dsp:style>
        <a:lnRef idx="1">
          <a:scrgbClr r="0" g="0" b="0"/>
        </a:lnRef>
        <a:fillRef idx="2">
          <a:scrgbClr r="0" g="0" b="0"/>
        </a:fillRef>
        <a:effectRef idx="0">
          <a:scrgbClr r="0" g="0" b="0"/>
        </a:effectRef>
        <a:fontRef idx="minor"/>
      </dsp:style>
    </dsp:sp>
    <dsp:sp modelId="{3A2D5741-F1AC-4AFA-9BCE-995A30C9D094}">
      <dsp:nvSpPr>
        <dsp:cNvPr id="0" name=""/>
        <dsp:cNvSpPr/>
      </dsp:nvSpPr>
      <dsp:spPr>
        <a:xfrm>
          <a:off x="1070457" y="1724003"/>
          <a:ext cx="9713710" cy="492448"/>
        </a:xfrm>
        <a:prstGeom prst="rect">
          <a:avLst/>
        </a:prstGeom>
        <a:gradFill rotWithShape="0">
          <a:gsLst>
            <a:gs pos="0">
              <a:schemeClr val="accent2">
                <a:shade val="50000"/>
                <a:hueOff val="-337813"/>
                <a:satOff val="4447"/>
                <a:lumOff val="26638"/>
                <a:alphaOff val="0"/>
                <a:lumMod val="110000"/>
                <a:satMod val="105000"/>
                <a:tint val="67000"/>
              </a:schemeClr>
            </a:gs>
            <a:gs pos="50000">
              <a:schemeClr val="accent2">
                <a:shade val="50000"/>
                <a:hueOff val="-337813"/>
                <a:satOff val="4447"/>
                <a:lumOff val="26638"/>
                <a:alphaOff val="0"/>
                <a:lumMod val="105000"/>
                <a:satMod val="103000"/>
                <a:tint val="73000"/>
              </a:schemeClr>
            </a:gs>
            <a:gs pos="100000">
              <a:schemeClr val="accent2">
                <a:shade val="50000"/>
                <a:hueOff val="-337813"/>
                <a:satOff val="4447"/>
                <a:lumOff val="266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The purpose of using data </a:t>
          </a:r>
        </a:p>
      </dsp:txBody>
      <dsp:txXfrm>
        <a:off x="1070457" y="1724003"/>
        <a:ext cx="9713710" cy="492448"/>
      </dsp:txXfrm>
    </dsp:sp>
    <dsp:sp modelId="{1354DD78-EAD9-4D08-9D4B-45C0F8ABE7DF}">
      <dsp:nvSpPr>
        <dsp:cNvPr id="0" name=""/>
        <dsp:cNvSpPr/>
      </dsp:nvSpPr>
      <dsp:spPr>
        <a:xfrm>
          <a:off x="762677" y="1662447"/>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17709"/>
              <a:satOff val="4947"/>
              <a:lumOff val="24642"/>
              <a:alphaOff val="0"/>
            </a:schemeClr>
          </a:solidFill>
          <a:prstDash val="solid"/>
          <a:miter lim="800000"/>
        </a:ln>
        <a:effectLst/>
      </dsp:spPr>
      <dsp:style>
        <a:lnRef idx="1">
          <a:scrgbClr r="0" g="0" b="0"/>
        </a:lnRef>
        <a:fillRef idx="2">
          <a:scrgbClr r="0" g="0" b="0"/>
        </a:fillRef>
        <a:effectRef idx="0">
          <a:scrgbClr r="0" g="0" b="0"/>
        </a:effectRef>
        <a:fontRef idx="minor"/>
      </dsp:style>
    </dsp:sp>
    <dsp:sp modelId="{65AE4B1E-2628-4716-B8F5-6F8A8F81FF90}">
      <dsp:nvSpPr>
        <dsp:cNvPr id="0" name=""/>
        <dsp:cNvSpPr/>
      </dsp:nvSpPr>
      <dsp:spPr>
        <a:xfrm>
          <a:off x="1148486" y="2463109"/>
          <a:ext cx="9635681" cy="492448"/>
        </a:xfrm>
        <a:prstGeom prst="rect">
          <a:avLst/>
        </a:prstGeom>
        <a:gradFill rotWithShape="0">
          <a:gsLst>
            <a:gs pos="0">
              <a:schemeClr val="accent2">
                <a:shade val="50000"/>
                <a:hueOff val="-506720"/>
                <a:satOff val="6671"/>
                <a:lumOff val="39957"/>
                <a:alphaOff val="0"/>
                <a:lumMod val="110000"/>
                <a:satMod val="105000"/>
                <a:tint val="67000"/>
              </a:schemeClr>
            </a:gs>
            <a:gs pos="50000">
              <a:schemeClr val="accent2">
                <a:shade val="50000"/>
                <a:hueOff val="-506720"/>
                <a:satOff val="6671"/>
                <a:lumOff val="39957"/>
                <a:alphaOff val="0"/>
                <a:lumMod val="105000"/>
                <a:satMod val="103000"/>
                <a:tint val="73000"/>
              </a:schemeClr>
            </a:gs>
            <a:gs pos="100000">
              <a:schemeClr val="accent2">
                <a:shade val="50000"/>
                <a:hueOff val="-506720"/>
                <a:satOff val="6671"/>
                <a:lumOff val="399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Data and equity</a:t>
          </a:r>
        </a:p>
      </dsp:txBody>
      <dsp:txXfrm>
        <a:off x="1148486" y="2463109"/>
        <a:ext cx="9635681" cy="492448"/>
      </dsp:txXfrm>
    </dsp:sp>
    <dsp:sp modelId="{4F962DEC-736F-4564-A610-8E8E3C85FDB9}">
      <dsp:nvSpPr>
        <dsp:cNvPr id="0" name=""/>
        <dsp:cNvSpPr/>
      </dsp:nvSpPr>
      <dsp:spPr>
        <a:xfrm>
          <a:off x="840706" y="240155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76564"/>
              <a:satOff val="7421"/>
              <a:lumOff val="36963"/>
              <a:alphaOff val="0"/>
            </a:schemeClr>
          </a:solidFill>
          <a:prstDash val="solid"/>
          <a:miter lim="800000"/>
        </a:ln>
        <a:effectLst/>
      </dsp:spPr>
      <dsp:style>
        <a:lnRef idx="1">
          <a:scrgbClr r="0" g="0" b="0"/>
        </a:lnRef>
        <a:fillRef idx="2">
          <a:scrgbClr r="0" g="0" b="0"/>
        </a:fillRef>
        <a:effectRef idx="0">
          <a:scrgbClr r="0" g="0" b="0"/>
        </a:effectRef>
        <a:fontRef idx="minor"/>
      </dsp:style>
    </dsp:sp>
    <dsp:sp modelId="{17D4F26D-9537-4C18-9972-4F9A63A7C9A1}">
      <dsp:nvSpPr>
        <dsp:cNvPr id="0" name=""/>
        <dsp:cNvSpPr/>
      </dsp:nvSpPr>
      <dsp:spPr>
        <a:xfrm>
          <a:off x="1070457" y="3202215"/>
          <a:ext cx="9713710" cy="492448"/>
        </a:xfrm>
        <a:prstGeom prst="rect">
          <a:avLst/>
        </a:prstGeom>
        <a:gradFill rotWithShape="0">
          <a:gsLst>
            <a:gs pos="0">
              <a:schemeClr val="accent2">
                <a:shade val="50000"/>
                <a:hueOff val="-506720"/>
                <a:satOff val="6671"/>
                <a:lumOff val="39957"/>
                <a:alphaOff val="0"/>
                <a:lumMod val="110000"/>
                <a:satMod val="105000"/>
                <a:tint val="67000"/>
              </a:schemeClr>
            </a:gs>
            <a:gs pos="50000">
              <a:schemeClr val="accent2">
                <a:shade val="50000"/>
                <a:hueOff val="-506720"/>
                <a:satOff val="6671"/>
                <a:lumOff val="39957"/>
                <a:alphaOff val="0"/>
                <a:lumMod val="105000"/>
                <a:satMod val="103000"/>
                <a:tint val="73000"/>
              </a:schemeClr>
            </a:gs>
            <a:gs pos="100000">
              <a:schemeClr val="accent2">
                <a:shade val="50000"/>
                <a:hueOff val="-506720"/>
                <a:satOff val="6671"/>
                <a:lumOff val="399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Big and small data</a:t>
          </a:r>
        </a:p>
      </dsp:txBody>
      <dsp:txXfrm>
        <a:off x="1070457" y="3202215"/>
        <a:ext cx="9713710" cy="492448"/>
      </dsp:txXfrm>
    </dsp:sp>
    <dsp:sp modelId="{50719DB5-5558-44D0-AF6C-79E035AAA8E9}">
      <dsp:nvSpPr>
        <dsp:cNvPr id="0" name=""/>
        <dsp:cNvSpPr/>
      </dsp:nvSpPr>
      <dsp:spPr>
        <a:xfrm>
          <a:off x="762677" y="314065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76564"/>
              <a:satOff val="7421"/>
              <a:lumOff val="36963"/>
              <a:alphaOff val="0"/>
            </a:schemeClr>
          </a:solidFill>
          <a:prstDash val="solid"/>
          <a:miter lim="800000"/>
        </a:ln>
        <a:effectLst/>
      </dsp:spPr>
      <dsp:style>
        <a:lnRef idx="1">
          <a:scrgbClr r="0" g="0" b="0"/>
        </a:lnRef>
        <a:fillRef idx="2">
          <a:scrgbClr r="0" g="0" b="0"/>
        </a:fillRef>
        <a:effectRef idx="0">
          <a:scrgbClr r="0" g="0" b="0"/>
        </a:effectRef>
        <a:fontRef idx="minor"/>
      </dsp:style>
    </dsp:sp>
    <dsp:sp modelId="{FE1B5C63-9D51-4669-8959-FE61DB5FA34D}">
      <dsp:nvSpPr>
        <dsp:cNvPr id="0" name=""/>
        <dsp:cNvSpPr/>
      </dsp:nvSpPr>
      <dsp:spPr>
        <a:xfrm>
          <a:off x="826075" y="3940779"/>
          <a:ext cx="9958092" cy="492448"/>
        </a:xfrm>
        <a:prstGeom prst="rect">
          <a:avLst/>
        </a:prstGeom>
        <a:gradFill rotWithShape="0">
          <a:gsLst>
            <a:gs pos="0">
              <a:schemeClr val="accent2">
                <a:shade val="50000"/>
                <a:hueOff val="-337813"/>
                <a:satOff val="4447"/>
                <a:lumOff val="26638"/>
                <a:alphaOff val="0"/>
                <a:lumMod val="110000"/>
                <a:satMod val="105000"/>
                <a:tint val="67000"/>
              </a:schemeClr>
            </a:gs>
            <a:gs pos="50000">
              <a:schemeClr val="accent2">
                <a:shade val="50000"/>
                <a:hueOff val="-337813"/>
                <a:satOff val="4447"/>
                <a:lumOff val="26638"/>
                <a:alphaOff val="0"/>
                <a:lumMod val="105000"/>
                <a:satMod val="103000"/>
                <a:tint val="73000"/>
              </a:schemeClr>
            </a:gs>
            <a:gs pos="100000">
              <a:schemeClr val="accent2">
                <a:shade val="50000"/>
                <a:hueOff val="-337813"/>
                <a:satOff val="4447"/>
                <a:lumOff val="266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Data bias</a:t>
          </a:r>
        </a:p>
      </dsp:txBody>
      <dsp:txXfrm>
        <a:off x="826075" y="3940779"/>
        <a:ext cx="9958092" cy="492448"/>
      </dsp:txXfrm>
    </dsp:sp>
    <dsp:sp modelId="{53A47033-DFB9-4D49-881A-2B2B4002F6FF}">
      <dsp:nvSpPr>
        <dsp:cNvPr id="0" name=""/>
        <dsp:cNvSpPr/>
      </dsp:nvSpPr>
      <dsp:spPr>
        <a:xfrm>
          <a:off x="518295" y="387922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17709"/>
              <a:satOff val="4947"/>
              <a:lumOff val="24642"/>
              <a:alphaOff val="0"/>
            </a:schemeClr>
          </a:solidFill>
          <a:prstDash val="solid"/>
          <a:miter lim="800000"/>
        </a:ln>
        <a:effectLst/>
      </dsp:spPr>
      <dsp:style>
        <a:lnRef idx="1">
          <a:scrgbClr r="0" g="0" b="0"/>
        </a:lnRef>
        <a:fillRef idx="2">
          <a:scrgbClr r="0" g="0" b="0"/>
        </a:fillRef>
        <a:effectRef idx="0">
          <a:scrgbClr r="0" g="0" b="0"/>
        </a:effectRef>
        <a:fontRef idx="minor"/>
      </dsp:style>
    </dsp:sp>
    <dsp:sp modelId="{03D53A71-4A21-4E89-A011-0C47A4AAA56E}">
      <dsp:nvSpPr>
        <dsp:cNvPr id="0" name=""/>
        <dsp:cNvSpPr/>
      </dsp:nvSpPr>
      <dsp:spPr>
        <a:xfrm>
          <a:off x="380119" y="4679885"/>
          <a:ext cx="10404048" cy="492448"/>
        </a:xfrm>
        <a:prstGeom prst="rect">
          <a:avLst/>
        </a:prstGeom>
        <a:gradFill rotWithShape="0">
          <a:gsLst>
            <a:gs pos="0">
              <a:schemeClr val="accent2">
                <a:shade val="50000"/>
                <a:hueOff val="-168907"/>
                <a:satOff val="2224"/>
                <a:lumOff val="13319"/>
                <a:alphaOff val="0"/>
                <a:lumMod val="110000"/>
                <a:satMod val="105000"/>
                <a:tint val="67000"/>
              </a:schemeClr>
            </a:gs>
            <a:gs pos="50000">
              <a:schemeClr val="accent2">
                <a:shade val="50000"/>
                <a:hueOff val="-168907"/>
                <a:satOff val="2224"/>
                <a:lumOff val="13319"/>
                <a:alphaOff val="0"/>
                <a:lumMod val="105000"/>
                <a:satMod val="103000"/>
                <a:tint val="73000"/>
              </a:schemeClr>
            </a:gs>
            <a:gs pos="100000">
              <a:schemeClr val="accent2">
                <a:shade val="50000"/>
                <a:hueOff val="-168907"/>
                <a:satOff val="2224"/>
                <a:lumOff val="133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Group activity</a:t>
          </a:r>
        </a:p>
      </dsp:txBody>
      <dsp:txXfrm>
        <a:off x="380119" y="4679885"/>
        <a:ext cx="10404048" cy="492448"/>
      </dsp:txXfrm>
    </dsp:sp>
    <dsp:sp modelId="{750E8D03-8662-4E4D-9370-78DA869F89FF}">
      <dsp:nvSpPr>
        <dsp:cNvPr id="0" name=""/>
        <dsp:cNvSpPr/>
      </dsp:nvSpPr>
      <dsp:spPr>
        <a:xfrm>
          <a:off x="72339" y="461832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58855"/>
              <a:satOff val="2474"/>
              <a:lumOff val="1232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1817945" y="1810"/>
          <a:ext cx="2726918" cy="98047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0" y="1810"/>
          <a:ext cx="1817945" cy="9804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ea typeface="+mn-ea"/>
              <a:cs typeface="+mn-cs"/>
            </a:rPr>
            <a:t>To diagnose needs</a:t>
          </a:r>
        </a:p>
      </dsp:txBody>
      <dsp:txXfrm>
        <a:off x="47863" y="49673"/>
        <a:ext cx="1722219" cy="884753"/>
      </dsp:txXfrm>
    </dsp:sp>
    <dsp:sp modelId="{4A1EFCE1-98D9-49C9-8255-73C7EF5CB328}">
      <dsp:nvSpPr>
        <dsp:cNvPr id="0" name=""/>
        <dsp:cNvSpPr/>
      </dsp:nvSpPr>
      <dsp:spPr>
        <a:xfrm>
          <a:off x="1817945" y="1080337"/>
          <a:ext cx="2726918" cy="98047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4CF7F-3A49-4AC2-80FF-FF2BEA02A32A}">
      <dsp:nvSpPr>
        <dsp:cNvPr id="0" name=""/>
        <dsp:cNvSpPr/>
      </dsp:nvSpPr>
      <dsp:spPr>
        <a:xfrm>
          <a:off x="0" y="1080337"/>
          <a:ext cx="1817945" cy="9804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ea typeface="+mn-ea"/>
              <a:cs typeface="+mn-cs"/>
            </a:rPr>
            <a:t>To inform planning</a:t>
          </a:r>
        </a:p>
      </dsp:txBody>
      <dsp:txXfrm>
        <a:off x="47863" y="1128200"/>
        <a:ext cx="1722219" cy="884753"/>
      </dsp:txXfrm>
    </dsp:sp>
    <dsp:sp modelId="{18C88AF4-D0C6-4124-9EDA-362CA5BDBECE}">
      <dsp:nvSpPr>
        <dsp:cNvPr id="0" name=""/>
        <dsp:cNvSpPr/>
      </dsp:nvSpPr>
      <dsp:spPr>
        <a:xfrm>
          <a:off x="1768951" y="2158864"/>
          <a:ext cx="2726918" cy="98047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B5B56D-8717-4D4B-859A-D86D284FB25F}">
      <dsp:nvSpPr>
        <dsp:cNvPr id="0" name=""/>
        <dsp:cNvSpPr/>
      </dsp:nvSpPr>
      <dsp:spPr>
        <a:xfrm>
          <a:off x="0" y="2158864"/>
          <a:ext cx="1817945" cy="9804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ea typeface="+mn-ea"/>
              <a:cs typeface="+mn-cs"/>
            </a:rPr>
            <a:t>To understand progress or otherwise </a:t>
          </a:r>
        </a:p>
      </dsp:txBody>
      <dsp:txXfrm>
        <a:off x="47863" y="2206727"/>
        <a:ext cx="1722219" cy="884753"/>
      </dsp:txXfrm>
    </dsp:sp>
    <dsp:sp modelId="{785B8091-29C8-482C-AD59-CAA9B103740C}">
      <dsp:nvSpPr>
        <dsp:cNvPr id="0" name=""/>
        <dsp:cNvSpPr/>
      </dsp:nvSpPr>
      <dsp:spPr>
        <a:xfrm>
          <a:off x="1817945" y="3237391"/>
          <a:ext cx="2726918" cy="98047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8FC38-F653-46D1-8783-DAEED05BECAB}">
      <dsp:nvSpPr>
        <dsp:cNvPr id="0" name=""/>
        <dsp:cNvSpPr/>
      </dsp:nvSpPr>
      <dsp:spPr>
        <a:xfrm>
          <a:off x="0" y="3237391"/>
          <a:ext cx="1817945" cy="9804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ea typeface="+mn-ea"/>
              <a:cs typeface="+mn-cs"/>
            </a:rPr>
            <a:t>To identify next steps</a:t>
          </a:r>
        </a:p>
      </dsp:txBody>
      <dsp:txXfrm>
        <a:off x="47863" y="3285254"/>
        <a:ext cx="1722219" cy="884753"/>
      </dsp:txXfrm>
    </dsp:sp>
    <dsp:sp modelId="{615A50D0-F9EA-47B2-BC63-0FCDE7C6B2A7}">
      <dsp:nvSpPr>
        <dsp:cNvPr id="0" name=""/>
        <dsp:cNvSpPr/>
      </dsp:nvSpPr>
      <dsp:spPr>
        <a:xfrm>
          <a:off x="1817945" y="4315918"/>
          <a:ext cx="2726918" cy="980479"/>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40F629-CF4D-4040-A227-A0C314A803AC}">
      <dsp:nvSpPr>
        <dsp:cNvPr id="0" name=""/>
        <dsp:cNvSpPr/>
      </dsp:nvSpPr>
      <dsp:spPr>
        <a:xfrm>
          <a:off x="0" y="4315918"/>
          <a:ext cx="1817945" cy="9804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mn-lt"/>
              <a:ea typeface="+mn-ea"/>
              <a:cs typeface="+mn-cs"/>
            </a:rPr>
            <a:t>To measure the impact of interventions and approaches</a:t>
          </a:r>
        </a:p>
      </dsp:txBody>
      <dsp:txXfrm>
        <a:off x="47863" y="4363781"/>
        <a:ext cx="1722219" cy="884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FCF0F-1033-44D1-858F-4544D2EE47A8}">
      <dsp:nvSpPr>
        <dsp:cNvPr id="0" name=""/>
        <dsp:cNvSpPr/>
      </dsp:nvSpPr>
      <dsp:spPr>
        <a:xfrm>
          <a:off x="0" y="4509564"/>
          <a:ext cx="6194051" cy="73983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To measure the impact of interventions </a:t>
          </a:r>
        </a:p>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                                        and approaches      </a:t>
          </a:r>
          <a:r>
            <a:rPr lang="en-US" sz="1500" kern="1200">
              <a:solidFill>
                <a:srgbClr val="444444"/>
              </a:solidFill>
              <a:latin typeface="Calibri"/>
              <a:ea typeface="Calibri"/>
              <a:cs typeface="Calibri"/>
            </a:rPr>
            <a:t>                                               </a:t>
          </a:r>
          <a:endParaRPr lang="en-GB" sz="1500" kern="1200">
            <a:solidFill>
              <a:srgbClr val="444444"/>
            </a:solidFill>
            <a:latin typeface="Calibri"/>
            <a:ea typeface="Calibri"/>
            <a:cs typeface="Calibri"/>
          </a:endParaRPr>
        </a:p>
      </dsp:txBody>
      <dsp:txXfrm>
        <a:off x="0" y="4509564"/>
        <a:ext cx="6194051" cy="739831"/>
      </dsp:txXfrm>
    </dsp:sp>
    <dsp:sp modelId="{107CA28A-B106-4BB6-8DBC-F2FE7A58D111}">
      <dsp:nvSpPr>
        <dsp:cNvPr id="0" name=""/>
        <dsp:cNvSpPr/>
      </dsp:nvSpPr>
      <dsp:spPr>
        <a:xfrm rot="10800000">
          <a:off x="0" y="3382801"/>
          <a:ext cx="6194051" cy="1137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To identify next steps</a:t>
          </a:r>
        </a:p>
      </dsp:txBody>
      <dsp:txXfrm rot="10800000">
        <a:off x="0" y="3382801"/>
        <a:ext cx="6194051" cy="739348"/>
      </dsp:txXfrm>
    </dsp:sp>
    <dsp:sp modelId="{D75DB619-7F08-4B8C-B912-EC52016C5B4C}">
      <dsp:nvSpPr>
        <dsp:cNvPr id="0" name=""/>
        <dsp:cNvSpPr/>
      </dsp:nvSpPr>
      <dsp:spPr>
        <a:xfrm rot="10800000">
          <a:off x="0" y="2256037"/>
          <a:ext cx="6194051" cy="1137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To understand progress or otherwise </a:t>
          </a:r>
        </a:p>
      </dsp:txBody>
      <dsp:txXfrm rot="10800000">
        <a:off x="0" y="2256037"/>
        <a:ext cx="6194051" cy="739348"/>
      </dsp:txXfrm>
    </dsp:sp>
    <dsp:sp modelId="{B4DE7ED7-FA23-4BCA-B77F-CDC7F748411F}">
      <dsp:nvSpPr>
        <dsp:cNvPr id="0" name=""/>
        <dsp:cNvSpPr/>
      </dsp:nvSpPr>
      <dsp:spPr>
        <a:xfrm rot="10800000">
          <a:off x="0" y="1129274"/>
          <a:ext cx="6194051" cy="1137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ea typeface="Calibri"/>
              <a:cs typeface="Calibri"/>
            </a:rPr>
            <a:t>To inform planning</a:t>
          </a:r>
        </a:p>
      </dsp:txBody>
      <dsp:txXfrm rot="10800000">
        <a:off x="0" y="1129274"/>
        <a:ext cx="6194051" cy="739348"/>
      </dsp:txXfrm>
    </dsp:sp>
    <dsp:sp modelId="{DE473204-C65D-415B-8E98-9A9886FB2B45}">
      <dsp:nvSpPr>
        <dsp:cNvPr id="0" name=""/>
        <dsp:cNvSpPr/>
      </dsp:nvSpPr>
      <dsp:spPr>
        <a:xfrm rot="10800000">
          <a:off x="0" y="2510"/>
          <a:ext cx="6194051" cy="1137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solidFill>
                <a:srgbClr val="444444"/>
              </a:solidFill>
              <a:latin typeface="Calibri"/>
              <a:ea typeface="Calibri"/>
              <a:cs typeface="Calibri"/>
            </a:rPr>
            <a:t>To diagnose needs</a:t>
          </a:r>
        </a:p>
      </dsp:txBody>
      <dsp:txXfrm rot="10800000">
        <a:off x="0" y="2510"/>
        <a:ext cx="6194051" cy="7393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825D7-2B06-4038-85AF-D34E1006A32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D04D9-FF02-40C5-8D85-1A6056E8D2A2}" type="slidenum">
              <a:rPr lang="en-GB" smtClean="0"/>
              <a:t>‹#›</a:t>
            </a:fld>
            <a:endParaRPr lang="en-GB"/>
          </a:p>
        </p:txBody>
      </p:sp>
    </p:spTree>
    <p:extLst>
      <p:ext uri="{BB962C8B-B14F-4D97-AF65-F5344CB8AC3E}">
        <p14:creationId xmlns:p14="http://schemas.microsoft.com/office/powerpoint/2010/main" val="315777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gov.scot/media/nmhlc0n5/sac-self-evaluation-oct2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200">
              <a:effectLst/>
              <a:latin typeface="Calibri" panose="020F0502020204030204" pitchFamily="34" charset="0"/>
              <a:ea typeface="Calibri" panose="020F0502020204030204" pitchFamily="34" charset="0"/>
            </a:endParaRPr>
          </a:p>
          <a:p>
            <a:pPr>
              <a:lnSpc>
                <a:spcPct val="150000"/>
              </a:lnSpc>
            </a:pPr>
            <a:r>
              <a:rPr lang="en-GB" sz="1200">
                <a:solidFill>
                  <a:srgbClr val="000000"/>
                </a:solidFill>
                <a:effectLst/>
                <a:latin typeface="Arial"/>
                <a:ea typeface="Calibri"/>
                <a:cs typeface="Arial"/>
              </a:rPr>
              <a:t>These </a:t>
            </a:r>
            <a:r>
              <a:rPr lang="en-GB">
                <a:solidFill>
                  <a:srgbClr val="000000"/>
                </a:solidFill>
                <a:latin typeface="Arial"/>
                <a:ea typeface="Calibri"/>
                <a:cs typeface="Arial"/>
              </a:rPr>
              <a:t>slides</a:t>
            </a:r>
            <a:r>
              <a:rPr lang="en-GB" baseline="0">
                <a:solidFill>
                  <a:srgbClr val="000000"/>
                </a:solidFill>
                <a:latin typeface="Arial"/>
                <a:ea typeface="Calibri"/>
                <a:cs typeface="Arial"/>
              </a:rPr>
              <a:t> </a:t>
            </a:r>
            <a:r>
              <a:rPr lang="en-GB" sz="1200">
                <a:solidFill>
                  <a:srgbClr val="000000"/>
                </a:solidFill>
                <a:effectLst/>
                <a:latin typeface="Arial"/>
                <a:ea typeface="Calibri"/>
                <a:cs typeface="Arial"/>
              </a:rPr>
              <a:t>are intended to support senior leaders, middle leaders and practitioners in schools and local authorities to explore the effective use of data for improvement. This is the first</a:t>
            </a:r>
            <a:r>
              <a:rPr lang="en-GB" sz="1200" baseline="0">
                <a:solidFill>
                  <a:srgbClr val="000000"/>
                </a:solidFill>
                <a:effectLst/>
                <a:latin typeface="Arial"/>
                <a:ea typeface="Calibri"/>
                <a:cs typeface="Arial"/>
              </a:rPr>
              <a:t> of a </a:t>
            </a:r>
            <a:r>
              <a:rPr lang="en-GB" sz="1200">
                <a:solidFill>
                  <a:srgbClr val="000000"/>
                </a:solidFill>
                <a:effectLst/>
                <a:latin typeface="Arial"/>
                <a:ea typeface="Calibri"/>
                <a:cs typeface="Arial"/>
              </a:rPr>
              <a:t>set of six workshops available for senior leaders and middle leaders</a:t>
            </a:r>
            <a:r>
              <a:rPr lang="en-GB">
                <a:solidFill>
                  <a:srgbClr val="000000"/>
                </a:solidFill>
                <a:latin typeface="Arial"/>
                <a:ea typeface="Calibri"/>
                <a:cs typeface="Arial"/>
              </a:rPr>
              <a:t>.</a:t>
            </a:r>
            <a:r>
              <a:rPr lang="en-GB" sz="1200">
                <a:solidFill>
                  <a:srgbClr val="000000"/>
                </a:solidFill>
                <a:effectLst/>
                <a:latin typeface="Arial"/>
                <a:ea typeface="Calibri"/>
                <a:cs typeface="Arial"/>
              </a:rPr>
              <a:t> The workshops were co-designed with educators from across Scotland and are based on an Education Scotland literature review: </a:t>
            </a:r>
            <a:r>
              <a:rPr lang="en-GB" sz="1200" u="sng">
                <a:solidFill>
                  <a:srgbClr val="000000"/>
                </a:solidFill>
                <a:effectLst/>
                <a:latin typeface="Calibri"/>
                <a:ea typeface="Calibri"/>
                <a:cs typeface="Calibri"/>
                <a:hlinkClick r:id="rId3"/>
              </a:rPr>
              <a:t>The Effective use of data for improvement in education</a:t>
            </a:r>
            <a:r>
              <a:rPr lang="en-GB" sz="1200">
                <a:solidFill>
                  <a:srgbClr val="000000"/>
                </a:solidFill>
                <a:effectLst/>
                <a:latin typeface="Calibri"/>
                <a:ea typeface="Calibri"/>
                <a:cs typeface="Calibri"/>
              </a:rPr>
              <a:t>.</a:t>
            </a:r>
            <a:r>
              <a:rPr lang="en-GB">
                <a:solidFill>
                  <a:srgbClr val="000000"/>
                </a:solidFill>
                <a:latin typeface="Calibri"/>
                <a:ea typeface="Calibri"/>
                <a:cs typeface="Calibri"/>
              </a:rPr>
              <a:t> </a:t>
            </a:r>
            <a:endParaRPr lang="en-GB" sz="1200">
              <a:solidFill>
                <a:srgbClr val="000000"/>
              </a:solidFill>
              <a:effectLst/>
              <a:latin typeface="Calibri" panose="020F0502020204030204" pitchFamily="34" charset="0"/>
              <a:ea typeface="Calibri" panose="020F0502020204030204" pitchFamily="34" charset="0"/>
              <a:cs typeface="Calibri"/>
            </a:endParaRPr>
          </a:p>
          <a:p>
            <a:pPr>
              <a:lnSpc>
                <a:spcPct val="150000"/>
              </a:lnSpc>
            </a:pPr>
            <a:endParaRPr lang="en-GB" sz="12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200">
                <a:solidFill>
                  <a:srgbClr val="000000"/>
                </a:solidFill>
                <a:effectLst/>
                <a:latin typeface="Arial" panose="020B0604020202020204" pitchFamily="34" charset="0"/>
                <a:ea typeface="Calibri" panose="020F0502020204030204" pitchFamily="34" charset="0"/>
              </a:rPr>
              <a:t>Establishing the purpose and use of data</a:t>
            </a:r>
            <a:endParaRPr lang="en-GB" sz="12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200">
                <a:solidFill>
                  <a:srgbClr val="000000"/>
                </a:solidFill>
                <a:effectLst/>
                <a:latin typeface="Arial" panose="020B0604020202020204" pitchFamily="34" charset="0"/>
                <a:ea typeface="Calibri" panose="020F0502020204030204" pitchFamily="34" charset="0"/>
              </a:rPr>
              <a:t>Defining and classifying data</a:t>
            </a:r>
            <a:endParaRPr lang="en-GB" sz="12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200">
                <a:solidFill>
                  <a:srgbClr val="000000"/>
                </a:solidFill>
                <a:effectLst/>
                <a:latin typeface="Arial" panose="020B0604020202020204" pitchFamily="34" charset="0"/>
                <a:ea typeface="Calibri" panose="020F0502020204030204" pitchFamily="34" charset="0"/>
              </a:rPr>
              <a:t>Creating effective processes and systems</a:t>
            </a:r>
            <a:endParaRPr lang="en-GB" sz="12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200">
                <a:solidFill>
                  <a:srgbClr val="000000"/>
                </a:solidFill>
                <a:effectLst/>
                <a:latin typeface="Arial" panose="020B0604020202020204" pitchFamily="34" charset="0"/>
                <a:ea typeface="Calibri" panose="020F0502020204030204" pitchFamily="34" charset="0"/>
              </a:rPr>
              <a:t>Interpreting and analysing data</a:t>
            </a:r>
            <a:endParaRPr lang="en-GB" sz="12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200">
                <a:solidFill>
                  <a:srgbClr val="000000"/>
                </a:solidFill>
                <a:effectLst/>
                <a:latin typeface="Arial" panose="020B0604020202020204" pitchFamily="34" charset="0"/>
                <a:ea typeface="Calibri" panose="020F0502020204030204" pitchFamily="34" charset="0"/>
              </a:rPr>
              <a:t>Developing a data informed culture</a:t>
            </a:r>
            <a:endParaRPr lang="en-GB" sz="12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200">
                <a:solidFill>
                  <a:srgbClr val="000000"/>
                </a:solidFill>
                <a:effectLst/>
                <a:latin typeface="Arial" panose="020B0604020202020204" pitchFamily="34" charset="0"/>
                <a:ea typeface="Calibri" panose="020F0502020204030204" pitchFamily="34" charset="0"/>
              </a:rPr>
              <a:t>Using data for improvement</a:t>
            </a:r>
          </a:p>
          <a:p>
            <a:pPr marL="0" lvl="0" indent="0">
              <a:lnSpc>
                <a:spcPct val="150000"/>
              </a:lnSpc>
              <a:buFont typeface="+mj-lt"/>
              <a:buNone/>
              <a:tabLst>
                <a:tab pos="457200" algn="l"/>
              </a:tabLst>
            </a:pPr>
            <a:endParaRPr lang="en-GB" sz="1200">
              <a:effectLst/>
              <a:latin typeface="Calibri" panose="020F0502020204030204" pitchFamily="34" charset="0"/>
              <a:ea typeface="Calibri" panose="020F0502020204030204" pitchFamily="34" charset="0"/>
            </a:endParaRPr>
          </a:p>
          <a:p>
            <a:pPr>
              <a:lnSpc>
                <a:spcPct val="150000"/>
              </a:lnSpc>
            </a:pPr>
            <a:endParaRPr lang="en-GB" sz="1200">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a:t>
            </a:r>
          </a:p>
          <a:p>
            <a:pPr marL="285750" indent="-285750">
              <a:lnSpc>
                <a:spcPct val="150000"/>
              </a:lnSpc>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The workshops can be delivered individually or grouped together and delivered in a longer session.  Individual workshops have been designed for facilitators to deliver in 1 to 2 hours. </a:t>
            </a:r>
          </a:p>
          <a:p>
            <a:pPr marL="285750" indent="-285750">
              <a:lnSpc>
                <a:spcPct val="150000"/>
              </a:lnSpc>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Suggested timings for each workshop can be found on the content coverage slide</a:t>
            </a:r>
            <a:r>
              <a:rPr lang="en-GB" sz="1200" baseline="0">
                <a:solidFill>
                  <a:srgbClr val="000000"/>
                </a:solidFill>
                <a:effectLst/>
                <a:latin typeface="Arial" panose="020B0604020202020204" pitchFamily="34" charset="0"/>
                <a:ea typeface="Calibri" panose="020F0502020204030204" pitchFamily="34" charset="0"/>
              </a:rPr>
              <a:t> 6. </a:t>
            </a:r>
            <a:r>
              <a:rPr lang="en-GB" sz="1200">
                <a:solidFill>
                  <a:srgbClr val="000000"/>
                </a:solidFill>
                <a:effectLst/>
                <a:latin typeface="Arial" panose="020B0604020202020204" pitchFamily="34" charset="0"/>
                <a:ea typeface="Calibri" panose="020F0502020204030204" pitchFamily="34" charset="0"/>
              </a:rPr>
              <a:t> </a:t>
            </a:r>
            <a:endParaRPr lang="en-GB" sz="1200">
              <a:solidFill>
                <a:schemeClr val="tx1"/>
              </a:solidFill>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Within the slide notes key messages, suggested tasks, ‘talking-points’ and reflective questions are included. </a:t>
            </a:r>
            <a:endParaRPr lang="en-GB" sz="1200">
              <a:solidFill>
                <a:schemeClr val="tx1"/>
              </a:solidFill>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It is anticipated the presenter will have read the Education Scotland literature review: </a:t>
            </a:r>
            <a:r>
              <a:rPr lang="en-GB" sz="12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200">
                <a:solidFill>
                  <a:srgbClr val="000000"/>
                </a:solidFill>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1</a:t>
            </a:fld>
            <a:endParaRPr lang="en-GB"/>
          </a:p>
        </p:txBody>
      </p:sp>
    </p:spTree>
    <p:extLst>
      <p:ext uri="{BB962C8B-B14F-4D97-AF65-F5344CB8AC3E}">
        <p14:creationId xmlns:p14="http://schemas.microsoft.com/office/powerpoint/2010/main" val="341555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The National Improvement Framework highlights that the most effective schools use data to carefully track progress and use assessment information to understand the progress children and young people make. </a:t>
            </a:r>
          </a:p>
          <a:p>
            <a:pPr marL="171450" indent="-171450">
              <a:buFont typeface="Arial" panose="020B0604020202020204" pitchFamily="34" charset="0"/>
              <a:buChar char="•"/>
            </a:pPr>
            <a:endParaRPr lang="en-GB">
              <a:ea typeface="Calibri" panose="020F0502020204030204"/>
              <a:cs typeface="Calibri" panose="020F0502020204030204"/>
            </a:endParaRPr>
          </a:p>
          <a:p>
            <a:pPr marL="171450" indent="-171450">
              <a:buFont typeface="Arial" panose="020B0604020202020204" pitchFamily="34" charset="0"/>
              <a:buChar char="•"/>
            </a:pPr>
            <a:r>
              <a:rPr lang="en-GB" b="1"/>
              <a:t>Reflective Questions </a:t>
            </a:r>
            <a:endParaRPr lang="en-GB" b="1">
              <a:ea typeface="Calibri"/>
              <a:cs typeface="Calibri"/>
            </a:endParaRPr>
          </a:p>
          <a:p>
            <a:pPr marL="0" indent="0">
              <a:buFont typeface="Arial" panose="020B0604020202020204" pitchFamily="34" charset="0"/>
              <a:buNone/>
            </a:pPr>
            <a:endParaRPr lang="en-GB" b="1"/>
          </a:p>
          <a:p>
            <a:pPr marL="171450" indent="-171450">
              <a:buFont typeface="Arial" panose="020B0604020202020204" pitchFamily="34" charset="0"/>
              <a:buChar char="•"/>
            </a:pPr>
            <a:r>
              <a:rPr lang="en-GB" b="0"/>
              <a:t>How effectively do you use data to understand progress in school?</a:t>
            </a:r>
            <a:r>
              <a:rPr lang="en-GB"/>
              <a:t> How is this done and who is involved? </a:t>
            </a:r>
            <a:endParaRPr lang="en-GB" b="0">
              <a:ea typeface="Calibri"/>
              <a:cs typeface="Calibri"/>
            </a:endParaRPr>
          </a:p>
        </p:txBody>
      </p:sp>
      <p:sp>
        <p:nvSpPr>
          <p:cNvPr id="4" name="Slide Number Placeholder 3"/>
          <p:cNvSpPr>
            <a:spLocks noGrp="1"/>
          </p:cNvSpPr>
          <p:nvPr>
            <p:ph type="sldNum" sz="quarter" idx="5"/>
          </p:nvPr>
        </p:nvSpPr>
        <p:spPr/>
        <p:txBody>
          <a:bodyPr/>
          <a:lstStyle/>
          <a:p>
            <a:fld id="{13DD04D9-FF02-40C5-8D85-1A6056E8D2A2}" type="slidenum">
              <a:rPr lang="en-GB" smtClean="0"/>
              <a:t>10</a:t>
            </a:fld>
            <a:endParaRPr lang="en-GB"/>
          </a:p>
        </p:txBody>
      </p:sp>
    </p:spTree>
    <p:extLst>
      <p:ext uri="{BB962C8B-B14F-4D97-AF65-F5344CB8AC3E}">
        <p14:creationId xmlns:p14="http://schemas.microsoft.com/office/powerpoint/2010/main" val="1463274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rPr>
              <a:t>Key messages</a:t>
            </a:r>
            <a:endParaRPr lang="en-US">
              <a:solidFill>
                <a:prstClr val="black"/>
              </a:solidFill>
              <a:ea typeface="Calibri"/>
              <a:cs typeface="Calibri"/>
            </a:endParaRPr>
          </a:p>
          <a:p>
            <a:pPr>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a:solidFill>
                  <a:prstClr val="black"/>
                </a:solidFill>
                <a:ea typeface="Calibri"/>
                <a:cs typeface="Calibri"/>
              </a:rPr>
              <a:t>The </a:t>
            </a:r>
            <a:r>
              <a:rPr lang="en-GB" err="1">
                <a:solidFill>
                  <a:prstClr val="black"/>
                </a:solidFill>
                <a:ea typeface="Calibri"/>
                <a:cs typeface="Calibri"/>
              </a:rPr>
              <a:t>GTCS</a:t>
            </a:r>
            <a:r>
              <a:rPr lang="en-GB">
                <a:solidFill>
                  <a:prstClr val="black"/>
                </a:solidFill>
                <a:ea typeface="Calibri"/>
                <a:cs typeface="Calibri"/>
              </a:rPr>
              <a:t> Standard for Middle Leadership also indicates the importance of the use of data in self-evaluation, as shown here. (Allow time for reading).</a:t>
            </a:r>
          </a:p>
          <a:p>
            <a:pPr marL="171450" indent="-171450">
              <a:buFont typeface="Arial" panose="020B0604020202020204" pitchFamily="34" charset="0"/>
              <a:buChar char="•"/>
              <a:defRPr/>
            </a:pPr>
            <a:r>
              <a:rPr lang="en-GB" sz="1200" b="0" i="0" u="none" strike="noStrike" kern="1200" cap="none" spc="0" normalizeH="0" baseline="0" noProof="0">
                <a:ln>
                  <a:noFill/>
                </a:ln>
                <a:solidFill>
                  <a:prstClr val="black"/>
                </a:solidFill>
                <a:effectLst/>
                <a:uLnTx/>
                <a:uFillTx/>
                <a:latin typeface="+mn-lt"/>
                <a:ea typeface="Calibri"/>
                <a:cs typeface="Calibri"/>
              </a:rPr>
              <a:t>The focus is similar as the standards for head teachers but with a clear emphasis on the role of middle leaders in influencing practice. </a:t>
            </a:r>
          </a:p>
          <a:p>
            <a:pPr marL="0" indent="0">
              <a:buFont typeface="Arial" panose="020B0604020202020204" pitchFamily="34" charset="0"/>
              <a:buNone/>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0" indent="0">
              <a:buFont typeface="Arial" panose="020B0604020202020204" pitchFamily="34" charset="0"/>
              <a:buNone/>
              <a:defRPr/>
            </a:pPr>
            <a:r>
              <a:rPr lang="en-GB" sz="1200" b="1" i="0" u="none" strike="noStrike" kern="1200" cap="none" spc="0" normalizeH="0" baseline="0" noProof="0">
                <a:ln>
                  <a:noFill/>
                </a:ln>
                <a:solidFill>
                  <a:prstClr val="black"/>
                </a:solidFill>
                <a:effectLst/>
                <a:uLnTx/>
                <a:uFillTx/>
                <a:latin typeface="+mn-lt"/>
                <a:ea typeface="Calibri"/>
                <a:cs typeface="Calibri"/>
              </a:rPr>
              <a:t>Talking Points</a:t>
            </a:r>
          </a:p>
          <a:p>
            <a:pPr marL="0" indent="0">
              <a:buFont typeface="Arial" panose="020B0604020202020204" pitchFamily="34" charset="0"/>
              <a:buNone/>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sz="1200" b="0" i="0" u="none" strike="noStrike" kern="1200" cap="none" spc="0" normalizeH="0" baseline="0" noProof="0">
                <a:ln>
                  <a:noFill/>
                </a:ln>
                <a:solidFill>
                  <a:prstClr val="black"/>
                </a:solidFill>
                <a:effectLst/>
                <a:uLnTx/>
                <a:uFillTx/>
                <a:latin typeface="+mn-lt"/>
                <a:ea typeface="Calibri"/>
                <a:cs typeface="Calibri"/>
              </a:rPr>
              <a:t>Facilitators may wish to draw out from head teachers how effectively their middle leads are using data to shape practice and what opportunities they are providing for them to do this. </a:t>
            </a:r>
          </a:p>
          <a:p>
            <a:pPr marL="171450" indent="-171450">
              <a:buFont typeface="Arial" panose="020B0604020202020204" pitchFamily="34" charset="0"/>
              <a:buChar char="•"/>
              <a:defRPr/>
            </a:pPr>
            <a:r>
              <a:rPr lang="en-GB" sz="1200" b="0" i="0" u="none" strike="noStrike" kern="1200" cap="none" spc="0" normalizeH="0" baseline="0" noProof="0">
                <a:ln>
                  <a:noFill/>
                </a:ln>
                <a:solidFill>
                  <a:prstClr val="black"/>
                </a:solidFill>
                <a:effectLst/>
                <a:uLnTx/>
                <a:uFillTx/>
                <a:latin typeface="+mn-lt"/>
                <a:ea typeface="Calibri"/>
                <a:cs typeface="Calibri"/>
              </a:rPr>
              <a:t>Facilitators working with middle leaders may wish to ask them to consider the vital role they have in school of using data to inform practice and support colleagues to identify priorities and improve outcomes. </a:t>
            </a:r>
          </a:p>
          <a:p>
            <a:pPr marL="171450" indent="-171450">
              <a:buFont typeface="Arial" panose="020B0604020202020204" pitchFamily="34" charset="0"/>
              <a:buChar char="•"/>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46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The General Teaching Council for Scotland highlights the importance of data within the head teacher standards on self-evaluation.</a:t>
            </a:r>
            <a:endParaRPr lang="en-GB">
              <a:ea typeface="Calibri"/>
              <a:cs typeface="Calibri"/>
            </a:endParaRPr>
          </a:p>
          <a:p>
            <a:pPr marL="171450" indent="-171450">
              <a:buFont typeface="Arial" panose="020B0604020202020204" pitchFamily="34" charset="0"/>
              <a:buChar char="•"/>
            </a:pPr>
            <a:r>
              <a:rPr lang="en-GB"/>
              <a:t>The focus is on using data and evidence to: </a:t>
            </a:r>
          </a:p>
          <a:p>
            <a:pPr marL="171450" indent="-171450">
              <a:buFont typeface="Arial" panose="020B0604020202020204" pitchFamily="34" charset="0"/>
              <a:buChar char="•"/>
            </a:pPr>
            <a:r>
              <a:rPr lang="en-GB"/>
              <a:t>Create opportunities for educators, learners and the wider community to engage with data and evidence, </a:t>
            </a:r>
            <a:endParaRPr lang="en-GB">
              <a:ea typeface="Calibri"/>
              <a:cs typeface="Calibri"/>
            </a:endParaRPr>
          </a:p>
          <a:p>
            <a:pPr marL="628650" lvl="1" indent="-171450">
              <a:buFont typeface="Courier New" panose="02070309020205020404" pitchFamily="49" charset="0"/>
              <a:buChar char="o"/>
            </a:pPr>
            <a:r>
              <a:rPr lang="en-GB"/>
              <a:t>Inform and review change through the improvement planning cycle. </a:t>
            </a:r>
            <a:endParaRPr lang="en-GB">
              <a:ea typeface="Calibri"/>
              <a:cs typeface="Calibri"/>
            </a:endParaRPr>
          </a:p>
          <a:p>
            <a:pPr marL="628650" lvl="1" indent="-171450">
              <a:buFont typeface="Courier New" panose="02070309020205020404" pitchFamily="49" charset="0"/>
              <a:buChar char="o"/>
            </a:pPr>
            <a:endParaRPr lang="en-GB"/>
          </a:p>
          <a:p>
            <a:pPr marL="0" lvl="0" indent="0">
              <a:buFont typeface="Courier New" panose="02070309020205020404" pitchFamily="49" charset="0"/>
              <a:buNone/>
            </a:pPr>
            <a:r>
              <a:rPr lang="en-GB" b="1"/>
              <a:t>Reflective Questions</a:t>
            </a:r>
            <a:endParaRPr lang="en-GB" b="1">
              <a:ea typeface="Calibri"/>
              <a:cs typeface="Calibri"/>
            </a:endParaRPr>
          </a:p>
          <a:p>
            <a:pPr marL="0" lvl="0" indent="0">
              <a:buFont typeface="Courier New" panose="02070309020205020404" pitchFamily="49" charset="0"/>
              <a:buNone/>
            </a:pPr>
            <a:endParaRPr lang="en-GB" b="1"/>
          </a:p>
          <a:p>
            <a:pPr marL="171450" lvl="0" indent="-171450">
              <a:buFont typeface="Arial" panose="020B0604020202020204" pitchFamily="34" charset="0"/>
              <a:buChar char="•"/>
            </a:pPr>
            <a:r>
              <a:rPr lang="en-GB" b="0"/>
              <a:t>What role does data </a:t>
            </a:r>
            <a:r>
              <a:rPr lang="en-GB"/>
              <a:t>play</a:t>
            </a:r>
            <a:r>
              <a:rPr lang="en-GB" b="0"/>
              <a:t> throughout the planning, implementation and self-evaluation cycle of improvement?</a:t>
            </a:r>
            <a:endParaRPr lang="en-GB" b="0">
              <a:ea typeface="Calibri"/>
              <a:cs typeface="Calibri"/>
            </a:endParaRPr>
          </a:p>
        </p:txBody>
      </p:sp>
      <p:sp>
        <p:nvSpPr>
          <p:cNvPr id="4" name="Slide Number Placeholder 3"/>
          <p:cNvSpPr>
            <a:spLocks noGrp="1"/>
          </p:cNvSpPr>
          <p:nvPr>
            <p:ph type="sldNum" sz="quarter" idx="5"/>
          </p:nvPr>
        </p:nvSpPr>
        <p:spPr/>
        <p:txBody>
          <a:bodyPr/>
          <a:lstStyle/>
          <a:p>
            <a:fld id="{13DD04D9-FF02-40C5-8D85-1A6056E8D2A2}" type="slidenum">
              <a:rPr lang="en-GB" smtClean="0"/>
              <a:t>12</a:t>
            </a:fld>
            <a:endParaRPr lang="en-GB"/>
          </a:p>
        </p:txBody>
      </p:sp>
    </p:spTree>
    <p:extLst>
      <p:ext uri="{BB962C8B-B14F-4D97-AF65-F5344CB8AC3E}">
        <p14:creationId xmlns:p14="http://schemas.microsoft.com/office/powerpoint/2010/main" val="64117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r>
              <a:rPr lang="en-GB" b="1">
                <a:ea typeface="Calibri" panose="020F0502020204030204"/>
                <a:cs typeface="Calibri" panose="020F0502020204030204"/>
              </a:rPr>
              <a:t>The image of How Good is our school can be replaced with other HGIO publications.</a:t>
            </a:r>
            <a:endParaRPr lang="en-GB" b="1"/>
          </a:p>
          <a:p>
            <a:pPr marL="171450" indent="-171450">
              <a:buFont typeface="Arial" panose="020B0604020202020204" pitchFamily="34" charset="0"/>
              <a:buChar char="•"/>
            </a:pPr>
            <a:r>
              <a:rPr lang="en-GB" b="0"/>
              <a:t>How Good is Our School 4 describes the ways in which schools may use data effectively for improvement. This includes:</a:t>
            </a:r>
            <a:endParaRPr lang="en-GB" b="0">
              <a:ea typeface="Calibri"/>
              <a:cs typeface="Calibri"/>
            </a:endParaRPr>
          </a:p>
          <a:p>
            <a:pPr marL="0" indent="0">
              <a:buFont typeface="Arial" panose="020B0604020202020204" pitchFamily="34" charset="0"/>
              <a:buNone/>
            </a:pPr>
            <a:endParaRPr lang="en-GB" b="0"/>
          </a:p>
          <a:p>
            <a:pPr marL="628650" lvl="1" indent="-171450">
              <a:buFont typeface="Courier New" panose="02070309020205020404" pitchFamily="49" charset="0"/>
              <a:buChar char="o"/>
            </a:pPr>
            <a:r>
              <a:rPr lang="en-GB" b="0"/>
              <a:t>Gathering data to monitor and track progress</a:t>
            </a:r>
            <a:endParaRPr lang="en-GB" b="0">
              <a:ea typeface="Calibri"/>
              <a:cs typeface="Calibri"/>
            </a:endParaRPr>
          </a:p>
          <a:p>
            <a:pPr marL="628650" lvl="1" indent="-171450">
              <a:buFont typeface="Courier New" panose="02070309020205020404" pitchFamily="49" charset="0"/>
              <a:buChar char="o"/>
            </a:pPr>
            <a:r>
              <a:rPr lang="en-GB" b="0"/>
              <a:t>Regular interrogation of data</a:t>
            </a:r>
            <a:endParaRPr lang="en-GB" b="0">
              <a:ea typeface="Calibri"/>
              <a:cs typeface="Calibri"/>
            </a:endParaRPr>
          </a:p>
          <a:p>
            <a:pPr marL="628650" lvl="1" indent="-171450">
              <a:buFont typeface="Courier New" panose="02070309020205020404" pitchFamily="49" charset="0"/>
              <a:buChar char="o"/>
            </a:pPr>
            <a:r>
              <a:rPr lang="en-GB" b="0"/>
              <a:t>Making effective use of data on child poverty to ensure equity, and</a:t>
            </a:r>
            <a:endParaRPr lang="en-GB" b="0">
              <a:ea typeface="Calibri"/>
              <a:cs typeface="Calibri"/>
            </a:endParaRPr>
          </a:p>
          <a:p>
            <a:pPr marL="628650" lvl="1" indent="-171450">
              <a:buFont typeface="Courier New" panose="02070309020205020404" pitchFamily="49" charset="0"/>
              <a:buChar char="o"/>
            </a:pPr>
            <a:r>
              <a:rPr lang="en-GB" b="0"/>
              <a:t>Ensuring that all teachers have well developed skills of data analysis</a:t>
            </a:r>
            <a:endParaRPr lang="en-GB" b="0">
              <a:ea typeface="Calibri"/>
              <a:cs typeface="Calibri"/>
            </a:endParaRPr>
          </a:p>
          <a:p>
            <a:pPr marL="628650" lvl="1" indent="-171450">
              <a:buFont typeface="Courier New" panose="02070309020205020404" pitchFamily="49" charset="0"/>
              <a:buChar char="o"/>
            </a:pPr>
            <a:endParaRPr lang="en-GB" b="0"/>
          </a:p>
          <a:p>
            <a:pPr marL="0" lvl="0" indent="0">
              <a:buFont typeface="Arial" panose="020B0604020202020204" pitchFamily="34" charset="0"/>
              <a:buNone/>
            </a:pPr>
            <a:r>
              <a:rPr lang="en-GB" b="1"/>
              <a:t>Reflective Questions</a:t>
            </a:r>
            <a:endParaRPr lang="en-GB" b="1">
              <a:ea typeface="Calibri"/>
              <a:cs typeface="Calibri"/>
            </a:endParaRPr>
          </a:p>
          <a:p>
            <a:pPr marL="0" lvl="0" indent="0">
              <a:buFont typeface="Arial" panose="020B0604020202020204" pitchFamily="34" charset="0"/>
              <a:buNone/>
            </a:pPr>
            <a:endParaRPr lang="en-GB" b="0"/>
          </a:p>
          <a:p>
            <a:pPr marL="171450" lvl="0" indent="-171450">
              <a:buFont typeface="Arial" panose="020B0604020202020204" pitchFamily="34" charset="0"/>
              <a:buChar char="•"/>
            </a:pPr>
            <a:r>
              <a:rPr lang="en-GB" b="0"/>
              <a:t>How confident are staff in school in the effective use of data?</a:t>
            </a:r>
            <a:endParaRPr lang="en-GB" b="0">
              <a:ea typeface="Calibri"/>
              <a:cs typeface="Calibri"/>
            </a:endParaRPr>
          </a:p>
          <a:p>
            <a:pPr marL="171450" lvl="0" indent="-171450">
              <a:buFont typeface="Arial" panose="020B0604020202020204" pitchFamily="34" charset="0"/>
              <a:buChar char="•"/>
            </a:pPr>
            <a:r>
              <a:rPr lang="en-GB" b="0"/>
              <a:t>Are leaders' ‘gatekeeping’ data in school or is data shared and used by everyone?</a:t>
            </a:r>
            <a:endParaRPr lang="en-GB" b="0">
              <a:ea typeface="Calibri"/>
              <a:cs typeface="Calibri"/>
            </a:endParaRPr>
          </a:p>
        </p:txBody>
      </p:sp>
      <p:sp>
        <p:nvSpPr>
          <p:cNvPr id="4" name="Slide Number Placeholder 3"/>
          <p:cNvSpPr>
            <a:spLocks noGrp="1"/>
          </p:cNvSpPr>
          <p:nvPr>
            <p:ph type="sldNum" sz="quarter" idx="5"/>
          </p:nvPr>
        </p:nvSpPr>
        <p:spPr/>
        <p:txBody>
          <a:bodyPr/>
          <a:lstStyle/>
          <a:p>
            <a:fld id="{13DD04D9-FF02-40C5-8D85-1A6056E8D2A2}" type="slidenum">
              <a:rPr lang="en-GB" smtClean="0"/>
              <a:t>13</a:t>
            </a:fld>
            <a:endParaRPr lang="en-GB"/>
          </a:p>
        </p:txBody>
      </p:sp>
    </p:spTree>
    <p:extLst>
      <p:ext uri="{BB962C8B-B14F-4D97-AF65-F5344CB8AC3E}">
        <p14:creationId xmlns:p14="http://schemas.microsoft.com/office/powerpoint/2010/main" val="310856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one of the rapid evidence review on establishing the purpose and use of data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data and evidence is used continuously and for a range of purposes throughout each stage of a school improvement cycle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educators should be clear about the link between ‘big’ and ‘small’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data is ‘everyone's responsibility’, 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educators should be aware of the strengths, limitations and potential bias of data . </a:t>
            </a:r>
          </a:p>
          <a:p>
            <a:endParaRPr lang="en-GB"/>
          </a:p>
          <a:p>
            <a:r>
              <a:rPr lang="en-GB">
                <a:hlinkClick r:id="rId3"/>
              </a:rPr>
              <a:t>The Effective use of data for improvement in education</a:t>
            </a:r>
            <a:endParaRPr lang="en-GB"/>
          </a:p>
          <a:p>
            <a:endParaRPr lang="en-GB"/>
          </a:p>
          <a:p>
            <a:r>
              <a:rPr lang="en-GB" b="1"/>
              <a:t>Talking Points</a:t>
            </a:r>
          </a:p>
          <a:p>
            <a:endParaRPr lang="en-GB" b="0"/>
          </a:p>
          <a:p>
            <a:pPr marL="171450" indent="-171450">
              <a:buFont typeface="Arial" panose="020B0604020202020204" pitchFamily="34" charset="0"/>
              <a:buChar char="•"/>
            </a:pPr>
            <a:r>
              <a:rPr lang="en-GB" b="0"/>
              <a:t>This may be a good point to ask participants to read section one on establishing the purpose and use of data and discuss in small groups or pairs. </a:t>
            </a:r>
          </a:p>
          <a:p>
            <a:endParaRPr lang="en-GB" b="1"/>
          </a:p>
          <a:p>
            <a:r>
              <a:rPr lang="en-GB" b="1"/>
              <a:t>Reflective Questions</a:t>
            </a:r>
          </a:p>
          <a:p>
            <a:endParaRPr lang="en-GB" b="0"/>
          </a:p>
          <a:p>
            <a:pPr marL="171450" indent="-171450">
              <a:buFont typeface="Arial" panose="020B0604020202020204" pitchFamily="34" charset="0"/>
              <a:buChar char="•"/>
            </a:pPr>
            <a:r>
              <a:rPr lang="en-GB" b="0"/>
              <a:t>How do you use data in school? How do different staff view data and why might this be?</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14</a:t>
            </a:fld>
            <a:endParaRPr lang="en-GB"/>
          </a:p>
        </p:txBody>
      </p:sp>
    </p:spTree>
    <p:extLst>
      <p:ext uri="{BB962C8B-B14F-4D97-AF65-F5344CB8AC3E}">
        <p14:creationId xmlns:p14="http://schemas.microsoft.com/office/powerpoint/2010/main" val="45190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r>
              <a:rPr lang="en-GB" b="0"/>
              <a:t>Data can have several purposes in schools including:</a:t>
            </a:r>
          </a:p>
          <a:p>
            <a:endParaRPr lang="en-GB" b="0"/>
          </a:p>
          <a:p>
            <a:pPr marL="171450" indent="-171450">
              <a:buFont typeface="Arial" panose="020B0604020202020204" pitchFamily="34" charset="0"/>
              <a:buChar char="•"/>
            </a:pPr>
            <a:r>
              <a:rPr lang="en-GB" b="0"/>
              <a:t>Diagnosing needs – using data to understand why learners have specific gaps. </a:t>
            </a:r>
          </a:p>
          <a:p>
            <a:pPr marL="171450" indent="-171450">
              <a:buFont typeface="Arial" panose="020B0604020202020204" pitchFamily="34" charset="0"/>
              <a:buChar char="•"/>
            </a:pPr>
            <a:r>
              <a:rPr lang="en-GB" b="0"/>
              <a:t>To inform planning – Triangulated data is used to inform improvement planning. Triangulating data refers to a process of utilising several different sources of information to draw the same conclusion.  </a:t>
            </a:r>
          </a:p>
          <a:p>
            <a:pPr marL="171450" indent="-171450">
              <a:buFont typeface="Arial" panose="020B0604020202020204" pitchFamily="34" charset="0"/>
              <a:buChar char="•"/>
            </a:pPr>
            <a:r>
              <a:rPr lang="en-GB" b="0"/>
              <a:t>To understand progress or otherwise – data should be used to track and monitor progress throughout an improvement cycle. Measures should be built into the planning process. </a:t>
            </a:r>
          </a:p>
          <a:p>
            <a:pPr marL="171450" indent="-171450">
              <a:buFont typeface="Arial" panose="020B0604020202020204" pitchFamily="34" charset="0"/>
              <a:buChar char="•"/>
            </a:pPr>
            <a:r>
              <a:rPr lang="en-GB" b="0"/>
              <a:t>To identify next steps – data is used to inform next steps for learners and families. </a:t>
            </a:r>
          </a:p>
          <a:p>
            <a:pPr marL="171450" indent="-171450">
              <a:buFont typeface="Arial" panose="020B0604020202020204" pitchFamily="34" charset="0"/>
              <a:buChar char="•"/>
            </a:pPr>
            <a:r>
              <a:rPr lang="en-GB" b="0"/>
              <a:t>To measure the impact of interventions and approaches – data should be used to track and monitor the impact of specific interventions or approaches introduced to close gaps. </a:t>
            </a:r>
          </a:p>
          <a:p>
            <a:pPr marL="0" indent="0">
              <a:buFont typeface="Arial" panose="020B0604020202020204" pitchFamily="34" charset="0"/>
              <a:buNone/>
            </a:pPr>
            <a:endParaRPr lang="en-GB" b="1"/>
          </a:p>
          <a:p>
            <a:pPr marL="0" indent="0">
              <a:buFont typeface="Arial" panose="020B0604020202020204" pitchFamily="34" charset="0"/>
              <a:buNone/>
            </a:pPr>
            <a:r>
              <a:rPr lang="en-GB" b="1"/>
              <a:t>Reflective Question</a:t>
            </a:r>
          </a:p>
          <a:p>
            <a:pPr marL="0" indent="0">
              <a:buFont typeface="Arial" panose="020B0604020202020204" pitchFamily="34" charset="0"/>
              <a:buNone/>
            </a:pPr>
            <a:endParaRPr lang="en-GB" b="1"/>
          </a:p>
          <a:p>
            <a:pPr marL="171450" indent="-171450">
              <a:buFont typeface="Arial" panose="020B0604020202020204" pitchFamily="34" charset="0"/>
              <a:buChar char="•"/>
            </a:pPr>
            <a:r>
              <a:rPr lang="en-GB" b="0"/>
              <a:t>Do participants use data for any other / different purposes?</a:t>
            </a:r>
          </a:p>
        </p:txBody>
      </p:sp>
      <p:sp>
        <p:nvSpPr>
          <p:cNvPr id="4" name="Slide Number Placeholder 3"/>
          <p:cNvSpPr>
            <a:spLocks noGrp="1"/>
          </p:cNvSpPr>
          <p:nvPr>
            <p:ph type="sldNum" sz="quarter" idx="5"/>
          </p:nvPr>
        </p:nvSpPr>
        <p:spPr/>
        <p:txBody>
          <a:bodyPr/>
          <a:lstStyle/>
          <a:p>
            <a:fld id="{13DD04D9-FF02-40C5-8D85-1A6056E8D2A2}" type="slidenum">
              <a:rPr lang="en-GB" smtClean="0"/>
              <a:t>15</a:t>
            </a:fld>
            <a:endParaRPr lang="en-GB"/>
          </a:p>
        </p:txBody>
      </p:sp>
    </p:spTree>
    <p:extLst>
      <p:ext uri="{BB962C8B-B14F-4D97-AF65-F5344CB8AC3E}">
        <p14:creationId xmlns:p14="http://schemas.microsoft.com/office/powerpoint/2010/main" val="164281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This is a discussion tasks. Ask participants to </a:t>
            </a:r>
            <a:r>
              <a:rPr lang="en-GB" sz="1200" b="0"/>
              <a:t>consider how effectively staff use data in school for a range of purposes. Discuss in groups or pairs.</a:t>
            </a:r>
          </a:p>
          <a:p>
            <a:endParaRPr lang="en-GB" b="1"/>
          </a:p>
        </p:txBody>
      </p:sp>
      <p:sp>
        <p:nvSpPr>
          <p:cNvPr id="4" name="Slide Number Placeholder 3"/>
          <p:cNvSpPr>
            <a:spLocks noGrp="1"/>
          </p:cNvSpPr>
          <p:nvPr>
            <p:ph type="sldNum" sz="quarter" idx="5"/>
          </p:nvPr>
        </p:nvSpPr>
        <p:spPr/>
        <p:txBody>
          <a:bodyPr/>
          <a:lstStyle/>
          <a:p>
            <a:fld id="{13DD04D9-FF02-40C5-8D85-1A6056E8D2A2}" type="slidenum">
              <a:rPr lang="en-GB" smtClean="0"/>
              <a:t>16</a:t>
            </a:fld>
            <a:endParaRPr lang="en-GB"/>
          </a:p>
        </p:txBody>
      </p:sp>
    </p:spTree>
    <p:extLst>
      <p:ext uri="{BB962C8B-B14F-4D97-AF65-F5344CB8AC3E}">
        <p14:creationId xmlns:p14="http://schemas.microsoft.com/office/powerpoint/2010/main" val="373175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a:t>Key Messages</a:t>
            </a:r>
          </a:p>
          <a:p>
            <a:endParaRPr lang="en-GB"/>
          </a:p>
          <a:p>
            <a:pPr marL="171450" indent="-171450">
              <a:buFont typeface="Arial" panose="020B0604020202020204" pitchFamily="34" charset="0"/>
              <a:buChar char="•"/>
            </a:pPr>
            <a:r>
              <a:rPr lang="en-GB"/>
              <a:t>Data plays an important role in closing gaps for learners including learners affected by poverty. </a:t>
            </a:r>
          </a:p>
          <a:p>
            <a:pPr marL="171450" indent="-171450">
              <a:buFont typeface="Arial" panose="020B0604020202020204" pitchFamily="34" charset="0"/>
              <a:buChar char="•"/>
            </a:pPr>
            <a:r>
              <a:rPr lang="en-GB"/>
              <a:t>The </a:t>
            </a:r>
            <a:r>
              <a:rPr lang="en-GB">
                <a:hlinkClick r:id="rId3"/>
              </a:rPr>
              <a:t>Scottish Attainment Challenge - Self-evaluation resource (education.gov.scot)</a:t>
            </a:r>
            <a:r>
              <a:rPr lang="en-GB"/>
              <a:t> highlights features of effective practice including:</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Effective use of a wide range of qualitative and quantitative data and evidence to understand the poverty-related attainment gap and the interconnections between additional support needs and poverty.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Interventions are effective because they are informed by robust analysis of data.</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17</a:t>
            </a:fld>
            <a:endParaRPr lang="en-GB"/>
          </a:p>
        </p:txBody>
      </p:sp>
    </p:spTree>
    <p:extLst>
      <p:ext uri="{BB962C8B-B14F-4D97-AF65-F5344CB8AC3E}">
        <p14:creationId xmlns:p14="http://schemas.microsoft.com/office/powerpoint/2010/main" val="164671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The Framework for Recovery and Accelerating progress sets out an expectation for local authorities to use data to set stretch aims. </a:t>
            </a:r>
          </a:p>
          <a:p>
            <a:pPr marL="171450" indent="-171450">
              <a:buFont typeface="Arial" panose="020B0604020202020204" pitchFamily="34" charset="0"/>
              <a:buChar char="•"/>
            </a:pPr>
            <a:r>
              <a:rPr lang="en-GB" b="0"/>
              <a:t>This is about setting high expectations to help ensure significant progress is made towards recovery from C-19 and closing the poverty related gap</a:t>
            </a:r>
          </a:p>
          <a:p>
            <a:pPr marL="171450" indent="-171450">
              <a:buFont typeface="Arial" panose="020B0604020202020204" pitchFamily="34" charset="0"/>
              <a:buChar char="•"/>
            </a:pPr>
            <a:r>
              <a:rPr lang="en-GB" b="0"/>
              <a:t>It is expected that local authorities and schools use local stretch aims to drive improvement.</a:t>
            </a:r>
          </a:p>
          <a:p>
            <a:pPr marL="171450" indent="-171450">
              <a:buFont typeface="Arial" panose="020B0604020202020204" pitchFamily="34" charset="0"/>
              <a:buChar char="•"/>
            </a:pPr>
            <a:r>
              <a:rPr lang="en-GB" b="0"/>
              <a:t>It is important that all staff are aware of stretch aims and their role in helping to achieve them – improvement happens and is supported most effectively by those working closest to/with learners and their families.  </a:t>
            </a:r>
          </a:p>
          <a:p>
            <a:pPr marL="171450" indent="-171450">
              <a:buFont typeface="Arial" panose="020B0604020202020204" pitchFamily="34" charset="0"/>
              <a:buChar char="•"/>
            </a:pPr>
            <a:endParaRPr lang="en-GB" b="0"/>
          </a:p>
          <a:p>
            <a:r>
              <a:rPr lang="en-GB" b="1"/>
              <a:t>Reflective Questions</a:t>
            </a:r>
          </a:p>
          <a:p>
            <a:endParaRPr lang="en-GB" b="1"/>
          </a:p>
          <a:p>
            <a:pPr marL="171450" indent="-171450">
              <a:buFont typeface="Arial" panose="020B0604020202020204" pitchFamily="34" charset="0"/>
              <a:buChar char="•"/>
            </a:pPr>
            <a:r>
              <a:rPr lang="en-GB" b="0"/>
              <a:t>How are you using stretch aims in school?</a:t>
            </a:r>
          </a:p>
          <a:p>
            <a:pPr marL="171450" indent="-171450">
              <a:buFont typeface="Arial" panose="020B0604020202020204" pitchFamily="34" charset="0"/>
              <a:buChar char="•"/>
            </a:pPr>
            <a:r>
              <a:rPr lang="en-GB" b="0"/>
              <a:t>Are all staff aware of the school stretch aims and their role in helping to achieve them?</a:t>
            </a:r>
          </a:p>
        </p:txBody>
      </p:sp>
      <p:sp>
        <p:nvSpPr>
          <p:cNvPr id="4" name="Slide Number Placeholder 3"/>
          <p:cNvSpPr>
            <a:spLocks noGrp="1"/>
          </p:cNvSpPr>
          <p:nvPr>
            <p:ph type="sldNum" sz="quarter" idx="5"/>
          </p:nvPr>
        </p:nvSpPr>
        <p:spPr/>
        <p:txBody>
          <a:bodyPr/>
          <a:lstStyle/>
          <a:p>
            <a:fld id="{13DD04D9-FF02-40C5-8D85-1A6056E8D2A2}" type="slidenum">
              <a:rPr lang="en-GB" smtClean="0"/>
              <a:t>18</a:t>
            </a:fld>
            <a:endParaRPr lang="en-GB"/>
          </a:p>
        </p:txBody>
      </p:sp>
    </p:spTree>
    <p:extLst>
      <p:ext uri="{BB962C8B-B14F-4D97-AF65-F5344CB8AC3E}">
        <p14:creationId xmlns:p14="http://schemas.microsoft.com/office/powerpoint/2010/main" val="397691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is a task. It can be helpful to think of data as ‘big’ or ‘small’. Read the short blog by Pasi </a:t>
            </a:r>
            <a:r>
              <a:rPr lang="en-GB" err="1"/>
              <a:t>Salberg</a:t>
            </a:r>
            <a:r>
              <a:rPr lang="en-GB"/>
              <a:t> and consider the following questions:</a:t>
            </a:r>
            <a:endParaRPr lang="en-GB">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do we mean by big and small data?</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are the strengths/limitations of big and small data?</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endParaRPr lang="en-GB"/>
          </a:p>
          <a:p>
            <a:r>
              <a:rPr lang="en-GB" b="1"/>
              <a:t>Talking Points</a:t>
            </a:r>
            <a:endParaRPr lang="en-GB" b="1">
              <a:cs typeface="Calibri"/>
            </a:endParaRPr>
          </a:p>
          <a:p>
            <a:endParaRPr lang="en-GB"/>
          </a:p>
          <a:p>
            <a:r>
              <a:rPr lang="en-GB"/>
              <a:t>The facilitator may wish to draw out the following points:</a:t>
            </a:r>
            <a:endParaRPr lang="en-GB">
              <a:cs typeface="Calibri"/>
            </a:endParaRPr>
          </a:p>
          <a:p>
            <a:pPr marL="171450" indent="-171450">
              <a:buFont typeface="Arial" panose="020B0604020202020204" pitchFamily="34" charset="0"/>
              <a:buChar char="•"/>
            </a:pPr>
            <a:r>
              <a:rPr lang="en-GB"/>
              <a:t>‘Big’ data as the ‘wider view’, whole school data. It can be quantitative such as </a:t>
            </a:r>
            <a:r>
              <a:rPr lang="en-GB" err="1"/>
              <a:t>ACEL</a:t>
            </a:r>
            <a:r>
              <a:rPr lang="en-GB"/>
              <a:t>, SCQF data or qualitative such as whole school surveys. </a:t>
            </a:r>
            <a:endParaRPr lang="en-GB">
              <a:cs typeface="Calibri"/>
            </a:endParaRPr>
          </a:p>
          <a:p>
            <a:pPr marL="171450" indent="-171450">
              <a:buFont typeface="Arial" panose="020B0604020202020204" pitchFamily="34" charset="0"/>
              <a:buChar char="•"/>
            </a:pPr>
            <a:r>
              <a:rPr lang="en-GB"/>
              <a:t>‘Small’ data as more localised and closer to the learner. For example, observations, jotters, </a:t>
            </a:r>
            <a:r>
              <a:rPr lang="en-GB" err="1"/>
              <a:t>Afl</a:t>
            </a:r>
            <a:r>
              <a:rPr lang="en-GB"/>
              <a:t>, informal/smaller scale tests such as reading records or quizzes. </a:t>
            </a:r>
          </a:p>
          <a:p>
            <a:pPr marL="171450" indent="-171450">
              <a:buFont typeface="Arial" panose="020B0604020202020204" pitchFamily="34" charset="0"/>
              <a:buChar char="•"/>
            </a:pPr>
            <a:r>
              <a:rPr lang="en-GB"/>
              <a:t>It is the link between small and big data that is important. ‘Small’ data helps us to understand the patterns and trends we see in the ‘big’ data.  </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19</a:t>
            </a:fld>
            <a:endParaRPr lang="en-GB"/>
          </a:p>
        </p:txBody>
      </p:sp>
    </p:spTree>
    <p:extLst>
      <p:ext uri="{BB962C8B-B14F-4D97-AF65-F5344CB8AC3E}">
        <p14:creationId xmlns:p14="http://schemas.microsoft.com/office/powerpoint/2010/main" val="426938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a:hlinkClick r:id="rId3"/>
              </a:rPr>
              <a:t>edscot-model-of-professional-learning-outline.pdf (</a:t>
            </a:r>
            <a:r>
              <a:rPr lang="en-GB" err="1">
                <a:hlinkClick r:id="rId3"/>
              </a:rPr>
              <a:t>education.gov.scot</a:t>
            </a:r>
            <a:r>
              <a:rPr lang="en-GB">
                <a:hlinkClick r:id="rId3"/>
              </a:rPr>
              <a:t>)</a:t>
            </a:r>
            <a:endParaRPr lang="en-GB" b="1"/>
          </a:p>
        </p:txBody>
      </p:sp>
      <p:sp>
        <p:nvSpPr>
          <p:cNvPr id="4" name="Slide Number Placeholder 3"/>
          <p:cNvSpPr>
            <a:spLocks noGrp="1"/>
          </p:cNvSpPr>
          <p:nvPr>
            <p:ph type="sldNum" sz="quarter" idx="5"/>
          </p:nvPr>
        </p:nvSpPr>
        <p:spPr/>
        <p:txBody>
          <a:bodyPr/>
          <a:lstStyle/>
          <a:p>
            <a:fld id="{13DD04D9-FF02-40C5-8D85-1A6056E8D2A2}" type="slidenum">
              <a:rPr lang="en-GB" smtClean="0"/>
              <a:t>2</a:t>
            </a:fld>
            <a:endParaRPr lang="en-GB"/>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‘Big data’ in education may refer to data such as ACEL data</a:t>
            </a:r>
            <a:r>
              <a:rPr lang="en-GB" sz="2400">
                <a:solidFill>
                  <a:prstClr val="black"/>
                </a:solidFill>
                <a:latin typeface="Calibri" panose="020F0502020204030204"/>
              </a:rPr>
              <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SCQF data or whole school surveys or questionnaires.</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342900" indent="-342900">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‘Small data’ in education may refer to data such as work in jotters, observation notes, </a:t>
            </a:r>
            <a:r>
              <a:rPr kumimoji="0" lang="en-GB" sz="2400" b="0" i="0" u="none" strike="noStrike" kern="1200" cap="none" spc="0" normalizeH="0" baseline="0" noProof="0" err="1">
                <a:ln>
                  <a:noFill/>
                </a:ln>
                <a:solidFill>
                  <a:prstClr val="black"/>
                </a:solidFill>
                <a:effectLst/>
                <a:uLnTx/>
                <a:uFillTx/>
                <a:latin typeface="Calibri" panose="020F0502020204030204"/>
                <a:ea typeface="+mn-ea"/>
                <a:cs typeface="+mn-cs"/>
              </a:rPr>
              <a:t>AfL</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information or a running reading record.</a:t>
            </a:r>
            <a:r>
              <a:rPr lang="en-GB" sz="2400">
                <a:solidFill>
                  <a:prstClr val="black"/>
                </a:solidFill>
                <a:latin typeface="Calibri" panose="020F0502020204030204"/>
              </a:rPr>
              <a:t> </a:t>
            </a:r>
            <a:endParaRPr lang="en-GB" sz="2400">
              <a:solidFill>
                <a:prstClr val="black"/>
              </a:solidFill>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important that all staff understand the connection between small data and big data.</a:t>
            </a:r>
            <a:r>
              <a:rPr lang="en-GB" sz="2400">
                <a:solidFill>
                  <a:prstClr val="black"/>
                </a:solidFill>
                <a:latin typeface="Calibri" panose="020F0502020204030204"/>
              </a:rPr>
              <a:t> </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342900" indent="-342900">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often the ‘small data’ that moves the ‘big data’.</a:t>
            </a:r>
            <a:r>
              <a:rPr lang="en-GB" sz="2400">
                <a:solidFill>
                  <a:prstClr val="black"/>
                </a:solidFill>
                <a:latin typeface="Calibri" panose="020F0502020204030204"/>
              </a:rPr>
              <a:t> </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pPr marL="342900" indent="-342900">
              <a:buFont typeface="Arial" panose="020B0604020202020204" pitchFamily="34" charset="0"/>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Thinking back to our ‘big data’ in the form of stretch aims or whole school improvement measures – the improvement will happen closest to the children and young people and will be informed by small data.</a:t>
            </a:r>
            <a:r>
              <a:rPr lang="en-GB" sz="2400">
                <a:solidFill>
                  <a:prstClr val="black"/>
                </a:solidFill>
                <a:latin typeface="Calibri" panose="020F0502020204030204"/>
              </a:rPr>
              <a:t> </a:t>
            </a:r>
            <a:endParaRPr lang="en-GB" sz="2400" b="0" i="0" u="none" strike="noStrike" kern="1200" cap="none" spc="0" normalizeH="0" baseline="0" noProof="0">
              <a:ln>
                <a:noFill/>
              </a:ln>
              <a:solidFill>
                <a:prstClr val="black"/>
              </a:solidFill>
              <a:effectLst/>
              <a:uLnTx/>
              <a:uFillTx/>
              <a:latin typeface="Calibri" panose="020F0502020204030204"/>
              <a:cs typeface="Calibri"/>
            </a:endParaRPr>
          </a:p>
          <a:p>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20</a:t>
            </a:fld>
            <a:endParaRPr lang="en-GB"/>
          </a:p>
        </p:txBody>
      </p:sp>
    </p:spTree>
    <p:extLst>
      <p:ext uri="{BB962C8B-B14F-4D97-AF65-F5344CB8AC3E}">
        <p14:creationId xmlns:p14="http://schemas.microsoft.com/office/powerpoint/2010/main" val="3077016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indent="-171450">
              <a:buFont typeface="Arial" panose="020B0604020202020204" pitchFamily="34" charset="0"/>
              <a:buChar char="•"/>
            </a:pPr>
            <a:r>
              <a:rPr lang="en-GB" b="0" dirty="0"/>
              <a:t>This diagram provides an example of the way in which big and small data are connected. </a:t>
            </a:r>
          </a:p>
          <a:p>
            <a:pPr marL="171450" indent="-171450">
              <a:buFont typeface="Arial" panose="020B0604020202020204" pitchFamily="34" charset="0"/>
              <a:buChar char="•"/>
            </a:pPr>
            <a:r>
              <a:rPr lang="en-GB" b="0" dirty="0"/>
              <a:t>Imagine that the big data indicates that there is a whole school attainment gap in writing and boys appear to be making less progress than girls. Looking at the small data will provide detailed information on why that is the case and help educators to plan appropriate actions. </a:t>
            </a:r>
          </a:p>
        </p:txBody>
      </p:sp>
      <p:sp>
        <p:nvSpPr>
          <p:cNvPr id="4" name="Slide Number Placeholder 3"/>
          <p:cNvSpPr>
            <a:spLocks noGrp="1"/>
          </p:cNvSpPr>
          <p:nvPr>
            <p:ph type="sldNum" sz="quarter" idx="5"/>
          </p:nvPr>
        </p:nvSpPr>
        <p:spPr/>
        <p:txBody>
          <a:bodyPr/>
          <a:lstStyle/>
          <a:p>
            <a:fld id="{13DD04D9-FF02-40C5-8D85-1A6056E8D2A2}" type="slidenum">
              <a:rPr lang="en-GB" smtClean="0"/>
              <a:t>21</a:t>
            </a:fld>
            <a:endParaRPr lang="en-GB"/>
          </a:p>
        </p:txBody>
      </p:sp>
    </p:spTree>
    <p:extLst>
      <p:ext uri="{BB962C8B-B14F-4D97-AF65-F5344CB8AC3E}">
        <p14:creationId xmlns:p14="http://schemas.microsoft.com/office/powerpoint/2010/main" val="2164741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This is a discussion task. </a:t>
            </a:r>
          </a:p>
          <a:p>
            <a:pPr marL="171450" indent="-171450">
              <a:buFont typeface="Arial" panose="020B0604020202020204" pitchFamily="34" charset="0"/>
              <a:buChar char="•"/>
            </a:pPr>
            <a:r>
              <a:rPr lang="en-GB"/>
              <a:t>We often are presented with data but how often do we stop and consider the potential bias or limitations of what we are looking at?</a:t>
            </a:r>
          </a:p>
          <a:p>
            <a:pPr marL="171450" indent="-171450">
              <a:buFont typeface="Arial" panose="020B0604020202020204" pitchFamily="34" charset="0"/>
              <a:buChar char="•"/>
            </a:pPr>
            <a:r>
              <a:rPr lang="en-GB"/>
              <a:t>What questions might you have if you were presented with the examples of the screen?</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Talking points</a:t>
            </a:r>
          </a:p>
          <a:p>
            <a:pPr marL="0" indent="0">
              <a:buFont typeface="Arial" panose="020B0604020202020204" pitchFamily="34" charset="0"/>
              <a:buNone/>
            </a:pPr>
            <a:endParaRPr lang="en-GB"/>
          </a:p>
          <a:p>
            <a:pPr marL="0" indent="0">
              <a:buFont typeface="Arial" panose="020B0604020202020204" pitchFamily="34" charset="0"/>
              <a:buNone/>
            </a:pPr>
            <a:r>
              <a:rPr lang="en-GB"/>
              <a:t>The facilitator may wish to draw out:</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How many girls were in </a:t>
            </a:r>
            <a:r>
              <a:rPr lang="en-GB" err="1"/>
              <a:t>P4</a:t>
            </a:r>
            <a:r>
              <a:rPr lang="en-GB"/>
              <a:t>? Statistical significance increases with the number of learners. Also, what was the attainment of boys like?</a:t>
            </a:r>
          </a:p>
          <a:p>
            <a:pPr marL="171450" indent="-171450">
              <a:buFont typeface="Arial" panose="020B0604020202020204" pitchFamily="34" charset="0"/>
              <a:buChar char="•"/>
            </a:pPr>
            <a:r>
              <a:rPr lang="en-GB"/>
              <a:t>How many parents answered the survey? What do we mean by happy? Does other data such as pupil surveys, playground incident data triangulate with this?</a:t>
            </a:r>
          </a:p>
          <a:p>
            <a:pPr marL="171450" indent="-171450">
              <a:buFont typeface="Arial" panose="020B0604020202020204" pitchFamily="34" charset="0"/>
              <a:buChar char="•"/>
            </a:pPr>
            <a:r>
              <a:rPr lang="en-GB"/>
              <a:t>What was the attendance of the </a:t>
            </a:r>
            <a:r>
              <a:rPr lang="en-GB" err="1"/>
              <a:t>S3</a:t>
            </a:r>
            <a:r>
              <a:rPr lang="en-GB"/>
              <a:t> group? How are they comparing to local and national data? Which learners' attendance increased and in which time period/frame?</a:t>
            </a:r>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25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is a task designed to allow participants to reflect on key messages from throughout this workshop. Participants should follow the steps below. It is recommended that facilitators allow at least 20 minutes for the task and 10 minutes for feedback. </a:t>
            </a:r>
            <a:endParaRPr lang="en-GB">
              <a:ea typeface="Calibri"/>
              <a:cs typeface="Calibri"/>
            </a:endParaRPr>
          </a:p>
          <a:p>
            <a:endParaRPr lang="en-GB">
              <a:cs typeface="Calibri" panose="020F0502020204030204"/>
            </a:endParaRPr>
          </a:p>
          <a:p>
            <a:r>
              <a:rPr lang="en-GB" sz="2400"/>
              <a:t>On post it notes or using an online virtual tool, record all the different types of  data and evidence gathered in school. Colour code it as either ‘big’ or ‘small’ data (two pen colours or two post it colours). </a:t>
            </a:r>
            <a:endParaRPr lang="en-GB" sz="2400">
              <a:cs typeface="Calibri"/>
            </a:endParaRPr>
          </a:p>
          <a:p>
            <a:pPr marL="342900" indent="-342900">
              <a:buFont typeface="+mj-lt"/>
              <a:buAutoNum type="arabicPeriod"/>
            </a:pPr>
            <a:r>
              <a:rPr lang="en-GB" sz="2400"/>
              <a:t>As a group, organise the data by effectiveness. Organise it in a way that suits the group – in a pyramid, in a table etc. </a:t>
            </a:r>
            <a:endParaRPr lang="en-GB" sz="2400">
              <a:cs typeface="Calibri"/>
            </a:endParaRPr>
          </a:p>
          <a:p>
            <a:pPr marL="342900" indent="-342900">
              <a:buFont typeface="+mj-lt"/>
              <a:buAutoNum type="arabicPeriod"/>
            </a:pPr>
            <a:r>
              <a:rPr lang="en-GB" sz="2400"/>
              <a:t>Add a key to show: </a:t>
            </a:r>
            <a:endParaRPr lang="en-GB" sz="2400">
              <a:cs typeface="Calibri"/>
            </a:endParaRPr>
          </a:p>
          <a:p>
            <a:pPr marL="800100" lvl="1" indent="-342900">
              <a:buFont typeface="Courier New,monospace" panose="02070309020205020404" pitchFamily="49" charset="0"/>
              <a:buChar char="o"/>
            </a:pPr>
            <a:r>
              <a:rPr lang="en-GB"/>
              <a:t>which types of data is particularly helpful for closing attainment gaps?</a:t>
            </a:r>
            <a:endParaRPr lang="en-US"/>
          </a:p>
          <a:p>
            <a:pPr marL="800100" lvl="1" indent="-342900">
              <a:buFont typeface="Courier New,monospace" panose="02070309020205020404" pitchFamily="49" charset="0"/>
              <a:buChar char="o"/>
            </a:pPr>
            <a:r>
              <a:rPr lang="en-GB"/>
              <a:t>which types of data is used by teachers, school leaders, support staff, learners, families or partners?</a:t>
            </a:r>
          </a:p>
          <a:p>
            <a:pPr marL="800100" lvl="1" indent="-342900">
              <a:buFont typeface="Courier New" panose="02070309020205020404" pitchFamily="49" charset="0"/>
              <a:buChar char="o"/>
            </a:pPr>
            <a:endParaRPr lang="en-GB" sz="2400" b="1"/>
          </a:p>
          <a:p>
            <a:pPr marL="0" lvl="0" indent="0">
              <a:buFont typeface="Courier New" panose="02070309020205020404" pitchFamily="49" charset="0"/>
              <a:buNone/>
            </a:pPr>
            <a:r>
              <a:rPr lang="en-GB" sz="2400" b="1"/>
              <a:t>Talking Points</a:t>
            </a:r>
            <a:endParaRPr lang="en-GB" sz="2400" b="1">
              <a:cs typeface="Calibri"/>
            </a:endParaRPr>
          </a:p>
          <a:p>
            <a:pPr marL="0" lvl="0" indent="0">
              <a:buFont typeface="Courier New" panose="02070309020205020404" pitchFamily="49" charset="0"/>
              <a:buNone/>
            </a:pPr>
            <a:endParaRPr lang="en-GB" sz="2400" b="1"/>
          </a:p>
          <a:p>
            <a:pPr marL="0" lvl="0" indent="0">
              <a:buFont typeface="Courier New" panose="02070309020205020404" pitchFamily="49" charset="0"/>
              <a:buNone/>
            </a:pPr>
            <a:r>
              <a:rPr lang="en-GB" sz="2400"/>
              <a:t>During feedback facilitators may wish to explore:</a:t>
            </a:r>
            <a:endParaRPr lang="en-GB" sz="2400">
              <a:cs typeface="Calibri"/>
            </a:endParaRPr>
          </a:p>
          <a:p>
            <a:pPr marL="0" lvl="0" indent="0">
              <a:buFont typeface="Courier New" panose="02070309020205020404" pitchFamily="49" charset="0"/>
              <a:buNone/>
            </a:pPr>
            <a:endParaRPr lang="en-GB" sz="2400"/>
          </a:p>
          <a:p>
            <a:pPr marL="342900" indent="-342900">
              <a:buFont typeface="Arial" panose="020B0604020202020204" pitchFamily="34" charset="0"/>
              <a:buChar char="•"/>
            </a:pPr>
            <a:r>
              <a:rPr lang="en-GB" sz="2400"/>
              <a:t>The range of data in terms of whether it is qualitative or quantitative and whether there is more ‘big data’ or more ‘small data’. </a:t>
            </a:r>
            <a:endParaRPr lang="en-GB" sz="2400">
              <a:cs typeface="Calibri"/>
            </a:endParaRPr>
          </a:p>
          <a:p>
            <a:pPr marL="342900" lvl="0" indent="-342900">
              <a:buFont typeface="Arial" panose="020B0604020202020204" pitchFamily="34" charset="0"/>
              <a:buChar char="•"/>
            </a:pPr>
            <a:r>
              <a:rPr lang="en-GB" sz="2400"/>
              <a:t>Which types of data leaders find most effective and why?</a:t>
            </a:r>
            <a:endParaRPr lang="en-GB" sz="2400">
              <a:cs typeface="Calibri"/>
            </a:endParaRPr>
          </a:p>
          <a:p>
            <a:pPr marL="342900" lvl="0" indent="-342900">
              <a:buFont typeface="Arial" panose="020B0604020202020204" pitchFamily="34" charset="0"/>
              <a:buChar char="•"/>
            </a:pPr>
            <a:r>
              <a:rPr lang="en-GB" sz="2400"/>
              <a:t>What participants think of as an effective piece of data and why – what makes data effective?</a:t>
            </a:r>
            <a:endParaRPr lang="en-GB" sz="2400">
              <a:cs typeface="Calibri"/>
            </a:endParaRPr>
          </a:p>
          <a:p>
            <a:pPr marL="342900" indent="-342900">
              <a:buFont typeface="Arial" panose="020B0604020202020204" pitchFamily="34" charset="0"/>
              <a:buChar char="•"/>
            </a:pPr>
            <a:r>
              <a:rPr lang="en-GB" sz="2400"/>
              <a:t>Which types of data participants think is most helpful for closing attainment gaps. </a:t>
            </a:r>
            <a:endParaRPr lang="en-GB" sz="2400">
              <a:cs typeface="Calibri"/>
            </a:endParaRPr>
          </a:p>
          <a:p>
            <a:pPr marL="342900" indent="-342900">
              <a:buFont typeface="Arial" panose="020B0604020202020204" pitchFamily="34" charset="0"/>
              <a:buChar char="•"/>
            </a:pPr>
            <a:r>
              <a:rPr lang="en-GB" sz="2400"/>
              <a:t>The  use of data across school – who is utilising different types of data? Is it different for different types e.g. ‘big’ and ‘small’. </a:t>
            </a:r>
            <a:endParaRPr lang="en-GB" sz="2400">
              <a:cs typeface="Calibri"/>
            </a:endParaRPr>
          </a:p>
          <a:p>
            <a:pPr marL="342900" lvl="0" indent="-342900">
              <a:buFont typeface="Arial" panose="020B0604020202020204" pitchFamily="34" charset="0"/>
              <a:buChar char="•"/>
            </a:pPr>
            <a:endParaRPr lang="en-GB" sz="2400"/>
          </a:p>
        </p:txBody>
      </p:sp>
      <p:sp>
        <p:nvSpPr>
          <p:cNvPr id="4" name="Slide Number Placeholder 3"/>
          <p:cNvSpPr>
            <a:spLocks noGrp="1"/>
          </p:cNvSpPr>
          <p:nvPr>
            <p:ph type="sldNum" sz="quarter" idx="5"/>
          </p:nvPr>
        </p:nvSpPr>
        <p:spPr/>
        <p:txBody>
          <a:bodyPr/>
          <a:lstStyle/>
          <a:p>
            <a:fld id="{13DD04D9-FF02-40C5-8D85-1A6056E8D2A2}" type="slidenum">
              <a:rPr lang="en-GB" smtClean="0"/>
              <a:t>23</a:t>
            </a:fld>
            <a:endParaRPr lang="en-GB"/>
          </a:p>
        </p:txBody>
      </p:sp>
    </p:spTree>
    <p:extLst>
      <p:ext uri="{BB962C8B-B14F-4D97-AF65-F5344CB8AC3E}">
        <p14:creationId xmlns:p14="http://schemas.microsoft.com/office/powerpoint/2010/main" val="85944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Refer to the session aims. Have these been met? </a:t>
            </a:r>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16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is a reflection activity. Participants can be encouraged to reflect on learning, future actions and next steps in their school or setting. </a:t>
            </a:r>
          </a:p>
        </p:txBody>
      </p:sp>
      <p:sp>
        <p:nvSpPr>
          <p:cNvPr id="4" name="Slide Number Placeholder 3"/>
          <p:cNvSpPr>
            <a:spLocks noGrp="1"/>
          </p:cNvSpPr>
          <p:nvPr>
            <p:ph type="sldNum" sz="quarter" idx="5"/>
          </p:nvPr>
        </p:nvSpPr>
        <p:spPr/>
        <p:txBody>
          <a:bodyPr/>
          <a:lstStyle/>
          <a:p>
            <a:fld id="{13DD04D9-FF02-40C5-8D85-1A6056E8D2A2}" type="slidenum">
              <a:rPr lang="en-GB" smtClean="0"/>
              <a:t>25</a:t>
            </a:fld>
            <a:endParaRPr lang="en-GB"/>
          </a:p>
        </p:txBody>
      </p:sp>
    </p:spTree>
    <p:extLst>
      <p:ext uri="{BB962C8B-B14F-4D97-AF65-F5344CB8AC3E}">
        <p14:creationId xmlns:p14="http://schemas.microsoft.com/office/powerpoint/2010/main" val="3407998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ea typeface="Calibri"/>
                <a:cs typeface="Calibri"/>
              </a:rPr>
              <a:t>You can insert your own feedback link here.</a:t>
            </a:r>
            <a:endParaRPr lang="en-GB"/>
          </a:p>
          <a:p>
            <a:pPr>
              <a:lnSpc>
                <a:spcPct val="150000"/>
              </a:lnSpc>
              <a:defRPr/>
            </a:pPr>
            <a:r>
              <a:rPr lang="en-GB"/>
              <a:t>Thank-you. We hope that you found this resource useful. </a:t>
            </a:r>
            <a:endParaRPr lang="en-US">
              <a:ea typeface="Calibri"/>
              <a:cs typeface="Calibri"/>
            </a:endParaRPr>
          </a:p>
          <a:p>
            <a:pPr>
              <a:defRPr/>
            </a:pPr>
            <a:r>
              <a:rPr lang="en-GB"/>
              <a:t>Please provide feedback on the materials here </a:t>
            </a:r>
            <a:r>
              <a:rPr lang="en-GB">
                <a:hlinkClick r:id="rId3"/>
              </a:rPr>
              <a:t>https://forms.office.com/e/viKTsvQj9d</a:t>
            </a:r>
            <a:endParaRPr lang="en-GB"/>
          </a:p>
          <a:p>
            <a:pPr>
              <a:lnSpc>
                <a:spcPct val="150000"/>
              </a:lnSpc>
              <a:defRPr/>
            </a:pPr>
            <a:r>
              <a:rPr lang="en-GB"/>
              <a:t>Your comments are appreciated and will be used to inform future resources. </a:t>
            </a:r>
            <a:endParaRPr lang="en-US">
              <a:ea typeface="Calibri"/>
              <a:cs typeface="Calibri"/>
            </a:endParaRPr>
          </a:p>
          <a:p>
            <a:pPr>
              <a:lnSpc>
                <a:spcPct val="150000"/>
              </a:lnSpc>
              <a:defRPr/>
            </a:pPr>
            <a:r>
              <a:rPr lang="en-GB"/>
              <a:t>This link should not be shared with the audience. </a:t>
            </a:r>
          </a:p>
        </p:txBody>
      </p:sp>
      <p:sp>
        <p:nvSpPr>
          <p:cNvPr id="4" name="Slide Number Placeholder 3"/>
          <p:cNvSpPr>
            <a:spLocks noGrp="1"/>
          </p:cNvSpPr>
          <p:nvPr>
            <p:ph type="sldNum" sz="quarter" idx="5"/>
          </p:nvPr>
        </p:nvSpPr>
        <p:spPr/>
        <p:txBody>
          <a:bodyPr/>
          <a:lstStyle/>
          <a:p>
            <a:fld id="{13DD04D9-FF02-40C5-8D85-1A6056E8D2A2}" type="slidenum">
              <a:rPr lang="en-GB" smtClean="0"/>
              <a:t>26</a:t>
            </a:fld>
            <a:endParaRPr lang="en-GB"/>
          </a:p>
        </p:txBody>
      </p:sp>
    </p:spTree>
    <p:extLst>
      <p:ext uri="{BB962C8B-B14F-4D97-AF65-F5344CB8AC3E}">
        <p14:creationId xmlns:p14="http://schemas.microsoft.com/office/powerpoint/2010/main" val="337009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a:t>Take a moment to establish group protocols. </a:t>
            </a:r>
          </a:p>
          <a:p>
            <a:pPr marL="171450" indent="-171450">
              <a:buFont typeface="Arial" panose="020B0604020202020204" pitchFamily="34" charset="0"/>
              <a:buChar char="•"/>
            </a:pPr>
            <a:r>
              <a:rPr lang="en-GB"/>
              <a:t>Ask participants to comment on anything they would like to add or amend. </a:t>
            </a:r>
          </a:p>
          <a:p>
            <a:pPr marL="171450" indent="-171450">
              <a:buFont typeface="Arial" panose="020B0604020202020204" pitchFamily="34" charset="0"/>
              <a:buChar char="•"/>
            </a:pPr>
            <a:r>
              <a:rPr lang="en-GB"/>
              <a:t>Is there anything that participants feel is missing or anything they would like to remove?</a:t>
            </a:r>
          </a:p>
          <a:p>
            <a:pPr marL="171450" indent="-171450">
              <a:buFont typeface="Arial" panose="020B0604020202020204" pitchFamily="34" charset="0"/>
              <a:buChar char="•"/>
            </a:pPr>
            <a:r>
              <a:rPr lang="en-GB"/>
              <a:t>The protocols on the slide are suggestions to be amended for your context. </a:t>
            </a:r>
          </a:p>
        </p:txBody>
      </p:sp>
      <p:sp>
        <p:nvSpPr>
          <p:cNvPr id="4" name="Slide Number Placeholder 3"/>
          <p:cNvSpPr>
            <a:spLocks noGrp="1"/>
          </p:cNvSpPr>
          <p:nvPr>
            <p:ph type="sldNum" sz="quarter" idx="5"/>
          </p:nvPr>
        </p:nvSpPr>
        <p:spPr/>
        <p:txBody>
          <a:bodyPr/>
          <a:lstStyle/>
          <a:p>
            <a:fld id="{13DD04D9-FF02-40C5-8D85-1A6056E8D2A2}" type="slidenum">
              <a:rPr lang="en-GB" smtClean="0"/>
              <a:t>3</a:t>
            </a:fld>
            <a:endParaRPr lang="en-GB"/>
          </a:p>
        </p:txBody>
      </p:sp>
    </p:spTree>
    <p:extLst>
      <p:ext uri="{BB962C8B-B14F-4D97-AF65-F5344CB8AC3E}">
        <p14:creationId xmlns:p14="http://schemas.microsoft.com/office/powerpoint/2010/main" val="222088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a:p>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4</a:t>
            </a:fld>
            <a:endParaRPr lang="en-GB"/>
          </a:p>
        </p:txBody>
      </p:sp>
    </p:spTree>
    <p:extLst>
      <p:ext uri="{BB962C8B-B14F-4D97-AF65-F5344CB8AC3E}">
        <p14:creationId xmlns:p14="http://schemas.microsoft.com/office/powerpoint/2010/main" val="428401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These are the aims of the workshop which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will support participants to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meaning of data and evidence in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guidance and research says about the importance of data and 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role of data in closing the poverty related attainment gap</a:t>
            </a:r>
          </a:p>
          <a:p>
            <a:endParaRPr lang="en-GB" b="1"/>
          </a:p>
        </p:txBody>
      </p:sp>
      <p:sp>
        <p:nvSpPr>
          <p:cNvPr id="4" name="Slide Number Placeholder 3"/>
          <p:cNvSpPr>
            <a:spLocks noGrp="1"/>
          </p:cNvSpPr>
          <p:nvPr>
            <p:ph type="sldNum" sz="quarter" idx="5"/>
          </p:nvPr>
        </p:nvSpPr>
        <p:spPr/>
        <p:txBody>
          <a:bodyPr/>
          <a:lstStyle/>
          <a:p>
            <a:fld id="{13DD04D9-FF02-40C5-8D85-1A6056E8D2A2}" type="slidenum">
              <a:rPr lang="en-GB" smtClean="0"/>
              <a:t>5</a:t>
            </a:fld>
            <a:endParaRPr lang="en-GB"/>
          </a:p>
        </p:txBody>
      </p:sp>
    </p:spTree>
    <p:extLst>
      <p:ext uri="{BB962C8B-B14F-4D97-AF65-F5344CB8AC3E}">
        <p14:creationId xmlns:p14="http://schemas.microsoft.com/office/powerpoint/2010/main" val="178381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content covered throughout the workshop. Further details and suggested timings are provided below. Facilitators can amend content and timings to suit their needs and context.</a:t>
            </a:r>
          </a:p>
          <a:p>
            <a:endParaRPr lang="en-GB"/>
          </a:p>
          <a:p>
            <a:pPr marL="171450" indent="-171450">
              <a:buFont typeface="Arial" panose="020B0604020202020204" pitchFamily="34" charset="0"/>
              <a:buChar char="•"/>
            </a:pPr>
            <a:r>
              <a:rPr lang="en-GB"/>
              <a:t>Data definitions and the importance of using data for improvement – allow 10-15 minutes for this section which includes a 5–10-minute discussion task.</a:t>
            </a:r>
          </a:p>
          <a:p>
            <a:pPr marL="171450" indent="-171450">
              <a:buFont typeface="Arial" panose="020B0604020202020204" pitchFamily="34" charset="0"/>
              <a:buChar char="•"/>
            </a:pPr>
            <a:r>
              <a:rPr lang="en-GB"/>
              <a:t>National guidance and research – allow 10 minutes for this section. It can be extended to 15-20 minutes if facilitators wish to include an extra activity that allows participants to read the relevant section of the national evidence review. </a:t>
            </a:r>
          </a:p>
          <a:p>
            <a:pPr marL="171450" indent="-171450">
              <a:buFont typeface="Arial" panose="020B0604020202020204" pitchFamily="34" charset="0"/>
              <a:buChar char="•"/>
            </a:pPr>
            <a:r>
              <a:rPr lang="en-GB"/>
              <a:t>The purpose of using data – allow 5 minutes for this section</a:t>
            </a:r>
          </a:p>
          <a:p>
            <a:pPr marL="171450" indent="-171450">
              <a:buFont typeface="Arial" panose="020B0604020202020204" pitchFamily="34" charset="0"/>
              <a:buChar char="•"/>
            </a:pPr>
            <a:r>
              <a:rPr lang="en-GB"/>
              <a:t>Data and equity – allow 5 minutes for this section. </a:t>
            </a:r>
          </a:p>
          <a:p>
            <a:pPr marL="171450" indent="-171450">
              <a:buFont typeface="Arial" panose="020B0604020202020204" pitchFamily="34" charset="0"/>
              <a:buChar char="•"/>
            </a:pPr>
            <a:r>
              <a:rPr lang="en-GB"/>
              <a:t>Big and small data – allow 15-20 minutes for this section which includes an activity where participants are asked to read a short article and discuss. </a:t>
            </a:r>
          </a:p>
          <a:p>
            <a:pPr marL="171450" indent="-171450">
              <a:buFont typeface="Arial" panose="020B0604020202020204" pitchFamily="34" charset="0"/>
              <a:buChar char="•"/>
            </a:pPr>
            <a:r>
              <a:rPr lang="en-GB"/>
              <a:t>Data bias – allow 5 minutes for this section</a:t>
            </a:r>
          </a:p>
          <a:p>
            <a:pPr marL="171450" indent="-171450">
              <a:buFont typeface="Arial" panose="020B0604020202020204" pitchFamily="34" charset="0"/>
              <a:buChar char="•"/>
            </a:pPr>
            <a:r>
              <a:rPr lang="en-GB"/>
              <a:t>Group activity – allow 30-40 minutes for this activity including feedback and discussion from each group. The group activity provides an opportunity for participants to pull together and reflect on learning. </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In total, this workshop can be expected to take between 1 hour 35 minutes and 2 hours to complete. </a:t>
            </a:r>
          </a:p>
        </p:txBody>
      </p:sp>
      <p:sp>
        <p:nvSpPr>
          <p:cNvPr id="4" name="Slide Number Placeholder 3"/>
          <p:cNvSpPr>
            <a:spLocks noGrp="1"/>
          </p:cNvSpPr>
          <p:nvPr>
            <p:ph type="sldNum" sz="quarter" idx="5"/>
          </p:nvPr>
        </p:nvSpPr>
        <p:spPr/>
        <p:txBody>
          <a:bodyPr/>
          <a:lstStyle/>
          <a:p>
            <a:fld id="{13DD04D9-FF02-40C5-8D85-1A6056E8D2A2}" type="slidenum">
              <a:rPr lang="en-GB" smtClean="0"/>
              <a:t>6</a:t>
            </a:fld>
            <a:endParaRPr lang="en-GB"/>
          </a:p>
        </p:txBody>
      </p:sp>
    </p:spTree>
    <p:extLst>
      <p:ext uri="{BB962C8B-B14F-4D97-AF65-F5344CB8AC3E}">
        <p14:creationId xmlns:p14="http://schemas.microsoft.com/office/powerpoint/2010/main" val="301081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Data is information, especially facts or numbers, collected to be examined and considered and used to inform decision 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education we often refer to data as quantitative or qualitative.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Quantitative data refers to data that deals with numbers and can be measured.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Qualitative data refers to data that deals with descriptions. It can be observed and recorded but not necessarily measured.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Reflective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types of data do you use in your school or setting?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Do you use quantitative and qualitative data? Do you use one more than another?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13DD04D9-FF02-40C5-8D85-1A6056E8D2A2}" type="slidenum">
              <a:rPr lang="en-GB" smtClean="0"/>
              <a:t>7</a:t>
            </a:fld>
            <a:endParaRPr lang="en-GB"/>
          </a:p>
        </p:txBody>
      </p:sp>
    </p:spTree>
    <p:extLst>
      <p:ext uri="{BB962C8B-B14F-4D97-AF65-F5344CB8AC3E}">
        <p14:creationId xmlns:p14="http://schemas.microsoft.com/office/powerpoint/2010/main" val="294951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Evidence can be described as information used to demonstrate impact and support decision making. Evidence can be data, in many forms, and also a ‘knowledge base about what works’.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 knowledge base can be drawn from a number of sources including research, shared practice and case studies. </a:t>
            </a:r>
          </a:p>
          <a:p>
            <a:endParaRPr lang="en-GB"/>
          </a:p>
          <a:p>
            <a:r>
              <a:rPr lang="en-GB" b="1"/>
              <a:t>Talking Points</a:t>
            </a:r>
          </a:p>
          <a:p>
            <a:endParaRPr lang="en-GB"/>
          </a:p>
          <a:p>
            <a:pPr marL="171450" indent="-171450">
              <a:buFont typeface="Arial" panose="020B0604020202020204" pitchFamily="34" charset="0"/>
              <a:buChar char="•"/>
            </a:pPr>
            <a:r>
              <a:rPr lang="en-GB"/>
              <a:t>Consider the difference between evidence and felt knowledge (felt knowledge refers to feelings or professional hunches). Why is evidence important?</a:t>
            </a:r>
          </a:p>
          <a:p>
            <a:endParaRPr lang="en-GB"/>
          </a:p>
          <a:p>
            <a:r>
              <a:rPr lang="en-GB" b="1"/>
              <a:t>Reflective questions</a:t>
            </a:r>
          </a:p>
          <a:p>
            <a:endParaRPr lang="en-GB"/>
          </a:p>
          <a:p>
            <a:pPr marL="171450" indent="-171450">
              <a:buFont typeface="Arial" panose="020B0604020202020204" pitchFamily="34" charset="0"/>
              <a:buChar char="•"/>
            </a:pPr>
            <a:r>
              <a:rPr lang="en-GB"/>
              <a:t>How do you form your ‘knowledge base about what works’ in your school or setting?</a:t>
            </a:r>
          </a:p>
          <a:p>
            <a:pPr marL="171450" indent="-171450">
              <a:buFont typeface="Arial" panose="020B0604020202020204" pitchFamily="34" charset="0"/>
              <a:buChar char="•"/>
            </a:pPr>
            <a:r>
              <a:rPr lang="en-GB"/>
              <a:t>How effectively do you use a range of evidence to demonstrate impact?</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13DD04D9-FF02-40C5-8D85-1A6056E8D2A2}" type="slidenum">
              <a:rPr lang="en-GB" smtClean="0"/>
              <a:t>8</a:t>
            </a:fld>
            <a:endParaRPr lang="en-GB"/>
          </a:p>
        </p:txBody>
      </p:sp>
    </p:spTree>
    <p:extLst>
      <p:ext uri="{BB962C8B-B14F-4D97-AF65-F5344CB8AC3E}">
        <p14:creationId xmlns:p14="http://schemas.microsoft.com/office/powerpoint/2010/main" val="274075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Task</a:t>
            </a:r>
          </a:p>
          <a:p>
            <a:pPr marL="171450" indent="-171450">
              <a:buFont typeface="Arial" panose="020B0604020202020204" pitchFamily="34" charset="0"/>
              <a:buChar char="•"/>
            </a:pPr>
            <a:r>
              <a:rPr lang="en-GB"/>
              <a:t>This is a task. Participants can read the quotes and consider which resonate with them and why?</a:t>
            </a:r>
            <a:endParaRPr lang="en-GB" b="1"/>
          </a:p>
          <a:p>
            <a:pPr marL="0" indent="0">
              <a:buFont typeface="Arial" panose="020B0604020202020204" pitchFamily="34" charset="0"/>
              <a:buNone/>
            </a:pPr>
            <a:r>
              <a:rPr lang="en-GB" b="1"/>
              <a:t>Talking Points</a:t>
            </a:r>
          </a:p>
          <a:p>
            <a:pPr marL="171450" indent="-171450">
              <a:buFont typeface="Arial" panose="020B0604020202020204" pitchFamily="34" charset="0"/>
              <a:buChar char="•"/>
            </a:pPr>
            <a:r>
              <a:rPr lang="en-GB" b="0"/>
              <a:t>Participants can discuss with a partner or reflect individually and feedback into the room. The facilitator can take feedback and discuss with the group. The facilitator may wish to draw out:</a:t>
            </a:r>
          </a:p>
          <a:p>
            <a:pPr marL="628650" lvl="1" indent="-171450">
              <a:buFont typeface="Courier New" panose="02070309020205020404" pitchFamily="49" charset="0"/>
              <a:buChar char="o"/>
            </a:pPr>
            <a:r>
              <a:rPr lang="en-GB" b="0"/>
              <a:t>The importance of the effective use of whole school data to inform improvement planning and identify gaps (quote 1)</a:t>
            </a:r>
          </a:p>
          <a:p>
            <a:pPr marL="628650" lvl="1" indent="-171450">
              <a:buFont typeface="Courier New" panose="02070309020205020404" pitchFamily="49" charset="0"/>
              <a:buChar char="o"/>
            </a:pPr>
            <a:r>
              <a:rPr lang="en-GB" b="0"/>
              <a:t>The role of data in providing evidence for improvement (quote 2)</a:t>
            </a:r>
          </a:p>
          <a:p>
            <a:pPr marL="628650" lvl="1" indent="-171450">
              <a:buFont typeface="Courier New" panose="02070309020205020404" pitchFamily="49" charset="0"/>
              <a:buChar char="o"/>
            </a:pPr>
            <a:r>
              <a:rPr lang="en-GB" b="0"/>
              <a:t>Data as an important first step, or a ‘line of enquiry’ from which educators can gain understanding and clarity (quote 3)</a:t>
            </a:r>
          </a:p>
          <a:p>
            <a:pPr marL="628650" lvl="1" indent="-171450">
              <a:buFont typeface="Courier New" panose="02070309020205020404" pitchFamily="49" charset="0"/>
              <a:buChar char="o"/>
            </a:pPr>
            <a:r>
              <a:rPr lang="en-GB" b="0"/>
              <a:t>The importance of the ‘what’. Once data has been used to identify a pattern or trend, it relies on next steps/action for improvement (quote 4)</a:t>
            </a:r>
          </a:p>
          <a:p>
            <a:pPr marL="628650" lvl="1" indent="-171450">
              <a:buFont typeface="Courier New" panose="02070309020205020404" pitchFamily="49" charset="0"/>
              <a:buChar char="o"/>
            </a:pPr>
            <a:r>
              <a:rPr lang="en-GB" b="0"/>
              <a:t>The need for data to be embedded throughout every stage of school improvement. For it to become regular and routine (quote 5) </a:t>
            </a:r>
          </a:p>
          <a:p>
            <a:endParaRPr lang="en-GB"/>
          </a:p>
          <a:p>
            <a:endParaRPr lang="en-GB" b="1"/>
          </a:p>
          <a:p>
            <a:endParaRPr lang="en-GB" b="1"/>
          </a:p>
        </p:txBody>
      </p:sp>
      <p:sp>
        <p:nvSpPr>
          <p:cNvPr id="4" name="Slide Number Placeholder 3"/>
          <p:cNvSpPr>
            <a:spLocks noGrp="1"/>
          </p:cNvSpPr>
          <p:nvPr>
            <p:ph type="sldNum" sz="quarter" idx="5"/>
          </p:nvPr>
        </p:nvSpPr>
        <p:spPr/>
        <p:txBody>
          <a:bodyPr/>
          <a:lstStyle/>
          <a:p>
            <a:fld id="{13DD04D9-FF02-40C5-8D85-1A6056E8D2A2}" type="slidenum">
              <a:rPr lang="en-GB" smtClean="0"/>
              <a:t>9</a:t>
            </a:fld>
            <a:endParaRPr lang="en-GB"/>
          </a:p>
        </p:txBody>
      </p:sp>
    </p:spTree>
    <p:extLst>
      <p:ext uri="{BB962C8B-B14F-4D97-AF65-F5344CB8AC3E}">
        <p14:creationId xmlns:p14="http://schemas.microsoft.com/office/powerpoint/2010/main" val="72750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7C7A-C32F-47F6-E2C7-C2841001C4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044A8F0-F88C-39D2-0E33-4C122EAE8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5D13168-983D-094F-1449-0DA4AF3BDBEA}"/>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5" name="Footer Placeholder 4">
            <a:extLst>
              <a:ext uri="{FF2B5EF4-FFF2-40B4-BE49-F238E27FC236}">
                <a16:creationId xmlns:a16="http://schemas.microsoft.com/office/drawing/2014/main" id="{A6076DC4-6843-0B69-B6CB-9E598B43D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6E197-1601-7C8E-CB5C-D69428CB075D}"/>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342837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8158-ACE4-DDF9-A365-CE274CCB463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3DEF006-3033-460C-6489-5F35FA5C2A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6106C9F-E9FC-FCA9-6DCA-3C1633151064}"/>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5" name="Footer Placeholder 4">
            <a:extLst>
              <a:ext uri="{FF2B5EF4-FFF2-40B4-BE49-F238E27FC236}">
                <a16:creationId xmlns:a16="http://schemas.microsoft.com/office/drawing/2014/main" id="{84B3B0B0-5395-6374-CCAE-30441E8D4C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4144D-1057-73CD-79BA-F6B591F36507}"/>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350372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14D53-6AB4-40A1-A296-CEED40E25D1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BF9611F-6544-237F-0593-8A203C315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D8A2A2-67B5-7B62-5EE4-D2F171FAEFD7}"/>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5" name="Footer Placeholder 4">
            <a:extLst>
              <a:ext uri="{FF2B5EF4-FFF2-40B4-BE49-F238E27FC236}">
                <a16:creationId xmlns:a16="http://schemas.microsoft.com/office/drawing/2014/main" id="{8734D8B0-35B3-C1C7-B5F4-D1C27A387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DCCF5E-207C-E0EB-B9FB-78C1D03E85A2}"/>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28765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E2EE-7562-60A7-0F5B-222F1B81D6C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FB828ED-CB94-1B57-43F0-E2209FF7C82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462748-5EE0-8482-FF98-702B2450DEDA}"/>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5" name="Footer Placeholder 4">
            <a:extLst>
              <a:ext uri="{FF2B5EF4-FFF2-40B4-BE49-F238E27FC236}">
                <a16:creationId xmlns:a16="http://schemas.microsoft.com/office/drawing/2014/main" id="{AE259F71-8B55-249D-EBD0-C9B438E90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4F1D4-E3D3-84CD-9F5B-1E465BF48802}"/>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280220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8695-1A01-6D07-E2CF-CD1CC62AA4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AA79211-8E20-3A9E-44B6-F09CB03F9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6C462A-0842-8F09-763E-FDD49C2AFFD7}"/>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5" name="Footer Placeholder 4">
            <a:extLst>
              <a:ext uri="{FF2B5EF4-FFF2-40B4-BE49-F238E27FC236}">
                <a16:creationId xmlns:a16="http://schemas.microsoft.com/office/drawing/2014/main" id="{B38C92DA-CD4C-65FB-842D-5CE6F91C7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05F6-D83F-B3A5-DEF5-967FA89142D0}"/>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3924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606C-0A92-B593-3676-B3FD9173258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FC3873-9525-3F9D-9C47-FCD6EFB26FC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4B161C7-0A94-9F7A-9DCC-84C52CAFF3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50DAA43-6EF4-BAF3-A83C-4B7125238C3A}"/>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6" name="Footer Placeholder 5">
            <a:extLst>
              <a:ext uri="{FF2B5EF4-FFF2-40B4-BE49-F238E27FC236}">
                <a16:creationId xmlns:a16="http://schemas.microsoft.com/office/drawing/2014/main" id="{D0C5DB87-5A13-6F68-292A-6D054947C3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8E0EA4-DD3A-E21A-E8A0-2824BCFFE73D}"/>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229082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1451-FF2E-ABC2-45C9-B7DF6821E6A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4B6FDF-38EA-223B-0192-830243954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B47E25-1BAE-13E7-0A06-777568522A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D8C6E15-B542-4C78-086B-0CE61D94E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CF62CD-7910-E190-A090-D12912A3B03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3D070CE-B4B3-F5C6-5294-6F423EF489A2}"/>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8" name="Footer Placeholder 7">
            <a:extLst>
              <a:ext uri="{FF2B5EF4-FFF2-40B4-BE49-F238E27FC236}">
                <a16:creationId xmlns:a16="http://schemas.microsoft.com/office/drawing/2014/main" id="{7A210E36-EA93-A311-C14A-863F38B879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39E332-4839-9DC1-225B-65F6DC84AED2}"/>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6628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5EDA-E3CA-DB92-9753-91CC4172E17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8B23F63-2022-4B08-BA69-061D4A0A500D}"/>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4" name="Footer Placeholder 3">
            <a:extLst>
              <a:ext uri="{FF2B5EF4-FFF2-40B4-BE49-F238E27FC236}">
                <a16:creationId xmlns:a16="http://schemas.microsoft.com/office/drawing/2014/main" id="{25BE79A6-8AD6-4A7F-B496-082CC600F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740CD2-16F3-9933-130A-C8241CE4C915}"/>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306216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B8A08-4B17-B62E-E423-7EF621B951A7}"/>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3" name="Footer Placeholder 2">
            <a:extLst>
              <a:ext uri="{FF2B5EF4-FFF2-40B4-BE49-F238E27FC236}">
                <a16:creationId xmlns:a16="http://schemas.microsoft.com/office/drawing/2014/main" id="{D7C4FFBD-284F-337D-9A0F-830E1BC62C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7DC88F-AF80-7415-BE61-A72E0B331003}"/>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137271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C37D-A60D-3310-2FE2-1E3AFA348C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BB75CA3-80E8-C0F5-976C-A3B9D0B981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B0C9A02-32D5-2ED4-145C-E0AD6EBD1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4F2329-A080-DB36-3BEE-B6025429AB46}"/>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6" name="Footer Placeholder 5">
            <a:extLst>
              <a:ext uri="{FF2B5EF4-FFF2-40B4-BE49-F238E27FC236}">
                <a16:creationId xmlns:a16="http://schemas.microsoft.com/office/drawing/2014/main" id="{A178C78D-EA56-8011-0550-E297CB437C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A719D-C582-F6D9-A81A-2DCDA41943E7}"/>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309511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B8A3-84DF-5255-5884-4036A1F41A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9796304-C6AC-D91C-102C-3CBAEF267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5BAB26-9918-033A-393A-066C3EC50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DDA750-C644-881D-C8C2-3E63DA510267}"/>
              </a:ext>
            </a:extLst>
          </p:cNvPr>
          <p:cNvSpPr>
            <a:spLocks noGrp="1"/>
          </p:cNvSpPr>
          <p:nvPr>
            <p:ph type="dt" sz="half" idx="10"/>
          </p:nvPr>
        </p:nvSpPr>
        <p:spPr/>
        <p:txBody>
          <a:bodyPr/>
          <a:lstStyle/>
          <a:p>
            <a:fld id="{3AF6E17C-A65B-4363-894F-D72F9E2DA6BA}" type="datetimeFigureOut">
              <a:rPr lang="en-GB" smtClean="0"/>
              <a:t>01/05/2024</a:t>
            </a:fld>
            <a:endParaRPr lang="en-GB"/>
          </a:p>
        </p:txBody>
      </p:sp>
      <p:sp>
        <p:nvSpPr>
          <p:cNvPr id="6" name="Footer Placeholder 5">
            <a:extLst>
              <a:ext uri="{FF2B5EF4-FFF2-40B4-BE49-F238E27FC236}">
                <a16:creationId xmlns:a16="http://schemas.microsoft.com/office/drawing/2014/main" id="{BF1508DD-F6ED-88D5-0AF2-6F960BED1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4C66CA-C1C8-341F-A03C-44C5B1CFBB71}"/>
              </a:ext>
            </a:extLst>
          </p:cNvPr>
          <p:cNvSpPr>
            <a:spLocks noGrp="1"/>
          </p:cNvSpPr>
          <p:nvPr>
            <p:ph type="sldNum" sz="quarter" idx="12"/>
          </p:nvPr>
        </p:nvSpPr>
        <p:spPr/>
        <p:txBody>
          <a:bodyPr/>
          <a:lstStyle/>
          <a:p>
            <a:fld id="{90A58DC0-5287-4B13-BD10-48AE9388B003}" type="slidenum">
              <a:rPr lang="en-GB" smtClean="0"/>
              <a:t>‹#›</a:t>
            </a:fld>
            <a:endParaRPr lang="en-GB"/>
          </a:p>
        </p:txBody>
      </p:sp>
    </p:spTree>
    <p:extLst>
      <p:ext uri="{BB962C8B-B14F-4D97-AF65-F5344CB8AC3E}">
        <p14:creationId xmlns:p14="http://schemas.microsoft.com/office/powerpoint/2010/main" val="373324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DDAAD-F063-2AD3-8251-CFF37D8C5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FB81E3-146A-2B87-A968-BA7499F7A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43EC24-4109-96DE-9E66-B1DE04EE5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6E17C-A65B-4363-894F-D72F9E2DA6BA}" type="datetimeFigureOut">
              <a:rPr lang="en-GB" smtClean="0"/>
              <a:t>01/05/2024</a:t>
            </a:fld>
            <a:endParaRPr lang="en-GB"/>
          </a:p>
        </p:txBody>
      </p:sp>
      <p:sp>
        <p:nvSpPr>
          <p:cNvPr id="5" name="Footer Placeholder 4">
            <a:extLst>
              <a:ext uri="{FF2B5EF4-FFF2-40B4-BE49-F238E27FC236}">
                <a16:creationId xmlns:a16="http://schemas.microsoft.com/office/drawing/2014/main" id="{0139CD14-E4E0-A3F9-E676-692C4DE66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AD918A-E679-4275-0D64-167B870BA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58DC0-5287-4B13-BD10-48AE9388B003}" type="slidenum">
              <a:rPr lang="en-GB" smtClean="0"/>
              <a:t>‹#›</a:t>
            </a:fld>
            <a:endParaRPr lang="en-GB"/>
          </a:p>
        </p:txBody>
      </p:sp>
    </p:spTree>
    <p:extLst>
      <p:ext uri="{BB962C8B-B14F-4D97-AF65-F5344CB8AC3E}">
        <p14:creationId xmlns:p14="http://schemas.microsoft.com/office/powerpoint/2010/main" val="3397214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gov.scot/binaries/content/documents/govscot/publications/strategy-plan/2023/12/education-national-improvement-framework-improvement-plan-2024/documents/achieving-excellence-equity-2024-national-improvement-framework-improvement-plan/achieving-excellence-equity-2024-national-improvement-framework-improvement-plan/govscot%3Adocument/achieving-excellence-equity-2024-national-improvement-framework-improvement-pla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b91eb19cbe6922a4d4_GTCS_The%20Standard%20for%20Middle%20Leadership.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ce5cdafb51ac67a46_GTCS_The%20Standard%20for%20Headship.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education.gov.scot/media/nmhlc0n5/sac-self-evaluation-oct23.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gov.scot/binaries/content/documents/govscot/publications/advice-and-guidance/2023/05/scottish-attainment-challenge-framework-recovery-accelerating-progress-2/documents/scottish-attainment-challenge-framework-recovery-accelerating-progress/scottish-attainment-challenge-framework-recovery-accelerating-progress/govscot%3Adocument/scottish-attainment-challenge-framework-recovery-accelerating-progres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pasisahlberg.com/big-data-or-small-data-whats-the-key-to-unlocking-learning-opportunities/"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education.gov.scot/professional-learning/the-national-model-of-professional-learn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education.gov.scot/media/vzvdpafc/the-effective-use-of-data-for-improvement-in-education.pdf" TargetMode="Externa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658156" y="2441502"/>
            <a:ext cx="10633257"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Effective use of data</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title="Banner">
            <a:extLst>
              <a:ext uri="{FF2B5EF4-FFF2-40B4-BE49-F238E27FC236}">
                <a16:creationId xmlns:a16="http://schemas.microsoft.com/office/drawing/2014/main" id="{1C3635F7-1ED2-C3A0-6CD9-D5EDD8FD16DC}"/>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7619"/>
            <a:ext cx="12192000" cy="1690381"/>
          </a:xfrm>
          <a:prstGeom prst="rect">
            <a:avLst/>
          </a:prstGeom>
        </p:spPr>
      </p:pic>
      <p:sp>
        <p:nvSpPr>
          <p:cNvPr id="5" name="Rectangle 4">
            <a:extLst>
              <a:ext uri="{FF2B5EF4-FFF2-40B4-BE49-F238E27FC236}">
                <a16:creationId xmlns:a16="http://schemas.microsoft.com/office/drawing/2014/main" id="{B82B44F7-CB03-C599-3FF4-8ABE9D9D5BA6}"/>
              </a:ext>
              <a:ext uri="{C183D7F6-B498-43B3-948B-1728B52AA6E4}">
                <adec:decorative xmlns:adec="http://schemas.microsoft.com/office/drawing/2017/decorative" val="0"/>
              </a:ext>
            </a:extLst>
          </p:cNvPr>
          <p:cNvSpPr/>
          <p:nvPr/>
        </p:nvSpPr>
        <p:spPr>
          <a:xfrm>
            <a:off x="620984" y="3608522"/>
            <a:ext cx="10633257" cy="1323439"/>
          </a:xfrm>
          <a:prstGeom prst="rect">
            <a:avLst/>
          </a:prstGeom>
        </p:spPr>
        <p:txBody>
          <a:bodyPr wrap="square" lIns="91440" tIns="45720" rIns="91440" bIns="45720" anchor="t">
            <a:spAutoFit/>
          </a:bodyPr>
          <a:lstStyle/>
          <a:p>
            <a:r>
              <a:rPr lang="en-US" sz="4000" b="1">
                <a:latin typeface="+mj-lt"/>
              </a:rPr>
              <a:t>1. Establishing the purpose and use of data </a:t>
            </a:r>
            <a:endParaRPr lang="en-US" b="1"/>
          </a:p>
          <a:p>
            <a:r>
              <a:rPr lang="en-US" sz="4000">
                <a:latin typeface="+mj-lt"/>
              </a:rPr>
              <a:t> Senior and middle leaders</a:t>
            </a:r>
            <a:endParaRPr lang="en-US" sz="4000">
              <a:ea typeface="Calibri"/>
              <a:cs typeface="Calibri"/>
            </a:endParaRPr>
          </a:p>
        </p:txBody>
      </p:sp>
      <p:pic>
        <p:nvPicPr>
          <p:cNvPr id="7" name="Picture 6" descr="Education Scotland logo">
            <a:extLst>
              <a:ext uri="{FF2B5EF4-FFF2-40B4-BE49-F238E27FC236}">
                <a16:creationId xmlns:a16="http://schemas.microsoft.com/office/drawing/2014/main" id="{B135B038-C436-0831-B21F-1EC61F3E4E24}"/>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Tree>
    <p:extLst>
      <p:ext uri="{BB962C8B-B14F-4D97-AF65-F5344CB8AC3E}">
        <p14:creationId xmlns:p14="http://schemas.microsoft.com/office/powerpoint/2010/main" val="426457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C18B68-2689-033D-89A9-983B7639B7F8}"/>
              </a:ext>
              <a:ext uri="{C183D7F6-B498-43B3-948B-1728B52AA6E4}">
                <adec:decorative xmlns:adec="http://schemas.microsoft.com/office/drawing/2017/decorative" val="0"/>
              </a:ext>
            </a:extLst>
          </p:cNvPr>
          <p:cNvSpPr txBox="1">
            <a:spLocks noGrp="1"/>
          </p:cNvSpPr>
          <p:nvPr>
            <p:ph type="title" idx="4294967295"/>
          </p:nvPr>
        </p:nvSpPr>
        <p:spPr>
          <a:xfrm>
            <a:off x="1028700" y="700671"/>
            <a:ext cx="799757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n-ea"/>
                <a:cs typeface="+mn-cs"/>
              </a:rPr>
              <a:t>The National Improvement Framework</a:t>
            </a:r>
          </a:p>
        </p:txBody>
      </p:sp>
      <p:pic>
        <p:nvPicPr>
          <p:cNvPr id="5" name="Picture 4" descr="Pie chart of the national improvement priorities.  ">
            <a:extLst>
              <a:ext uri="{FF2B5EF4-FFF2-40B4-BE49-F238E27FC236}">
                <a16:creationId xmlns:a16="http://schemas.microsoft.com/office/drawing/2014/main" id="{27AF213E-0134-2DEE-9239-7171640557A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1942" y="1408557"/>
            <a:ext cx="4280780" cy="4322771"/>
          </a:xfrm>
          <a:prstGeom prst="rect">
            <a:avLst/>
          </a:prstGeom>
          <a:noFill/>
          <a:ln>
            <a:noFill/>
          </a:ln>
        </p:spPr>
      </p:pic>
      <p:sp>
        <p:nvSpPr>
          <p:cNvPr id="2" name="TextBox 1">
            <a:extLst>
              <a:ext uri="{FF2B5EF4-FFF2-40B4-BE49-F238E27FC236}">
                <a16:creationId xmlns:a16="http://schemas.microsoft.com/office/drawing/2014/main" id="{5EFD3259-1D45-4B90-9F48-9CD6318A2FCD}"/>
              </a:ext>
              <a:ext uri="{C183D7F6-B498-43B3-948B-1728B52AA6E4}">
                <adec:decorative xmlns:adec="http://schemas.microsoft.com/office/drawing/2017/decorative" val="0"/>
              </a:ext>
            </a:extLst>
          </p:cNvPr>
          <p:cNvSpPr txBox="1"/>
          <p:nvPr/>
        </p:nvSpPr>
        <p:spPr>
          <a:xfrm>
            <a:off x="4782910" y="1988817"/>
            <a:ext cx="6096000" cy="2677656"/>
          </a:xfrm>
          <a:prstGeom prst="rect">
            <a:avLst/>
          </a:prstGeom>
          <a:noFill/>
        </p:spPr>
        <p:txBody>
          <a:bodyPr wrap="square">
            <a:spAutoFit/>
          </a:bodyPr>
          <a:lstStyle/>
          <a:p>
            <a:r>
              <a:rPr lang="en-GB" sz="2400" dirty="0"/>
              <a:t>Where progress is good or better, senior leaders and staff track children’s and young people’s progress carefully. </a:t>
            </a:r>
          </a:p>
          <a:p>
            <a:endParaRPr lang="en-GB" sz="2400" dirty="0"/>
          </a:p>
          <a:p>
            <a:r>
              <a:rPr lang="en-GB" sz="2400" dirty="0"/>
              <a:t>They use assessment information and data effectively to understand the progress children and young people make. </a:t>
            </a:r>
          </a:p>
        </p:txBody>
      </p:sp>
      <p:sp>
        <p:nvSpPr>
          <p:cNvPr id="4" name="TextBox 3">
            <a:extLst>
              <a:ext uri="{FF2B5EF4-FFF2-40B4-BE49-F238E27FC236}">
                <a16:creationId xmlns:a16="http://schemas.microsoft.com/office/drawing/2014/main" id="{59627969-AA06-AE3F-80D9-7CCDE11D3593}"/>
              </a:ext>
              <a:ext uri="{C183D7F6-B498-43B3-948B-1728B52AA6E4}">
                <adec:decorative xmlns:adec="http://schemas.microsoft.com/office/drawing/2017/decorative" val="0"/>
              </a:ext>
            </a:extLst>
          </p:cNvPr>
          <p:cNvSpPr txBox="1"/>
          <p:nvPr/>
        </p:nvSpPr>
        <p:spPr>
          <a:xfrm>
            <a:off x="4780190" y="4826732"/>
            <a:ext cx="6098720" cy="646331"/>
          </a:xfrm>
          <a:prstGeom prst="rect">
            <a:avLst/>
          </a:prstGeom>
          <a:noFill/>
        </p:spPr>
        <p:txBody>
          <a:bodyPr wrap="square">
            <a:spAutoFit/>
          </a:bodyPr>
          <a:lstStyle/>
          <a:p>
            <a:r>
              <a:rPr lang="en-GB" dirty="0">
                <a:hlinkClick r:id="rId4"/>
              </a:rPr>
              <a:t>Achieving Excellence and Equity - 2024 National Improvement Framework and Improvement Plan (www.gov.scot)</a:t>
            </a:r>
            <a:endParaRPr lang="en-GB" dirty="0"/>
          </a:p>
        </p:txBody>
      </p:sp>
    </p:spTree>
    <p:extLst>
      <p:ext uri="{BB962C8B-B14F-4D97-AF65-F5344CB8AC3E}">
        <p14:creationId xmlns:p14="http://schemas.microsoft.com/office/powerpoint/2010/main" val="218541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 uri="{C183D7F6-B498-43B3-948B-1728B52AA6E4}">
                <adec:decorative xmlns:adec="http://schemas.microsoft.com/office/drawing/2017/decorative" val="0"/>
              </a:ext>
            </a:extLst>
          </p:cNvPr>
          <p:cNvSpPr>
            <a:spLocks noGrp="1"/>
          </p:cNvSpPr>
          <p:nvPr>
            <p:ph type="title"/>
          </p:nvPr>
        </p:nvSpPr>
        <p:spPr>
          <a:xfrm>
            <a:off x="498021" y="572930"/>
            <a:ext cx="10515600" cy="662782"/>
          </a:xfrm>
        </p:spPr>
        <p:txBody>
          <a:bodyPr anchor="t">
            <a:normAutofit/>
          </a:bodyPr>
          <a:lstStyle/>
          <a:p>
            <a:r>
              <a:rPr lang="en-GB" sz="4000" b="1">
                <a:solidFill>
                  <a:schemeClr val="tx1"/>
                </a:solidFill>
                <a:cs typeface="Arial"/>
              </a:rPr>
              <a:t>GTCS Standard for Middle Leadership </a:t>
            </a:r>
          </a:p>
        </p:txBody>
      </p:sp>
      <p:sp>
        <p:nvSpPr>
          <p:cNvPr id="5" name="TextBox 4">
            <a:extLst>
              <a:ext uri="{FF2B5EF4-FFF2-40B4-BE49-F238E27FC236}">
                <a16:creationId xmlns:a16="http://schemas.microsoft.com/office/drawing/2014/main" id="{AB0E22A3-8E7F-78E1-DD7B-2FC22595753A}"/>
              </a:ext>
              <a:ext uri="{C183D7F6-B498-43B3-948B-1728B52AA6E4}">
                <adec:decorative xmlns:adec="http://schemas.microsoft.com/office/drawing/2017/decorative" val="0"/>
              </a:ext>
            </a:extLst>
          </p:cNvPr>
          <p:cNvSpPr txBox="1"/>
          <p:nvPr/>
        </p:nvSpPr>
        <p:spPr>
          <a:xfrm>
            <a:off x="502183" y="1233123"/>
            <a:ext cx="9608208" cy="6046271"/>
          </a:xfrm>
          <a:prstGeom prst="rect">
            <a:avLst/>
          </a:prstGeom>
          <a:noFill/>
        </p:spPr>
        <p:txBody>
          <a:bodyPr wrap="square" lIns="91440" tIns="45720" rIns="91440" bIns="45720" rtlCol="0" anchor="t">
            <a:spAutoFit/>
          </a:bodyPr>
          <a:lstStyle/>
          <a:p>
            <a:pPr>
              <a:lnSpc>
                <a:spcPct val="150000"/>
              </a:lnSpc>
              <a:defRPr/>
            </a:pPr>
            <a:r>
              <a:rPr lang="en-GB" sz="2400" dirty="0">
                <a:solidFill>
                  <a:prstClr val="black"/>
                </a:solidFill>
                <a:latin typeface="Calibri" panose="020F0502020204030204"/>
                <a:ea typeface="+mn-lt"/>
                <a:cs typeface="Calibri" panose="020F0502020204030204"/>
              </a:rPr>
              <a:t>Professional responsibilities</a:t>
            </a:r>
            <a:endParaRPr lang="en-GB" sz="240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342900" indent="-342900">
              <a:lnSpc>
                <a:spcPct val="150000"/>
              </a:lnSpc>
              <a:buFont typeface="Arial"/>
              <a:buChar char="•"/>
              <a:defRPr/>
            </a:pPr>
            <a:r>
              <a:rPr lang="en-GB" sz="2400" dirty="0">
                <a:solidFill>
                  <a:prstClr val="black"/>
                </a:solidFill>
                <a:latin typeface="Calibri" panose="020F0502020204030204"/>
                <a:ea typeface="+mn-lt"/>
                <a:cs typeface="Calibri" panose="020F0502020204030204"/>
              </a:rPr>
              <a:t> 2.2.3 know how </a:t>
            </a:r>
            <a:r>
              <a:rPr kumimoji="0" lang="en-GB"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and </a:t>
            </a:r>
            <a:r>
              <a:rPr lang="en-GB" sz="2400" dirty="0">
                <a:solidFill>
                  <a:prstClr val="black"/>
                </a:solidFill>
                <a:latin typeface="Calibri" panose="020F0502020204030204"/>
                <a:ea typeface="+mn-lt"/>
                <a:cs typeface="Calibri" panose="020F0502020204030204"/>
              </a:rPr>
              <a:t>when </a:t>
            </a:r>
            <a:r>
              <a:rPr kumimoji="0" lang="en-GB"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to </a:t>
            </a:r>
            <a:r>
              <a:rPr lang="en-GB" sz="2400" dirty="0">
                <a:solidFill>
                  <a:prstClr val="black"/>
                </a:solidFill>
                <a:latin typeface="Calibri" panose="020F0502020204030204"/>
                <a:ea typeface="+mn-lt"/>
                <a:cs typeface="Calibri" panose="020F0502020204030204"/>
              </a:rPr>
              <a:t>make decisions and use a wide range of robust </a:t>
            </a:r>
            <a:r>
              <a:rPr kumimoji="0" lang="en-GB"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and </a:t>
            </a:r>
            <a:r>
              <a:rPr lang="en-GB" sz="2400" dirty="0">
                <a:solidFill>
                  <a:prstClr val="black"/>
                </a:solidFill>
                <a:latin typeface="Calibri" panose="020F0502020204030204"/>
                <a:ea typeface="+mn-lt"/>
                <a:cs typeface="Calibri" panose="020F0502020204030204"/>
              </a:rPr>
              <a:t>credible data </a:t>
            </a:r>
            <a:r>
              <a:rPr kumimoji="0" lang="en-GB"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to </a:t>
            </a:r>
            <a:r>
              <a:rPr lang="en-GB" sz="2400" dirty="0">
                <a:solidFill>
                  <a:prstClr val="black"/>
                </a:solidFill>
                <a:latin typeface="Calibri" panose="020F0502020204030204"/>
                <a:ea typeface="+mn-lt"/>
                <a:cs typeface="Calibri" panose="020F0502020204030204"/>
              </a:rPr>
              <a:t>support </a:t>
            </a:r>
            <a:r>
              <a:rPr kumimoji="0" lang="en-GB"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and </a:t>
            </a:r>
            <a:r>
              <a:rPr lang="en-GB" sz="2400" dirty="0">
                <a:solidFill>
                  <a:prstClr val="black"/>
                </a:solidFill>
                <a:latin typeface="Calibri" panose="020F0502020204030204"/>
                <a:ea typeface="+mn-lt"/>
                <a:cs typeface="Calibri" panose="020F0502020204030204"/>
              </a:rPr>
              <a:t>inform your judgements</a:t>
            </a:r>
            <a:endParaRPr lang="en-GB"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342900" indent="-342900">
              <a:lnSpc>
                <a:spcPct val="150000"/>
              </a:lnSpc>
              <a:buFont typeface="Arial"/>
              <a:buChar char="•"/>
              <a:defRPr/>
            </a:pPr>
            <a:endParaRPr lang="en-GB" sz="2400" dirty="0">
              <a:solidFill>
                <a:prstClr val="black"/>
              </a:solidFill>
              <a:latin typeface="Calibri" panose="020F0502020204030204"/>
              <a:ea typeface="+mn-lt"/>
              <a:cs typeface="Calibri" panose="020F0502020204030204"/>
            </a:endParaRPr>
          </a:p>
          <a:p>
            <a:pPr>
              <a:lnSpc>
                <a:spcPct val="150000"/>
              </a:lnSpc>
              <a:defRPr/>
            </a:pPr>
            <a:r>
              <a:rPr lang="en-GB" sz="2400" dirty="0">
                <a:solidFill>
                  <a:prstClr val="black"/>
                </a:solidFill>
                <a:latin typeface="Calibri" panose="020F0502020204030204"/>
                <a:ea typeface="+mn-lt"/>
                <a:cs typeface="Calibri" panose="020F0502020204030204"/>
              </a:rPr>
              <a:t>Self-evaluation</a:t>
            </a:r>
            <a:endParaRPr lang="en-GB" dirty="0">
              <a:solidFill>
                <a:prstClr val="black"/>
              </a:solidFill>
            </a:endParaRPr>
          </a:p>
          <a:p>
            <a:pPr marL="342900" indent="-342900">
              <a:lnSpc>
                <a:spcPct val="150000"/>
              </a:lnSpc>
              <a:buFont typeface="Arial"/>
              <a:buChar char="•"/>
              <a:defRPr/>
            </a:pPr>
            <a:r>
              <a:rPr lang="en-GB" sz="2400" dirty="0">
                <a:solidFill>
                  <a:prstClr val="black"/>
                </a:solidFill>
                <a:latin typeface="Calibri" panose="020F0502020204030204"/>
                <a:ea typeface="+mn-lt"/>
                <a:cs typeface="Calibri" panose="020F0502020204030204"/>
              </a:rPr>
              <a:t>3.4.2 develop and sustain the effective use of a wide range of robust and credible information to support and inform decisions and improvements across the school and learning community in line with agreed strategic and operational priorities</a:t>
            </a:r>
            <a:endParaRPr lang="en-GB" dirty="0">
              <a:solidFill>
                <a:prstClr val="black"/>
              </a:solidFill>
              <a:ea typeface="Calibri"/>
              <a:cs typeface="Calibri"/>
            </a:endParaRPr>
          </a:p>
          <a:p>
            <a:pPr marL="342900" indent="-342900">
              <a:lnSpc>
                <a:spcPct val="150000"/>
              </a:lnSpc>
              <a:buFont typeface="Arial"/>
              <a:buChar char="•"/>
              <a:defRPr/>
            </a:pPr>
            <a:endParaRPr lang="en-GB" sz="2400" dirty="0">
              <a:solidFill>
                <a:prstClr val="black"/>
              </a:solidFill>
              <a:ea typeface="+mn-lt"/>
              <a:cs typeface="+mn-lt"/>
            </a:endParaRPr>
          </a:p>
          <a:p>
            <a:pPr>
              <a:lnSpc>
                <a:spcPct val="150000"/>
              </a:lnSpc>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
        <p:nvSpPr>
          <p:cNvPr id="3" name="TextBox 2">
            <a:extLst>
              <a:ext uri="{FF2B5EF4-FFF2-40B4-BE49-F238E27FC236}">
                <a16:creationId xmlns:a16="http://schemas.microsoft.com/office/drawing/2014/main" id="{7CC1ECE2-49BF-D19A-5BC3-9CEFC4D46E3B}"/>
              </a:ext>
              <a:ext uri="{C183D7F6-B498-43B3-948B-1728B52AA6E4}">
                <adec:decorative xmlns:adec="http://schemas.microsoft.com/office/drawing/2017/decorative" val="0"/>
              </a:ext>
            </a:extLst>
          </p:cNvPr>
          <p:cNvSpPr txBox="1"/>
          <p:nvPr/>
        </p:nvSpPr>
        <p:spPr>
          <a:xfrm>
            <a:off x="7701699" y="6276927"/>
            <a:ext cx="4383464" cy="461665"/>
          </a:xfrm>
          <a:prstGeom prst="rect">
            <a:avLst/>
          </a:prstGeom>
          <a:noFill/>
        </p:spPr>
        <p:txBody>
          <a:bodyPr wrap="square" lIns="91440" tIns="45720" rIns="91440" bIns="45720" anchor="t">
            <a:spAutoFit/>
          </a:bodyPr>
          <a:lstStyle/>
          <a:p>
            <a:r>
              <a:rPr lang="en-GB" sz="2400" dirty="0">
                <a:hlinkClick r:id="rId3"/>
              </a:rPr>
              <a:t>Standard for Middle Leadership</a:t>
            </a:r>
            <a:endParaRPr lang="en-US" sz="2400" dirty="0"/>
          </a:p>
        </p:txBody>
      </p:sp>
    </p:spTree>
    <p:extLst>
      <p:ext uri="{BB962C8B-B14F-4D97-AF65-F5344CB8AC3E}">
        <p14:creationId xmlns:p14="http://schemas.microsoft.com/office/powerpoint/2010/main" val="237537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30D001-FB42-A8FB-D105-3AC9E99ECD74}"/>
              </a:ext>
              <a:ext uri="{C183D7F6-B498-43B3-948B-1728B52AA6E4}">
                <adec:decorative xmlns:adec="http://schemas.microsoft.com/office/drawing/2017/decorative" val="0"/>
              </a:ext>
            </a:extLst>
          </p:cNvPr>
          <p:cNvSpPr txBox="1">
            <a:spLocks noGrp="1"/>
          </p:cNvSpPr>
          <p:nvPr>
            <p:ph type="title" idx="4294967295"/>
          </p:nvPr>
        </p:nvSpPr>
        <p:spPr bwMode="auto">
          <a:xfrm>
            <a:off x="659768" y="534059"/>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GTCS Standards for Headship </a:t>
            </a:r>
          </a:p>
        </p:txBody>
      </p:sp>
      <p:sp>
        <p:nvSpPr>
          <p:cNvPr id="2" name="TextBox 1">
            <a:extLst>
              <a:ext uri="{FF2B5EF4-FFF2-40B4-BE49-F238E27FC236}">
                <a16:creationId xmlns:a16="http://schemas.microsoft.com/office/drawing/2014/main" id="{9198FB61-DFD1-CC64-12AD-33D8E6ED6DDD}"/>
              </a:ext>
              <a:ext uri="{C183D7F6-B498-43B3-948B-1728B52AA6E4}">
                <adec:decorative xmlns:adec="http://schemas.microsoft.com/office/drawing/2017/decorative" val="0"/>
              </a:ext>
            </a:extLst>
          </p:cNvPr>
          <p:cNvSpPr txBox="1"/>
          <p:nvPr/>
        </p:nvSpPr>
        <p:spPr>
          <a:xfrm>
            <a:off x="659767" y="1310913"/>
            <a:ext cx="10295484"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dirty="0">
                <a:ea typeface="+mn-lt"/>
                <a:cs typeface="Arial"/>
              </a:rPr>
              <a:t>Professional responsibilities </a:t>
            </a:r>
          </a:p>
          <a:p>
            <a:pPr marL="342900" indent="-342900">
              <a:buFont typeface="Arial" panose="020B0604020202020204" pitchFamily="34" charset="0"/>
              <a:buChar char="•"/>
              <a:defRPr/>
            </a:pPr>
            <a:r>
              <a:rPr lang="en-GB" sz="2400" dirty="0">
                <a:ea typeface="+mn-lt"/>
                <a:cs typeface="Arial"/>
              </a:rPr>
              <a:t> </a:t>
            </a:r>
            <a:r>
              <a:rPr lang="en-GB" sz="2400" dirty="0">
                <a:ea typeface="+mn-lt"/>
                <a:cs typeface="+mn-lt"/>
              </a:rPr>
              <a:t>2.2.3 know how and when to make decisions and use a wide range of robust and credible data to support and inform your judgements; </a:t>
            </a:r>
          </a:p>
          <a:p>
            <a:pPr>
              <a:defRPr/>
            </a:pPr>
            <a:endParaRPr lang="en-GB" sz="2400" dirty="0">
              <a:ea typeface="+mn-lt"/>
              <a:cs typeface="Arial"/>
            </a:endParaRPr>
          </a:p>
          <a:p>
            <a:pPr>
              <a:defRPr/>
            </a:pPr>
            <a:r>
              <a:rPr lang="en-GB" sz="2400" dirty="0">
                <a:ea typeface="+mn-lt"/>
                <a:cs typeface="Arial"/>
              </a:rPr>
              <a:t>Self-evaluation </a:t>
            </a:r>
          </a:p>
          <a:p>
            <a:pPr marL="342900" indent="-342900">
              <a:buFont typeface="Arial"/>
              <a:buChar char="•"/>
              <a:defRPr/>
            </a:pPr>
            <a:r>
              <a:rPr lang="en-GB" sz="2400" dirty="0">
                <a:ea typeface="+mn-lt"/>
                <a:cs typeface="+mn-lt"/>
              </a:rPr>
              <a:t>3.4.2 develop and sustain the effective use of a wide range of robust and credible information to support and inform decisions and improvements across the school and learning community in line with agreed strategic and operational priorities</a:t>
            </a:r>
            <a:endParaRPr lang="en-GB" dirty="0">
              <a:ea typeface="+mn-lt"/>
              <a:cs typeface="+mn-lt"/>
            </a:endParaRPr>
          </a:p>
          <a:p>
            <a:pPr>
              <a:defRPr/>
            </a:pPr>
            <a:endParaRPr lang="en-GB" sz="2400" dirty="0">
              <a:ea typeface="+mn-lt"/>
              <a:cs typeface="Arial"/>
            </a:endParaRPr>
          </a:p>
          <a:p>
            <a:pPr>
              <a:defRPr/>
            </a:pPr>
            <a:endParaRPr lang="en-GB" sz="2400" dirty="0">
              <a:ea typeface="Calibri"/>
              <a:cs typeface="Calibri"/>
            </a:endParaRPr>
          </a:p>
        </p:txBody>
      </p:sp>
      <p:sp>
        <p:nvSpPr>
          <p:cNvPr id="5" name="TextBox 4">
            <a:extLst>
              <a:ext uri="{FF2B5EF4-FFF2-40B4-BE49-F238E27FC236}">
                <a16:creationId xmlns:a16="http://schemas.microsoft.com/office/drawing/2014/main" id="{1FACAAC2-5962-4EF9-056F-06A6933AA480}"/>
              </a:ext>
              <a:ext uri="{C183D7F6-B498-43B3-948B-1728B52AA6E4}">
                <adec:decorative xmlns:adec="http://schemas.microsoft.com/office/drawing/2017/decorative" val="0"/>
              </a:ext>
            </a:extLst>
          </p:cNvPr>
          <p:cNvSpPr txBox="1"/>
          <p:nvPr/>
        </p:nvSpPr>
        <p:spPr>
          <a:xfrm>
            <a:off x="7428322" y="5753510"/>
            <a:ext cx="3526929" cy="461665"/>
          </a:xfrm>
          <a:prstGeom prst="rect">
            <a:avLst/>
          </a:prstGeom>
          <a:noFill/>
        </p:spPr>
        <p:txBody>
          <a:bodyPr wrap="square" lIns="91440" tIns="45720" rIns="91440" bIns="45720" anchor="t">
            <a:spAutoFit/>
          </a:bodyPr>
          <a:lstStyle/>
          <a:p>
            <a:pPr algn="r"/>
            <a:r>
              <a:rPr lang="en-GB" sz="2400" dirty="0">
                <a:ea typeface="+mn-lt"/>
                <a:cs typeface="+mn-lt"/>
                <a:hlinkClick r:id="rId3"/>
              </a:rPr>
              <a:t>The Standard for Headship</a:t>
            </a:r>
            <a:endParaRPr lang="en-US" sz="2400" dirty="0"/>
          </a:p>
        </p:txBody>
      </p:sp>
    </p:spTree>
    <p:extLst>
      <p:ext uri="{BB962C8B-B14F-4D97-AF65-F5344CB8AC3E}">
        <p14:creationId xmlns:p14="http://schemas.microsoft.com/office/powerpoint/2010/main" val="73876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009FD-98F0-7552-E11E-558AF29387C1}"/>
              </a:ext>
              <a:ext uri="{C183D7F6-B498-43B3-948B-1728B52AA6E4}">
                <adec:decorative xmlns:adec="http://schemas.microsoft.com/office/drawing/2017/decorative" val="0"/>
              </a:ext>
            </a:extLst>
          </p:cNvPr>
          <p:cNvSpPr txBox="1">
            <a:spLocks noGrp="1"/>
          </p:cNvSpPr>
          <p:nvPr>
            <p:ph type="title" idx="4294967295"/>
          </p:nvPr>
        </p:nvSpPr>
        <p:spPr bwMode="auto">
          <a:xfrm>
            <a:off x="749283" y="39895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HGIOS 4</a:t>
            </a:r>
          </a:p>
        </p:txBody>
      </p:sp>
      <p:sp>
        <p:nvSpPr>
          <p:cNvPr id="2" name="Content Placeholder 4">
            <a:extLst>
              <a:ext uri="{FF2B5EF4-FFF2-40B4-BE49-F238E27FC236}">
                <a16:creationId xmlns:a16="http://schemas.microsoft.com/office/drawing/2014/main" id="{9D438390-500F-78DA-FD18-C973E91EA33C}"/>
              </a:ext>
              <a:ext uri="{C183D7F6-B498-43B3-948B-1728B52AA6E4}">
                <adec:decorative xmlns:adec="http://schemas.microsoft.com/office/drawing/2017/decorative" val="0"/>
              </a:ext>
            </a:extLst>
          </p:cNvPr>
          <p:cNvSpPr txBox="1">
            <a:spLocks/>
          </p:cNvSpPr>
          <p:nvPr/>
        </p:nvSpPr>
        <p:spPr bwMode="auto">
          <a:xfrm>
            <a:off x="749283" y="1337386"/>
            <a:ext cx="6978514"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4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18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6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6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6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600">
                <a:solidFill>
                  <a:srgbClr val="000000"/>
                </a:solidFill>
                <a:latin typeface="+mn-lt"/>
                <a:cs typeface="+mn-cs"/>
              </a:defRPr>
            </a:lvl7pPr>
            <a:lvl8pPr marL="3429000" indent="-228600" algn="l" rtl="0" eaLnBrk="1" fontAlgn="base" hangingPunct="1">
              <a:spcBef>
                <a:spcPct val="20000"/>
              </a:spcBef>
              <a:spcAft>
                <a:spcPct val="0"/>
              </a:spcAft>
              <a:buChar char="»"/>
              <a:defRPr sz="1600">
                <a:solidFill>
                  <a:srgbClr val="000000"/>
                </a:solidFill>
                <a:latin typeface="+mn-lt"/>
                <a:cs typeface="+mn-cs"/>
              </a:defRPr>
            </a:lvl8pPr>
            <a:lvl9pPr marL="3886200" indent="-228600" algn="l" rtl="0" eaLnBrk="1" fontAlgn="base" hangingPunct="1">
              <a:spcBef>
                <a:spcPct val="20000"/>
              </a:spcBef>
              <a:spcAft>
                <a:spcPct val="0"/>
              </a:spcAft>
              <a:buChar char="»"/>
              <a:defRPr sz="1600">
                <a:solidFill>
                  <a:srgbClr val="000000"/>
                </a:solidFill>
                <a:latin typeface="+mn-lt"/>
                <a:cs typeface="+mn-cs"/>
              </a:defRPr>
            </a:lvl9pPr>
          </a:lstStyle>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i="0" u="none" strike="noStrike" kern="0" cap="none" spc="0" normalizeH="0" baseline="0" noProof="0">
                <a:ln>
                  <a:noFill/>
                </a:ln>
                <a:solidFill>
                  <a:schemeClr val="tx1"/>
                </a:solidFill>
                <a:effectLst/>
                <a:uLnTx/>
                <a:uFillTx/>
                <a:ea typeface="+mn-ea"/>
                <a:cs typeface="+mn-cs"/>
              </a:rPr>
              <a:t>We gather a range of data and information to monitor and track progress for all learners (1.1)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i="0" u="none" strike="noStrike" kern="0" cap="none" spc="0" normalizeH="0" baseline="0" noProof="0">
              <a:ln>
                <a:noFill/>
              </a:ln>
              <a:solidFill>
                <a:schemeClr val="tx1"/>
              </a:solidFill>
              <a:effectLst/>
              <a:uLnTx/>
              <a:uFillTx/>
              <a:ea typeface="+mn-ea"/>
              <a:cs typeface="+mn-cs"/>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i="0" u="none" strike="noStrike" kern="0" cap="none" spc="0" normalizeH="0" baseline="0" noProof="0">
                <a:ln>
                  <a:noFill/>
                </a:ln>
                <a:solidFill>
                  <a:schemeClr val="tx1"/>
                </a:solidFill>
                <a:effectLst/>
                <a:uLnTx/>
                <a:uFillTx/>
                <a:ea typeface="+mn-ea"/>
                <a:cs typeface="+mn-cs"/>
              </a:rPr>
              <a:t>We regularly interrogate data  (1.1)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i="0" u="none" strike="noStrike" kern="0" cap="none" spc="0" normalizeH="0" baseline="0" noProof="0">
              <a:ln>
                <a:noFill/>
              </a:ln>
              <a:solidFill>
                <a:schemeClr val="tx1"/>
              </a:solidFill>
              <a:effectLst/>
              <a:uLnTx/>
              <a:uFillTx/>
              <a:ea typeface="+mn-ea"/>
              <a:cs typeface="+mn-cs"/>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i="0" u="none" strike="noStrike" kern="0" cap="none" spc="0" normalizeH="0" baseline="0" noProof="0">
                <a:ln>
                  <a:noFill/>
                </a:ln>
                <a:solidFill>
                  <a:schemeClr val="tx1"/>
                </a:solidFill>
                <a:effectLst/>
                <a:uLnTx/>
                <a:uFillTx/>
                <a:ea typeface="+mn-ea"/>
                <a:cs typeface="+mn-cs"/>
              </a:rPr>
              <a:t>Staff make effective use of current available data on levels of child poverty and apply this to ensure equity (1.5) </a:t>
            </a: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a:ln>
                <a:noFill/>
              </a:ln>
              <a:solidFill>
                <a:schemeClr val="tx1"/>
              </a:solidFill>
              <a:effectLst/>
              <a:uLnTx/>
              <a:uFillTx/>
              <a:ea typeface="+mn-ea"/>
              <a:cs typeface="+mn-cs"/>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i="0" u="none" strike="noStrike" kern="0" cap="none" spc="0" normalizeH="0" baseline="0" noProof="0">
                <a:ln>
                  <a:noFill/>
                </a:ln>
                <a:solidFill>
                  <a:schemeClr val="tx1"/>
                </a:solidFill>
                <a:effectLst/>
                <a:uLnTx/>
                <a:uFillTx/>
                <a:ea typeface="+mn-ea"/>
                <a:cs typeface="+mn-cs"/>
              </a:rPr>
              <a:t>All teachers have well-developed skills of data analysis (2.3) </a:t>
            </a:r>
          </a:p>
          <a:p>
            <a:pPr marR="0" lvl="0" algn="l" defTabSz="914400" rtl="0" eaLnBrk="1" fontAlgn="base" latinLnBrk="0" hangingPunct="1">
              <a:lnSpc>
                <a:spcPct val="100000"/>
              </a:lnSpc>
              <a:spcBef>
                <a:spcPct val="20000"/>
              </a:spcBef>
              <a:spcAft>
                <a:spcPct val="0"/>
              </a:spcAft>
              <a:buClrTx/>
              <a:buSzTx/>
              <a:tabLst/>
              <a:defRPr/>
            </a:pPr>
            <a:r>
              <a:rPr kumimoji="0" lang="en-GB" i="0" u="none" strike="noStrike" kern="0" cap="none" spc="0" normalizeH="0" baseline="0" noProof="0">
                <a:ln>
                  <a:noFill/>
                </a:ln>
                <a:solidFill>
                  <a:sysClr val="windowText" lastClr="000000">
                    <a:lumMod val="65000"/>
                    <a:lumOff val="35000"/>
                  </a:sysClr>
                </a:solidFill>
                <a:effectLst/>
                <a:uLnTx/>
                <a:uFillTx/>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mn-cs"/>
            </a:endParaRPr>
          </a:p>
        </p:txBody>
      </p:sp>
      <p:pic>
        <p:nvPicPr>
          <p:cNvPr id="3" name="Content Placeholder 3" descr="Image of front page of HIGIOS">
            <a:extLst>
              <a:ext uri="{FF2B5EF4-FFF2-40B4-BE49-F238E27FC236}">
                <a16:creationId xmlns:a16="http://schemas.microsoft.com/office/drawing/2014/main" id="{3B8754E1-48A1-12B4-6F6B-FFBDCC13C3E2}"/>
              </a:ext>
              <a:ext uri="{C183D7F6-B498-43B3-948B-1728B52AA6E4}">
                <adec:decorative xmlns:adec="http://schemas.microsoft.com/office/drawing/2017/decorative" val="0"/>
              </a:ext>
            </a:extLst>
          </p:cNvPr>
          <p:cNvPicPr>
            <a:picLocks noChangeAspect="1"/>
          </p:cNvPicPr>
          <p:nvPr/>
        </p:nvPicPr>
        <p:blipFill rotWithShape="1">
          <a:blip r:embed="rId3"/>
          <a:srcRect l="49688" t="12890" r="1563" b="3906"/>
          <a:stretch/>
        </p:blipFill>
        <p:spPr>
          <a:xfrm rot="766549">
            <a:off x="8147840" y="914630"/>
            <a:ext cx="2893811" cy="395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22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 uri="{C183D7F6-B498-43B3-948B-1728B52AA6E4}">
                <adec:decorative xmlns:adec="http://schemas.microsoft.com/office/drawing/2017/decorative" val="0"/>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 uri="{C183D7F6-B498-43B3-948B-1728B52AA6E4}">
                <adec:decorative xmlns:adec="http://schemas.microsoft.com/office/drawing/2017/decorative" val="0"/>
              </a:ext>
            </a:extLst>
          </p:cNvPr>
          <p:cNvSpPr txBox="1"/>
          <p:nvPr/>
        </p:nvSpPr>
        <p:spPr>
          <a:xfrm>
            <a:off x="654716" y="1286820"/>
            <a:ext cx="7552582" cy="5170646"/>
          </a:xfrm>
          <a:prstGeom prst="rect">
            <a:avLst/>
          </a:prstGeom>
          <a:noFill/>
        </p:spPr>
        <p:txBody>
          <a:bodyPr wrap="square" lIns="91440" tIns="45720" rIns="91440" bIns="45720" rtlCol="0" anchor="t">
            <a:spAutoFit/>
          </a:bodyPr>
          <a:lstStyle/>
          <a:p>
            <a:r>
              <a:rPr lang="en-GB" sz="2400"/>
              <a:t>Section one of the </a:t>
            </a:r>
            <a:r>
              <a:rPr lang="en-GB" sz="2400">
                <a:hlinkClick r:id="rId3"/>
              </a:rPr>
              <a:t>Education Scotland Rapid Evidence Review </a:t>
            </a:r>
            <a:r>
              <a:rPr lang="en-GB" sz="2400"/>
              <a:t> on establishing the purpose and use of data highlights that:</a:t>
            </a:r>
          </a:p>
          <a:p>
            <a:endParaRPr lang="en-GB" sz="2400"/>
          </a:p>
          <a:p>
            <a:pPr marL="342900" indent="-342900">
              <a:buFont typeface="Arial" panose="020B0604020202020204" pitchFamily="34" charset="0"/>
              <a:buChar char="•"/>
            </a:pPr>
            <a:r>
              <a:rPr lang="en-GB" sz="2400"/>
              <a:t>data and evidence should be used continuously and for a range of purposes throughout each stage of a school improvement cycle</a:t>
            </a:r>
            <a:endParaRPr lang="en-GB" sz="2400">
              <a:ea typeface="Calibri"/>
              <a:cs typeface="Calibri"/>
            </a:endParaRPr>
          </a:p>
          <a:p>
            <a:pPr marL="342900" indent="-342900">
              <a:buFont typeface="Arial" panose="020B0604020202020204" pitchFamily="34" charset="0"/>
              <a:buChar char="•"/>
            </a:pPr>
            <a:r>
              <a:rPr lang="en-GB" sz="2400"/>
              <a:t>educators should be clear about the link between ‘big’ and ‘small’ data</a:t>
            </a:r>
            <a:endParaRPr lang="en-GB" sz="2400">
              <a:ea typeface="Calibri"/>
              <a:cs typeface="Calibri"/>
            </a:endParaRPr>
          </a:p>
          <a:p>
            <a:pPr marL="342900" indent="-342900">
              <a:buFont typeface="Arial" panose="020B0604020202020204" pitchFamily="34" charset="0"/>
              <a:buChar char="•"/>
            </a:pPr>
            <a:r>
              <a:rPr lang="en-GB" sz="2400"/>
              <a:t>data is ‘everyone's responsibility’, and</a:t>
            </a:r>
            <a:endParaRPr lang="en-GB" sz="2400">
              <a:ea typeface="Calibri"/>
              <a:cs typeface="Calibri"/>
            </a:endParaRPr>
          </a:p>
          <a:p>
            <a:pPr marL="342900" indent="-342900">
              <a:buFont typeface="Arial" panose="020B0604020202020204" pitchFamily="34" charset="0"/>
              <a:buChar char="•"/>
            </a:pPr>
            <a:r>
              <a:rPr lang="en-GB" sz="2400"/>
              <a:t>educators should be aware of the strengths, limitations and potential bias of data. </a:t>
            </a:r>
            <a:endParaRPr lang="en-GB" sz="2400">
              <a:ea typeface="Calibri"/>
              <a:cs typeface="Calibri"/>
            </a:endParaRPr>
          </a:p>
          <a:p>
            <a:pPr marL="342900" indent="-342900">
              <a:buFont typeface="Arial" panose="020B0604020202020204" pitchFamily="34" charset="0"/>
              <a:buChar char="•"/>
            </a:pPr>
            <a:endParaRPr lang="en-GB" sz="2400"/>
          </a:p>
          <a:p>
            <a:endParaRPr lang="en-GB"/>
          </a:p>
        </p:txBody>
      </p:sp>
      <p:pic>
        <p:nvPicPr>
          <p:cNvPr id="5" name="Picture 4" descr="Front page of rapid research review ">
            <a:extLst>
              <a:ext uri="{FF2B5EF4-FFF2-40B4-BE49-F238E27FC236}">
                <a16:creationId xmlns:a16="http://schemas.microsoft.com/office/drawing/2014/main" id="{CD82C8AE-44FD-40DA-0D64-F471236A01E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QR code">
            <a:extLst>
              <a:ext uri="{FF2B5EF4-FFF2-40B4-BE49-F238E27FC236}">
                <a16:creationId xmlns:a16="http://schemas.microsoft.com/office/drawing/2014/main" id="{427ADC8C-F04C-A9EE-58DE-4914FC5F99E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E7E2A06-63A2-FF9D-793C-CFF3F7DCB1A1}"/>
              </a:ext>
              <a:ext uri="{C183D7F6-B498-43B3-948B-1728B52AA6E4}">
                <adec:decorative xmlns:adec="http://schemas.microsoft.com/office/drawing/2017/decorative" val="0"/>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The purpose of data</a:t>
            </a:r>
          </a:p>
        </p:txBody>
      </p:sp>
      <p:graphicFrame>
        <p:nvGraphicFramePr>
          <p:cNvPr id="2" name="Content Placeholder 5" descr="Smart Art:&#10;To diagnose needs&#10;To inform planning&#10;To understand progress or otherwise &#10;To identify next steps&#10;To measure the impact of interventions and approaches&#10;">
            <a:extLst>
              <a:ext uri="{FF2B5EF4-FFF2-40B4-BE49-F238E27FC236}">
                <a16:creationId xmlns:a16="http://schemas.microsoft.com/office/drawing/2014/main" id="{31D3F9A6-F5AF-CC5B-5C16-4EAA2B05364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66307649"/>
              </p:ext>
            </p:extLst>
          </p:nvPr>
        </p:nvGraphicFramePr>
        <p:xfrm>
          <a:off x="631293" y="1028699"/>
          <a:ext cx="4544864" cy="529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17930E7-57DD-3F77-A801-EA14F767C362}"/>
              </a:ext>
              <a:ext uri="{C183D7F6-B498-43B3-948B-1728B52AA6E4}">
                <adec:decorative xmlns:adec="http://schemas.microsoft.com/office/drawing/2017/decorative" val="0"/>
              </a:ext>
            </a:extLst>
          </p:cNvPr>
          <p:cNvSpPr txBox="1"/>
          <p:nvPr/>
        </p:nvSpPr>
        <p:spPr>
          <a:xfrm>
            <a:off x="5355771" y="1290252"/>
            <a:ext cx="5857181" cy="369332"/>
          </a:xfrm>
          <a:prstGeom prst="rect">
            <a:avLst/>
          </a:prstGeom>
          <a:noFill/>
        </p:spPr>
        <p:txBody>
          <a:bodyPr wrap="none" rtlCol="0">
            <a:spAutoFit/>
          </a:bodyPr>
          <a:lstStyle/>
          <a:p>
            <a:r>
              <a:rPr lang="en-GB"/>
              <a:t>Data is used to understand ‘why’ learners have specific gaps.</a:t>
            </a:r>
          </a:p>
        </p:txBody>
      </p:sp>
      <p:sp>
        <p:nvSpPr>
          <p:cNvPr id="4" name="TextBox 3">
            <a:extLst>
              <a:ext uri="{FF2B5EF4-FFF2-40B4-BE49-F238E27FC236}">
                <a16:creationId xmlns:a16="http://schemas.microsoft.com/office/drawing/2014/main" id="{63F4B6C2-3BCE-7297-DCA2-C85E3D631A87}"/>
              </a:ext>
              <a:ext uri="{C183D7F6-B498-43B3-948B-1728B52AA6E4}">
                <adec:decorative xmlns:adec="http://schemas.microsoft.com/office/drawing/2017/decorative" val="0"/>
              </a:ext>
            </a:extLst>
          </p:cNvPr>
          <p:cNvSpPr txBox="1"/>
          <p:nvPr/>
        </p:nvSpPr>
        <p:spPr>
          <a:xfrm>
            <a:off x="5408879" y="2219038"/>
            <a:ext cx="6204936" cy="646331"/>
          </a:xfrm>
          <a:prstGeom prst="rect">
            <a:avLst/>
          </a:prstGeom>
          <a:noFill/>
        </p:spPr>
        <p:txBody>
          <a:bodyPr wrap="square" rtlCol="0">
            <a:spAutoFit/>
          </a:bodyPr>
          <a:lstStyle/>
          <a:p>
            <a:r>
              <a:rPr lang="en-GB"/>
              <a:t>Planning for improvement is data informed. The data used is effective because it has been triangulated.</a:t>
            </a:r>
          </a:p>
        </p:txBody>
      </p:sp>
      <p:sp>
        <p:nvSpPr>
          <p:cNvPr id="7" name="TextBox 6">
            <a:extLst>
              <a:ext uri="{FF2B5EF4-FFF2-40B4-BE49-F238E27FC236}">
                <a16:creationId xmlns:a16="http://schemas.microsoft.com/office/drawing/2014/main" id="{24D76E44-92F5-B966-65CF-BEA52B8EDB0B}"/>
              </a:ext>
              <a:ext uri="{C183D7F6-B498-43B3-948B-1728B52AA6E4}">
                <adec:decorative xmlns:adec="http://schemas.microsoft.com/office/drawing/2017/decorative" val="0"/>
              </a:ext>
            </a:extLst>
          </p:cNvPr>
          <p:cNvSpPr txBox="1"/>
          <p:nvPr/>
        </p:nvSpPr>
        <p:spPr>
          <a:xfrm>
            <a:off x="5461987" y="3346301"/>
            <a:ext cx="6098720"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ea typeface="+mn-ea"/>
                <a:cs typeface="Arial" panose="020B0604020202020204" pitchFamily="34" charset="0"/>
              </a:rPr>
              <a:t>Data is used to track and monitor progress throughout the improvement cycle.</a:t>
            </a:r>
          </a:p>
        </p:txBody>
      </p:sp>
      <p:sp>
        <p:nvSpPr>
          <p:cNvPr id="10" name="TextBox 9">
            <a:extLst>
              <a:ext uri="{FF2B5EF4-FFF2-40B4-BE49-F238E27FC236}">
                <a16:creationId xmlns:a16="http://schemas.microsoft.com/office/drawing/2014/main" id="{5685F8A4-6474-5DC3-6846-66E03AF4139D}"/>
              </a:ext>
              <a:ext uri="{C183D7F6-B498-43B3-948B-1728B52AA6E4}">
                <adec:decorative xmlns:adec="http://schemas.microsoft.com/office/drawing/2017/decorative" val="0"/>
              </a:ext>
            </a:extLst>
          </p:cNvPr>
          <p:cNvSpPr txBox="1"/>
          <p:nvPr/>
        </p:nvSpPr>
        <p:spPr>
          <a:xfrm>
            <a:off x="5461987" y="4537738"/>
            <a:ext cx="6098720"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ea typeface="+mn-ea"/>
                <a:cs typeface="Arial" panose="020B0604020202020204" pitchFamily="34" charset="0"/>
              </a:rPr>
              <a:t>Data </a:t>
            </a:r>
            <a:r>
              <a:rPr lang="en-GB">
                <a:solidFill>
                  <a:prstClr val="black"/>
                </a:solidFill>
                <a:cs typeface="Arial" panose="020B0604020202020204" pitchFamily="34" charset="0"/>
              </a:rPr>
              <a:t>effectively informs next steps for learners and families. </a:t>
            </a:r>
            <a:endParaRPr kumimoji="0" lang="en-GB" sz="18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8" name="TextBox 7">
            <a:extLst>
              <a:ext uri="{FF2B5EF4-FFF2-40B4-BE49-F238E27FC236}">
                <a16:creationId xmlns:a16="http://schemas.microsoft.com/office/drawing/2014/main" id="{B5411D75-13B3-FEF7-1D41-D508AFB404CA}"/>
              </a:ext>
              <a:ext uri="{C183D7F6-B498-43B3-948B-1728B52AA6E4}">
                <adec:decorative xmlns:adec="http://schemas.microsoft.com/office/drawing/2017/decorative" val="0"/>
              </a:ext>
            </a:extLst>
          </p:cNvPr>
          <p:cNvSpPr txBox="1"/>
          <p:nvPr/>
        </p:nvSpPr>
        <p:spPr>
          <a:xfrm>
            <a:off x="5461987" y="5452176"/>
            <a:ext cx="6098720"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a:solidFill>
                  <a:prstClr val="black"/>
                </a:solidFill>
                <a:cs typeface="Arial" panose="020B0604020202020204" pitchFamily="34" charset="0"/>
              </a:rPr>
              <a:t>Schools use data to evidence the impact of interventions and approaches.</a:t>
            </a:r>
            <a:endParaRPr kumimoji="0" lang="en-GB" sz="18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9193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354C96-DA83-3212-624C-F97C01C9CDD8}"/>
              </a:ext>
              <a:ext uri="{C183D7F6-B498-43B3-948B-1728B52AA6E4}">
                <adec:decorative xmlns:adec="http://schemas.microsoft.com/office/drawing/2017/decorative" val="0"/>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nSpc>
                <a:spcPct val="100000"/>
              </a:lnSpc>
              <a:defRPr/>
            </a:pPr>
            <a:r>
              <a:rPr kumimoji="0" lang="en-GB" sz="4000" b="1" i="0" u="none" strike="noStrike" kern="0" cap="none" spc="0" normalizeH="0" baseline="0" noProof="0">
                <a:ln>
                  <a:noFill/>
                </a:ln>
                <a:solidFill>
                  <a:schemeClr val="tx1"/>
                </a:solidFill>
                <a:effectLst/>
                <a:uLnTx/>
                <a:uFillTx/>
                <a:latin typeface="+mj-lt"/>
                <a:ea typeface="+mj-ea"/>
                <a:cs typeface="+mj-cs"/>
              </a:rPr>
              <a:t>The purpose of data</a:t>
            </a:r>
            <a:r>
              <a:rPr lang="en-GB" sz="4000" kern="0">
                <a:solidFill>
                  <a:schemeClr val="tx1"/>
                </a:solidFill>
              </a:rPr>
              <a:t> – part 2</a:t>
            </a:r>
            <a:endParaRPr kumimoji="0" lang="en-GB" sz="4000" b="1" i="0" u="none" strike="noStrike" kern="0" cap="none" spc="0" normalizeH="0" baseline="0" noProof="0">
              <a:ln>
                <a:noFill/>
              </a:ln>
              <a:solidFill>
                <a:schemeClr val="tx1"/>
              </a:solidFill>
              <a:effectLst/>
              <a:uLnTx/>
              <a:uFillTx/>
              <a:latin typeface="+mj-lt"/>
              <a:ea typeface="+mj-ea"/>
              <a:cs typeface="+mj-cs"/>
            </a:endParaRPr>
          </a:p>
        </p:txBody>
      </p:sp>
      <p:graphicFrame>
        <p:nvGraphicFramePr>
          <p:cNvPr id="3" name="Content Placeholder 5" descr="Smart Art: &#10;To diagnose needs&#10;To inform planning&#10;To understand progress or otherwise &#10;To identify next steps&#10;To measure the impact of interventions  and approaches                                                     &#10;">
            <a:extLst>
              <a:ext uri="{FF2B5EF4-FFF2-40B4-BE49-F238E27FC236}">
                <a16:creationId xmlns:a16="http://schemas.microsoft.com/office/drawing/2014/main" id="{E7C98645-CE26-4E7D-FDBF-75132933211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39722466"/>
              </p:ext>
            </p:extLst>
          </p:nvPr>
        </p:nvGraphicFramePr>
        <p:xfrm>
          <a:off x="654716" y="924712"/>
          <a:ext cx="6194051" cy="5251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Task icon">
            <a:extLst>
              <a:ext uri="{FF2B5EF4-FFF2-40B4-BE49-F238E27FC236}">
                <a16:creationId xmlns:a16="http://schemas.microsoft.com/office/drawing/2014/main" id="{A8F7B820-7329-A5F9-B58D-569239F510EC}"/>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7653812" y="556363"/>
            <a:ext cx="3481118" cy="3432345"/>
          </a:xfrm>
          <a:prstGeom prst="rect">
            <a:avLst/>
          </a:prstGeom>
        </p:spPr>
      </p:pic>
      <p:sp>
        <p:nvSpPr>
          <p:cNvPr id="9" name="TextBox 8">
            <a:extLst>
              <a:ext uri="{FF2B5EF4-FFF2-40B4-BE49-F238E27FC236}">
                <a16:creationId xmlns:a16="http://schemas.microsoft.com/office/drawing/2014/main" id="{F336BB37-1E3A-796F-E06E-5C3D1B7D00D7}"/>
              </a:ext>
              <a:ext uri="{C183D7F6-B498-43B3-948B-1728B52AA6E4}">
                <adec:decorative xmlns:adec="http://schemas.microsoft.com/office/drawing/2017/decorative" val="0"/>
              </a:ext>
            </a:extLst>
          </p:cNvPr>
          <p:cNvSpPr txBox="1"/>
          <p:nvPr/>
        </p:nvSpPr>
        <p:spPr>
          <a:xfrm>
            <a:off x="7353299" y="4233328"/>
            <a:ext cx="4343400" cy="1938992"/>
          </a:xfrm>
          <a:prstGeom prst="rect">
            <a:avLst/>
          </a:prstGeom>
          <a:noFill/>
        </p:spPr>
        <p:txBody>
          <a:bodyPr wrap="square" rtlCol="0">
            <a:spAutoFit/>
          </a:bodyPr>
          <a:lstStyle/>
          <a:p>
            <a:pPr algn="ctr"/>
            <a:r>
              <a:rPr lang="en-GB" sz="2400"/>
              <a:t>Consider how effectively staff use data in school for a range of purposes. Discuss in groups or pairs.</a:t>
            </a:r>
          </a:p>
          <a:p>
            <a:pPr algn="ctr"/>
            <a:endParaRPr lang="en-GB" sz="2400"/>
          </a:p>
        </p:txBody>
      </p:sp>
    </p:spTree>
    <p:extLst>
      <p:ext uri="{BB962C8B-B14F-4D97-AF65-F5344CB8AC3E}">
        <p14:creationId xmlns:p14="http://schemas.microsoft.com/office/powerpoint/2010/main" val="253299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43F345-8E34-7CDF-086E-8270D0FAB36B}"/>
              </a:ext>
              <a:ext uri="{C183D7F6-B498-43B3-948B-1728B52AA6E4}">
                <adec:decorative xmlns:adec="http://schemas.microsoft.com/office/drawing/2017/decorative" val="0"/>
              </a:ext>
            </a:extLst>
          </p:cNvPr>
          <p:cNvSpPr txBox="1">
            <a:spLocks noGrp="1"/>
          </p:cNvSpPr>
          <p:nvPr>
            <p:ph type="title" idx="4294967295"/>
          </p:nvPr>
        </p:nvSpPr>
        <p:spPr bwMode="auto">
          <a:xfrm>
            <a:off x="724976" y="719958"/>
            <a:ext cx="5305213" cy="65164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Data and equity</a:t>
            </a:r>
          </a:p>
        </p:txBody>
      </p:sp>
      <p:sp>
        <p:nvSpPr>
          <p:cNvPr id="7" name="TextBox 6">
            <a:extLst>
              <a:ext uri="{FF2B5EF4-FFF2-40B4-BE49-F238E27FC236}">
                <a16:creationId xmlns:a16="http://schemas.microsoft.com/office/drawing/2014/main" id="{9EFA4E41-49D9-35FD-4844-AA620654C826}"/>
              </a:ext>
              <a:ext uri="{C183D7F6-B498-43B3-948B-1728B52AA6E4}">
                <adec:decorative xmlns:adec="http://schemas.microsoft.com/office/drawing/2017/decorative" val="0"/>
              </a:ext>
            </a:extLst>
          </p:cNvPr>
          <p:cNvSpPr txBox="1"/>
          <p:nvPr/>
        </p:nvSpPr>
        <p:spPr>
          <a:xfrm>
            <a:off x="724976" y="1700747"/>
            <a:ext cx="6098720" cy="3785652"/>
          </a:xfrm>
          <a:prstGeom prst="rect">
            <a:avLst/>
          </a:prstGeom>
          <a:noFill/>
        </p:spPr>
        <p:txBody>
          <a:bodyPr wrap="square" lIns="91440" tIns="45720" rIns="91440" bIns="45720" anchor="t">
            <a:spAutoFit/>
          </a:bodyPr>
          <a:lstStyle/>
          <a:p>
            <a:r>
              <a:rPr lang="en-GB" sz="2400"/>
              <a:t>Features of highly effective practice include:</a:t>
            </a:r>
          </a:p>
          <a:p>
            <a:endParaRPr lang="en-GB" sz="2400"/>
          </a:p>
          <a:p>
            <a:pPr marL="342900" indent="-342900">
              <a:buFont typeface="Arial" panose="020B0604020202020204" pitchFamily="34" charset="0"/>
              <a:buChar char="•"/>
            </a:pPr>
            <a:r>
              <a:rPr lang="en-GB" sz="2400"/>
              <a:t>Effective use of a wide range of qualitative and quantitative data and evidence to understand the poverty-related attainment gap and the interconnections between additional support needs and poverty. </a:t>
            </a:r>
            <a:endParaRPr lang="en-GB" sz="2400">
              <a:cs typeface="Calibri"/>
            </a:endParaRP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Interventions are effective because they are informed by robust analysis of data.</a:t>
            </a:r>
            <a:endParaRPr lang="en-GB" sz="2400">
              <a:cs typeface="Calibri"/>
            </a:endParaRPr>
          </a:p>
        </p:txBody>
      </p:sp>
      <p:pic>
        <p:nvPicPr>
          <p:cNvPr id="3" name="Picture 2" descr="Image of front page of the Scottish Attainment Challenge Self-evaluation resource">
            <a:extLst>
              <a:ext uri="{FF2B5EF4-FFF2-40B4-BE49-F238E27FC236}">
                <a16:creationId xmlns:a16="http://schemas.microsoft.com/office/drawing/2014/main" id="{19A84D51-30C1-9085-AA59-C46092C38C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042485" y="653142"/>
            <a:ext cx="3424539" cy="4833257"/>
          </a:xfrm>
          <a:prstGeom prst="rect">
            <a:avLst/>
          </a:prstGeom>
          <a:ln>
            <a:solidFill>
              <a:schemeClr val="tx1"/>
            </a:solidFill>
          </a:ln>
        </p:spPr>
      </p:pic>
      <p:sp>
        <p:nvSpPr>
          <p:cNvPr id="5" name="TextBox 4">
            <a:extLst>
              <a:ext uri="{FF2B5EF4-FFF2-40B4-BE49-F238E27FC236}">
                <a16:creationId xmlns:a16="http://schemas.microsoft.com/office/drawing/2014/main" id="{C35E5FD4-92A3-8E30-B9AE-9F1B374BA42E}"/>
              </a:ext>
              <a:ext uri="{C183D7F6-B498-43B3-948B-1728B52AA6E4}">
                <adec:decorative xmlns:adec="http://schemas.microsoft.com/office/drawing/2017/decorative" val="0"/>
              </a:ext>
            </a:extLst>
          </p:cNvPr>
          <p:cNvSpPr txBox="1"/>
          <p:nvPr/>
        </p:nvSpPr>
        <p:spPr>
          <a:xfrm>
            <a:off x="8042485" y="5819784"/>
            <a:ext cx="3989329" cy="646331"/>
          </a:xfrm>
          <a:prstGeom prst="rect">
            <a:avLst/>
          </a:prstGeom>
          <a:noFill/>
        </p:spPr>
        <p:txBody>
          <a:bodyPr wrap="square">
            <a:spAutoFit/>
          </a:bodyPr>
          <a:lstStyle/>
          <a:p>
            <a:r>
              <a:rPr lang="en-GB">
                <a:hlinkClick r:id="rId4"/>
              </a:rPr>
              <a:t>Scottish Attainment Challenge - Self-evaluation resource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389334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40C3-665E-93E0-5144-54713FCF653A}"/>
              </a:ext>
            </a:extLst>
          </p:cNvPr>
          <p:cNvSpPr txBox="1">
            <a:spLocks noGrp="1"/>
          </p:cNvSpPr>
          <p:nvPr>
            <p:ph type="title" idx="4294967295"/>
          </p:nvPr>
        </p:nvSpPr>
        <p:spPr bwMode="auto">
          <a:xfrm>
            <a:off x="702168" y="530470"/>
            <a:ext cx="6377456" cy="10209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Data and Equity – Stretch Aims</a:t>
            </a:r>
          </a:p>
        </p:txBody>
      </p:sp>
      <p:sp>
        <p:nvSpPr>
          <p:cNvPr id="4" name="TextBox 3">
            <a:extLst>
              <a:ext uri="{FF2B5EF4-FFF2-40B4-BE49-F238E27FC236}">
                <a16:creationId xmlns:a16="http://schemas.microsoft.com/office/drawing/2014/main" id="{312ACE23-E629-2FB7-F30E-10358555D6F2}"/>
              </a:ext>
            </a:extLst>
          </p:cNvPr>
          <p:cNvSpPr txBox="1"/>
          <p:nvPr/>
        </p:nvSpPr>
        <p:spPr>
          <a:xfrm>
            <a:off x="702168" y="2037192"/>
            <a:ext cx="6466075" cy="2677656"/>
          </a:xfrm>
          <a:prstGeom prst="rect">
            <a:avLst/>
          </a:prstGeom>
          <a:noFill/>
        </p:spPr>
        <p:txBody>
          <a:bodyPr wrap="square">
            <a:spAutoFit/>
          </a:bodyPr>
          <a:lstStyle/>
          <a:p>
            <a:pPr marL="342900" indent="-342900">
              <a:buFont typeface="Arial" panose="020B0604020202020204" pitchFamily="34" charset="0"/>
              <a:buChar char="•"/>
            </a:pPr>
            <a:r>
              <a:rPr lang="en-GB" sz="2400"/>
              <a:t>…set high expectations, including annual, ambitious locally identified stretch aims, to help ensure significant progress is made…</a:t>
            </a:r>
          </a:p>
          <a:p>
            <a:endParaRPr lang="en-GB" sz="2400"/>
          </a:p>
          <a:p>
            <a:pPr marL="342900" indent="-342900">
              <a:buFont typeface="Arial" panose="020B0604020202020204" pitchFamily="34" charset="0"/>
              <a:buChar char="•"/>
            </a:pPr>
            <a:r>
              <a:rPr lang="en-GB" sz="2400"/>
              <a:t>…through local stretch aims, drive improved outcomes for children and young people impacted by poverty in the local authority. </a:t>
            </a:r>
          </a:p>
        </p:txBody>
      </p:sp>
      <p:pic>
        <p:nvPicPr>
          <p:cNvPr id="6" name="Picture 5" descr="This is an image of the front cover of the Framework for Recovery and Accelerating Progress. " title="Cover of document 3">
            <a:extLst>
              <a:ext uri="{FF2B5EF4-FFF2-40B4-BE49-F238E27FC236}">
                <a16:creationId xmlns:a16="http://schemas.microsoft.com/office/drawing/2014/main" id="{0AAC7C78-17AC-193F-4DFA-31D98B120080}"/>
              </a:ext>
            </a:extLst>
          </p:cNvPr>
          <p:cNvPicPr>
            <a:picLocks noChangeAspect="1"/>
          </p:cNvPicPr>
          <p:nvPr/>
        </p:nvPicPr>
        <p:blipFill>
          <a:blip r:embed="rId3"/>
          <a:stretch>
            <a:fillRect/>
          </a:stretch>
        </p:blipFill>
        <p:spPr>
          <a:xfrm>
            <a:off x="7690590" y="767444"/>
            <a:ext cx="3710623" cy="4549546"/>
          </a:xfrm>
          <a:prstGeom prst="rect">
            <a:avLst/>
          </a:prstGeom>
        </p:spPr>
      </p:pic>
      <p:sp>
        <p:nvSpPr>
          <p:cNvPr id="8" name="TextBox 7">
            <a:extLst>
              <a:ext uri="{FF2B5EF4-FFF2-40B4-BE49-F238E27FC236}">
                <a16:creationId xmlns:a16="http://schemas.microsoft.com/office/drawing/2014/main" id="{DCA4CD7F-9539-EB00-2277-2A3DA4E8E506}"/>
              </a:ext>
            </a:extLst>
          </p:cNvPr>
          <p:cNvSpPr txBox="1"/>
          <p:nvPr/>
        </p:nvSpPr>
        <p:spPr>
          <a:xfrm>
            <a:off x="7690590" y="5495207"/>
            <a:ext cx="3710624" cy="923330"/>
          </a:xfrm>
          <a:prstGeom prst="rect">
            <a:avLst/>
          </a:prstGeom>
          <a:noFill/>
        </p:spPr>
        <p:txBody>
          <a:bodyPr wrap="square" lIns="91440" tIns="45720" rIns="91440" bIns="45720" anchor="t">
            <a:spAutoFit/>
          </a:bodyPr>
          <a:lstStyle/>
          <a:p>
            <a:r>
              <a:rPr lang="en-GB">
                <a:ea typeface="+mn-lt"/>
                <a:cs typeface="+mn-lt"/>
                <a:hlinkClick r:id="rId4"/>
              </a:rPr>
              <a:t>The Scottish Attainment Challenge: Framework for Recovery and Accelerating Progress (www.gov.scot)</a:t>
            </a:r>
            <a:endParaRPr lang="en-US"/>
          </a:p>
        </p:txBody>
      </p:sp>
    </p:spTree>
    <p:extLst>
      <p:ext uri="{BB962C8B-B14F-4D97-AF65-F5344CB8AC3E}">
        <p14:creationId xmlns:p14="http://schemas.microsoft.com/office/powerpoint/2010/main" val="114033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7E08-C57B-AEF7-B69C-79E9829B0D00}"/>
              </a:ext>
              <a:ext uri="{C183D7F6-B498-43B3-948B-1728B52AA6E4}">
                <adec:decorative xmlns:adec="http://schemas.microsoft.com/office/drawing/2017/decorative" val="0"/>
              </a:ext>
            </a:extLst>
          </p:cNvPr>
          <p:cNvSpPr txBox="1">
            <a:spLocks noGrp="1"/>
          </p:cNvSpPr>
          <p:nvPr>
            <p:ph type="title" idx="4294967295"/>
          </p:nvPr>
        </p:nvSpPr>
        <p:spPr bwMode="auto">
          <a:xfrm>
            <a:off x="579036" y="72800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chemeClr val="tx1"/>
                </a:solidFill>
                <a:effectLst/>
                <a:uLnTx/>
                <a:uFillTx/>
                <a:latin typeface="+mj-lt"/>
                <a:ea typeface="+mj-ea"/>
                <a:cs typeface="+mj-cs"/>
              </a:rPr>
              <a:t>‘Big’ and ‘small’ data</a:t>
            </a:r>
          </a:p>
        </p:txBody>
      </p:sp>
      <p:pic>
        <p:nvPicPr>
          <p:cNvPr id="9" name="Picture 8" descr="task icon">
            <a:extLst>
              <a:ext uri="{FF2B5EF4-FFF2-40B4-BE49-F238E27FC236}">
                <a16:creationId xmlns:a16="http://schemas.microsoft.com/office/drawing/2014/main" id="{9B55A8C6-B6B7-CC44-290E-D6F9EADC633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3823" y="1762321"/>
            <a:ext cx="3223085" cy="3177927"/>
          </a:xfrm>
          <a:prstGeom prst="rect">
            <a:avLst/>
          </a:prstGeom>
        </p:spPr>
      </p:pic>
      <p:sp>
        <p:nvSpPr>
          <p:cNvPr id="10" name="Title 9">
            <a:extLst>
              <a:ext uri="{FF2B5EF4-FFF2-40B4-BE49-F238E27FC236}">
                <a16:creationId xmlns:a16="http://schemas.microsoft.com/office/drawing/2014/main" id="{3BE00E66-9B9B-14DC-DBCD-ECBDA12D211A}"/>
              </a:ext>
              <a:ext uri="{C183D7F6-B498-43B3-948B-1728B52AA6E4}">
                <adec:decorative xmlns:adec="http://schemas.microsoft.com/office/drawing/2017/decorative" val="0"/>
              </a:ext>
            </a:extLst>
          </p:cNvPr>
          <p:cNvSpPr txBox="1">
            <a:spLocks/>
          </p:cNvSpPr>
          <p:nvPr/>
        </p:nvSpPr>
        <p:spPr>
          <a:xfrm>
            <a:off x="3448587" y="1905506"/>
            <a:ext cx="4791937"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Read the blog post by Pasi Salberg and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What do we mean by big and small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What are the strengths/limitations of big and small data?</a:t>
            </a:r>
          </a:p>
        </p:txBody>
      </p:sp>
      <p:pic>
        <p:nvPicPr>
          <p:cNvPr id="8" name="Picture 7" descr="Image of pasi Sahlberg">
            <a:extLst>
              <a:ext uri="{FF2B5EF4-FFF2-40B4-BE49-F238E27FC236}">
                <a16:creationId xmlns:a16="http://schemas.microsoft.com/office/drawing/2014/main" id="{724A32FC-4B70-3638-4F90-8EAE74F7F8E3}"/>
              </a:ext>
              <a:ext uri="{C183D7F6-B498-43B3-948B-1728B52AA6E4}">
                <adec:decorative xmlns:adec="http://schemas.microsoft.com/office/drawing/2017/decorative" val="0"/>
              </a:ext>
            </a:extLst>
          </p:cNvPr>
          <p:cNvPicPr>
            <a:picLocks noChangeAspect="1"/>
          </p:cNvPicPr>
          <p:nvPr/>
        </p:nvPicPr>
        <p:blipFill rotWithShape="1">
          <a:blip r:embed="rId4"/>
          <a:srcRect r="75550" b="34377"/>
          <a:stretch/>
        </p:blipFill>
        <p:spPr>
          <a:xfrm>
            <a:off x="8825093" y="686992"/>
            <a:ext cx="2233717" cy="1411315"/>
          </a:xfrm>
          <a:prstGeom prst="rect">
            <a:avLst/>
          </a:prstGeom>
          <a:ln>
            <a:solidFill>
              <a:schemeClr val="tx1"/>
            </a:solidFill>
          </a:ln>
        </p:spPr>
      </p:pic>
      <p:pic>
        <p:nvPicPr>
          <p:cNvPr id="6" name="Picture 5" descr="QR code">
            <a:extLst>
              <a:ext uri="{FF2B5EF4-FFF2-40B4-BE49-F238E27FC236}">
                <a16:creationId xmlns:a16="http://schemas.microsoft.com/office/drawing/2014/main" id="{7527CD00-9966-C4D3-93A9-780B59916746}"/>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572500" y="3266230"/>
            <a:ext cx="2725509" cy="2725509"/>
          </a:xfrm>
          <a:prstGeom prst="rect">
            <a:avLst/>
          </a:prstGeom>
        </p:spPr>
      </p:pic>
      <p:sp>
        <p:nvSpPr>
          <p:cNvPr id="4" name="TextBox 3">
            <a:extLst>
              <a:ext uri="{FF2B5EF4-FFF2-40B4-BE49-F238E27FC236}">
                <a16:creationId xmlns:a16="http://schemas.microsoft.com/office/drawing/2014/main" id="{45EF1B6B-0EA5-04EA-3C77-1305AE813001}"/>
              </a:ext>
              <a:ext uri="{C183D7F6-B498-43B3-948B-1728B52AA6E4}">
                <adec:decorative xmlns:adec="http://schemas.microsoft.com/office/drawing/2017/decorative" val="0"/>
              </a:ext>
            </a:extLst>
          </p:cNvPr>
          <p:cNvSpPr txBox="1"/>
          <p:nvPr/>
        </p:nvSpPr>
        <p:spPr>
          <a:xfrm>
            <a:off x="579036" y="5827531"/>
            <a:ext cx="5112204" cy="646331"/>
          </a:xfrm>
          <a:prstGeom prst="rect">
            <a:avLst/>
          </a:prstGeom>
          <a:noFill/>
        </p:spPr>
        <p:txBody>
          <a:bodyPr wrap="square">
            <a:spAutoFit/>
          </a:bodyPr>
          <a:lstStyle/>
          <a:p>
            <a:r>
              <a:rPr lang="en-GB">
                <a:hlinkClick r:id="rId6"/>
              </a:rPr>
              <a:t>Big Data or Small Data: What’s the key to unlocking learning opportunities? | </a:t>
            </a:r>
            <a:r>
              <a:rPr lang="en-GB" err="1">
                <a:hlinkClick r:id="rId6"/>
              </a:rPr>
              <a:t>Pasi</a:t>
            </a:r>
            <a:r>
              <a:rPr lang="en-GB">
                <a:hlinkClick r:id="rId6"/>
              </a:rPr>
              <a:t> </a:t>
            </a:r>
            <a:r>
              <a:rPr lang="en-GB" err="1">
                <a:hlinkClick r:id="rId6"/>
              </a:rPr>
              <a:t>SahlbergPasi</a:t>
            </a:r>
            <a:r>
              <a:rPr lang="en-GB">
                <a:hlinkClick r:id="rId6"/>
              </a:rPr>
              <a:t> </a:t>
            </a:r>
            <a:r>
              <a:rPr lang="en-GB" err="1">
                <a:hlinkClick r:id="rId6"/>
              </a:rPr>
              <a:t>Sahlberg</a:t>
            </a:r>
            <a:endParaRPr lang="en-GB"/>
          </a:p>
        </p:txBody>
      </p:sp>
    </p:spTree>
    <p:extLst>
      <p:ext uri="{BB962C8B-B14F-4D97-AF65-F5344CB8AC3E}">
        <p14:creationId xmlns:p14="http://schemas.microsoft.com/office/powerpoint/2010/main" val="315971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0"/>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Roboto Light" panose="02000000000000000000" pitchFamily="2" charset="0"/>
                <a:cs typeface="Arial" panose="020B0604020202020204" pitchFamily="34" charset="0"/>
              </a:rPr>
              <a:t>The national model of professional learning</a:t>
            </a:r>
          </a:p>
        </p:txBody>
      </p:sp>
      <p:pic>
        <p:nvPicPr>
          <p:cNvPr id="5" name="Content Placeholder 4" descr="Image of the national model for professional ">
            <a:extLst>
              <a:ext uri="{FF2B5EF4-FFF2-40B4-BE49-F238E27FC236}">
                <a16:creationId xmlns:a16="http://schemas.microsoft.com/office/drawing/2014/main" id="{90592FC4-BF7B-1A57-9DBE-B4C024DD225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sp>
        <p:nvSpPr>
          <p:cNvPr id="2" name="TextBox 1">
            <a:extLst>
              <a:ext uri="{FF2B5EF4-FFF2-40B4-BE49-F238E27FC236}">
                <a16:creationId xmlns:a16="http://schemas.microsoft.com/office/drawing/2014/main" id="{BF43AE10-D473-DD40-C253-C8BA49A39722}"/>
              </a:ext>
              <a:ext uri="{C183D7F6-B498-43B3-948B-1728B52AA6E4}">
                <adec:decorative xmlns:adec="http://schemas.microsoft.com/office/drawing/2017/decorative" val="0"/>
              </a:ext>
            </a:extLst>
          </p:cNvPr>
          <p:cNvSpPr txBox="1"/>
          <p:nvPr/>
        </p:nvSpPr>
        <p:spPr>
          <a:xfrm>
            <a:off x="989489" y="5924652"/>
            <a:ext cx="5297112" cy="646331"/>
          </a:xfrm>
          <a:prstGeom prst="rect">
            <a:avLst/>
          </a:prstGeom>
          <a:noFill/>
        </p:spPr>
        <p:txBody>
          <a:bodyPr wrap="square">
            <a:spAutoFit/>
          </a:bodyPr>
          <a:lstStyle/>
          <a:p>
            <a:r>
              <a:rPr lang="en-GB">
                <a:hlinkClick r:id="rId4"/>
              </a:rPr>
              <a:t>The national model of professional learning | Professional Learning | Education Scotland</a:t>
            </a:r>
            <a:endParaRPr lang="en-GB"/>
          </a:p>
        </p:txBody>
      </p:sp>
      <p:pic>
        <p:nvPicPr>
          <p:cNvPr id="7" name="Picture 6" descr="QR code&#10;">
            <a:extLst>
              <a:ext uri="{FF2B5EF4-FFF2-40B4-BE49-F238E27FC236}">
                <a16:creationId xmlns:a16="http://schemas.microsoft.com/office/drawing/2014/main" id="{467B5E45-E8E8-DDAA-BCF9-1C8CE09E46C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600926" y="1384522"/>
            <a:ext cx="4667250" cy="4667250"/>
          </a:xfrm>
          <a:prstGeom prst="rect">
            <a:avLst/>
          </a:prstGeom>
        </p:spPr>
      </p:pic>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76B2-8038-1535-6946-8334D00FF4AE}"/>
              </a:ext>
              <a:ext uri="{C183D7F6-B498-43B3-948B-1728B52AA6E4}">
                <adec:decorative xmlns:adec="http://schemas.microsoft.com/office/drawing/2017/decorative" val="0"/>
              </a:ext>
            </a:extLst>
          </p:cNvPr>
          <p:cNvSpPr txBox="1">
            <a:spLocks noGrp="1"/>
          </p:cNvSpPr>
          <p:nvPr>
            <p:ph type="title" idx="4294967295"/>
          </p:nvPr>
        </p:nvSpPr>
        <p:spPr bwMode="auto">
          <a:xfrm>
            <a:off x="605729" y="48294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nSpc>
                <a:spcPct val="100000"/>
              </a:lnSpc>
              <a:defRPr/>
            </a:pPr>
            <a:r>
              <a:rPr kumimoji="0" lang="en-GB" sz="4000" b="1" i="0" u="none" strike="noStrike" kern="0" cap="none" spc="0" normalizeH="0" baseline="0" noProof="0">
                <a:ln>
                  <a:noFill/>
                </a:ln>
                <a:solidFill>
                  <a:schemeClr val="tx1"/>
                </a:solidFill>
                <a:effectLst/>
                <a:uLnTx/>
                <a:uFillTx/>
                <a:latin typeface="+mj-lt"/>
                <a:ea typeface="+mj-ea"/>
                <a:cs typeface="+mj-cs"/>
              </a:rPr>
              <a:t>‘Big’ and ‘Small’ Data</a:t>
            </a:r>
            <a:r>
              <a:rPr lang="en-GB" sz="4000" kern="0">
                <a:solidFill>
                  <a:schemeClr val="tx1"/>
                </a:solidFill>
              </a:rPr>
              <a:t> – part 2</a:t>
            </a:r>
            <a:endParaRPr kumimoji="0" lang="en-GB" sz="4000" b="1" i="0" u="none" strike="noStrike" kern="0" cap="none" spc="0" normalizeH="0" baseline="0" noProof="0">
              <a:ln>
                <a:noFill/>
              </a:ln>
              <a:solidFill>
                <a:schemeClr val="tx1"/>
              </a:solidFill>
              <a:effectLst/>
              <a:uLnTx/>
              <a:uFillTx/>
              <a:latin typeface="+mj-lt"/>
              <a:ea typeface="+mj-ea"/>
              <a:cs typeface="+mj-cs"/>
            </a:endParaRPr>
          </a:p>
        </p:txBody>
      </p:sp>
      <p:sp>
        <p:nvSpPr>
          <p:cNvPr id="3" name="TextBox 2">
            <a:extLst>
              <a:ext uri="{FF2B5EF4-FFF2-40B4-BE49-F238E27FC236}">
                <a16:creationId xmlns:a16="http://schemas.microsoft.com/office/drawing/2014/main" id="{DE4E067E-6B1F-D6FD-E79C-C3188F60B084}"/>
              </a:ext>
              <a:ext uri="{C183D7F6-B498-43B3-948B-1728B52AA6E4}">
                <adec:decorative xmlns:adec="http://schemas.microsoft.com/office/drawing/2017/decorative" val="0"/>
              </a:ext>
            </a:extLst>
          </p:cNvPr>
          <p:cNvSpPr txBox="1"/>
          <p:nvPr/>
        </p:nvSpPr>
        <p:spPr>
          <a:xfrm>
            <a:off x="732065" y="1351508"/>
            <a:ext cx="10404022" cy="415498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a:t>‘Big data’ in education may refer to data such as ACEL data, SCQF data or whole school surveys or questionnaires. </a:t>
            </a:r>
          </a:p>
          <a:p>
            <a:endParaRPr lang="en-GB" sz="2400"/>
          </a:p>
          <a:p>
            <a:pPr marL="342900" indent="-342900">
              <a:buFont typeface="Arial" panose="020B0604020202020204" pitchFamily="34" charset="0"/>
              <a:buChar char="•"/>
            </a:pPr>
            <a:r>
              <a:rPr lang="en-GB" sz="2400"/>
              <a:t>‘Small data’ in education may refer to data such as work in jotters, observation notes, </a:t>
            </a:r>
            <a:r>
              <a:rPr lang="en-GB" sz="2400" err="1"/>
              <a:t>AfL</a:t>
            </a:r>
            <a:r>
              <a:rPr lang="en-GB" sz="2400"/>
              <a:t> information or a running reading record. </a:t>
            </a:r>
          </a:p>
          <a:p>
            <a:pPr marL="342900" indent="-342900">
              <a:buFont typeface="Arial" panose="020B0604020202020204" pitchFamily="34" charset="0"/>
              <a:buChar char="•"/>
            </a:pPr>
            <a:endParaRPr lang="en-GB" sz="2400">
              <a:cs typeface="Calibri" panose="020F0502020204030204"/>
            </a:endParaRPr>
          </a:p>
          <a:p>
            <a:pPr marL="342900" indent="-342900">
              <a:buFont typeface="Arial" panose="020B0604020202020204" pitchFamily="34" charset="0"/>
              <a:buChar char="•"/>
            </a:pPr>
            <a:r>
              <a:rPr lang="en-GB" sz="2400"/>
              <a:t>It is important that all staff understand the connection between small data and big data. </a:t>
            </a:r>
            <a:endParaRPr lang="en-GB" sz="2400">
              <a:cs typeface="Calibri"/>
            </a:endParaRP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It is often the ‘small data’ that moves the ‘big data’. </a:t>
            </a:r>
            <a:endParaRPr lang="en-GB" sz="2400">
              <a:cs typeface="Calibri"/>
            </a:endParaRPr>
          </a:p>
          <a:p>
            <a:pPr marL="342900" indent="-342900">
              <a:buFont typeface="Arial" panose="020B0604020202020204" pitchFamily="34" charset="0"/>
              <a:buChar char="•"/>
            </a:pPr>
            <a:endParaRPr lang="en-GB" sz="2400"/>
          </a:p>
        </p:txBody>
      </p:sp>
    </p:spTree>
    <p:extLst>
      <p:ext uri="{BB962C8B-B14F-4D97-AF65-F5344CB8AC3E}">
        <p14:creationId xmlns:p14="http://schemas.microsoft.com/office/powerpoint/2010/main" val="425367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E479F-CD2B-9B86-E465-EDB428E9C0BB}"/>
              </a:ext>
              <a:ext uri="{C183D7F6-B498-43B3-948B-1728B52AA6E4}">
                <adec:decorative xmlns:adec="http://schemas.microsoft.com/office/drawing/2017/decorative" val="0"/>
              </a:ext>
            </a:extLst>
          </p:cNvPr>
          <p:cNvSpPr txBox="1">
            <a:spLocks noGrp="1"/>
          </p:cNvSpPr>
          <p:nvPr>
            <p:ph type="title" idx="4294967295"/>
          </p:nvPr>
        </p:nvSpPr>
        <p:spPr bwMode="auto">
          <a:xfrm>
            <a:off x="559322" y="320051"/>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chemeClr val="tx1"/>
                </a:solidFill>
                <a:effectLst/>
                <a:uLnTx/>
                <a:uFillTx/>
                <a:latin typeface="+mj-lt"/>
                <a:ea typeface="+mj-ea"/>
                <a:cs typeface="+mj-cs"/>
              </a:rPr>
              <a:t>‘Big’ and ‘Small’ Data – part 3</a:t>
            </a:r>
          </a:p>
        </p:txBody>
      </p:sp>
      <p:sp>
        <p:nvSpPr>
          <p:cNvPr id="5" name="Arrow: Curved Down 4" descr="arrow to small data">
            <a:extLst>
              <a:ext uri="{FF2B5EF4-FFF2-40B4-BE49-F238E27FC236}">
                <a16:creationId xmlns:a16="http://schemas.microsoft.com/office/drawing/2014/main" id="{A773CDBB-BA9B-4BCC-9141-938C2CA0E182}"/>
              </a:ext>
              <a:ext uri="{C183D7F6-B498-43B3-948B-1728B52AA6E4}">
                <adec:decorative xmlns:adec="http://schemas.microsoft.com/office/drawing/2017/decorative" val="0"/>
              </a:ext>
            </a:extLst>
          </p:cNvPr>
          <p:cNvSpPr/>
          <p:nvPr/>
        </p:nvSpPr>
        <p:spPr>
          <a:xfrm>
            <a:off x="4867275" y="1366887"/>
            <a:ext cx="2324101" cy="770494"/>
          </a:xfrm>
          <a:prstGeom prst="curved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a:extLst>
              <a:ext uri="{FF2B5EF4-FFF2-40B4-BE49-F238E27FC236}">
                <a16:creationId xmlns:a16="http://schemas.microsoft.com/office/drawing/2014/main" id="{D47DD470-34E4-695D-B939-07E570B7C43B}"/>
              </a:ext>
              <a:ext uri="{C183D7F6-B498-43B3-948B-1728B52AA6E4}">
                <adec:decorative xmlns:adec="http://schemas.microsoft.com/office/drawing/2017/decorative" val="0"/>
              </a:ext>
            </a:extLst>
          </p:cNvPr>
          <p:cNvSpPr/>
          <p:nvPr/>
        </p:nvSpPr>
        <p:spPr>
          <a:xfrm>
            <a:off x="626644" y="2137381"/>
            <a:ext cx="4520319" cy="3560420"/>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sz="6600" dirty="0"/>
              <a:t>‘Big Data’</a:t>
            </a:r>
          </a:p>
          <a:p>
            <a:endParaRPr lang="en-GB" sz="2000" dirty="0"/>
          </a:p>
          <a:p>
            <a:r>
              <a:rPr lang="en-GB" sz="2400" dirty="0"/>
              <a:t>There is a whole school attainment gap in writing. </a:t>
            </a:r>
            <a:br>
              <a:rPr lang="en-GB" sz="2400" dirty="0"/>
            </a:br>
            <a:br>
              <a:rPr lang="en-GB" sz="2400" dirty="0"/>
            </a:br>
            <a:r>
              <a:rPr lang="en-GB" sz="2400" dirty="0"/>
              <a:t>Boys appear to be making less progress than girls. </a:t>
            </a:r>
          </a:p>
        </p:txBody>
      </p:sp>
      <p:sp>
        <p:nvSpPr>
          <p:cNvPr id="4" name="Rectangle 3">
            <a:extLst>
              <a:ext uri="{FF2B5EF4-FFF2-40B4-BE49-F238E27FC236}">
                <a16:creationId xmlns:a16="http://schemas.microsoft.com/office/drawing/2014/main" id="{F35BB925-08BC-1CF4-7F54-826D6F4436D6}"/>
              </a:ext>
              <a:ext uri="{C183D7F6-B498-43B3-948B-1728B52AA6E4}">
                <adec:decorative xmlns:adec="http://schemas.microsoft.com/office/drawing/2017/decorative" val="0"/>
              </a:ext>
            </a:extLst>
          </p:cNvPr>
          <p:cNvSpPr/>
          <p:nvPr/>
        </p:nvSpPr>
        <p:spPr>
          <a:xfrm>
            <a:off x="6833481" y="2147870"/>
            <a:ext cx="4520319" cy="3560420"/>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r>
              <a:rPr lang="en-GB" sz="6600" dirty="0"/>
              <a:t>‘Small Data’</a:t>
            </a:r>
          </a:p>
          <a:p>
            <a:pPr>
              <a:spcAft>
                <a:spcPts val="1200"/>
              </a:spcAft>
            </a:pPr>
            <a:r>
              <a:rPr lang="en-GB" sz="2200" dirty="0"/>
              <a:t>How does the curriculum engage boys? </a:t>
            </a:r>
          </a:p>
          <a:p>
            <a:pPr>
              <a:spcAft>
                <a:spcPts val="1200"/>
              </a:spcAft>
            </a:pPr>
            <a:r>
              <a:rPr lang="en-GB" sz="2200" dirty="0"/>
              <a:t>What are their perceptions of writing? </a:t>
            </a:r>
          </a:p>
          <a:p>
            <a:r>
              <a:rPr lang="en-GB" sz="2200" dirty="0"/>
              <a:t>Looking at jotters and assessment for learning - what are the specific gaps? </a:t>
            </a:r>
          </a:p>
        </p:txBody>
      </p:sp>
      <p:sp>
        <p:nvSpPr>
          <p:cNvPr id="6" name="Arrow: Curved Up 5" descr="arrow to big data">
            <a:extLst>
              <a:ext uri="{FF2B5EF4-FFF2-40B4-BE49-F238E27FC236}">
                <a16:creationId xmlns:a16="http://schemas.microsoft.com/office/drawing/2014/main" id="{C1F84D82-77C5-462E-82CF-83CCFB413244}"/>
              </a:ext>
              <a:ext uri="{C183D7F6-B498-43B3-948B-1728B52AA6E4}">
                <adec:decorative xmlns:adec="http://schemas.microsoft.com/office/drawing/2017/decorative" val="0"/>
              </a:ext>
            </a:extLst>
          </p:cNvPr>
          <p:cNvSpPr/>
          <p:nvPr/>
        </p:nvSpPr>
        <p:spPr>
          <a:xfrm rot="10800000" flipV="1">
            <a:off x="4718922" y="5708292"/>
            <a:ext cx="2472453" cy="829658"/>
          </a:xfrm>
          <a:prstGeom prst="curvedUpArrow">
            <a:avLst>
              <a:gd name="adj1" fmla="val 25000"/>
              <a:gd name="adj2" fmla="val 50000"/>
              <a:gd name="adj3" fmla="val 13732"/>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3883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CD23-A5B7-3522-8044-5999ACCC640B}"/>
              </a:ext>
              <a:ext uri="{C183D7F6-B498-43B3-948B-1728B52AA6E4}">
                <adec:decorative xmlns:adec="http://schemas.microsoft.com/office/drawing/2017/decorative" val="0"/>
              </a:ext>
            </a:extLst>
          </p:cNvPr>
          <p:cNvSpPr txBox="1">
            <a:spLocks noGrp="1"/>
          </p:cNvSpPr>
          <p:nvPr>
            <p:ph type="title" idx="4294967295"/>
          </p:nvPr>
        </p:nvSpPr>
        <p:spPr bwMode="auto">
          <a:xfrm>
            <a:off x="832757" y="948250"/>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Calibri Light" panose="020F0302020204030204"/>
                <a:ea typeface="+mj-ea"/>
                <a:cs typeface="+mj-cs"/>
              </a:rPr>
              <a:t>Bias</a:t>
            </a:r>
          </a:p>
        </p:txBody>
      </p:sp>
      <p:pic>
        <p:nvPicPr>
          <p:cNvPr id="5" name="Picture 4" descr="Task icon">
            <a:extLst>
              <a:ext uri="{FF2B5EF4-FFF2-40B4-BE49-F238E27FC236}">
                <a16:creationId xmlns:a16="http://schemas.microsoft.com/office/drawing/2014/main" id="{27F3A5D6-E5CF-AAE0-FD24-506F90458E1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673240" y="150117"/>
            <a:ext cx="2518760" cy="1596266"/>
          </a:xfrm>
          <a:prstGeom prst="rect">
            <a:avLst/>
          </a:prstGeom>
        </p:spPr>
      </p:pic>
      <p:sp>
        <p:nvSpPr>
          <p:cNvPr id="3" name="TextBox 2">
            <a:extLst>
              <a:ext uri="{FF2B5EF4-FFF2-40B4-BE49-F238E27FC236}">
                <a16:creationId xmlns:a16="http://schemas.microsoft.com/office/drawing/2014/main" id="{26C20A6B-14AB-A7AC-886B-10D180CD59EF}"/>
              </a:ext>
              <a:ext uri="{C183D7F6-B498-43B3-948B-1728B52AA6E4}">
                <adec:decorative xmlns:adec="http://schemas.microsoft.com/office/drawing/2017/decorative" val="0"/>
              </a:ext>
            </a:extLst>
          </p:cNvPr>
          <p:cNvSpPr txBox="1"/>
          <p:nvPr/>
        </p:nvSpPr>
        <p:spPr>
          <a:xfrm>
            <a:off x="832757" y="1814293"/>
            <a:ext cx="106788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important to be aware of the potential bias in or limitations of data. What questions might you have about the example data below? </a:t>
            </a:r>
          </a:p>
        </p:txBody>
      </p:sp>
      <p:graphicFrame>
        <p:nvGraphicFramePr>
          <p:cNvPr id="4" name="Table 3">
            <a:extLst>
              <a:ext uri="{FF2B5EF4-FFF2-40B4-BE49-F238E27FC236}">
                <a16:creationId xmlns:a16="http://schemas.microsoft.com/office/drawing/2014/main" id="{FC7A48A2-C5A3-28E3-C337-AA46BE71633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17637397"/>
              </p:ext>
            </p:extLst>
          </p:nvPr>
        </p:nvGraphicFramePr>
        <p:xfrm>
          <a:off x="1803400" y="3266712"/>
          <a:ext cx="8128000" cy="2483470"/>
        </p:xfrm>
        <a:graphic>
          <a:graphicData uri="http://schemas.openxmlformats.org/drawingml/2006/table">
            <a:tbl>
              <a:tblPr firstRow="1" bandRow="1">
                <a:tableStyleId>{8A107856-5554-42FB-B03E-39F5DBC370BA}</a:tableStyleId>
              </a:tblPr>
              <a:tblGrid>
                <a:gridCol w="8128000">
                  <a:extLst>
                    <a:ext uri="{9D8B030D-6E8A-4147-A177-3AD203B41FA5}">
                      <a16:colId xmlns:a16="http://schemas.microsoft.com/office/drawing/2014/main" val="2878673815"/>
                    </a:ext>
                  </a:extLst>
                </a:gridCol>
              </a:tblGrid>
              <a:tr h="724626">
                <a:tc>
                  <a:txBody>
                    <a:bodyPr/>
                    <a:lstStyle/>
                    <a:p>
                      <a:pPr algn="l"/>
                      <a:r>
                        <a:rPr lang="en-GB" sz="2800"/>
                        <a:t>100% of girls in P4 achieved first level in writing. </a:t>
                      </a:r>
                    </a:p>
                  </a:txBody>
                  <a:tcPr/>
                </a:tc>
                <a:extLst>
                  <a:ext uri="{0D108BD9-81ED-4DB2-BD59-A6C34878D82A}">
                    <a16:rowId xmlns:a16="http://schemas.microsoft.com/office/drawing/2014/main" val="3776388774"/>
                  </a:ext>
                </a:extLst>
              </a:tr>
              <a:tr h="1240684">
                <a:tc>
                  <a:txBody>
                    <a:bodyPr/>
                    <a:lstStyle/>
                    <a:p>
                      <a:pPr algn="l"/>
                      <a:r>
                        <a:rPr lang="en-GB" sz="2800" b="1"/>
                        <a:t>95% of parents and carers said that their child was happy in school. </a:t>
                      </a:r>
                    </a:p>
                  </a:txBody>
                  <a:tcPr/>
                </a:tc>
                <a:extLst>
                  <a:ext uri="{0D108BD9-81ED-4DB2-BD59-A6C34878D82A}">
                    <a16:rowId xmlns:a16="http://schemas.microsoft.com/office/drawing/2014/main" val="2689182379"/>
                  </a:ext>
                </a:extLst>
              </a:tr>
              <a:tr h="431285">
                <a:tc>
                  <a:txBody>
                    <a:bodyPr/>
                    <a:lstStyle/>
                    <a:p>
                      <a:pPr algn="l"/>
                      <a:r>
                        <a:rPr lang="en-GB" sz="2800" b="1" dirty="0"/>
                        <a:t>Attendance in S3 has increased by 2%. </a:t>
                      </a:r>
                    </a:p>
                  </a:txBody>
                  <a:tcPr/>
                </a:tc>
                <a:extLst>
                  <a:ext uri="{0D108BD9-81ED-4DB2-BD59-A6C34878D82A}">
                    <a16:rowId xmlns:a16="http://schemas.microsoft.com/office/drawing/2014/main" val="2267562195"/>
                  </a:ext>
                </a:extLst>
              </a:tr>
            </a:tbl>
          </a:graphicData>
        </a:graphic>
      </p:graphicFrame>
      <p:sp>
        <p:nvSpPr>
          <p:cNvPr id="6" name="TextBox 5">
            <a:extLst>
              <a:ext uri="{FF2B5EF4-FFF2-40B4-BE49-F238E27FC236}">
                <a16:creationId xmlns:a16="http://schemas.microsoft.com/office/drawing/2014/main" id="{E74EC3B9-7309-8E73-AF7F-6EDEF554AF40}"/>
              </a:ext>
              <a:ext uri="{C183D7F6-B498-43B3-948B-1728B52AA6E4}">
                <adec:decorative xmlns:adec="http://schemas.microsoft.com/office/drawing/2017/decorative" val="0"/>
              </a:ext>
            </a:extLst>
          </p:cNvPr>
          <p:cNvSpPr txBox="1"/>
          <p:nvPr/>
        </p:nvSpPr>
        <p:spPr>
          <a:xfrm>
            <a:off x="503545" y="6168631"/>
            <a:ext cx="4216219" cy="369332"/>
          </a:xfrm>
          <a:prstGeom prst="rect">
            <a:avLst/>
          </a:prstGeom>
          <a:noFill/>
        </p:spPr>
        <p:txBody>
          <a:bodyPr wrap="none" rtlCol="0">
            <a:spAutoFit/>
          </a:bodyPr>
          <a:lstStyle/>
          <a:p>
            <a:r>
              <a:rPr lang="en-GB"/>
              <a:t>Example data for illustrative purposes only </a:t>
            </a:r>
          </a:p>
        </p:txBody>
      </p:sp>
    </p:spTree>
    <p:extLst>
      <p:ext uri="{BB962C8B-B14F-4D97-AF65-F5344CB8AC3E}">
        <p14:creationId xmlns:p14="http://schemas.microsoft.com/office/powerpoint/2010/main" val="39083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659EF0-EFF6-D53C-86DA-74532F84E050}"/>
              </a:ext>
              <a:ext uri="{C183D7F6-B498-43B3-948B-1728B52AA6E4}">
                <adec:decorative xmlns:adec="http://schemas.microsoft.com/office/drawing/2017/decorative" val="0"/>
              </a:ext>
            </a:extLst>
          </p:cNvPr>
          <p:cNvSpPr txBox="1">
            <a:spLocks noGrp="1"/>
          </p:cNvSpPr>
          <p:nvPr>
            <p:ph type="title" idx="4294967295"/>
          </p:nvPr>
        </p:nvSpPr>
        <p:spPr bwMode="auto">
          <a:xfrm>
            <a:off x="550882" y="475029"/>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Group task</a:t>
            </a:r>
          </a:p>
        </p:txBody>
      </p:sp>
      <p:pic>
        <p:nvPicPr>
          <p:cNvPr id="2" name="Picture 1" descr="task icon">
            <a:extLst>
              <a:ext uri="{FF2B5EF4-FFF2-40B4-BE49-F238E27FC236}">
                <a16:creationId xmlns:a16="http://schemas.microsoft.com/office/drawing/2014/main" id="{6E821184-26C0-75E2-0A9D-882CCC3AD7C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50882" y="1277563"/>
            <a:ext cx="4364017" cy="4302874"/>
          </a:xfrm>
          <a:prstGeom prst="rect">
            <a:avLst/>
          </a:prstGeom>
        </p:spPr>
      </p:pic>
      <p:sp>
        <p:nvSpPr>
          <p:cNvPr id="3" name="TextBox 2">
            <a:extLst>
              <a:ext uri="{FF2B5EF4-FFF2-40B4-BE49-F238E27FC236}">
                <a16:creationId xmlns:a16="http://schemas.microsoft.com/office/drawing/2014/main" id="{36F412A8-0F1A-3026-4007-65F7595E0D86}"/>
              </a:ext>
              <a:ext uri="{C183D7F6-B498-43B3-948B-1728B52AA6E4}">
                <adec:decorative xmlns:adec="http://schemas.microsoft.com/office/drawing/2017/decorative" val="0"/>
              </a:ext>
            </a:extLst>
          </p:cNvPr>
          <p:cNvSpPr txBox="1"/>
          <p:nvPr/>
        </p:nvSpPr>
        <p:spPr>
          <a:xfrm>
            <a:off x="5065122" y="872830"/>
            <a:ext cx="6383165" cy="5262979"/>
          </a:xfrm>
          <a:prstGeom prst="rect">
            <a:avLst/>
          </a:prstGeom>
          <a:noFill/>
        </p:spPr>
        <p:txBody>
          <a:bodyPr wrap="square" lIns="91440" tIns="45720" rIns="91440" bIns="45720" rtlCol="0" anchor="t">
            <a:spAutoFit/>
          </a:bodyPr>
          <a:lstStyle/>
          <a:p>
            <a:pPr marL="342900" indent="-342900">
              <a:buFont typeface="+mj-lt"/>
              <a:buAutoNum type="arabicPeriod"/>
            </a:pPr>
            <a:r>
              <a:rPr lang="en-GB" sz="2400"/>
              <a:t>Record all the different types of data and evidence gathered in school. </a:t>
            </a:r>
          </a:p>
          <a:p>
            <a:pPr marL="342900" indent="-342900">
              <a:buAutoNum type="arabicPeriod"/>
            </a:pPr>
            <a:endParaRPr lang="en-GB" sz="2400"/>
          </a:p>
          <a:p>
            <a:pPr marL="342900" indent="-342900">
              <a:buFont typeface="+mj-lt"/>
              <a:buAutoNum type="arabicPeriod"/>
            </a:pPr>
            <a:r>
              <a:rPr lang="en-GB" sz="2400"/>
              <a:t>Colour code or organise the data as either ‘big’ or ‘small’ data. </a:t>
            </a:r>
            <a:endParaRPr lang="en-GB" sz="2400">
              <a:ea typeface="Calibri"/>
              <a:cs typeface="Calibri"/>
            </a:endParaRPr>
          </a:p>
          <a:p>
            <a:pPr marL="342900" indent="-342900">
              <a:buAutoNum type="arabicPeriod"/>
            </a:pPr>
            <a:endParaRPr lang="en-GB" sz="2400"/>
          </a:p>
          <a:p>
            <a:pPr marL="342900" indent="-342900">
              <a:buFont typeface="+mj-lt"/>
              <a:buAutoNum type="arabicPeriod"/>
            </a:pPr>
            <a:r>
              <a:rPr lang="en-GB" sz="2400"/>
              <a:t>As a group, organise the data by effectiveness.</a:t>
            </a:r>
            <a:endParaRPr lang="en-GB" sz="2400">
              <a:ea typeface="Calibri" panose="020F0502020204030204"/>
              <a:cs typeface="Calibri" panose="020F0502020204030204"/>
            </a:endParaRPr>
          </a:p>
          <a:p>
            <a:pPr marL="342900" indent="-342900">
              <a:buAutoNum type="arabicPeriod"/>
            </a:pPr>
            <a:endParaRPr lang="en-GB" sz="2400">
              <a:ea typeface="Calibri" panose="020F0502020204030204"/>
              <a:cs typeface="Calibri" panose="020F0502020204030204"/>
            </a:endParaRPr>
          </a:p>
          <a:p>
            <a:pPr marL="342900" indent="-342900">
              <a:buFont typeface="+mj-lt"/>
              <a:buAutoNum type="arabicPeriod"/>
            </a:pPr>
            <a:r>
              <a:rPr lang="en-GB" sz="2400"/>
              <a:t>Add a key to show: </a:t>
            </a:r>
            <a:endParaRPr lang="en-GB" sz="2400">
              <a:ea typeface="Calibri"/>
              <a:cs typeface="Calibri"/>
            </a:endParaRPr>
          </a:p>
          <a:p>
            <a:pPr marL="800100" lvl="1" indent="-342900">
              <a:buFont typeface="Courier New" panose="02070309020205020404" pitchFamily="49" charset="0"/>
              <a:buChar char="o"/>
            </a:pPr>
            <a:r>
              <a:rPr lang="en-GB" sz="2400"/>
              <a:t>which types of data is particularly helpful for closing attainment gaps?</a:t>
            </a:r>
            <a:endParaRPr lang="en-GB" sz="2400">
              <a:ea typeface="Calibri"/>
              <a:cs typeface="Calibri"/>
            </a:endParaRPr>
          </a:p>
          <a:p>
            <a:pPr marL="800100" lvl="1" indent="-342900">
              <a:buFont typeface="Courier New" panose="02070309020205020404" pitchFamily="49" charset="0"/>
              <a:buChar char="o"/>
            </a:pPr>
            <a:r>
              <a:rPr lang="en-GB" sz="2400"/>
              <a:t>which types of data is used by teachers, school leaders, support staff, learners, families or partners?</a:t>
            </a:r>
            <a:endParaRPr lang="en-GB" sz="2400">
              <a:ea typeface="Calibri"/>
              <a:cs typeface="Calibri"/>
            </a:endParaRPr>
          </a:p>
        </p:txBody>
      </p:sp>
    </p:spTree>
    <p:extLst>
      <p:ext uri="{BB962C8B-B14F-4D97-AF65-F5344CB8AC3E}">
        <p14:creationId xmlns:p14="http://schemas.microsoft.com/office/powerpoint/2010/main" val="1288053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097F99-73F9-1B0B-E867-40FDBE7E0F7C}"/>
              </a:ext>
              <a:ext uri="{C183D7F6-B498-43B3-948B-1728B52AA6E4}">
                <adec:decorative xmlns:adec="http://schemas.microsoft.com/office/drawing/2017/decorative" val="0"/>
              </a:ext>
            </a:extLst>
          </p:cNvPr>
          <p:cNvSpPr txBox="1">
            <a:spLocks noGrp="1"/>
          </p:cNvSpPr>
          <p:nvPr>
            <p:ph type="title" idx="4294967295"/>
          </p:nvPr>
        </p:nvSpPr>
        <p:spPr bwMode="auto">
          <a:xfrm>
            <a:off x="710472" y="7354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nSpc>
                <a:spcPct val="100000"/>
              </a:lnSpc>
              <a:defRPr/>
            </a:pPr>
            <a:r>
              <a:rPr kumimoji="0" lang="en-GB" sz="4000" b="1" i="0" u="none" strike="noStrike" kern="0" cap="none" spc="0" normalizeH="0" baseline="0" noProof="0">
                <a:ln>
                  <a:noFill/>
                </a:ln>
                <a:solidFill>
                  <a:prstClr val="black"/>
                </a:solidFill>
                <a:effectLst/>
                <a:uLnTx/>
                <a:uFillTx/>
                <a:latin typeface="Calibri" panose="020F0502020204030204"/>
                <a:ea typeface="+mj-ea"/>
                <a:cs typeface="+mj-cs"/>
              </a:rPr>
              <a:t>Aims</a:t>
            </a:r>
            <a:r>
              <a:rPr lang="en-GB" sz="4000" kern="0">
                <a:solidFill>
                  <a:prstClr val="black"/>
                </a:solidFill>
                <a:latin typeface="Calibri" panose="020F0502020204030204"/>
              </a:rPr>
              <a:t> review</a:t>
            </a:r>
            <a:endParaRPr kumimoji="0" lang="en-GB" sz="4000" b="1" i="0" u="none" strike="noStrike" kern="0" cap="none" spc="0" normalizeH="0" baseline="0" noProof="0">
              <a:ln>
                <a:noFill/>
              </a:ln>
              <a:solidFill>
                <a:prstClr val="black"/>
              </a:solidFill>
              <a:effectLst/>
              <a:uLnTx/>
              <a:uFillTx/>
              <a:latin typeface="Calibri" panose="020F0502020204030204"/>
              <a:ea typeface="+mj-ea"/>
              <a:cs typeface="+mj-cs"/>
            </a:endParaRPr>
          </a:p>
        </p:txBody>
      </p:sp>
      <p:sp>
        <p:nvSpPr>
          <p:cNvPr id="5" name="TextBox 4">
            <a:extLst>
              <a:ext uri="{FF2B5EF4-FFF2-40B4-BE49-F238E27FC236}">
                <a16:creationId xmlns:a16="http://schemas.microsoft.com/office/drawing/2014/main" id="{D6AC48CD-9B6E-15C1-8C93-BC3E8954B52A}"/>
              </a:ext>
              <a:ext uri="{C183D7F6-B498-43B3-948B-1728B52AA6E4}">
                <adec:decorative xmlns:adec="http://schemas.microsoft.com/office/drawing/2017/decorative" val="0"/>
              </a:ext>
            </a:extLst>
          </p:cNvPr>
          <p:cNvSpPr txBox="1"/>
          <p:nvPr/>
        </p:nvSpPr>
        <p:spPr>
          <a:xfrm>
            <a:off x="710472" y="1861457"/>
            <a:ext cx="6882314"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meaning of data and evidence in education</a:t>
            </a:r>
            <a:endParaRPr kumimoji="0" lang="en-GB"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guidance and research says about the importance of data and evidence</a:t>
            </a:r>
            <a:endParaRPr kumimoji="0" lang="en-GB"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role of data in closing the poverty related attainment gap; and</a:t>
            </a:r>
            <a:endParaRPr kumimoji="0" lang="en-GB"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difference between ‘big’ and ‘small’ data. </a:t>
            </a:r>
            <a:endParaRPr kumimoji="0" lang="en-GB" sz="2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3" name="Graphic 2" descr="target">
            <a:extLst>
              <a:ext uri="{FF2B5EF4-FFF2-40B4-BE49-F238E27FC236}">
                <a16:creationId xmlns:a16="http://schemas.microsoft.com/office/drawing/2014/main" id="{6981C3F1-FB85-C6A1-8780-D0932C7FFA6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2786" y="1341489"/>
            <a:ext cx="4086923" cy="4086923"/>
          </a:xfrm>
          <a:prstGeom prst="rect">
            <a:avLst/>
          </a:prstGeom>
        </p:spPr>
      </p:pic>
    </p:spTree>
    <p:extLst>
      <p:ext uri="{BB962C8B-B14F-4D97-AF65-F5344CB8AC3E}">
        <p14:creationId xmlns:p14="http://schemas.microsoft.com/office/powerpoint/2010/main" val="140288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6F7AAC-D979-0F97-DE69-E434769C0A69}"/>
              </a:ext>
              <a:ext uri="{C183D7F6-B498-43B3-948B-1728B52AA6E4}">
                <adec:decorative xmlns:adec="http://schemas.microsoft.com/office/drawing/2017/decorative" val="0"/>
              </a:ext>
            </a:extLst>
          </p:cNvPr>
          <p:cNvSpPr txBox="1">
            <a:spLocks noGrp="1"/>
          </p:cNvSpPr>
          <p:nvPr>
            <p:ph type="title" idx="4294967295"/>
          </p:nvPr>
        </p:nvSpPr>
        <p:spPr bwMode="auto">
          <a:xfrm>
            <a:off x="865994" y="744900"/>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Individual Reflection Activity</a:t>
            </a:r>
          </a:p>
        </p:txBody>
      </p:sp>
      <p:pic>
        <p:nvPicPr>
          <p:cNvPr id="5" name="Graphic 4" descr="thought bubble">
            <a:extLst>
              <a:ext uri="{FF2B5EF4-FFF2-40B4-BE49-F238E27FC236}">
                <a16:creationId xmlns:a16="http://schemas.microsoft.com/office/drawing/2014/main" id="{1808C611-2AB7-BACE-6607-9E8CA02AF05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994" y="2590509"/>
            <a:ext cx="3167163" cy="2677656"/>
          </a:xfrm>
          <a:prstGeom prst="rect">
            <a:avLst/>
          </a:prstGeom>
        </p:spPr>
      </p:pic>
      <p:pic>
        <p:nvPicPr>
          <p:cNvPr id="6" name="Picture 5" descr="task icon">
            <a:extLst>
              <a:ext uri="{FF2B5EF4-FFF2-40B4-BE49-F238E27FC236}">
                <a16:creationId xmlns:a16="http://schemas.microsoft.com/office/drawing/2014/main" id="{A6277C9B-07BD-8D3F-A3AC-596B87D7AB9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9290957" y="173699"/>
            <a:ext cx="2296308" cy="2120883"/>
          </a:xfrm>
          <a:prstGeom prst="rect">
            <a:avLst/>
          </a:prstGeom>
        </p:spPr>
      </p:pic>
      <p:sp>
        <p:nvSpPr>
          <p:cNvPr id="7" name="TextBox 6">
            <a:extLst>
              <a:ext uri="{FF2B5EF4-FFF2-40B4-BE49-F238E27FC236}">
                <a16:creationId xmlns:a16="http://schemas.microsoft.com/office/drawing/2014/main" id="{95D006B3-AE36-210B-C036-59A5A37D37BC}"/>
              </a:ext>
              <a:ext uri="{C183D7F6-B498-43B3-948B-1728B52AA6E4}">
                <adec:decorative xmlns:adec="http://schemas.microsoft.com/office/drawing/2017/decorative" val="0"/>
              </a:ext>
            </a:extLst>
          </p:cNvPr>
          <p:cNvSpPr txBox="1"/>
          <p:nvPr/>
        </p:nvSpPr>
        <p:spPr>
          <a:xfrm>
            <a:off x="4642285" y="2483305"/>
            <a:ext cx="5334574" cy="3416320"/>
          </a:xfrm>
          <a:prstGeom prst="rect">
            <a:avLst/>
          </a:prstGeom>
          <a:noFill/>
        </p:spPr>
        <p:txBody>
          <a:bodyPr wrap="square" rtlCol="0">
            <a:spAutoFit/>
          </a:bodyPr>
          <a:lstStyle/>
          <a:p>
            <a:r>
              <a:rPr lang="en-GB" sz="2400"/>
              <a:t>Think about the things we have covered today. </a:t>
            </a:r>
          </a:p>
          <a:p>
            <a:endParaRPr lang="en-GB" sz="2400"/>
          </a:p>
          <a:p>
            <a:r>
              <a:rPr lang="en-GB" sz="2400"/>
              <a:t>What ‘take-aways’ or key reflections do you have?</a:t>
            </a:r>
          </a:p>
          <a:p>
            <a:endParaRPr lang="en-GB" sz="2400"/>
          </a:p>
          <a:p>
            <a:r>
              <a:rPr lang="en-GB" sz="2400"/>
              <a:t>What actions might you take?</a:t>
            </a:r>
          </a:p>
          <a:p>
            <a:endParaRPr lang="en-GB" sz="2400"/>
          </a:p>
          <a:p>
            <a:r>
              <a:rPr lang="en-GB" sz="2400"/>
              <a:t>How might this impact practice in school? </a:t>
            </a:r>
          </a:p>
        </p:txBody>
      </p:sp>
    </p:spTree>
    <p:extLst>
      <p:ext uri="{BB962C8B-B14F-4D97-AF65-F5344CB8AC3E}">
        <p14:creationId xmlns:p14="http://schemas.microsoft.com/office/powerpoint/2010/main" val="3328562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n-ea"/>
                <a:cs typeface="Arial" panose="020B0604020202020204" pitchFamily="34" charset="0"/>
              </a:rPr>
              <a:t>Feedback</a:t>
            </a:r>
          </a:p>
        </p:txBody>
      </p:sp>
      <p:sp>
        <p:nvSpPr>
          <p:cNvPr id="2" name="TextBox 1">
            <a:extLst>
              <a:ext uri="{FF2B5EF4-FFF2-40B4-BE49-F238E27FC236}">
                <a16:creationId xmlns:a16="http://schemas.microsoft.com/office/drawing/2014/main" id="{24F6EE7E-7220-DBEA-91BC-EA307774394E}"/>
              </a:ext>
              <a:ext uri="{C183D7F6-B498-43B3-948B-1728B52AA6E4}">
                <adec:decorative xmlns:adec="http://schemas.microsoft.com/office/drawing/2017/decorative" val="0"/>
              </a:ext>
            </a:extLst>
          </p:cNvPr>
          <p:cNvSpPr txBox="1"/>
          <p:nvPr/>
        </p:nvSpPr>
        <p:spPr>
          <a:xfrm>
            <a:off x="947057" y="2663352"/>
            <a:ext cx="4905498" cy="461665"/>
          </a:xfrm>
          <a:prstGeom prst="rect">
            <a:avLst/>
          </a:prstGeom>
          <a:noFill/>
        </p:spPr>
        <p:txBody>
          <a:bodyPr wrap="square" lIns="91440" tIns="45720" rIns="91440" bIns="45720" rtlCol="0" anchor="t">
            <a:spAutoFit/>
          </a:bodyPr>
          <a:lstStyle/>
          <a:p>
            <a:r>
              <a:rPr lang="en-GB" sz="2400">
                <a:ea typeface="Calibri"/>
                <a:cs typeface="Calibri"/>
              </a:rPr>
              <a:t>Insert you own evaluation code here</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162243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AEA-AA38-A6EA-EC63-EE4F1FF00C6F}"/>
              </a:ext>
              <a:ext uri="{C183D7F6-B498-43B3-948B-1728B52AA6E4}">
                <adec:decorative xmlns:adec="http://schemas.microsoft.com/office/drawing/2017/decorative" val="0"/>
              </a:ext>
            </a:extLst>
          </p:cNvPr>
          <p:cNvSpPr txBox="1">
            <a:spLocks noGrp="1"/>
          </p:cNvSpPr>
          <p:nvPr>
            <p:ph type="title" idx="4294967295"/>
          </p:nvPr>
        </p:nvSpPr>
        <p:spPr bwMode="auto">
          <a:xfrm>
            <a:off x="710472" y="735489"/>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Arial"/>
              </a:rPr>
              <a:t>Draft agreement and protocols </a:t>
            </a:r>
            <a:endParaRPr kumimoji="0" lang="en-GB" sz="4000" b="1" i="0" u="none" strike="noStrike" kern="0" cap="none" spc="0" normalizeH="0" baseline="0" noProof="0">
              <a:ln>
                <a:noFill/>
              </a:ln>
              <a:solidFill>
                <a:schemeClr val="tx1"/>
              </a:solidFill>
              <a:effectLst/>
              <a:uLnTx/>
              <a:uFillTx/>
              <a:latin typeface="+mj-lt"/>
              <a:ea typeface="+mj-ea"/>
              <a:cs typeface="+mj-cs"/>
            </a:endParaRPr>
          </a:p>
        </p:txBody>
      </p:sp>
      <p:pic>
        <p:nvPicPr>
          <p:cNvPr id="8" name="Graphic 7" descr="clipboard">
            <a:extLst>
              <a:ext uri="{FF2B5EF4-FFF2-40B4-BE49-F238E27FC236}">
                <a16:creationId xmlns:a16="http://schemas.microsoft.com/office/drawing/2014/main" id="{0ADF065A-050C-4ED4-C14F-731415B4C26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517" y="2161236"/>
            <a:ext cx="3226904" cy="3226904"/>
          </a:xfrm>
          <a:prstGeom prst="rect">
            <a:avLst/>
          </a:prstGeom>
        </p:spPr>
      </p:pic>
      <p:sp>
        <p:nvSpPr>
          <p:cNvPr id="4" name="Content Placeholder 2">
            <a:extLst>
              <a:ext uri="{FF2B5EF4-FFF2-40B4-BE49-F238E27FC236}">
                <a16:creationId xmlns:a16="http://schemas.microsoft.com/office/drawing/2014/main" id="{0C447D0C-08FC-9FF7-4310-EA1E085F2B4B}"/>
              </a:ext>
              <a:ext uri="{C183D7F6-B498-43B3-948B-1728B52AA6E4}">
                <adec:decorative xmlns:adec="http://schemas.microsoft.com/office/drawing/2017/decorative" val="0"/>
              </a:ext>
            </a:extLst>
          </p:cNvPr>
          <p:cNvSpPr txBox="1">
            <a:spLocks/>
          </p:cNvSpPr>
          <p:nvPr/>
        </p:nvSpPr>
        <p:spPr bwMode="auto">
          <a:xfrm>
            <a:off x="3631580" y="1865561"/>
            <a:ext cx="8251903" cy="425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Arial"/>
                <a:ea typeface="+mn-ea"/>
                <a:cs typeface="Arial"/>
              </a:rPr>
              <a:t>We all work together</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Arial"/>
                <a:ea typeface="+mn-ea"/>
                <a:cs typeface="Arial"/>
              </a:rPr>
              <a:t>We learn from, with and on behalf of each other</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Arial"/>
                <a:ea typeface="+mn-ea"/>
                <a:cs typeface="Arial"/>
              </a:rPr>
              <a:t>We create a safe space to share ideas and build learning</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Arial"/>
                <a:ea typeface="+mn-ea"/>
                <a:cs typeface="Arial"/>
              </a:rPr>
              <a:t>We agree that everyone is an equal and valued participant</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sz="2400" kern="0">
              <a:solidFill>
                <a:sysClr val="windowText" lastClr="000000"/>
              </a:solidFill>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latin typeface="Arial"/>
                <a:ea typeface="+mn-ea"/>
                <a:cs typeface="Arial"/>
              </a:rPr>
              <a:t>We remain ‘in the room’ (follow email and phone protocol)</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328211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B978FE-CEBB-D3B0-9EC2-0B46804D54B7}"/>
              </a:ext>
              <a:ext uri="{C183D7F6-B498-43B3-948B-1728B52AA6E4}">
                <adec:decorative xmlns:adec="http://schemas.microsoft.com/office/drawing/2017/decorative" val="0"/>
              </a:ext>
            </a:extLst>
          </p:cNvPr>
          <p:cNvSpPr txBox="1">
            <a:spLocks noGrp="1"/>
          </p:cNvSpPr>
          <p:nvPr>
            <p:ph type="title" idx="4294967295"/>
          </p:nvPr>
        </p:nvSpPr>
        <p:spPr bwMode="auto">
          <a:xfrm>
            <a:off x="710472" y="7354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Arial"/>
              </a:rPr>
              <a:t>Connector</a:t>
            </a:r>
            <a:r>
              <a:rPr kumimoji="0" lang="en-GB" sz="2400" b="1" i="0" u="none" strike="noStrike" kern="0" cap="none" spc="0" normalizeH="0" baseline="0" noProof="0">
                <a:ln>
                  <a:noFill/>
                </a:ln>
                <a:solidFill>
                  <a:srgbClr val="00ABB5"/>
                </a:solidFill>
                <a:effectLst/>
                <a:uLnTx/>
                <a:uFillTx/>
                <a:latin typeface="Arial"/>
                <a:ea typeface="+mj-ea"/>
                <a:cs typeface="Arial"/>
              </a:rPr>
              <a:t> </a:t>
            </a:r>
            <a:endParaRPr kumimoji="0" lang="en-GB" sz="2400" b="1" i="0" u="none" strike="noStrike" kern="0" cap="none" spc="0" normalizeH="0" baseline="0" noProof="0">
              <a:ln>
                <a:noFill/>
              </a:ln>
              <a:solidFill>
                <a:srgbClr val="00ABB5"/>
              </a:solidFill>
              <a:effectLst/>
              <a:uLnTx/>
              <a:uFillTx/>
              <a:latin typeface="Arial"/>
              <a:ea typeface="+mj-ea"/>
              <a:cs typeface="+mj-cs"/>
            </a:endParaRPr>
          </a:p>
        </p:txBody>
      </p:sp>
      <p:grpSp>
        <p:nvGrpSpPr>
          <p:cNvPr id="5" name="Group 4" descr="task icon">
            <a:extLst>
              <a:ext uri="{FF2B5EF4-FFF2-40B4-BE49-F238E27FC236}">
                <a16:creationId xmlns:a16="http://schemas.microsoft.com/office/drawing/2014/main" id="{5B99A001-6EE4-A1D7-77E6-76A2B22AF297}"/>
              </a:ext>
              <a:ext uri="{C183D7F6-B498-43B3-948B-1728B52AA6E4}">
                <adec:decorative xmlns:adec="http://schemas.microsoft.com/office/drawing/2017/decorative" val="0"/>
              </a:ext>
            </a:extLst>
          </p:cNvPr>
          <p:cNvGrpSpPr/>
          <p:nvPr/>
        </p:nvGrpSpPr>
        <p:grpSpPr>
          <a:xfrm>
            <a:off x="710472" y="1714470"/>
            <a:ext cx="3482387" cy="3429059"/>
            <a:chOff x="533400" y="580768"/>
            <a:chExt cx="3219450" cy="3840749"/>
          </a:xfrm>
        </p:grpSpPr>
        <p:pic>
          <p:nvPicPr>
            <p:cNvPr id="6" name="Graphic 5" descr="Group brainstorm outline">
              <a:extLst>
                <a:ext uri="{FF2B5EF4-FFF2-40B4-BE49-F238E27FC236}">
                  <a16:creationId xmlns:a16="http://schemas.microsoft.com/office/drawing/2014/main" id="{41E451D7-3BF2-C17F-495B-EDC2B2D65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7" name="TextBox 6">
              <a:extLst>
                <a:ext uri="{FF2B5EF4-FFF2-40B4-BE49-F238E27FC236}">
                  <a16:creationId xmlns:a16="http://schemas.microsoft.com/office/drawing/2014/main" id="{A998B9D9-2ECD-79E3-4875-F6871C4EBB11}"/>
                </a:ext>
              </a:extLst>
            </p:cNvPr>
            <p:cNvSpPr txBox="1"/>
            <p:nvPr/>
          </p:nvSpPr>
          <p:spPr>
            <a:xfrm>
              <a:off x="944165" y="3460549"/>
              <a:ext cx="2397919" cy="960968"/>
            </a:xfrm>
            <a:prstGeom prst="rect">
              <a:avLst/>
            </a:prstGeom>
            <a:noFill/>
          </p:spPr>
          <p:txBody>
            <a:bodyPr wrap="square" rtlCol="0">
              <a:spAutoFit/>
            </a:bodyPr>
            <a:lstStyle/>
            <a:p>
              <a:pPr algn="ctr"/>
              <a:r>
                <a:rPr lang="en-GB" sz="2400" b="1"/>
                <a:t>TASK</a:t>
              </a:r>
            </a:p>
          </p:txBody>
        </p:sp>
      </p:grpSp>
      <p:sp>
        <p:nvSpPr>
          <p:cNvPr id="4" name="Content Placeholder 2">
            <a:extLst>
              <a:ext uri="{FF2B5EF4-FFF2-40B4-BE49-F238E27FC236}">
                <a16:creationId xmlns:a16="http://schemas.microsoft.com/office/drawing/2014/main" id="{0C447D0C-08FC-9FF7-4310-EA1E085F2B4B}"/>
              </a:ext>
              <a:ext uri="{C183D7F6-B498-43B3-948B-1728B52AA6E4}">
                <adec:decorative xmlns:adec="http://schemas.microsoft.com/office/drawing/2017/decorative" val="0"/>
              </a:ext>
            </a:extLst>
          </p:cNvPr>
          <p:cNvSpPr txBox="1">
            <a:spLocks/>
          </p:cNvSpPr>
          <p:nvPr/>
        </p:nvSpPr>
        <p:spPr bwMode="auto">
          <a:xfrm>
            <a:off x="5068258" y="2348372"/>
            <a:ext cx="5174434" cy="312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solidFill>
                <a:effectLst/>
                <a:uLnTx/>
                <a:uFillTx/>
                <a:ea typeface="+mn-ea"/>
                <a:cs typeface="Arial"/>
              </a:rPr>
              <a:t>In groups or pairs:</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a:ln>
                  <a:noFill/>
                </a:ln>
                <a:solidFill>
                  <a:sysClr val="windowText" lastClr="000000"/>
                </a:solidFill>
                <a:effectLst/>
                <a:uLnTx/>
                <a:uFillTx/>
                <a:ea typeface="+mn-ea"/>
                <a:cs typeface="Arial"/>
              </a:rPr>
              <a:t>Agree on something you like.</a:t>
            </a:r>
            <a:endParaRPr lang="en-GB" sz="2400" b="0" i="0" u="none" strike="noStrike" kern="0" cap="none" spc="0" normalizeH="0" baseline="0" noProof="0">
              <a:ln>
                <a:noFill/>
              </a:ln>
              <a:solidFill>
                <a:sysClr val="windowText" lastClr="000000"/>
              </a:solidFill>
              <a:effectLst/>
              <a:uLnTx/>
              <a:uFillTx/>
              <a:ea typeface="Calibri"/>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a:ln>
                  <a:noFill/>
                </a:ln>
                <a:solidFill>
                  <a:sysClr val="windowText" lastClr="000000"/>
                </a:solidFill>
                <a:effectLst/>
                <a:uLnTx/>
                <a:uFillTx/>
                <a:ea typeface="+mn-ea"/>
                <a:cs typeface="Arial"/>
              </a:rPr>
              <a:t>Agree on something you dislike</a:t>
            </a:r>
            <a:r>
              <a:rPr kumimoji="0" lang="en-GB" b="0" i="0" u="none" strike="noStrike" kern="0" cap="none" spc="0" normalizeH="0" baseline="0" noProof="0">
                <a:ln>
                  <a:noFill/>
                </a:ln>
                <a:solidFill>
                  <a:sysClr val="windowText" lastClr="000000"/>
                </a:solidFill>
                <a:effectLst/>
                <a:uLnTx/>
                <a:uFillTx/>
                <a:latin typeface="Arial"/>
                <a:ea typeface="+mn-ea"/>
                <a:cs typeface="Arial"/>
              </a:rPr>
              <a:t>.</a:t>
            </a:r>
            <a:endParaRPr lang="en-GB" b="0" i="0" u="none" strike="noStrike" kern="0" cap="none" spc="0" normalizeH="0" baseline="0" noProof="0">
              <a:ln>
                <a:noFill/>
              </a:ln>
              <a:solidFill>
                <a:sysClr val="windowText" lastClr="000000"/>
              </a:solidFill>
              <a:effectLst/>
              <a:uLnTx/>
              <a:uFillTx/>
              <a:latin typeface="Arial"/>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39229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097F99-73F9-1B0B-E867-40FDBE7E0F7C}"/>
              </a:ext>
              <a:ext uri="{C183D7F6-B498-43B3-948B-1728B52AA6E4}">
                <adec:decorative xmlns:adec="http://schemas.microsoft.com/office/drawing/2017/decorative" val="0"/>
              </a:ext>
            </a:extLst>
          </p:cNvPr>
          <p:cNvSpPr txBox="1">
            <a:spLocks noGrp="1"/>
          </p:cNvSpPr>
          <p:nvPr>
            <p:ph type="title" idx="4294967295"/>
          </p:nvPr>
        </p:nvSpPr>
        <p:spPr bwMode="auto">
          <a:xfrm>
            <a:off x="710472" y="7354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n-lt"/>
                <a:ea typeface="+mj-ea"/>
                <a:cs typeface="+mj-cs"/>
              </a:rPr>
              <a:t>Aims</a:t>
            </a:r>
          </a:p>
        </p:txBody>
      </p:sp>
      <p:sp>
        <p:nvSpPr>
          <p:cNvPr id="5" name="TextBox 4">
            <a:extLst>
              <a:ext uri="{FF2B5EF4-FFF2-40B4-BE49-F238E27FC236}">
                <a16:creationId xmlns:a16="http://schemas.microsoft.com/office/drawing/2014/main" id="{D6AC48CD-9B6E-15C1-8C93-BC3E8954B52A}"/>
              </a:ext>
              <a:ext uri="{C183D7F6-B498-43B3-948B-1728B52AA6E4}">
                <adec:decorative xmlns:adec="http://schemas.microsoft.com/office/drawing/2017/decorative" val="0"/>
              </a:ext>
            </a:extLst>
          </p:cNvPr>
          <p:cNvSpPr txBox="1"/>
          <p:nvPr/>
        </p:nvSpPr>
        <p:spPr>
          <a:xfrm>
            <a:off x="710472" y="1861457"/>
            <a:ext cx="6882314" cy="3046988"/>
          </a:xfrm>
          <a:prstGeom prst="rect">
            <a:avLst/>
          </a:prstGeom>
          <a:noFill/>
        </p:spPr>
        <p:txBody>
          <a:bodyPr wrap="square" lIns="91440" tIns="45720" rIns="91440" bIns="45720" rtlCol="0" anchor="t">
            <a:spAutoFit/>
          </a:bodyPr>
          <a:lstStyle/>
          <a:p>
            <a:r>
              <a:rPr lang="en-GB" sz="2400"/>
              <a:t>In this workshop we will consider:</a:t>
            </a:r>
          </a:p>
          <a:p>
            <a:endParaRPr lang="en-GB" sz="2400"/>
          </a:p>
          <a:p>
            <a:pPr marL="285750" indent="-285750">
              <a:buFont typeface="Arial" panose="020B0604020202020204" pitchFamily="34" charset="0"/>
              <a:buChar char="•"/>
            </a:pPr>
            <a:r>
              <a:rPr lang="en-GB" sz="2400"/>
              <a:t>the meaning of data and evidence in education</a:t>
            </a:r>
            <a:endParaRPr lang="en-GB" sz="2400">
              <a:ea typeface="Calibri"/>
              <a:cs typeface="Calibri"/>
            </a:endParaRPr>
          </a:p>
          <a:p>
            <a:pPr marL="285750" indent="-285750">
              <a:buFont typeface="Arial" panose="020B0604020202020204" pitchFamily="34" charset="0"/>
              <a:buChar char="•"/>
            </a:pPr>
            <a:r>
              <a:rPr lang="en-GB" sz="2400"/>
              <a:t>what guidance and research says about the importance of data and evidence</a:t>
            </a:r>
            <a:endParaRPr lang="en-GB" sz="2400">
              <a:ea typeface="Calibri"/>
              <a:cs typeface="Calibri"/>
            </a:endParaRPr>
          </a:p>
          <a:p>
            <a:pPr marL="285750" indent="-285750">
              <a:buFont typeface="Arial" panose="020B0604020202020204" pitchFamily="34" charset="0"/>
              <a:buChar char="•"/>
            </a:pPr>
            <a:r>
              <a:rPr lang="en-GB" sz="2400"/>
              <a:t>the role of data in closing the poverty related attainment gap; and</a:t>
            </a:r>
            <a:endParaRPr lang="en-GB" sz="2400">
              <a:ea typeface="Calibri"/>
              <a:cs typeface="Calibri"/>
            </a:endParaRPr>
          </a:p>
          <a:p>
            <a:pPr marL="285750" indent="-285750">
              <a:buFont typeface="Arial" panose="020B0604020202020204" pitchFamily="34" charset="0"/>
              <a:buChar char="•"/>
            </a:pPr>
            <a:r>
              <a:rPr lang="en-GB" sz="2400"/>
              <a:t>the difference between ‘big’ and ‘small’ data. </a:t>
            </a:r>
            <a:endParaRPr lang="en-GB" sz="2400">
              <a:ea typeface="Calibri"/>
              <a:cs typeface="Calibri"/>
            </a:endParaRPr>
          </a:p>
        </p:txBody>
      </p:sp>
      <p:pic>
        <p:nvPicPr>
          <p:cNvPr id="3" name="Graphic 2" descr="Target ">
            <a:extLst>
              <a:ext uri="{FF2B5EF4-FFF2-40B4-BE49-F238E27FC236}">
                <a16:creationId xmlns:a16="http://schemas.microsoft.com/office/drawing/2014/main" id="{6981C3F1-FB85-C6A1-8780-D0932C7FFA6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2786" y="1341489"/>
            <a:ext cx="4086923" cy="4086923"/>
          </a:xfrm>
          <a:prstGeom prst="rect">
            <a:avLst/>
          </a:prstGeom>
        </p:spPr>
      </p:pic>
    </p:spTree>
    <p:extLst>
      <p:ext uri="{BB962C8B-B14F-4D97-AF65-F5344CB8AC3E}">
        <p14:creationId xmlns:p14="http://schemas.microsoft.com/office/powerpoint/2010/main" val="246695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 uri="{C183D7F6-B498-43B3-948B-1728B52AA6E4}">
                <adec:decorative xmlns:adec="http://schemas.microsoft.com/office/drawing/2017/decorative" val="0"/>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n-lt"/>
                <a:ea typeface="+mj-ea"/>
                <a:cs typeface="+mj-cs"/>
              </a:rPr>
              <a:t>Content coverage</a:t>
            </a:r>
          </a:p>
        </p:txBody>
      </p:sp>
      <p:graphicFrame>
        <p:nvGraphicFramePr>
          <p:cNvPr id="3" name="Diagram 2" descr="Smart Art with following content: Data definitions and the importance of using data for improvement​&#10;&#10;National guidance and research​&#10;&#10;The purpose of using data ​&#10;&#10;Data and equity​&#10;&#10;Big and small data​&#10;&#10;Data bias​&#10;&#10;Group activity">
            <a:extLst>
              <a:ext uri="{FF2B5EF4-FFF2-40B4-BE49-F238E27FC236}">
                <a16:creationId xmlns:a16="http://schemas.microsoft.com/office/drawing/2014/main" id="{3C3877D7-E875-F80E-0AD2-A1477BC106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4746902"/>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54A67-1E5E-3D05-29B9-14440165DB3E}"/>
              </a:ext>
              <a:ext uri="{C183D7F6-B498-43B3-948B-1728B52AA6E4}">
                <adec:decorative xmlns:adec="http://schemas.microsoft.com/office/drawing/2017/decorative" val="0"/>
              </a:ext>
            </a:extLst>
          </p:cNvPr>
          <p:cNvSpPr txBox="1">
            <a:spLocks noGrp="1"/>
          </p:cNvSpPr>
          <p:nvPr>
            <p:ph type="title" idx="4294967295"/>
          </p:nvPr>
        </p:nvSpPr>
        <p:spPr>
          <a:xfrm>
            <a:off x="703713" y="647634"/>
            <a:ext cx="609414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What is data?</a:t>
            </a:r>
          </a:p>
        </p:txBody>
      </p:sp>
      <p:pic>
        <p:nvPicPr>
          <p:cNvPr id="8" name="Graphic 7" descr="data icon pie chart">
            <a:extLst>
              <a:ext uri="{FF2B5EF4-FFF2-40B4-BE49-F238E27FC236}">
                <a16:creationId xmlns:a16="http://schemas.microsoft.com/office/drawing/2014/main" id="{7FABE991-F917-D16D-7229-3C527467650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3387" y="0"/>
            <a:ext cx="2168185" cy="2003154"/>
          </a:xfrm>
          <a:prstGeom prst="rect">
            <a:avLst/>
          </a:prstGeom>
        </p:spPr>
      </p:pic>
      <p:sp>
        <p:nvSpPr>
          <p:cNvPr id="6" name="TextBox 5">
            <a:extLst>
              <a:ext uri="{FF2B5EF4-FFF2-40B4-BE49-F238E27FC236}">
                <a16:creationId xmlns:a16="http://schemas.microsoft.com/office/drawing/2014/main" id="{9400CE3C-05F7-C338-4576-3BFC29CE7821}"/>
              </a:ext>
              <a:ext uri="{C183D7F6-B498-43B3-948B-1728B52AA6E4}">
                <adec:decorative xmlns:adec="http://schemas.microsoft.com/office/drawing/2017/decorative" val="0"/>
              </a:ext>
            </a:extLst>
          </p:cNvPr>
          <p:cNvSpPr txBox="1"/>
          <p:nvPr/>
        </p:nvSpPr>
        <p:spPr>
          <a:xfrm>
            <a:off x="540428" y="1852325"/>
            <a:ext cx="10737172" cy="4678204"/>
          </a:xfrm>
          <a:prstGeom prst="rect">
            <a:avLst/>
          </a:prstGeom>
          <a:noFill/>
        </p:spPr>
        <p:txBody>
          <a:bodyPr wrap="square" lIns="91440" tIns="45720" rIns="91440" bIns="45720" rtlCol="0" anchor="t">
            <a:spAutoFit/>
          </a:bodyPr>
          <a:lstStyle/>
          <a:p>
            <a:pPr>
              <a:lnSpc>
                <a:spcPct val="150000"/>
              </a:lnSpc>
            </a:pPr>
            <a:r>
              <a:rPr lang="en-GB" sz="2800" dirty="0"/>
              <a:t>"Data is information, especially facts or numbers, collected to be examined and considered and used to inform decision making."                                                              </a:t>
            </a:r>
          </a:p>
          <a:p>
            <a:r>
              <a:rPr lang="en-GB" sz="2800" dirty="0"/>
              <a:t>								Cambridge Dictionary </a:t>
            </a:r>
            <a:endParaRPr lang="en-US" sz="2800" dirty="0"/>
          </a:p>
          <a:p>
            <a:endParaRPr lang="en-GB" sz="2400" dirty="0">
              <a:ea typeface="Calibri"/>
              <a:cs typeface="Calibri"/>
            </a:endParaRPr>
          </a:p>
          <a:p>
            <a:pPr marL="342900" indent="-342900">
              <a:buFont typeface="Arial" panose="020B0604020202020204" pitchFamily="34" charset="0"/>
              <a:buChar char="•"/>
            </a:pPr>
            <a:r>
              <a:rPr lang="en-GB" sz="2400" dirty="0"/>
              <a:t>Quantitative data refers to data that deals with numbers and can be measured. </a:t>
            </a:r>
            <a:endParaRPr lang="en-GB" sz="2400" dirty="0">
              <a:ea typeface="Calibri"/>
              <a:cs typeface="Calibri"/>
            </a:endParaRP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Qualitative data refers to data that deals with descriptions. It can be observed and recorded but not necessarily measured. </a:t>
            </a:r>
            <a:endParaRPr lang="en-GB" sz="2400" dirty="0">
              <a:ea typeface="Calibri"/>
              <a:cs typeface="Calibri"/>
            </a:endParaRPr>
          </a:p>
          <a:p>
            <a:pPr algn="r"/>
            <a:endParaRPr lang="en-GB" sz="2400" dirty="0"/>
          </a:p>
        </p:txBody>
      </p:sp>
    </p:spTree>
    <p:extLst>
      <p:ext uri="{BB962C8B-B14F-4D97-AF65-F5344CB8AC3E}">
        <p14:creationId xmlns:p14="http://schemas.microsoft.com/office/powerpoint/2010/main" val="58050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54A67-1E5E-3D05-29B9-14440165DB3E}"/>
              </a:ext>
              <a:ext uri="{C183D7F6-B498-43B3-948B-1728B52AA6E4}">
                <adec:decorative xmlns:adec="http://schemas.microsoft.com/office/drawing/2017/decorative" val="0"/>
              </a:ext>
            </a:extLst>
          </p:cNvPr>
          <p:cNvSpPr txBox="1">
            <a:spLocks noGrp="1"/>
          </p:cNvSpPr>
          <p:nvPr>
            <p:ph type="title" idx="4294967295"/>
          </p:nvPr>
        </p:nvSpPr>
        <p:spPr>
          <a:xfrm>
            <a:off x="1012371" y="1027052"/>
            <a:ext cx="609414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What is evidence?</a:t>
            </a:r>
          </a:p>
        </p:txBody>
      </p:sp>
      <p:pic>
        <p:nvPicPr>
          <p:cNvPr id="9" name="Graphic 8" descr="Magnifying glass">
            <a:extLst>
              <a:ext uri="{FF2B5EF4-FFF2-40B4-BE49-F238E27FC236}">
                <a16:creationId xmlns:a16="http://schemas.microsoft.com/office/drawing/2014/main" id="{B934805E-84C2-01EC-D24B-3D87702B8F1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8814" y="365902"/>
            <a:ext cx="2030186" cy="2030186"/>
          </a:xfrm>
          <a:prstGeom prst="rect">
            <a:avLst/>
          </a:prstGeom>
        </p:spPr>
      </p:pic>
      <p:sp>
        <p:nvSpPr>
          <p:cNvPr id="5" name="TextBox 4">
            <a:extLst>
              <a:ext uri="{FF2B5EF4-FFF2-40B4-BE49-F238E27FC236}">
                <a16:creationId xmlns:a16="http://schemas.microsoft.com/office/drawing/2014/main" id="{584888DD-1847-04F1-D365-C4385BA4B972}"/>
              </a:ext>
              <a:ext uri="{C183D7F6-B498-43B3-948B-1728B52AA6E4}">
                <adec:decorative xmlns:adec="http://schemas.microsoft.com/office/drawing/2017/decorative" val="0"/>
              </a:ext>
            </a:extLst>
          </p:cNvPr>
          <p:cNvSpPr txBox="1"/>
          <p:nvPr/>
        </p:nvSpPr>
        <p:spPr>
          <a:xfrm>
            <a:off x="1447800" y="2452690"/>
            <a:ext cx="9699172" cy="1697068"/>
          </a:xfrm>
          <a:prstGeom prst="rect">
            <a:avLst/>
          </a:prstGeom>
          <a:noFill/>
        </p:spPr>
        <p:txBody>
          <a:bodyPr wrap="square" lIns="91440" tIns="45720" rIns="91440" bIns="45720" rtlCol="0" anchor="t">
            <a:spAutoFit/>
          </a:bodyPr>
          <a:lstStyle/>
          <a:p>
            <a:pPr>
              <a:lnSpc>
                <a:spcPct val="150000"/>
              </a:lnSpc>
            </a:pPr>
            <a:r>
              <a:rPr lang="en-GB" sz="2400" dirty="0"/>
              <a:t>"Evidence can be described as information used to demonstrate impact and support decision making. Evidence can be data, in many forms, and a knowledge base about what works."</a:t>
            </a:r>
          </a:p>
        </p:txBody>
      </p:sp>
      <p:sp>
        <p:nvSpPr>
          <p:cNvPr id="7" name="TextBox 6">
            <a:extLst>
              <a:ext uri="{FF2B5EF4-FFF2-40B4-BE49-F238E27FC236}">
                <a16:creationId xmlns:a16="http://schemas.microsoft.com/office/drawing/2014/main" id="{8A827D7B-3240-4EF9-627E-A2EEBF628B9B}"/>
              </a:ext>
              <a:ext uri="{C183D7F6-B498-43B3-948B-1728B52AA6E4}">
                <adec:decorative xmlns:adec="http://schemas.microsoft.com/office/drawing/2017/decorative" val="0"/>
              </a:ext>
            </a:extLst>
          </p:cNvPr>
          <p:cNvSpPr txBox="1"/>
          <p:nvPr/>
        </p:nvSpPr>
        <p:spPr>
          <a:xfrm>
            <a:off x="7927944" y="5590207"/>
            <a:ext cx="3298666" cy="461665"/>
          </a:xfrm>
          <a:prstGeom prst="rect">
            <a:avLst/>
          </a:prstGeom>
          <a:noFill/>
        </p:spPr>
        <p:txBody>
          <a:bodyPr wrap="square" lIns="91440" tIns="45720" rIns="91440" bIns="45720" anchor="t">
            <a:spAutoFit/>
          </a:bodyPr>
          <a:lstStyle/>
          <a:p>
            <a:pPr algn="r"/>
            <a:r>
              <a:rPr lang="en-GB" sz="2400" dirty="0">
                <a:solidFill>
                  <a:srgbClr val="0070C0"/>
                </a:solidFill>
                <a:hlinkClick r:id="rId5">
                  <a:extLst>
                    <a:ext uri="{A12FA001-AC4F-418D-AE19-62706E023703}">
                      <ahyp:hlinkClr xmlns:ahyp="http://schemas.microsoft.com/office/drawing/2018/hyperlinkcolor" val="tx"/>
                    </a:ext>
                  </a:extLst>
                </a:hlinkClick>
              </a:rPr>
              <a:t>Rapid Evidence Review </a:t>
            </a:r>
            <a:endParaRPr lang="en-GB" sz="2400" dirty="0">
              <a:solidFill>
                <a:srgbClr val="0070C0"/>
              </a:solidFill>
              <a:ea typeface="Calibri"/>
              <a:cs typeface="Calibri"/>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83465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5842BDE-F182-4DB4-14B5-BD857FE95300}"/>
              </a:ext>
              <a:ext uri="{C183D7F6-B498-43B3-948B-1728B52AA6E4}">
                <adec:decorative xmlns:adec="http://schemas.microsoft.com/office/drawing/2017/decorative" val="0"/>
              </a:ext>
            </a:extLst>
          </p:cNvPr>
          <p:cNvSpPr txBox="1">
            <a:spLocks noGrp="1"/>
          </p:cNvSpPr>
          <p:nvPr>
            <p:ph type="title" idx="4294967295"/>
          </p:nvPr>
        </p:nvSpPr>
        <p:spPr>
          <a:xfrm>
            <a:off x="426128" y="198166"/>
            <a:ext cx="609414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schemeClr val="tx1"/>
                </a:solidFill>
                <a:effectLst/>
                <a:uLnTx/>
                <a:uFillTx/>
                <a:latin typeface="+mj-lt"/>
                <a:ea typeface="+mj-ea"/>
                <a:cs typeface="+mj-cs"/>
              </a:rPr>
              <a:t>The importance of data</a:t>
            </a:r>
          </a:p>
        </p:txBody>
      </p:sp>
      <p:sp>
        <p:nvSpPr>
          <p:cNvPr id="11" name="TextBox 10">
            <a:extLst>
              <a:ext uri="{FF2B5EF4-FFF2-40B4-BE49-F238E27FC236}">
                <a16:creationId xmlns:a16="http://schemas.microsoft.com/office/drawing/2014/main" id="{82646590-70E5-2C09-3828-9E94BC3EA78D}"/>
              </a:ext>
              <a:ext uri="{C183D7F6-B498-43B3-948B-1728B52AA6E4}">
                <adec:decorative xmlns:adec="http://schemas.microsoft.com/office/drawing/2017/decorative" val="0"/>
              </a:ext>
            </a:extLst>
          </p:cNvPr>
          <p:cNvSpPr txBox="1"/>
          <p:nvPr/>
        </p:nvSpPr>
        <p:spPr>
          <a:xfrm>
            <a:off x="345918" y="900759"/>
            <a:ext cx="6653937" cy="461665"/>
          </a:xfrm>
          <a:prstGeom prst="rect">
            <a:avLst/>
          </a:prstGeom>
          <a:noFill/>
        </p:spPr>
        <p:txBody>
          <a:bodyPr wrap="none" lIns="91440" tIns="45720" rIns="91440" bIns="45720" rtlCol="0" anchor="t">
            <a:spAutoFit/>
          </a:bodyPr>
          <a:lstStyle/>
          <a:p>
            <a:r>
              <a:rPr lang="en-GB" sz="2400"/>
              <a:t> Which of these quotes resonate with you and why?</a:t>
            </a:r>
          </a:p>
        </p:txBody>
      </p:sp>
      <p:grpSp>
        <p:nvGrpSpPr>
          <p:cNvPr id="5" name="Group 4" descr="Task icon">
            <a:extLst>
              <a:ext uri="{FF2B5EF4-FFF2-40B4-BE49-F238E27FC236}">
                <a16:creationId xmlns:a16="http://schemas.microsoft.com/office/drawing/2014/main" id="{5B99A001-6EE4-A1D7-77E6-76A2B22AF297}"/>
              </a:ext>
              <a:ext uri="{C183D7F6-B498-43B3-948B-1728B52AA6E4}">
                <adec:decorative xmlns:adec="http://schemas.microsoft.com/office/drawing/2017/decorative" val="0"/>
              </a:ext>
            </a:extLst>
          </p:cNvPr>
          <p:cNvGrpSpPr/>
          <p:nvPr/>
        </p:nvGrpSpPr>
        <p:grpSpPr>
          <a:xfrm>
            <a:off x="10307416" y="-64"/>
            <a:ext cx="1590936" cy="1200626"/>
            <a:chOff x="533400" y="580768"/>
            <a:chExt cx="3219450" cy="3840749"/>
          </a:xfrm>
        </p:grpSpPr>
        <p:pic>
          <p:nvPicPr>
            <p:cNvPr id="6" name="Graphic 5" descr="Group brainstorm outline">
              <a:extLst>
                <a:ext uri="{FF2B5EF4-FFF2-40B4-BE49-F238E27FC236}">
                  <a16:creationId xmlns:a16="http://schemas.microsoft.com/office/drawing/2014/main" id="{41E451D7-3BF2-C17F-495B-EDC2B2D65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7" name="TextBox 6">
              <a:extLst>
                <a:ext uri="{FF2B5EF4-FFF2-40B4-BE49-F238E27FC236}">
                  <a16:creationId xmlns:a16="http://schemas.microsoft.com/office/drawing/2014/main" id="{A998B9D9-2ECD-79E3-4875-F6871C4EBB11}"/>
                </a:ext>
              </a:extLst>
            </p:cNvPr>
            <p:cNvSpPr txBox="1"/>
            <p:nvPr/>
          </p:nvSpPr>
          <p:spPr>
            <a:xfrm>
              <a:off x="944165" y="3460549"/>
              <a:ext cx="2397919" cy="960968"/>
            </a:xfrm>
            <a:prstGeom prst="rect">
              <a:avLst/>
            </a:prstGeom>
            <a:noFill/>
          </p:spPr>
          <p:txBody>
            <a:bodyPr wrap="square" rtlCol="0">
              <a:spAutoFit/>
            </a:bodyPr>
            <a:lstStyle/>
            <a:p>
              <a:pPr algn="ctr"/>
              <a:r>
                <a:rPr lang="en-GB" sz="2400" b="1"/>
                <a:t>TASK</a:t>
              </a:r>
            </a:p>
          </p:txBody>
        </p:sp>
      </p:grpSp>
      <p:graphicFrame>
        <p:nvGraphicFramePr>
          <p:cNvPr id="8" name="Table 7">
            <a:extLst>
              <a:ext uri="{FF2B5EF4-FFF2-40B4-BE49-F238E27FC236}">
                <a16:creationId xmlns:a16="http://schemas.microsoft.com/office/drawing/2014/main" id="{FF8C1A1D-6E15-E24C-E464-FEF2FDBAEC9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80473838"/>
              </p:ext>
            </p:extLst>
          </p:nvPr>
        </p:nvGraphicFramePr>
        <p:xfrm>
          <a:off x="130342" y="1463841"/>
          <a:ext cx="11941328" cy="4846320"/>
        </p:xfrm>
        <a:graphic>
          <a:graphicData uri="http://schemas.openxmlformats.org/drawingml/2006/table">
            <a:tbl>
              <a:tblPr firstRow="1" bandRow="1">
                <a:tableStyleId>{5DA37D80-6434-44D0-A028-1B22A696006F}</a:tableStyleId>
              </a:tblPr>
              <a:tblGrid>
                <a:gridCol w="11941328">
                  <a:extLst>
                    <a:ext uri="{9D8B030D-6E8A-4147-A177-3AD203B41FA5}">
                      <a16:colId xmlns:a16="http://schemas.microsoft.com/office/drawing/2014/main" val="3917393972"/>
                    </a:ext>
                  </a:extLst>
                </a:gridCol>
              </a:tblGrid>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2400" b="0" dirty="0"/>
                        <a:t>1. Too many schools are not using data effectively to track and monitor at a whole school level. As a result, some schools cannot put in place appropriate strategies or interventions to address gaps</a:t>
                      </a:r>
                      <a:r>
                        <a:rPr lang="en-GB" sz="2200" b="0" dirty="0"/>
                        <a:t>. </a:t>
                      </a:r>
                      <a:r>
                        <a:rPr lang="en-GB" sz="1800" b="0" dirty="0"/>
                        <a:t>(Addressing the Poverty Related Attainment Gap, Education Scotland, 2018-20).</a:t>
                      </a:r>
                      <a:endParaRPr lang="en-GB" sz="1800" b="0" i="1" dirty="0">
                        <a:latin typeface="+mn-lt"/>
                      </a:endParaRPr>
                    </a:p>
                  </a:txBody>
                  <a:tcPr/>
                </a:tc>
                <a:extLst>
                  <a:ext uri="{0D108BD9-81ED-4DB2-BD59-A6C34878D82A}">
                    <a16:rowId xmlns:a16="http://schemas.microsoft.com/office/drawing/2014/main" val="2962448496"/>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2400" b="0"/>
                        <a:t>2. Without data you are just another person with an opinion. </a:t>
                      </a:r>
                    </a:p>
                    <a:p>
                      <a:pPr marL="0" marR="0" lvl="0" indent="0" algn="l" rtl="0" eaLnBrk="1" fontAlgn="auto" latinLnBrk="0" hangingPunct="1">
                        <a:lnSpc>
                          <a:spcPct val="100000"/>
                        </a:lnSpc>
                        <a:spcBef>
                          <a:spcPts val="0"/>
                        </a:spcBef>
                        <a:spcAft>
                          <a:spcPts val="0"/>
                        </a:spcAft>
                        <a:buClrTx/>
                        <a:buSzTx/>
                        <a:buFontTx/>
                        <a:buNone/>
                      </a:pPr>
                      <a:r>
                        <a:rPr lang="en-GB" sz="1800" b="0"/>
                        <a:t>(W. Edward Deming) </a:t>
                      </a:r>
                      <a:endParaRPr lang="en-GB" sz="1800" b="0" i="1">
                        <a:latin typeface="+mn-lt"/>
                      </a:endParaRPr>
                    </a:p>
                  </a:txBody>
                  <a:tcPr/>
                </a:tc>
                <a:extLst>
                  <a:ext uri="{0D108BD9-81ED-4DB2-BD59-A6C34878D82A}">
                    <a16:rowId xmlns:a16="http://schemas.microsoft.com/office/drawing/2014/main" val="417487800"/>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2400" b="0" dirty="0"/>
                        <a:t>3. The goal is to turn data into information, and information into insight.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(Carly Fiorina, former CEO, HP)</a:t>
                      </a:r>
                      <a:endParaRPr lang="en-GB" sz="1800" b="0" i="1" dirty="0">
                        <a:latin typeface="+mn-lt"/>
                      </a:endParaRPr>
                    </a:p>
                  </a:txBody>
                  <a:tcPr/>
                </a:tc>
                <a:extLst>
                  <a:ext uri="{0D108BD9-81ED-4DB2-BD59-A6C34878D82A}">
                    <a16:rowId xmlns:a16="http://schemas.microsoft.com/office/drawing/2014/main" val="256367586"/>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2400" b="0"/>
                        <a:t>4. Data use provides a lever for school improvement, but if the process isn’t implemented effectively it won’t deliver</a:t>
                      </a:r>
                      <a:r>
                        <a:rPr lang="en-GB" sz="2200" b="0"/>
                        <a:t>. </a:t>
                      </a:r>
                    </a:p>
                    <a:p>
                      <a:pPr marL="0" marR="0" lvl="0" indent="0" algn="l" rtl="0" eaLnBrk="1" fontAlgn="auto" latinLnBrk="0" hangingPunct="1">
                        <a:lnSpc>
                          <a:spcPct val="100000"/>
                        </a:lnSpc>
                        <a:spcBef>
                          <a:spcPts val="0"/>
                        </a:spcBef>
                        <a:spcAft>
                          <a:spcPts val="0"/>
                        </a:spcAft>
                        <a:buClrTx/>
                        <a:buSzTx/>
                        <a:buFontTx/>
                        <a:buNone/>
                      </a:pPr>
                      <a:r>
                        <a:rPr lang="en-GB" sz="1800" b="0"/>
                        <a:t>(Datnow and Park, ‘Data use for Equity’, Educational Leadership, 2015</a:t>
                      </a:r>
                      <a:r>
                        <a:rPr lang="en-GB" sz="1400" b="0"/>
                        <a:t>.) </a:t>
                      </a:r>
                    </a:p>
                  </a:txBody>
                  <a:tcPr/>
                </a:tc>
                <a:extLst>
                  <a:ext uri="{0D108BD9-81ED-4DB2-BD59-A6C34878D82A}">
                    <a16:rowId xmlns:a16="http://schemas.microsoft.com/office/drawing/2014/main" val="17197195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t>5. Using data is not separate from planning and from routine decisions in schools. Data is a necessary part of an ongoing process of analysis, insight, new learning and changes in practice.</a:t>
                      </a:r>
                    </a:p>
                    <a:p>
                      <a:pPr marL="0" marR="0" lvl="0" indent="0" algn="l" rtl="0" eaLnBrk="1" fontAlgn="auto" latinLnBrk="0" hangingPunct="1">
                        <a:lnSpc>
                          <a:spcPct val="100000"/>
                        </a:lnSpc>
                        <a:spcBef>
                          <a:spcPts val="0"/>
                        </a:spcBef>
                        <a:spcAft>
                          <a:spcPts val="0"/>
                        </a:spcAft>
                        <a:buClrTx/>
                        <a:buSzTx/>
                        <a:buFontTx/>
                        <a:buNone/>
                      </a:pPr>
                      <a:r>
                        <a:rPr lang="en-GB" sz="1800" b="0" dirty="0"/>
                        <a:t>(Lorna M Earl and Steven Katz, 2009) </a:t>
                      </a:r>
                      <a:endParaRPr lang="en-GB" sz="1800" b="0" i="1" dirty="0">
                        <a:latin typeface="+mn-lt"/>
                      </a:endParaRPr>
                    </a:p>
                  </a:txBody>
                  <a:tcPr/>
                </a:tc>
                <a:extLst>
                  <a:ext uri="{0D108BD9-81ED-4DB2-BD59-A6C34878D82A}">
                    <a16:rowId xmlns:a16="http://schemas.microsoft.com/office/drawing/2014/main" val="3554548774"/>
                  </a:ext>
                </a:extLst>
              </a:tr>
            </a:tbl>
          </a:graphicData>
        </a:graphic>
      </p:graphicFrame>
    </p:spTree>
    <p:extLst>
      <p:ext uri="{BB962C8B-B14F-4D97-AF65-F5344CB8AC3E}">
        <p14:creationId xmlns:p14="http://schemas.microsoft.com/office/powerpoint/2010/main" val="1561354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866EF6-BBB8-42F2-B790-79375CCE7443}">
  <ds:schemaRefs>
    <ds:schemaRef ds:uri="6cf05f93-2b4c-466a-a00d-dbce26ffc13a"/>
    <ds:schemaRef ds:uri="81baafe4-96f0-4067-a22a-53b3511ccc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83842B-1A2E-4122-8AE2-6565C49B606F}">
  <ds:schemaRefs>
    <ds:schemaRef ds:uri="http://schemas.microsoft.com/sharepoint/v3/contenttype/forms"/>
  </ds:schemaRefs>
</ds:datastoreItem>
</file>

<file path=customXml/itemProps3.xml><?xml version="1.0" encoding="utf-8"?>
<ds:datastoreItem xmlns:ds="http://schemas.openxmlformats.org/officeDocument/2006/customXml" ds:itemID="{4EF4D9BD-7D73-42B8-8172-1F1DDEE5BE8F}">
  <ds:schemaRefs>
    <ds:schemaRef ds:uri="6cf05f93-2b4c-466a-a00d-dbce26ffc13a"/>
    <ds:schemaRef ds:uri="81baafe4-96f0-4067-a22a-53b3511ccc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4503</Words>
  <Application>Microsoft Office PowerPoint</Application>
  <PresentationFormat>Widescreen</PresentationFormat>
  <Paragraphs>457</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Arial,Sans-Serif</vt:lpstr>
      <vt:lpstr>Calibri</vt:lpstr>
      <vt:lpstr>Calibri Light</vt:lpstr>
      <vt:lpstr>Courier New</vt:lpstr>
      <vt:lpstr>Courier New,monospace</vt:lpstr>
      <vt:lpstr>Office Theme</vt:lpstr>
      <vt:lpstr>Effective use of data</vt:lpstr>
      <vt:lpstr>The national model of professional learning</vt:lpstr>
      <vt:lpstr>Draft agreement and protocols </vt:lpstr>
      <vt:lpstr>Connector </vt:lpstr>
      <vt:lpstr>Aims</vt:lpstr>
      <vt:lpstr>Content coverage</vt:lpstr>
      <vt:lpstr>What is data?</vt:lpstr>
      <vt:lpstr>What is evidence?</vt:lpstr>
      <vt:lpstr>The importance of data</vt:lpstr>
      <vt:lpstr>The National Improvement Framework</vt:lpstr>
      <vt:lpstr>GTCS Standard for Middle Leadership </vt:lpstr>
      <vt:lpstr>GTCS Standards for Headship </vt:lpstr>
      <vt:lpstr>HGIOS 4</vt:lpstr>
      <vt:lpstr>Rapid Evidence Review Paper</vt:lpstr>
      <vt:lpstr>The purpose of data</vt:lpstr>
      <vt:lpstr>The purpose of data – part 2</vt:lpstr>
      <vt:lpstr>Data and equity</vt:lpstr>
      <vt:lpstr>Data and Equity – Stretch Aims</vt:lpstr>
      <vt:lpstr>‘Big’ and ‘small’ data</vt:lpstr>
      <vt:lpstr>‘Big’ and ‘Small’ Data – part 2</vt:lpstr>
      <vt:lpstr>‘Big’ and ‘Small’ Data – part 3</vt:lpstr>
      <vt:lpstr>Bias</vt:lpstr>
      <vt:lpstr>Group task</vt:lpstr>
      <vt:lpstr>Aims review</vt:lpstr>
      <vt:lpstr>Individual Reflection Activity</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Moran</dc:creator>
  <cp:lastModifiedBy>Rebekah Constable</cp:lastModifiedBy>
  <cp:revision>4</cp:revision>
  <dcterms:created xsi:type="dcterms:W3CDTF">2024-04-02T09:07:40Z</dcterms:created>
  <dcterms:modified xsi:type="dcterms:W3CDTF">2024-05-01T20:00:33Z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