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4"/>
  </p:notesMasterIdLst>
  <p:handoutMasterIdLst>
    <p:handoutMasterId r:id="rId25"/>
  </p:handoutMasterIdLst>
  <p:sldIdLst>
    <p:sldId id="264" r:id="rId6"/>
    <p:sldId id="2862" r:id="rId7"/>
    <p:sldId id="2861" r:id="rId8"/>
    <p:sldId id="2754" r:id="rId9"/>
    <p:sldId id="2705" r:id="rId10"/>
    <p:sldId id="300" r:id="rId11"/>
    <p:sldId id="302" r:id="rId12"/>
    <p:sldId id="301" r:id="rId13"/>
    <p:sldId id="303" r:id="rId14"/>
    <p:sldId id="306" r:id="rId15"/>
    <p:sldId id="304" r:id="rId16"/>
    <p:sldId id="305" r:id="rId17"/>
    <p:sldId id="307" r:id="rId18"/>
    <p:sldId id="308" r:id="rId19"/>
    <p:sldId id="283" r:id="rId20"/>
    <p:sldId id="2757" r:id="rId21"/>
    <p:sldId id="2860" r:id="rId22"/>
    <p:sldId id="2863"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4C4"/>
    <a:srgbClr val="0000FF"/>
    <a:srgbClr val="0066FF"/>
    <a:srgbClr val="00ABB5"/>
    <a:srgbClr val="D99694"/>
    <a:srgbClr val="FAC090"/>
    <a:srgbClr val="4BACC6"/>
    <a:srgbClr val="244740"/>
    <a:srgbClr val="E2E7E5"/>
    <a:srgbClr val="5860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B7E6FE-4548-4982-9EC6-E30067A28D89}" v="2" dt="2023-12-05T15:21:22.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7" autoAdjust="0"/>
  </p:normalViewPr>
  <p:slideViewPr>
    <p:cSldViewPr snapToGrid="0">
      <p:cViewPr varScale="1">
        <p:scale>
          <a:sx n="75" d="100"/>
          <a:sy n="75" d="100"/>
        </p:scale>
        <p:origin x="690" y="6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ne Mccullough" userId="59fc6379-55e3-469a-8068-045c146eb134" providerId="ADAL" clId="{4D0A8FBD-456B-4487-958D-18937E3A68EB}"/>
    <pc:docChg chg="addSld delSld modSld">
      <pc:chgData name="Janine Mccullough" userId="59fc6379-55e3-469a-8068-045c146eb134" providerId="ADAL" clId="{4D0A8FBD-456B-4487-958D-18937E3A68EB}" dt="2023-11-08T10:53:25.947" v="5"/>
      <pc:docMkLst>
        <pc:docMk/>
      </pc:docMkLst>
      <pc:sldChg chg="modNotesTx">
        <pc:chgData name="Janine Mccullough" userId="59fc6379-55e3-469a-8068-045c146eb134" providerId="ADAL" clId="{4D0A8FBD-456B-4487-958D-18937E3A68EB}" dt="2023-10-26T10:46:12.767" v="4"/>
        <pc:sldMkLst>
          <pc:docMk/>
          <pc:sldMk cId="630862966" sldId="2826"/>
        </pc:sldMkLst>
      </pc:sldChg>
      <pc:sldChg chg="del">
        <pc:chgData name="Janine Mccullough" userId="59fc6379-55e3-469a-8068-045c146eb134" providerId="ADAL" clId="{4D0A8FBD-456B-4487-958D-18937E3A68EB}" dt="2023-10-26T10:45:50.523" v="1" actId="47"/>
        <pc:sldMkLst>
          <pc:docMk/>
          <pc:sldMk cId="600653936" sldId="2827"/>
        </pc:sldMkLst>
      </pc:sldChg>
      <pc:sldChg chg="del">
        <pc:chgData name="Janine Mccullough" userId="59fc6379-55e3-469a-8068-045c146eb134" providerId="ADAL" clId="{4D0A8FBD-456B-4487-958D-18937E3A68EB}" dt="2023-10-26T10:45:51.166" v="2" actId="47"/>
        <pc:sldMkLst>
          <pc:docMk/>
          <pc:sldMk cId="2143557043" sldId="2828"/>
        </pc:sldMkLst>
      </pc:sldChg>
      <pc:sldChg chg="del">
        <pc:chgData name="Janine Mccullough" userId="59fc6379-55e3-469a-8068-045c146eb134" providerId="ADAL" clId="{4D0A8FBD-456B-4487-958D-18937E3A68EB}" dt="2023-10-26T10:45:51.748" v="3" actId="47"/>
        <pc:sldMkLst>
          <pc:docMk/>
          <pc:sldMk cId="3836363617" sldId="2829"/>
        </pc:sldMkLst>
      </pc:sldChg>
      <pc:sldChg chg="add">
        <pc:chgData name="Janine Mccullough" userId="59fc6379-55e3-469a-8068-045c146eb134" providerId="ADAL" clId="{4D0A8FBD-456B-4487-958D-18937E3A68EB}" dt="2023-10-26T10:45:48.103" v="0"/>
        <pc:sldMkLst>
          <pc:docMk/>
          <pc:sldMk cId="320254222" sldId="2831"/>
        </pc:sldMkLst>
      </pc:sldChg>
      <pc:sldChg chg="add">
        <pc:chgData name="Janine Mccullough" userId="59fc6379-55e3-469a-8068-045c146eb134" providerId="ADAL" clId="{4D0A8FBD-456B-4487-958D-18937E3A68EB}" dt="2023-10-26T10:45:48.103" v="0"/>
        <pc:sldMkLst>
          <pc:docMk/>
          <pc:sldMk cId="2368257680" sldId="2832"/>
        </pc:sldMkLst>
      </pc:sldChg>
      <pc:sldChg chg="add">
        <pc:chgData name="Janine Mccullough" userId="59fc6379-55e3-469a-8068-045c146eb134" providerId="ADAL" clId="{4D0A8FBD-456B-4487-958D-18937E3A68EB}" dt="2023-10-26T10:45:48.103" v="0"/>
        <pc:sldMkLst>
          <pc:docMk/>
          <pc:sldMk cId="3999563654" sldId="2833"/>
        </pc:sldMkLst>
      </pc:sldChg>
      <pc:sldChg chg="add">
        <pc:chgData name="Janine Mccullough" userId="59fc6379-55e3-469a-8068-045c146eb134" providerId="ADAL" clId="{4D0A8FBD-456B-4487-958D-18937E3A68EB}" dt="2023-11-08T10:53:25.947" v="5"/>
        <pc:sldMkLst>
          <pc:docMk/>
          <pc:sldMk cId="1018236359" sldId="2859"/>
        </pc:sldMkLst>
      </pc:sldChg>
    </pc:docChg>
  </pc:docChgLst>
  <pc:docChgLst>
    <pc:chgData name="Sam Nicholson" userId="S::essnicholson@glow.gov.uk::0a936673-8a1d-4f74-b7dd-93e2423be646" providerId="AD" clId="Web-{6425F69A-D373-3DCE-2C63-B44A3C577451}"/>
    <pc:docChg chg="modSld">
      <pc:chgData name="Sam Nicholson" userId="S::essnicholson@glow.gov.uk::0a936673-8a1d-4f74-b7dd-93e2423be646" providerId="AD" clId="Web-{6425F69A-D373-3DCE-2C63-B44A3C577451}" dt="2023-11-24T14:18:31.109" v="15" actId="1076"/>
      <pc:docMkLst>
        <pc:docMk/>
      </pc:docMkLst>
      <pc:sldChg chg="modSp">
        <pc:chgData name="Sam Nicholson" userId="S::essnicholson@glow.gov.uk::0a936673-8a1d-4f74-b7dd-93e2423be646" providerId="AD" clId="Web-{6425F69A-D373-3DCE-2C63-B44A3C577451}" dt="2023-11-24T14:18:31.109" v="15" actId="1076"/>
        <pc:sldMkLst>
          <pc:docMk/>
          <pc:sldMk cId="1717420105" sldId="264"/>
        </pc:sldMkLst>
        <pc:spChg chg="mod">
          <ac:chgData name="Sam Nicholson" userId="S::essnicholson@glow.gov.uk::0a936673-8a1d-4f74-b7dd-93e2423be646" providerId="AD" clId="Web-{6425F69A-D373-3DCE-2C63-B44A3C577451}" dt="2023-11-24T14:18:31.109" v="15" actId="1076"/>
          <ac:spMkLst>
            <pc:docMk/>
            <pc:sldMk cId="1717420105" sldId="264"/>
            <ac:spMk id="2" creationId="{26323079-8E6D-FC00-433B-3056F97A49B8}"/>
          </ac:spMkLst>
        </pc:spChg>
        <pc:spChg chg="mod">
          <ac:chgData name="Sam Nicholson" userId="S::essnicholson@glow.gov.uk::0a936673-8a1d-4f74-b7dd-93e2423be646" providerId="AD" clId="Web-{6425F69A-D373-3DCE-2C63-B44A3C577451}" dt="2023-11-24T14:18:28.281" v="14" actId="20577"/>
          <ac:spMkLst>
            <pc:docMk/>
            <pc:sldMk cId="1717420105" sldId="264"/>
            <ac:spMk id="7" creationId="{00000000-0000-0000-0000-000000000000}"/>
          </ac:spMkLst>
        </pc:spChg>
        <pc:picChg chg="ord">
          <ac:chgData name="Sam Nicholson" userId="S::essnicholson@glow.gov.uk::0a936673-8a1d-4f74-b7dd-93e2423be646" providerId="AD" clId="Web-{6425F69A-D373-3DCE-2C63-B44A3C577451}" dt="2023-11-24T14:18:22.687" v="11"/>
          <ac:picMkLst>
            <pc:docMk/>
            <pc:sldMk cId="1717420105" sldId="264"/>
            <ac:picMk id="12" creationId="{00000000-0000-0000-0000-000000000000}"/>
          </ac:picMkLst>
        </pc:picChg>
      </pc:sldChg>
    </pc:docChg>
  </pc:docChgLst>
  <pc:docChgLst>
    <pc:chgData name="Sam" userId="0a936673-8a1d-4f74-b7dd-93e2423be646" providerId="ADAL" clId="{90EA2313-A7A9-47F5-A6CC-14E4C6CC8E44}"/>
    <pc:docChg chg="modSld">
      <pc:chgData name="Sam" userId="0a936673-8a1d-4f74-b7dd-93e2423be646" providerId="ADAL" clId="{90EA2313-A7A9-47F5-A6CC-14E4C6CC8E44}" dt="2023-11-24T09:04:32.487" v="6" actId="1076"/>
      <pc:docMkLst>
        <pc:docMk/>
      </pc:docMkLst>
      <pc:sldChg chg="modSp">
        <pc:chgData name="Sam" userId="0a936673-8a1d-4f74-b7dd-93e2423be646" providerId="ADAL" clId="{90EA2313-A7A9-47F5-A6CC-14E4C6CC8E44}" dt="2023-11-24T09:03:58.470" v="4" actId="13244"/>
        <pc:sldMkLst>
          <pc:docMk/>
          <pc:sldMk cId="3421655604" sldId="301"/>
        </pc:sldMkLst>
        <pc:spChg chg="mod">
          <ac:chgData name="Sam" userId="0a936673-8a1d-4f74-b7dd-93e2423be646" providerId="ADAL" clId="{90EA2313-A7A9-47F5-A6CC-14E4C6CC8E44}" dt="2023-11-24T09:03:58.470" v="4" actId="13244"/>
          <ac:spMkLst>
            <pc:docMk/>
            <pc:sldMk cId="3421655604" sldId="301"/>
            <ac:spMk id="4" creationId="{C1A7BD1A-542D-0745-F94E-CC4825A00EAB}"/>
          </ac:spMkLst>
        </pc:spChg>
      </pc:sldChg>
      <pc:sldChg chg="modSp mod">
        <pc:chgData name="Sam" userId="0a936673-8a1d-4f74-b7dd-93e2423be646" providerId="ADAL" clId="{90EA2313-A7A9-47F5-A6CC-14E4C6CC8E44}" dt="2023-11-23T16:34:51.800" v="0" actId="13238"/>
        <pc:sldMkLst>
          <pc:docMk/>
          <pc:sldMk cId="157496846" sldId="303"/>
        </pc:sldMkLst>
        <pc:graphicFrameChg chg="modGraphic">
          <ac:chgData name="Sam" userId="0a936673-8a1d-4f74-b7dd-93e2423be646" providerId="ADAL" clId="{90EA2313-A7A9-47F5-A6CC-14E4C6CC8E44}" dt="2023-11-23T16:34:51.800" v="0" actId="13238"/>
          <ac:graphicFrameMkLst>
            <pc:docMk/>
            <pc:sldMk cId="157496846" sldId="303"/>
            <ac:graphicFrameMk id="4" creationId="{E3947DDC-80A5-B030-E2A5-5E779C7598DB}"/>
          </ac:graphicFrameMkLst>
        </pc:graphicFrameChg>
      </pc:sldChg>
      <pc:sldChg chg="modSp mod">
        <pc:chgData name="Sam" userId="0a936673-8a1d-4f74-b7dd-93e2423be646" providerId="ADAL" clId="{90EA2313-A7A9-47F5-A6CC-14E4C6CC8E44}" dt="2023-11-24T09:04:22.046" v="5" actId="13244"/>
        <pc:sldMkLst>
          <pc:docMk/>
          <pc:sldMk cId="1649725287" sldId="305"/>
        </pc:sldMkLst>
        <pc:spChg chg="ord">
          <ac:chgData name="Sam" userId="0a936673-8a1d-4f74-b7dd-93e2423be646" providerId="ADAL" clId="{90EA2313-A7A9-47F5-A6CC-14E4C6CC8E44}" dt="2023-11-24T09:04:22.046" v="5" actId="13244"/>
          <ac:spMkLst>
            <pc:docMk/>
            <pc:sldMk cId="1649725287" sldId="305"/>
            <ac:spMk id="5" creationId="{06FC0479-C708-F177-799D-502B9043FB2C}"/>
          </ac:spMkLst>
        </pc:spChg>
        <pc:graphicFrameChg chg="modGraphic">
          <ac:chgData name="Sam" userId="0a936673-8a1d-4f74-b7dd-93e2423be646" providerId="ADAL" clId="{90EA2313-A7A9-47F5-A6CC-14E4C6CC8E44}" dt="2023-11-23T16:34:56.148" v="2" actId="13238"/>
          <ac:graphicFrameMkLst>
            <pc:docMk/>
            <pc:sldMk cId="1649725287" sldId="305"/>
            <ac:graphicFrameMk id="6" creationId="{CAB76EBF-D5BC-7609-27EB-EC9B7693F391}"/>
          </ac:graphicFrameMkLst>
        </pc:graphicFrameChg>
      </pc:sldChg>
      <pc:sldChg chg="modSp mod">
        <pc:chgData name="Sam" userId="0a936673-8a1d-4f74-b7dd-93e2423be646" providerId="ADAL" clId="{90EA2313-A7A9-47F5-A6CC-14E4C6CC8E44}" dt="2023-11-23T16:34:53.610" v="1" actId="13238"/>
        <pc:sldMkLst>
          <pc:docMk/>
          <pc:sldMk cId="2328252459" sldId="306"/>
        </pc:sldMkLst>
        <pc:graphicFrameChg chg="modGraphic">
          <ac:chgData name="Sam" userId="0a936673-8a1d-4f74-b7dd-93e2423be646" providerId="ADAL" clId="{90EA2313-A7A9-47F5-A6CC-14E4C6CC8E44}" dt="2023-11-23T16:34:53.610" v="1" actId="13238"/>
          <ac:graphicFrameMkLst>
            <pc:docMk/>
            <pc:sldMk cId="2328252459" sldId="306"/>
            <ac:graphicFrameMk id="4" creationId="{188DF1DC-36AB-54BF-3FD8-B99E8E60FB9E}"/>
          </ac:graphicFrameMkLst>
        </pc:graphicFrameChg>
      </pc:sldChg>
      <pc:sldChg chg="modSp mod">
        <pc:chgData name="Sam" userId="0a936673-8a1d-4f74-b7dd-93e2423be646" providerId="ADAL" clId="{90EA2313-A7A9-47F5-A6CC-14E4C6CC8E44}" dt="2023-11-24T09:04:32.487" v="6" actId="1076"/>
        <pc:sldMkLst>
          <pc:docMk/>
          <pc:sldMk cId="1961237789" sldId="307"/>
        </pc:sldMkLst>
        <pc:spChg chg="mod">
          <ac:chgData name="Sam" userId="0a936673-8a1d-4f74-b7dd-93e2423be646" providerId="ADAL" clId="{90EA2313-A7A9-47F5-A6CC-14E4C6CC8E44}" dt="2023-11-24T09:04:32.487" v="6" actId="1076"/>
          <ac:spMkLst>
            <pc:docMk/>
            <pc:sldMk cId="1961237789" sldId="307"/>
            <ac:spMk id="10" creationId="{359075AA-2161-B145-E93B-97F1792FEAF4}"/>
          </ac:spMkLst>
        </pc:spChg>
      </pc:sldChg>
      <pc:sldChg chg="modSp mod">
        <pc:chgData name="Sam" userId="0a936673-8a1d-4f74-b7dd-93e2423be646" providerId="ADAL" clId="{90EA2313-A7A9-47F5-A6CC-14E4C6CC8E44}" dt="2023-11-23T16:34:59.532" v="3" actId="13238"/>
        <pc:sldMkLst>
          <pc:docMk/>
          <pc:sldMk cId="2830842693" sldId="308"/>
        </pc:sldMkLst>
        <pc:graphicFrameChg chg="modGraphic">
          <ac:chgData name="Sam" userId="0a936673-8a1d-4f74-b7dd-93e2423be646" providerId="ADAL" clId="{90EA2313-A7A9-47F5-A6CC-14E4C6CC8E44}" dt="2023-11-23T16:34:59.532" v="3" actId="13238"/>
          <ac:graphicFrameMkLst>
            <pc:docMk/>
            <pc:sldMk cId="2830842693" sldId="308"/>
            <ac:graphicFrameMk id="8" creationId="{6E1F2AE6-A28D-E143-9DD9-A99D4E261F3E}"/>
          </ac:graphicFrameMkLst>
        </pc:graphicFrameChg>
      </pc:sldChg>
    </pc:docChg>
  </pc:docChgLst>
  <pc:docChgLst>
    <pc:chgData name="Sam Nicholson" userId="S::essnicholson@glow.gov.uk::0a936673-8a1d-4f74-b7dd-93e2423be646" providerId="AD" clId="Web-{580A1694-5F28-0D5C-DC71-578E3501FA63}"/>
    <pc:docChg chg="addSld delSld modSld sldOrd">
      <pc:chgData name="Sam Nicholson" userId="S::essnicholson@glow.gov.uk::0a936673-8a1d-4f74-b7dd-93e2423be646" providerId="AD" clId="Web-{580A1694-5F28-0D5C-DC71-578E3501FA63}" dt="2023-11-23T16:33:27.872" v="74" actId="1076"/>
      <pc:docMkLst>
        <pc:docMk/>
      </pc:docMkLst>
      <pc:sldChg chg="modSp add del">
        <pc:chgData name="Sam Nicholson" userId="S::essnicholson@glow.gov.uk::0a936673-8a1d-4f74-b7dd-93e2423be646" providerId="AD" clId="Web-{580A1694-5F28-0D5C-DC71-578E3501FA63}" dt="2023-11-23T16:27:43.566" v="49" actId="20577"/>
        <pc:sldMkLst>
          <pc:docMk/>
          <pc:sldMk cId="1717420105" sldId="264"/>
        </pc:sldMkLst>
        <pc:spChg chg="mod">
          <ac:chgData name="Sam Nicholson" userId="S::essnicholson@glow.gov.uk::0a936673-8a1d-4f74-b7dd-93e2423be646" providerId="AD" clId="Web-{580A1694-5F28-0D5C-DC71-578E3501FA63}" dt="2023-11-23T16:27:43.566" v="49" actId="20577"/>
          <ac:spMkLst>
            <pc:docMk/>
            <pc:sldMk cId="1717420105" sldId="264"/>
            <ac:spMk id="7" creationId="{00000000-0000-0000-0000-000000000000}"/>
          </ac:spMkLst>
        </pc:spChg>
      </pc:sldChg>
      <pc:sldChg chg="del">
        <pc:chgData name="Sam Nicholson" userId="S::essnicholson@glow.gov.uk::0a936673-8a1d-4f74-b7dd-93e2423be646" providerId="AD" clId="Web-{580A1694-5F28-0D5C-DC71-578E3501FA63}" dt="2023-11-23T16:21:01.428" v="18"/>
        <pc:sldMkLst>
          <pc:docMk/>
          <pc:sldMk cId="1199071255" sldId="268"/>
        </pc:sldMkLst>
      </pc:sldChg>
      <pc:sldChg chg="addSp delSp">
        <pc:chgData name="Sam Nicholson" userId="S::essnicholson@glow.gov.uk::0a936673-8a1d-4f74-b7dd-93e2423be646" providerId="AD" clId="Web-{580A1694-5F28-0D5C-DC71-578E3501FA63}" dt="2023-11-23T16:21:17.492" v="22"/>
        <pc:sldMkLst>
          <pc:docMk/>
          <pc:sldMk cId="3120566257" sldId="283"/>
        </pc:sldMkLst>
        <pc:picChg chg="del">
          <ac:chgData name="Sam Nicholson" userId="S::essnicholson@glow.gov.uk::0a936673-8a1d-4f74-b7dd-93e2423be646" providerId="AD" clId="Web-{580A1694-5F28-0D5C-DC71-578E3501FA63}" dt="2023-11-23T16:21:16.976" v="21"/>
          <ac:picMkLst>
            <pc:docMk/>
            <pc:sldMk cId="3120566257" sldId="283"/>
            <ac:picMk id="3" creationId="{EEFF2945-9524-0A71-F1E9-156D42BCDEA0}"/>
          </ac:picMkLst>
        </pc:picChg>
        <pc:picChg chg="add">
          <ac:chgData name="Sam Nicholson" userId="S::essnicholson@glow.gov.uk::0a936673-8a1d-4f74-b7dd-93e2423be646" providerId="AD" clId="Web-{580A1694-5F28-0D5C-DC71-578E3501FA63}" dt="2023-11-23T16:21:17.492" v="22"/>
          <ac:picMkLst>
            <pc:docMk/>
            <pc:sldMk cId="3120566257" sldId="283"/>
            <ac:picMk id="6" creationId="{7469A57B-B545-BE27-7884-57AA1BF3C10C}"/>
          </ac:picMkLst>
        </pc:picChg>
      </pc:sldChg>
      <pc:sldChg chg="addSp delSp">
        <pc:chgData name="Sam Nicholson" userId="S::essnicholson@glow.gov.uk::0a936673-8a1d-4f74-b7dd-93e2423be646" providerId="AD" clId="Web-{580A1694-5F28-0D5C-DC71-578E3501FA63}" dt="2023-11-23T16:26:59.344" v="39"/>
        <pc:sldMkLst>
          <pc:docMk/>
          <pc:sldMk cId="900499314" sldId="300"/>
        </pc:sldMkLst>
        <pc:picChg chg="del">
          <ac:chgData name="Sam Nicholson" userId="S::essnicholson@glow.gov.uk::0a936673-8a1d-4f74-b7dd-93e2423be646" providerId="AD" clId="Web-{580A1694-5F28-0D5C-DC71-578E3501FA63}" dt="2023-11-23T16:26:58.829" v="38"/>
          <ac:picMkLst>
            <pc:docMk/>
            <pc:sldMk cId="900499314" sldId="300"/>
            <ac:picMk id="4" creationId="{B65FCB14-6013-DAA9-65F8-BAC1D76B3D73}"/>
          </ac:picMkLst>
        </pc:picChg>
        <pc:picChg chg="add">
          <ac:chgData name="Sam Nicholson" userId="S::essnicholson@glow.gov.uk::0a936673-8a1d-4f74-b7dd-93e2423be646" providerId="AD" clId="Web-{580A1694-5F28-0D5C-DC71-578E3501FA63}" dt="2023-11-23T16:26:59.344" v="39"/>
          <ac:picMkLst>
            <pc:docMk/>
            <pc:sldMk cId="900499314" sldId="300"/>
            <ac:picMk id="6" creationId="{25483EB8-62FB-19FC-CC84-2D137984FE19}"/>
          </ac:picMkLst>
        </pc:picChg>
      </pc:sldChg>
      <pc:sldChg chg="addSp delSp modSp ord">
        <pc:chgData name="Sam Nicholson" userId="S::essnicholson@glow.gov.uk::0a936673-8a1d-4f74-b7dd-93e2423be646" providerId="AD" clId="Web-{580A1694-5F28-0D5C-DC71-578E3501FA63}" dt="2023-11-23T16:31:38.302" v="71"/>
        <pc:sldMkLst>
          <pc:docMk/>
          <pc:sldMk cId="3421655604" sldId="301"/>
        </pc:sldMkLst>
        <pc:spChg chg="mod">
          <ac:chgData name="Sam Nicholson" userId="S::essnicholson@glow.gov.uk::0a936673-8a1d-4f74-b7dd-93e2423be646" providerId="AD" clId="Web-{580A1694-5F28-0D5C-DC71-578E3501FA63}" dt="2023-11-23T16:31:38.302" v="71"/>
          <ac:spMkLst>
            <pc:docMk/>
            <pc:sldMk cId="3421655604" sldId="301"/>
            <ac:spMk id="5" creationId="{8AEF01C8-A096-AA83-2AC1-EF4A6BBD9367}"/>
          </ac:spMkLst>
        </pc:spChg>
        <pc:spChg chg="mod">
          <ac:chgData name="Sam Nicholson" userId="S::essnicholson@glow.gov.uk::0a936673-8a1d-4f74-b7dd-93e2423be646" providerId="AD" clId="Web-{580A1694-5F28-0D5C-DC71-578E3501FA63}" dt="2023-11-23T16:31:35.895" v="70"/>
          <ac:spMkLst>
            <pc:docMk/>
            <pc:sldMk cId="3421655604" sldId="301"/>
            <ac:spMk id="6" creationId="{85D5BAAD-1727-724A-0AAD-15571A13AC17}"/>
          </ac:spMkLst>
        </pc:spChg>
        <pc:spChg chg="mod">
          <ac:chgData name="Sam Nicholson" userId="S::essnicholson@glow.gov.uk::0a936673-8a1d-4f74-b7dd-93e2423be646" providerId="AD" clId="Web-{580A1694-5F28-0D5C-DC71-578E3501FA63}" dt="2023-11-23T16:31:33.395" v="69"/>
          <ac:spMkLst>
            <pc:docMk/>
            <pc:sldMk cId="3421655604" sldId="301"/>
            <ac:spMk id="7" creationId="{18C4C5FC-29F2-7B38-CD79-ECC7DF0C92E5}"/>
          </ac:spMkLst>
        </pc:spChg>
        <pc:picChg chg="del">
          <ac:chgData name="Sam Nicholson" userId="S::essnicholson@glow.gov.uk::0a936673-8a1d-4f74-b7dd-93e2423be646" providerId="AD" clId="Web-{580A1694-5F28-0D5C-DC71-578E3501FA63}" dt="2023-11-23T16:26:52.141" v="36"/>
          <ac:picMkLst>
            <pc:docMk/>
            <pc:sldMk cId="3421655604" sldId="301"/>
            <ac:picMk id="8" creationId="{53DC9741-F0F8-CF29-F0B8-B23E2970CA80}"/>
          </ac:picMkLst>
        </pc:picChg>
        <pc:picChg chg="add">
          <ac:chgData name="Sam Nicholson" userId="S::essnicholson@glow.gov.uk::0a936673-8a1d-4f74-b7dd-93e2423be646" providerId="AD" clId="Web-{580A1694-5F28-0D5C-DC71-578E3501FA63}" dt="2023-11-23T16:26:52.609" v="37"/>
          <ac:picMkLst>
            <pc:docMk/>
            <pc:sldMk cId="3421655604" sldId="301"/>
            <ac:picMk id="10" creationId="{DFBDB079-5DD1-A5E0-BBC1-0B304D560F86}"/>
          </ac:picMkLst>
        </pc:picChg>
      </pc:sldChg>
      <pc:sldChg chg="addSp delSp modSp">
        <pc:chgData name="Sam Nicholson" userId="S::essnicholson@glow.gov.uk::0a936673-8a1d-4f74-b7dd-93e2423be646" providerId="AD" clId="Web-{580A1694-5F28-0D5C-DC71-578E3501FA63}" dt="2023-11-23T16:29:16.463" v="59"/>
        <pc:sldMkLst>
          <pc:docMk/>
          <pc:sldMk cId="4109191023" sldId="302"/>
        </pc:sldMkLst>
        <pc:spChg chg="mod">
          <ac:chgData name="Sam Nicholson" userId="S::essnicholson@glow.gov.uk::0a936673-8a1d-4f74-b7dd-93e2423be646" providerId="AD" clId="Web-{580A1694-5F28-0D5C-DC71-578E3501FA63}" dt="2023-11-23T16:29:07.931" v="58"/>
          <ac:spMkLst>
            <pc:docMk/>
            <pc:sldMk cId="4109191023" sldId="302"/>
            <ac:spMk id="6" creationId="{64499326-E035-EF05-0D22-1A44578A8E01}"/>
          </ac:spMkLst>
        </pc:spChg>
        <pc:spChg chg="mod">
          <ac:chgData name="Sam Nicholson" userId="S::essnicholson@glow.gov.uk::0a936673-8a1d-4f74-b7dd-93e2423be646" providerId="AD" clId="Web-{580A1694-5F28-0D5C-DC71-578E3501FA63}" dt="2023-11-23T16:29:16.463" v="59"/>
          <ac:spMkLst>
            <pc:docMk/>
            <pc:sldMk cId="4109191023" sldId="302"/>
            <ac:spMk id="7" creationId="{9CA8B4EB-8B7A-0A33-BF04-68F5800DD670}"/>
          </ac:spMkLst>
        </pc:spChg>
        <pc:picChg chg="del">
          <ac:chgData name="Sam Nicholson" userId="S::essnicholson@glow.gov.uk::0a936673-8a1d-4f74-b7dd-93e2423be646" providerId="AD" clId="Web-{580A1694-5F28-0D5C-DC71-578E3501FA63}" dt="2023-11-23T16:26:47.375" v="33"/>
          <ac:picMkLst>
            <pc:docMk/>
            <pc:sldMk cId="4109191023" sldId="302"/>
            <ac:picMk id="9" creationId="{414278B7-6C26-D074-B9FF-3CEEB5E4E3D6}"/>
          </ac:picMkLst>
        </pc:picChg>
        <pc:picChg chg="add">
          <ac:chgData name="Sam Nicholson" userId="S::essnicholson@glow.gov.uk::0a936673-8a1d-4f74-b7dd-93e2423be646" providerId="AD" clId="Web-{580A1694-5F28-0D5C-DC71-578E3501FA63}" dt="2023-11-23T16:26:47.812" v="34"/>
          <ac:picMkLst>
            <pc:docMk/>
            <pc:sldMk cId="4109191023" sldId="302"/>
            <ac:picMk id="11" creationId="{930B3027-7E69-6AB5-8C11-FC90E5B54D8F}"/>
          </ac:picMkLst>
        </pc:picChg>
      </pc:sldChg>
      <pc:sldChg chg="addSp delSp modSp">
        <pc:chgData name="Sam Nicholson" userId="S::essnicholson@glow.gov.uk::0a936673-8a1d-4f74-b7dd-93e2423be646" providerId="AD" clId="Web-{580A1694-5F28-0D5C-DC71-578E3501FA63}" dt="2023-11-23T16:33:27.872" v="74" actId="1076"/>
        <pc:sldMkLst>
          <pc:docMk/>
          <pc:sldMk cId="157496846" sldId="303"/>
        </pc:sldMkLst>
        <pc:graphicFrameChg chg="mod">
          <ac:chgData name="Sam Nicholson" userId="S::essnicholson@glow.gov.uk::0a936673-8a1d-4f74-b7dd-93e2423be646" providerId="AD" clId="Web-{580A1694-5F28-0D5C-DC71-578E3501FA63}" dt="2023-11-23T16:33:27.872" v="74" actId="1076"/>
          <ac:graphicFrameMkLst>
            <pc:docMk/>
            <pc:sldMk cId="157496846" sldId="303"/>
            <ac:graphicFrameMk id="4" creationId="{E3947DDC-80A5-B030-E2A5-5E779C7598DB}"/>
          </ac:graphicFrameMkLst>
        </pc:graphicFrameChg>
        <pc:picChg chg="del">
          <ac:chgData name="Sam Nicholson" userId="S::essnicholson@glow.gov.uk::0a936673-8a1d-4f74-b7dd-93e2423be646" providerId="AD" clId="Web-{580A1694-5F28-0D5C-DC71-578E3501FA63}" dt="2023-11-23T16:26:43.968" v="31"/>
          <ac:picMkLst>
            <pc:docMk/>
            <pc:sldMk cId="157496846" sldId="303"/>
            <ac:picMk id="3" creationId="{A74D2B74-273E-9820-FA0E-BCE2DD893044}"/>
          </ac:picMkLst>
        </pc:picChg>
        <pc:picChg chg="add">
          <ac:chgData name="Sam Nicholson" userId="S::essnicholson@glow.gov.uk::0a936673-8a1d-4f74-b7dd-93e2423be646" providerId="AD" clId="Web-{580A1694-5F28-0D5C-DC71-578E3501FA63}" dt="2023-11-23T16:26:44.437" v="32"/>
          <ac:picMkLst>
            <pc:docMk/>
            <pc:sldMk cId="157496846" sldId="303"/>
            <ac:picMk id="6" creationId="{13EE7786-9597-8C09-27B7-8F9943CED784}"/>
          </ac:picMkLst>
        </pc:picChg>
      </pc:sldChg>
      <pc:sldChg chg="addSp delSp">
        <pc:chgData name="Sam Nicholson" userId="S::essnicholson@glow.gov.uk::0a936673-8a1d-4f74-b7dd-93e2423be646" providerId="AD" clId="Web-{580A1694-5F28-0D5C-DC71-578E3501FA63}" dt="2023-11-23T16:21:39.915" v="28"/>
        <pc:sldMkLst>
          <pc:docMk/>
          <pc:sldMk cId="4041374386" sldId="304"/>
        </pc:sldMkLst>
        <pc:picChg chg="del">
          <ac:chgData name="Sam Nicholson" userId="S::essnicholson@glow.gov.uk::0a936673-8a1d-4f74-b7dd-93e2423be646" providerId="AD" clId="Web-{580A1694-5F28-0D5C-DC71-578E3501FA63}" dt="2023-11-23T16:21:39.056" v="27"/>
          <ac:picMkLst>
            <pc:docMk/>
            <pc:sldMk cId="4041374386" sldId="304"/>
            <ac:picMk id="4" creationId="{9CABCDF0-F39D-1036-B473-F68E22CD8918}"/>
          </ac:picMkLst>
        </pc:picChg>
        <pc:picChg chg="add">
          <ac:chgData name="Sam Nicholson" userId="S::essnicholson@glow.gov.uk::0a936673-8a1d-4f74-b7dd-93e2423be646" providerId="AD" clId="Web-{580A1694-5F28-0D5C-DC71-578E3501FA63}" dt="2023-11-23T16:21:39.915" v="28"/>
          <ac:picMkLst>
            <pc:docMk/>
            <pc:sldMk cId="4041374386" sldId="304"/>
            <ac:picMk id="6" creationId="{08B93EBD-776E-B28B-E459-EA5CF0B03BA4}"/>
          </ac:picMkLst>
        </pc:picChg>
      </pc:sldChg>
      <pc:sldChg chg="addSp delSp">
        <pc:chgData name="Sam Nicholson" userId="S::essnicholson@glow.gov.uk::0a936673-8a1d-4f74-b7dd-93e2423be646" providerId="AD" clId="Web-{580A1694-5F28-0D5C-DC71-578E3501FA63}" dt="2023-11-23T16:26:40.437" v="30"/>
        <pc:sldMkLst>
          <pc:docMk/>
          <pc:sldMk cId="2328252459" sldId="306"/>
        </pc:sldMkLst>
        <pc:picChg chg="del">
          <ac:chgData name="Sam Nicholson" userId="S::essnicholson@glow.gov.uk::0a936673-8a1d-4f74-b7dd-93e2423be646" providerId="AD" clId="Web-{580A1694-5F28-0D5C-DC71-578E3501FA63}" dt="2023-11-23T16:26:39.671" v="29"/>
          <ac:picMkLst>
            <pc:docMk/>
            <pc:sldMk cId="2328252459" sldId="306"/>
            <ac:picMk id="3" creationId="{5E45C500-8FF4-059E-58D4-BEB2520B24DB}"/>
          </ac:picMkLst>
        </pc:picChg>
        <pc:picChg chg="add">
          <ac:chgData name="Sam Nicholson" userId="S::essnicholson@glow.gov.uk::0a936673-8a1d-4f74-b7dd-93e2423be646" providerId="AD" clId="Web-{580A1694-5F28-0D5C-DC71-578E3501FA63}" dt="2023-11-23T16:26:40.437" v="30"/>
          <ac:picMkLst>
            <pc:docMk/>
            <pc:sldMk cId="2328252459" sldId="306"/>
            <ac:picMk id="6" creationId="{5475B424-B0B9-67D1-BE8A-FB0FE92E65DE}"/>
          </ac:picMkLst>
        </pc:picChg>
      </pc:sldChg>
      <pc:sldChg chg="addSp delSp modSp">
        <pc:chgData name="Sam Nicholson" userId="S::essnicholson@glow.gov.uk::0a936673-8a1d-4f74-b7dd-93e2423be646" providerId="AD" clId="Web-{580A1694-5F28-0D5C-DC71-578E3501FA63}" dt="2023-11-23T16:31:27.145" v="68"/>
        <pc:sldMkLst>
          <pc:docMk/>
          <pc:sldMk cId="1961237789" sldId="307"/>
        </pc:sldMkLst>
        <pc:spChg chg="mod">
          <ac:chgData name="Sam Nicholson" userId="S::essnicholson@glow.gov.uk::0a936673-8a1d-4f74-b7dd-93e2423be646" providerId="AD" clId="Web-{580A1694-5F28-0D5C-DC71-578E3501FA63}" dt="2023-11-23T16:31:27.145" v="68"/>
          <ac:spMkLst>
            <pc:docMk/>
            <pc:sldMk cId="1961237789" sldId="307"/>
            <ac:spMk id="9" creationId="{5EC01AD0-7E10-4859-E6F0-35AD35F6F3CC}"/>
          </ac:spMkLst>
        </pc:spChg>
        <pc:spChg chg="mod">
          <ac:chgData name="Sam Nicholson" userId="S::essnicholson@glow.gov.uk::0a936673-8a1d-4f74-b7dd-93e2423be646" providerId="AD" clId="Web-{580A1694-5F28-0D5C-DC71-578E3501FA63}" dt="2023-11-23T16:31:15.269" v="65"/>
          <ac:spMkLst>
            <pc:docMk/>
            <pc:sldMk cId="1961237789" sldId="307"/>
            <ac:spMk id="10" creationId="{359075AA-2161-B145-E93B-97F1792FEAF4}"/>
          </ac:spMkLst>
        </pc:spChg>
        <pc:spChg chg="mod">
          <ac:chgData name="Sam Nicholson" userId="S::essnicholson@glow.gov.uk::0a936673-8a1d-4f74-b7dd-93e2423be646" providerId="AD" clId="Web-{580A1694-5F28-0D5C-DC71-578E3501FA63}" dt="2023-11-23T16:31:05.440" v="64"/>
          <ac:spMkLst>
            <pc:docMk/>
            <pc:sldMk cId="1961237789" sldId="307"/>
            <ac:spMk id="11" creationId="{FDCBC9FF-FD4C-88D1-DB0E-2029FADDDB94}"/>
          </ac:spMkLst>
        </pc:spChg>
        <pc:picChg chg="del">
          <ac:chgData name="Sam Nicholson" userId="S::essnicholson@glow.gov.uk::0a936673-8a1d-4f74-b7dd-93e2423be646" providerId="AD" clId="Web-{580A1694-5F28-0D5C-DC71-578E3501FA63}" dt="2023-11-23T16:21:26.258" v="25"/>
          <ac:picMkLst>
            <pc:docMk/>
            <pc:sldMk cId="1961237789" sldId="307"/>
            <ac:picMk id="3" creationId="{06CC48C3-AA84-737F-CEEE-F5382CF2C6AD}"/>
          </ac:picMkLst>
        </pc:picChg>
        <pc:picChg chg="add">
          <ac:chgData name="Sam Nicholson" userId="S::essnicholson@glow.gov.uk::0a936673-8a1d-4f74-b7dd-93e2423be646" providerId="AD" clId="Web-{580A1694-5F28-0D5C-DC71-578E3501FA63}" dt="2023-11-23T16:21:26.867" v="26"/>
          <ac:picMkLst>
            <pc:docMk/>
            <pc:sldMk cId="1961237789" sldId="307"/>
            <ac:picMk id="7" creationId="{302BA726-E750-7834-C5AB-497266FA54F6}"/>
          </ac:picMkLst>
        </pc:picChg>
      </pc:sldChg>
      <pc:sldChg chg="addSp delSp modSp">
        <pc:chgData name="Sam Nicholson" userId="S::essnicholson@glow.gov.uk::0a936673-8a1d-4f74-b7dd-93e2423be646" providerId="AD" clId="Web-{580A1694-5F28-0D5C-DC71-578E3501FA63}" dt="2023-11-23T16:30:48.986" v="63"/>
        <pc:sldMkLst>
          <pc:docMk/>
          <pc:sldMk cId="2830842693" sldId="308"/>
        </pc:sldMkLst>
        <pc:spChg chg="del mod">
          <ac:chgData name="Sam Nicholson" userId="S::essnicholson@glow.gov.uk::0a936673-8a1d-4f74-b7dd-93e2423be646" providerId="AD" clId="Web-{580A1694-5F28-0D5C-DC71-578E3501FA63}" dt="2023-11-23T16:30:48.986" v="63"/>
          <ac:spMkLst>
            <pc:docMk/>
            <pc:sldMk cId="2830842693" sldId="308"/>
            <ac:spMk id="7" creationId="{BCC9C9C5-391B-085B-986A-BF563AE8E28F}"/>
          </ac:spMkLst>
        </pc:spChg>
        <pc:picChg chg="del">
          <ac:chgData name="Sam Nicholson" userId="S::essnicholson@glow.gov.uk::0a936673-8a1d-4f74-b7dd-93e2423be646" providerId="AD" clId="Web-{580A1694-5F28-0D5C-DC71-578E3501FA63}" dt="2023-11-23T16:21:22.148" v="23"/>
          <ac:picMkLst>
            <pc:docMk/>
            <pc:sldMk cId="2830842693" sldId="308"/>
            <ac:picMk id="3" creationId="{3CE72163-09AB-3B7E-F2D5-48DDB740AEA6}"/>
          </ac:picMkLst>
        </pc:picChg>
        <pc:picChg chg="add">
          <ac:chgData name="Sam Nicholson" userId="S::essnicholson@glow.gov.uk::0a936673-8a1d-4f74-b7dd-93e2423be646" providerId="AD" clId="Web-{580A1694-5F28-0D5C-DC71-578E3501FA63}" dt="2023-11-23T16:21:22.804" v="24"/>
          <ac:picMkLst>
            <pc:docMk/>
            <pc:sldMk cId="2830842693" sldId="308"/>
            <ac:picMk id="5" creationId="{2EA6ACA7-FEB5-D75C-B6DA-A430F09FE320}"/>
          </ac:picMkLst>
        </pc:picChg>
      </pc:sldChg>
      <pc:sldChg chg="modSp add del">
        <pc:chgData name="Sam Nicholson" userId="S::essnicholson@glow.gov.uk::0a936673-8a1d-4f74-b7dd-93e2423be646" providerId="AD" clId="Web-{580A1694-5F28-0D5C-DC71-578E3501FA63}" dt="2023-11-23T16:28:29.210" v="57" actId="1076"/>
        <pc:sldMkLst>
          <pc:docMk/>
          <pc:sldMk cId="2944124281" sldId="2705"/>
        </pc:sldMkLst>
        <pc:spChg chg="mod">
          <ac:chgData name="Sam Nicholson" userId="S::essnicholson@glow.gov.uk::0a936673-8a1d-4f74-b7dd-93e2423be646" providerId="AD" clId="Web-{580A1694-5F28-0D5C-DC71-578E3501FA63}" dt="2023-11-23T16:28:29.210" v="57" actId="1076"/>
          <ac:spMkLst>
            <pc:docMk/>
            <pc:sldMk cId="2944124281" sldId="2705"/>
            <ac:spMk id="5" creationId="{00000000-0000-0000-0000-000000000000}"/>
          </ac:spMkLst>
        </pc:spChg>
      </pc:sldChg>
      <pc:sldChg chg="add del">
        <pc:chgData name="Sam Nicholson" userId="S::essnicholson@glow.gov.uk::0a936673-8a1d-4f74-b7dd-93e2423be646" providerId="AD" clId="Web-{580A1694-5F28-0D5C-DC71-578E3501FA63}" dt="2023-11-23T16:20:33.692" v="11"/>
        <pc:sldMkLst>
          <pc:docMk/>
          <pc:sldMk cId="832252744" sldId="2754"/>
        </pc:sldMkLst>
      </pc:sldChg>
      <pc:sldChg chg="addSp delSp modSp">
        <pc:chgData name="Sam Nicholson" userId="S::essnicholson@glow.gov.uk::0a936673-8a1d-4f74-b7dd-93e2423be646" providerId="AD" clId="Web-{580A1694-5F28-0D5C-DC71-578E3501FA63}" dt="2023-11-23T16:30:37.625" v="61"/>
        <pc:sldMkLst>
          <pc:docMk/>
          <pc:sldMk cId="4161061140" sldId="2757"/>
        </pc:sldMkLst>
        <pc:spChg chg="mod">
          <ac:chgData name="Sam Nicholson" userId="S::essnicholson@glow.gov.uk::0a936673-8a1d-4f74-b7dd-93e2423be646" providerId="AD" clId="Web-{580A1694-5F28-0D5C-DC71-578E3501FA63}" dt="2023-11-23T16:29:42.059" v="60"/>
          <ac:spMkLst>
            <pc:docMk/>
            <pc:sldMk cId="4161061140" sldId="2757"/>
            <ac:spMk id="68612" creationId="{00000000-0000-0000-0000-000000000000}"/>
          </ac:spMkLst>
        </pc:spChg>
        <pc:picChg chg="mod">
          <ac:chgData name="Sam Nicholson" userId="S::essnicholson@glow.gov.uk::0a936673-8a1d-4f74-b7dd-93e2423be646" providerId="AD" clId="Web-{580A1694-5F28-0D5C-DC71-578E3501FA63}" dt="2023-11-23T16:30:37.625" v="61"/>
          <ac:picMkLst>
            <pc:docMk/>
            <pc:sldMk cId="4161061140" sldId="2757"/>
            <ac:picMk id="3" creationId="{CEE256A8-AE22-4329-B67D-6B875915442C}"/>
          </ac:picMkLst>
        </pc:picChg>
        <pc:picChg chg="del">
          <ac:chgData name="Sam Nicholson" userId="S::essnicholson@glow.gov.uk::0a936673-8a1d-4f74-b7dd-93e2423be646" providerId="AD" clId="Web-{580A1694-5F28-0D5C-DC71-578E3501FA63}" dt="2023-11-23T16:21:10.647" v="19"/>
          <ac:picMkLst>
            <pc:docMk/>
            <pc:sldMk cId="4161061140" sldId="2757"/>
            <ac:picMk id="4" creationId="{7FB749AE-829F-F913-873C-6AEBCC4555E3}"/>
          </ac:picMkLst>
        </pc:picChg>
        <pc:picChg chg="add">
          <ac:chgData name="Sam Nicholson" userId="S::essnicholson@glow.gov.uk::0a936673-8a1d-4f74-b7dd-93e2423be646" providerId="AD" clId="Web-{580A1694-5F28-0D5C-DC71-578E3501FA63}" dt="2023-11-23T16:21:12.522" v="20"/>
          <ac:picMkLst>
            <pc:docMk/>
            <pc:sldMk cId="4161061140" sldId="2757"/>
            <ac:picMk id="6" creationId="{CC6936A3-D2D0-3767-EBD9-5E43192A2884}"/>
          </ac:picMkLst>
        </pc:picChg>
      </pc:sldChg>
      <pc:sldChg chg="addSp delSp modSp del">
        <pc:chgData name="Sam Nicholson" userId="S::essnicholson@glow.gov.uk::0a936673-8a1d-4f74-b7dd-93e2423be646" providerId="AD" clId="Web-{580A1694-5F28-0D5C-DC71-578E3501FA63}" dt="2023-11-23T16:27:44.988" v="50"/>
        <pc:sldMkLst>
          <pc:docMk/>
          <pc:sldMk cId="630862966" sldId="2826"/>
        </pc:sldMkLst>
        <pc:picChg chg="del">
          <ac:chgData name="Sam Nicholson" userId="S::essnicholson@glow.gov.uk::0a936673-8a1d-4f74-b7dd-93e2423be646" providerId="AD" clId="Web-{580A1694-5F28-0D5C-DC71-578E3501FA63}" dt="2023-11-23T16:27:15.502" v="40"/>
          <ac:picMkLst>
            <pc:docMk/>
            <pc:sldMk cId="630862966" sldId="2826"/>
            <ac:picMk id="2" creationId="{00000000-0000-0000-0000-000000000000}"/>
          </ac:picMkLst>
        </pc:picChg>
        <pc:picChg chg="add mod">
          <ac:chgData name="Sam Nicholson" userId="S::essnicholson@glow.gov.uk::0a936673-8a1d-4f74-b7dd-93e2423be646" providerId="AD" clId="Web-{580A1694-5F28-0D5C-DC71-578E3501FA63}" dt="2023-11-23T16:27:21.020" v="43" actId="14100"/>
          <ac:picMkLst>
            <pc:docMk/>
            <pc:sldMk cId="630862966" sldId="2826"/>
            <ac:picMk id="14" creationId="{700C164D-4199-681F-41BC-842031F31FAC}"/>
          </ac:picMkLst>
        </pc:picChg>
      </pc:sldChg>
      <pc:sldChg chg="del">
        <pc:chgData name="Sam Nicholson" userId="S::essnicholson@glow.gov.uk::0a936673-8a1d-4f74-b7dd-93e2423be646" providerId="AD" clId="Web-{580A1694-5F28-0D5C-DC71-578E3501FA63}" dt="2023-11-23T16:28:24.538" v="56"/>
        <pc:sldMkLst>
          <pc:docMk/>
          <pc:sldMk cId="1910463722" sldId="2830"/>
        </pc:sldMkLst>
      </pc:sldChg>
      <pc:sldChg chg="del">
        <pc:chgData name="Sam Nicholson" userId="S::essnicholson@glow.gov.uk::0a936673-8a1d-4f74-b7dd-93e2423be646" providerId="AD" clId="Web-{580A1694-5F28-0D5C-DC71-578E3501FA63}" dt="2023-11-23T16:27:57.692" v="51"/>
        <pc:sldMkLst>
          <pc:docMk/>
          <pc:sldMk cId="320254222" sldId="2831"/>
        </pc:sldMkLst>
      </pc:sldChg>
      <pc:sldChg chg="del">
        <pc:chgData name="Sam Nicholson" userId="S::essnicholson@glow.gov.uk::0a936673-8a1d-4f74-b7dd-93e2423be646" providerId="AD" clId="Web-{580A1694-5F28-0D5C-DC71-578E3501FA63}" dt="2023-11-23T16:28:01.818" v="52"/>
        <pc:sldMkLst>
          <pc:docMk/>
          <pc:sldMk cId="2368257680" sldId="2832"/>
        </pc:sldMkLst>
      </pc:sldChg>
      <pc:sldChg chg="del">
        <pc:chgData name="Sam Nicholson" userId="S::essnicholson@glow.gov.uk::0a936673-8a1d-4f74-b7dd-93e2423be646" providerId="AD" clId="Web-{580A1694-5F28-0D5C-DC71-578E3501FA63}" dt="2023-11-23T16:28:05.177" v="53"/>
        <pc:sldMkLst>
          <pc:docMk/>
          <pc:sldMk cId="3999563654" sldId="2833"/>
        </pc:sldMkLst>
      </pc:sldChg>
      <pc:sldChg chg="add del">
        <pc:chgData name="Sam Nicholson" userId="S::essnicholson@glow.gov.uk::0a936673-8a1d-4f74-b7dd-93e2423be646" providerId="AD" clId="Web-{580A1694-5F28-0D5C-DC71-578E3501FA63}" dt="2023-11-23T16:19:58.689" v="6"/>
        <pc:sldMkLst>
          <pc:docMk/>
          <pc:sldMk cId="600653936" sldId="2835"/>
        </pc:sldMkLst>
      </pc:sldChg>
      <pc:sldChg chg="del">
        <pc:chgData name="Sam Nicholson" userId="S::essnicholson@glow.gov.uk::0a936673-8a1d-4f74-b7dd-93e2423be646" providerId="AD" clId="Web-{580A1694-5F28-0D5C-DC71-578E3501FA63}" dt="2023-11-23T16:21:00.334" v="17"/>
        <pc:sldMkLst>
          <pc:docMk/>
          <pc:sldMk cId="1018236359" sldId="2859"/>
        </pc:sldMkLst>
      </pc:sldChg>
      <pc:sldChg chg="add">
        <pc:chgData name="Sam Nicholson" userId="S::essnicholson@glow.gov.uk::0a936673-8a1d-4f74-b7dd-93e2423be646" providerId="AD" clId="Web-{580A1694-5F28-0D5C-DC71-578E3501FA63}" dt="2023-11-23T16:20:57.256" v="16"/>
        <pc:sldMkLst>
          <pc:docMk/>
          <pc:sldMk cId="2947391049" sldId="2860"/>
        </pc:sldMkLst>
      </pc:sldChg>
      <pc:sldChg chg="add del">
        <pc:chgData name="Sam Nicholson" userId="S::essnicholson@glow.gov.uk::0a936673-8a1d-4f74-b7dd-93e2423be646" providerId="AD" clId="Web-{580A1694-5F28-0D5C-DC71-578E3501FA63}" dt="2023-11-23T16:19:58.705" v="7"/>
        <pc:sldMkLst>
          <pc:docMk/>
          <pc:sldMk cId="3715440158" sldId="2860"/>
        </pc:sldMkLst>
      </pc:sldChg>
      <pc:sldChg chg="add">
        <pc:chgData name="Sam Nicholson" userId="S::essnicholson@glow.gov.uk::0a936673-8a1d-4f74-b7dd-93e2423be646" providerId="AD" clId="Web-{580A1694-5F28-0D5C-DC71-578E3501FA63}" dt="2023-11-23T16:20:33.770" v="12"/>
        <pc:sldMkLst>
          <pc:docMk/>
          <pc:sldMk cId="3715440158" sldId="2861"/>
        </pc:sldMkLst>
      </pc:sldChg>
      <pc:sldChg chg="add">
        <pc:chgData name="Sam Nicholson" userId="S::essnicholson@glow.gov.uk::0a936673-8a1d-4f74-b7dd-93e2423be646" providerId="AD" clId="Web-{580A1694-5F28-0D5C-DC71-578E3501FA63}" dt="2023-11-23T16:20:33.895" v="13"/>
        <pc:sldMkLst>
          <pc:docMk/>
          <pc:sldMk cId="1927075491" sldId="2862"/>
        </pc:sldMkLst>
      </pc:sldChg>
      <pc:sldChg chg="add">
        <pc:chgData name="Sam Nicholson" userId="S::essnicholson@glow.gov.uk::0a936673-8a1d-4f74-b7dd-93e2423be646" providerId="AD" clId="Web-{580A1694-5F28-0D5C-DC71-578E3501FA63}" dt="2023-11-23T16:20:57.162" v="15"/>
        <pc:sldMkLst>
          <pc:docMk/>
          <pc:sldMk cId="413548752" sldId="2863"/>
        </pc:sldMkLst>
      </pc:sldChg>
    </pc:docChg>
  </pc:docChgLst>
  <pc:docChgLst>
    <pc:chgData name="Fran Foreman" userId="S::esfforeman@glow.gov.uk::fe6e61ef-6616-4964-950d-294ca90507e4" providerId="AD" clId="Web-{17751E73-5419-D60A-DBBA-FAFD9095D5FB}"/>
    <pc:docChg chg="modSld">
      <pc:chgData name="Fran Foreman" userId="S::esfforeman@glow.gov.uk::fe6e61ef-6616-4964-950d-294ca90507e4" providerId="AD" clId="Web-{17751E73-5419-D60A-DBBA-FAFD9095D5FB}" dt="2023-11-29T07:05:41.967" v="38" actId="1076"/>
      <pc:docMkLst>
        <pc:docMk/>
      </pc:docMkLst>
      <pc:sldChg chg="modSp">
        <pc:chgData name="Fran Foreman" userId="S::esfforeman@glow.gov.uk::fe6e61ef-6616-4964-950d-294ca90507e4" providerId="AD" clId="Web-{17751E73-5419-D60A-DBBA-FAFD9095D5FB}" dt="2023-11-29T07:05:41.967" v="38" actId="1076"/>
        <pc:sldMkLst>
          <pc:docMk/>
          <pc:sldMk cId="3120566257" sldId="283"/>
        </pc:sldMkLst>
        <pc:picChg chg="mod">
          <ac:chgData name="Fran Foreman" userId="S::esfforeman@glow.gov.uk::fe6e61ef-6616-4964-950d-294ca90507e4" providerId="AD" clId="Web-{17751E73-5419-D60A-DBBA-FAFD9095D5FB}" dt="2023-11-29T07:05:41.967" v="38" actId="1076"/>
          <ac:picMkLst>
            <pc:docMk/>
            <pc:sldMk cId="3120566257" sldId="283"/>
            <ac:picMk id="6" creationId="{7469A57B-B545-BE27-7884-57AA1BF3C10C}"/>
          </ac:picMkLst>
        </pc:picChg>
      </pc:sldChg>
      <pc:sldChg chg="modSp">
        <pc:chgData name="Fran Foreman" userId="S::esfforeman@glow.gov.uk::fe6e61ef-6616-4964-950d-294ca90507e4" providerId="AD" clId="Web-{17751E73-5419-D60A-DBBA-FAFD9095D5FB}" dt="2023-11-29T07:02:34.603" v="6" actId="1076"/>
        <pc:sldMkLst>
          <pc:docMk/>
          <pc:sldMk cId="900499314" sldId="300"/>
        </pc:sldMkLst>
        <pc:spChg chg="mod">
          <ac:chgData name="Fran Foreman" userId="S::esfforeman@glow.gov.uk::fe6e61ef-6616-4964-950d-294ca90507e4" providerId="AD" clId="Web-{17751E73-5419-D60A-DBBA-FAFD9095D5FB}" dt="2023-11-29T07:02:34.603" v="6" actId="1076"/>
          <ac:spMkLst>
            <pc:docMk/>
            <pc:sldMk cId="900499314" sldId="300"/>
            <ac:spMk id="2" creationId="{00000000-0000-0000-0000-000000000000}"/>
          </ac:spMkLst>
        </pc:spChg>
        <pc:spChg chg="mod">
          <ac:chgData name="Fran Foreman" userId="S::esfforeman@glow.gov.uk::fe6e61ef-6616-4964-950d-294ca90507e4" providerId="AD" clId="Web-{17751E73-5419-D60A-DBBA-FAFD9095D5FB}" dt="2023-11-29T07:02:31.228" v="5" actId="1076"/>
          <ac:spMkLst>
            <pc:docMk/>
            <pc:sldMk cId="900499314" sldId="300"/>
            <ac:spMk id="3" creationId="{8AEB47A7-5862-F3E6-471F-416DB971BD00}"/>
          </ac:spMkLst>
        </pc:spChg>
        <pc:picChg chg="mod">
          <ac:chgData name="Fran Foreman" userId="S::esfforeman@glow.gov.uk::fe6e61ef-6616-4964-950d-294ca90507e4" providerId="AD" clId="Web-{17751E73-5419-D60A-DBBA-FAFD9095D5FB}" dt="2023-11-29T07:02:00.399" v="0" actId="1076"/>
          <ac:picMkLst>
            <pc:docMk/>
            <pc:sldMk cId="900499314" sldId="300"/>
            <ac:picMk id="6" creationId="{25483EB8-62FB-19FC-CC84-2D137984FE19}"/>
          </ac:picMkLst>
        </pc:picChg>
      </pc:sldChg>
      <pc:sldChg chg="modSp">
        <pc:chgData name="Fran Foreman" userId="S::esfforeman@glow.gov.uk::fe6e61ef-6616-4964-950d-294ca90507e4" providerId="AD" clId="Web-{17751E73-5419-D60A-DBBA-FAFD9095D5FB}" dt="2023-11-29T07:02:50.353" v="7" actId="20577"/>
        <pc:sldMkLst>
          <pc:docMk/>
          <pc:sldMk cId="4109191023" sldId="302"/>
        </pc:sldMkLst>
        <pc:spChg chg="mod">
          <ac:chgData name="Fran Foreman" userId="S::esfforeman@glow.gov.uk::fe6e61ef-6616-4964-950d-294ca90507e4" providerId="AD" clId="Web-{17751E73-5419-D60A-DBBA-FAFD9095D5FB}" dt="2023-11-29T07:02:50.353" v="7" actId="20577"/>
          <ac:spMkLst>
            <pc:docMk/>
            <pc:sldMk cId="4109191023" sldId="302"/>
            <ac:spMk id="3" creationId="{8779BD1B-7DEF-A7C0-51CC-2D1C8C99ABE2}"/>
          </ac:spMkLst>
        </pc:spChg>
      </pc:sldChg>
      <pc:sldChg chg="modSp">
        <pc:chgData name="Fran Foreman" userId="S::esfforeman@glow.gov.uk::fe6e61ef-6616-4964-950d-294ca90507e4" providerId="AD" clId="Web-{17751E73-5419-D60A-DBBA-FAFD9095D5FB}" dt="2023-11-29T07:04:01.636" v="18" actId="1076"/>
        <pc:sldMkLst>
          <pc:docMk/>
          <pc:sldMk cId="157496846" sldId="303"/>
        </pc:sldMkLst>
        <pc:graphicFrameChg chg="mod modGraphic">
          <ac:chgData name="Fran Foreman" userId="S::esfforeman@glow.gov.uk::fe6e61ef-6616-4964-950d-294ca90507e4" providerId="AD" clId="Web-{17751E73-5419-D60A-DBBA-FAFD9095D5FB}" dt="2023-11-29T07:04:01.636" v="18" actId="1076"/>
          <ac:graphicFrameMkLst>
            <pc:docMk/>
            <pc:sldMk cId="157496846" sldId="303"/>
            <ac:graphicFrameMk id="4" creationId="{E3947DDC-80A5-B030-E2A5-5E779C7598DB}"/>
          </ac:graphicFrameMkLst>
        </pc:graphicFrameChg>
      </pc:sldChg>
      <pc:sldChg chg="modSp">
        <pc:chgData name="Fran Foreman" userId="S::esfforeman@glow.gov.uk::fe6e61ef-6616-4964-950d-294ca90507e4" providerId="AD" clId="Web-{17751E73-5419-D60A-DBBA-FAFD9095D5FB}" dt="2023-11-29T07:04:24.356" v="24" actId="1076"/>
        <pc:sldMkLst>
          <pc:docMk/>
          <pc:sldMk cId="4041374386" sldId="304"/>
        </pc:sldMkLst>
        <pc:spChg chg="mod">
          <ac:chgData name="Fran Foreman" userId="S::esfforeman@glow.gov.uk::fe6e61ef-6616-4964-950d-294ca90507e4" providerId="AD" clId="Web-{17751E73-5419-D60A-DBBA-FAFD9095D5FB}" dt="2023-11-29T07:04:23.528" v="23" actId="20577"/>
          <ac:spMkLst>
            <pc:docMk/>
            <pc:sldMk cId="4041374386" sldId="304"/>
            <ac:spMk id="3" creationId="{8C34BDF7-775A-B542-5105-AA9640485CF7}"/>
          </ac:spMkLst>
        </pc:spChg>
        <pc:picChg chg="mod">
          <ac:chgData name="Fran Foreman" userId="S::esfforeman@glow.gov.uk::fe6e61ef-6616-4964-950d-294ca90507e4" providerId="AD" clId="Web-{17751E73-5419-D60A-DBBA-FAFD9095D5FB}" dt="2023-11-29T07:04:24.356" v="24" actId="1076"/>
          <ac:picMkLst>
            <pc:docMk/>
            <pc:sldMk cId="4041374386" sldId="304"/>
            <ac:picMk id="6" creationId="{08B93EBD-776E-B28B-E459-EA5CF0B03BA4}"/>
          </ac:picMkLst>
        </pc:picChg>
      </pc:sldChg>
      <pc:sldChg chg="modSp">
        <pc:chgData name="Fran Foreman" userId="S::esfforeman@glow.gov.uk::fe6e61ef-6616-4964-950d-294ca90507e4" providerId="AD" clId="Web-{17751E73-5419-D60A-DBBA-FAFD9095D5FB}" dt="2023-11-29T07:04:46.685" v="28" actId="14100"/>
        <pc:sldMkLst>
          <pc:docMk/>
          <pc:sldMk cId="1649725287" sldId="305"/>
        </pc:sldMkLst>
        <pc:spChg chg="mod">
          <ac:chgData name="Fran Foreman" userId="S::esfforeman@glow.gov.uk::fe6e61ef-6616-4964-950d-294ca90507e4" providerId="AD" clId="Web-{17751E73-5419-D60A-DBBA-FAFD9095D5FB}" dt="2023-11-29T07:04:46.685" v="28" actId="14100"/>
          <ac:spMkLst>
            <pc:docMk/>
            <pc:sldMk cId="1649725287" sldId="305"/>
            <ac:spMk id="5" creationId="{06FC0479-C708-F177-799D-502B9043FB2C}"/>
          </ac:spMkLst>
        </pc:spChg>
        <pc:graphicFrameChg chg="mod modGraphic">
          <ac:chgData name="Fran Foreman" userId="S::esfforeman@glow.gov.uk::fe6e61ef-6616-4964-950d-294ca90507e4" providerId="AD" clId="Web-{17751E73-5419-D60A-DBBA-FAFD9095D5FB}" dt="2023-11-29T07:04:39.216" v="27" actId="1076"/>
          <ac:graphicFrameMkLst>
            <pc:docMk/>
            <pc:sldMk cId="1649725287" sldId="305"/>
            <ac:graphicFrameMk id="6" creationId="{CAB76EBF-D5BC-7609-27EB-EC9B7693F391}"/>
          </ac:graphicFrameMkLst>
        </pc:graphicFrameChg>
      </pc:sldChg>
      <pc:sldChg chg="modSp">
        <pc:chgData name="Fran Foreman" userId="S::esfforeman@glow.gov.uk::fe6e61ef-6616-4964-950d-294ca90507e4" providerId="AD" clId="Web-{17751E73-5419-D60A-DBBA-FAFD9095D5FB}" dt="2023-11-29T07:03:34.261" v="12" actId="1076"/>
        <pc:sldMkLst>
          <pc:docMk/>
          <pc:sldMk cId="2328252459" sldId="306"/>
        </pc:sldMkLst>
        <pc:graphicFrameChg chg="mod modGraphic">
          <ac:chgData name="Fran Foreman" userId="S::esfforeman@glow.gov.uk::fe6e61ef-6616-4964-950d-294ca90507e4" providerId="AD" clId="Web-{17751E73-5419-D60A-DBBA-FAFD9095D5FB}" dt="2023-11-29T07:03:34.261" v="12" actId="1076"/>
          <ac:graphicFrameMkLst>
            <pc:docMk/>
            <pc:sldMk cId="2328252459" sldId="306"/>
            <ac:graphicFrameMk id="4" creationId="{188DF1DC-36AB-54BF-3FD8-B99E8E60FB9E}"/>
          </ac:graphicFrameMkLst>
        </pc:graphicFrameChg>
      </pc:sldChg>
      <pc:sldChg chg="modSp">
        <pc:chgData name="Fran Foreman" userId="S::esfforeman@glow.gov.uk::fe6e61ef-6616-4964-950d-294ca90507e4" providerId="AD" clId="Web-{17751E73-5419-D60A-DBBA-FAFD9095D5FB}" dt="2023-11-29T07:05:33.280" v="36" actId="1076"/>
        <pc:sldMkLst>
          <pc:docMk/>
          <pc:sldMk cId="1961237789" sldId="307"/>
        </pc:sldMkLst>
        <pc:picChg chg="mod">
          <ac:chgData name="Fran Foreman" userId="S::esfforeman@glow.gov.uk::fe6e61ef-6616-4964-950d-294ca90507e4" providerId="AD" clId="Web-{17751E73-5419-D60A-DBBA-FAFD9095D5FB}" dt="2023-11-29T07:05:33.280" v="36" actId="1076"/>
          <ac:picMkLst>
            <pc:docMk/>
            <pc:sldMk cId="1961237789" sldId="307"/>
            <ac:picMk id="7" creationId="{302BA726-E750-7834-C5AB-497266FA54F6}"/>
          </ac:picMkLst>
        </pc:picChg>
      </pc:sldChg>
      <pc:sldChg chg="modSp">
        <pc:chgData name="Fran Foreman" userId="S::esfforeman@glow.gov.uk::fe6e61ef-6616-4964-950d-294ca90507e4" providerId="AD" clId="Web-{17751E73-5419-D60A-DBBA-FAFD9095D5FB}" dt="2023-11-29T07:05:28.795" v="35" actId="1076"/>
        <pc:sldMkLst>
          <pc:docMk/>
          <pc:sldMk cId="2830842693" sldId="308"/>
        </pc:sldMkLst>
        <pc:graphicFrameChg chg="mod modGraphic">
          <ac:chgData name="Fran Foreman" userId="S::esfforeman@glow.gov.uk::fe6e61ef-6616-4964-950d-294ca90507e4" providerId="AD" clId="Web-{17751E73-5419-D60A-DBBA-FAFD9095D5FB}" dt="2023-11-29T07:05:18.514" v="34"/>
          <ac:graphicFrameMkLst>
            <pc:docMk/>
            <pc:sldMk cId="2830842693" sldId="308"/>
            <ac:graphicFrameMk id="8" creationId="{6E1F2AE6-A28D-E143-9DD9-A99D4E261F3E}"/>
          </ac:graphicFrameMkLst>
        </pc:graphicFrameChg>
        <pc:picChg chg="mod">
          <ac:chgData name="Fran Foreman" userId="S::esfforeman@glow.gov.uk::fe6e61ef-6616-4964-950d-294ca90507e4" providerId="AD" clId="Web-{17751E73-5419-D60A-DBBA-FAFD9095D5FB}" dt="2023-11-29T07:05:28.795" v="35" actId="1076"/>
          <ac:picMkLst>
            <pc:docMk/>
            <pc:sldMk cId="2830842693" sldId="308"/>
            <ac:picMk id="5" creationId="{2EA6ACA7-FEB5-D75C-B6DA-A430F09FE320}"/>
          </ac:picMkLst>
        </pc:picChg>
      </pc:sldChg>
      <pc:sldChg chg="modSp">
        <pc:chgData name="Fran Foreman" userId="S::esfforeman@glow.gov.uk::fe6e61ef-6616-4964-950d-294ca90507e4" providerId="AD" clId="Web-{17751E73-5419-D60A-DBBA-FAFD9095D5FB}" dt="2023-11-29T07:05:37.248" v="37" actId="1076"/>
        <pc:sldMkLst>
          <pc:docMk/>
          <pc:sldMk cId="4161061140" sldId="2757"/>
        </pc:sldMkLst>
        <pc:picChg chg="mod">
          <ac:chgData name="Fran Foreman" userId="S::esfforeman@glow.gov.uk::fe6e61ef-6616-4964-950d-294ca90507e4" providerId="AD" clId="Web-{17751E73-5419-D60A-DBBA-FAFD9095D5FB}" dt="2023-11-29T07:05:37.248" v="37" actId="1076"/>
          <ac:picMkLst>
            <pc:docMk/>
            <pc:sldMk cId="4161061140" sldId="2757"/>
            <ac:picMk id="6" creationId="{CC6936A3-D2D0-3767-EBD9-5E43192A2884}"/>
          </ac:picMkLst>
        </pc:picChg>
      </pc:sldChg>
    </pc:docChg>
  </pc:docChgLst>
  <pc:docChgLst>
    <pc:chgData name="Janine Mccullough" userId="59fc6379-55e3-469a-8068-045c146eb134" providerId="ADAL" clId="{A55387BE-768E-4E76-BB92-41A885D3C806}"/>
    <pc:docChg chg="undo custSel addSld delSld modSld">
      <pc:chgData name="Janine Mccullough" userId="59fc6379-55e3-469a-8068-045c146eb134" providerId="ADAL" clId="{A55387BE-768E-4E76-BB92-41A885D3C806}" dt="2023-09-04T15:57:21.176" v="465" actId="20577"/>
      <pc:docMkLst>
        <pc:docMk/>
      </pc:docMkLst>
      <pc:sldChg chg="modSp del mod">
        <pc:chgData name="Janine Mccullough" userId="59fc6379-55e3-469a-8068-045c146eb134" providerId="ADAL" clId="{A55387BE-768E-4E76-BB92-41A885D3C806}" dt="2023-09-01T14:22:39.083" v="126" actId="47"/>
        <pc:sldMkLst>
          <pc:docMk/>
          <pc:sldMk cId="1717420105" sldId="264"/>
        </pc:sldMkLst>
        <pc:spChg chg="mod">
          <ac:chgData name="Janine Mccullough" userId="59fc6379-55e3-469a-8068-045c146eb134" providerId="ADAL" clId="{A55387BE-768E-4E76-BB92-41A885D3C806}" dt="2023-08-12T12:18:15.814" v="28" actId="20577"/>
          <ac:spMkLst>
            <pc:docMk/>
            <pc:sldMk cId="1717420105" sldId="264"/>
            <ac:spMk id="7" creationId="{00000000-0000-0000-0000-000000000000}"/>
          </ac:spMkLst>
        </pc:spChg>
      </pc:sldChg>
      <pc:sldChg chg="delSp mod">
        <pc:chgData name="Janine Mccullough" userId="59fc6379-55e3-469a-8068-045c146eb134" providerId="ADAL" clId="{A55387BE-768E-4E76-BB92-41A885D3C806}" dt="2023-08-12T12:20:39.654" v="30" actId="478"/>
        <pc:sldMkLst>
          <pc:docMk/>
          <pc:sldMk cId="3120566257" sldId="283"/>
        </pc:sldMkLst>
        <pc:picChg chg="del">
          <ac:chgData name="Janine Mccullough" userId="59fc6379-55e3-469a-8068-045c146eb134" providerId="ADAL" clId="{A55387BE-768E-4E76-BB92-41A885D3C806}" dt="2023-08-12T12:20:39.654" v="30" actId="478"/>
          <ac:picMkLst>
            <pc:docMk/>
            <pc:sldMk cId="3120566257" sldId="283"/>
            <ac:picMk id="5" creationId="{E97B4BD1-1B63-FFF0-7ED0-6A1B0E440386}"/>
          </ac:picMkLst>
        </pc:picChg>
      </pc:sldChg>
      <pc:sldChg chg="del">
        <pc:chgData name="Janine Mccullough" userId="59fc6379-55e3-469a-8068-045c146eb134" providerId="ADAL" clId="{A55387BE-768E-4E76-BB92-41A885D3C806}" dt="2023-08-12T12:18:57.390" v="29" actId="47"/>
        <pc:sldMkLst>
          <pc:docMk/>
          <pc:sldMk cId="40050982" sldId="286"/>
        </pc:sldMkLst>
      </pc:sldChg>
      <pc:sldChg chg="del">
        <pc:chgData name="Janine Mccullough" userId="59fc6379-55e3-469a-8068-045c146eb134" providerId="ADAL" clId="{A55387BE-768E-4E76-BB92-41A885D3C806}" dt="2023-08-12T12:18:57.390" v="29" actId="47"/>
        <pc:sldMkLst>
          <pc:docMk/>
          <pc:sldMk cId="1093350384" sldId="297"/>
        </pc:sldMkLst>
      </pc:sldChg>
      <pc:sldChg chg="del">
        <pc:chgData name="Janine Mccullough" userId="59fc6379-55e3-469a-8068-045c146eb134" providerId="ADAL" clId="{A55387BE-768E-4E76-BB92-41A885D3C806}" dt="2023-08-12T12:18:57.390" v="29" actId="47"/>
        <pc:sldMkLst>
          <pc:docMk/>
          <pc:sldMk cId="58252378" sldId="298"/>
        </pc:sldMkLst>
      </pc:sldChg>
      <pc:sldChg chg="del">
        <pc:chgData name="Janine Mccullough" userId="59fc6379-55e3-469a-8068-045c146eb134" providerId="ADAL" clId="{A55387BE-768E-4E76-BB92-41A885D3C806}" dt="2023-08-12T12:18:57.390" v="29" actId="47"/>
        <pc:sldMkLst>
          <pc:docMk/>
          <pc:sldMk cId="3497055826" sldId="299"/>
        </pc:sldMkLst>
      </pc:sldChg>
      <pc:sldChg chg="addSp modSp add mod">
        <pc:chgData name="Janine Mccullough" userId="59fc6379-55e3-469a-8068-045c146eb134" providerId="ADAL" clId="{A55387BE-768E-4E76-BB92-41A885D3C806}" dt="2023-08-12T12:26:50.475" v="68" actId="207"/>
        <pc:sldMkLst>
          <pc:docMk/>
          <pc:sldMk cId="900499314" sldId="300"/>
        </pc:sldMkLst>
        <pc:spChg chg="mod">
          <ac:chgData name="Janine Mccullough" userId="59fc6379-55e3-469a-8068-045c146eb134" providerId="ADAL" clId="{A55387BE-768E-4E76-BB92-41A885D3C806}" dt="2023-08-12T12:26:35.262" v="64" actId="1076"/>
          <ac:spMkLst>
            <pc:docMk/>
            <pc:sldMk cId="900499314" sldId="300"/>
            <ac:spMk id="2" creationId="{00000000-0000-0000-0000-000000000000}"/>
          </ac:spMkLst>
        </pc:spChg>
        <pc:spChg chg="mod">
          <ac:chgData name="Janine Mccullough" userId="59fc6379-55e3-469a-8068-045c146eb134" providerId="ADAL" clId="{A55387BE-768E-4E76-BB92-41A885D3C806}" dt="2023-08-12T12:26:50.475" v="68" actId="207"/>
          <ac:spMkLst>
            <pc:docMk/>
            <pc:sldMk cId="900499314" sldId="300"/>
            <ac:spMk id="3" creationId="{8AEB47A7-5862-F3E6-471F-416DB971BD00}"/>
          </ac:spMkLst>
        </pc:spChg>
        <pc:picChg chg="add mod">
          <ac:chgData name="Janine Mccullough" userId="59fc6379-55e3-469a-8068-045c146eb134" providerId="ADAL" clId="{A55387BE-768E-4E76-BB92-41A885D3C806}" dt="2023-08-12T12:22:29.678" v="33"/>
          <ac:picMkLst>
            <pc:docMk/>
            <pc:sldMk cId="900499314" sldId="300"/>
            <ac:picMk id="4" creationId="{B65FCB14-6013-DAA9-65F8-BAC1D76B3D73}"/>
          </ac:picMkLst>
        </pc:picChg>
      </pc:sldChg>
      <pc:sldChg chg="addSp modSp add mod">
        <pc:chgData name="Janine Mccullough" userId="59fc6379-55e3-469a-8068-045c146eb134" providerId="ADAL" clId="{A55387BE-768E-4E76-BB92-41A885D3C806}" dt="2023-08-12T12:28:21.090" v="81" actId="1076"/>
        <pc:sldMkLst>
          <pc:docMk/>
          <pc:sldMk cId="3421655604" sldId="301"/>
        </pc:sldMkLst>
        <pc:spChg chg="mod">
          <ac:chgData name="Janine Mccullough" userId="59fc6379-55e3-469a-8068-045c146eb134" providerId="ADAL" clId="{A55387BE-768E-4E76-BB92-41A885D3C806}" dt="2023-08-12T12:26:59.002" v="69" actId="1076"/>
          <ac:spMkLst>
            <pc:docMk/>
            <pc:sldMk cId="3421655604" sldId="301"/>
            <ac:spMk id="2" creationId="{B610164B-C01A-92E6-3802-0F0020997D41}"/>
          </ac:spMkLst>
        </pc:spChg>
        <pc:spChg chg="mod">
          <ac:chgData name="Janine Mccullough" userId="59fc6379-55e3-469a-8068-045c146eb134" providerId="ADAL" clId="{A55387BE-768E-4E76-BB92-41A885D3C806}" dt="2023-08-12T12:28:09.263" v="79" actId="2710"/>
          <ac:spMkLst>
            <pc:docMk/>
            <pc:sldMk cId="3421655604" sldId="301"/>
            <ac:spMk id="3" creationId="{3A8A351F-31E1-B12A-C452-8622D33FB944}"/>
          </ac:spMkLst>
        </pc:spChg>
        <pc:spChg chg="mod">
          <ac:chgData name="Janine Mccullough" userId="59fc6379-55e3-469a-8068-045c146eb134" providerId="ADAL" clId="{A55387BE-768E-4E76-BB92-41A885D3C806}" dt="2023-08-12T12:28:13.990" v="80" actId="2710"/>
          <ac:spMkLst>
            <pc:docMk/>
            <pc:sldMk cId="3421655604" sldId="301"/>
            <ac:spMk id="4" creationId="{C1A7BD1A-542D-0745-F94E-CC4825A00EAB}"/>
          </ac:spMkLst>
        </pc:spChg>
        <pc:spChg chg="mod">
          <ac:chgData name="Janine Mccullough" userId="59fc6379-55e3-469a-8068-045c146eb134" providerId="ADAL" clId="{A55387BE-768E-4E76-BB92-41A885D3C806}" dt="2023-08-12T12:27:11.178" v="70" actId="1076"/>
          <ac:spMkLst>
            <pc:docMk/>
            <pc:sldMk cId="3421655604" sldId="301"/>
            <ac:spMk id="5" creationId="{8AEF01C8-A096-AA83-2AC1-EF4A6BBD9367}"/>
          </ac:spMkLst>
        </pc:spChg>
        <pc:spChg chg="mod">
          <ac:chgData name="Janine Mccullough" userId="59fc6379-55e3-469a-8068-045c146eb134" providerId="ADAL" clId="{A55387BE-768E-4E76-BB92-41A885D3C806}" dt="2023-08-12T12:27:11.178" v="70" actId="1076"/>
          <ac:spMkLst>
            <pc:docMk/>
            <pc:sldMk cId="3421655604" sldId="301"/>
            <ac:spMk id="6" creationId="{85D5BAAD-1727-724A-0AAD-15571A13AC17}"/>
          </ac:spMkLst>
        </pc:spChg>
        <pc:spChg chg="mod">
          <ac:chgData name="Janine Mccullough" userId="59fc6379-55e3-469a-8068-045c146eb134" providerId="ADAL" clId="{A55387BE-768E-4E76-BB92-41A885D3C806}" dt="2023-08-12T12:28:21.090" v="81" actId="1076"/>
          <ac:spMkLst>
            <pc:docMk/>
            <pc:sldMk cId="3421655604" sldId="301"/>
            <ac:spMk id="7" creationId="{18C4C5FC-29F2-7B38-CD79-ECC7DF0C92E5}"/>
          </ac:spMkLst>
        </pc:spChg>
        <pc:picChg chg="add mod">
          <ac:chgData name="Janine Mccullough" userId="59fc6379-55e3-469a-8068-045c146eb134" providerId="ADAL" clId="{A55387BE-768E-4E76-BB92-41A885D3C806}" dt="2023-08-12T12:22:33.940" v="34"/>
          <ac:picMkLst>
            <pc:docMk/>
            <pc:sldMk cId="3421655604" sldId="301"/>
            <ac:picMk id="8" creationId="{53DC9741-F0F8-CF29-F0B8-B23E2970CA80}"/>
          </ac:picMkLst>
        </pc:picChg>
      </pc:sldChg>
      <pc:sldChg chg="addSp modSp add mod modNotesTx">
        <pc:chgData name="Janine Mccullough" userId="59fc6379-55e3-469a-8068-045c146eb134" providerId="ADAL" clId="{A55387BE-768E-4E76-BB92-41A885D3C806}" dt="2023-09-04T15:56:23.402" v="453" actId="20577"/>
        <pc:sldMkLst>
          <pc:docMk/>
          <pc:sldMk cId="4109191023" sldId="302"/>
        </pc:sldMkLst>
        <pc:spChg chg="mod">
          <ac:chgData name="Janine Mccullough" userId="59fc6379-55e3-469a-8068-045c146eb134" providerId="ADAL" clId="{A55387BE-768E-4E76-BB92-41A885D3C806}" dt="2023-08-12T12:29:24.919" v="94" actId="255"/>
          <ac:spMkLst>
            <pc:docMk/>
            <pc:sldMk cId="4109191023" sldId="302"/>
            <ac:spMk id="2" creationId="{8551C90C-1A2A-442E-B6EF-D9EB017747D2}"/>
          </ac:spMkLst>
        </pc:spChg>
        <pc:spChg chg="mod">
          <ac:chgData name="Janine Mccullough" userId="59fc6379-55e3-469a-8068-045c146eb134" providerId="ADAL" clId="{A55387BE-768E-4E76-BB92-41A885D3C806}" dt="2023-08-12T12:29:47.914" v="98" actId="14100"/>
          <ac:spMkLst>
            <pc:docMk/>
            <pc:sldMk cId="4109191023" sldId="302"/>
            <ac:spMk id="3" creationId="{8779BD1B-7DEF-A7C0-51CC-2D1C8C99ABE2}"/>
          </ac:spMkLst>
        </pc:spChg>
        <pc:spChg chg="mod">
          <ac:chgData name="Janine Mccullough" userId="59fc6379-55e3-469a-8068-045c146eb134" providerId="ADAL" clId="{A55387BE-768E-4E76-BB92-41A885D3C806}" dt="2023-08-12T12:29:36.506" v="95" actId="1076"/>
          <ac:spMkLst>
            <pc:docMk/>
            <pc:sldMk cId="4109191023" sldId="302"/>
            <ac:spMk id="4" creationId="{1B9AB745-9749-00D5-FACE-D67D39490FF9}"/>
          </ac:spMkLst>
        </pc:spChg>
        <pc:spChg chg="mod">
          <ac:chgData name="Janine Mccullough" userId="59fc6379-55e3-469a-8068-045c146eb134" providerId="ADAL" clId="{A55387BE-768E-4E76-BB92-41A885D3C806}" dt="2023-08-12T12:29:36.506" v="95" actId="1076"/>
          <ac:spMkLst>
            <pc:docMk/>
            <pc:sldMk cId="4109191023" sldId="302"/>
            <ac:spMk id="5" creationId="{D09932BD-A91D-56E5-4940-0853E3168D9B}"/>
          </ac:spMkLst>
        </pc:spChg>
        <pc:spChg chg="mod">
          <ac:chgData name="Janine Mccullough" userId="59fc6379-55e3-469a-8068-045c146eb134" providerId="ADAL" clId="{A55387BE-768E-4E76-BB92-41A885D3C806}" dt="2023-08-12T12:29:36.506" v="95" actId="1076"/>
          <ac:spMkLst>
            <pc:docMk/>
            <pc:sldMk cId="4109191023" sldId="302"/>
            <ac:spMk id="6" creationId="{64499326-E035-EF05-0D22-1A44578A8E01}"/>
          </ac:spMkLst>
        </pc:spChg>
        <pc:spChg chg="mod">
          <ac:chgData name="Janine Mccullough" userId="59fc6379-55e3-469a-8068-045c146eb134" providerId="ADAL" clId="{A55387BE-768E-4E76-BB92-41A885D3C806}" dt="2023-08-12T12:29:36.506" v="95" actId="1076"/>
          <ac:spMkLst>
            <pc:docMk/>
            <pc:sldMk cId="4109191023" sldId="302"/>
            <ac:spMk id="7" creationId="{9CA8B4EB-8B7A-0A33-BF04-68F5800DD670}"/>
          </ac:spMkLst>
        </pc:spChg>
        <pc:spChg chg="mod">
          <ac:chgData name="Janine Mccullough" userId="59fc6379-55e3-469a-8068-045c146eb134" providerId="ADAL" clId="{A55387BE-768E-4E76-BB92-41A885D3C806}" dt="2023-08-12T12:29:36.506" v="95" actId="1076"/>
          <ac:spMkLst>
            <pc:docMk/>
            <pc:sldMk cId="4109191023" sldId="302"/>
            <ac:spMk id="8" creationId="{CBE8037F-37FC-C5DE-7595-D4F787DC3AA0}"/>
          </ac:spMkLst>
        </pc:spChg>
        <pc:picChg chg="add mod">
          <ac:chgData name="Janine Mccullough" userId="59fc6379-55e3-469a-8068-045c146eb134" providerId="ADAL" clId="{A55387BE-768E-4E76-BB92-41A885D3C806}" dt="2023-08-12T12:22:36.732" v="35"/>
          <ac:picMkLst>
            <pc:docMk/>
            <pc:sldMk cId="4109191023" sldId="302"/>
            <ac:picMk id="9" creationId="{414278B7-6C26-D074-B9FF-3CEEB5E4E3D6}"/>
          </ac:picMkLst>
        </pc:picChg>
      </pc:sldChg>
      <pc:sldChg chg="addSp modSp add mod">
        <pc:chgData name="Janine Mccullough" userId="59fc6379-55e3-469a-8068-045c146eb134" providerId="ADAL" clId="{A55387BE-768E-4E76-BB92-41A885D3C806}" dt="2023-08-12T12:30:05.110" v="101" actId="1076"/>
        <pc:sldMkLst>
          <pc:docMk/>
          <pc:sldMk cId="157496846" sldId="303"/>
        </pc:sldMkLst>
        <pc:spChg chg="mod">
          <ac:chgData name="Janine Mccullough" userId="59fc6379-55e3-469a-8068-045c146eb134" providerId="ADAL" clId="{A55387BE-768E-4E76-BB92-41A885D3C806}" dt="2023-08-12T12:28:47.541" v="83" actId="1076"/>
          <ac:spMkLst>
            <pc:docMk/>
            <pc:sldMk cId="157496846" sldId="303"/>
            <ac:spMk id="2" creationId="{4E023CB9-A59D-911F-50A4-047766FEAB20}"/>
          </ac:spMkLst>
        </pc:spChg>
        <pc:graphicFrameChg chg="mod modGraphic">
          <ac:chgData name="Janine Mccullough" userId="59fc6379-55e3-469a-8068-045c146eb134" providerId="ADAL" clId="{A55387BE-768E-4E76-BB92-41A885D3C806}" dt="2023-08-12T12:30:05.110" v="101" actId="1076"/>
          <ac:graphicFrameMkLst>
            <pc:docMk/>
            <pc:sldMk cId="157496846" sldId="303"/>
            <ac:graphicFrameMk id="4" creationId="{E3947DDC-80A5-B030-E2A5-5E779C7598DB}"/>
          </ac:graphicFrameMkLst>
        </pc:graphicFrameChg>
        <pc:picChg chg="add mod">
          <ac:chgData name="Janine Mccullough" userId="59fc6379-55e3-469a-8068-045c146eb134" providerId="ADAL" clId="{A55387BE-768E-4E76-BB92-41A885D3C806}" dt="2023-08-12T12:22:40.989" v="36"/>
          <ac:picMkLst>
            <pc:docMk/>
            <pc:sldMk cId="157496846" sldId="303"/>
            <ac:picMk id="3" creationId="{A74D2B74-273E-9820-FA0E-BCE2DD893044}"/>
          </ac:picMkLst>
        </pc:picChg>
      </pc:sldChg>
      <pc:sldChg chg="del">
        <pc:chgData name="Janine Mccullough" userId="59fc6379-55e3-469a-8068-045c146eb134" providerId="ADAL" clId="{A55387BE-768E-4E76-BB92-41A885D3C806}" dt="2023-08-12T12:18:57.390" v="29" actId="47"/>
        <pc:sldMkLst>
          <pc:docMk/>
          <pc:sldMk cId="2764195897" sldId="304"/>
        </pc:sldMkLst>
      </pc:sldChg>
      <pc:sldChg chg="addSp modSp add">
        <pc:chgData name="Janine Mccullough" userId="59fc6379-55e3-469a-8068-045c146eb134" providerId="ADAL" clId="{A55387BE-768E-4E76-BB92-41A885D3C806}" dt="2023-08-12T12:30:42.602" v="108" actId="14100"/>
        <pc:sldMkLst>
          <pc:docMk/>
          <pc:sldMk cId="4041374386" sldId="304"/>
        </pc:sldMkLst>
        <pc:spChg chg="mod">
          <ac:chgData name="Janine Mccullough" userId="59fc6379-55e3-469a-8068-045c146eb134" providerId="ADAL" clId="{A55387BE-768E-4E76-BB92-41A885D3C806}" dt="2023-08-12T12:30:32.321" v="105" actId="1076"/>
          <ac:spMkLst>
            <pc:docMk/>
            <pc:sldMk cId="4041374386" sldId="304"/>
            <ac:spMk id="2" creationId="{8421D054-9864-6C4D-3057-082F95AB19E4}"/>
          </ac:spMkLst>
        </pc:spChg>
        <pc:spChg chg="mod">
          <ac:chgData name="Janine Mccullough" userId="59fc6379-55e3-469a-8068-045c146eb134" providerId="ADAL" clId="{A55387BE-768E-4E76-BB92-41A885D3C806}" dt="2023-08-12T12:30:42.602" v="108" actId="14100"/>
          <ac:spMkLst>
            <pc:docMk/>
            <pc:sldMk cId="4041374386" sldId="304"/>
            <ac:spMk id="3" creationId="{8C34BDF7-775A-B542-5105-AA9640485CF7}"/>
          </ac:spMkLst>
        </pc:spChg>
        <pc:picChg chg="add mod">
          <ac:chgData name="Janine Mccullough" userId="59fc6379-55e3-469a-8068-045c146eb134" providerId="ADAL" clId="{A55387BE-768E-4E76-BB92-41A885D3C806}" dt="2023-08-12T12:22:49.874" v="38"/>
          <ac:picMkLst>
            <pc:docMk/>
            <pc:sldMk cId="4041374386" sldId="304"/>
            <ac:picMk id="4" creationId="{9CABCDF0-F39D-1036-B473-F68E22CD8918}"/>
          </ac:picMkLst>
        </pc:picChg>
      </pc:sldChg>
      <pc:sldChg chg="addSp modSp add mod modNotesTx">
        <pc:chgData name="Janine Mccullough" userId="59fc6379-55e3-469a-8068-045c146eb134" providerId="ADAL" clId="{A55387BE-768E-4E76-BB92-41A885D3C806}" dt="2023-09-04T15:57:21.176" v="465" actId="20577"/>
        <pc:sldMkLst>
          <pc:docMk/>
          <pc:sldMk cId="1649725287" sldId="305"/>
        </pc:sldMkLst>
        <pc:spChg chg="mod">
          <ac:chgData name="Janine Mccullough" userId="59fc6379-55e3-469a-8068-045c146eb134" providerId="ADAL" clId="{A55387BE-768E-4E76-BB92-41A885D3C806}" dt="2023-08-12T12:30:47.961" v="109" actId="1076"/>
          <ac:spMkLst>
            <pc:docMk/>
            <pc:sldMk cId="1649725287" sldId="305"/>
            <ac:spMk id="2" creationId="{88B5A4F3-072E-5834-FCCF-6CDF31B2E9E9}"/>
          </ac:spMkLst>
        </pc:spChg>
        <pc:spChg chg="mod">
          <ac:chgData name="Janine Mccullough" userId="59fc6379-55e3-469a-8068-045c146eb134" providerId="ADAL" clId="{A55387BE-768E-4E76-BB92-41A885D3C806}" dt="2023-08-12T12:38:25.901" v="122" actId="1076"/>
          <ac:spMkLst>
            <pc:docMk/>
            <pc:sldMk cId="1649725287" sldId="305"/>
            <ac:spMk id="5" creationId="{06FC0479-C708-F177-799D-502B9043FB2C}"/>
          </ac:spMkLst>
        </pc:spChg>
        <pc:graphicFrameChg chg="mod modGraphic">
          <ac:chgData name="Janine Mccullough" userId="59fc6379-55e3-469a-8068-045c146eb134" providerId="ADAL" clId="{A55387BE-768E-4E76-BB92-41A885D3C806}" dt="2023-08-12T12:38:25.901" v="122" actId="1076"/>
          <ac:graphicFrameMkLst>
            <pc:docMk/>
            <pc:sldMk cId="1649725287" sldId="305"/>
            <ac:graphicFrameMk id="6" creationId="{CAB76EBF-D5BC-7609-27EB-EC9B7693F391}"/>
          </ac:graphicFrameMkLst>
        </pc:graphicFrameChg>
        <pc:picChg chg="add mod">
          <ac:chgData name="Janine Mccullough" userId="59fc6379-55e3-469a-8068-045c146eb134" providerId="ADAL" clId="{A55387BE-768E-4E76-BB92-41A885D3C806}" dt="2023-08-12T12:22:53.178" v="39"/>
          <ac:picMkLst>
            <pc:docMk/>
            <pc:sldMk cId="1649725287" sldId="305"/>
            <ac:picMk id="3" creationId="{51AF4625-390F-4EBC-45B7-EF8616732C64}"/>
          </ac:picMkLst>
        </pc:picChg>
      </pc:sldChg>
      <pc:sldChg chg="addSp modSp add mod">
        <pc:chgData name="Janine Mccullough" userId="59fc6379-55e3-469a-8068-045c146eb134" providerId="ADAL" clId="{A55387BE-768E-4E76-BB92-41A885D3C806}" dt="2023-08-12T12:30:22.856" v="104" actId="2710"/>
        <pc:sldMkLst>
          <pc:docMk/>
          <pc:sldMk cId="2328252459" sldId="306"/>
        </pc:sldMkLst>
        <pc:spChg chg="mod">
          <ac:chgData name="Janine Mccullough" userId="59fc6379-55e3-469a-8068-045c146eb134" providerId="ADAL" clId="{A55387BE-768E-4E76-BB92-41A885D3C806}" dt="2023-08-12T12:30:15.269" v="102" actId="1076"/>
          <ac:spMkLst>
            <pc:docMk/>
            <pc:sldMk cId="2328252459" sldId="306"/>
            <ac:spMk id="2" creationId="{A172F19F-4B45-692F-AC49-6CE07C0EA936}"/>
          </ac:spMkLst>
        </pc:spChg>
        <pc:graphicFrameChg chg="mod modGraphic">
          <ac:chgData name="Janine Mccullough" userId="59fc6379-55e3-469a-8068-045c146eb134" providerId="ADAL" clId="{A55387BE-768E-4E76-BB92-41A885D3C806}" dt="2023-08-12T12:30:22.856" v="104" actId="2710"/>
          <ac:graphicFrameMkLst>
            <pc:docMk/>
            <pc:sldMk cId="2328252459" sldId="306"/>
            <ac:graphicFrameMk id="4" creationId="{188DF1DC-36AB-54BF-3FD8-B99E8E60FB9E}"/>
          </ac:graphicFrameMkLst>
        </pc:graphicFrameChg>
        <pc:picChg chg="add mod">
          <ac:chgData name="Janine Mccullough" userId="59fc6379-55e3-469a-8068-045c146eb134" providerId="ADAL" clId="{A55387BE-768E-4E76-BB92-41A885D3C806}" dt="2023-08-12T12:22:44.833" v="37"/>
          <ac:picMkLst>
            <pc:docMk/>
            <pc:sldMk cId="2328252459" sldId="306"/>
            <ac:picMk id="3" creationId="{5E45C500-8FF4-059E-58D4-BEB2520B24DB}"/>
          </ac:picMkLst>
        </pc:picChg>
      </pc:sldChg>
      <pc:sldChg chg="addSp modSp add modNotesTx">
        <pc:chgData name="Janine Mccullough" userId="59fc6379-55e3-469a-8068-045c146eb134" providerId="ADAL" clId="{A55387BE-768E-4E76-BB92-41A885D3C806}" dt="2023-09-04T15:57:06.134" v="454"/>
        <pc:sldMkLst>
          <pc:docMk/>
          <pc:sldMk cId="1961237789" sldId="307"/>
        </pc:sldMkLst>
        <pc:spChg chg="mod">
          <ac:chgData name="Janine Mccullough" userId="59fc6379-55e3-469a-8068-045c146eb134" providerId="ADAL" clId="{A55387BE-768E-4E76-BB92-41A885D3C806}" dt="2023-08-12T12:37:12.252" v="116" actId="1076"/>
          <ac:spMkLst>
            <pc:docMk/>
            <pc:sldMk cId="1961237789" sldId="307"/>
            <ac:spMk id="2" creationId="{451A85DB-2F60-AA3B-F558-B3DE6AAB7555}"/>
          </ac:spMkLst>
        </pc:spChg>
        <pc:spChg chg="mod">
          <ac:chgData name="Janine Mccullough" userId="59fc6379-55e3-469a-8068-045c146eb134" providerId="ADAL" clId="{A55387BE-768E-4E76-BB92-41A885D3C806}" dt="2023-08-12T12:23:44.116" v="45" actId="207"/>
          <ac:spMkLst>
            <pc:docMk/>
            <pc:sldMk cId="1961237789" sldId="307"/>
            <ac:spMk id="4" creationId="{17602B35-8FA8-3A52-0104-129E6C425568}"/>
          </ac:spMkLst>
        </pc:spChg>
        <pc:spChg chg="mod">
          <ac:chgData name="Janine Mccullough" userId="59fc6379-55e3-469a-8068-045c146eb134" providerId="ADAL" clId="{A55387BE-768E-4E76-BB92-41A885D3C806}" dt="2023-08-12T12:23:44.116" v="45" actId="207"/>
          <ac:spMkLst>
            <pc:docMk/>
            <pc:sldMk cId="1961237789" sldId="307"/>
            <ac:spMk id="5" creationId="{E6CF0DBC-BCDE-3BD1-9D25-C10EAB0F4863}"/>
          </ac:spMkLst>
        </pc:spChg>
        <pc:picChg chg="add mod">
          <ac:chgData name="Janine Mccullough" userId="59fc6379-55e3-469a-8068-045c146eb134" providerId="ADAL" clId="{A55387BE-768E-4E76-BB92-41A885D3C806}" dt="2023-08-12T12:22:56.587" v="40"/>
          <ac:picMkLst>
            <pc:docMk/>
            <pc:sldMk cId="1961237789" sldId="307"/>
            <ac:picMk id="3" creationId="{06CC48C3-AA84-737F-CEEE-F5382CF2C6AD}"/>
          </ac:picMkLst>
        </pc:picChg>
      </pc:sldChg>
      <pc:sldChg chg="del">
        <pc:chgData name="Janine Mccullough" userId="59fc6379-55e3-469a-8068-045c146eb134" providerId="ADAL" clId="{A55387BE-768E-4E76-BB92-41A885D3C806}" dt="2023-08-12T12:18:57.390" v="29" actId="47"/>
        <pc:sldMkLst>
          <pc:docMk/>
          <pc:sldMk cId="2714963014" sldId="307"/>
        </pc:sldMkLst>
      </pc:sldChg>
      <pc:sldChg chg="addSp modSp add mod">
        <pc:chgData name="Janine Mccullough" userId="59fc6379-55e3-469a-8068-045c146eb134" providerId="ADAL" clId="{A55387BE-768E-4E76-BB92-41A885D3C806}" dt="2023-08-12T12:37:42.096" v="121" actId="1076"/>
        <pc:sldMkLst>
          <pc:docMk/>
          <pc:sldMk cId="2830842693" sldId="308"/>
        </pc:sldMkLst>
        <pc:spChg chg="mod">
          <ac:chgData name="Janine Mccullough" userId="59fc6379-55e3-469a-8068-045c146eb134" providerId="ADAL" clId="{A55387BE-768E-4E76-BB92-41A885D3C806}" dt="2023-08-12T12:37:26.066" v="117" actId="1076"/>
          <ac:spMkLst>
            <pc:docMk/>
            <pc:sldMk cId="2830842693" sldId="308"/>
            <ac:spMk id="2" creationId="{AC76E6C4-0229-3538-780B-6F66580DDC3D}"/>
          </ac:spMkLst>
        </pc:spChg>
        <pc:graphicFrameChg chg="mod modGraphic">
          <ac:chgData name="Janine Mccullough" userId="59fc6379-55e3-469a-8068-045c146eb134" providerId="ADAL" clId="{A55387BE-768E-4E76-BB92-41A885D3C806}" dt="2023-08-12T12:37:42.096" v="121" actId="1076"/>
          <ac:graphicFrameMkLst>
            <pc:docMk/>
            <pc:sldMk cId="2830842693" sldId="308"/>
            <ac:graphicFrameMk id="8" creationId="{6E1F2AE6-A28D-E143-9DD9-A99D4E261F3E}"/>
          </ac:graphicFrameMkLst>
        </pc:graphicFrameChg>
        <pc:picChg chg="add mod">
          <ac:chgData name="Janine Mccullough" userId="59fc6379-55e3-469a-8068-045c146eb134" providerId="ADAL" clId="{A55387BE-768E-4E76-BB92-41A885D3C806}" dt="2023-08-12T12:23:00.002" v="41"/>
          <ac:picMkLst>
            <pc:docMk/>
            <pc:sldMk cId="2830842693" sldId="308"/>
            <ac:picMk id="3" creationId="{3CE72163-09AB-3B7E-F2D5-48DDB740AEA6}"/>
          </ac:picMkLst>
        </pc:picChg>
      </pc:sldChg>
      <pc:sldChg chg="del">
        <pc:chgData name="Janine Mccullough" userId="59fc6379-55e3-469a-8068-045c146eb134" providerId="ADAL" clId="{A55387BE-768E-4E76-BB92-41A885D3C806}" dt="2023-08-12T12:18:57.390" v="29" actId="47"/>
        <pc:sldMkLst>
          <pc:docMk/>
          <pc:sldMk cId="281681158" sldId="310"/>
        </pc:sldMkLst>
      </pc:sldChg>
      <pc:sldChg chg="del">
        <pc:chgData name="Janine Mccullough" userId="59fc6379-55e3-469a-8068-045c146eb134" providerId="ADAL" clId="{A55387BE-768E-4E76-BB92-41A885D3C806}" dt="2023-08-12T12:18:57.390" v="29" actId="47"/>
        <pc:sldMkLst>
          <pc:docMk/>
          <pc:sldMk cId="3400538165" sldId="315"/>
        </pc:sldMkLst>
      </pc:sldChg>
      <pc:sldChg chg="del">
        <pc:chgData name="Janine Mccullough" userId="59fc6379-55e3-469a-8068-045c146eb134" providerId="ADAL" clId="{A55387BE-768E-4E76-BB92-41A885D3C806}" dt="2023-08-12T12:18:57.390" v="29" actId="47"/>
        <pc:sldMkLst>
          <pc:docMk/>
          <pc:sldMk cId="2799651432" sldId="321"/>
        </pc:sldMkLst>
      </pc:sldChg>
      <pc:sldChg chg="del">
        <pc:chgData name="Janine Mccullough" userId="59fc6379-55e3-469a-8068-045c146eb134" providerId="ADAL" clId="{A55387BE-768E-4E76-BB92-41A885D3C806}" dt="2023-08-12T12:18:57.390" v="29" actId="47"/>
        <pc:sldMkLst>
          <pc:docMk/>
          <pc:sldMk cId="3775720027" sldId="325"/>
        </pc:sldMkLst>
      </pc:sldChg>
      <pc:sldChg chg="del">
        <pc:chgData name="Janine Mccullough" userId="59fc6379-55e3-469a-8068-045c146eb134" providerId="ADAL" clId="{A55387BE-768E-4E76-BB92-41A885D3C806}" dt="2023-08-12T12:18:57.390" v="29" actId="47"/>
        <pc:sldMkLst>
          <pc:docMk/>
          <pc:sldMk cId="3004543856" sldId="329"/>
        </pc:sldMkLst>
      </pc:sldChg>
      <pc:sldChg chg="del">
        <pc:chgData name="Janine Mccullough" userId="59fc6379-55e3-469a-8068-045c146eb134" providerId="ADAL" clId="{A55387BE-768E-4E76-BB92-41A885D3C806}" dt="2023-09-01T14:23:17.237" v="129" actId="47"/>
        <pc:sldMkLst>
          <pc:docMk/>
          <pc:sldMk cId="2944124281" sldId="2705"/>
        </pc:sldMkLst>
      </pc:sldChg>
      <pc:sldChg chg="del">
        <pc:chgData name="Janine Mccullough" userId="59fc6379-55e3-469a-8068-045c146eb134" providerId="ADAL" clId="{A55387BE-768E-4E76-BB92-41A885D3C806}" dt="2023-08-12T12:18:57.390" v="29" actId="47"/>
        <pc:sldMkLst>
          <pc:docMk/>
          <pc:sldMk cId="501462812" sldId="2750"/>
        </pc:sldMkLst>
      </pc:sldChg>
      <pc:sldChg chg="modSp del mod">
        <pc:chgData name="Janine Mccullough" userId="59fc6379-55e3-469a-8068-045c146eb134" providerId="ADAL" clId="{A55387BE-768E-4E76-BB92-41A885D3C806}" dt="2023-09-01T14:26:24.556" v="287" actId="47"/>
        <pc:sldMkLst>
          <pc:docMk/>
          <pc:sldMk cId="1650509081" sldId="2753"/>
        </pc:sldMkLst>
        <pc:picChg chg="mod">
          <ac:chgData name="Janine Mccullough" userId="59fc6379-55e3-469a-8068-045c146eb134" providerId="ADAL" clId="{A55387BE-768E-4E76-BB92-41A885D3C806}" dt="2023-08-12T12:22:23.737" v="32" actId="1076"/>
          <ac:picMkLst>
            <pc:docMk/>
            <pc:sldMk cId="1650509081" sldId="2753"/>
            <ac:picMk id="15" creationId="{47BD87C8-FBEF-5817-0136-95D3C3D6AA52}"/>
          </ac:picMkLst>
        </pc:picChg>
      </pc:sldChg>
      <pc:sldChg chg="del">
        <pc:chgData name="Janine Mccullough" userId="59fc6379-55e3-469a-8068-045c146eb134" providerId="ADAL" clId="{A55387BE-768E-4E76-BB92-41A885D3C806}" dt="2023-09-01T14:22:46.714" v="128" actId="47"/>
        <pc:sldMkLst>
          <pc:docMk/>
          <pc:sldMk cId="3131038661" sldId="2755"/>
        </pc:sldMkLst>
      </pc:sldChg>
      <pc:sldChg chg="del">
        <pc:chgData name="Janine Mccullough" userId="59fc6379-55e3-469a-8068-045c146eb134" providerId="ADAL" clId="{A55387BE-768E-4E76-BB92-41A885D3C806}" dt="2023-09-01T14:22:42.486" v="127" actId="47"/>
        <pc:sldMkLst>
          <pc:docMk/>
          <pc:sldMk cId="3191348224" sldId="2756"/>
        </pc:sldMkLst>
      </pc:sldChg>
      <pc:sldChg chg="del">
        <pc:chgData name="Janine Mccullough" userId="59fc6379-55e3-469a-8068-045c146eb134" providerId="ADAL" clId="{A55387BE-768E-4E76-BB92-41A885D3C806}" dt="2023-08-12T12:18:57.390" v="29" actId="47"/>
        <pc:sldMkLst>
          <pc:docMk/>
          <pc:sldMk cId="2853463381" sldId="2758"/>
        </pc:sldMkLst>
      </pc:sldChg>
      <pc:sldChg chg="del">
        <pc:chgData name="Janine Mccullough" userId="59fc6379-55e3-469a-8068-045c146eb134" providerId="ADAL" clId="{A55387BE-768E-4E76-BB92-41A885D3C806}" dt="2023-08-12T12:18:57.390" v="29" actId="47"/>
        <pc:sldMkLst>
          <pc:docMk/>
          <pc:sldMk cId="2611082811" sldId="2759"/>
        </pc:sldMkLst>
      </pc:sldChg>
      <pc:sldChg chg="modSp add mod">
        <pc:chgData name="Janine Mccullough" userId="59fc6379-55e3-469a-8068-045c146eb134" providerId="ADAL" clId="{A55387BE-768E-4E76-BB92-41A885D3C806}" dt="2023-09-01T14:22:30.712" v="125" actId="2710"/>
        <pc:sldMkLst>
          <pc:docMk/>
          <pc:sldMk cId="630862966" sldId="2826"/>
        </pc:sldMkLst>
        <pc:spChg chg="mod">
          <ac:chgData name="Janine Mccullough" userId="59fc6379-55e3-469a-8068-045c146eb134" providerId="ADAL" clId="{A55387BE-768E-4E76-BB92-41A885D3C806}" dt="2023-09-01T14:22:30.712" v="125" actId="2710"/>
          <ac:spMkLst>
            <pc:docMk/>
            <pc:sldMk cId="630862966" sldId="2826"/>
            <ac:spMk id="7" creationId="{00000000-0000-0000-0000-000000000000}"/>
          </ac:spMkLst>
        </pc:spChg>
      </pc:sldChg>
      <pc:sldChg chg="add">
        <pc:chgData name="Janine Mccullough" userId="59fc6379-55e3-469a-8068-045c146eb134" providerId="ADAL" clId="{A55387BE-768E-4E76-BB92-41A885D3C806}" dt="2023-09-01T14:21:55.532" v="123"/>
        <pc:sldMkLst>
          <pc:docMk/>
          <pc:sldMk cId="600653936" sldId="2827"/>
        </pc:sldMkLst>
      </pc:sldChg>
      <pc:sldChg chg="add">
        <pc:chgData name="Janine Mccullough" userId="59fc6379-55e3-469a-8068-045c146eb134" providerId="ADAL" clId="{A55387BE-768E-4E76-BB92-41A885D3C806}" dt="2023-09-01T14:21:55.532" v="123"/>
        <pc:sldMkLst>
          <pc:docMk/>
          <pc:sldMk cId="2143557043" sldId="2828"/>
        </pc:sldMkLst>
      </pc:sldChg>
      <pc:sldChg chg="add">
        <pc:chgData name="Janine Mccullough" userId="59fc6379-55e3-469a-8068-045c146eb134" providerId="ADAL" clId="{A55387BE-768E-4E76-BB92-41A885D3C806}" dt="2023-09-01T14:21:55.532" v="123"/>
        <pc:sldMkLst>
          <pc:docMk/>
          <pc:sldMk cId="3836363617" sldId="2829"/>
        </pc:sldMkLst>
      </pc:sldChg>
      <pc:sldChg chg="modSp add mod">
        <pc:chgData name="Janine Mccullough" userId="59fc6379-55e3-469a-8068-045c146eb134" providerId="ADAL" clId="{A55387BE-768E-4E76-BB92-41A885D3C806}" dt="2023-09-01T14:28:09.383" v="427" actId="20577"/>
        <pc:sldMkLst>
          <pc:docMk/>
          <pc:sldMk cId="1910463722" sldId="2830"/>
        </pc:sldMkLst>
        <pc:spChg chg="mod">
          <ac:chgData name="Janine Mccullough" userId="59fc6379-55e3-469a-8068-045c146eb134" providerId="ADAL" clId="{A55387BE-768E-4E76-BB92-41A885D3C806}" dt="2023-09-01T14:28:09.383" v="427" actId="20577"/>
          <ac:spMkLst>
            <pc:docMk/>
            <pc:sldMk cId="1910463722" sldId="2830"/>
            <ac:spMk id="5" creationId="{00000000-0000-0000-0000-000000000000}"/>
          </ac:spMkLst>
        </pc:spChg>
      </pc:sldChg>
    </pc:docChg>
  </pc:docChgLst>
  <pc:docChgLst>
    <pc:chgData clId="Web-{6425F69A-D373-3DCE-2C63-B44A3C577451}"/>
    <pc:docChg chg="modSld">
      <pc:chgData name="" userId="" providerId="" clId="Web-{6425F69A-D373-3DCE-2C63-B44A3C577451}" dt="2023-11-24T14:10:40.606" v="0"/>
      <pc:docMkLst>
        <pc:docMk/>
      </pc:docMkLst>
      <pc:sldChg chg="addSp">
        <pc:chgData name="" userId="" providerId="" clId="Web-{6425F69A-D373-3DCE-2C63-B44A3C577451}" dt="2023-11-24T14:10:40.606" v="0"/>
        <pc:sldMkLst>
          <pc:docMk/>
          <pc:sldMk cId="1717420105" sldId="264"/>
        </pc:sldMkLst>
        <pc:spChg chg="add">
          <ac:chgData name="" userId="" providerId="" clId="Web-{6425F69A-D373-3DCE-2C63-B44A3C577451}" dt="2023-11-24T14:10:40.606" v="0"/>
          <ac:spMkLst>
            <pc:docMk/>
            <pc:sldMk cId="1717420105" sldId="264"/>
            <ac:spMk id="2" creationId="{26323079-8E6D-FC00-433B-3056F97A49B8}"/>
          </ac:spMkLst>
        </pc:spChg>
      </pc:sldChg>
    </pc:docChg>
  </pc:docChgLst>
  <pc:docChgLst>
    <pc:chgData name="Janine Mccullough" userId="59fc6379-55e3-469a-8068-045c146eb134" providerId="ADAL" clId="{8036A6BF-736C-4351-BDEA-D0B48732C41F}"/>
    <pc:docChg chg="modSld">
      <pc:chgData name="Janine Mccullough" userId="59fc6379-55e3-469a-8068-045c146eb134" providerId="ADAL" clId="{8036A6BF-736C-4351-BDEA-D0B48732C41F}" dt="2023-10-10T14:09:07.916" v="527" actId="962"/>
      <pc:docMkLst>
        <pc:docMk/>
      </pc:docMkLst>
      <pc:sldChg chg="modSp mod">
        <pc:chgData name="Janine Mccullough" userId="59fc6379-55e3-469a-8068-045c146eb134" providerId="ADAL" clId="{8036A6BF-736C-4351-BDEA-D0B48732C41F}" dt="2023-10-10T14:09:07.916" v="527" actId="962"/>
        <pc:sldMkLst>
          <pc:docMk/>
          <pc:sldMk cId="3120566257" sldId="283"/>
        </pc:sldMkLst>
        <pc:picChg chg="mod">
          <ac:chgData name="Janine Mccullough" userId="59fc6379-55e3-469a-8068-045c146eb134" providerId="ADAL" clId="{8036A6BF-736C-4351-BDEA-D0B48732C41F}" dt="2023-10-10T14:09:07.916" v="527" actId="962"/>
          <ac:picMkLst>
            <pc:docMk/>
            <pc:sldMk cId="3120566257" sldId="283"/>
            <ac:picMk id="5" creationId="{5D3FB2CD-943D-CB17-25ED-CE486157E162}"/>
          </ac:picMkLst>
        </pc:picChg>
      </pc:sldChg>
      <pc:sldChg chg="modSp mod">
        <pc:chgData name="Janine Mccullough" userId="59fc6379-55e3-469a-8068-045c146eb134" providerId="ADAL" clId="{8036A6BF-736C-4351-BDEA-D0B48732C41F}" dt="2023-10-10T14:08:46.361" v="451" actId="962"/>
        <pc:sldMkLst>
          <pc:docMk/>
          <pc:sldMk cId="1649725287" sldId="305"/>
        </pc:sldMkLst>
        <pc:spChg chg="mod">
          <ac:chgData name="Janine Mccullough" userId="59fc6379-55e3-469a-8068-045c146eb134" providerId="ADAL" clId="{8036A6BF-736C-4351-BDEA-D0B48732C41F}" dt="2023-10-10T14:08:46.361" v="451" actId="962"/>
          <ac:spMkLst>
            <pc:docMk/>
            <pc:sldMk cId="1649725287" sldId="305"/>
            <ac:spMk id="5" creationId="{06FC0479-C708-F177-799D-502B9043FB2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janebluestein.com/2012/positive-consequenc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ignityinschool.childrensparliament.org.uk/"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education.gov.scot/resources/circle-resource-to-support-inclusive-learning-and-collaborative-workin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 advantages of promoting positive consequences that they can make a behaviour more likely in the future, they reinforce behaviour. I liked the result of that so I’m going to do more of it. This feeds into social modelling. When others see the positive effect of a particular behaviour they will be more inclined to try the same thing to get the same benefit.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can be externally provided and include positive attention, praise and rewards [care should be taken to ensure rewards don’t become tokenistic or have a negative effect on those who don’t often receive them]</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can however also encourage internal motivation [for example, feeling good after positive feedback on a piece of work can encourage a learner to try to keep producing good work – never underestimate the impact of the feel good factor]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Used proactively often means you need to use negative consequences less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3832835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When behaviour causes disruption or distress to others it should never be ignored or dismissed.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It is not caring or fair to a child or young person to allow them to think being unkind is OK.</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Negative consequences however applied by adults are different from punishments, they don’t cause shame, inflict harm, or force compliance. These consequences when delivered respectfully create learning opportunities. If used appropriately, consequences applied by adults can encourage the development of self-regulation skills and help learners become responsible citizens.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can make a behaviour less likely in the future if it involves learning better ways of behaving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should be related to the behaviour you want to discourage –</a:t>
            </a: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 logical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for the learner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should help learners think about the issues, help them learn to be responsible and accountable for their actions, and to look inward to learn how they could do things differently in the future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They should involve the question “what does this person need to learn?”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1553275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2800" b="0" i="0" dirty="0">
                <a:solidFill>
                  <a:srgbClr val="333333"/>
                </a:solidFill>
                <a:effectLst/>
                <a:latin typeface="Segoe UI" panose="020B0502040204020203" pitchFamily="34" charset="0"/>
              </a:rPr>
              <a:t>If adults need to intervene and apply consequences, the purpose should always be for the child or young person to learn the impact of their behaviour and an alternative way of behaving that doesn’t cause damage or harm to them or to others. These are often referred to logical consequences.  </a:t>
            </a:r>
          </a:p>
          <a:p>
            <a:pPr algn="l"/>
            <a:r>
              <a:rPr lang="en-GB" sz="2800" b="0" i="0" dirty="0">
                <a:solidFill>
                  <a:srgbClr val="333333"/>
                </a:solidFill>
                <a:effectLst/>
                <a:latin typeface="Segoe UI" panose="020B0502040204020203" pitchFamily="34" charset="0"/>
              </a:rPr>
              <a:t>Logical consequences are related to what’s happened. They are respectful, and they are reasonable. What does this mean in practical terms? </a:t>
            </a:r>
          </a:p>
          <a:p>
            <a:pPr algn="l"/>
            <a:r>
              <a:rPr lang="en-GB" sz="2800" b="0" i="0" dirty="0">
                <a:solidFill>
                  <a:srgbClr val="333333"/>
                </a:solidFill>
                <a:effectLst/>
                <a:latin typeface="Segoe UI" panose="020B0502040204020203" pitchFamily="34" charset="0"/>
              </a:rPr>
              <a:t>Related - If a consequence isn’t related to the behaviour, then it’s likely to be, or be perceived to be, a punishment, and is likely to cause resentment rather than be an opportunity for learning. </a:t>
            </a:r>
          </a:p>
          <a:p>
            <a:pPr algn="l"/>
            <a:r>
              <a:rPr lang="en-GB" sz="2800" b="0" i="0" dirty="0">
                <a:solidFill>
                  <a:srgbClr val="333333"/>
                </a:solidFill>
                <a:effectLst/>
                <a:latin typeface="Segoe UI" panose="020B0502040204020203" pitchFamily="34" charset="0"/>
              </a:rPr>
              <a:t>Respectful - If a consequence is delivered in a manner that is humiliating or instils fear, then the learner will focus on feeling bad and not on the learning opportunity. </a:t>
            </a:r>
          </a:p>
          <a:p>
            <a:pPr algn="l"/>
            <a:r>
              <a:rPr lang="en-GB" sz="2800" b="0" i="0" dirty="0">
                <a:solidFill>
                  <a:srgbClr val="333333"/>
                </a:solidFill>
                <a:effectLst/>
                <a:latin typeface="Segoe UI" panose="020B0502040204020203" pitchFamily="34" charset="0"/>
              </a:rPr>
              <a:t>Reasonable - If a consequence isn’t reasonable, even if it is related, it may be difficult to follow through, cause resentment and make future consequences ineffective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1500852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There is no one definitive consequences list works for all learners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If used appropriately consequences can build a learner’s emotional health and strengthen relationships with the adults working with them </a:t>
            </a:r>
            <a:r>
              <a:rPr lang="en-GB" sz="1800" dirty="0" err="1">
                <a:effectLst/>
                <a:latin typeface="Segoe UI" panose="020B0502040204020203" pitchFamily="34" charset="0"/>
                <a:ea typeface="Times New Roman" panose="02020603050405020304" pitchFamily="18" charset="0"/>
                <a:cs typeface="Times New Roman" panose="02020603050405020304" pitchFamily="18" charset="0"/>
              </a:rPr>
              <a:t>them</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Expectations convey the belief to learners - you think they have the ability to behave positively - this portrayed belief helps build learners self-esteem</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Consequences don’t happen in a vacuum - they have to fit with an ethos and culture which helps learners understand, and help develop, expectations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1454358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15</a:t>
            </a:fld>
            <a:endParaRPr lang="en-GB"/>
          </a:p>
        </p:txBody>
      </p:sp>
    </p:spTree>
    <p:extLst>
      <p:ext uri="{BB962C8B-B14F-4D97-AF65-F5344CB8AC3E}">
        <p14:creationId xmlns:p14="http://schemas.microsoft.com/office/powerpoint/2010/main" val="2727458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16</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18</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fontAlgn="base">
              <a:buFont typeface="Arial" panose="020B0604020202020204" pitchFamily="34" charset="0"/>
              <a:buChar char="•"/>
            </a:pPr>
            <a:r>
              <a:rPr lang="en-GB" sz="1800" b="0" i="0" u="none" strike="noStrike" dirty="0">
                <a:solidFill>
                  <a:srgbClr val="000000"/>
                </a:solidFill>
                <a:effectLst/>
                <a:latin typeface="Calibri"/>
                <a:ea typeface="Calibri"/>
                <a:cs typeface="Calibri"/>
              </a:rPr>
              <a:t>This activity forms part of the professional learning in the </a:t>
            </a:r>
            <a:r>
              <a:rPr lang="en-GB" sz="1800" dirty="0">
                <a:solidFill>
                  <a:srgbClr val="000000"/>
                </a:solidFill>
                <a:latin typeface="Calibri"/>
                <a:ea typeface="Calibri"/>
                <a:cs typeface="Calibri"/>
              </a:rPr>
              <a:t>Relationship</a:t>
            </a:r>
            <a:r>
              <a:rPr lang="en-GB" sz="1800" b="0" i="0" u="none" strike="noStrike" dirty="0">
                <a:solidFill>
                  <a:srgbClr val="000000"/>
                </a:solidFill>
                <a:effectLst/>
                <a:latin typeface="Calibri"/>
                <a:ea typeface="Calibri"/>
                <a:cs typeface="Calibri"/>
              </a:rPr>
              <a:t> theme.</a:t>
            </a:r>
            <a:endParaRPr lang="en-GB" sz="1800" b="0" i="0" dirty="0">
              <a:solidFill>
                <a:srgbClr val="444444"/>
              </a:solidFill>
              <a:effectLst/>
              <a:latin typeface="Calibri"/>
              <a:ea typeface="Calibri"/>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Expectations, structure and boundaries are necessary to support emotional, psychological, and physical safety. They provide points of reference for respectful interaction and are an expression of what is important to us and what we expect of ourselves and each other. Unlike rules which are directly linked to negative consequences if they are broken, expectations and boundaries can be explicitly linked to </a:t>
            </a:r>
            <a:r>
              <a:rPr lang="en-GB"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positive consequences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that are a result of everyone in the learning community realising and respecting them.</a:t>
            </a: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41715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Rights (children’s and human) should be at the heart of agreeing boundaries, routines and shared expectations about how people treat one another. In line with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UNCRC</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Article 12 children and young people should be full partners in agreeing what the shared expectations and boundaries are. The Children’s Parliament have created a very helpful Hub for Rights Based Practice: </a:t>
            </a:r>
            <a:r>
              <a:rPr lang="en-GB"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Dignity in School</a:t>
            </a:r>
            <a:r>
              <a:rPr lang="en-GB"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Additionally the </a:t>
            </a:r>
            <a:r>
              <a:rPr lang="en-GB"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CIRCLE Framework</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is a useful tool for examining boundaries and routines at establishment and class level.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3509636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Changing our language, from rules to expectations and from sanctions to positive consequences, in this context helps to support cultural change and a shift in mindset away from consequences only being perceived as negative towards focusing on the benefits experienced when everyone meets the agreed expectations. </a:t>
            </a: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With a cultural shift we can move away from being reactive to being proactive in teaching children about pro-social ways to behave that helps them and others.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557450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need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 shift in mindset away from consequences only being perceived as negative and focusing on the benefits experienced when everyone meets the shared and agreed expectations.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Consequences </a:t>
            </a:r>
            <a:r>
              <a:rPr lang="en-GB" sz="1800" kern="1200" dirty="0">
                <a:solidFill>
                  <a:schemeClr val="tx1"/>
                </a:solidFill>
                <a:effectLst/>
                <a:latin typeface="Segoe UI" panose="020B0502040204020203" pitchFamily="34" charset="0"/>
                <a:ea typeface="+mn-ea"/>
                <a:cs typeface="Segoe UI" panose="020B0502040204020203" pitchFamily="34" charset="0"/>
              </a:rPr>
              <a:t>are simply the resultant experience of the actions we take (our behaviour)</a:t>
            </a:r>
            <a:endParaRPr lang="en-GB" sz="1800" dirty="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We need to experience consequences if we are to properly understand </a:t>
            </a:r>
            <a:r>
              <a:rPr lang="en-GB" sz="1800" dirty="0" err="1">
                <a:effectLst/>
                <a:latin typeface="Segoe UI" panose="020B0502040204020203" pitchFamily="34" charset="0"/>
                <a:ea typeface="Times New Roman" panose="02020603050405020304" pitchFamily="18" charset="0"/>
                <a:cs typeface="Times New Roman" panose="02020603050405020304" pitchFamily="18" charset="0"/>
              </a:rPr>
              <a:t>‘cause</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 and effect’.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Consequences can be positive or negative, natural or imposed (usually by an adult)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Learners need to understand consequences if they are to become both successful learners and responsible citizen. For example, if I work hard I get good grades, OR if I damage something I’ll have to try to fix it. </a:t>
            </a: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rPr>
              <a:t>Consequences are about learning and are not about punishment.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244283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anebluestein.com/2012/positive-consequence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hyperlink" Target="https://education.gov.scot/improvement/self-evaluation/frwk20-how-good-is-our-school/" TargetMode="External"/><Relationship Id="rId7"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dignityinschool.childrensparliament.org.uk/" TargetMode="External"/><Relationship Id="rId5" Type="http://schemas.openxmlformats.org/officeDocument/2006/relationships/hyperlink" Target="https://education.gov.scot/resources/circle-resource-to-support-inclusive-learning-and-collaborative-working/" TargetMode="External"/><Relationship Id="rId4" Type="http://schemas.openxmlformats.org/officeDocument/2006/relationships/hyperlink" Target="https://education.gov.scot/resources/learner-participation-in-educational-settings-3-1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901786" y="2252746"/>
            <a:ext cx="10721645" cy="24314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400" kern="1200" dirty="0">
                <a:latin typeface="Segoe UI"/>
                <a:ea typeface="+mn-ea"/>
                <a:cs typeface="Segoe UI"/>
              </a:rPr>
              <a:t>Inclusion Wellbeing &amp; Equalities Professional Learning Framework</a:t>
            </a:r>
            <a:br>
              <a:rPr lang="en-GB" sz="2400" kern="1200" dirty="0">
                <a:latin typeface="Segoe UI"/>
                <a:ea typeface="+mn-ea"/>
                <a:cs typeface="Segoe UI"/>
              </a:rPr>
            </a:br>
            <a:br>
              <a:rPr lang="en-GB" sz="2400" kern="1200" dirty="0">
                <a:latin typeface="Segoe UI"/>
                <a:ea typeface="+mn-ea"/>
                <a:cs typeface="Segoe UI"/>
              </a:rPr>
            </a:br>
            <a:r>
              <a:rPr lang="en-GB" sz="3600" kern="1200" dirty="0">
                <a:latin typeface="Segoe UI"/>
                <a:ea typeface="+mn-ea"/>
                <a:cs typeface="Segoe UI"/>
              </a:rPr>
              <a:t>Expectations and Consequences</a:t>
            </a:r>
            <a:br>
              <a:rPr lang="en-GB" sz="3600" kern="1200" dirty="0">
                <a:latin typeface="Segoe UI"/>
                <a:ea typeface="+mn-ea"/>
                <a:cs typeface="Segoe UI"/>
              </a:rPr>
            </a:br>
            <a:br>
              <a:rPr lang="en-GB" sz="3600" kern="1200" dirty="0">
                <a:latin typeface="Segoe UI"/>
                <a:ea typeface="+mn-ea"/>
                <a:cs typeface="Segoe UI"/>
              </a:rPr>
            </a:br>
            <a:r>
              <a:rPr lang="en-GB" sz="3200" kern="1200" dirty="0">
                <a:solidFill>
                  <a:srgbClr val="D99694"/>
                </a:solidFill>
                <a:latin typeface="Segoe UI"/>
                <a:ea typeface="+mn-ea"/>
                <a:cs typeface="Segoe UI"/>
              </a:rPr>
              <a:t>Informed Level</a:t>
            </a:r>
            <a:endParaRPr lang="en-GB" sz="3200" dirty="0">
              <a:ea typeface="+mn-ea"/>
              <a:cs typeface="Arial"/>
            </a:endParaRPr>
          </a:p>
        </p:txBody>
      </p:sp>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0965" y="487797"/>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67456" y="487797"/>
            <a:ext cx="1207497" cy="1013701"/>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
        <p:nvSpPr>
          <p:cNvPr id="2" name="Rectangle 1">
            <a:extLst>
              <a:ext uri="{FF2B5EF4-FFF2-40B4-BE49-F238E27FC236}">
                <a16:creationId xmlns:a16="http://schemas.microsoft.com/office/drawing/2014/main" id="{26323079-8E6D-FC00-433B-3056F97A49B8}"/>
              </a:ext>
            </a:extLst>
          </p:cNvPr>
          <p:cNvSpPr/>
          <p:nvPr/>
        </p:nvSpPr>
        <p:spPr>
          <a:xfrm>
            <a:off x="904857" y="4823513"/>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B3D236"/>
                </a:solidFill>
              </a:rPr>
              <a:t>@ESInclusionTeam</a:t>
            </a:r>
            <a:endParaRPr lang="en-US" sz="2400" dirty="0">
              <a:solidFill>
                <a:srgbClr val="B3D236"/>
              </a:solidFill>
            </a:endParaRP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F19F-4B45-692F-AC49-6CE07C0EA936}"/>
              </a:ext>
            </a:extLst>
          </p:cNvPr>
          <p:cNvSpPr>
            <a:spLocks noGrp="1"/>
          </p:cNvSpPr>
          <p:nvPr>
            <p:ph type="title"/>
          </p:nvPr>
        </p:nvSpPr>
        <p:spPr>
          <a:xfrm>
            <a:off x="686498" y="92843"/>
            <a:ext cx="10836972" cy="711200"/>
          </a:xfrm>
        </p:spPr>
        <p:txBody>
          <a:bodyPr/>
          <a:lstStyle/>
          <a:p>
            <a:r>
              <a:rPr lang="en-GB" dirty="0"/>
              <a:t>Positive Consequences:</a:t>
            </a:r>
          </a:p>
        </p:txBody>
      </p:sp>
      <p:graphicFrame>
        <p:nvGraphicFramePr>
          <p:cNvPr id="4" name="Content Placeholder 3">
            <a:extLst>
              <a:ext uri="{FF2B5EF4-FFF2-40B4-BE49-F238E27FC236}">
                <a16:creationId xmlns:a16="http://schemas.microsoft.com/office/drawing/2014/main" id="{188DF1DC-36AB-54BF-3FD8-B99E8E60FB9E}"/>
              </a:ext>
            </a:extLst>
          </p:cNvPr>
          <p:cNvGraphicFramePr>
            <a:graphicFrameLocks noGrp="1"/>
          </p:cNvGraphicFramePr>
          <p:nvPr>
            <p:ph idx="1"/>
            <p:extLst>
              <p:ext uri="{D42A27DB-BD31-4B8C-83A1-F6EECF244321}">
                <p14:modId xmlns:p14="http://schemas.microsoft.com/office/powerpoint/2010/main" val="1083611043"/>
              </p:ext>
            </p:extLst>
          </p:nvPr>
        </p:nvGraphicFramePr>
        <p:xfrm>
          <a:off x="611371" y="1240323"/>
          <a:ext cx="10817225" cy="4515231"/>
        </p:xfrm>
        <a:graphic>
          <a:graphicData uri="http://schemas.openxmlformats.org/drawingml/2006/table">
            <a:tbl>
              <a:tblPr firstRow="1">
                <a:tableStyleId>{5C22544A-7EE6-4342-B048-85BDC9FD1C3A}</a:tableStyleId>
              </a:tblPr>
              <a:tblGrid>
                <a:gridCol w="10817225">
                  <a:extLst>
                    <a:ext uri="{9D8B030D-6E8A-4147-A177-3AD203B41FA5}">
                      <a16:colId xmlns:a16="http://schemas.microsoft.com/office/drawing/2014/main" val="3131498104"/>
                    </a:ext>
                  </a:extLst>
                </a:gridCol>
              </a:tblGrid>
              <a:tr h="4331283">
                <a:tc>
                  <a:txBody>
                    <a:bodyPr/>
                    <a:lstStyle/>
                    <a:p>
                      <a:pPr marL="342900" lvl="0" indent="-342900" algn="l" fontAlgn="base">
                        <a:lnSpc>
                          <a:spcPct val="150000"/>
                        </a:lnSpc>
                        <a:spcBef>
                          <a:spcPts val="1200"/>
                        </a:spcBef>
                        <a:spcAft>
                          <a:spcPts val="1200"/>
                        </a:spcAft>
                        <a:buFont typeface="Symbol" panose="05050102010706020507" pitchFamily="18" charset="2"/>
                        <a:buChar char=""/>
                      </a:pPr>
                      <a:r>
                        <a:rPr lang="en-GB" sz="2000" dirty="0">
                          <a:solidFill>
                            <a:schemeClr val="tx1"/>
                          </a:solidFill>
                          <a:effectLst/>
                          <a:latin typeface="Segoe UI"/>
                          <a:cs typeface="Segoe UI"/>
                        </a:rPr>
                        <a:t>Can make a behaviour more likely in the future, they reinforce behaviour</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solidFill>
                            <a:schemeClr val="tx1"/>
                          </a:solidFill>
                          <a:effectLst/>
                          <a:latin typeface="Segoe UI"/>
                          <a:cs typeface="Segoe UI"/>
                        </a:rPr>
                        <a:t>Can be externally provided and include positive attention, praise and rewards [care should be taken to ensure rewards don’t become tokenistic or have a negative effect on those who don’t often receive them]</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solidFill>
                            <a:schemeClr val="tx1"/>
                          </a:solidFill>
                          <a:effectLst/>
                          <a:latin typeface="Segoe UI"/>
                          <a:cs typeface="Segoe UI"/>
                        </a:rPr>
                        <a:t>Can however also encourage internal motivation [for example, feeling good after positive feedback on a piece of work can encourage a learner to try to keep producing good work]</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solidFill>
                            <a:schemeClr val="tx1"/>
                          </a:solidFill>
                          <a:effectLst/>
                          <a:latin typeface="Segoe UI"/>
                          <a:cs typeface="Segoe UI"/>
                        </a:rPr>
                        <a:t>Used proactively often means you need to use negative consequences less</a:t>
                      </a:r>
                      <a:endParaRPr lang="en-GB" sz="2000">
                        <a:solidFill>
                          <a:schemeClr val="tx1"/>
                        </a:solidFill>
                        <a:effectLst/>
                        <a:latin typeface="Segoe UI"/>
                        <a:ea typeface="Times New Roman" panose="02020603050405020304" pitchFamily="18" charset="0"/>
                        <a:cs typeface="Segoe UI"/>
                      </a:endParaRPr>
                    </a:p>
                  </a:txBody>
                  <a:tcPr marL="114300" marR="114300" marT="0" marB="0">
                    <a:solidFill>
                      <a:schemeClr val="accent1">
                        <a:lumMod val="60000"/>
                        <a:lumOff val="40000"/>
                      </a:schemeClr>
                    </a:solidFill>
                  </a:tcPr>
                </a:tc>
                <a:extLst>
                  <a:ext uri="{0D108BD9-81ED-4DB2-BD59-A6C34878D82A}">
                    <a16:rowId xmlns:a16="http://schemas.microsoft.com/office/drawing/2014/main" val="3190442689"/>
                  </a:ext>
                </a:extLst>
              </a:tr>
            </a:tbl>
          </a:graphicData>
        </a:graphic>
      </p:graphicFrame>
      <p:pic>
        <p:nvPicPr>
          <p:cNvPr id="6" name="Picture 5" descr="This is the Education Scotland, Inclusion, Wellbeing and Equalities logo. It is  blue green and yellow.">
            <a:extLst>
              <a:ext uri="{FF2B5EF4-FFF2-40B4-BE49-F238E27FC236}">
                <a16:creationId xmlns:a16="http://schemas.microsoft.com/office/drawing/2014/main" id="{5475B424-B0B9-67D1-BE8A-FB0FE92E65D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2328252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D054-9864-6C4D-3057-082F95AB19E4}"/>
              </a:ext>
            </a:extLst>
          </p:cNvPr>
          <p:cNvSpPr>
            <a:spLocks noGrp="1"/>
          </p:cNvSpPr>
          <p:nvPr>
            <p:ph type="title"/>
          </p:nvPr>
        </p:nvSpPr>
        <p:spPr>
          <a:xfrm>
            <a:off x="685800" y="70184"/>
            <a:ext cx="10836972" cy="711200"/>
          </a:xfrm>
        </p:spPr>
        <p:txBody>
          <a:bodyPr/>
          <a:lstStyle/>
          <a:p>
            <a:r>
              <a:rPr lang="en-GB" dirty="0"/>
              <a:t>Natural Consequences:</a:t>
            </a:r>
          </a:p>
        </p:txBody>
      </p:sp>
      <p:sp>
        <p:nvSpPr>
          <p:cNvPr id="3" name="Content Placeholder 2">
            <a:extLst>
              <a:ext uri="{FF2B5EF4-FFF2-40B4-BE49-F238E27FC236}">
                <a16:creationId xmlns:a16="http://schemas.microsoft.com/office/drawing/2014/main" id="{8C34BDF7-775A-B542-5105-AA9640485CF7}"/>
              </a:ext>
            </a:extLst>
          </p:cNvPr>
          <p:cNvSpPr>
            <a:spLocks noGrp="1"/>
          </p:cNvSpPr>
          <p:nvPr>
            <p:ph idx="1"/>
          </p:nvPr>
        </p:nvSpPr>
        <p:spPr>
          <a:xfrm>
            <a:off x="694117" y="1227202"/>
            <a:ext cx="10828655" cy="4409037"/>
          </a:xfrm>
        </p:spPr>
        <p:txBody>
          <a:bodyPr/>
          <a:lstStyle/>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A</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re things that happen automatically, for example, a natural consequence of forgetting a coat could mean we get wet when it rains</a:t>
            </a:r>
            <a:endParaRPr lang="en-US"/>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T</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each us about </a:t>
            </a:r>
            <a:r>
              <a:rPr lang="en-GB" sz="2400" b="1" i="1"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cause and effect </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and often provide us with opportunities to learn how to make better choices in the future</a:t>
            </a:r>
          </a:p>
          <a:p>
            <a:pPr marL="342900" indent="-34290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In the context of educational settings</a:t>
            </a:r>
            <a:r>
              <a:rPr lang="en-GB" sz="2400" dirty="0">
                <a:solidFill>
                  <a:schemeClr val="tx1"/>
                </a:solidFill>
                <a:latin typeface="Segoe UI"/>
                <a:ea typeface="Times New Roman" panose="02020603050405020304" pitchFamily="18" charset="0"/>
                <a:cs typeface="Segoe UI"/>
              </a:rPr>
              <a:t>,</a:t>
            </a:r>
            <a:r>
              <a:rPr lang="en-GB" sz="2400" dirty="0">
                <a:solidFill>
                  <a:schemeClr val="tx1"/>
                </a:solidFill>
                <a:effectLst/>
                <a:latin typeface="Segoe UI"/>
                <a:ea typeface="Times New Roman" panose="02020603050405020304" pitchFamily="18" charset="0"/>
                <a:cs typeface="Segoe UI"/>
              </a:rPr>
              <a:t> they can be enough to help a child learn a better way of doing things without any intervention from an adult</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S</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upport the development of responsibility, independence, and motivation</a:t>
            </a:r>
          </a:p>
          <a:p>
            <a:pPr marL="342900" indent="-342900">
              <a:lnSpc>
                <a:spcPct val="150000"/>
              </a:lnSpc>
              <a:buFont typeface="Arial" panose="020B0604020202020204" pitchFamily="34" charset="0"/>
              <a:buChar char="•"/>
            </a:pPr>
            <a:endParaRPr lang="en-GB" sz="2400" dirty="0">
              <a:solidFill>
                <a:schemeClr val="tx1"/>
              </a:solidFill>
              <a:latin typeface="Segoe UI" panose="020B0502040204020203" pitchFamily="34" charset="0"/>
              <a:cs typeface="Segoe UI" panose="020B0502040204020203" pitchFamily="34" charset="0"/>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08B93EBD-776E-B28B-E459-EA5CF0B03BA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4041374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5A4F3-072E-5834-FCCF-6CDF31B2E9E9}"/>
              </a:ext>
            </a:extLst>
          </p:cNvPr>
          <p:cNvSpPr>
            <a:spLocks noGrp="1"/>
          </p:cNvSpPr>
          <p:nvPr>
            <p:ph type="title"/>
          </p:nvPr>
        </p:nvSpPr>
        <p:spPr>
          <a:xfrm>
            <a:off x="685799" y="22727"/>
            <a:ext cx="10836972" cy="711200"/>
          </a:xfrm>
        </p:spPr>
        <p:txBody>
          <a:bodyPr/>
          <a:lstStyle/>
          <a:p>
            <a:r>
              <a:rPr lang="en-GB" dirty="0"/>
              <a:t>Negative (Logical) Consequences:</a:t>
            </a:r>
          </a:p>
        </p:txBody>
      </p:sp>
      <p:sp>
        <p:nvSpPr>
          <p:cNvPr id="5" name="Text Box 2" descr="Statement saying 'When behaviour causes disruption or distress to others it should never be ignored or dismissed. It is not caring or fair to a child or young person to allow them to think being unkind is OK.">
            <a:extLst>
              <a:ext uri="{FF2B5EF4-FFF2-40B4-BE49-F238E27FC236}">
                <a16:creationId xmlns:a16="http://schemas.microsoft.com/office/drawing/2014/main" id="{06FC0479-C708-F177-799D-502B9043FB2C}"/>
              </a:ext>
            </a:extLst>
          </p:cNvPr>
          <p:cNvSpPr txBox="1">
            <a:spLocks noChangeArrowheads="1"/>
          </p:cNvSpPr>
          <p:nvPr/>
        </p:nvSpPr>
        <p:spPr bwMode="auto">
          <a:xfrm>
            <a:off x="685800" y="933635"/>
            <a:ext cx="11068375" cy="949074"/>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50000"/>
              </a:lnSpc>
            </a:pPr>
            <a:r>
              <a:rPr lang="en-GB" b="1" dirty="0">
                <a:effectLst/>
                <a:latin typeface="Segoe UI" panose="020B0502040204020203" pitchFamily="34" charset="0"/>
                <a:ea typeface="Times New Roman" panose="02020603050405020304" pitchFamily="18" charset="0"/>
                <a:cs typeface="Segoe UI" panose="020B0502040204020203" pitchFamily="34" charset="0"/>
              </a:rPr>
              <a:t>When behaviour causes disruption or distress to others it should never be ignored or dismissed.</a:t>
            </a:r>
            <a:endParaRPr lang="en-GB" dirty="0">
              <a:effectLst/>
              <a:latin typeface="Segoe UI" panose="020B0502040204020203" pitchFamily="34" charset="0"/>
              <a:ea typeface="Times New Roman" panose="02020603050405020304" pitchFamily="18" charset="0"/>
              <a:cs typeface="Segoe UI" panose="020B0502040204020203" pitchFamily="34" charset="0"/>
            </a:endParaRPr>
          </a:p>
          <a:p>
            <a:pPr>
              <a:lnSpc>
                <a:spcPct val="150000"/>
              </a:lnSpc>
            </a:pPr>
            <a:r>
              <a:rPr lang="en-GB" b="1" dirty="0">
                <a:effectLst/>
                <a:latin typeface="Segoe UI" panose="020B0502040204020203" pitchFamily="34" charset="0"/>
                <a:ea typeface="Times New Roman" panose="02020603050405020304" pitchFamily="18" charset="0"/>
                <a:cs typeface="Segoe UI" panose="020B0502040204020203" pitchFamily="34" charset="0"/>
              </a:rPr>
              <a:t>It is not caring or fair to a child or young person to allow them to think being unkind is OK.</a:t>
            </a:r>
            <a:endParaRPr lang="en-GB" dirty="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6" name="Content Placeholder 5">
            <a:extLst>
              <a:ext uri="{FF2B5EF4-FFF2-40B4-BE49-F238E27FC236}">
                <a16:creationId xmlns:a16="http://schemas.microsoft.com/office/drawing/2014/main" id="{CAB76EBF-D5BC-7609-27EB-EC9B7693F391}"/>
              </a:ext>
            </a:extLst>
          </p:cNvPr>
          <p:cNvGraphicFramePr>
            <a:graphicFrameLocks noGrp="1"/>
          </p:cNvGraphicFramePr>
          <p:nvPr>
            <p:ph idx="1"/>
            <p:extLst>
              <p:ext uri="{D42A27DB-BD31-4B8C-83A1-F6EECF244321}">
                <p14:modId xmlns:p14="http://schemas.microsoft.com/office/powerpoint/2010/main" val="742675809"/>
              </p:ext>
            </p:extLst>
          </p:nvPr>
        </p:nvGraphicFramePr>
        <p:xfrm>
          <a:off x="546278" y="2080714"/>
          <a:ext cx="11261558" cy="4058349"/>
        </p:xfrm>
        <a:graphic>
          <a:graphicData uri="http://schemas.openxmlformats.org/drawingml/2006/table">
            <a:tbl>
              <a:tblPr firstRow="1">
                <a:tableStyleId>{5C22544A-7EE6-4342-B048-85BDC9FD1C3A}</a:tableStyleId>
              </a:tblPr>
              <a:tblGrid>
                <a:gridCol w="11261558">
                  <a:extLst>
                    <a:ext uri="{9D8B030D-6E8A-4147-A177-3AD203B41FA5}">
                      <a16:colId xmlns:a16="http://schemas.microsoft.com/office/drawing/2014/main" val="1922206262"/>
                    </a:ext>
                  </a:extLst>
                </a:gridCol>
              </a:tblGrid>
              <a:tr h="3392905">
                <a:tc>
                  <a:txBody>
                    <a:bodyPr/>
                    <a:lstStyle/>
                    <a:p>
                      <a:pPr marL="342900" lvl="0" indent="-342900" algn="l" fontAlgn="base">
                        <a:lnSpc>
                          <a:spcPct val="150000"/>
                        </a:lnSpc>
                        <a:spcBef>
                          <a:spcPts val="1200"/>
                        </a:spcBef>
                        <a:spcAft>
                          <a:spcPts val="1200"/>
                        </a:spcAft>
                        <a:buFont typeface="Symbol" panose="05050102010706020507" pitchFamily="18" charset="2"/>
                        <a:buChar char=""/>
                      </a:pPr>
                      <a:r>
                        <a:rPr lang="en-GB" sz="2000" dirty="0">
                          <a:effectLst/>
                        </a:rPr>
                        <a:t>Can make a behaviour less likely in the future if it involves learning better ways of behaving</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effectLst/>
                        </a:rPr>
                        <a:t>Should be related to the behaviour you want to discourage –</a:t>
                      </a:r>
                      <a:r>
                        <a:rPr lang="en-GB" sz="2000" b="1" dirty="0">
                          <a:effectLst/>
                        </a:rPr>
                        <a:t> logical </a:t>
                      </a:r>
                      <a:r>
                        <a:rPr lang="en-GB" sz="2000" dirty="0">
                          <a:effectLst/>
                        </a:rPr>
                        <a:t>for the learner</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effectLst/>
                        </a:rPr>
                        <a:t>Should help learners think about the issues, help them learn to be responsible and accountable for their actions, and to look inward to learn how they could do things differently in the future</a:t>
                      </a:r>
                    </a:p>
                    <a:p>
                      <a:pPr marL="342900" lvl="0" indent="-342900" algn="l" fontAlgn="base">
                        <a:lnSpc>
                          <a:spcPct val="150000"/>
                        </a:lnSpc>
                        <a:spcBef>
                          <a:spcPts val="1200"/>
                        </a:spcBef>
                        <a:spcAft>
                          <a:spcPts val="1200"/>
                        </a:spcAft>
                        <a:buFont typeface="Symbol" panose="05050102010706020507" pitchFamily="18" charset="2"/>
                        <a:buChar char=""/>
                      </a:pPr>
                      <a:r>
                        <a:rPr lang="en-GB" sz="2000" dirty="0">
                          <a:effectLst/>
                        </a:rPr>
                        <a:t>Should involve the question “what does this child need to learn?”</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381622850"/>
                  </a:ext>
                </a:extLst>
              </a:tr>
            </a:tbl>
          </a:graphicData>
        </a:graphic>
      </p:graphicFrame>
      <p:pic>
        <p:nvPicPr>
          <p:cNvPr id="3" name="Picture 2" descr="A black sign with white text&#10;&#10;Description automatically generated">
            <a:extLst>
              <a:ext uri="{FF2B5EF4-FFF2-40B4-BE49-F238E27FC236}">
                <a16:creationId xmlns:a16="http://schemas.microsoft.com/office/drawing/2014/main" id="{51AF4625-390F-4EBC-45B7-EF8616732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8368" y="0"/>
            <a:ext cx="1173632" cy="601579"/>
          </a:xfrm>
          <a:prstGeom prst="rect">
            <a:avLst/>
          </a:prstGeom>
        </p:spPr>
      </p:pic>
    </p:spTree>
    <p:extLst>
      <p:ext uri="{BB962C8B-B14F-4D97-AF65-F5344CB8AC3E}">
        <p14:creationId xmlns:p14="http://schemas.microsoft.com/office/powerpoint/2010/main" val="164972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85DB-2F60-AA3B-F558-B3DE6AAB7555}"/>
              </a:ext>
            </a:extLst>
          </p:cNvPr>
          <p:cNvSpPr>
            <a:spLocks noGrp="1"/>
          </p:cNvSpPr>
          <p:nvPr>
            <p:ph type="title"/>
          </p:nvPr>
        </p:nvSpPr>
        <p:spPr>
          <a:xfrm>
            <a:off x="556608" y="92837"/>
            <a:ext cx="10836972" cy="711200"/>
          </a:xfrm>
        </p:spPr>
        <p:txBody>
          <a:bodyPr/>
          <a:lstStyle/>
          <a:p>
            <a:r>
              <a:rPr lang="en-GB" dirty="0"/>
              <a:t>Principles for Logical Consequences</a:t>
            </a:r>
          </a:p>
        </p:txBody>
      </p:sp>
      <p:sp>
        <p:nvSpPr>
          <p:cNvPr id="4" name="Content Placeholder 2">
            <a:extLst>
              <a:ext uri="{FF2B5EF4-FFF2-40B4-BE49-F238E27FC236}">
                <a16:creationId xmlns:a16="http://schemas.microsoft.com/office/drawing/2014/main" id="{17602B35-8FA8-3A52-0104-129E6C425568}"/>
              </a:ext>
            </a:extLst>
          </p:cNvPr>
          <p:cNvSpPr txBox="1">
            <a:spLocks/>
          </p:cNvSpPr>
          <p:nvPr/>
        </p:nvSpPr>
        <p:spPr bwMode="auto">
          <a:xfrm>
            <a:off x="4582823" y="1771986"/>
            <a:ext cx="6920900" cy="357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to the negative behaviour</a:t>
            </a:r>
          </a:p>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in the way it is communicated and enforced</a:t>
            </a:r>
          </a:p>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proportionate &amp; developmentally appropriate	</a:t>
            </a:r>
          </a:p>
        </p:txBody>
      </p:sp>
      <p:sp>
        <p:nvSpPr>
          <p:cNvPr id="5" name="Content Placeholder 2">
            <a:extLst>
              <a:ext uri="{FF2B5EF4-FFF2-40B4-BE49-F238E27FC236}">
                <a16:creationId xmlns:a16="http://schemas.microsoft.com/office/drawing/2014/main" id="{E6CF0DBC-BCDE-3BD1-9D25-C10EAB0F4863}"/>
              </a:ext>
            </a:extLst>
          </p:cNvPr>
          <p:cNvSpPr txBox="1">
            <a:spLocks/>
          </p:cNvSpPr>
          <p:nvPr/>
        </p:nvSpPr>
        <p:spPr bwMode="auto">
          <a:xfrm>
            <a:off x="556608" y="1771985"/>
            <a:ext cx="2223335" cy="3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Related</a:t>
            </a:r>
          </a:p>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Respectful</a:t>
            </a:r>
          </a:p>
          <a:p>
            <a:pPr>
              <a:lnSpc>
                <a:spcPct val="250000"/>
              </a:lnSpc>
              <a:spcBef>
                <a:spcPts val="1200"/>
              </a:spcBef>
              <a:spcAft>
                <a:spcPts val="1200"/>
              </a:spcAft>
            </a:pPr>
            <a:r>
              <a:rPr lang="en-GB" sz="24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Reasonable</a:t>
            </a:r>
          </a:p>
        </p:txBody>
      </p:sp>
      <p:sp>
        <p:nvSpPr>
          <p:cNvPr id="9" name="Arrow: Right 8" descr="arrow right">
            <a:extLst>
              <a:ext uri="{FF2B5EF4-FFF2-40B4-BE49-F238E27FC236}">
                <a16:creationId xmlns:a16="http://schemas.microsoft.com/office/drawing/2014/main" id="{5EC01AD0-7E10-4859-E6F0-35AD35F6F3CC}"/>
              </a:ext>
            </a:extLst>
          </p:cNvPr>
          <p:cNvSpPr/>
          <p:nvPr/>
        </p:nvSpPr>
        <p:spPr>
          <a:xfrm>
            <a:off x="2552128" y="2179312"/>
            <a:ext cx="2030695" cy="509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9" descr="arrow right">
            <a:extLst>
              <a:ext uri="{FF2B5EF4-FFF2-40B4-BE49-F238E27FC236}">
                <a16:creationId xmlns:a16="http://schemas.microsoft.com/office/drawing/2014/main" id="{359075AA-2161-B145-E93B-97F1792FEAF4}"/>
              </a:ext>
            </a:extLst>
          </p:cNvPr>
          <p:cNvSpPr/>
          <p:nvPr/>
        </p:nvSpPr>
        <p:spPr>
          <a:xfrm>
            <a:off x="2552127" y="3429000"/>
            <a:ext cx="2030695" cy="509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descr="arrow right">
            <a:extLst>
              <a:ext uri="{FF2B5EF4-FFF2-40B4-BE49-F238E27FC236}">
                <a16:creationId xmlns:a16="http://schemas.microsoft.com/office/drawing/2014/main" id="{FDCBC9FF-FD4C-88D1-DB0E-2029FADDDB94}"/>
              </a:ext>
            </a:extLst>
          </p:cNvPr>
          <p:cNvSpPr/>
          <p:nvPr/>
        </p:nvSpPr>
        <p:spPr>
          <a:xfrm>
            <a:off x="2552127" y="4624832"/>
            <a:ext cx="2030695" cy="509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This is the Education Scotland, Inclusion, Wellbeing and Equalities logo. It is  blue green and yellow.">
            <a:extLst>
              <a:ext uri="{FF2B5EF4-FFF2-40B4-BE49-F238E27FC236}">
                <a16:creationId xmlns:a16="http://schemas.microsoft.com/office/drawing/2014/main" id="{302BA726-E750-7834-C5AB-497266FA54F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196123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E6C4-0229-3538-780B-6F66580DDC3D}"/>
              </a:ext>
            </a:extLst>
          </p:cNvPr>
          <p:cNvSpPr>
            <a:spLocks noGrp="1"/>
          </p:cNvSpPr>
          <p:nvPr>
            <p:ph type="title"/>
          </p:nvPr>
        </p:nvSpPr>
        <p:spPr>
          <a:xfrm>
            <a:off x="568429" y="120576"/>
            <a:ext cx="10836972" cy="711200"/>
          </a:xfrm>
        </p:spPr>
        <p:txBody>
          <a:bodyPr/>
          <a:lstStyle/>
          <a:p>
            <a:r>
              <a:rPr lang="en-GB" dirty="0"/>
              <a:t>Points to remember</a:t>
            </a:r>
          </a:p>
        </p:txBody>
      </p:sp>
      <p:graphicFrame>
        <p:nvGraphicFramePr>
          <p:cNvPr id="8" name="Table 7">
            <a:extLst>
              <a:ext uri="{FF2B5EF4-FFF2-40B4-BE49-F238E27FC236}">
                <a16:creationId xmlns:a16="http://schemas.microsoft.com/office/drawing/2014/main" id="{6E1F2AE6-A28D-E143-9DD9-A99D4E261F3E}"/>
              </a:ext>
            </a:extLst>
          </p:cNvPr>
          <p:cNvGraphicFramePr>
            <a:graphicFrameLocks noGrp="1"/>
          </p:cNvGraphicFramePr>
          <p:nvPr>
            <p:extLst>
              <p:ext uri="{D42A27DB-BD31-4B8C-83A1-F6EECF244321}">
                <p14:modId xmlns:p14="http://schemas.microsoft.com/office/powerpoint/2010/main" val="1131148381"/>
              </p:ext>
            </p:extLst>
          </p:nvPr>
        </p:nvGraphicFramePr>
        <p:xfrm>
          <a:off x="513417" y="1364669"/>
          <a:ext cx="10948039" cy="4372356"/>
        </p:xfrm>
        <a:graphic>
          <a:graphicData uri="http://schemas.openxmlformats.org/drawingml/2006/table">
            <a:tbl>
              <a:tblPr firstRow="1">
                <a:tableStyleId>{5C22544A-7EE6-4342-B048-85BDC9FD1C3A}</a:tableStyleId>
              </a:tblPr>
              <a:tblGrid>
                <a:gridCol w="10948039">
                  <a:extLst>
                    <a:ext uri="{9D8B030D-6E8A-4147-A177-3AD203B41FA5}">
                      <a16:colId xmlns:a16="http://schemas.microsoft.com/office/drawing/2014/main" val="3774308984"/>
                    </a:ext>
                  </a:extLst>
                </a:gridCol>
              </a:tblGrid>
              <a:tr h="2959767">
                <a:tc>
                  <a:txBody>
                    <a:bodyPr/>
                    <a:lstStyle/>
                    <a:p>
                      <a:pPr marL="342900" lvl="0" indent="-342900" algn="l" fontAlgn="base">
                        <a:lnSpc>
                          <a:spcPct val="150000"/>
                        </a:lnSpc>
                        <a:spcBef>
                          <a:spcPts val="1200"/>
                        </a:spcBef>
                        <a:spcAft>
                          <a:spcPts val="1200"/>
                        </a:spcAft>
                        <a:buFont typeface="Symbol" panose="05050102010706020507" pitchFamily="18" charset="2"/>
                        <a:buChar char=""/>
                      </a:pPr>
                      <a:r>
                        <a:rPr lang="en-GB" sz="2200" dirty="0">
                          <a:solidFill>
                            <a:schemeClr val="tx1"/>
                          </a:solidFill>
                          <a:effectLst/>
                          <a:latin typeface="Segoe UI"/>
                          <a:cs typeface="Segoe UI"/>
                        </a:rPr>
                        <a:t>No one definitive consequences list works for all learners</a:t>
                      </a:r>
                    </a:p>
                    <a:p>
                      <a:pPr marL="342900" lvl="0" indent="-342900" algn="l" fontAlgn="base">
                        <a:lnSpc>
                          <a:spcPct val="150000"/>
                        </a:lnSpc>
                        <a:spcBef>
                          <a:spcPts val="1200"/>
                        </a:spcBef>
                        <a:spcAft>
                          <a:spcPts val="1200"/>
                        </a:spcAft>
                        <a:buFont typeface="Symbol" panose="05050102010706020507" pitchFamily="18" charset="2"/>
                        <a:buChar char=""/>
                      </a:pPr>
                      <a:r>
                        <a:rPr lang="en-GB" sz="2200" dirty="0">
                          <a:solidFill>
                            <a:schemeClr val="tx1"/>
                          </a:solidFill>
                          <a:effectLst/>
                          <a:latin typeface="Segoe UI"/>
                          <a:cs typeface="Segoe UI"/>
                        </a:rPr>
                        <a:t>If used appropriately consequences can build a learner’s emotional health and strengthen relationships with the adults working with them them</a:t>
                      </a:r>
                    </a:p>
                    <a:p>
                      <a:pPr marL="342900" lvl="0" indent="-342900" algn="l" fontAlgn="base">
                        <a:lnSpc>
                          <a:spcPct val="150000"/>
                        </a:lnSpc>
                        <a:spcBef>
                          <a:spcPts val="1200"/>
                        </a:spcBef>
                        <a:spcAft>
                          <a:spcPts val="1200"/>
                        </a:spcAft>
                        <a:buFont typeface="Symbol" panose="05050102010706020507" pitchFamily="18" charset="2"/>
                        <a:buChar char=""/>
                      </a:pPr>
                      <a:r>
                        <a:rPr lang="en-GB" sz="2200" dirty="0">
                          <a:solidFill>
                            <a:schemeClr val="tx1"/>
                          </a:solidFill>
                          <a:effectLst/>
                          <a:latin typeface="Segoe UI"/>
                          <a:cs typeface="Segoe UI"/>
                        </a:rPr>
                        <a:t>Expectations convey the belief to learners - you think they have the ability to behave positively - this portrayed belief helps build learners self-esteem</a:t>
                      </a:r>
                    </a:p>
                    <a:p>
                      <a:pPr marL="342900" lvl="0" indent="-342900" algn="l" fontAlgn="base">
                        <a:lnSpc>
                          <a:spcPct val="150000"/>
                        </a:lnSpc>
                        <a:spcBef>
                          <a:spcPts val="1200"/>
                        </a:spcBef>
                        <a:spcAft>
                          <a:spcPts val="1200"/>
                        </a:spcAft>
                        <a:buFont typeface="Symbol" panose="05050102010706020507" pitchFamily="18" charset="2"/>
                        <a:buChar char=""/>
                      </a:pPr>
                      <a:r>
                        <a:rPr lang="en-GB" sz="2200" kern="1200" dirty="0">
                          <a:solidFill>
                            <a:schemeClr val="tx1"/>
                          </a:solidFill>
                          <a:effectLst/>
                          <a:latin typeface="Segoe UI"/>
                          <a:ea typeface="+mn-ea"/>
                          <a:cs typeface="Segoe UI"/>
                        </a:rPr>
                        <a:t>Consequences don’t happen in a vacuum - they have to fit with an ethos and culture which helps learners understand, and help develop, </a:t>
                      </a:r>
                      <a:r>
                        <a:rPr lang="en-GB" sz="2200" b="0" kern="1200" dirty="0">
                          <a:solidFill>
                            <a:schemeClr val="tx1"/>
                          </a:solidFill>
                          <a:effectLst/>
                          <a:latin typeface="Segoe UI"/>
                          <a:ea typeface="+mn-ea"/>
                          <a:cs typeface="Segoe UI"/>
                        </a:rPr>
                        <a:t>expectations</a:t>
                      </a:r>
                      <a:endParaRPr lang="en-GB" sz="2200" b="0">
                        <a:solidFill>
                          <a:schemeClr val="tx1"/>
                        </a:solidFill>
                        <a:effectLst/>
                        <a:latin typeface="Segoe UI"/>
                        <a:ea typeface="Times New Roman" panose="02020603050405020304" pitchFamily="18" charset="0"/>
                        <a:cs typeface="Segoe UI"/>
                      </a:endParaRPr>
                    </a:p>
                  </a:txBody>
                  <a:tcPr marL="114300" marR="114300" marT="0" marB="0">
                    <a:solidFill>
                      <a:schemeClr val="accent1">
                        <a:lumMod val="60000"/>
                        <a:lumOff val="40000"/>
                      </a:schemeClr>
                    </a:solidFill>
                  </a:tcPr>
                </a:tc>
                <a:extLst>
                  <a:ext uri="{0D108BD9-81ED-4DB2-BD59-A6C34878D82A}">
                    <a16:rowId xmlns:a16="http://schemas.microsoft.com/office/drawing/2014/main" val="379398571"/>
                  </a:ext>
                </a:extLst>
              </a:tr>
            </a:tbl>
          </a:graphicData>
        </a:graphic>
      </p:graphicFrame>
      <p:pic>
        <p:nvPicPr>
          <p:cNvPr id="5" name="Picture 4" descr="This is the Education Scotland, Inclusion, Wellbeing and Equalities logo. It is  blue green and yellow.">
            <a:extLst>
              <a:ext uri="{FF2B5EF4-FFF2-40B4-BE49-F238E27FC236}">
                <a16:creationId xmlns:a16="http://schemas.microsoft.com/office/drawing/2014/main" id="{2EA6ACA7-FEB5-D75C-B6DA-A430F09FE32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2830842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AB54-902D-4F68-8CD3-5CF32D882D4C}"/>
              </a:ext>
            </a:extLst>
          </p:cNvPr>
          <p:cNvSpPr>
            <a:spLocks noGrp="1"/>
          </p:cNvSpPr>
          <p:nvPr>
            <p:ph type="title"/>
          </p:nvPr>
        </p:nvSpPr>
        <p:spPr>
          <a:xfrm>
            <a:off x="383607" y="73750"/>
            <a:ext cx="8340615" cy="711200"/>
          </a:xfrm>
        </p:spPr>
        <p:txBody>
          <a:bodyPr/>
          <a:lstStyle/>
          <a:p>
            <a:r>
              <a:rPr lang="en-GB" i="0" dirty="0">
                <a:effectLst/>
                <a:latin typeface="+mn-lt"/>
              </a:rPr>
              <a:t>Resources and Information to help</a:t>
            </a:r>
            <a:endParaRPr lang="en-GB" dirty="0">
              <a:latin typeface="+mn-lt"/>
            </a:endParaRPr>
          </a:p>
        </p:txBody>
      </p:sp>
      <p:pic>
        <p:nvPicPr>
          <p:cNvPr id="5" name="Picture 4" descr="Screen shot of the information leaflet">
            <a:extLst>
              <a:ext uri="{FF2B5EF4-FFF2-40B4-BE49-F238E27FC236}">
                <a16:creationId xmlns:a16="http://schemas.microsoft.com/office/drawing/2014/main" id="{5D3FB2CD-943D-CB17-25ED-CE486157E16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6060" y="677520"/>
            <a:ext cx="11799880" cy="5447977"/>
          </a:xfrm>
          <a:prstGeom prst="rect">
            <a:avLst/>
          </a:prstGeom>
          <a:ln>
            <a:solidFill>
              <a:schemeClr val="tx1"/>
            </a:solidFill>
          </a:ln>
        </p:spPr>
      </p:pic>
      <p:pic>
        <p:nvPicPr>
          <p:cNvPr id="6" name="Picture 5" descr="This is the Education Scotland, Inclusion, Wellbeing and Equalities logo. It is  blue green and yellow.">
            <a:extLst>
              <a:ext uri="{FF2B5EF4-FFF2-40B4-BE49-F238E27FC236}">
                <a16:creationId xmlns:a16="http://schemas.microsoft.com/office/drawing/2014/main" id="{7469A57B-B545-BE27-7884-57AA1BF3C10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7868" y="70500"/>
            <a:ext cx="1170432" cy="589252"/>
          </a:xfrm>
          <a:prstGeom prst="rect">
            <a:avLst/>
          </a:prstGeom>
        </p:spPr>
      </p:pic>
    </p:spTree>
    <p:extLst>
      <p:ext uri="{BB962C8B-B14F-4D97-AF65-F5344CB8AC3E}">
        <p14:creationId xmlns:p14="http://schemas.microsoft.com/office/powerpoint/2010/main" val="3120566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34948" y="1466486"/>
            <a:ext cx="10294640"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latin typeface="Segoe UI"/>
                <a:cs typeface="Arial"/>
              </a:rPr>
              <a:t>From what you have learned so far, think about:</a:t>
            </a:r>
            <a:endParaRPr lang="en-US" sz="2400">
              <a:latin typeface="Segoe UI"/>
              <a:cs typeface="Segoe UI"/>
            </a:endParaRPr>
          </a:p>
          <a:p>
            <a:endParaRPr lang="en-GB" sz="2400" b="1">
              <a:latin typeface="Segoe UI"/>
              <a:cs typeface="Arial"/>
            </a:endParaRPr>
          </a:p>
          <a:p>
            <a:pPr marL="457200" indent="-457200">
              <a:lnSpc>
                <a:spcPct val="130000"/>
              </a:lnSpc>
              <a:buFont typeface="Arial"/>
              <a:buChar char="•"/>
            </a:pPr>
            <a:r>
              <a:rPr lang="en-GB" sz="2400">
                <a:latin typeface="Segoe UI"/>
                <a:cs typeface="Arial"/>
              </a:rPr>
              <a:t>How has this made you feel?</a:t>
            </a:r>
          </a:p>
          <a:p>
            <a:pPr marL="457200" indent="-457200">
              <a:lnSpc>
                <a:spcPct val="130000"/>
              </a:lnSpc>
              <a:buFont typeface="Arial"/>
              <a:buChar char="•"/>
            </a:pPr>
            <a:r>
              <a:rPr lang="en-GB" sz="2400">
                <a:latin typeface="Segoe UI"/>
                <a:cs typeface="Arial"/>
              </a:rPr>
              <a:t>What has this made you think about?</a:t>
            </a:r>
          </a:p>
          <a:p>
            <a:pPr marL="457200" indent="-457200">
              <a:lnSpc>
                <a:spcPct val="130000"/>
              </a:lnSpc>
              <a:buFont typeface="Arial"/>
              <a:buChar char="•"/>
            </a:pPr>
            <a:r>
              <a:rPr lang="en-GB" sz="2400">
                <a:latin typeface="Segoe UI"/>
                <a:cs typeface="Arial"/>
              </a:rPr>
              <a:t>What one action would you like to take forward?</a:t>
            </a:r>
          </a:p>
          <a:p>
            <a:pPr marL="457200" indent="-457200">
              <a:lnSpc>
                <a:spcPct val="130000"/>
              </a:lnSpc>
              <a:buFont typeface="Arial"/>
              <a:buChar char="•"/>
            </a:pPr>
            <a:r>
              <a:rPr lang="en-GB" sz="2400">
                <a:latin typeface="Segoe UI"/>
                <a:cs typeface="Arial"/>
              </a:rPr>
              <a:t>How can you link what you plan to do with others in your setting?</a:t>
            </a:r>
          </a:p>
          <a:p>
            <a:pPr marL="457200" indent="-457200">
              <a:lnSpc>
                <a:spcPct val="130000"/>
              </a:lnSpc>
              <a:buFont typeface="Arial"/>
              <a:buChar char="•"/>
            </a:pPr>
            <a:r>
              <a:rPr lang="en-GB" sz="2400">
                <a:latin typeface="Segoe UI"/>
                <a:cs typeface="Arial"/>
              </a:rPr>
              <a:t>How you will know that this learning has made a difference?</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C6936A3-D2D0-3767-EBD9-5E43192A28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416106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7A959185-B376-7768-75EC-14CB8E79FCF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294739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 uri="{C183D7F6-B498-43B3-948B-1728B52AA6E4}">
                <adec:decorative xmlns:adec="http://schemas.microsoft.com/office/drawing/2017/decorative" val="1"/>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41354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7198622" y="612363"/>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92707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371544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3225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374371" y="1574680"/>
            <a:ext cx="10875366" cy="4040273"/>
          </a:xfrm>
          <a:prstGeom prst="rect">
            <a:avLst/>
          </a:prstGeom>
          <a:noFill/>
        </p:spPr>
        <p:txBody>
          <a:bodyPr wrap="square" lIns="91440" tIns="45720" rIns="91440" bIns="45720" rtlCol="0" anchor="t">
            <a:spAutoFit/>
          </a:bodyPr>
          <a:lstStyle/>
          <a:p>
            <a:pPr>
              <a:lnSpc>
                <a:spcPct val="150000"/>
              </a:lnSpc>
            </a:pPr>
            <a:r>
              <a:rPr lang="en-GB" sz="2400" dirty="0">
                <a:solidFill>
                  <a:srgbClr val="000000"/>
                </a:solidFill>
                <a:latin typeface="Segoe UI"/>
                <a:cs typeface="Segoe UI"/>
              </a:rPr>
              <a:t>This session provides an opportunity to:</a:t>
            </a:r>
            <a:endParaRPr lang="en-US" sz="2400" dirty="0">
              <a:solidFill>
                <a:srgbClr val="000000"/>
              </a:solidFill>
              <a:latin typeface="Segoe UI"/>
              <a:cs typeface="Segoe UI"/>
            </a:endParaRPr>
          </a:p>
          <a:p>
            <a:pPr>
              <a:lnSpc>
                <a:spcPct val="150000"/>
              </a:lnSpc>
            </a:pPr>
            <a:endParaRPr lang="en-GB" sz="2400" dirty="0">
              <a:solidFill>
                <a:srgbClr val="000000"/>
              </a:solidFill>
              <a:latin typeface="Segoe UI"/>
              <a:ea typeface="Times New Roman" panose="02020603050405020304" pitchFamily="18" charset="0"/>
              <a:cs typeface="Segoe UI"/>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revisit expectations, structures and boundaries</a:t>
            </a:r>
            <a:endParaRPr lang="en-US" sz="2400" dirty="0">
              <a:solidFill>
                <a:srgbClr val="000000"/>
              </a:solidFill>
              <a:latin typeface="Segoe UI"/>
              <a:ea typeface="Times New Roman" panose="02020603050405020304" pitchFamily="18" charset="0"/>
              <a:cs typeface="Segoe UI"/>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consider the importance of values and language</a:t>
            </a:r>
            <a:endParaRPr lang="en-US" sz="2400" dirty="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consider consequences – positive, natural </a:t>
            </a:r>
            <a:r>
              <a:rPr lang="en-GB" sz="2400" dirty="0">
                <a:solidFill>
                  <a:srgbClr val="000000"/>
                </a:solidFill>
                <a:effectLst/>
                <a:latin typeface="Segoe UI"/>
                <a:ea typeface="Times New Roman" panose="02020603050405020304" pitchFamily="18" charset="0"/>
                <a:cs typeface="Segoe UI"/>
              </a:rPr>
              <a:t>and </a:t>
            </a:r>
            <a:r>
              <a:rPr lang="en-GB" sz="2400" dirty="0">
                <a:solidFill>
                  <a:srgbClr val="000000"/>
                </a:solidFill>
                <a:latin typeface="Segoe UI"/>
                <a:ea typeface="Times New Roman" panose="02020603050405020304" pitchFamily="18" charset="0"/>
                <a:cs typeface="Segoe UI"/>
              </a:rPr>
              <a:t>logical</a:t>
            </a:r>
            <a:endParaRPr lang="en-US" sz="24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explore and reflect on the principles behind logical consequences</a:t>
            </a:r>
            <a:endParaRPr lang="en-GB" dirty="0"/>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9441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4" y="71078"/>
            <a:ext cx="10698979" cy="782320"/>
          </a:xfrm>
        </p:spPr>
        <p:txBody>
          <a:bodyPr/>
          <a:lstStyle/>
          <a:p>
            <a:r>
              <a:rPr lang="en-GB" dirty="0"/>
              <a:t>Expectations, Structure &amp; Boundaries:</a:t>
            </a:r>
            <a:endParaRPr lang="en-GB" dirty="0">
              <a:solidFill>
                <a:srgbClr val="00ABB5"/>
              </a:solidFill>
            </a:endParaRPr>
          </a:p>
        </p:txBody>
      </p:sp>
      <p:sp>
        <p:nvSpPr>
          <p:cNvPr id="3" name="Content Placeholder 2">
            <a:extLst>
              <a:ext uri="{FF2B5EF4-FFF2-40B4-BE49-F238E27FC236}">
                <a16:creationId xmlns:a16="http://schemas.microsoft.com/office/drawing/2014/main" id="{8AEB47A7-5862-F3E6-471F-416DB971BD00}"/>
              </a:ext>
            </a:extLst>
          </p:cNvPr>
          <p:cNvSpPr>
            <a:spLocks noGrp="1"/>
          </p:cNvSpPr>
          <p:nvPr>
            <p:ph idx="1"/>
          </p:nvPr>
        </p:nvSpPr>
        <p:spPr>
          <a:xfrm>
            <a:off x="568982" y="1711990"/>
            <a:ext cx="10817923" cy="3637656"/>
          </a:xfrm>
        </p:spPr>
        <p:txBody>
          <a:bodyPr/>
          <a:lstStyle/>
          <a:p>
            <a:pPr marL="285750" indent="-28575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are necessary to support emotional, psychological, and physical safety</a:t>
            </a:r>
          </a:p>
          <a:p>
            <a:pPr marL="285750" indent="-28575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are an expression of what is important to us (our values) and what we expect of ourselves and each other</a:t>
            </a:r>
          </a:p>
          <a:p>
            <a:pPr marL="285750" indent="-28575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provide points of reference for respectful interaction</a:t>
            </a:r>
          </a:p>
          <a:p>
            <a:pPr marL="285750" indent="-28575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can be explicitly linked to </a:t>
            </a:r>
            <a:r>
              <a:rPr lang="en-GB" sz="2400" u="sng" dirty="0">
                <a:solidFill>
                  <a:srgbClr val="0000FF"/>
                </a:solidFill>
                <a:effectLst/>
                <a:latin typeface="Segoe UI"/>
                <a:ea typeface="Times New Roman" panose="02020603050405020304" pitchFamily="18" charset="0"/>
                <a:cs typeface="Segoe UI"/>
                <a:hlinkClick r:id="rId3">
                  <a:extLst>
                    <a:ext uri="{A12FA001-AC4F-418D-AE19-62706E023703}">
                      <ahyp:hlinkClr xmlns:ahyp="http://schemas.microsoft.com/office/drawing/2018/hyperlinkcolor" val="tx"/>
                    </a:ext>
                  </a:extLst>
                </a:hlinkClick>
              </a:rPr>
              <a:t>positive consequences</a:t>
            </a:r>
            <a:r>
              <a:rPr lang="en-GB" sz="2400" dirty="0">
                <a:solidFill>
                  <a:srgbClr val="0000FF"/>
                </a:solidFill>
                <a:effectLst/>
                <a:latin typeface="Segoe UI"/>
                <a:ea typeface="Times New Roman" panose="02020603050405020304" pitchFamily="18" charset="0"/>
                <a:cs typeface="Segoe UI"/>
              </a:rPr>
              <a:t> </a:t>
            </a:r>
            <a:r>
              <a:rPr lang="en-GB" sz="2400" dirty="0">
                <a:solidFill>
                  <a:schemeClr val="tx1"/>
                </a:solidFill>
                <a:effectLst/>
                <a:latin typeface="Segoe UI"/>
                <a:ea typeface="Times New Roman" panose="02020603050405020304" pitchFamily="18" charset="0"/>
                <a:cs typeface="Segoe UI"/>
              </a:rPr>
              <a:t>that are a result of respecting them</a:t>
            </a:r>
            <a:endParaRPr lang="en-GB" sz="2400" dirty="0">
              <a:solidFill>
                <a:schemeClr val="tx1"/>
              </a:solidFill>
              <a:latin typeface="Segoe UI"/>
              <a:cs typeface="Segoe UI"/>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25483EB8-62FB-19FC-CC84-2D137984FE1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90049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C90C-1A2A-442E-B6EF-D9EB017747D2}"/>
              </a:ext>
            </a:extLst>
          </p:cNvPr>
          <p:cNvSpPr>
            <a:spLocks noGrp="1"/>
          </p:cNvSpPr>
          <p:nvPr>
            <p:ph type="title"/>
          </p:nvPr>
        </p:nvSpPr>
        <p:spPr>
          <a:xfrm>
            <a:off x="666751" y="132572"/>
            <a:ext cx="10836972" cy="711200"/>
          </a:xfrm>
        </p:spPr>
        <p:txBody>
          <a:bodyPr/>
          <a:lstStyle/>
          <a:p>
            <a:r>
              <a:rPr lang="en-GB" dirty="0"/>
              <a:t>Expectations, Structures and Boundaries </a:t>
            </a:r>
            <a:r>
              <a:rPr lang="en-GB" sz="2000" dirty="0"/>
              <a:t>(Shared and Agreed )</a:t>
            </a:r>
          </a:p>
        </p:txBody>
      </p:sp>
      <p:sp>
        <p:nvSpPr>
          <p:cNvPr id="3" name="Content Placeholder 2">
            <a:extLst>
              <a:ext uri="{FF2B5EF4-FFF2-40B4-BE49-F238E27FC236}">
                <a16:creationId xmlns:a16="http://schemas.microsoft.com/office/drawing/2014/main" id="{8779BD1B-7DEF-A7C0-51CC-2D1C8C99ABE2}"/>
              </a:ext>
            </a:extLst>
          </p:cNvPr>
          <p:cNvSpPr>
            <a:spLocks noGrp="1"/>
          </p:cNvSpPr>
          <p:nvPr>
            <p:ph idx="1"/>
          </p:nvPr>
        </p:nvSpPr>
        <p:spPr>
          <a:xfrm>
            <a:off x="687038" y="2723282"/>
            <a:ext cx="10817923" cy="3589027"/>
          </a:xfrm>
        </p:spPr>
        <p:txBody>
          <a:bodyPr/>
          <a:lstStyle/>
          <a:p>
            <a:r>
              <a:rPr lang="en-GB" sz="2400" dirty="0">
                <a:solidFill>
                  <a:schemeClr val="tx1"/>
                </a:solidFill>
                <a:latin typeface="Segoe UI"/>
                <a:cs typeface="Segoe UI"/>
              </a:rPr>
              <a:t>These should be developed by, and lived by, everyone in the learning community: learners, parents, staff &amp; partners</a:t>
            </a:r>
          </a:p>
          <a:p>
            <a:endParaRPr lang="en-GB" sz="2400" dirty="0">
              <a:solidFill>
                <a:srgbClr val="0000FF"/>
              </a:solidFill>
              <a:latin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GB" sz="2400" dirty="0">
                <a:solidFill>
                  <a:srgbClr val="0000FF"/>
                </a:solidFill>
                <a:latin typeface="Segoe UI"/>
                <a:cs typeface="Segoe UI"/>
                <a:hlinkClick r:id="rId3">
                  <a:extLst>
                    <a:ext uri="{A12FA001-AC4F-418D-AE19-62706E023703}">
                      <ahyp:hlinkClr xmlns:ahyp="http://schemas.microsoft.com/office/drawing/2018/hyperlinkcolor" val="tx"/>
                    </a:ext>
                  </a:extLst>
                </a:hlinkClick>
              </a:rPr>
              <a:t>Wee HGIOS</a:t>
            </a:r>
            <a:endParaRPr lang="en-GB" sz="2400" dirty="0">
              <a:solidFill>
                <a:srgbClr val="0000FF"/>
              </a:solidFill>
              <a:latin typeface="Segoe UI"/>
              <a:cs typeface="Segoe UI"/>
            </a:endParaRPr>
          </a:p>
          <a:p>
            <a:pPr marL="457200" indent="-457200">
              <a:buFont typeface="Arial" panose="020B0604020202020204" pitchFamily="34" charset="0"/>
              <a:buChar char="•"/>
            </a:pPr>
            <a:r>
              <a:rPr lang="en-GB" sz="2400" dirty="0">
                <a:solidFill>
                  <a:srgbClr val="0000FF"/>
                </a:solidFill>
                <a:latin typeface="Segoe UI"/>
                <a:cs typeface="Segoe UI"/>
                <a:hlinkClick r:id="rId4">
                  <a:extLst>
                    <a:ext uri="{A12FA001-AC4F-418D-AE19-62706E023703}">
                      <ahyp:hlinkClr xmlns:ahyp="http://schemas.microsoft.com/office/drawing/2018/hyperlinkcolor" val="tx"/>
                    </a:ext>
                  </a:extLst>
                </a:hlinkClick>
              </a:rPr>
              <a:t>Learner participation</a:t>
            </a:r>
            <a:r>
              <a:rPr lang="en-GB" sz="2400" dirty="0">
                <a:solidFill>
                  <a:srgbClr val="0000FF"/>
                </a:solidFill>
                <a:latin typeface="Segoe UI"/>
                <a:cs typeface="Segoe UI"/>
              </a:rPr>
              <a:t>			</a:t>
            </a:r>
          </a:p>
          <a:p>
            <a:pPr marL="457200" indent="-457200">
              <a:buFont typeface="Arial" panose="020B0604020202020204" pitchFamily="34" charset="0"/>
              <a:buChar char="•"/>
            </a:pPr>
            <a:r>
              <a:rPr lang="en-GB" sz="2400" dirty="0">
                <a:solidFill>
                  <a:srgbClr val="0000FF"/>
                </a:solidFill>
                <a:latin typeface="Segoe UI"/>
                <a:cs typeface="Segoe UI"/>
                <a:hlinkClick r:id="rId5">
                  <a:extLst>
                    <a:ext uri="{A12FA001-AC4F-418D-AE19-62706E023703}">
                      <ahyp:hlinkClr xmlns:ahyp="http://schemas.microsoft.com/office/drawing/2018/hyperlinkcolor" val="tx"/>
                    </a:ext>
                  </a:extLst>
                </a:hlinkClick>
              </a:rPr>
              <a:t>CIRCLE Framework</a:t>
            </a:r>
            <a:endParaRPr lang="en-GB" sz="2400" dirty="0">
              <a:solidFill>
                <a:srgbClr val="0000FF"/>
              </a:solidFill>
              <a:latin typeface="Segoe UI"/>
              <a:cs typeface="Segoe UI"/>
            </a:endParaRPr>
          </a:p>
          <a:p>
            <a:pPr marL="457200" indent="-457200">
              <a:buFont typeface="Arial" panose="020B0604020202020204" pitchFamily="34" charset="0"/>
              <a:buChar char="•"/>
            </a:pPr>
            <a:r>
              <a:rPr lang="en-GB" sz="2400" dirty="0">
                <a:solidFill>
                  <a:srgbClr val="0000FF"/>
                </a:solidFill>
                <a:latin typeface="Segoe UI"/>
                <a:cs typeface="Segoe UI"/>
                <a:hlinkClick r:id="rId6">
                  <a:extLst>
                    <a:ext uri="{A12FA001-AC4F-418D-AE19-62706E023703}">
                      <ahyp:hlinkClr xmlns:ahyp="http://schemas.microsoft.com/office/drawing/2018/hyperlinkcolor" val="tx"/>
                    </a:ext>
                  </a:extLst>
                </a:hlinkClick>
              </a:rPr>
              <a:t>Dignity in Schools</a:t>
            </a:r>
            <a:endParaRPr lang="en-GB" sz="2400" dirty="0">
              <a:solidFill>
                <a:srgbClr val="0000FF"/>
              </a:solidFill>
              <a:latin typeface="Segoe UI"/>
              <a:cs typeface="Segoe UI"/>
            </a:endParaRPr>
          </a:p>
          <a:p>
            <a:pPr marL="457200" indent="-457200">
              <a:buFont typeface="Arial" panose="020B0604020202020204" pitchFamily="34" charset="0"/>
              <a:buChar char="•"/>
            </a:pPr>
            <a:endParaRPr lang="en-GB" sz="2800" dirty="0">
              <a:solidFill>
                <a:schemeClr val="tx1"/>
              </a:solidFill>
              <a:latin typeface="Segoe UI" panose="020B0502040204020203" pitchFamily="34" charset="0"/>
              <a:cs typeface="Segoe UI" panose="020B0502040204020203" pitchFamily="34" charset="0"/>
            </a:endParaRPr>
          </a:p>
          <a:p>
            <a:endParaRPr lang="en-GB" sz="2800" dirty="0">
              <a:solidFill>
                <a:schemeClr val="tx1"/>
              </a:solidFill>
              <a:latin typeface="Segoe UI" panose="020B0502040204020203" pitchFamily="34" charset="0"/>
              <a:cs typeface="Segoe UI" panose="020B0502040204020203" pitchFamily="34" charset="0"/>
            </a:endParaRPr>
          </a:p>
        </p:txBody>
      </p:sp>
      <p:sp>
        <p:nvSpPr>
          <p:cNvPr id="4" name="Content Placeholder 2">
            <a:extLst>
              <a:ext uri="{FF2B5EF4-FFF2-40B4-BE49-F238E27FC236}">
                <a16:creationId xmlns:a16="http://schemas.microsoft.com/office/drawing/2014/main" id="{1B9AB745-9749-00D5-FACE-D67D39490FF9}"/>
              </a:ext>
            </a:extLst>
          </p:cNvPr>
          <p:cNvSpPr txBox="1">
            <a:spLocks/>
          </p:cNvSpPr>
          <p:nvPr/>
        </p:nvSpPr>
        <p:spPr bwMode="auto">
          <a:xfrm>
            <a:off x="685800" y="976344"/>
            <a:ext cx="2710543" cy="1344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Values </a:t>
            </a:r>
          </a:p>
        </p:txBody>
      </p:sp>
      <p:sp>
        <p:nvSpPr>
          <p:cNvPr id="5" name="Content Placeholder 2">
            <a:extLst>
              <a:ext uri="{FF2B5EF4-FFF2-40B4-BE49-F238E27FC236}">
                <a16:creationId xmlns:a16="http://schemas.microsoft.com/office/drawing/2014/main" id="{D09932BD-A91D-56E5-4940-0853E3168D9B}"/>
              </a:ext>
            </a:extLst>
          </p:cNvPr>
          <p:cNvSpPr txBox="1">
            <a:spLocks/>
          </p:cNvSpPr>
          <p:nvPr/>
        </p:nvSpPr>
        <p:spPr bwMode="auto">
          <a:xfrm>
            <a:off x="4333591" y="1027484"/>
            <a:ext cx="3327067" cy="124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Expectations</a:t>
            </a:r>
            <a:endParaRPr lang="en-GB" sz="4000" b="1" kern="0" dirty="0">
              <a:solidFill>
                <a:schemeClr val="tx1"/>
              </a:solidFill>
              <a:latin typeface="Segoe UI" panose="020B0502040204020203" pitchFamily="34" charset="0"/>
              <a:cs typeface="Segoe UI" panose="020B0502040204020203" pitchFamily="34" charset="0"/>
            </a:endParaRPr>
          </a:p>
        </p:txBody>
      </p:sp>
      <p:sp>
        <p:nvSpPr>
          <p:cNvPr id="6" name="Arrow: Right 5" descr="arrow right">
            <a:extLst>
              <a:ext uri="{FF2B5EF4-FFF2-40B4-BE49-F238E27FC236}">
                <a16:creationId xmlns:a16="http://schemas.microsoft.com/office/drawing/2014/main" id="{64499326-E035-EF05-0D22-1A44578A8E01}"/>
              </a:ext>
            </a:extLst>
          </p:cNvPr>
          <p:cNvSpPr/>
          <p:nvPr/>
        </p:nvSpPr>
        <p:spPr>
          <a:xfrm>
            <a:off x="2707821" y="1348099"/>
            <a:ext cx="1377044" cy="87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descr="arrow right">
            <a:extLst>
              <a:ext uri="{FF2B5EF4-FFF2-40B4-BE49-F238E27FC236}">
                <a16:creationId xmlns:a16="http://schemas.microsoft.com/office/drawing/2014/main" id="{9CA8B4EB-8B7A-0A33-BF04-68F5800DD670}"/>
              </a:ext>
            </a:extLst>
          </p:cNvPr>
          <p:cNvSpPr/>
          <p:nvPr/>
        </p:nvSpPr>
        <p:spPr>
          <a:xfrm>
            <a:off x="7660658" y="1348099"/>
            <a:ext cx="1377044" cy="87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CBE8037F-37FC-C5DE-7595-D4F787DC3AA0}"/>
              </a:ext>
            </a:extLst>
          </p:cNvPr>
          <p:cNvSpPr txBox="1">
            <a:spLocks/>
          </p:cNvSpPr>
          <p:nvPr/>
        </p:nvSpPr>
        <p:spPr bwMode="auto">
          <a:xfrm>
            <a:off x="9331779" y="1027484"/>
            <a:ext cx="3078341" cy="124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Policies</a:t>
            </a:r>
            <a:endParaRPr lang="en-GB" sz="4000" b="1" kern="0" dirty="0">
              <a:solidFill>
                <a:schemeClr val="tx1"/>
              </a:solidFill>
              <a:latin typeface="Segoe UI" panose="020B0502040204020203" pitchFamily="34" charset="0"/>
              <a:cs typeface="Segoe UI" panose="020B0502040204020203" pitchFamily="34" charset="0"/>
            </a:endParaRPr>
          </a:p>
        </p:txBody>
      </p:sp>
      <p:pic>
        <p:nvPicPr>
          <p:cNvPr id="11" name="Picture 10" descr="This is the Education Scotland, Inclusion, Wellbeing and Equalities logo. It is  blue green and yellow.">
            <a:extLst>
              <a:ext uri="{FF2B5EF4-FFF2-40B4-BE49-F238E27FC236}">
                <a16:creationId xmlns:a16="http://schemas.microsoft.com/office/drawing/2014/main" id="{930B3027-7E69-6AB5-8C11-FC90E5B54D8F}"/>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410919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164B-C01A-92E6-3802-0F0020997D41}"/>
              </a:ext>
            </a:extLst>
          </p:cNvPr>
          <p:cNvSpPr>
            <a:spLocks noGrp="1"/>
          </p:cNvSpPr>
          <p:nvPr>
            <p:ph type="title"/>
          </p:nvPr>
        </p:nvSpPr>
        <p:spPr>
          <a:xfrm>
            <a:off x="677514" y="107001"/>
            <a:ext cx="10836972" cy="711200"/>
          </a:xfrm>
        </p:spPr>
        <p:txBody>
          <a:bodyPr/>
          <a:lstStyle/>
          <a:p>
            <a:r>
              <a:rPr lang="en-GB" dirty="0"/>
              <a:t>Changing language changes culture</a:t>
            </a:r>
          </a:p>
        </p:txBody>
      </p:sp>
      <p:sp>
        <p:nvSpPr>
          <p:cNvPr id="3" name="Content Placeholder 2">
            <a:extLst>
              <a:ext uri="{FF2B5EF4-FFF2-40B4-BE49-F238E27FC236}">
                <a16:creationId xmlns:a16="http://schemas.microsoft.com/office/drawing/2014/main" id="{3A8A351F-31E1-B12A-C452-8622D33FB944}"/>
              </a:ext>
            </a:extLst>
          </p:cNvPr>
          <p:cNvSpPr>
            <a:spLocks noGrp="1"/>
          </p:cNvSpPr>
          <p:nvPr>
            <p:ph idx="1"/>
          </p:nvPr>
        </p:nvSpPr>
        <p:spPr>
          <a:xfrm>
            <a:off x="677514" y="925203"/>
            <a:ext cx="2777613" cy="4099605"/>
          </a:xfrm>
        </p:spPr>
        <p:txBody>
          <a:bodyPr/>
          <a:lstStyle/>
          <a:p>
            <a:pPr>
              <a:lnSpc>
                <a:spcPct val="200000"/>
              </a:lnSpc>
            </a:pPr>
            <a:r>
              <a:rPr lang="en-GB" sz="4000" b="1" dirty="0">
                <a:solidFill>
                  <a:schemeClr val="tx1"/>
                </a:solidFill>
                <a:latin typeface="Segoe UI" panose="020B0502040204020203" pitchFamily="34" charset="0"/>
                <a:ea typeface="Times New Roman" panose="02020603050405020304" pitchFamily="18" charset="0"/>
                <a:cs typeface="Segoe UI" panose="020B0502040204020203" pitchFamily="34" charset="0"/>
              </a:rPr>
              <a:t>R</a:t>
            </a:r>
            <a:r>
              <a:rPr lang="en-GB" sz="4000" b="1"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ules </a:t>
            </a:r>
          </a:p>
          <a:p>
            <a:pPr>
              <a:lnSpc>
                <a:spcPct val="200000"/>
              </a:lnSpc>
            </a:pPr>
            <a:r>
              <a:rPr lang="en-GB" sz="4000" b="1" dirty="0">
                <a:solidFill>
                  <a:schemeClr val="tx1"/>
                </a:solidFill>
                <a:latin typeface="Segoe UI" panose="020B0502040204020203" pitchFamily="34" charset="0"/>
                <a:ea typeface="Times New Roman" panose="02020603050405020304" pitchFamily="18" charset="0"/>
                <a:cs typeface="Segoe UI" panose="020B0502040204020203" pitchFamily="34" charset="0"/>
              </a:rPr>
              <a:t>S</a:t>
            </a:r>
            <a:r>
              <a:rPr lang="en-GB" sz="4000" b="1"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anctions</a:t>
            </a:r>
          </a:p>
          <a:p>
            <a:pPr>
              <a:lnSpc>
                <a:spcPct val="200000"/>
              </a:lnSpc>
            </a:pPr>
            <a:r>
              <a:rPr lang="en-GB" sz="4000" b="1" dirty="0">
                <a:solidFill>
                  <a:schemeClr val="tx1"/>
                </a:solidFill>
                <a:latin typeface="Segoe UI" panose="020B0502040204020203" pitchFamily="34" charset="0"/>
                <a:ea typeface="Times New Roman" panose="02020603050405020304" pitchFamily="18" charset="0"/>
                <a:cs typeface="Segoe UI" panose="020B0502040204020203" pitchFamily="34" charset="0"/>
              </a:rPr>
              <a:t>Negative &amp; Reactive</a:t>
            </a:r>
          </a:p>
          <a:p>
            <a:pPr>
              <a:lnSpc>
                <a:spcPct val="200000"/>
              </a:lnSpc>
            </a:pPr>
            <a:endParaRPr lang="en-GB" sz="4000" b="1"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p>
            <a:pPr>
              <a:lnSpc>
                <a:spcPct val="200000"/>
              </a:lnSpc>
            </a:pPr>
            <a:endParaRPr lang="en-GB" sz="4000" b="1"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a:lnSpc>
                <a:spcPct val="200000"/>
              </a:lnSpc>
            </a:pPr>
            <a:endParaRPr lang="en-GB" sz="4000" b="1" dirty="0">
              <a:solidFill>
                <a:schemeClr val="tx1"/>
              </a:solidFill>
              <a:latin typeface="Segoe UI" panose="020B0502040204020203" pitchFamily="34" charset="0"/>
              <a:cs typeface="Segoe UI" panose="020B0502040204020203" pitchFamily="34" charset="0"/>
            </a:endParaRPr>
          </a:p>
        </p:txBody>
      </p:sp>
      <p:sp>
        <p:nvSpPr>
          <p:cNvPr id="5" name="Arrow: Right 4" descr="arrow right">
            <a:extLst>
              <a:ext uri="{FF2B5EF4-FFF2-40B4-BE49-F238E27FC236}">
                <a16:creationId xmlns:a16="http://schemas.microsoft.com/office/drawing/2014/main" id="{8AEF01C8-A096-AA83-2AC1-EF4A6BBD9367}"/>
              </a:ext>
            </a:extLst>
          </p:cNvPr>
          <p:cNvSpPr/>
          <p:nvPr/>
        </p:nvSpPr>
        <p:spPr>
          <a:xfrm>
            <a:off x="3730957" y="1334552"/>
            <a:ext cx="2569029" cy="87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Right 5" descr="arrow right">
            <a:extLst>
              <a:ext uri="{FF2B5EF4-FFF2-40B4-BE49-F238E27FC236}">
                <a16:creationId xmlns:a16="http://schemas.microsoft.com/office/drawing/2014/main" id="{85D5BAAD-1727-724A-0AAD-15571A13AC17}"/>
              </a:ext>
            </a:extLst>
          </p:cNvPr>
          <p:cNvSpPr/>
          <p:nvPr/>
        </p:nvSpPr>
        <p:spPr>
          <a:xfrm>
            <a:off x="3730957" y="2689823"/>
            <a:ext cx="2569029" cy="87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descr="arrow right">
            <a:extLst>
              <a:ext uri="{FF2B5EF4-FFF2-40B4-BE49-F238E27FC236}">
                <a16:creationId xmlns:a16="http://schemas.microsoft.com/office/drawing/2014/main" id="{18C4C5FC-29F2-7B38-CD79-ECC7DF0C92E5}"/>
              </a:ext>
            </a:extLst>
          </p:cNvPr>
          <p:cNvSpPr/>
          <p:nvPr/>
        </p:nvSpPr>
        <p:spPr>
          <a:xfrm>
            <a:off x="3730957" y="4477713"/>
            <a:ext cx="2569029" cy="87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C1A7BD1A-542D-0745-F94E-CC4825A00EAB}"/>
              </a:ext>
            </a:extLst>
          </p:cNvPr>
          <p:cNvSpPr txBox="1">
            <a:spLocks/>
          </p:cNvSpPr>
          <p:nvPr/>
        </p:nvSpPr>
        <p:spPr bwMode="auto">
          <a:xfrm>
            <a:off x="6915028" y="925202"/>
            <a:ext cx="5131333" cy="4099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Expectations</a:t>
            </a:r>
          </a:p>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Consequences</a:t>
            </a:r>
          </a:p>
          <a:p>
            <a:pPr>
              <a:lnSpc>
                <a:spcPct val="200000"/>
              </a:lnSpc>
            </a:pPr>
            <a:r>
              <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rPr>
              <a:t>Positive/Negative &amp; Proactive/Reactive</a:t>
            </a:r>
          </a:p>
          <a:p>
            <a:pPr>
              <a:lnSpc>
                <a:spcPct val="200000"/>
              </a:lnSpc>
            </a:pPr>
            <a:endPar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a:lnSpc>
                <a:spcPct val="200000"/>
              </a:lnSpc>
            </a:pPr>
            <a:endParaRPr lang="en-GB" sz="4000" b="1" kern="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a:lnSpc>
                <a:spcPct val="200000"/>
              </a:lnSpc>
            </a:pPr>
            <a:endParaRPr lang="en-GB" sz="4000" b="1" kern="0" dirty="0">
              <a:solidFill>
                <a:schemeClr val="tx1"/>
              </a:solidFill>
              <a:latin typeface="Segoe UI" panose="020B0502040204020203" pitchFamily="34" charset="0"/>
              <a:cs typeface="Segoe UI" panose="020B0502040204020203" pitchFamily="34" charset="0"/>
            </a:endParaRPr>
          </a:p>
        </p:txBody>
      </p:sp>
      <p:pic>
        <p:nvPicPr>
          <p:cNvPr id="10" name="Picture 9" descr="This is the Education Scotland, Inclusion, Wellbeing and Equalities logo. It is  blue green and yellow.">
            <a:extLst>
              <a:ext uri="{FF2B5EF4-FFF2-40B4-BE49-F238E27FC236}">
                <a16:creationId xmlns:a16="http://schemas.microsoft.com/office/drawing/2014/main" id="{DFBDB079-5DD1-A5E0-BBC1-0B304D560F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342165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23CB9-A59D-911F-50A4-047766FEAB20}"/>
              </a:ext>
            </a:extLst>
          </p:cNvPr>
          <p:cNvSpPr>
            <a:spLocks noGrp="1"/>
          </p:cNvSpPr>
          <p:nvPr>
            <p:ph type="title"/>
          </p:nvPr>
        </p:nvSpPr>
        <p:spPr>
          <a:xfrm>
            <a:off x="768212" y="100262"/>
            <a:ext cx="10836972" cy="711200"/>
          </a:xfrm>
        </p:spPr>
        <p:txBody>
          <a:bodyPr/>
          <a:lstStyle/>
          <a:p>
            <a:r>
              <a:rPr lang="en-GB" dirty="0"/>
              <a:t>Consequences:</a:t>
            </a:r>
          </a:p>
        </p:txBody>
      </p:sp>
      <p:graphicFrame>
        <p:nvGraphicFramePr>
          <p:cNvPr id="4" name="Content Placeholder 3">
            <a:extLst>
              <a:ext uri="{FF2B5EF4-FFF2-40B4-BE49-F238E27FC236}">
                <a16:creationId xmlns:a16="http://schemas.microsoft.com/office/drawing/2014/main" id="{E3947DDC-80A5-B030-E2A5-5E779C7598DB}"/>
              </a:ext>
            </a:extLst>
          </p:cNvPr>
          <p:cNvGraphicFramePr>
            <a:graphicFrameLocks noGrp="1"/>
          </p:cNvGraphicFramePr>
          <p:nvPr>
            <p:ph idx="1"/>
            <p:extLst>
              <p:ext uri="{D42A27DB-BD31-4B8C-83A1-F6EECF244321}">
                <p14:modId xmlns:p14="http://schemas.microsoft.com/office/powerpoint/2010/main" val="3968491561"/>
              </p:ext>
            </p:extLst>
          </p:nvPr>
        </p:nvGraphicFramePr>
        <p:xfrm>
          <a:off x="593686" y="1309280"/>
          <a:ext cx="11267991" cy="4391527"/>
        </p:xfrm>
        <a:graphic>
          <a:graphicData uri="http://schemas.openxmlformats.org/drawingml/2006/table">
            <a:tbl>
              <a:tblPr firstRow="1">
                <a:tableStyleId>{5C22544A-7EE6-4342-B048-85BDC9FD1C3A}</a:tableStyleId>
              </a:tblPr>
              <a:tblGrid>
                <a:gridCol w="11267991">
                  <a:extLst>
                    <a:ext uri="{9D8B030D-6E8A-4147-A177-3AD203B41FA5}">
                      <a16:colId xmlns:a16="http://schemas.microsoft.com/office/drawing/2014/main" val="172919419"/>
                    </a:ext>
                  </a:extLst>
                </a:gridCol>
              </a:tblGrid>
              <a:tr h="4391527">
                <a:tc>
                  <a:txBody>
                    <a:bodyPr/>
                    <a:lstStyle/>
                    <a:p>
                      <a:pPr marL="342900" lvl="0" indent="-342900" algn="l" fontAlgn="base">
                        <a:lnSpc>
                          <a:spcPct val="150000"/>
                        </a:lnSpc>
                        <a:spcBef>
                          <a:spcPts val="1200"/>
                        </a:spcBef>
                        <a:spcAft>
                          <a:spcPts val="1200"/>
                        </a:spcAft>
                        <a:buFont typeface="Symbol" panose="05050102010706020507" pitchFamily="18" charset="2"/>
                        <a:buChar char=""/>
                      </a:pPr>
                      <a:r>
                        <a:rPr lang="en-GB" sz="2400" kern="1200" dirty="0">
                          <a:solidFill>
                            <a:schemeClr val="tx1"/>
                          </a:solidFill>
                          <a:effectLst/>
                          <a:latin typeface="Segoe UI"/>
                          <a:ea typeface="+mn-ea"/>
                          <a:cs typeface="Segoe UI"/>
                        </a:rPr>
                        <a:t>Are simply the resultant experience of the actions we take (our behaviour)</a:t>
                      </a:r>
                    </a:p>
                    <a:p>
                      <a:pPr marL="342900" lvl="0" indent="-342900" algn="l" fontAlgn="base">
                        <a:lnSpc>
                          <a:spcPct val="150000"/>
                        </a:lnSpc>
                        <a:spcBef>
                          <a:spcPts val="1200"/>
                        </a:spcBef>
                        <a:spcAft>
                          <a:spcPts val="1200"/>
                        </a:spcAft>
                        <a:buFont typeface="Symbol" panose="05050102010706020507" pitchFamily="18" charset="2"/>
                        <a:buChar char=""/>
                      </a:pPr>
                      <a:r>
                        <a:rPr lang="en-GB" sz="2400" dirty="0">
                          <a:solidFill>
                            <a:schemeClr val="tx1"/>
                          </a:solidFill>
                          <a:effectLst/>
                          <a:latin typeface="Segoe UI"/>
                          <a:cs typeface="Segoe UI"/>
                        </a:rPr>
                        <a:t>Can be positive or negative</a:t>
                      </a:r>
                    </a:p>
                    <a:p>
                      <a:pPr marL="342900" lvl="0" indent="-342900" algn="l" fontAlgn="base">
                        <a:lnSpc>
                          <a:spcPct val="150000"/>
                        </a:lnSpc>
                        <a:spcBef>
                          <a:spcPts val="1200"/>
                        </a:spcBef>
                        <a:spcAft>
                          <a:spcPts val="1200"/>
                        </a:spcAft>
                        <a:buFont typeface="Symbol" panose="05050102010706020507" pitchFamily="18" charset="2"/>
                        <a:buChar char=""/>
                      </a:pPr>
                      <a:r>
                        <a:rPr lang="en-GB" sz="2400" dirty="0">
                          <a:solidFill>
                            <a:schemeClr val="tx1"/>
                          </a:solidFill>
                          <a:effectLst/>
                          <a:latin typeface="Segoe UI"/>
                          <a:cs typeface="Segoe UI"/>
                        </a:rPr>
                        <a:t>Can be natural or imposed</a:t>
                      </a:r>
                    </a:p>
                    <a:p>
                      <a:pPr marL="342900" marR="0" lvl="0" indent="-342900" algn="l" defTabSz="914400" rtl="0" eaLnBrk="1" fontAlgn="base" latinLnBrk="0" hangingPunct="1">
                        <a:lnSpc>
                          <a:spcPct val="150000"/>
                        </a:lnSpc>
                        <a:spcBef>
                          <a:spcPts val="1200"/>
                        </a:spcBef>
                        <a:spcAft>
                          <a:spcPts val="1200"/>
                        </a:spcAft>
                        <a:buClrTx/>
                        <a:buSzTx/>
                        <a:buFont typeface="Symbol" panose="05050102010706020507" pitchFamily="18" charset="2"/>
                        <a:buChar char=""/>
                        <a:tabLst/>
                        <a:defRPr/>
                      </a:pPr>
                      <a:r>
                        <a:rPr lang="en-GB" sz="2400" dirty="0">
                          <a:solidFill>
                            <a:schemeClr val="tx1"/>
                          </a:solidFill>
                          <a:effectLst/>
                          <a:latin typeface="Segoe UI"/>
                          <a:cs typeface="Segoe UI"/>
                        </a:rPr>
                        <a:t>Are about learning</a:t>
                      </a:r>
                      <a:endParaRPr lang="en-GB" sz="2400">
                        <a:solidFill>
                          <a:schemeClr val="tx1"/>
                        </a:solidFill>
                        <a:effectLst/>
                        <a:latin typeface="Segoe UI"/>
                        <a:ea typeface="Times New Roman" panose="02020603050405020304" pitchFamily="18" charset="0"/>
                        <a:cs typeface="Segoe UI"/>
                      </a:endParaRPr>
                    </a:p>
                    <a:p>
                      <a:pPr marL="342900" lvl="0" indent="-342900" algn="l" fontAlgn="base">
                        <a:lnSpc>
                          <a:spcPct val="150000"/>
                        </a:lnSpc>
                        <a:spcBef>
                          <a:spcPts val="1200"/>
                        </a:spcBef>
                        <a:spcAft>
                          <a:spcPts val="1200"/>
                        </a:spcAft>
                        <a:buFont typeface="Symbol" panose="05050102010706020507" pitchFamily="18" charset="2"/>
                        <a:buChar char=""/>
                      </a:pPr>
                      <a:r>
                        <a:rPr lang="en-GB" sz="2400" dirty="0">
                          <a:solidFill>
                            <a:schemeClr val="tx1"/>
                          </a:solidFill>
                          <a:effectLst/>
                          <a:latin typeface="Segoe UI"/>
                          <a:cs typeface="Segoe UI"/>
                        </a:rPr>
                        <a:t>Are not punishments</a:t>
                      </a:r>
                    </a:p>
                  </a:txBody>
                  <a:tcPr marL="114300" marR="114300" marT="0" marB="0">
                    <a:solidFill>
                      <a:schemeClr val="accent1">
                        <a:lumMod val="60000"/>
                        <a:lumOff val="40000"/>
                      </a:schemeClr>
                    </a:solidFill>
                  </a:tcPr>
                </a:tc>
                <a:extLst>
                  <a:ext uri="{0D108BD9-81ED-4DB2-BD59-A6C34878D82A}">
                    <a16:rowId xmlns:a16="http://schemas.microsoft.com/office/drawing/2014/main" val="292041863"/>
                  </a:ext>
                </a:extLst>
              </a:tr>
            </a:tbl>
          </a:graphicData>
        </a:graphic>
      </p:graphicFrame>
      <p:pic>
        <p:nvPicPr>
          <p:cNvPr id="6" name="Picture 5" descr="This is the Education Scotland, Inclusion, Wellbeing and Equalities logo. It is  blue green and yellow.">
            <a:extLst>
              <a:ext uri="{FF2B5EF4-FFF2-40B4-BE49-F238E27FC236}">
                <a16:creationId xmlns:a16="http://schemas.microsoft.com/office/drawing/2014/main" id="{13EE7786-9597-8C09-27B7-8F9943CED78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157496846"/>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967039-C71A-4B84-9858-0728C216CC08}">
  <ds:schemaRefs>
    <ds:schemaRef ds:uri="http://schemas.microsoft.com/office/2006/metadata/properties"/>
    <ds:schemaRef ds:uri="http://purl.org/dc/terms/"/>
    <ds:schemaRef ds:uri="http://schemas.microsoft.com/office/2006/documentManagement/types"/>
    <ds:schemaRef ds:uri="http://purl.org/dc/elements/1.1/"/>
    <ds:schemaRef ds:uri="a051077f-6078-4466-a38f-b6d930d916b1"/>
    <ds:schemaRef ds:uri="http://schemas.microsoft.com/office/infopath/2007/PartnerControls"/>
    <ds:schemaRef ds:uri="http://purl.org/dc/dcmitype/"/>
    <ds:schemaRef ds:uri="http://schemas.openxmlformats.org/package/2006/metadata/core-properties"/>
    <ds:schemaRef ds:uri="07478566-c77e-4a5d-9cf3-8b922a5f4212"/>
    <ds:schemaRef ds:uri="http://www.w3.org/XML/1998/namespace"/>
  </ds:schemaRefs>
</ds:datastoreItem>
</file>

<file path=customXml/itemProps4.xml><?xml version="1.0" encoding="utf-8"?>
<ds:datastoreItem xmlns:ds="http://schemas.openxmlformats.org/officeDocument/2006/customXml" ds:itemID="{FE75B553-2AE0-4B0C-913C-4B15DEBD2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 PP Template</Template>
  <TotalTime>1272</TotalTime>
  <Words>2326</Words>
  <Application>Microsoft Office PowerPoint</Application>
  <PresentationFormat>Widescreen</PresentationFormat>
  <Paragraphs>191</Paragraphs>
  <Slides>18</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Arial,Sans-Serif</vt:lpstr>
      <vt:lpstr>Calibri</vt:lpstr>
      <vt:lpstr>inherit</vt:lpstr>
      <vt:lpstr>Lucida Grande</vt:lpstr>
      <vt:lpstr>Segoe UI</vt:lpstr>
      <vt:lpstr>Symbol</vt:lpstr>
      <vt:lpstr>Symbol,Sans-Serif</vt:lpstr>
      <vt:lpstr>Wingdings</vt:lpstr>
      <vt:lpstr>Powerpoint_template</vt:lpstr>
      <vt:lpstr>Inclusion Wellbeing &amp; Equalities Professional Learning Framework  Expectations and Consequences  Informed Level</vt:lpstr>
      <vt:lpstr>Interconnectivity </vt:lpstr>
      <vt:lpstr>How to use this resource</vt:lpstr>
      <vt:lpstr>National Model for Professional Learning</vt:lpstr>
      <vt:lpstr>Welcome </vt:lpstr>
      <vt:lpstr>Expectations, Structure &amp; Boundaries:</vt:lpstr>
      <vt:lpstr>Expectations, Structures and Boundaries (Shared and Agreed )</vt:lpstr>
      <vt:lpstr>Changing language changes culture</vt:lpstr>
      <vt:lpstr>Consequences:</vt:lpstr>
      <vt:lpstr>Positive Consequences:</vt:lpstr>
      <vt:lpstr>Natural Consequences:</vt:lpstr>
      <vt:lpstr>Negative (Logical) Consequences:</vt:lpstr>
      <vt:lpstr>Principles for Logical Consequences</vt:lpstr>
      <vt:lpstr>Points to remember</vt:lpstr>
      <vt:lpstr>Resources and Information to help</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Expectations and Consequences</dc:title>
  <dc:creator>Gore H (Hazel)</dc:creator>
  <cp:lastModifiedBy>Jeremy Stevenson</cp:lastModifiedBy>
  <cp:revision>71</cp:revision>
  <cp:lastPrinted>2014-02-19T15:05:01Z</cp:lastPrinted>
  <dcterms:created xsi:type="dcterms:W3CDTF">2019-01-11T13:27:44Z</dcterms:created>
  <dcterms:modified xsi:type="dcterms:W3CDTF">2023-12-05T15:21:22Z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