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05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32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74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0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9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5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2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3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2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036B-3BD0-4509-B3F1-7A6317B4364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F1C49-4144-4D53-9BF8-626A5F33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3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St.Peter’s</a:t>
            </a:r>
            <a:r>
              <a:rPr lang="en-GB" dirty="0" smtClean="0"/>
              <a:t> Primary School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Food for Thought Project – Phase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2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61" r="246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Flat Breads are Ready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474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Practising our Mixing Skills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067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360" b="2036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Making Muffins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095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Our Muffins are Ready to Eat!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607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Willing Helpers to Clear Up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916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520" b="1052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Crops Grown in Our </a:t>
            </a:r>
            <a:r>
              <a:rPr lang="en-GB" sz="4400" dirty="0" err="1" smtClean="0"/>
              <a:t>Polytunnel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7480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378" y="839448"/>
            <a:ext cx="4208950" cy="560632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n-GB" sz="4000" dirty="0" smtClean="0"/>
          </a:p>
          <a:p>
            <a:pPr algn="ctr"/>
            <a:r>
              <a:rPr lang="en-GB" sz="4000" dirty="0" smtClean="0"/>
              <a:t>Crops Ready to Harvest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195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889" y="457200"/>
            <a:ext cx="4646952" cy="6195936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GB" sz="4400" dirty="0" smtClean="0"/>
              <a:t>Harvesting Our Crops</a:t>
            </a:r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4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752" y="443901"/>
            <a:ext cx="4470504" cy="596067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Crops Being Washed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689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7469" y="265060"/>
            <a:ext cx="4738766" cy="631835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Developing Our Chopping Skills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4150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Ready to Eat!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367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520" b="1052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Developing Cooking Skills Across the School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9425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Developing our Rolling Skills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534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St.Peter’s Primary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St.Peter’s Primary School</dc:title>
  <dc:creator>Smart J (Jeanette)</dc:creator>
  <cp:lastModifiedBy>Stevenson J (Jeremy)</cp:lastModifiedBy>
  <cp:revision>5</cp:revision>
  <dcterms:created xsi:type="dcterms:W3CDTF">2022-07-26T10:28:27Z</dcterms:created>
  <dcterms:modified xsi:type="dcterms:W3CDTF">2022-07-26T11:31:43Z</dcterms:modified>
</cp:coreProperties>
</file>