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648" r:id="rId5"/>
  </p:sldMasterIdLst>
  <p:notesMasterIdLst>
    <p:notesMasterId r:id="rId36"/>
  </p:notesMasterIdLst>
  <p:sldIdLst>
    <p:sldId id="267" r:id="rId6"/>
    <p:sldId id="2756" r:id="rId7"/>
    <p:sldId id="2753" r:id="rId8"/>
    <p:sldId id="2755" r:id="rId9"/>
    <p:sldId id="2705" r:id="rId10"/>
    <p:sldId id="2791" r:id="rId11"/>
    <p:sldId id="2792" r:id="rId12"/>
    <p:sldId id="2793" r:id="rId13"/>
    <p:sldId id="2794" r:id="rId14"/>
    <p:sldId id="2795" r:id="rId15"/>
    <p:sldId id="2770" r:id="rId16"/>
    <p:sldId id="2776" r:id="rId17"/>
    <p:sldId id="2768" r:id="rId18"/>
    <p:sldId id="323" r:id="rId19"/>
    <p:sldId id="2773" r:id="rId20"/>
    <p:sldId id="2775" r:id="rId21"/>
    <p:sldId id="2774" r:id="rId22"/>
    <p:sldId id="2777" r:id="rId23"/>
    <p:sldId id="2783" r:id="rId24"/>
    <p:sldId id="2781" r:id="rId25"/>
    <p:sldId id="2785" r:id="rId26"/>
    <p:sldId id="2786" r:id="rId27"/>
    <p:sldId id="2784" r:id="rId28"/>
    <p:sldId id="2788" r:id="rId29"/>
    <p:sldId id="2789" r:id="rId30"/>
    <p:sldId id="2790" r:id="rId31"/>
    <p:sldId id="2769" r:id="rId32"/>
    <p:sldId id="2760" r:id="rId33"/>
    <p:sldId id="2766" r:id="rId34"/>
    <p:sldId id="268" r:id="rId3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25C08-BFDF-E7E7-2AAC-AC6663C54666}" name="Melina Valdelievre" initials="MV" userId="S::Melina.Valdelievre@educationscotland.gov.scot::b86915ba-22b5-4859-b2b1-4a7ef34b48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BB5"/>
    <a:srgbClr val="5ED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41488-BB6E-9217-4DD8-DB65CBB32277}" v="11" dt="2024-08-26T13:59:04.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48043" autoAdjust="0"/>
  </p:normalViewPr>
  <p:slideViewPr>
    <p:cSldViewPr snapToGrid="0">
      <p:cViewPr varScale="1">
        <p:scale>
          <a:sx n="37" d="100"/>
          <a:sy n="37" d="100"/>
        </p:scale>
        <p:origin x="2112" y="54"/>
      </p:cViewPr>
      <p:guideLst/>
    </p:cSldViewPr>
  </p:slideViewPr>
  <p:outlineViewPr>
    <p:cViewPr>
      <p:scale>
        <a:sx n="33" d="100"/>
        <a:sy n="33" d="100"/>
      </p:scale>
      <p:origin x="0" y="-588"/>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Spurway" userId="d67f681402beaba8" providerId="LiveId" clId="{AE8D5D00-5BEC-416D-ACB6-BFEC27CED0B6}"/>
    <pc:docChg chg="undo custSel delSld modSld">
      <pc:chgData name="Jamie Spurway" userId="d67f681402beaba8" providerId="LiveId" clId="{AE8D5D00-5BEC-416D-ACB6-BFEC27CED0B6}" dt="2024-04-15T15:27:32.752" v="15876"/>
      <pc:docMkLst>
        <pc:docMk/>
      </pc:docMkLst>
      <pc:sldChg chg="modSp mod modNotesTx">
        <pc:chgData name="Jamie Spurway" userId="d67f681402beaba8" providerId="LiveId" clId="{AE8D5D00-5BEC-416D-ACB6-BFEC27CED0B6}" dt="2024-04-15T14:17:44.587" v="12654"/>
        <pc:sldMkLst>
          <pc:docMk/>
          <pc:sldMk cId="1717420105" sldId="267"/>
        </pc:sldMkLst>
        <pc:spChg chg="mod">
          <ac:chgData name="Jamie Spurway" userId="d67f681402beaba8" providerId="LiveId" clId="{AE8D5D00-5BEC-416D-ACB6-BFEC27CED0B6}" dt="2024-04-12T12:30:30.672" v="5461" actId="20577"/>
          <ac:spMkLst>
            <pc:docMk/>
            <pc:sldMk cId="1717420105" sldId="267"/>
            <ac:spMk id="7" creationId="{00000000-0000-0000-0000-000000000000}"/>
          </ac:spMkLst>
        </pc:spChg>
      </pc:sldChg>
      <pc:sldChg chg="modSp mod modNotesTx">
        <pc:chgData name="Jamie Spurway" userId="d67f681402beaba8" providerId="LiveId" clId="{AE8D5D00-5BEC-416D-ACB6-BFEC27CED0B6}" dt="2024-04-15T15:27:32.752" v="15876"/>
        <pc:sldMkLst>
          <pc:docMk/>
          <pc:sldMk cId="1336167941" sldId="323"/>
        </pc:sldMkLst>
        <pc:picChg chg="mod">
          <ac:chgData name="Jamie Spurway" userId="d67f681402beaba8" providerId="LiveId" clId="{AE8D5D00-5BEC-416D-ACB6-BFEC27CED0B6}" dt="2024-04-12T13:07:03.987" v="7508" actId="962"/>
          <ac:picMkLst>
            <pc:docMk/>
            <pc:sldMk cId="1336167941" sldId="323"/>
            <ac:picMk id="5" creationId="{00000000-0000-0000-0000-000000000000}"/>
          </ac:picMkLst>
        </pc:picChg>
      </pc:sldChg>
      <pc:sldChg chg="modNotesTx">
        <pc:chgData name="Jamie Spurway" userId="d67f681402beaba8" providerId="LiveId" clId="{AE8D5D00-5BEC-416D-ACB6-BFEC27CED0B6}" dt="2024-04-12T12:36:09.138" v="6022" actId="313"/>
        <pc:sldMkLst>
          <pc:docMk/>
          <pc:sldMk cId="2944124281" sldId="2705"/>
        </pc:sldMkLst>
      </pc:sldChg>
      <pc:sldChg chg="modNotesTx">
        <pc:chgData name="Jamie Spurway" userId="d67f681402beaba8" providerId="LiveId" clId="{AE8D5D00-5BEC-416D-ACB6-BFEC27CED0B6}" dt="2024-04-12T12:41:13.949" v="6051" actId="20577"/>
        <pc:sldMkLst>
          <pc:docMk/>
          <pc:sldMk cId="2019708421" sldId="2761"/>
        </pc:sldMkLst>
      </pc:sldChg>
      <pc:sldChg chg="modSp mod modNotesTx">
        <pc:chgData name="Jamie Spurway" userId="d67f681402beaba8" providerId="LiveId" clId="{AE8D5D00-5BEC-416D-ACB6-BFEC27CED0B6}" dt="2024-04-15T14:30:02.046" v="13181" actId="20577"/>
        <pc:sldMkLst>
          <pc:docMk/>
          <pc:sldMk cId="3721802816" sldId="2768"/>
        </pc:sldMkLst>
        <pc:spChg chg="mod">
          <ac:chgData name="Jamie Spurway" userId="d67f681402beaba8" providerId="LiveId" clId="{AE8D5D00-5BEC-416D-ACB6-BFEC27CED0B6}" dt="2024-04-15T14:23:17.142" v="12689" actId="20577"/>
          <ac:spMkLst>
            <pc:docMk/>
            <pc:sldMk cId="3721802816" sldId="2768"/>
            <ac:spMk id="5" creationId="{00000000-0000-0000-0000-000000000000}"/>
          </ac:spMkLst>
        </pc:spChg>
        <pc:picChg chg="mod">
          <ac:chgData name="Jamie Spurway" userId="d67f681402beaba8" providerId="LiveId" clId="{AE8D5D00-5BEC-416D-ACB6-BFEC27CED0B6}" dt="2024-04-12T10:51:55.695" v="503" actId="962"/>
          <ac:picMkLst>
            <pc:docMk/>
            <pc:sldMk cId="3721802816" sldId="2768"/>
            <ac:picMk id="2" creationId="{3D0253E1-8DA8-A94E-E30E-68209B51E1C7}"/>
          </ac:picMkLst>
        </pc:picChg>
        <pc:picChg chg="mod">
          <ac:chgData name="Jamie Spurway" userId="d67f681402beaba8" providerId="LiveId" clId="{AE8D5D00-5BEC-416D-ACB6-BFEC27CED0B6}" dt="2024-04-12T10:52:52.210" v="649" actId="962"/>
          <ac:picMkLst>
            <pc:docMk/>
            <pc:sldMk cId="3721802816" sldId="2768"/>
            <ac:picMk id="6" creationId="{391710C9-99D6-0AEE-B810-30B4CFD22A01}"/>
          </ac:picMkLst>
        </pc:picChg>
        <pc:picChg chg="mod">
          <ac:chgData name="Jamie Spurway" userId="d67f681402beaba8" providerId="LiveId" clId="{AE8D5D00-5BEC-416D-ACB6-BFEC27CED0B6}" dt="2024-04-12T10:53:29.358" v="801" actId="962"/>
          <ac:picMkLst>
            <pc:docMk/>
            <pc:sldMk cId="3721802816" sldId="2768"/>
            <ac:picMk id="7" creationId="{43ACC79F-5ACE-C704-39FD-BCB11623A47D}"/>
          </ac:picMkLst>
        </pc:picChg>
      </pc:sldChg>
      <pc:sldChg chg="modNotesTx">
        <pc:chgData name="Jamie Spurway" userId="d67f681402beaba8" providerId="LiveId" clId="{AE8D5D00-5BEC-416D-ACB6-BFEC27CED0B6}" dt="2024-04-15T14:30:46.835" v="13185" actId="20577"/>
        <pc:sldMkLst>
          <pc:docMk/>
          <pc:sldMk cId="3984669316" sldId="2770"/>
        </pc:sldMkLst>
      </pc:sldChg>
      <pc:sldChg chg="del">
        <pc:chgData name="Jamie Spurway" userId="d67f681402beaba8" providerId="LiveId" clId="{AE8D5D00-5BEC-416D-ACB6-BFEC27CED0B6}" dt="2024-04-12T16:18:32.255" v="12651" actId="47"/>
        <pc:sldMkLst>
          <pc:docMk/>
          <pc:sldMk cId="2679528529" sldId="2771"/>
        </pc:sldMkLst>
      </pc:sldChg>
      <pc:sldChg chg="del">
        <pc:chgData name="Jamie Spurway" userId="d67f681402beaba8" providerId="LiveId" clId="{AE8D5D00-5BEC-416D-ACB6-BFEC27CED0B6}" dt="2024-04-12T10:47:45.896" v="175" actId="47"/>
        <pc:sldMkLst>
          <pc:docMk/>
          <pc:sldMk cId="2314285702" sldId="2772"/>
        </pc:sldMkLst>
      </pc:sldChg>
      <pc:sldChg chg="modSp mod modNotesTx">
        <pc:chgData name="Jamie Spurway" userId="d67f681402beaba8" providerId="LiveId" clId="{AE8D5D00-5BEC-416D-ACB6-BFEC27CED0B6}" dt="2024-04-15T14:44:23.970" v="14009" actId="20577"/>
        <pc:sldMkLst>
          <pc:docMk/>
          <pc:sldMk cId="563036297" sldId="2773"/>
        </pc:sldMkLst>
        <pc:spChg chg="mod">
          <ac:chgData name="Jamie Spurway" userId="d67f681402beaba8" providerId="LiveId" clId="{AE8D5D00-5BEC-416D-ACB6-BFEC27CED0B6}" dt="2024-04-15T14:39:26.621" v="13308" actId="20577"/>
          <ac:spMkLst>
            <pc:docMk/>
            <pc:sldMk cId="563036297" sldId="2773"/>
            <ac:spMk id="5" creationId="{00000000-0000-0000-0000-000000000000}"/>
          </ac:spMkLst>
        </pc:spChg>
        <pc:picChg chg="mod">
          <ac:chgData name="Jamie Spurway" userId="d67f681402beaba8" providerId="LiveId" clId="{AE8D5D00-5BEC-416D-ACB6-BFEC27CED0B6}" dt="2024-04-12T10:54:42.211" v="926" actId="962"/>
          <ac:picMkLst>
            <pc:docMk/>
            <pc:sldMk cId="563036297" sldId="2773"/>
            <ac:picMk id="8" creationId="{FB8CC436-E5A8-442B-1A14-81284A5E275E}"/>
          </ac:picMkLst>
        </pc:picChg>
        <pc:picChg chg="mod">
          <ac:chgData name="Jamie Spurway" userId="d67f681402beaba8" providerId="LiveId" clId="{AE8D5D00-5BEC-416D-ACB6-BFEC27CED0B6}" dt="2024-04-12T10:55:40.706" v="1180" actId="962"/>
          <ac:picMkLst>
            <pc:docMk/>
            <pc:sldMk cId="563036297" sldId="2773"/>
            <ac:picMk id="9" creationId="{963BD3F2-8724-4C40-C33F-53A1AFB8A4DD}"/>
          </ac:picMkLst>
        </pc:picChg>
        <pc:picChg chg="mod">
          <ac:chgData name="Jamie Spurway" userId="d67f681402beaba8" providerId="LiveId" clId="{AE8D5D00-5BEC-416D-ACB6-BFEC27CED0B6}" dt="2024-04-12T10:55:19.565" v="1056" actId="962"/>
          <ac:picMkLst>
            <pc:docMk/>
            <pc:sldMk cId="563036297" sldId="2773"/>
            <ac:picMk id="10" creationId="{7679A12E-E21B-B265-D8F7-9D85B70C1A51}"/>
          </ac:picMkLst>
        </pc:picChg>
        <pc:picChg chg="mod">
          <ac:chgData name="Jamie Spurway" userId="d67f681402beaba8" providerId="LiveId" clId="{AE8D5D00-5BEC-416D-ACB6-BFEC27CED0B6}" dt="2024-04-12T10:56:08.258" v="1322" actId="962"/>
          <ac:picMkLst>
            <pc:docMk/>
            <pc:sldMk cId="563036297" sldId="2773"/>
            <ac:picMk id="11" creationId="{B62149DD-466C-71AD-C463-169F8230190D}"/>
          </ac:picMkLst>
        </pc:picChg>
      </pc:sldChg>
      <pc:sldChg chg="addSp delSp modSp mod modNotesTx">
        <pc:chgData name="Jamie Spurway" userId="d67f681402beaba8" providerId="LiveId" clId="{AE8D5D00-5BEC-416D-ACB6-BFEC27CED0B6}" dt="2024-04-15T14:56:25.500" v="14482"/>
        <pc:sldMkLst>
          <pc:docMk/>
          <pc:sldMk cId="2358467678" sldId="2774"/>
        </pc:sldMkLst>
        <pc:spChg chg="mod">
          <ac:chgData name="Jamie Spurway" userId="d67f681402beaba8" providerId="LiveId" clId="{AE8D5D00-5BEC-416D-ACB6-BFEC27CED0B6}" dt="2024-04-15T14:47:20.815" v="14074" actId="1076"/>
          <ac:spMkLst>
            <pc:docMk/>
            <pc:sldMk cId="2358467678" sldId="2774"/>
            <ac:spMk id="3" creationId="{00000000-0000-0000-0000-000000000000}"/>
          </ac:spMkLst>
        </pc:spChg>
        <pc:spChg chg="mod">
          <ac:chgData name="Jamie Spurway" userId="d67f681402beaba8" providerId="LiveId" clId="{AE8D5D00-5BEC-416D-ACB6-BFEC27CED0B6}" dt="2024-04-15T14:55:52.062" v="14476" actId="20577"/>
          <ac:spMkLst>
            <pc:docMk/>
            <pc:sldMk cId="2358467678" sldId="2774"/>
            <ac:spMk id="5" creationId="{00000000-0000-0000-0000-000000000000}"/>
          </ac:spMkLst>
        </pc:spChg>
        <pc:spChg chg="add del">
          <ac:chgData name="Jamie Spurway" userId="d67f681402beaba8" providerId="LiveId" clId="{AE8D5D00-5BEC-416D-ACB6-BFEC27CED0B6}" dt="2024-04-12T13:29:40.496" v="8620" actId="478"/>
          <ac:spMkLst>
            <pc:docMk/>
            <pc:sldMk cId="2358467678" sldId="2774"/>
            <ac:spMk id="9" creationId="{52ACCBCE-321A-48F2-6F28-018216458AD9}"/>
          </ac:spMkLst>
        </pc:spChg>
        <pc:picChg chg="mod">
          <ac:chgData name="Jamie Spurway" userId="d67f681402beaba8" providerId="LiveId" clId="{AE8D5D00-5BEC-416D-ACB6-BFEC27CED0B6}" dt="2024-04-12T11:00:18.825" v="2023" actId="962"/>
          <ac:picMkLst>
            <pc:docMk/>
            <pc:sldMk cId="2358467678" sldId="2774"/>
            <ac:picMk id="2" creationId="{1AAC90A7-3072-5D6A-DADA-95FE8CCFE14A}"/>
          </ac:picMkLst>
        </pc:picChg>
        <pc:picChg chg="mod">
          <ac:chgData name="Jamie Spurway" userId="d67f681402beaba8" providerId="LiveId" clId="{AE8D5D00-5BEC-416D-ACB6-BFEC27CED0B6}" dt="2024-04-12T10:59:03.642" v="1906" actId="962"/>
          <ac:picMkLst>
            <pc:docMk/>
            <pc:sldMk cId="2358467678" sldId="2774"/>
            <ac:picMk id="6" creationId="{5E2337C1-0FBF-C11E-C603-C4D8EC79B5E0}"/>
          </ac:picMkLst>
        </pc:picChg>
        <pc:picChg chg="mod">
          <ac:chgData name="Jamie Spurway" userId="d67f681402beaba8" providerId="LiveId" clId="{AE8D5D00-5BEC-416D-ACB6-BFEC27CED0B6}" dt="2024-04-12T11:00:58.441" v="2127" actId="962"/>
          <ac:picMkLst>
            <pc:docMk/>
            <pc:sldMk cId="2358467678" sldId="2774"/>
            <ac:picMk id="7" creationId="{688FC32E-4923-2329-EC72-9A64B7FC41D9}"/>
          </ac:picMkLst>
        </pc:picChg>
      </pc:sldChg>
      <pc:sldChg chg="modSp mod modNotesTx">
        <pc:chgData name="Jamie Spurway" userId="d67f681402beaba8" providerId="LiveId" clId="{AE8D5D00-5BEC-416D-ACB6-BFEC27CED0B6}" dt="2024-04-15T14:46:17.746" v="14046" actId="20577"/>
        <pc:sldMkLst>
          <pc:docMk/>
          <pc:sldMk cId="707195061" sldId="2775"/>
        </pc:sldMkLst>
        <pc:grpChg chg="mod">
          <ac:chgData name="Jamie Spurway" userId="d67f681402beaba8" providerId="LiveId" clId="{AE8D5D00-5BEC-416D-ACB6-BFEC27CED0B6}" dt="2024-04-12T10:57:51.115" v="1712" actId="962"/>
          <ac:grpSpMkLst>
            <pc:docMk/>
            <pc:sldMk cId="707195061" sldId="2775"/>
            <ac:grpSpMk id="6" creationId="{42E4CB69-677F-D42A-918F-DBB970E88370}"/>
          </ac:grpSpMkLst>
        </pc:grpChg>
      </pc:sldChg>
      <pc:sldChg chg="del">
        <pc:chgData name="Jamie Spurway" userId="d67f681402beaba8" providerId="LiveId" clId="{AE8D5D00-5BEC-416D-ACB6-BFEC27CED0B6}" dt="2024-04-12T10:47:41.784" v="174" actId="47"/>
        <pc:sldMkLst>
          <pc:docMk/>
          <pc:sldMk cId="2647263304" sldId="2776"/>
        </pc:sldMkLst>
      </pc:sldChg>
      <pc:sldChg chg="modSp mod modNotesTx">
        <pc:chgData name="Jamie Spurway" userId="d67f681402beaba8" providerId="LiveId" clId="{AE8D5D00-5BEC-416D-ACB6-BFEC27CED0B6}" dt="2024-04-15T14:58:35.580" v="14540" actId="20577"/>
        <pc:sldMkLst>
          <pc:docMk/>
          <pc:sldMk cId="2125472368" sldId="2777"/>
        </pc:sldMkLst>
        <pc:spChg chg="mod">
          <ac:chgData name="Jamie Spurway" userId="d67f681402beaba8" providerId="LiveId" clId="{AE8D5D00-5BEC-416D-ACB6-BFEC27CED0B6}" dt="2024-04-12T16:12:55.428" v="12619" actId="6549"/>
          <ac:spMkLst>
            <pc:docMk/>
            <pc:sldMk cId="2125472368" sldId="2777"/>
            <ac:spMk id="3" creationId="{F45A4E2D-EDB4-CE5C-4930-7EA65B98939A}"/>
          </ac:spMkLst>
        </pc:spChg>
        <pc:grpChg chg="mod">
          <ac:chgData name="Jamie Spurway" userId="d67f681402beaba8" providerId="LiveId" clId="{AE8D5D00-5BEC-416D-ACB6-BFEC27CED0B6}" dt="2024-04-12T13:35:54.486" v="8728" actId="962"/>
          <ac:grpSpMkLst>
            <pc:docMk/>
            <pc:sldMk cId="2125472368" sldId="2777"/>
            <ac:grpSpMk id="5" creationId="{A9D8AB98-8972-5E38-5572-002C3BF68EE5}"/>
          </ac:grpSpMkLst>
        </pc:grpChg>
      </pc:sldChg>
      <pc:sldChg chg="del">
        <pc:chgData name="Jamie Spurway" userId="d67f681402beaba8" providerId="LiveId" clId="{AE8D5D00-5BEC-416D-ACB6-BFEC27CED0B6}" dt="2024-04-12T10:47:39.560" v="173" actId="47"/>
        <pc:sldMkLst>
          <pc:docMk/>
          <pc:sldMk cId="1963895323" sldId="2778"/>
        </pc:sldMkLst>
      </pc:sldChg>
      <pc:sldChg chg="del">
        <pc:chgData name="Jamie Spurway" userId="d67f681402beaba8" providerId="LiveId" clId="{AE8D5D00-5BEC-416D-ACB6-BFEC27CED0B6}" dt="2024-04-12T11:16:56.262" v="5455" actId="47"/>
        <pc:sldMkLst>
          <pc:docMk/>
          <pc:sldMk cId="1266812652" sldId="2779"/>
        </pc:sldMkLst>
      </pc:sldChg>
      <pc:sldChg chg="del">
        <pc:chgData name="Jamie Spurway" userId="d67f681402beaba8" providerId="LiveId" clId="{AE8D5D00-5BEC-416D-ACB6-BFEC27CED0B6}" dt="2024-04-12T14:24:39.271" v="9002" actId="47"/>
        <pc:sldMkLst>
          <pc:docMk/>
          <pc:sldMk cId="1438561228" sldId="2780"/>
        </pc:sldMkLst>
      </pc:sldChg>
      <pc:sldChg chg="modSp mod modNotesTx">
        <pc:chgData name="Jamie Spurway" userId="d67f681402beaba8" providerId="LiveId" clId="{AE8D5D00-5BEC-416D-ACB6-BFEC27CED0B6}" dt="2024-04-15T15:05:00.521" v="14874" actId="313"/>
        <pc:sldMkLst>
          <pc:docMk/>
          <pc:sldMk cId="2614241744" sldId="2781"/>
        </pc:sldMkLst>
        <pc:picChg chg="mod">
          <ac:chgData name="Jamie Spurway" userId="d67f681402beaba8" providerId="LiveId" clId="{AE8D5D00-5BEC-416D-ACB6-BFEC27CED0B6}" dt="2024-04-12T11:08:29.153" v="3653" actId="962"/>
          <ac:picMkLst>
            <pc:docMk/>
            <pc:sldMk cId="2614241744" sldId="2781"/>
            <ac:picMk id="2" creationId="{17AF71AF-DAD0-E454-1041-6A359AAAA8FC}"/>
          </ac:picMkLst>
        </pc:picChg>
      </pc:sldChg>
      <pc:sldChg chg="del">
        <pc:chgData name="Jamie Spurway" userId="d67f681402beaba8" providerId="LiveId" clId="{AE8D5D00-5BEC-416D-ACB6-BFEC27CED0B6}" dt="2024-04-12T10:46:39.992" v="172" actId="47"/>
        <pc:sldMkLst>
          <pc:docMk/>
          <pc:sldMk cId="1944091671" sldId="2782"/>
        </pc:sldMkLst>
      </pc:sldChg>
      <pc:sldChg chg="modSp mod modNotesTx">
        <pc:chgData name="Jamie Spurway" userId="d67f681402beaba8" providerId="LiveId" clId="{AE8D5D00-5BEC-416D-ACB6-BFEC27CED0B6}" dt="2024-04-15T15:03:01.220" v="14835" actId="20577"/>
        <pc:sldMkLst>
          <pc:docMk/>
          <pc:sldMk cId="1801443874" sldId="2783"/>
        </pc:sldMkLst>
        <pc:spChg chg="mod">
          <ac:chgData name="Jamie Spurway" userId="d67f681402beaba8" providerId="LiveId" clId="{AE8D5D00-5BEC-416D-ACB6-BFEC27CED0B6}" dt="2024-04-12T10:45:56.618" v="171" actId="20577"/>
          <ac:spMkLst>
            <pc:docMk/>
            <pc:sldMk cId="1801443874" sldId="2783"/>
            <ac:spMk id="5" creationId="{00000000-0000-0000-0000-000000000000}"/>
          </ac:spMkLst>
        </pc:spChg>
        <pc:picChg chg="mod">
          <ac:chgData name="Jamie Spurway" userId="d67f681402beaba8" providerId="LiveId" clId="{AE8D5D00-5BEC-416D-ACB6-BFEC27CED0B6}" dt="2024-04-12T11:06:04.452" v="2917" actId="962"/>
          <ac:picMkLst>
            <pc:docMk/>
            <pc:sldMk cId="1801443874" sldId="2783"/>
            <ac:picMk id="2" creationId="{D2533E22-E58F-F5CC-E876-6D6043EFC328}"/>
          </ac:picMkLst>
        </pc:picChg>
        <pc:picChg chg="mod">
          <ac:chgData name="Jamie Spurway" userId="d67f681402beaba8" providerId="LiveId" clId="{AE8D5D00-5BEC-416D-ACB6-BFEC27CED0B6}" dt="2024-04-12T11:07:18.968" v="3323" actId="962"/>
          <ac:picMkLst>
            <pc:docMk/>
            <pc:sldMk cId="1801443874" sldId="2783"/>
            <ac:picMk id="7" creationId="{D5A6A108-F11C-1D00-9F18-3ACCD9B26107}"/>
          </ac:picMkLst>
        </pc:picChg>
        <pc:picChg chg="mod">
          <ac:chgData name="Jamie Spurway" userId="d67f681402beaba8" providerId="LiveId" clId="{AE8D5D00-5BEC-416D-ACB6-BFEC27CED0B6}" dt="2024-04-12T11:05:49.487" v="2827" actId="962"/>
          <ac:picMkLst>
            <pc:docMk/>
            <pc:sldMk cId="1801443874" sldId="2783"/>
            <ac:picMk id="8" creationId="{F4904DA1-7CC3-D220-53EA-0C0456CA0824}"/>
          </ac:picMkLst>
        </pc:picChg>
        <pc:picChg chg="mod">
          <ac:chgData name="Jamie Spurway" userId="d67f681402beaba8" providerId="LiveId" clId="{AE8D5D00-5BEC-416D-ACB6-BFEC27CED0B6}" dt="2024-04-12T11:03:09.543" v="2573" actId="962"/>
          <ac:picMkLst>
            <pc:docMk/>
            <pc:sldMk cId="1801443874" sldId="2783"/>
            <ac:picMk id="1028" creationId="{958B7DFC-D171-E523-9A6D-2E56CE401C48}"/>
          </ac:picMkLst>
        </pc:picChg>
      </pc:sldChg>
      <pc:sldChg chg="modSp mod modNotesTx">
        <pc:chgData name="Jamie Spurway" userId="d67f681402beaba8" providerId="LiveId" clId="{AE8D5D00-5BEC-416D-ACB6-BFEC27CED0B6}" dt="2024-04-15T15:22:55.670" v="15815" actId="20577"/>
        <pc:sldMkLst>
          <pc:docMk/>
          <pc:sldMk cId="3288106434" sldId="2784"/>
        </pc:sldMkLst>
        <pc:spChg chg="mod">
          <ac:chgData name="Jamie Spurway" userId="d67f681402beaba8" providerId="LiveId" clId="{AE8D5D00-5BEC-416D-ACB6-BFEC27CED0B6}" dt="2024-04-15T15:16:49.903" v="15434" actId="1076"/>
          <ac:spMkLst>
            <pc:docMk/>
            <pc:sldMk cId="3288106434" sldId="2784"/>
            <ac:spMk id="3" creationId="{00000000-0000-0000-0000-000000000000}"/>
          </ac:spMkLst>
        </pc:spChg>
        <pc:spChg chg="mod">
          <ac:chgData name="Jamie Spurway" userId="d67f681402beaba8" providerId="LiveId" clId="{AE8D5D00-5BEC-416D-ACB6-BFEC27CED0B6}" dt="2024-04-15T15:21:55.504" v="15714" actId="33524"/>
          <ac:spMkLst>
            <pc:docMk/>
            <pc:sldMk cId="3288106434" sldId="2784"/>
            <ac:spMk id="5" creationId="{00000000-0000-0000-0000-000000000000}"/>
          </ac:spMkLst>
        </pc:spChg>
        <pc:picChg chg="mod">
          <ac:chgData name="Jamie Spurway" userId="d67f681402beaba8" providerId="LiveId" clId="{AE8D5D00-5BEC-416D-ACB6-BFEC27CED0B6}" dt="2024-04-12T11:15:04.652" v="4918" actId="962"/>
          <ac:picMkLst>
            <pc:docMk/>
            <pc:sldMk cId="3288106434" sldId="2784"/>
            <ac:picMk id="2" creationId="{DBC2A960-4EE2-7A5E-4502-4ED1C7270695}"/>
          </ac:picMkLst>
        </pc:picChg>
        <pc:picChg chg="mod">
          <ac:chgData name="Jamie Spurway" userId="d67f681402beaba8" providerId="LiveId" clId="{AE8D5D00-5BEC-416D-ACB6-BFEC27CED0B6}" dt="2024-04-12T11:16:31.815" v="5392" actId="962"/>
          <ac:picMkLst>
            <pc:docMk/>
            <pc:sldMk cId="3288106434" sldId="2784"/>
            <ac:picMk id="6" creationId="{77D15F9A-A7F5-91EF-9656-26C86326C108}"/>
          </ac:picMkLst>
        </pc:picChg>
        <pc:picChg chg="mod">
          <ac:chgData name="Jamie Spurway" userId="d67f681402beaba8" providerId="LiveId" clId="{AE8D5D00-5BEC-416D-ACB6-BFEC27CED0B6}" dt="2024-04-12T11:13:35.612" v="4702" actId="962"/>
          <ac:picMkLst>
            <pc:docMk/>
            <pc:sldMk cId="3288106434" sldId="2784"/>
            <ac:picMk id="8" creationId="{D9BBCE77-DC37-C59C-6C44-9DA824195CAE}"/>
          </ac:picMkLst>
        </pc:picChg>
      </pc:sldChg>
      <pc:sldChg chg="modSp mod modNotesTx">
        <pc:chgData name="Jamie Spurway" userId="d67f681402beaba8" providerId="LiveId" clId="{AE8D5D00-5BEC-416D-ACB6-BFEC27CED0B6}" dt="2024-04-15T15:09:29.983" v="15217" actId="20577"/>
        <pc:sldMkLst>
          <pc:docMk/>
          <pc:sldMk cId="2396617447" sldId="2785"/>
        </pc:sldMkLst>
        <pc:spChg chg="mod">
          <ac:chgData name="Jamie Spurway" userId="d67f681402beaba8" providerId="LiveId" clId="{AE8D5D00-5BEC-416D-ACB6-BFEC27CED0B6}" dt="2024-04-15T15:06:40.893" v="14912" actId="20577"/>
          <ac:spMkLst>
            <pc:docMk/>
            <pc:sldMk cId="2396617447" sldId="2785"/>
            <ac:spMk id="5" creationId="{00000000-0000-0000-0000-000000000000}"/>
          </ac:spMkLst>
        </pc:spChg>
        <pc:picChg chg="mod">
          <ac:chgData name="Jamie Spurway" userId="d67f681402beaba8" providerId="LiveId" clId="{AE8D5D00-5BEC-416D-ACB6-BFEC27CED0B6}" dt="2024-04-12T11:08:57.643" v="3747" actId="962"/>
          <ac:picMkLst>
            <pc:docMk/>
            <pc:sldMk cId="2396617447" sldId="2785"/>
            <ac:picMk id="2" creationId="{330DBF1E-B2F2-3726-C304-9281B45EBCB0}"/>
          </ac:picMkLst>
        </pc:picChg>
        <pc:picChg chg="mod">
          <ac:chgData name="Jamie Spurway" userId="d67f681402beaba8" providerId="LiveId" clId="{AE8D5D00-5BEC-416D-ACB6-BFEC27CED0B6}" dt="2024-04-12T11:09:30.241" v="3931" actId="962"/>
          <ac:picMkLst>
            <pc:docMk/>
            <pc:sldMk cId="2396617447" sldId="2785"/>
            <ac:picMk id="6" creationId="{5F18B71F-3B34-32E1-9DED-7F94049CC2EF}"/>
          </ac:picMkLst>
        </pc:picChg>
        <pc:picChg chg="mod">
          <ac:chgData name="Jamie Spurway" userId="d67f681402beaba8" providerId="LiveId" clId="{AE8D5D00-5BEC-416D-ACB6-BFEC27CED0B6}" dt="2024-04-12T11:11:44.918" v="4229" actId="962"/>
          <ac:picMkLst>
            <pc:docMk/>
            <pc:sldMk cId="2396617447" sldId="2785"/>
            <ac:picMk id="7" creationId="{9DA8D3F5-2B42-6F0E-D446-4CB2224DCBB7}"/>
          </ac:picMkLst>
        </pc:picChg>
        <pc:picChg chg="mod">
          <ac:chgData name="Jamie Spurway" userId="d67f681402beaba8" providerId="LiveId" clId="{AE8D5D00-5BEC-416D-ACB6-BFEC27CED0B6}" dt="2024-04-12T11:10:18.389" v="4171" actId="962"/>
          <ac:picMkLst>
            <pc:docMk/>
            <pc:sldMk cId="2396617447" sldId="2785"/>
            <ac:picMk id="8" creationId="{8E7B1BA1-6643-27E6-D84C-CA06D298D9E5}"/>
          </ac:picMkLst>
        </pc:picChg>
      </pc:sldChg>
      <pc:sldChg chg="modSp mod modNotesTx">
        <pc:chgData name="Jamie Spurway" userId="d67f681402beaba8" providerId="LiveId" clId="{AE8D5D00-5BEC-416D-ACB6-BFEC27CED0B6}" dt="2024-04-15T15:11:25.747" v="15276" actId="20577"/>
        <pc:sldMkLst>
          <pc:docMk/>
          <pc:sldMk cId="3461841292" sldId="2786"/>
        </pc:sldMkLst>
        <pc:picChg chg="mod">
          <ac:chgData name="Jamie Spurway" userId="d67f681402beaba8" providerId="LiveId" clId="{AE8D5D00-5BEC-416D-ACB6-BFEC27CED0B6}" dt="2024-04-12T11:12:23.487" v="4425" actId="962"/>
          <ac:picMkLst>
            <pc:docMk/>
            <pc:sldMk cId="3461841292" sldId="2786"/>
            <ac:picMk id="2" creationId="{D4A609E4-7A6A-F2E8-A6D2-8A01DE9CD394}"/>
          </ac:picMkLst>
        </pc:picChg>
      </pc:sldChg>
      <pc:sldChg chg="del">
        <pc:chgData name="Jamie Spurway" userId="d67f681402beaba8" providerId="LiveId" clId="{AE8D5D00-5BEC-416D-ACB6-BFEC27CED0B6}" dt="2024-04-12T11:12:31.894" v="4426" actId="47"/>
        <pc:sldMkLst>
          <pc:docMk/>
          <pc:sldMk cId="1131265186" sldId="2787"/>
        </pc:sldMkLst>
      </pc:sldChg>
      <pc:sldChg chg="modSp mod modNotesTx">
        <pc:chgData name="Jamie Spurway" userId="d67f681402beaba8" providerId="LiveId" clId="{AE8D5D00-5BEC-416D-ACB6-BFEC27CED0B6}" dt="2024-04-15T15:24:25.129" v="15855" actId="313"/>
        <pc:sldMkLst>
          <pc:docMk/>
          <pc:sldMk cId="1101150677" sldId="2788"/>
        </pc:sldMkLst>
        <pc:spChg chg="mod">
          <ac:chgData name="Jamie Spurway" userId="d67f681402beaba8" providerId="LiveId" clId="{AE8D5D00-5BEC-416D-ACB6-BFEC27CED0B6}" dt="2024-04-12T16:16:43.256" v="12650" actId="1076"/>
          <ac:spMkLst>
            <pc:docMk/>
            <pc:sldMk cId="1101150677" sldId="2788"/>
            <ac:spMk id="6" creationId="{B9021E0B-A1BA-A994-9317-415AEA3BFC90}"/>
          </ac:spMkLst>
        </pc:spChg>
        <pc:picChg chg="mod">
          <ac:chgData name="Jamie Spurway" userId="d67f681402beaba8" providerId="LiveId" clId="{AE8D5D00-5BEC-416D-ACB6-BFEC27CED0B6}" dt="2024-04-12T15:33:11.918" v="12185" actId="962"/>
          <ac:picMkLst>
            <pc:docMk/>
            <pc:sldMk cId="1101150677" sldId="2788"/>
            <ac:picMk id="5" creationId="{8CE624BC-0453-9E3B-C404-23D7FD64A601}"/>
          </ac:picMkLst>
        </pc:picChg>
      </pc:sldChg>
      <pc:sldChg chg="modSp mod modNotesTx">
        <pc:chgData name="Jamie Spurway" userId="d67f681402beaba8" providerId="LiveId" clId="{AE8D5D00-5BEC-416D-ACB6-BFEC27CED0B6}" dt="2024-04-15T15:25:14.407" v="15873" actId="6549"/>
        <pc:sldMkLst>
          <pc:docMk/>
          <pc:sldMk cId="1850287961" sldId="2789"/>
        </pc:sldMkLst>
        <pc:spChg chg="mod">
          <ac:chgData name="Jamie Spurway" userId="d67f681402beaba8" providerId="LiveId" clId="{AE8D5D00-5BEC-416D-ACB6-BFEC27CED0B6}" dt="2024-04-12T15:35:45.530" v="12225" actId="5793"/>
          <ac:spMkLst>
            <pc:docMk/>
            <pc:sldMk cId="1850287961" sldId="2789"/>
            <ac:spMk id="5" creationId="{00000000-0000-0000-0000-000000000000}"/>
          </ac:spMkLst>
        </pc:spChg>
      </pc:sldChg>
    </pc:docChg>
  </pc:docChgLst>
  <pc:docChgLst>
    <pc:chgData name="Jamie Spurway" userId="d67f681402beaba8" providerId="LiveId" clId="{8C4D919A-B447-4BF0-BFFE-6C8E29E39E4F}"/>
    <pc:docChg chg="undo custSel addSld delSld modSld sldOrd">
      <pc:chgData name="Jamie Spurway" userId="d67f681402beaba8" providerId="LiveId" clId="{8C4D919A-B447-4BF0-BFFE-6C8E29E39E4F}" dt="2024-03-26T12:15:49.580" v="1353" actId="1076"/>
      <pc:docMkLst>
        <pc:docMk/>
      </pc:docMkLst>
      <pc:sldChg chg="modNotesTx">
        <pc:chgData name="Jamie Spurway" userId="d67f681402beaba8" providerId="LiveId" clId="{8C4D919A-B447-4BF0-BFFE-6C8E29E39E4F}" dt="2024-01-30T17:14:44.869" v="40" actId="20577"/>
        <pc:sldMkLst>
          <pc:docMk/>
          <pc:sldMk cId="1717420105" sldId="267"/>
        </pc:sldMkLst>
      </pc:sldChg>
      <pc:sldChg chg="setBg modNotesTx">
        <pc:chgData name="Jamie Spurway" userId="d67f681402beaba8" providerId="LiveId" clId="{8C4D919A-B447-4BF0-BFFE-6C8E29E39E4F}" dt="2024-02-05T10:09:07.518" v="1210" actId="20577"/>
        <pc:sldMkLst>
          <pc:docMk/>
          <pc:sldMk cId="1336167941" sldId="323"/>
        </pc:sldMkLst>
      </pc:sldChg>
      <pc:sldChg chg="modNotesTx">
        <pc:chgData name="Jamie Spurway" userId="d67f681402beaba8" providerId="LiveId" clId="{8C4D919A-B447-4BF0-BFFE-6C8E29E39E4F}" dt="2024-01-30T17:21:03.597" v="151" actId="20577"/>
        <pc:sldMkLst>
          <pc:docMk/>
          <pc:sldMk cId="3816517056" sldId="2760"/>
        </pc:sldMkLst>
      </pc:sldChg>
      <pc:sldChg chg="modNotesTx">
        <pc:chgData name="Jamie Spurway" userId="d67f681402beaba8" providerId="LiveId" clId="{8C4D919A-B447-4BF0-BFFE-6C8E29E39E4F}" dt="2024-01-30T17:20:59.557" v="149"/>
        <pc:sldMkLst>
          <pc:docMk/>
          <pc:sldMk cId="3074437477" sldId="2766"/>
        </pc:sldMkLst>
      </pc:sldChg>
      <pc:sldChg chg="ord">
        <pc:chgData name="Jamie Spurway" userId="d67f681402beaba8" providerId="LiveId" clId="{8C4D919A-B447-4BF0-BFFE-6C8E29E39E4F}" dt="2024-01-30T17:18:41.388" v="130"/>
        <pc:sldMkLst>
          <pc:docMk/>
          <pc:sldMk cId="3984669316" sldId="2770"/>
        </pc:sldMkLst>
      </pc:sldChg>
      <pc:sldChg chg="ord">
        <pc:chgData name="Jamie Spurway" userId="d67f681402beaba8" providerId="LiveId" clId="{8C4D919A-B447-4BF0-BFFE-6C8E29E39E4F}" dt="2024-01-30T17:22:01.515" v="167"/>
        <pc:sldMkLst>
          <pc:docMk/>
          <pc:sldMk cId="2679528529" sldId="2771"/>
        </pc:sldMkLst>
      </pc:sldChg>
      <pc:sldChg chg="modSp add mod setBg modShow modNotesTx">
        <pc:chgData name="Jamie Spurway" userId="d67f681402beaba8" providerId="LiveId" clId="{8C4D919A-B447-4BF0-BFFE-6C8E29E39E4F}" dt="2024-01-30T17:21:25.472" v="155" actId="729"/>
        <pc:sldMkLst>
          <pc:docMk/>
          <pc:sldMk cId="2314285702" sldId="2772"/>
        </pc:sldMkLst>
        <pc:spChg chg="mod">
          <ac:chgData name="Jamie Spurway" userId="d67f681402beaba8" providerId="LiveId" clId="{8C4D919A-B447-4BF0-BFFE-6C8E29E39E4F}" dt="2024-01-30T17:17:10.072" v="48" actId="1076"/>
          <ac:spMkLst>
            <pc:docMk/>
            <pc:sldMk cId="2314285702" sldId="2772"/>
            <ac:spMk id="7" creationId="{00000000-0000-0000-0000-000000000000}"/>
          </ac:spMkLst>
        </pc:spChg>
        <pc:picChg chg="mod">
          <ac:chgData name="Jamie Spurway" userId="d67f681402beaba8" providerId="LiveId" clId="{8C4D919A-B447-4BF0-BFFE-6C8E29E39E4F}" dt="2024-01-30T17:17:04.163" v="47" actId="12788"/>
          <ac:picMkLst>
            <pc:docMk/>
            <pc:sldMk cId="2314285702" sldId="2772"/>
            <ac:picMk id="5" creationId="{00000000-0000-0000-0000-000000000000}"/>
          </ac:picMkLst>
        </pc:picChg>
      </pc:sldChg>
      <pc:sldChg chg="addSp delSp modSp add mod ord modNotesTx">
        <pc:chgData name="Jamie Spurway" userId="d67f681402beaba8" providerId="LiveId" clId="{8C4D919A-B447-4BF0-BFFE-6C8E29E39E4F}" dt="2024-01-30T17:32:52.679" v="554" actId="14100"/>
        <pc:sldMkLst>
          <pc:docMk/>
          <pc:sldMk cId="563036297" sldId="2773"/>
        </pc:sldMkLst>
        <pc:spChg chg="mod">
          <ac:chgData name="Jamie Spurway" userId="d67f681402beaba8" providerId="LiveId" clId="{8C4D919A-B447-4BF0-BFFE-6C8E29E39E4F}" dt="2024-01-30T17:23:30.483" v="208" actId="20577"/>
          <ac:spMkLst>
            <pc:docMk/>
            <pc:sldMk cId="563036297" sldId="2773"/>
            <ac:spMk id="3" creationId="{00000000-0000-0000-0000-000000000000}"/>
          </ac:spMkLst>
        </pc:spChg>
        <pc:spChg chg="mod">
          <ac:chgData name="Jamie Spurway" userId="d67f681402beaba8" providerId="LiveId" clId="{8C4D919A-B447-4BF0-BFFE-6C8E29E39E4F}" dt="2024-01-30T17:32:52.679" v="554" actId="14100"/>
          <ac:spMkLst>
            <pc:docMk/>
            <pc:sldMk cId="563036297" sldId="2773"/>
            <ac:spMk id="5" creationId="{00000000-0000-0000-0000-000000000000}"/>
          </ac:spMkLst>
        </pc:spChg>
        <pc:spChg chg="mod">
          <ac:chgData name="Jamie Spurway" userId="d67f681402beaba8" providerId="LiveId" clId="{8C4D919A-B447-4BF0-BFFE-6C8E29E39E4F}" dt="2024-01-30T17:23:23.113" v="180" actId="20577"/>
          <ac:spMkLst>
            <pc:docMk/>
            <pc:sldMk cId="563036297" sldId="2773"/>
            <ac:spMk id="68612" creationId="{00000000-0000-0000-0000-000000000000}"/>
          </ac:spMkLst>
        </pc:spChg>
        <pc:picChg chg="del">
          <ac:chgData name="Jamie Spurway" userId="d67f681402beaba8" providerId="LiveId" clId="{8C4D919A-B447-4BF0-BFFE-6C8E29E39E4F}" dt="2024-01-30T17:21:48.181" v="163" actId="478"/>
          <ac:picMkLst>
            <pc:docMk/>
            <pc:sldMk cId="563036297" sldId="2773"/>
            <ac:picMk id="2" creationId="{3D0253E1-8DA8-A94E-E30E-68209B51E1C7}"/>
          </ac:picMkLst>
        </pc:picChg>
        <pc:picChg chg="del">
          <ac:chgData name="Jamie Spurway" userId="d67f681402beaba8" providerId="LiveId" clId="{8C4D919A-B447-4BF0-BFFE-6C8E29E39E4F}" dt="2024-01-30T17:21:49.994" v="164" actId="478"/>
          <ac:picMkLst>
            <pc:docMk/>
            <pc:sldMk cId="563036297" sldId="2773"/>
            <ac:picMk id="6" creationId="{391710C9-99D6-0AEE-B810-30B4CFD22A01}"/>
          </ac:picMkLst>
        </pc:picChg>
        <pc:picChg chg="del">
          <ac:chgData name="Jamie Spurway" userId="d67f681402beaba8" providerId="LiveId" clId="{8C4D919A-B447-4BF0-BFFE-6C8E29E39E4F}" dt="2024-01-30T17:21:51.519" v="165" actId="478"/>
          <ac:picMkLst>
            <pc:docMk/>
            <pc:sldMk cId="563036297" sldId="2773"/>
            <ac:picMk id="7" creationId="{43ACC79F-5ACE-C704-39FD-BCB11623A47D}"/>
          </ac:picMkLst>
        </pc:picChg>
        <pc:picChg chg="add mod">
          <ac:chgData name="Jamie Spurway" userId="d67f681402beaba8" providerId="LiveId" clId="{8C4D919A-B447-4BF0-BFFE-6C8E29E39E4F}" dt="2024-01-30T17:32:42.608" v="553" actId="1076"/>
          <ac:picMkLst>
            <pc:docMk/>
            <pc:sldMk cId="563036297" sldId="2773"/>
            <ac:picMk id="8" creationId="{FB8CC436-E5A8-442B-1A14-81284A5E275E}"/>
          </ac:picMkLst>
        </pc:picChg>
        <pc:picChg chg="add mod">
          <ac:chgData name="Jamie Spurway" userId="d67f681402beaba8" providerId="LiveId" clId="{8C4D919A-B447-4BF0-BFFE-6C8E29E39E4F}" dt="2024-01-30T17:32:42.608" v="553" actId="1076"/>
          <ac:picMkLst>
            <pc:docMk/>
            <pc:sldMk cId="563036297" sldId="2773"/>
            <ac:picMk id="9" creationId="{963BD3F2-8724-4C40-C33F-53A1AFB8A4DD}"/>
          </ac:picMkLst>
        </pc:picChg>
        <pc:picChg chg="add mod">
          <ac:chgData name="Jamie Spurway" userId="d67f681402beaba8" providerId="LiveId" clId="{8C4D919A-B447-4BF0-BFFE-6C8E29E39E4F}" dt="2024-01-30T17:32:42.608" v="553" actId="1076"/>
          <ac:picMkLst>
            <pc:docMk/>
            <pc:sldMk cId="563036297" sldId="2773"/>
            <ac:picMk id="10" creationId="{7679A12E-E21B-B265-D8F7-9D85B70C1A51}"/>
          </ac:picMkLst>
        </pc:picChg>
        <pc:picChg chg="add mod">
          <ac:chgData name="Jamie Spurway" userId="d67f681402beaba8" providerId="LiveId" clId="{8C4D919A-B447-4BF0-BFFE-6C8E29E39E4F}" dt="2024-01-30T17:32:42.608" v="553" actId="1076"/>
          <ac:picMkLst>
            <pc:docMk/>
            <pc:sldMk cId="563036297" sldId="2773"/>
            <ac:picMk id="11" creationId="{B62149DD-466C-71AD-C463-169F8230190D}"/>
          </ac:picMkLst>
        </pc:picChg>
      </pc:sldChg>
      <pc:sldChg chg="addSp modSp add mod ord modNotesTx">
        <pc:chgData name="Jamie Spurway" userId="d67f681402beaba8" providerId="LiveId" clId="{8C4D919A-B447-4BF0-BFFE-6C8E29E39E4F}" dt="2024-01-30T17:38:22.360" v="637"/>
        <pc:sldMkLst>
          <pc:docMk/>
          <pc:sldMk cId="2358467678" sldId="2774"/>
        </pc:sldMkLst>
        <pc:spChg chg="mod">
          <ac:chgData name="Jamie Spurway" userId="d67f681402beaba8" providerId="LiveId" clId="{8C4D919A-B447-4BF0-BFFE-6C8E29E39E4F}" dt="2024-01-30T17:24:09.299" v="234" actId="20577"/>
          <ac:spMkLst>
            <pc:docMk/>
            <pc:sldMk cId="2358467678" sldId="2774"/>
            <ac:spMk id="3" creationId="{00000000-0000-0000-0000-000000000000}"/>
          </ac:spMkLst>
        </pc:spChg>
        <pc:spChg chg="mod">
          <ac:chgData name="Jamie Spurway" userId="d67f681402beaba8" providerId="LiveId" clId="{8C4D919A-B447-4BF0-BFFE-6C8E29E39E4F}" dt="2024-01-30T17:37:55.139" v="635" actId="20577"/>
          <ac:spMkLst>
            <pc:docMk/>
            <pc:sldMk cId="2358467678" sldId="2774"/>
            <ac:spMk id="5" creationId="{00000000-0000-0000-0000-000000000000}"/>
          </ac:spMkLst>
        </pc:spChg>
        <pc:picChg chg="add mod">
          <ac:chgData name="Jamie Spurway" userId="d67f681402beaba8" providerId="LiveId" clId="{8C4D919A-B447-4BF0-BFFE-6C8E29E39E4F}" dt="2024-01-30T17:37:40.085" v="623" actId="14100"/>
          <ac:picMkLst>
            <pc:docMk/>
            <pc:sldMk cId="2358467678" sldId="2774"/>
            <ac:picMk id="2" creationId="{1AAC90A7-3072-5D6A-DADA-95FE8CCFE14A}"/>
          </ac:picMkLst>
        </pc:picChg>
        <pc:picChg chg="add mod">
          <ac:chgData name="Jamie Spurway" userId="d67f681402beaba8" providerId="LiveId" clId="{8C4D919A-B447-4BF0-BFFE-6C8E29E39E4F}" dt="2024-01-30T17:37:40.085" v="623" actId="14100"/>
          <ac:picMkLst>
            <pc:docMk/>
            <pc:sldMk cId="2358467678" sldId="2774"/>
            <ac:picMk id="6" creationId="{5E2337C1-0FBF-C11E-C603-C4D8EC79B5E0}"/>
          </ac:picMkLst>
        </pc:picChg>
        <pc:picChg chg="add mod">
          <ac:chgData name="Jamie Spurway" userId="d67f681402beaba8" providerId="LiveId" clId="{8C4D919A-B447-4BF0-BFFE-6C8E29E39E4F}" dt="2024-01-30T17:37:40.085" v="623" actId="14100"/>
          <ac:picMkLst>
            <pc:docMk/>
            <pc:sldMk cId="2358467678" sldId="2774"/>
            <ac:picMk id="7" creationId="{688FC32E-4923-2329-EC72-9A64B7FC41D9}"/>
          </ac:picMkLst>
        </pc:picChg>
      </pc:sldChg>
      <pc:sldChg chg="addSp delSp modSp add mod ord">
        <pc:chgData name="Jamie Spurway" userId="d67f681402beaba8" providerId="LiveId" clId="{8C4D919A-B447-4BF0-BFFE-6C8E29E39E4F}" dt="2024-01-30T17:33:34.496" v="558" actId="12788"/>
        <pc:sldMkLst>
          <pc:docMk/>
          <pc:sldMk cId="707195061" sldId="2775"/>
        </pc:sldMkLst>
        <pc:spChg chg="add mod">
          <ac:chgData name="Jamie Spurway" userId="d67f681402beaba8" providerId="LiveId" clId="{8C4D919A-B447-4BF0-BFFE-6C8E29E39E4F}" dt="2024-01-30T17:33:31.754" v="557" actId="164"/>
          <ac:spMkLst>
            <pc:docMk/>
            <pc:sldMk cId="707195061" sldId="2775"/>
            <ac:spMk id="3" creationId="{994F4386-8F65-86B6-4429-953A5E2E269A}"/>
          </ac:spMkLst>
        </pc:spChg>
        <pc:spChg chg="del">
          <ac:chgData name="Jamie Spurway" userId="d67f681402beaba8" providerId="LiveId" clId="{8C4D919A-B447-4BF0-BFFE-6C8E29E39E4F}" dt="2024-01-30T17:22:44.425" v="173" actId="478"/>
          <ac:spMkLst>
            <pc:docMk/>
            <pc:sldMk cId="707195061" sldId="2775"/>
            <ac:spMk id="7" creationId="{00000000-0000-0000-0000-000000000000}"/>
          </ac:spMkLst>
        </pc:spChg>
        <pc:grpChg chg="add mod">
          <ac:chgData name="Jamie Spurway" userId="d67f681402beaba8" providerId="LiveId" clId="{8C4D919A-B447-4BF0-BFFE-6C8E29E39E4F}" dt="2024-01-30T17:33:34.496" v="558" actId="12788"/>
          <ac:grpSpMkLst>
            <pc:docMk/>
            <pc:sldMk cId="707195061" sldId="2775"/>
            <ac:grpSpMk id="6" creationId="{42E4CB69-677F-D42A-918F-DBB970E88370}"/>
          </ac:grpSpMkLst>
        </pc:grpChg>
        <pc:picChg chg="add mod">
          <ac:chgData name="Jamie Spurway" userId="d67f681402beaba8" providerId="LiveId" clId="{8C4D919A-B447-4BF0-BFFE-6C8E29E39E4F}" dt="2024-01-30T17:33:31.754" v="557" actId="164"/>
          <ac:picMkLst>
            <pc:docMk/>
            <pc:sldMk cId="707195061" sldId="2775"/>
            <ac:picMk id="2" creationId="{8D7A580E-3E13-28B9-769D-210F33EC2AFC}"/>
          </ac:picMkLst>
        </pc:picChg>
        <pc:picChg chg="del">
          <ac:chgData name="Jamie Spurway" userId="d67f681402beaba8" providerId="LiveId" clId="{8C4D919A-B447-4BF0-BFFE-6C8E29E39E4F}" dt="2024-01-30T17:22:41.876" v="172" actId="478"/>
          <ac:picMkLst>
            <pc:docMk/>
            <pc:sldMk cId="707195061" sldId="2775"/>
            <ac:picMk id="5" creationId="{00000000-0000-0000-0000-000000000000}"/>
          </ac:picMkLst>
        </pc:picChg>
      </pc:sldChg>
      <pc:sldChg chg="addSp delSp modSp add mod ord replId">
        <pc:chgData name="Jamie Spurway" userId="d67f681402beaba8" providerId="LiveId" clId="{8C4D919A-B447-4BF0-BFFE-6C8E29E39E4F}" dt="2024-01-30T17:34:44.394" v="568" actId="207"/>
        <pc:sldMkLst>
          <pc:docMk/>
          <pc:sldMk cId="2647263304" sldId="2776"/>
        </pc:sldMkLst>
        <pc:spChg chg="mod">
          <ac:chgData name="Jamie Spurway" userId="d67f681402beaba8" providerId="LiveId" clId="{8C4D919A-B447-4BF0-BFFE-6C8E29E39E4F}" dt="2024-01-30T17:34:44.394" v="568" actId="207"/>
          <ac:spMkLst>
            <pc:docMk/>
            <pc:sldMk cId="2647263304" sldId="2776"/>
            <ac:spMk id="6" creationId="{DEFCBF20-5C1B-1931-5DDA-EAE97F6F57E7}"/>
          </ac:spMkLst>
        </pc:spChg>
        <pc:spChg chg="del">
          <ac:chgData name="Jamie Spurway" userId="d67f681402beaba8" providerId="LiveId" clId="{8C4D919A-B447-4BF0-BFFE-6C8E29E39E4F}" dt="2024-01-30T17:22:51.102" v="174" actId="478"/>
          <ac:spMkLst>
            <pc:docMk/>
            <pc:sldMk cId="2647263304" sldId="2776"/>
            <ac:spMk id="7" creationId="{00000000-0000-0000-0000-000000000000}"/>
          </ac:spMkLst>
        </pc:spChg>
        <pc:grpChg chg="add mod">
          <ac:chgData name="Jamie Spurway" userId="d67f681402beaba8" providerId="LiveId" clId="{8C4D919A-B447-4BF0-BFFE-6C8E29E39E4F}" dt="2024-01-30T17:34:32.255" v="567" actId="1076"/>
          <ac:grpSpMkLst>
            <pc:docMk/>
            <pc:sldMk cId="2647263304" sldId="2776"/>
            <ac:grpSpMk id="2" creationId="{F351580B-28F5-ED6A-AACF-FDF7AB291EFD}"/>
          </ac:grpSpMkLst>
        </pc:grpChg>
        <pc:picChg chg="mod">
          <ac:chgData name="Jamie Spurway" userId="d67f681402beaba8" providerId="LiveId" clId="{8C4D919A-B447-4BF0-BFFE-6C8E29E39E4F}" dt="2024-01-30T17:33:43.974" v="559"/>
          <ac:picMkLst>
            <pc:docMk/>
            <pc:sldMk cId="2647263304" sldId="2776"/>
            <ac:picMk id="3" creationId="{E3D8E5CC-D6A4-4852-7697-6B0762C11C78}"/>
          </ac:picMkLst>
        </pc:picChg>
        <pc:picChg chg="del">
          <ac:chgData name="Jamie Spurway" userId="d67f681402beaba8" providerId="LiveId" clId="{8C4D919A-B447-4BF0-BFFE-6C8E29E39E4F}" dt="2024-01-30T17:22:51.102" v="174" actId="478"/>
          <ac:picMkLst>
            <pc:docMk/>
            <pc:sldMk cId="2647263304" sldId="2776"/>
            <ac:picMk id="5" creationId="{00000000-0000-0000-0000-000000000000}"/>
          </ac:picMkLst>
        </pc:picChg>
      </pc:sldChg>
      <pc:sldChg chg="addSp modSp add mod">
        <pc:chgData name="Jamie Spurway" userId="d67f681402beaba8" providerId="LiveId" clId="{8C4D919A-B447-4BF0-BFFE-6C8E29E39E4F}" dt="2024-01-30T17:39:07.553" v="640" actId="12788"/>
        <pc:sldMkLst>
          <pc:docMk/>
          <pc:sldMk cId="2125472368" sldId="2777"/>
        </pc:sldMkLst>
        <pc:spChg chg="add mod">
          <ac:chgData name="Jamie Spurway" userId="d67f681402beaba8" providerId="LiveId" clId="{8C4D919A-B447-4BF0-BFFE-6C8E29E39E4F}" dt="2024-01-30T17:39:04.097" v="639" actId="164"/>
          <ac:spMkLst>
            <pc:docMk/>
            <pc:sldMk cId="2125472368" sldId="2777"/>
            <ac:spMk id="3" creationId="{F45A4E2D-EDB4-CE5C-4930-7EA65B98939A}"/>
          </ac:spMkLst>
        </pc:spChg>
        <pc:grpChg chg="add mod">
          <ac:chgData name="Jamie Spurway" userId="d67f681402beaba8" providerId="LiveId" clId="{8C4D919A-B447-4BF0-BFFE-6C8E29E39E4F}" dt="2024-01-30T17:39:07.553" v="640" actId="12788"/>
          <ac:grpSpMkLst>
            <pc:docMk/>
            <pc:sldMk cId="2125472368" sldId="2777"/>
            <ac:grpSpMk id="5" creationId="{A9D8AB98-8972-5E38-5572-002C3BF68EE5}"/>
          </ac:grpSpMkLst>
        </pc:grpChg>
        <pc:picChg chg="add mod">
          <ac:chgData name="Jamie Spurway" userId="d67f681402beaba8" providerId="LiveId" clId="{8C4D919A-B447-4BF0-BFFE-6C8E29E39E4F}" dt="2024-01-30T17:39:04.097" v="639" actId="164"/>
          <ac:picMkLst>
            <pc:docMk/>
            <pc:sldMk cId="2125472368" sldId="2777"/>
            <ac:picMk id="2" creationId="{BE1714B1-D2D5-0033-CEAD-11F016F7C4E2}"/>
          </ac:picMkLst>
        </pc:picChg>
      </pc:sldChg>
      <pc:sldChg chg="addSp modSp add mod replId">
        <pc:chgData name="Jamie Spurway" userId="d67f681402beaba8" providerId="LiveId" clId="{8C4D919A-B447-4BF0-BFFE-6C8E29E39E4F}" dt="2024-01-30T17:39:34.374" v="644" actId="12788"/>
        <pc:sldMkLst>
          <pc:docMk/>
          <pc:sldMk cId="1963895323" sldId="2778"/>
        </pc:sldMkLst>
        <pc:spChg chg="mod">
          <ac:chgData name="Jamie Spurway" userId="d67f681402beaba8" providerId="LiveId" clId="{8C4D919A-B447-4BF0-BFFE-6C8E29E39E4F}" dt="2024-01-30T17:39:12.823" v="641"/>
          <ac:spMkLst>
            <pc:docMk/>
            <pc:sldMk cId="1963895323" sldId="2778"/>
            <ac:spMk id="5" creationId="{8294FFD1-FB74-21EF-950E-34047E7471D9}"/>
          </ac:spMkLst>
        </pc:spChg>
        <pc:grpChg chg="add mod">
          <ac:chgData name="Jamie Spurway" userId="d67f681402beaba8" providerId="LiveId" clId="{8C4D919A-B447-4BF0-BFFE-6C8E29E39E4F}" dt="2024-01-30T17:39:34.374" v="644" actId="12788"/>
          <ac:grpSpMkLst>
            <pc:docMk/>
            <pc:sldMk cId="1963895323" sldId="2778"/>
            <ac:grpSpMk id="2" creationId="{121F8F0D-F587-D30C-F031-3B59F400666F}"/>
          </ac:grpSpMkLst>
        </pc:grpChg>
        <pc:picChg chg="mod">
          <ac:chgData name="Jamie Spurway" userId="d67f681402beaba8" providerId="LiveId" clId="{8C4D919A-B447-4BF0-BFFE-6C8E29E39E4F}" dt="2024-01-30T17:39:12.823" v="641"/>
          <ac:picMkLst>
            <pc:docMk/>
            <pc:sldMk cId="1963895323" sldId="2778"/>
            <ac:picMk id="3" creationId="{A140CDDD-2B4C-AAC1-5ECC-01966E60DE90}"/>
          </ac:picMkLst>
        </pc:picChg>
      </pc:sldChg>
      <pc:sldChg chg="add del">
        <pc:chgData name="Jamie Spurway" userId="d67f681402beaba8" providerId="LiveId" clId="{8C4D919A-B447-4BF0-BFFE-6C8E29E39E4F}" dt="2024-01-30T17:26:21.393" v="326" actId="2696"/>
        <pc:sldMkLst>
          <pc:docMk/>
          <pc:sldMk cId="681739500" sldId="2779"/>
        </pc:sldMkLst>
      </pc:sldChg>
      <pc:sldChg chg="addSp modSp add mod setBg">
        <pc:chgData name="Jamie Spurway" userId="d67f681402beaba8" providerId="LiveId" clId="{8C4D919A-B447-4BF0-BFFE-6C8E29E39E4F}" dt="2024-01-30T17:57:03.319" v="1150" actId="1076"/>
        <pc:sldMkLst>
          <pc:docMk/>
          <pc:sldMk cId="1266812652" sldId="2779"/>
        </pc:sldMkLst>
        <pc:spChg chg="add mod">
          <ac:chgData name="Jamie Spurway" userId="d67f681402beaba8" providerId="LiveId" clId="{8C4D919A-B447-4BF0-BFFE-6C8E29E39E4F}" dt="2024-01-30T17:57:03.319" v="1150" actId="1076"/>
          <ac:spMkLst>
            <pc:docMk/>
            <pc:sldMk cId="1266812652" sldId="2779"/>
            <ac:spMk id="3" creationId="{455C2E51-0333-B6E2-153E-B575F97E8A5E}"/>
          </ac:spMkLst>
        </pc:spChg>
        <pc:picChg chg="add mod">
          <ac:chgData name="Jamie Spurway" userId="d67f681402beaba8" providerId="LiveId" clId="{8C4D919A-B447-4BF0-BFFE-6C8E29E39E4F}" dt="2024-01-30T17:56:58.511" v="1149" actId="12788"/>
          <ac:picMkLst>
            <pc:docMk/>
            <pc:sldMk cId="1266812652" sldId="2779"/>
            <ac:picMk id="2" creationId="{76578713-34DC-6D90-4C6B-6CE4C435F5FE}"/>
          </ac:picMkLst>
        </pc:picChg>
      </pc:sldChg>
      <pc:sldChg chg="add del replId">
        <pc:chgData name="Jamie Spurway" userId="d67f681402beaba8" providerId="LiveId" clId="{8C4D919A-B447-4BF0-BFFE-6C8E29E39E4F}" dt="2024-01-30T17:26:21.393" v="326" actId="2696"/>
        <pc:sldMkLst>
          <pc:docMk/>
          <pc:sldMk cId="1033534318" sldId="2780"/>
        </pc:sldMkLst>
      </pc:sldChg>
      <pc:sldChg chg="add">
        <pc:chgData name="Jamie Spurway" userId="d67f681402beaba8" providerId="LiveId" clId="{8C4D919A-B447-4BF0-BFFE-6C8E29E39E4F}" dt="2024-01-30T17:26:25.916" v="327"/>
        <pc:sldMkLst>
          <pc:docMk/>
          <pc:sldMk cId="1438561228" sldId="2780"/>
        </pc:sldMkLst>
      </pc:sldChg>
      <pc:sldChg chg="addSp modSp add mod">
        <pc:chgData name="Jamie Spurway" userId="d67f681402beaba8" providerId="LiveId" clId="{8C4D919A-B447-4BF0-BFFE-6C8E29E39E4F}" dt="2024-01-30T17:45:59.644" v="794" actId="12788"/>
        <pc:sldMkLst>
          <pc:docMk/>
          <pc:sldMk cId="2614241744" sldId="2781"/>
        </pc:sldMkLst>
        <pc:spChg chg="add mod">
          <ac:chgData name="Jamie Spurway" userId="d67f681402beaba8" providerId="LiveId" clId="{8C4D919A-B447-4BF0-BFFE-6C8E29E39E4F}" dt="2024-01-30T17:45:35.523" v="791" actId="1076"/>
          <ac:spMkLst>
            <pc:docMk/>
            <pc:sldMk cId="2614241744" sldId="2781"/>
            <ac:spMk id="3" creationId="{765CE400-AC02-7A5B-498B-8907875DFFB6}"/>
          </ac:spMkLst>
        </pc:spChg>
        <pc:picChg chg="add mod modCrop">
          <ac:chgData name="Jamie Spurway" userId="d67f681402beaba8" providerId="LiveId" clId="{8C4D919A-B447-4BF0-BFFE-6C8E29E39E4F}" dt="2024-01-30T17:45:59.644" v="794" actId="12788"/>
          <ac:picMkLst>
            <pc:docMk/>
            <pc:sldMk cId="2614241744" sldId="2781"/>
            <ac:picMk id="2" creationId="{17AF71AF-DAD0-E454-1041-6A359AAAA8FC}"/>
          </ac:picMkLst>
        </pc:picChg>
      </pc:sldChg>
      <pc:sldChg chg="addSp modSp add mod replId modClrScheme chgLayout">
        <pc:chgData name="Jamie Spurway" userId="d67f681402beaba8" providerId="LiveId" clId="{8C4D919A-B447-4BF0-BFFE-6C8E29E39E4F}" dt="2024-01-30T17:46:25.361" v="801" actId="207"/>
        <pc:sldMkLst>
          <pc:docMk/>
          <pc:sldMk cId="1944091671" sldId="2782"/>
        </pc:sldMkLst>
        <pc:spChg chg="add mod">
          <ac:chgData name="Jamie Spurway" userId="d67f681402beaba8" providerId="LiveId" clId="{8C4D919A-B447-4BF0-BFFE-6C8E29E39E4F}" dt="2024-01-30T17:46:25.361" v="801" actId="207"/>
          <ac:spMkLst>
            <pc:docMk/>
            <pc:sldMk cId="1944091671" sldId="2782"/>
            <ac:spMk id="3" creationId="{83E87E43-1898-EC06-EE35-ED6CC2BE400A}"/>
          </ac:spMkLst>
        </pc:spChg>
        <pc:spChg chg="mod ord modVis">
          <ac:chgData name="Jamie Spurway" userId="d67f681402beaba8" providerId="LiveId" clId="{8C4D919A-B447-4BF0-BFFE-6C8E29E39E4F}" dt="2024-01-30T17:46:17.244" v="796" actId="26606"/>
          <ac:spMkLst>
            <pc:docMk/>
            <pc:sldMk cId="1944091671" sldId="2782"/>
            <ac:spMk id="4" creationId="{00000000-0000-0000-0000-000000000000}"/>
          </ac:spMkLst>
        </pc:spChg>
        <pc:spChg chg="add mod">
          <ac:chgData name="Jamie Spurway" userId="d67f681402beaba8" providerId="LiveId" clId="{8C4D919A-B447-4BF0-BFFE-6C8E29E39E4F}" dt="2024-01-30T17:46:17.244" v="796" actId="26606"/>
          <ac:spMkLst>
            <pc:docMk/>
            <pc:sldMk cId="1944091671" sldId="2782"/>
            <ac:spMk id="9" creationId="{43546A35-05B5-E0F7-F06D-B9C56D5DBAA5}"/>
          </ac:spMkLst>
        </pc:spChg>
        <pc:picChg chg="add mod">
          <ac:chgData name="Jamie Spurway" userId="d67f681402beaba8" providerId="LiveId" clId="{8C4D919A-B447-4BF0-BFFE-6C8E29E39E4F}" dt="2024-01-30T17:46:17.244" v="796" actId="26606"/>
          <ac:picMkLst>
            <pc:docMk/>
            <pc:sldMk cId="1944091671" sldId="2782"/>
            <ac:picMk id="2" creationId="{227D2171-5996-D1F0-ABDB-8EE12C9D4A51}"/>
          </ac:picMkLst>
        </pc:picChg>
      </pc:sldChg>
      <pc:sldChg chg="addSp modSp add mod ord modNotesTx">
        <pc:chgData name="Jamie Spurway" userId="d67f681402beaba8" providerId="LiveId" clId="{8C4D919A-B447-4BF0-BFFE-6C8E29E39E4F}" dt="2024-03-26T12:15:49.580" v="1353" actId="1076"/>
        <pc:sldMkLst>
          <pc:docMk/>
          <pc:sldMk cId="1801443874" sldId="2783"/>
        </pc:sldMkLst>
        <pc:spChg chg="mod">
          <ac:chgData name="Jamie Spurway" userId="d67f681402beaba8" providerId="LiveId" clId="{8C4D919A-B447-4BF0-BFFE-6C8E29E39E4F}" dt="2024-01-30T17:25:15.602" v="294" actId="20577"/>
          <ac:spMkLst>
            <pc:docMk/>
            <pc:sldMk cId="1801443874" sldId="2783"/>
            <ac:spMk id="3" creationId="{00000000-0000-0000-0000-000000000000}"/>
          </ac:spMkLst>
        </pc:spChg>
        <pc:spChg chg="mod">
          <ac:chgData name="Jamie Spurway" userId="d67f681402beaba8" providerId="LiveId" clId="{8C4D919A-B447-4BF0-BFFE-6C8E29E39E4F}" dt="2024-01-30T17:44:30.941" v="784" actId="20577"/>
          <ac:spMkLst>
            <pc:docMk/>
            <pc:sldMk cId="1801443874" sldId="2783"/>
            <ac:spMk id="5" creationId="{00000000-0000-0000-0000-000000000000}"/>
          </ac:spMkLst>
        </pc:spChg>
        <pc:picChg chg="add mod">
          <ac:chgData name="Jamie Spurway" userId="d67f681402beaba8" providerId="LiveId" clId="{8C4D919A-B447-4BF0-BFFE-6C8E29E39E4F}" dt="2024-01-30T17:44:28.104" v="783" actId="1076"/>
          <ac:picMkLst>
            <pc:docMk/>
            <pc:sldMk cId="1801443874" sldId="2783"/>
            <ac:picMk id="2" creationId="{D2533E22-E58F-F5CC-E876-6D6043EFC328}"/>
          </ac:picMkLst>
        </pc:picChg>
        <pc:picChg chg="add mod">
          <ac:chgData name="Jamie Spurway" userId="d67f681402beaba8" providerId="LiveId" clId="{8C4D919A-B447-4BF0-BFFE-6C8E29E39E4F}" dt="2024-01-30T17:44:28.104" v="783" actId="1076"/>
          <ac:picMkLst>
            <pc:docMk/>
            <pc:sldMk cId="1801443874" sldId="2783"/>
            <ac:picMk id="6" creationId="{94264440-C9E0-42E9-D254-511DF1075E99}"/>
          </ac:picMkLst>
        </pc:picChg>
        <pc:picChg chg="add mod">
          <ac:chgData name="Jamie Spurway" userId="d67f681402beaba8" providerId="LiveId" clId="{8C4D919A-B447-4BF0-BFFE-6C8E29E39E4F}" dt="2024-01-30T17:44:28.104" v="783" actId="1076"/>
          <ac:picMkLst>
            <pc:docMk/>
            <pc:sldMk cId="1801443874" sldId="2783"/>
            <ac:picMk id="7" creationId="{D5A6A108-F11C-1D00-9F18-3ACCD9B26107}"/>
          </ac:picMkLst>
        </pc:picChg>
        <pc:picChg chg="add mod">
          <ac:chgData name="Jamie Spurway" userId="d67f681402beaba8" providerId="LiveId" clId="{8C4D919A-B447-4BF0-BFFE-6C8E29E39E4F}" dt="2024-01-30T17:44:28.104" v="783" actId="1076"/>
          <ac:picMkLst>
            <pc:docMk/>
            <pc:sldMk cId="1801443874" sldId="2783"/>
            <ac:picMk id="8" creationId="{F4904DA1-7CC3-D220-53EA-0C0456CA0824}"/>
          </ac:picMkLst>
        </pc:picChg>
        <pc:picChg chg="add mod">
          <ac:chgData name="Jamie Spurway" userId="d67f681402beaba8" providerId="LiveId" clId="{8C4D919A-B447-4BF0-BFFE-6C8E29E39E4F}" dt="2024-03-26T12:15:30.757" v="1351" actId="732"/>
          <ac:picMkLst>
            <pc:docMk/>
            <pc:sldMk cId="1801443874" sldId="2783"/>
            <ac:picMk id="1026" creationId="{9FF02DA7-895A-81A4-8802-02C56EF643FD}"/>
          </ac:picMkLst>
        </pc:picChg>
        <pc:picChg chg="add mod">
          <ac:chgData name="Jamie Spurway" userId="d67f681402beaba8" providerId="LiveId" clId="{8C4D919A-B447-4BF0-BFFE-6C8E29E39E4F}" dt="2024-03-26T12:15:49.580" v="1353" actId="1076"/>
          <ac:picMkLst>
            <pc:docMk/>
            <pc:sldMk cId="1801443874" sldId="2783"/>
            <ac:picMk id="1028" creationId="{958B7DFC-D171-E523-9A6D-2E56CE401C48}"/>
          </ac:picMkLst>
        </pc:picChg>
      </pc:sldChg>
      <pc:sldChg chg="modSp add del mod ord">
        <pc:chgData name="Jamie Spurway" userId="d67f681402beaba8" providerId="LiveId" clId="{8C4D919A-B447-4BF0-BFFE-6C8E29E39E4F}" dt="2024-01-30T17:26:21.393" v="326" actId="2696"/>
        <pc:sldMkLst>
          <pc:docMk/>
          <pc:sldMk cId="1081151993" sldId="2784"/>
        </pc:sldMkLst>
        <pc:spChg chg="mod">
          <ac:chgData name="Jamie Spurway" userId="d67f681402beaba8" providerId="LiveId" clId="{8C4D919A-B447-4BF0-BFFE-6C8E29E39E4F}" dt="2024-01-30T17:24:43.197" v="260" actId="20577"/>
          <ac:spMkLst>
            <pc:docMk/>
            <pc:sldMk cId="1081151993" sldId="2784"/>
            <ac:spMk id="3" creationId="{00000000-0000-0000-0000-000000000000}"/>
          </ac:spMkLst>
        </pc:spChg>
      </pc:sldChg>
      <pc:sldChg chg="addSp modSp add mod">
        <pc:chgData name="Jamie Spurway" userId="d67f681402beaba8" providerId="LiveId" clId="{8C4D919A-B447-4BF0-BFFE-6C8E29E39E4F}" dt="2024-01-30T17:55:34.021" v="1139" actId="14100"/>
        <pc:sldMkLst>
          <pc:docMk/>
          <pc:sldMk cId="3288106434" sldId="2784"/>
        </pc:sldMkLst>
        <pc:spChg chg="mod">
          <ac:chgData name="Jamie Spurway" userId="d67f681402beaba8" providerId="LiveId" clId="{8C4D919A-B447-4BF0-BFFE-6C8E29E39E4F}" dt="2024-01-30T17:55:34.021" v="1139" actId="14100"/>
          <ac:spMkLst>
            <pc:docMk/>
            <pc:sldMk cId="3288106434" sldId="2784"/>
            <ac:spMk id="5" creationId="{00000000-0000-0000-0000-000000000000}"/>
          </ac:spMkLst>
        </pc:spChg>
        <pc:picChg chg="add mod">
          <ac:chgData name="Jamie Spurway" userId="d67f681402beaba8" providerId="LiveId" clId="{8C4D919A-B447-4BF0-BFFE-6C8E29E39E4F}" dt="2024-01-30T17:55:26.735" v="1138" actId="1076"/>
          <ac:picMkLst>
            <pc:docMk/>
            <pc:sldMk cId="3288106434" sldId="2784"/>
            <ac:picMk id="2" creationId="{DBC2A960-4EE2-7A5E-4502-4ED1C7270695}"/>
          </ac:picMkLst>
        </pc:picChg>
        <pc:picChg chg="add mod">
          <ac:chgData name="Jamie Spurway" userId="d67f681402beaba8" providerId="LiveId" clId="{8C4D919A-B447-4BF0-BFFE-6C8E29E39E4F}" dt="2024-01-30T17:55:26.735" v="1138" actId="1076"/>
          <ac:picMkLst>
            <pc:docMk/>
            <pc:sldMk cId="3288106434" sldId="2784"/>
            <ac:picMk id="6" creationId="{77D15F9A-A7F5-91EF-9656-26C86326C108}"/>
          </ac:picMkLst>
        </pc:picChg>
        <pc:picChg chg="add mod">
          <ac:chgData name="Jamie Spurway" userId="d67f681402beaba8" providerId="LiveId" clId="{8C4D919A-B447-4BF0-BFFE-6C8E29E39E4F}" dt="2024-01-30T17:55:26.735" v="1138" actId="1076"/>
          <ac:picMkLst>
            <pc:docMk/>
            <pc:sldMk cId="3288106434" sldId="2784"/>
            <ac:picMk id="7" creationId="{CB0A101F-8BA6-6B6B-C37F-A6D116B1DA43}"/>
          </ac:picMkLst>
        </pc:picChg>
        <pc:picChg chg="add mod">
          <ac:chgData name="Jamie Spurway" userId="d67f681402beaba8" providerId="LiveId" clId="{8C4D919A-B447-4BF0-BFFE-6C8E29E39E4F}" dt="2024-01-30T17:55:26.735" v="1138" actId="1076"/>
          <ac:picMkLst>
            <pc:docMk/>
            <pc:sldMk cId="3288106434" sldId="2784"/>
            <ac:picMk id="8" creationId="{D9BBCE77-DC37-C59C-6C44-9DA824195CAE}"/>
          </ac:picMkLst>
        </pc:picChg>
      </pc:sldChg>
      <pc:sldChg chg="addSp modSp add mod modNotesTx">
        <pc:chgData name="Jamie Spurway" userId="d67f681402beaba8" providerId="LiveId" clId="{8C4D919A-B447-4BF0-BFFE-6C8E29E39E4F}" dt="2024-02-05T10:09:46.435" v="1211" actId="1076"/>
        <pc:sldMkLst>
          <pc:docMk/>
          <pc:sldMk cId="2396617447" sldId="2785"/>
        </pc:sldMkLst>
        <pc:spChg chg="mod">
          <ac:chgData name="Jamie Spurway" userId="d67f681402beaba8" providerId="LiveId" clId="{8C4D919A-B447-4BF0-BFFE-6C8E29E39E4F}" dt="2024-01-30T17:25:45.052" v="325" actId="20577"/>
          <ac:spMkLst>
            <pc:docMk/>
            <pc:sldMk cId="2396617447" sldId="2785"/>
            <ac:spMk id="3" creationId="{00000000-0000-0000-0000-000000000000}"/>
          </ac:spMkLst>
        </pc:spChg>
        <pc:spChg chg="mod">
          <ac:chgData name="Jamie Spurway" userId="d67f681402beaba8" providerId="LiveId" clId="{8C4D919A-B447-4BF0-BFFE-6C8E29E39E4F}" dt="2024-01-30T17:50:41.102" v="957" actId="6549"/>
          <ac:spMkLst>
            <pc:docMk/>
            <pc:sldMk cId="2396617447" sldId="2785"/>
            <ac:spMk id="5" creationId="{00000000-0000-0000-0000-000000000000}"/>
          </ac:spMkLst>
        </pc:spChg>
        <pc:picChg chg="add mod">
          <ac:chgData name="Jamie Spurway" userId="d67f681402beaba8" providerId="LiveId" clId="{8C4D919A-B447-4BF0-BFFE-6C8E29E39E4F}" dt="2024-01-30T17:50:06.436" v="918" actId="1076"/>
          <ac:picMkLst>
            <pc:docMk/>
            <pc:sldMk cId="2396617447" sldId="2785"/>
            <ac:picMk id="2" creationId="{330DBF1E-B2F2-3726-C304-9281B45EBCB0}"/>
          </ac:picMkLst>
        </pc:picChg>
        <pc:picChg chg="add mod">
          <ac:chgData name="Jamie Spurway" userId="d67f681402beaba8" providerId="LiveId" clId="{8C4D919A-B447-4BF0-BFFE-6C8E29E39E4F}" dt="2024-01-30T17:50:06.436" v="918" actId="1076"/>
          <ac:picMkLst>
            <pc:docMk/>
            <pc:sldMk cId="2396617447" sldId="2785"/>
            <ac:picMk id="6" creationId="{5F18B71F-3B34-32E1-9DED-7F94049CC2EF}"/>
          </ac:picMkLst>
        </pc:picChg>
        <pc:picChg chg="add mod">
          <ac:chgData name="Jamie Spurway" userId="d67f681402beaba8" providerId="LiveId" clId="{8C4D919A-B447-4BF0-BFFE-6C8E29E39E4F}" dt="2024-02-05T10:09:46.435" v="1211" actId="1076"/>
          <ac:picMkLst>
            <pc:docMk/>
            <pc:sldMk cId="2396617447" sldId="2785"/>
            <ac:picMk id="7" creationId="{9DA8D3F5-2B42-6F0E-D446-4CB2224DCBB7}"/>
          </ac:picMkLst>
        </pc:picChg>
        <pc:picChg chg="add mod">
          <ac:chgData name="Jamie Spurway" userId="d67f681402beaba8" providerId="LiveId" clId="{8C4D919A-B447-4BF0-BFFE-6C8E29E39E4F}" dt="2024-01-30T17:50:06.436" v="918" actId="1076"/>
          <ac:picMkLst>
            <pc:docMk/>
            <pc:sldMk cId="2396617447" sldId="2785"/>
            <ac:picMk id="8" creationId="{8E7B1BA1-6643-27E6-D84C-CA06D298D9E5}"/>
          </ac:picMkLst>
        </pc:picChg>
      </pc:sldChg>
      <pc:sldChg chg="addSp modSp add mod">
        <pc:chgData name="Jamie Spurway" userId="d67f681402beaba8" providerId="LiveId" clId="{8C4D919A-B447-4BF0-BFFE-6C8E29E39E4F}" dt="2024-01-30T17:51:43.784" v="961" actId="1076"/>
        <pc:sldMkLst>
          <pc:docMk/>
          <pc:sldMk cId="3461841292" sldId="2786"/>
        </pc:sldMkLst>
        <pc:spChg chg="add mod">
          <ac:chgData name="Jamie Spurway" userId="d67f681402beaba8" providerId="LiveId" clId="{8C4D919A-B447-4BF0-BFFE-6C8E29E39E4F}" dt="2024-01-30T17:51:43.784" v="961" actId="1076"/>
          <ac:spMkLst>
            <pc:docMk/>
            <pc:sldMk cId="3461841292" sldId="2786"/>
            <ac:spMk id="3" creationId="{C82525B4-E9DE-9F9F-9D16-84073DFEB92A}"/>
          </ac:spMkLst>
        </pc:spChg>
        <pc:picChg chg="add mod">
          <ac:chgData name="Jamie Spurway" userId="d67f681402beaba8" providerId="LiveId" clId="{8C4D919A-B447-4BF0-BFFE-6C8E29E39E4F}" dt="2024-01-30T17:51:35.480" v="959" actId="12788"/>
          <ac:picMkLst>
            <pc:docMk/>
            <pc:sldMk cId="3461841292" sldId="2786"/>
            <ac:picMk id="2" creationId="{D4A609E4-7A6A-F2E8-A6D2-8A01DE9CD394}"/>
          </ac:picMkLst>
        </pc:picChg>
      </pc:sldChg>
      <pc:sldChg chg="addSp modSp add mod">
        <pc:chgData name="Jamie Spurway" userId="d67f681402beaba8" providerId="LiveId" clId="{8C4D919A-B447-4BF0-BFFE-6C8E29E39E4F}" dt="2024-01-30T17:52:17.005" v="968" actId="1076"/>
        <pc:sldMkLst>
          <pc:docMk/>
          <pc:sldMk cId="1131265186" sldId="2787"/>
        </pc:sldMkLst>
        <pc:spChg chg="add mod">
          <ac:chgData name="Jamie Spurway" userId="d67f681402beaba8" providerId="LiveId" clId="{8C4D919A-B447-4BF0-BFFE-6C8E29E39E4F}" dt="2024-01-30T17:52:17.005" v="968" actId="1076"/>
          <ac:spMkLst>
            <pc:docMk/>
            <pc:sldMk cId="1131265186" sldId="2787"/>
            <ac:spMk id="3" creationId="{6688832D-EFD5-A058-BF66-9865ECC22BD2}"/>
          </ac:spMkLst>
        </pc:spChg>
        <pc:picChg chg="add mod">
          <ac:chgData name="Jamie Spurway" userId="d67f681402beaba8" providerId="LiveId" clId="{8C4D919A-B447-4BF0-BFFE-6C8E29E39E4F}" dt="2024-01-30T17:52:03.288" v="964" actId="12788"/>
          <ac:picMkLst>
            <pc:docMk/>
            <pc:sldMk cId="1131265186" sldId="2787"/>
            <ac:picMk id="2" creationId="{63F37DE1-FC35-BF4E-7C9F-416F330D8F1C}"/>
          </ac:picMkLst>
        </pc:picChg>
      </pc:sldChg>
      <pc:sldChg chg="addSp delSp modSp add mod">
        <pc:chgData name="Jamie Spurway" userId="d67f681402beaba8" providerId="LiveId" clId="{8C4D919A-B447-4BF0-BFFE-6C8E29E39E4F}" dt="2024-01-30T17:56:31.771" v="1146" actId="255"/>
        <pc:sldMkLst>
          <pc:docMk/>
          <pc:sldMk cId="1101150677" sldId="2788"/>
        </pc:sldMkLst>
        <pc:spChg chg="del">
          <ac:chgData name="Jamie Spurway" userId="d67f681402beaba8" providerId="LiveId" clId="{8C4D919A-B447-4BF0-BFFE-6C8E29E39E4F}" dt="2024-01-30T17:56:10.320" v="1142" actId="478"/>
          <ac:spMkLst>
            <pc:docMk/>
            <pc:sldMk cId="1101150677" sldId="2788"/>
            <ac:spMk id="3" creationId="{C82525B4-E9DE-9F9F-9D16-84073DFEB92A}"/>
          </ac:spMkLst>
        </pc:spChg>
        <pc:spChg chg="add mod">
          <ac:chgData name="Jamie Spurway" userId="d67f681402beaba8" providerId="LiveId" clId="{8C4D919A-B447-4BF0-BFFE-6C8E29E39E4F}" dt="2024-01-30T17:56:31.771" v="1146" actId="255"/>
          <ac:spMkLst>
            <pc:docMk/>
            <pc:sldMk cId="1101150677" sldId="2788"/>
            <ac:spMk id="6" creationId="{B9021E0B-A1BA-A994-9317-415AEA3BFC90}"/>
          </ac:spMkLst>
        </pc:spChg>
        <pc:picChg chg="del">
          <ac:chgData name="Jamie Spurway" userId="d67f681402beaba8" providerId="LiveId" clId="{8C4D919A-B447-4BF0-BFFE-6C8E29E39E4F}" dt="2024-01-30T17:56:07.138" v="1141" actId="478"/>
          <ac:picMkLst>
            <pc:docMk/>
            <pc:sldMk cId="1101150677" sldId="2788"/>
            <ac:picMk id="2" creationId="{D4A609E4-7A6A-F2E8-A6D2-8A01DE9CD394}"/>
          </ac:picMkLst>
        </pc:picChg>
        <pc:picChg chg="add mod">
          <ac:chgData name="Jamie Spurway" userId="d67f681402beaba8" providerId="LiveId" clId="{8C4D919A-B447-4BF0-BFFE-6C8E29E39E4F}" dt="2024-01-30T17:56:17.899" v="1144" actId="12788"/>
          <ac:picMkLst>
            <pc:docMk/>
            <pc:sldMk cId="1101150677" sldId="2788"/>
            <ac:picMk id="5" creationId="{8CE624BC-0453-9E3B-C404-23D7FD64A601}"/>
          </ac:picMkLst>
        </pc:picChg>
      </pc:sldChg>
      <pc:sldChg chg="modSp add mod ord">
        <pc:chgData name="Jamie Spurway" userId="d67f681402beaba8" providerId="LiveId" clId="{8C4D919A-B447-4BF0-BFFE-6C8E29E39E4F}" dt="2024-02-05T10:12:57.157" v="1249" actId="20577"/>
        <pc:sldMkLst>
          <pc:docMk/>
          <pc:sldMk cId="1850287961" sldId="2789"/>
        </pc:sldMkLst>
        <pc:spChg chg="mod">
          <ac:chgData name="Jamie Spurway" userId="d67f681402beaba8" providerId="LiveId" clId="{8C4D919A-B447-4BF0-BFFE-6C8E29E39E4F}" dt="2024-01-30T17:58:08.830" v="1162" actId="404"/>
          <ac:spMkLst>
            <pc:docMk/>
            <pc:sldMk cId="1850287961" sldId="2789"/>
            <ac:spMk id="3" creationId="{00000000-0000-0000-0000-000000000000}"/>
          </ac:spMkLst>
        </pc:spChg>
        <pc:spChg chg="mod">
          <ac:chgData name="Jamie Spurway" userId="d67f681402beaba8" providerId="LiveId" clId="{8C4D919A-B447-4BF0-BFFE-6C8E29E39E4F}" dt="2024-02-05T10:12:57.157" v="1249" actId="20577"/>
          <ac:spMkLst>
            <pc:docMk/>
            <pc:sldMk cId="1850287961" sldId="2789"/>
            <ac:spMk id="5" creationId="{00000000-0000-0000-0000-000000000000}"/>
          </ac:spMkLst>
        </pc:spChg>
      </pc:sldChg>
    </pc:docChg>
  </pc:docChgLst>
  <pc:docChgLst>
    <pc:chgData name="Jamie Spurway" userId="d67f681402beaba8" providerId="LiveId" clId="{87627CC2-59E1-4544-9040-7D2A638325C2}"/>
    <pc:docChg chg="undo redo custSel addSld delSld modSld">
      <pc:chgData name="Jamie Spurway" userId="d67f681402beaba8" providerId="LiveId" clId="{87627CC2-59E1-4544-9040-7D2A638325C2}" dt="2024-01-11T15:34:36.844" v="1996"/>
      <pc:docMkLst>
        <pc:docMk/>
      </pc:docMkLst>
      <pc:sldChg chg="modSp mod">
        <pc:chgData name="Jamie Spurway" userId="d67f681402beaba8" providerId="LiveId" clId="{87627CC2-59E1-4544-9040-7D2A638325C2}" dt="2024-01-11T14:49:58.493" v="116" actId="313"/>
        <pc:sldMkLst>
          <pc:docMk/>
          <pc:sldMk cId="1717420105" sldId="267"/>
        </pc:sldMkLst>
        <pc:spChg chg="mod">
          <ac:chgData name="Jamie Spurway" userId="d67f681402beaba8" providerId="LiveId" clId="{87627CC2-59E1-4544-9040-7D2A638325C2}" dt="2024-01-11T14:49:58.493" v="116" actId="313"/>
          <ac:spMkLst>
            <pc:docMk/>
            <pc:sldMk cId="1717420105" sldId="267"/>
            <ac:spMk id="7" creationId="{00000000-0000-0000-0000-000000000000}"/>
          </ac:spMkLst>
        </pc:spChg>
      </pc:sldChg>
      <pc:sldChg chg="modSp add del mod">
        <pc:chgData name="Jamie Spurway" userId="d67f681402beaba8" providerId="LiveId" clId="{87627CC2-59E1-4544-9040-7D2A638325C2}" dt="2024-01-11T15:14:24.946" v="1026"/>
        <pc:sldMkLst>
          <pc:docMk/>
          <pc:sldMk cId="3682974944" sldId="286"/>
        </pc:sldMkLst>
        <pc:spChg chg="mod">
          <ac:chgData name="Jamie Spurway" userId="d67f681402beaba8" providerId="LiveId" clId="{87627CC2-59E1-4544-9040-7D2A638325C2}" dt="2024-01-11T15:14:24.946" v="1026"/>
          <ac:spMkLst>
            <pc:docMk/>
            <pc:sldMk cId="3682974944" sldId="286"/>
            <ac:spMk id="2" creationId="{00000000-0000-0000-0000-000000000000}"/>
          </ac:spMkLst>
        </pc:spChg>
        <pc:spChg chg="mod">
          <ac:chgData name="Jamie Spurway" userId="d67f681402beaba8" providerId="LiveId" clId="{87627CC2-59E1-4544-9040-7D2A638325C2}" dt="2024-01-11T15:14:16.470" v="1021"/>
          <ac:spMkLst>
            <pc:docMk/>
            <pc:sldMk cId="3682974944" sldId="286"/>
            <ac:spMk id="4" creationId="{00000000-0000-0000-0000-000000000000}"/>
          </ac:spMkLst>
        </pc:spChg>
      </pc:sldChg>
      <pc:sldChg chg="modSp add del mod">
        <pc:chgData name="Jamie Spurway" userId="d67f681402beaba8" providerId="LiveId" clId="{87627CC2-59E1-4544-9040-7D2A638325C2}" dt="2024-01-11T15:14:24.946" v="1026"/>
        <pc:sldMkLst>
          <pc:docMk/>
          <pc:sldMk cId="712650233" sldId="303"/>
        </pc:sldMkLst>
        <pc:spChg chg="mod">
          <ac:chgData name="Jamie Spurway" userId="d67f681402beaba8" providerId="LiveId" clId="{87627CC2-59E1-4544-9040-7D2A638325C2}" dt="2024-01-11T15:14:16.470" v="1021"/>
          <ac:spMkLst>
            <pc:docMk/>
            <pc:sldMk cId="712650233" sldId="303"/>
            <ac:spMk id="5" creationId="{00000000-0000-0000-0000-000000000000}"/>
          </ac:spMkLst>
        </pc:spChg>
        <pc:spChg chg="mod">
          <ac:chgData name="Jamie Spurway" userId="d67f681402beaba8" providerId="LiveId" clId="{87627CC2-59E1-4544-9040-7D2A638325C2}" dt="2024-01-11T15:14:24.946" v="1026"/>
          <ac:spMkLst>
            <pc:docMk/>
            <pc:sldMk cId="712650233" sldId="303"/>
            <ac:spMk id="6" creationId="{00000000-0000-0000-0000-000000000000}"/>
          </ac:spMkLst>
        </pc:spChg>
      </pc:sldChg>
      <pc:sldChg chg="modSp add del">
        <pc:chgData name="Jamie Spurway" userId="d67f681402beaba8" providerId="LiveId" clId="{87627CC2-59E1-4544-9040-7D2A638325C2}" dt="2024-01-11T15:34:36.844" v="1996"/>
        <pc:sldMkLst>
          <pc:docMk/>
          <pc:sldMk cId="1336167941" sldId="323"/>
        </pc:sldMkLst>
        <pc:spChg chg="mod">
          <ac:chgData name="Jamie Spurway" userId="d67f681402beaba8" providerId="LiveId" clId="{87627CC2-59E1-4544-9040-7D2A638325C2}" dt="2024-01-11T15:34:36.844" v="1996"/>
          <ac:spMkLst>
            <pc:docMk/>
            <pc:sldMk cId="1336167941" sldId="323"/>
            <ac:spMk id="4" creationId="{00000000-0000-0000-0000-000000000000}"/>
          </ac:spMkLst>
        </pc:spChg>
      </pc:sldChg>
      <pc:sldChg chg="modSp add del setBg">
        <pc:chgData name="Jamie Spurway" userId="d67f681402beaba8" providerId="LiveId" clId="{87627CC2-59E1-4544-9040-7D2A638325C2}" dt="2024-01-11T15:14:24.946" v="1026"/>
        <pc:sldMkLst>
          <pc:docMk/>
          <pc:sldMk cId="659446386" sldId="324"/>
        </pc:sldMkLst>
        <pc:spChg chg="mod">
          <ac:chgData name="Jamie Spurway" userId="d67f681402beaba8" providerId="LiveId" clId="{87627CC2-59E1-4544-9040-7D2A638325C2}" dt="2024-01-11T15:14:16.470" v="1021"/>
          <ac:spMkLst>
            <pc:docMk/>
            <pc:sldMk cId="659446386" sldId="324"/>
            <ac:spMk id="4" creationId="{00000000-0000-0000-0000-000000000000}"/>
          </ac:spMkLst>
        </pc:spChg>
      </pc:sldChg>
      <pc:sldChg chg="modSp add del">
        <pc:chgData name="Jamie Spurway" userId="d67f681402beaba8" providerId="LiveId" clId="{87627CC2-59E1-4544-9040-7D2A638325C2}" dt="2024-01-11T15:14:24.946" v="1026"/>
        <pc:sldMkLst>
          <pc:docMk/>
          <pc:sldMk cId="4010931430" sldId="325"/>
        </pc:sldMkLst>
        <pc:spChg chg="mod">
          <ac:chgData name="Jamie Spurway" userId="d67f681402beaba8" providerId="LiveId" clId="{87627CC2-59E1-4544-9040-7D2A638325C2}" dt="2024-01-11T15:14:16.470" v="1021"/>
          <ac:spMkLst>
            <pc:docMk/>
            <pc:sldMk cId="4010931430" sldId="325"/>
            <ac:spMk id="4" creationId="{00000000-0000-0000-0000-000000000000}"/>
          </ac:spMkLst>
        </pc:spChg>
      </pc:sldChg>
      <pc:sldChg chg="modSp add del mod">
        <pc:chgData name="Jamie Spurway" userId="d67f681402beaba8" providerId="LiveId" clId="{87627CC2-59E1-4544-9040-7D2A638325C2}" dt="2024-01-11T15:14:24.946" v="1026"/>
        <pc:sldMkLst>
          <pc:docMk/>
          <pc:sldMk cId="1093560654" sldId="344"/>
        </pc:sldMkLst>
        <pc:spChg chg="mod">
          <ac:chgData name="Jamie Spurway" userId="d67f681402beaba8" providerId="LiveId" clId="{87627CC2-59E1-4544-9040-7D2A638325C2}" dt="2024-01-11T15:14:16.470" v="1021"/>
          <ac:spMkLst>
            <pc:docMk/>
            <pc:sldMk cId="1093560654" sldId="344"/>
            <ac:spMk id="5" creationId="{00000000-0000-0000-0000-000000000000}"/>
          </ac:spMkLst>
        </pc:spChg>
        <pc:spChg chg="mod">
          <ac:chgData name="Jamie Spurway" userId="d67f681402beaba8" providerId="LiveId" clId="{87627CC2-59E1-4544-9040-7D2A638325C2}" dt="2024-01-11T15:14:24.946" v="1026"/>
          <ac:spMkLst>
            <pc:docMk/>
            <pc:sldMk cId="1093560654" sldId="344"/>
            <ac:spMk id="6" creationId="{00000000-0000-0000-0000-000000000000}"/>
          </ac:spMkLst>
        </pc:spChg>
      </pc:sldChg>
      <pc:sldChg chg="modSp add del">
        <pc:chgData name="Jamie Spurway" userId="d67f681402beaba8" providerId="LiveId" clId="{87627CC2-59E1-4544-9040-7D2A638325C2}" dt="2024-01-11T15:14:24.946" v="1026"/>
        <pc:sldMkLst>
          <pc:docMk/>
          <pc:sldMk cId="2937875039" sldId="505"/>
        </pc:sldMkLst>
        <pc:spChg chg="mod">
          <ac:chgData name="Jamie Spurway" userId="d67f681402beaba8" providerId="LiveId" clId="{87627CC2-59E1-4544-9040-7D2A638325C2}" dt="2024-01-11T15:14:16.470" v="1021"/>
          <ac:spMkLst>
            <pc:docMk/>
            <pc:sldMk cId="2937875039" sldId="505"/>
            <ac:spMk id="4" creationId="{00000000-0000-0000-0000-000000000000}"/>
          </ac:spMkLst>
        </pc:spChg>
      </pc:sldChg>
      <pc:sldChg chg="modSp mod">
        <pc:chgData name="Jamie Spurway" userId="d67f681402beaba8" providerId="LiveId" clId="{87627CC2-59E1-4544-9040-7D2A638325C2}" dt="2024-01-11T14:57:56.728" v="441" actId="313"/>
        <pc:sldMkLst>
          <pc:docMk/>
          <pc:sldMk cId="2944124281" sldId="2705"/>
        </pc:sldMkLst>
        <pc:spChg chg="mod">
          <ac:chgData name="Jamie Spurway" userId="d67f681402beaba8" providerId="LiveId" clId="{87627CC2-59E1-4544-9040-7D2A638325C2}" dt="2024-01-11T14:57:56.728" v="441" actId="313"/>
          <ac:spMkLst>
            <pc:docMk/>
            <pc:sldMk cId="2944124281" sldId="2705"/>
            <ac:spMk id="5" creationId="{00000000-0000-0000-0000-000000000000}"/>
          </ac:spMkLst>
        </pc:spChg>
      </pc:sldChg>
      <pc:sldChg chg="modNotesTx">
        <pc:chgData name="Jamie Spurway" userId="d67f681402beaba8" providerId="LiveId" clId="{87627CC2-59E1-4544-9040-7D2A638325C2}" dt="2024-01-11T15:02:39.983" v="886" actId="20577"/>
        <pc:sldMkLst>
          <pc:docMk/>
          <pc:sldMk cId="2019708421" sldId="2761"/>
        </pc:sldMkLst>
      </pc:sldChg>
      <pc:sldChg chg="addSp modSp mod">
        <pc:chgData name="Jamie Spurway" userId="d67f681402beaba8" providerId="LiveId" clId="{87627CC2-59E1-4544-9040-7D2A638325C2}" dt="2024-01-11T15:34:16.416" v="1994" actId="20577"/>
        <pc:sldMkLst>
          <pc:docMk/>
          <pc:sldMk cId="3721802816" sldId="2768"/>
        </pc:sldMkLst>
        <pc:spChg chg="mod">
          <ac:chgData name="Jamie Spurway" userId="d67f681402beaba8" providerId="LiveId" clId="{87627CC2-59E1-4544-9040-7D2A638325C2}" dt="2024-01-11T15:22:23.947" v="1569" actId="6549"/>
          <ac:spMkLst>
            <pc:docMk/>
            <pc:sldMk cId="3721802816" sldId="2768"/>
            <ac:spMk id="3" creationId="{00000000-0000-0000-0000-000000000000}"/>
          </ac:spMkLst>
        </pc:spChg>
        <pc:spChg chg="mod">
          <ac:chgData name="Jamie Spurway" userId="d67f681402beaba8" providerId="LiveId" clId="{87627CC2-59E1-4544-9040-7D2A638325C2}" dt="2024-01-11T15:34:16.416" v="1994" actId="20577"/>
          <ac:spMkLst>
            <pc:docMk/>
            <pc:sldMk cId="3721802816" sldId="2768"/>
            <ac:spMk id="5" creationId="{00000000-0000-0000-0000-000000000000}"/>
          </ac:spMkLst>
        </pc:spChg>
        <pc:picChg chg="add mod">
          <ac:chgData name="Jamie Spurway" userId="d67f681402beaba8" providerId="LiveId" clId="{87627CC2-59E1-4544-9040-7D2A638325C2}" dt="2024-01-11T15:26:46.146" v="1606" actId="14100"/>
          <ac:picMkLst>
            <pc:docMk/>
            <pc:sldMk cId="3721802816" sldId="2768"/>
            <ac:picMk id="2" creationId="{3D0253E1-8DA8-A94E-E30E-68209B51E1C7}"/>
          </ac:picMkLst>
        </pc:picChg>
        <pc:picChg chg="add mod">
          <ac:chgData name="Jamie Spurway" userId="d67f681402beaba8" providerId="LiveId" clId="{87627CC2-59E1-4544-9040-7D2A638325C2}" dt="2024-01-11T15:23:05.845" v="1576" actId="1076"/>
          <ac:picMkLst>
            <pc:docMk/>
            <pc:sldMk cId="3721802816" sldId="2768"/>
            <ac:picMk id="6" creationId="{391710C9-99D6-0AEE-B810-30B4CFD22A01}"/>
          </ac:picMkLst>
        </pc:picChg>
        <pc:picChg chg="add mod">
          <ac:chgData name="Jamie Spurway" userId="d67f681402beaba8" providerId="LiveId" clId="{87627CC2-59E1-4544-9040-7D2A638325C2}" dt="2024-01-11T15:22:48.850" v="1573" actId="1076"/>
          <ac:picMkLst>
            <pc:docMk/>
            <pc:sldMk cId="3721802816" sldId="2768"/>
            <ac:picMk id="7" creationId="{43ACC79F-5ACE-C704-39FD-BCB11623A47D}"/>
          </ac:picMkLst>
        </pc:picChg>
        <pc:picChg chg="add">
          <ac:chgData name="Jamie Spurway" userId="d67f681402beaba8" providerId="LiveId" clId="{87627CC2-59E1-4544-9040-7D2A638325C2}" dt="2024-01-11T15:34:04.479" v="1991"/>
          <ac:picMkLst>
            <pc:docMk/>
            <pc:sldMk cId="3721802816" sldId="2768"/>
            <ac:picMk id="8" creationId="{96BB5E05-BA74-0C37-9103-E4FBE23634AD}"/>
          </ac:picMkLst>
        </pc:picChg>
      </pc:sldChg>
      <pc:sldChg chg="addSp delSp modSp new mod setBg modNotesTx">
        <pc:chgData name="Jamie Spurway" userId="d67f681402beaba8" providerId="LiveId" clId="{87627CC2-59E1-4544-9040-7D2A638325C2}" dt="2024-01-11T15:13:19.821" v="1020" actId="20577"/>
        <pc:sldMkLst>
          <pc:docMk/>
          <pc:sldMk cId="2929230000" sldId="2769"/>
        </pc:sldMkLst>
        <pc:spChg chg="mod">
          <ac:chgData name="Jamie Spurway" userId="d67f681402beaba8" providerId="LiveId" clId="{87627CC2-59E1-4544-9040-7D2A638325C2}" dt="2024-01-11T15:13:19.821" v="1020" actId="20577"/>
          <ac:spMkLst>
            <pc:docMk/>
            <pc:sldMk cId="2929230000" sldId="2769"/>
            <ac:spMk id="2" creationId="{44F5FA94-B13E-FBC3-493E-139EE87A5133}"/>
          </ac:spMkLst>
        </pc:spChg>
        <pc:spChg chg="mod ord">
          <ac:chgData name="Jamie Spurway" userId="d67f681402beaba8" providerId="LiveId" clId="{87627CC2-59E1-4544-9040-7D2A638325C2}" dt="2024-01-11T15:07:18.239" v="897" actId="26606"/>
          <ac:spMkLst>
            <pc:docMk/>
            <pc:sldMk cId="2929230000" sldId="2769"/>
            <ac:spMk id="3" creationId="{A0DA30FA-66A3-C9AE-0074-98A59CA08211}"/>
          </ac:spMkLst>
        </pc:spChg>
        <pc:spChg chg="add del">
          <ac:chgData name="Jamie Spurway" userId="d67f681402beaba8" providerId="LiveId" clId="{87627CC2-59E1-4544-9040-7D2A638325C2}" dt="2024-01-11T15:07:18.239" v="897" actId="26606"/>
          <ac:spMkLst>
            <pc:docMk/>
            <pc:sldMk cId="2929230000" sldId="2769"/>
            <ac:spMk id="9" creationId="{F13C74B1-5B17-4795-BED0-7140497B445A}"/>
          </ac:spMkLst>
        </pc:spChg>
        <pc:spChg chg="add del">
          <ac:chgData name="Jamie Spurway" userId="d67f681402beaba8" providerId="LiveId" clId="{87627CC2-59E1-4544-9040-7D2A638325C2}" dt="2024-01-11T15:07:18.239" v="897" actId="26606"/>
          <ac:spMkLst>
            <pc:docMk/>
            <pc:sldMk cId="2929230000" sldId="2769"/>
            <ac:spMk id="11" creationId="{D4974D33-8DC5-464E-8C6D-BE58F0669C17}"/>
          </ac:spMkLst>
        </pc:spChg>
        <pc:spChg chg="add del">
          <ac:chgData name="Jamie Spurway" userId="d67f681402beaba8" providerId="LiveId" clId="{87627CC2-59E1-4544-9040-7D2A638325C2}" dt="2024-01-11T15:07:15.675" v="894" actId="26606"/>
          <ac:spMkLst>
            <pc:docMk/>
            <pc:sldMk cId="2929230000" sldId="2769"/>
            <ac:spMk id="16" creationId="{F13C74B1-5B17-4795-BED0-7140497B445A}"/>
          </ac:spMkLst>
        </pc:spChg>
        <pc:spChg chg="add del">
          <ac:chgData name="Jamie Spurway" userId="d67f681402beaba8" providerId="LiveId" clId="{87627CC2-59E1-4544-9040-7D2A638325C2}" dt="2024-01-11T15:07:15.675" v="894" actId="26606"/>
          <ac:spMkLst>
            <pc:docMk/>
            <pc:sldMk cId="2929230000" sldId="2769"/>
            <ac:spMk id="18" creationId="{D4974D33-8DC5-464E-8C6D-BE58F0669C17}"/>
          </ac:spMkLst>
        </pc:spChg>
        <pc:spChg chg="add del">
          <ac:chgData name="Jamie Spurway" userId="d67f681402beaba8" providerId="LiveId" clId="{87627CC2-59E1-4544-9040-7D2A638325C2}" dt="2024-01-11T15:07:18.224" v="896" actId="26606"/>
          <ac:spMkLst>
            <pc:docMk/>
            <pc:sldMk cId="2929230000" sldId="2769"/>
            <ac:spMk id="20" creationId="{D1D34770-47A8-402C-AF23-2B653F2D88C1}"/>
          </ac:spMkLst>
        </pc:spChg>
        <pc:spChg chg="add">
          <ac:chgData name="Jamie Spurway" userId="d67f681402beaba8" providerId="LiveId" clId="{87627CC2-59E1-4544-9040-7D2A638325C2}" dt="2024-01-11T15:07:18.239" v="897" actId="26606"/>
          <ac:spMkLst>
            <pc:docMk/>
            <pc:sldMk cId="2929230000" sldId="2769"/>
            <ac:spMk id="22" creationId="{79BB35BC-D5C2-4C8B-A22A-A71E6191913B}"/>
          </ac:spMkLst>
        </pc:spChg>
        <pc:picChg chg="add del mod">
          <ac:chgData name="Jamie Spurway" userId="d67f681402beaba8" providerId="LiveId" clId="{87627CC2-59E1-4544-9040-7D2A638325C2}" dt="2024-01-11T15:07:18.239" v="897" actId="26606"/>
          <ac:picMkLst>
            <pc:docMk/>
            <pc:sldMk cId="2929230000" sldId="2769"/>
            <ac:picMk id="4" creationId="{9D04ED33-F435-15B1-AD95-8E08FCDDAFDD}"/>
          </ac:picMkLst>
        </pc:picChg>
      </pc:sldChg>
      <pc:sldChg chg="modSp add mod modNotesTx">
        <pc:chgData name="Jamie Spurway" userId="d67f681402beaba8" providerId="LiveId" clId="{87627CC2-59E1-4544-9040-7D2A638325C2}" dt="2024-01-11T15:20:58.126" v="1561" actId="20577"/>
        <pc:sldMkLst>
          <pc:docMk/>
          <pc:sldMk cId="3984669316" sldId="2770"/>
        </pc:sldMkLst>
        <pc:spChg chg="mod">
          <ac:chgData name="Jamie Spurway" userId="d67f681402beaba8" providerId="LiveId" clId="{87627CC2-59E1-4544-9040-7D2A638325C2}" dt="2024-01-11T15:15:56.482" v="1088"/>
          <ac:spMkLst>
            <pc:docMk/>
            <pc:sldMk cId="3984669316" sldId="2770"/>
            <ac:spMk id="3" creationId="{00000000-0000-0000-0000-000000000000}"/>
          </ac:spMkLst>
        </pc:spChg>
        <pc:spChg chg="mod">
          <ac:chgData name="Jamie Spurway" userId="d67f681402beaba8" providerId="LiveId" clId="{87627CC2-59E1-4544-9040-7D2A638325C2}" dt="2024-01-11T15:19:41.215" v="1339" actId="20577"/>
          <ac:spMkLst>
            <pc:docMk/>
            <pc:sldMk cId="3984669316" sldId="2770"/>
            <ac:spMk id="5" creationId="{00000000-0000-0000-0000-000000000000}"/>
          </ac:spMkLst>
        </pc:spChg>
      </pc:sldChg>
      <pc:sldChg chg="new">
        <pc:chgData name="Jamie Spurway" userId="d67f681402beaba8" providerId="LiveId" clId="{87627CC2-59E1-4544-9040-7D2A638325C2}" dt="2024-01-11T15:34:27.491" v="1995" actId="680"/>
        <pc:sldMkLst>
          <pc:docMk/>
          <pc:sldMk cId="2679528529" sldId="2771"/>
        </pc:sldMkLst>
      </pc:sldChg>
    </pc:docChg>
  </pc:docChgLst>
  <pc:docChgLst>
    <pc:chgData name="Melina Valdelievre" userId="b86915ba-22b5-4859-b2b1-4a7ef34b48d1" providerId="ADAL" clId="{95218EB0-2D03-4438-A547-AD34A5003037}"/>
    <pc:docChg chg="undo redo custSel addSld delSld modSld sldOrd delMainMaster">
      <pc:chgData name="Melina Valdelievre" userId="b86915ba-22b5-4859-b2b1-4a7ef34b48d1" providerId="ADAL" clId="{95218EB0-2D03-4438-A547-AD34A5003037}" dt="2024-07-24T09:36:01.387" v="4069" actId="20577"/>
      <pc:docMkLst>
        <pc:docMk/>
      </pc:docMkLst>
      <pc:sldChg chg="addSp delSp modSp mod modNotesTx">
        <pc:chgData name="Melina Valdelievre" userId="b86915ba-22b5-4859-b2b1-4a7ef34b48d1" providerId="ADAL" clId="{95218EB0-2D03-4438-A547-AD34A5003037}" dt="2024-07-18T16:29:49.294" v="3665" actId="20577"/>
        <pc:sldMkLst>
          <pc:docMk/>
          <pc:sldMk cId="1717420105" sldId="267"/>
        </pc:sldMkLst>
        <pc:spChg chg="mod">
          <ac:chgData name="Melina Valdelievre" userId="b86915ba-22b5-4859-b2b1-4a7ef34b48d1" providerId="ADAL" clId="{95218EB0-2D03-4438-A547-AD34A5003037}" dt="2024-07-10T13:25:34.604" v="7" actId="1076"/>
          <ac:spMkLst>
            <pc:docMk/>
            <pc:sldMk cId="1717420105" sldId="267"/>
            <ac:spMk id="3" creationId="{2D3802A0-84D6-F65D-A6B0-CE2B0721AB63}"/>
          </ac:spMkLst>
        </pc:spChg>
        <pc:spChg chg="mod">
          <ac:chgData name="Melina Valdelievre" userId="b86915ba-22b5-4859-b2b1-4a7ef34b48d1" providerId="ADAL" clId="{95218EB0-2D03-4438-A547-AD34A5003037}" dt="2024-07-18T16:29:49.294" v="3665" actId="20577"/>
          <ac:spMkLst>
            <pc:docMk/>
            <pc:sldMk cId="1717420105" sldId="267"/>
            <ac:spMk id="7" creationId="{00000000-0000-0000-0000-000000000000}"/>
          </ac:spMkLst>
        </pc:spChg>
        <pc:picChg chg="del mod">
          <ac:chgData name="Melina Valdelievre" userId="b86915ba-22b5-4859-b2b1-4a7ef34b48d1" providerId="ADAL" clId="{95218EB0-2D03-4438-A547-AD34A5003037}" dt="2024-07-15T16:33:56.141" v="3362" actId="478"/>
          <ac:picMkLst>
            <pc:docMk/>
            <pc:sldMk cId="1717420105" sldId="267"/>
            <ac:picMk id="2" creationId="{00000000-0000-0000-0000-000000000000}"/>
          </ac:picMkLst>
        </pc:picChg>
        <pc:picChg chg="mod">
          <ac:chgData name="Melina Valdelievre" userId="b86915ba-22b5-4859-b2b1-4a7ef34b48d1" providerId="ADAL" clId="{95218EB0-2D03-4438-A547-AD34A5003037}" dt="2024-07-10T13:25:34.604" v="7" actId="1076"/>
          <ac:picMkLst>
            <pc:docMk/>
            <pc:sldMk cId="1717420105" sldId="267"/>
            <ac:picMk id="4" creationId="{00000000-0000-0000-0000-000000000000}"/>
          </ac:picMkLst>
        </pc:picChg>
        <pc:picChg chg="add mod">
          <ac:chgData name="Melina Valdelievre" userId="b86915ba-22b5-4859-b2b1-4a7ef34b48d1" providerId="ADAL" clId="{95218EB0-2D03-4438-A547-AD34A5003037}" dt="2024-07-15T16:34:12.115" v="3367" actId="1076"/>
          <ac:picMkLst>
            <pc:docMk/>
            <pc:sldMk cId="1717420105" sldId="267"/>
            <ac:picMk id="8" creationId="{30B7C0D8-593C-680D-95FA-5A506AE6BB0C}"/>
          </ac:picMkLst>
        </pc:picChg>
        <pc:picChg chg="mod">
          <ac:chgData name="Melina Valdelievre" userId="b86915ba-22b5-4859-b2b1-4a7ef34b48d1" providerId="ADAL" clId="{95218EB0-2D03-4438-A547-AD34A5003037}" dt="2024-07-10T13:25:34.604" v="7" actId="1076"/>
          <ac:picMkLst>
            <pc:docMk/>
            <pc:sldMk cId="1717420105" sldId="267"/>
            <ac:picMk id="10" creationId="{9BA73947-ABDA-F7FE-8ADF-853B1A61052D}"/>
          </ac:picMkLst>
        </pc:picChg>
        <pc:picChg chg="mod">
          <ac:chgData name="Melina Valdelievre" userId="b86915ba-22b5-4859-b2b1-4a7ef34b48d1" providerId="ADAL" clId="{95218EB0-2D03-4438-A547-AD34A5003037}" dt="2024-07-10T13:25:34.604" v="7" actId="1076"/>
          <ac:picMkLst>
            <pc:docMk/>
            <pc:sldMk cId="1717420105" sldId="267"/>
            <ac:picMk id="11" creationId="{00000000-0000-0000-0000-000000000000}"/>
          </ac:picMkLst>
        </pc:picChg>
        <pc:picChg chg="mod">
          <ac:chgData name="Melina Valdelievre" userId="b86915ba-22b5-4859-b2b1-4a7ef34b48d1" providerId="ADAL" clId="{95218EB0-2D03-4438-A547-AD34A5003037}" dt="2024-07-10T13:25:34.604" v="7" actId="1076"/>
          <ac:picMkLst>
            <pc:docMk/>
            <pc:sldMk cId="1717420105" sldId="267"/>
            <ac:picMk id="13" creationId="{00000000-0000-0000-0000-000000000000}"/>
          </ac:picMkLst>
        </pc:picChg>
        <pc:picChg chg="add mod">
          <ac:chgData name="Melina Valdelievre" userId="b86915ba-22b5-4859-b2b1-4a7ef34b48d1" providerId="ADAL" clId="{95218EB0-2D03-4438-A547-AD34A5003037}" dt="2024-07-15T16:29:41.106" v="3025" actId="962"/>
          <ac:picMkLst>
            <pc:docMk/>
            <pc:sldMk cId="1717420105" sldId="267"/>
            <ac:picMk id="14" creationId="{81A46873-7012-5EF3-13E2-5DC5A016CF51}"/>
          </ac:picMkLst>
        </pc:picChg>
      </pc:sldChg>
      <pc:sldChg chg="add">
        <pc:chgData name="Melina Valdelievre" userId="b86915ba-22b5-4859-b2b1-4a7ef34b48d1" providerId="ADAL" clId="{95218EB0-2D03-4438-A547-AD34A5003037}" dt="2024-07-15T16:41:48.954" v="3394"/>
        <pc:sldMkLst>
          <pc:docMk/>
          <pc:sldMk cId="1199071255" sldId="268"/>
        </pc:sldMkLst>
      </pc:sldChg>
      <pc:sldChg chg="addSp delSp modSp mod modNotesTx">
        <pc:chgData name="Melina Valdelievre" userId="b86915ba-22b5-4859-b2b1-4a7ef34b48d1" providerId="ADAL" clId="{95218EB0-2D03-4438-A547-AD34A5003037}" dt="2024-07-18T16:50:15.653" v="3861" actId="20577"/>
        <pc:sldMkLst>
          <pc:docMk/>
          <pc:sldMk cId="1336167941" sldId="323"/>
        </pc:sldMkLst>
        <pc:spChg chg="add del mod">
          <ac:chgData name="Melina Valdelievre" userId="b86915ba-22b5-4859-b2b1-4a7ef34b48d1" providerId="ADAL" clId="{95218EB0-2D03-4438-A547-AD34A5003037}" dt="2024-07-15T16:25:45.319" v="2938" actId="20577"/>
          <ac:spMkLst>
            <pc:docMk/>
            <pc:sldMk cId="1336167941" sldId="323"/>
            <ac:spMk id="2" creationId="{28F2C63F-103E-EE2F-7B45-5822275CE9B5}"/>
          </ac:spMkLst>
        </pc:spChg>
        <pc:spChg chg="mod">
          <ac:chgData name="Melina Valdelievre" userId="b86915ba-22b5-4859-b2b1-4a7ef34b48d1" providerId="ADAL" clId="{95218EB0-2D03-4438-A547-AD34A5003037}" dt="2024-07-15T16:26:00.630" v="2939" actId="33553"/>
          <ac:spMkLst>
            <pc:docMk/>
            <pc:sldMk cId="1336167941" sldId="323"/>
            <ac:spMk id="7" creationId="{00000000-0000-0000-0000-000000000000}"/>
          </ac:spMkLst>
        </pc:spChg>
      </pc:sldChg>
      <pc:sldChg chg="modSp mod modNotesTx">
        <pc:chgData name="Melina Valdelievre" userId="b86915ba-22b5-4859-b2b1-4a7ef34b48d1" providerId="ADAL" clId="{95218EB0-2D03-4438-A547-AD34A5003037}" dt="2024-07-24T09:18:51.833" v="3907" actId="20577"/>
        <pc:sldMkLst>
          <pc:docMk/>
          <pc:sldMk cId="2944124281" sldId="2705"/>
        </pc:sldMkLst>
        <pc:spChg chg="mod">
          <ac:chgData name="Melina Valdelievre" userId="b86915ba-22b5-4859-b2b1-4a7ef34b48d1" providerId="ADAL" clId="{95218EB0-2D03-4438-A547-AD34A5003037}" dt="2024-07-18T16:40:34.327" v="3800" actId="20577"/>
          <ac:spMkLst>
            <pc:docMk/>
            <pc:sldMk cId="2944124281" sldId="2705"/>
            <ac:spMk id="5" creationId="{00000000-0000-0000-0000-000000000000}"/>
          </ac:spMkLst>
        </pc:spChg>
      </pc:sldChg>
      <pc:sldChg chg="addSp delSp modSp">
        <pc:chgData name="Melina Valdelievre" userId="b86915ba-22b5-4859-b2b1-4a7ef34b48d1" providerId="ADAL" clId="{95218EB0-2D03-4438-A547-AD34A5003037}" dt="2024-07-15T16:34:26.947" v="3371" actId="1076"/>
        <pc:sldMkLst>
          <pc:docMk/>
          <pc:sldMk cId="1650509081" sldId="2753"/>
        </pc:sldMkLst>
        <pc:picChg chg="mod">
          <ac:chgData name="Melina Valdelievre" userId="b86915ba-22b5-4859-b2b1-4a7ef34b48d1" providerId="ADAL" clId="{95218EB0-2D03-4438-A547-AD34A5003037}" dt="2024-07-15T16:31:04.844" v="3209" actId="962"/>
          <ac:picMkLst>
            <pc:docMk/>
            <pc:sldMk cId="1650509081" sldId="2753"/>
            <ac:picMk id="2" creationId="{0AF9A1DF-33B0-B81B-A6D7-0F456032E93C}"/>
          </ac:picMkLst>
        </pc:picChg>
        <pc:picChg chg="mod">
          <ac:chgData name="Melina Valdelievre" userId="b86915ba-22b5-4859-b2b1-4a7ef34b48d1" providerId="ADAL" clId="{95218EB0-2D03-4438-A547-AD34A5003037}" dt="2024-07-15T16:30:58.818" v="3207" actId="962"/>
          <ac:picMkLst>
            <pc:docMk/>
            <pc:sldMk cId="1650509081" sldId="2753"/>
            <ac:picMk id="5" creationId="{2CA4AFCC-7B6A-4E91-802F-81C2B87F9E35}"/>
          </ac:picMkLst>
        </pc:picChg>
        <pc:picChg chg="add mod">
          <ac:chgData name="Melina Valdelievre" userId="b86915ba-22b5-4859-b2b1-4a7ef34b48d1" providerId="ADAL" clId="{95218EB0-2D03-4438-A547-AD34A5003037}" dt="2024-07-15T16:34:26.947" v="3371" actId="1076"/>
          <ac:picMkLst>
            <pc:docMk/>
            <pc:sldMk cId="1650509081" sldId="2753"/>
            <ac:picMk id="6" creationId="{62B1F824-D617-7DA1-DBA2-BC1A12B9918F}"/>
          </ac:picMkLst>
        </pc:picChg>
        <pc:picChg chg="mod">
          <ac:chgData name="Melina Valdelievre" userId="b86915ba-22b5-4859-b2b1-4a7ef34b48d1" providerId="ADAL" clId="{95218EB0-2D03-4438-A547-AD34A5003037}" dt="2024-07-15T16:30:03.036" v="3027" actId="962"/>
          <ac:picMkLst>
            <pc:docMk/>
            <pc:sldMk cId="1650509081" sldId="2753"/>
            <ac:picMk id="10" creationId="{11BB54A0-A9F0-23EC-3B94-FB930D821EAD}"/>
          </ac:picMkLst>
        </pc:picChg>
        <pc:picChg chg="mod">
          <ac:chgData name="Melina Valdelievre" userId="b86915ba-22b5-4859-b2b1-4a7ef34b48d1" providerId="ADAL" clId="{95218EB0-2D03-4438-A547-AD34A5003037}" dt="2024-07-15T16:30:09.148" v="3029" actId="962"/>
          <ac:picMkLst>
            <pc:docMk/>
            <pc:sldMk cId="1650509081" sldId="2753"/>
            <ac:picMk id="12" creationId="{A8261908-E3C9-E387-F520-9170EACFE400}"/>
          </ac:picMkLst>
        </pc:picChg>
        <pc:picChg chg="mod">
          <ac:chgData name="Melina Valdelievre" userId="b86915ba-22b5-4859-b2b1-4a7ef34b48d1" providerId="ADAL" clId="{95218EB0-2D03-4438-A547-AD34A5003037}" dt="2024-07-15T16:30:14.770" v="3031" actId="962"/>
          <ac:picMkLst>
            <pc:docMk/>
            <pc:sldMk cId="1650509081" sldId="2753"/>
            <ac:picMk id="14" creationId="{EF86A003-7A79-0CBA-2D10-8E08922ED221}"/>
          </ac:picMkLst>
        </pc:picChg>
        <pc:picChg chg="del">
          <ac:chgData name="Melina Valdelievre" userId="b86915ba-22b5-4859-b2b1-4a7ef34b48d1" providerId="ADAL" clId="{95218EB0-2D03-4438-A547-AD34A5003037}" dt="2024-07-15T16:34:21.853" v="3368" actId="478"/>
          <ac:picMkLst>
            <pc:docMk/>
            <pc:sldMk cId="1650509081" sldId="2753"/>
            <ac:picMk id="15" creationId="{47BD87C8-FBEF-5817-0136-95D3C3D6AA52}"/>
          </ac:picMkLst>
        </pc:picChg>
      </pc:sldChg>
      <pc:sldChg chg="modNotesTx">
        <pc:chgData name="Melina Valdelievre" userId="b86915ba-22b5-4859-b2b1-4a7ef34b48d1" providerId="ADAL" clId="{95218EB0-2D03-4438-A547-AD34A5003037}" dt="2024-07-10T13:29:24.018" v="33"/>
        <pc:sldMkLst>
          <pc:docMk/>
          <pc:sldMk cId="3131038661" sldId="2755"/>
        </pc:sldMkLst>
      </pc:sldChg>
      <pc:sldChg chg="modNotesTx">
        <pc:chgData name="Melina Valdelievre" userId="b86915ba-22b5-4859-b2b1-4a7ef34b48d1" providerId="ADAL" clId="{95218EB0-2D03-4438-A547-AD34A5003037}" dt="2024-07-10T13:28:51.625" v="32"/>
        <pc:sldMkLst>
          <pc:docMk/>
          <pc:sldMk cId="3191348224" sldId="2756"/>
        </pc:sldMkLst>
      </pc:sldChg>
      <pc:sldChg chg="modNotesTx">
        <pc:chgData name="Melina Valdelievre" userId="b86915ba-22b5-4859-b2b1-4a7ef34b48d1" providerId="ADAL" clId="{95218EB0-2D03-4438-A547-AD34A5003037}" dt="2024-07-18T16:52:43.115" v="3899" actId="20577"/>
        <pc:sldMkLst>
          <pc:docMk/>
          <pc:sldMk cId="3816517056" sldId="2760"/>
        </pc:sldMkLst>
      </pc:sldChg>
      <pc:sldChg chg="modSp del mod modNotesTx">
        <pc:chgData name="Melina Valdelievre" userId="b86915ba-22b5-4859-b2b1-4a7ef34b48d1" providerId="ADAL" clId="{95218EB0-2D03-4438-A547-AD34A5003037}" dt="2024-07-10T13:35:30.008" v="83" actId="47"/>
        <pc:sldMkLst>
          <pc:docMk/>
          <pc:sldMk cId="2019708421" sldId="2761"/>
        </pc:sldMkLst>
        <pc:spChg chg="mod">
          <ac:chgData name="Melina Valdelievre" userId="b86915ba-22b5-4859-b2b1-4a7ef34b48d1" providerId="ADAL" clId="{95218EB0-2D03-4438-A547-AD34A5003037}" dt="2024-07-10T13:33:10.511" v="63" actId="404"/>
          <ac:spMkLst>
            <pc:docMk/>
            <pc:sldMk cId="2019708421" sldId="2761"/>
            <ac:spMk id="35" creationId="{DEFE7EDD-9A4A-75A3-9217-D9CCAB1DFBD0}"/>
          </ac:spMkLst>
        </pc:spChg>
        <pc:spChg chg="mod">
          <ac:chgData name="Melina Valdelievre" userId="b86915ba-22b5-4859-b2b1-4a7ef34b48d1" providerId="ADAL" clId="{95218EB0-2D03-4438-A547-AD34A5003037}" dt="2024-07-10T13:33:08.031" v="61" actId="404"/>
          <ac:spMkLst>
            <pc:docMk/>
            <pc:sldMk cId="2019708421" sldId="2761"/>
            <ac:spMk id="37" creationId="{142A4958-6907-D140-D24E-AF7781CE120C}"/>
          </ac:spMkLst>
        </pc:spChg>
        <pc:spChg chg="mod">
          <ac:chgData name="Melina Valdelievre" userId="b86915ba-22b5-4859-b2b1-4a7ef34b48d1" providerId="ADAL" clId="{95218EB0-2D03-4438-A547-AD34A5003037}" dt="2024-07-10T13:33:38.322" v="71" actId="403"/>
          <ac:spMkLst>
            <pc:docMk/>
            <pc:sldMk cId="2019708421" sldId="2761"/>
            <ac:spMk id="38" creationId="{4503CCE0-39A1-A565-B466-BCA1D721667B}"/>
          </ac:spMkLst>
        </pc:spChg>
        <pc:spChg chg="mod">
          <ac:chgData name="Melina Valdelievre" userId="b86915ba-22b5-4859-b2b1-4a7ef34b48d1" providerId="ADAL" clId="{95218EB0-2D03-4438-A547-AD34A5003037}" dt="2024-07-10T13:33:12.897" v="65" actId="404"/>
          <ac:spMkLst>
            <pc:docMk/>
            <pc:sldMk cId="2019708421" sldId="2761"/>
            <ac:spMk id="44" creationId="{8E4D3F39-4262-A692-CF45-011A7ECE7BC4}"/>
          </ac:spMkLst>
        </pc:spChg>
      </pc:sldChg>
      <pc:sldChg chg="del">
        <pc:chgData name="Melina Valdelievre" userId="b86915ba-22b5-4859-b2b1-4a7ef34b48d1" providerId="ADAL" clId="{95218EB0-2D03-4438-A547-AD34A5003037}" dt="2024-07-15T15:44:10.472" v="1784" actId="47"/>
        <pc:sldMkLst>
          <pc:docMk/>
          <pc:sldMk cId="1510888304" sldId="2765"/>
        </pc:sldMkLst>
      </pc:sldChg>
      <pc:sldChg chg="addSp delSp modSp mod modNotesTx">
        <pc:chgData name="Melina Valdelievre" userId="b86915ba-22b5-4859-b2b1-4a7ef34b48d1" providerId="ADAL" clId="{95218EB0-2D03-4438-A547-AD34A5003037}" dt="2024-07-18T16:52:57.536" v="3903" actId="20577"/>
        <pc:sldMkLst>
          <pc:docMk/>
          <pc:sldMk cId="3074437477" sldId="2766"/>
        </pc:sldMkLst>
        <pc:spChg chg="mod">
          <ac:chgData name="Melina Valdelievre" userId="b86915ba-22b5-4859-b2b1-4a7ef34b48d1" providerId="ADAL" clId="{95218EB0-2D03-4438-A547-AD34A5003037}" dt="2024-07-15T15:46:26.918" v="1913" actId="20577"/>
          <ac:spMkLst>
            <pc:docMk/>
            <pc:sldMk cId="3074437477" sldId="2766"/>
            <ac:spMk id="2" creationId="{20B3CDD1-A1DE-D766-9D97-76F31AC9D1D4}"/>
          </ac:spMkLst>
        </pc:spChg>
        <pc:picChg chg="add mod">
          <ac:chgData name="Melina Valdelievre" userId="b86915ba-22b5-4859-b2b1-4a7ef34b48d1" providerId="ADAL" clId="{95218EB0-2D03-4438-A547-AD34A5003037}" dt="2024-07-15T16:35:43.978" v="3393" actId="1076"/>
          <ac:picMkLst>
            <pc:docMk/>
            <pc:sldMk cId="3074437477" sldId="2766"/>
            <ac:picMk id="3" creationId="{CA53A986-820B-2304-0136-5A8FED92DD26}"/>
          </ac:picMkLst>
        </pc:picChg>
        <pc:picChg chg="del mod">
          <ac:chgData name="Melina Valdelievre" userId="b86915ba-22b5-4859-b2b1-4a7ef34b48d1" providerId="ADAL" clId="{95218EB0-2D03-4438-A547-AD34A5003037}" dt="2024-07-15T16:35:39.041" v="3390" actId="478"/>
          <ac:picMkLst>
            <pc:docMk/>
            <pc:sldMk cId="3074437477" sldId="2766"/>
            <ac:picMk id="4" creationId="{7FB749AE-829F-F913-873C-6AEBCC4555E3}"/>
          </ac:picMkLst>
        </pc:picChg>
      </pc:sldChg>
      <pc:sldChg chg="addSp delSp modSp modNotesTx">
        <pc:chgData name="Melina Valdelievre" userId="b86915ba-22b5-4859-b2b1-4a7ef34b48d1" providerId="ADAL" clId="{95218EB0-2D03-4438-A547-AD34A5003037}" dt="2024-07-18T16:49:57.521" v="3858" actId="20577"/>
        <pc:sldMkLst>
          <pc:docMk/>
          <pc:sldMk cId="3721802816" sldId="2768"/>
        </pc:sldMkLst>
        <pc:picChg chg="del">
          <ac:chgData name="Melina Valdelievre" userId="b86915ba-22b5-4859-b2b1-4a7ef34b48d1" providerId="ADAL" clId="{95218EB0-2D03-4438-A547-AD34A5003037}" dt="2024-07-15T16:34:43.738" v="3376" actId="478"/>
          <ac:picMkLst>
            <pc:docMk/>
            <pc:sldMk cId="3721802816" sldId="2768"/>
            <ac:picMk id="4" creationId="{E1ECF429-2A61-98B9-BBB4-F5E09CC02814}"/>
          </ac:picMkLst>
        </pc:picChg>
        <pc:picChg chg="add mod">
          <ac:chgData name="Melina Valdelievre" userId="b86915ba-22b5-4859-b2b1-4a7ef34b48d1" providerId="ADAL" clId="{95218EB0-2D03-4438-A547-AD34A5003037}" dt="2024-07-15T16:34:48.674" v="3379" actId="1076"/>
          <ac:picMkLst>
            <pc:docMk/>
            <pc:sldMk cId="3721802816" sldId="2768"/>
            <ac:picMk id="8" creationId="{4164A13F-DC56-230C-CE55-D8BEB17DC652}"/>
          </ac:picMkLst>
        </pc:picChg>
      </pc:sldChg>
      <pc:sldChg chg="delSp modSp mod modNotesTx">
        <pc:chgData name="Melina Valdelievre" userId="b86915ba-22b5-4859-b2b1-4a7ef34b48d1" providerId="ADAL" clId="{95218EB0-2D03-4438-A547-AD34A5003037}" dt="2024-07-18T16:52:39.634" v="3897" actId="20577"/>
        <pc:sldMkLst>
          <pc:docMk/>
          <pc:sldMk cId="2929230000" sldId="2769"/>
        </pc:sldMkLst>
        <pc:spChg chg="mod">
          <ac:chgData name="Melina Valdelievre" userId="b86915ba-22b5-4859-b2b1-4a7ef34b48d1" providerId="ADAL" clId="{95218EB0-2D03-4438-A547-AD34A5003037}" dt="2024-07-15T15:44:04.970" v="1783" actId="313"/>
          <ac:spMkLst>
            <pc:docMk/>
            <pc:sldMk cId="2929230000" sldId="2769"/>
            <ac:spMk id="2" creationId="{44F5FA94-B13E-FBC3-493E-139EE87A5133}"/>
          </ac:spMkLst>
        </pc:spChg>
        <pc:spChg chg="del">
          <ac:chgData name="Melina Valdelievre" userId="b86915ba-22b5-4859-b2b1-4a7ef34b48d1" providerId="ADAL" clId="{95218EB0-2D03-4438-A547-AD34A5003037}" dt="2024-07-15T15:43:54.395" v="1778" actId="478"/>
          <ac:spMkLst>
            <pc:docMk/>
            <pc:sldMk cId="2929230000" sldId="2769"/>
            <ac:spMk id="3" creationId="{A0DA30FA-66A3-C9AE-0074-98A59CA08211}"/>
          </ac:spMkLst>
        </pc:spChg>
        <pc:picChg chg="mod">
          <ac:chgData name="Melina Valdelievre" userId="b86915ba-22b5-4859-b2b1-4a7ef34b48d1" providerId="ADAL" clId="{95218EB0-2D03-4438-A547-AD34A5003037}" dt="2024-07-15T15:44:45.783" v="1794" actId="962"/>
          <ac:picMkLst>
            <pc:docMk/>
            <pc:sldMk cId="2929230000" sldId="2769"/>
            <ac:picMk id="4" creationId="{9D04ED33-F435-15B1-AD95-8E08FCDDAFDD}"/>
          </ac:picMkLst>
        </pc:picChg>
      </pc:sldChg>
      <pc:sldChg chg="addSp delSp modSp mod ord modNotesTx">
        <pc:chgData name="Melina Valdelievre" userId="b86915ba-22b5-4859-b2b1-4a7ef34b48d1" providerId="ADAL" clId="{95218EB0-2D03-4438-A547-AD34A5003037}" dt="2024-07-24T09:36:01.387" v="4069" actId="20577"/>
        <pc:sldMkLst>
          <pc:docMk/>
          <pc:sldMk cId="3984669316" sldId="2770"/>
        </pc:sldMkLst>
        <pc:spChg chg="mod">
          <ac:chgData name="Melina Valdelievre" userId="b86915ba-22b5-4859-b2b1-4a7ef34b48d1" providerId="ADAL" clId="{95218EB0-2D03-4438-A547-AD34A5003037}" dt="2024-07-24T09:35:53.077" v="4064" actId="20577"/>
          <ac:spMkLst>
            <pc:docMk/>
            <pc:sldMk cId="3984669316" sldId="2770"/>
            <ac:spMk id="5" creationId="{00000000-0000-0000-0000-000000000000}"/>
          </ac:spMkLst>
        </pc:spChg>
        <pc:picChg chg="add mod">
          <ac:chgData name="Melina Valdelievre" userId="b86915ba-22b5-4859-b2b1-4a7ef34b48d1" providerId="ADAL" clId="{95218EB0-2D03-4438-A547-AD34A5003037}" dt="2024-07-15T16:34:39.426" v="3375" actId="1076"/>
          <ac:picMkLst>
            <pc:docMk/>
            <pc:sldMk cId="3984669316" sldId="2770"/>
            <ac:picMk id="2" creationId="{3C7F7B0D-8C88-B616-DE37-D83836359CEE}"/>
          </ac:picMkLst>
        </pc:picChg>
        <pc:picChg chg="del">
          <ac:chgData name="Melina Valdelievre" userId="b86915ba-22b5-4859-b2b1-4a7ef34b48d1" providerId="ADAL" clId="{95218EB0-2D03-4438-A547-AD34A5003037}" dt="2024-07-15T16:34:34.924" v="3372" actId="478"/>
          <ac:picMkLst>
            <pc:docMk/>
            <pc:sldMk cId="3984669316" sldId="2770"/>
            <ac:picMk id="4" creationId="{E1ECF429-2A61-98B9-BBB4-F5E09CC02814}"/>
          </ac:picMkLst>
        </pc:picChg>
      </pc:sldChg>
      <pc:sldChg chg="modSp mod modNotesTx">
        <pc:chgData name="Melina Valdelievre" userId="b86915ba-22b5-4859-b2b1-4a7ef34b48d1" providerId="ADAL" clId="{95218EB0-2D03-4438-A547-AD34A5003037}" dt="2024-07-18T16:50:18.656" v="3863" actId="20577"/>
        <pc:sldMkLst>
          <pc:docMk/>
          <pc:sldMk cId="563036297" sldId="2773"/>
        </pc:sldMkLst>
        <pc:spChg chg="mod">
          <ac:chgData name="Melina Valdelievre" userId="b86915ba-22b5-4859-b2b1-4a7ef34b48d1" providerId="ADAL" clId="{95218EB0-2D03-4438-A547-AD34A5003037}" dt="2024-07-10T13:44:47.600" v="101" actId="1076"/>
          <ac:spMkLst>
            <pc:docMk/>
            <pc:sldMk cId="563036297" sldId="2773"/>
            <ac:spMk id="5" creationId="{00000000-0000-0000-0000-000000000000}"/>
          </ac:spMkLst>
        </pc:spChg>
      </pc:sldChg>
      <pc:sldChg chg="modSp mod modNotesTx">
        <pc:chgData name="Melina Valdelievre" userId="b86915ba-22b5-4859-b2b1-4a7ef34b48d1" providerId="ADAL" clId="{95218EB0-2D03-4438-A547-AD34A5003037}" dt="2024-07-18T16:50:44.365" v="3867" actId="20577"/>
        <pc:sldMkLst>
          <pc:docMk/>
          <pc:sldMk cId="2358467678" sldId="2774"/>
        </pc:sldMkLst>
        <pc:spChg chg="mod">
          <ac:chgData name="Melina Valdelievre" userId="b86915ba-22b5-4859-b2b1-4a7ef34b48d1" providerId="ADAL" clId="{95218EB0-2D03-4438-A547-AD34A5003037}" dt="2024-07-11T16:02:06.416" v="155" actId="5793"/>
          <ac:spMkLst>
            <pc:docMk/>
            <pc:sldMk cId="2358467678" sldId="2774"/>
            <ac:spMk id="5" creationId="{00000000-0000-0000-0000-000000000000}"/>
          </ac:spMkLst>
        </pc:spChg>
        <pc:picChg chg="mod">
          <ac:chgData name="Melina Valdelievre" userId="b86915ba-22b5-4859-b2b1-4a7ef34b48d1" providerId="ADAL" clId="{95218EB0-2D03-4438-A547-AD34A5003037}" dt="2024-07-11T15:55:37.818" v="112" actId="1076"/>
          <ac:picMkLst>
            <pc:docMk/>
            <pc:sldMk cId="2358467678" sldId="2774"/>
            <ac:picMk id="2" creationId="{1AAC90A7-3072-5D6A-DADA-95FE8CCFE14A}"/>
          </ac:picMkLst>
        </pc:picChg>
        <pc:picChg chg="mod">
          <ac:chgData name="Melina Valdelievre" userId="b86915ba-22b5-4859-b2b1-4a7ef34b48d1" providerId="ADAL" clId="{95218EB0-2D03-4438-A547-AD34A5003037}" dt="2024-07-11T15:54:49.740" v="106" actId="14100"/>
          <ac:picMkLst>
            <pc:docMk/>
            <pc:sldMk cId="2358467678" sldId="2774"/>
            <ac:picMk id="6" creationId="{5E2337C1-0FBF-C11E-C603-C4D8EC79B5E0}"/>
          </ac:picMkLst>
        </pc:picChg>
        <pc:picChg chg="mod">
          <ac:chgData name="Melina Valdelievre" userId="b86915ba-22b5-4859-b2b1-4a7ef34b48d1" providerId="ADAL" clId="{95218EB0-2D03-4438-A547-AD34A5003037}" dt="2024-07-11T15:55:35.937" v="111" actId="1076"/>
          <ac:picMkLst>
            <pc:docMk/>
            <pc:sldMk cId="2358467678" sldId="2774"/>
            <ac:picMk id="7" creationId="{688FC32E-4923-2329-EC72-9A64B7FC41D9}"/>
          </ac:picMkLst>
        </pc:picChg>
      </pc:sldChg>
      <pc:sldChg chg="addSp delSp modSp mod modNotesTx">
        <pc:chgData name="Melina Valdelievre" userId="b86915ba-22b5-4859-b2b1-4a7ef34b48d1" providerId="ADAL" clId="{95218EB0-2D03-4438-A547-AD34A5003037}" dt="2024-07-18T16:50:28.242" v="3865" actId="20577"/>
        <pc:sldMkLst>
          <pc:docMk/>
          <pc:sldMk cId="707195061" sldId="2775"/>
        </pc:sldMkLst>
        <pc:spChg chg="del mod">
          <ac:chgData name="Melina Valdelievre" userId="b86915ba-22b5-4859-b2b1-4a7ef34b48d1" providerId="ADAL" clId="{95218EB0-2D03-4438-A547-AD34A5003037}" dt="2024-07-15T16:27:38.507" v="2943" actId="478"/>
          <ac:spMkLst>
            <pc:docMk/>
            <pc:sldMk cId="707195061" sldId="2775"/>
            <ac:spMk id="4" creationId="{00000000-0000-0000-0000-000000000000}"/>
          </ac:spMkLst>
        </pc:spChg>
        <pc:spChg chg="add del mod">
          <ac:chgData name="Melina Valdelievre" userId="b86915ba-22b5-4859-b2b1-4a7ef34b48d1" providerId="ADAL" clId="{95218EB0-2D03-4438-A547-AD34A5003037}" dt="2024-07-15T16:26:40.071" v="2941" actId="478"/>
          <ac:spMkLst>
            <pc:docMk/>
            <pc:sldMk cId="707195061" sldId="2775"/>
            <ac:spMk id="5" creationId="{4AC850A8-A1ED-507C-0543-FC53451BC31C}"/>
          </ac:spMkLst>
        </pc:spChg>
        <pc:spChg chg="add del mod">
          <ac:chgData name="Melina Valdelievre" userId="b86915ba-22b5-4859-b2b1-4a7ef34b48d1" providerId="ADAL" clId="{95218EB0-2D03-4438-A547-AD34A5003037}" dt="2024-07-15T16:28:29.536" v="2958" actId="478"/>
          <ac:spMkLst>
            <pc:docMk/>
            <pc:sldMk cId="707195061" sldId="2775"/>
            <ac:spMk id="7" creationId="{5AF9AFDA-2EB3-253A-C6AB-99F113B84B49}"/>
          </ac:spMkLst>
        </pc:spChg>
        <pc:spChg chg="add del mod">
          <ac:chgData name="Melina Valdelievre" userId="b86915ba-22b5-4859-b2b1-4a7ef34b48d1" providerId="ADAL" clId="{95218EB0-2D03-4438-A547-AD34A5003037}" dt="2024-07-15T16:28:36.664" v="2960" actId="33699"/>
          <ac:spMkLst>
            <pc:docMk/>
            <pc:sldMk cId="707195061" sldId="2775"/>
            <ac:spMk id="8" creationId="{7945EE51-EF8E-2A1C-BC1E-66B34A31DAC3}"/>
          </ac:spMkLst>
        </pc:spChg>
        <pc:spChg chg="add mod">
          <ac:chgData name="Melina Valdelievre" userId="b86915ba-22b5-4859-b2b1-4a7ef34b48d1" providerId="ADAL" clId="{95218EB0-2D03-4438-A547-AD34A5003037}" dt="2024-07-15T16:28:54.975" v="2972" actId="207"/>
          <ac:spMkLst>
            <pc:docMk/>
            <pc:sldMk cId="707195061" sldId="2775"/>
            <ac:spMk id="9" creationId="{C6E2DE77-4897-A2DE-16B6-836F771694E9}"/>
          </ac:spMkLst>
        </pc:spChg>
      </pc:sldChg>
      <pc:sldChg chg="addSp modSp add mod ord modNotesTx">
        <pc:chgData name="Melina Valdelievre" userId="b86915ba-22b5-4859-b2b1-4a7ef34b48d1" providerId="ADAL" clId="{95218EB0-2D03-4438-A547-AD34A5003037}" dt="2024-07-18T16:49:47.103" v="3855" actId="20577"/>
        <pc:sldMkLst>
          <pc:docMk/>
          <pc:sldMk cId="916157237" sldId="2776"/>
        </pc:sldMkLst>
        <pc:spChg chg="mod">
          <ac:chgData name="Melina Valdelievre" userId="b86915ba-22b5-4859-b2b1-4a7ef34b48d1" providerId="ADAL" clId="{95218EB0-2D03-4438-A547-AD34A5003037}" dt="2024-07-10T13:35:42.906" v="85" actId="1076"/>
          <ac:spMkLst>
            <pc:docMk/>
            <pc:sldMk cId="916157237" sldId="2776"/>
            <ac:spMk id="25" creationId="{F51ACC64-3443-5FD3-626F-3D78096F792D}"/>
          </ac:spMkLst>
        </pc:spChg>
        <pc:spChg chg="mod">
          <ac:chgData name="Melina Valdelievre" userId="b86915ba-22b5-4859-b2b1-4a7ef34b48d1" providerId="ADAL" clId="{95218EB0-2D03-4438-A547-AD34A5003037}" dt="2024-07-10T13:35:48.659" v="86" actId="1076"/>
          <ac:spMkLst>
            <pc:docMk/>
            <pc:sldMk cId="916157237" sldId="2776"/>
            <ac:spMk id="27" creationId="{72AC0247-4AD8-70E4-A68F-CED0BE5ABEA8}"/>
          </ac:spMkLst>
        </pc:spChg>
        <pc:spChg chg="mod">
          <ac:chgData name="Melina Valdelievre" userId="b86915ba-22b5-4859-b2b1-4a7ef34b48d1" providerId="ADAL" clId="{95218EB0-2D03-4438-A547-AD34A5003037}" dt="2024-07-10T13:35:51.100" v="87" actId="1076"/>
          <ac:spMkLst>
            <pc:docMk/>
            <pc:sldMk cId="916157237" sldId="2776"/>
            <ac:spMk id="31" creationId="{FAAA1EFE-5D1E-F2C3-6BA9-533756C47902}"/>
          </ac:spMkLst>
        </pc:spChg>
        <pc:spChg chg="mod">
          <ac:chgData name="Melina Valdelievre" userId="b86915ba-22b5-4859-b2b1-4a7ef34b48d1" providerId="ADAL" clId="{95218EB0-2D03-4438-A547-AD34A5003037}" dt="2024-07-10T13:35:54.059" v="88" actId="1076"/>
          <ac:spMkLst>
            <pc:docMk/>
            <pc:sldMk cId="916157237" sldId="2776"/>
            <ac:spMk id="39" creationId="{4EC831B6-F05E-7EBB-C877-E2F99DD532C1}"/>
          </ac:spMkLst>
        </pc:spChg>
        <pc:spChg chg="mod">
          <ac:chgData name="Melina Valdelievre" userId="b86915ba-22b5-4859-b2b1-4a7ef34b48d1" providerId="ADAL" clId="{95218EB0-2D03-4438-A547-AD34A5003037}" dt="2024-07-10T13:35:37.963" v="84" actId="1076"/>
          <ac:spMkLst>
            <pc:docMk/>
            <pc:sldMk cId="916157237" sldId="2776"/>
            <ac:spMk id="47" creationId="{5A9B8780-E3ED-7A2E-4C48-735D52469CCB}"/>
          </ac:spMkLst>
        </pc:spChg>
        <pc:picChg chg="add mod">
          <ac:chgData name="Melina Valdelievre" userId="b86915ba-22b5-4859-b2b1-4a7ef34b48d1" providerId="ADAL" clId="{95218EB0-2D03-4438-A547-AD34A5003037}" dt="2024-07-18T13:52:33.477" v="3406"/>
          <ac:picMkLst>
            <pc:docMk/>
            <pc:sldMk cId="916157237" sldId="2776"/>
            <ac:picMk id="2" creationId="{C8257368-6BD8-667D-11A1-5783C75CF6C6}"/>
          </ac:picMkLst>
        </pc:picChg>
      </pc:sldChg>
      <pc:sldChg chg="modSp mod modNotesTx">
        <pc:chgData name="Melina Valdelievre" userId="b86915ba-22b5-4859-b2b1-4a7ef34b48d1" providerId="ADAL" clId="{95218EB0-2D03-4438-A547-AD34A5003037}" dt="2024-07-18T16:50:59.928" v="3869" actId="20577"/>
        <pc:sldMkLst>
          <pc:docMk/>
          <pc:sldMk cId="2125472368" sldId="2777"/>
        </pc:sldMkLst>
        <pc:spChg chg="mod">
          <ac:chgData name="Melina Valdelievre" userId="b86915ba-22b5-4859-b2b1-4a7ef34b48d1" providerId="ADAL" clId="{95218EB0-2D03-4438-A547-AD34A5003037}" dt="2024-07-15T16:28:16.804" v="2957" actId="33553"/>
          <ac:spMkLst>
            <pc:docMk/>
            <pc:sldMk cId="2125472368" sldId="2777"/>
            <ac:spMk id="4" creationId="{00000000-0000-0000-0000-000000000000}"/>
          </ac:spMkLst>
        </pc:spChg>
      </pc:sldChg>
      <pc:sldChg chg="modSp mod modNotesTx">
        <pc:chgData name="Melina Valdelievre" userId="b86915ba-22b5-4859-b2b1-4a7ef34b48d1" providerId="ADAL" clId="{95218EB0-2D03-4438-A547-AD34A5003037}" dt="2024-07-18T16:51:18.959" v="3875" actId="20577"/>
        <pc:sldMkLst>
          <pc:docMk/>
          <pc:sldMk cId="2614241744" sldId="2781"/>
        </pc:sldMkLst>
        <pc:spChg chg="mod">
          <ac:chgData name="Melina Valdelievre" userId="b86915ba-22b5-4859-b2b1-4a7ef34b48d1" providerId="ADAL" clId="{95218EB0-2D03-4438-A547-AD34A5003037}" dt="2024-07-15T16:29:01.857" v="2973" actId="33553"/>
          <ac:spMkLst>
            <pc:docMk/>
            <pc:sldMk cId="2614241744" sldId="2781"/>
            <ac:spMk id="3" creationId="{765CE400-AC02-7A5B-498B-8907875DFFB6}"/>
          </ac:spMkLst>
        </pc:spChg>
      </pc:sldChg>
      <pc:sldChg chg="modSp mod modNotesTx">
        <pc:chgData name="Melina Valdelievre" userId="b86915ba-22b5-4859-b2b1-4a7ef34b48d1" providerId="ADAL" clId="{95218EB0-2D03-4438-A547-AD34A5003037}" dt="2024-07-18T16:51:03.223" v="3871" actId="20577"/>
        <pc:sldMkLst>
          <pc:docMk/>
          <pc:sldMk cId="1801443874" sldId="2783"/>
        </pc:sldMkLst>
        <pc:spChg chg="mod">
          <ac:chgData name="Melina Valdelievre" userId="b86915ba-22b5-4859-b2b1-4a7ef34b48d1" providerId="ADAL" clId="{95218EB0-2D03-4438-A547-AD34A5003037}" dt="2024-07-11T16:02:38.801" v="194" actId="1076"/>
          <ac:spMkLst>
            <pc:docMk/>
            <pc:sldMk cId="1801443874" sldId="2783"/>
            <ac:spMk id="5" creationId="{00000000-0000-0000-0000-000000000000}"/>
          </ac:spMkLst>
        </pc:spChg>
      </pc:sldChg>
      <pc:sldChg chg="modSp mod modNotesTx">
        <pc:chgData name="Melina Valdelievre" userId="b86915ba-22b5-4859-b2b1-4a7ef34b48d1" providerId="ADAL" clId="{95218EB0-2D03-4438-A547-AD34A5003037}" dt="2024-07-18T16:51:51.258" v="3887" actId="20577"/>
        <pc:sldMkLst>
          <pc:docMk/>
          <pc:sldMk cId="3288106434" sldId="2784"/>
        </pc:sldMkLst>
        <pc:spChg chg="mod">
          <ac:chgData name="Melina Valdelievre" userId="b86915ba-22b5-4859-b2b1-4a7ef34b48d1" providerId="ADAL" clId="{95218EB0-2D03-4438-A547-AD34A5003037}" dt="2024-07-11T16:24:33.278" v="406" actId="20577"/>
          <ac:spMkLst>
            <pc:docMk/>
            <pc:sldMk cId="3288106434" sldId="2784"/>
            <ac:spMk id="5" creationId="{00000000-0000-0000-0000-000000000000}"/>
          </ac:spMkLst>
        </pc:spChg>
      </pc:sldChg>
      <pc:sldChg chg="modSp mod modNotesTx">
        <pc:chgData name="Melina Valdelievre" userId="b86915ba-22b5-4859-b2b1-4a7ef34b48d1" providerId="ADAL" clId="{95218EB0-2D03-4438-A547-AD34A5003037}" dt="2024-07-18T16:51:37.857" v="3879" actId="20577"/>
        <pc:sldMkLst>
          <pc:docMk/>
          <pc:sldMk cId="2396617447" sldId="2785"/>
        </pc:sldMkLst>
        <pc:spChg chg="mod">
          <ac:chgData name="Melina Valdelievre" userId="b86915ba-22b5-4859-b2b1-4a7ef34b48d1" providerId="ADAL" clId="{95218EB0-2D03-4438-A547-AD34A5003037}" dt="2024-07-18T14:37:59.662" v="3408" actId="20577"/>
          <ac:spMkLst>
            <pc:docMk/>
            <pc:sldMk cId="2396617447" sldId="2785"/>
            <ac:spMk id="5" creationId="{00000000-0000-0000-0000-000000000000}"/>
          </ac:spMkLst>
        </pc:spChg>
      </pc:sldChg>
      <pc:sldChg chg="modSp mod modNotesTx">
        <pc:chgData name="Melina Valdelievre" userId="b86915ba-22b5-4859-b2b1-4a7ef34b48d1" providerId="ADAL" clId="{95218EB0-2D03-4438-A547-AD34A5003037}" dt="2024-07-18T16:51:41.025" v="3883" actId="20577"/>
        <pc:sldMkLst>
          <pc:docMk/>
          <pc:sldMk cId="3461841292" sldId="2786"/>
        </pc:sldMkLst>
        <pc:spChg chg="mod">
          <ac:chgData name="Melina Valdelievre" userId="b86915ba-22b5-4859-b2b1-4a7ef34b48d1" providerId="ADAL" clId="{95218EB0-2D03-4438-A547-AD34A5003037}" dt="2024-07-15T16:29:06.909" v="2974" actId="33553"/>
          <ac:spMkLst>
            <pc:docMk/>
            <pc:sldMk cId="3461841292" sldId="2786"/>
            <ac:spMk id="3" creationId="{C82525B4-E9DE-9F9F-9D16-84073DFEB92A}"/>
          </ac:spMkLst>
        </pc:spChg>
      </pc:sldChg>
      <pc:sldChg chg="modSp mod modNotesTx">
        <pc:chgData name="Melina Valdelievre" userId="b86915ba-22b5-4859-b2b1-4a7ef34b48d1" providerId="ADAL" clId="{95218EB0-2D03-4438-A547-AD34A5003037}" dt="2024-07-18T16:52:01.032" v="3891" actId="20577"/>
        <pc:sldMkLst>
          <pc:docMk/>
          <pc:sldMk cId="1101150677" sldId="2788"/>
        </pc:sldMkLst>
        <pc:spChg chg="mod">
          <ac:chgData name="Melina Valdelievre" userId="b86915ba-22b5-4859-b2b1-4a7ef34b48d1" providerId="ADAL" clId="{95218EB0-2D03-4438-A547-AD34A5003037}" dt="2024-07-15T16:29:11.581" v="2975" actId="33553"/>
          <ac:spMkLst>
            <pc:docMk/>
            <pc:sldMk cId="1101150677" sldId="2788"/>
            <ac:spMk id="6" creationId="{B9021E0B-A1BA-A994-9317-415AEA3BFC90}"/>
          </ac:spMkLst>
        </pc:spChg>
      </pc:sldChg>
      <pc:sldChg chg="addSp delSp modSp mod modNotesTx">
        <pc:chgData name="Melina Valdelievre" userId="b86915ba-22b5-4859-b2b1-4a7ef34b48d1" providerId="ADAL" clId="{95218EB0-2D03-4438-A547-AD34A5003037}" dt="2024-07-18T16:52:22.183" v="3893" actId="20577"/>
        <pc:sldMkLst>
          <pc:docMk/>
          <pc:sldMk cId="1850287961" sldId="2789"/>
        </pc:sldMkLst>
        <pc:spChg chg="mod">
          <ac:chgData name="Melina Valdelievre" userId="b86915ba-22b5-4859-b2b1-4a7ef34b48d1" providerId="ADAL" clId="{95218EB0-2D03-4438-A547-AD34A5003037}" dt="2024-07-15T16:09:32.584" v="2913" actId="5793"/>
          <ac:spMkLst>
            <pc:docMk/>
            <pc:sldMk cId="1850287961" sldId="2789"/>
            <ac:spMk id="5" creationId="{00000000-0000-0000-0000-000000000000}"/>
          </ac:spMkLst>
        </pc:spChg>
        <pc:picChg chg="add mod">
          <ac:chgData name="Melina Valdelievre" userId="b86915ba-22b5-4859-b2b1-4a7ef34b48d1" providerId="ADAL" clId="{95218EB0-2D03-4438-A547-AD34A5003037}" dt="2024-07-15T16:35:10.276" v="3383" actId="1076"/>
          <ac:picMkLst>
            <pc:docMk/>
            <pc:sldMk cId="1850287961" sldId="2789"/>
            <ac:picMk id="2" creationId="{92DA3468-8999-0A60-23F7-BA86AC8C3502}"/>
          </ac:picMkLst>
        </pc:picChg>
        <pc:picChg chg="del">
          <ac:chgData name="Melina Valdelievre" userId="b86915ba-22b5-4859-b2b1-4a7ef34b48d1" providerId="ADAL" clId="{95218EB0-2D03-4438-A547-AD34A5003037}" dt="2024-07-15T16:35:06.045" v="3380" actId="478"/>
          <ac:picMkLst>
            <pc:docMk/>
            <pc:sldMk cId="1850287961" sldId="2789"/>
            <ac:picMk id="4" creationId="{E1ECF429-2A61-98B9-BBB4-F5E09CC02814}"/>
          </ac:picMkLst>
        </pc:picChg>
      </pc:sldChg>
      <pc:sldChg chg="addSp delSp modSp add mod modNotesTx">
        <pc:chgData name="Melina Valdelievre" userId="b86915ba-22b5-4859-b2b1-4a7ef34b48d1" providerId="ADAL" clId="{95218EB0-2D03-4438-A547-AD34A5003037}" dt="2024-07-18T16:52:30.543" v="3895" actId="20577"/>
        <pc:sldMkLst>
          <pc:docMk/>
          <pc:sldMk cId="650329421" sldId="2790"/>
        </pc:sldMkLst>
        <pc:spChg chg="mod">
          <ac:chgData name="Melina Valdelievre" userId="b86915ba-22b5-4859-b2b1-4a7ef34b48d1" providerId="ADAL" clId="{95218EB0-2D03-4438-A547-AD34A5003037}" dt="2024-07-15T16:00:24.128" v="2092" actId="20577"/>
          <ac:spMkLst>
            <pc:docMk/>
            <pc:sldMk cId="650329421" sldId="2790"/>
            <ac:spMk id="3" creationId="{00000000-0000-0000-0000-000000000000}"/>
          </ac:spMkLst>
        </pc:spChg>
        <pc:spChg chg="mod">
          <ac:chgData name="Melina Valdelievre" userId="b86915ba-22b5-4859-b2b1-4a7ef34b48d1" providerId="ADAL" clId="{95218EB0-2D03-4438-A547-AD34A5003037}" dt="2024-07-18T16:30:12.325" v="3673" actId="20577"/>
          <ac:spMkLst>
            <pc:docMk/>
            <pc:sldMk cId="650329421" sldId="2790"/>
            <ac:spMk id="5" creationId="{00000000-0000-0000-0000-000000000000}"/>
          </ac:spMkLst>
        </pc:spChg>
        <pc:picChg chg="add mod">
          <ac:chgData name="Melina Valdelievre" userId="b86915ba-22b5-4859-b2b1-4a7ef34b48d1" providerId="ADAL" clId="{95218EB0-2D03-4438-A547-AD34A5003037}" dt="2024-07-15T16:35:26.554" v="3389" actId="1076"/>
          <ac:picMkLst>
            <pc:docMk/>
            <pc:sldMk cId="650329421" sldId="2790"/>
            <ac:picMk id="2" creationId="{39D076E6-78E9-EE18-B848-4C1FADA863BE}"/>
          </ac:picMkLst>
        </pc:picChg>
        <pc:picChg chg="del">
          <ac:chgData name="Melina Valdelievre" userId="b86915ba-22b5-4859-b2b1-4a7ef34b48d1" providerId="ADAL" clId="{95218EB0-2D03-4438-A547-AD34A5003037}" dt="2024-07-15T16:35:15.340" v="3384" actId="478"/>
          <ac:picMkLst>
            <pc:docMk/>
            <pc:sldMk cId="650329421" sldId="2790"/>
            <ac:picMk id="4" creationId="{E1ECF429-2A61-98B9-BBB4-F5E09CC02814}"/>
          </ac:picMkLst>
        </pc:picChg>
      </pc:sldChg>
      <pc:sldChg chg="add modNotesTx">
        <pc:chgData name="Melina Valdelievre" userId="b86915ba-22b5-4859-b2b1-4a7ef34b48d1" providerId="ADAL" clId="{95218EB0-2D03-4438-A547-AD34A5003037}" dt="2024-07-18T16:46:29.687" v="3834" actId="20577"/>
        <pc:sldMkLst>
          <pc:docMk/>
          <pc:sldMk cId="4107401930" sldId="2791"/>
        </pc:sldMkLst>
      </pc:sldChg>
      <pc:sldChg chg="add modNotesTx">
        <pc:chgData name="Melina Valdelievre" userId="b86915ba-22b5-4859-b2b1-4a7ef34b48d1" providerId="ADAL" clId="{95218EB0-2D03-4438-A547-AD34A5003037}" dt="2024-07-18T16:46:33.457" v="3838" actId="20577"/>
        <pc:sldMkLst>
          <pc:docMk/>
          <pc:sldMk cId="1762330722" sldId="2792"/>
        </pc:sldMkLst>
      </pc:sldChg>
      <pc:sldChg chg="add modNotesTx">
        <pc:chgData name="Melina Valdelievre" userId="b86915ba-22b5-4859-b2b1-4a7ef34b48d1" providerId="ADAL" clId="{95218EB0-2D03-4438-A547-AD34A5003037}" dt="2024-07-18T16:46:48.327" v="3840" actId="20577"/>
        <pc:sldMkLst>
          <pc:docMk/>
          <pc:sldMk cId="1136517773" sldId="2793"/>
        </pc:sldMkLst>
      </pc:sldChg>
      <pc:sldChg chg="add modNotesTx">
        <pc:chgData name="Melina Valdelievre" userId="b86915ba-22b5-4859-b2b1-4a7ef34b48d1" providerId="ADAL" clId="{95218EB0-2D03-4438-A547-AD34A5003037}" dt="2024-07-18T16:47:31.382" v="3843" actId="20577"/>
        <pc:sldMkLst>
          <pc:docMk/>
          <pc:sldMk cId="1595142766" sldId="2794"/>
        </pc:sldMkLst>
      </pc:sldChg>
      <pc:sldChg chg="modSp add mod modNotesTx">
        <pc:chgData name="Melina Valdelievre" userId="b86915ba-22b5-4859-b2b1-4a7ef34b48d1" providerId="ADAL" clId="{95218EB0-2D03-4438-A547-AD34A5003037}" dt="2024-07-24T09:31:55.198" v="4059" actId="20577"/>
        <pc:sldMkLst>
          <pc:docMk/>
          <pc:sldMk cId="1865471083" sldId="2795"/>
        </pc:sldMkLst>
        <pc:spChg chg="mod">
          <ac:chgData name="Melina Valdelievre" userId="b86915ba-22b5-4859-b2b1-4a7ef34b48d1" providerId="ADAL" clId="{95218EB0-2D03-4438-A547-AD34A5003037}" dt="2024-07-24T09:28:55.111" v="3923" actId="20577"/>
          <ac:spMkLst>
            <pc:docMk/>
            <pc:sldMk cId="1865471083" sldId="2795"/>
            <ac:spMk id="2" creationId="{BC37683C-FC9F-E10E-767D-09EAAC6D90FD}"/>
          </ac:spMkLst>
        </pc:spChg>
        <pc:spChg chg="mod">
          <ac:chgData name="Melina Valdelievre" userId="b86915ba-22b5-4859-b2b1-4a7ef34b48d1" providerId="ADAL" clId="{95218EB0-2D03-4438-A547-AD34A5003037}" dt="2024-07-24T09:29:00.142" v="3924" actId="1076"/>
          <ac:spMkLst>
            <pc:docMk/>
            <pc:sldMk cId="1865471083" sldId="2795"/>
            <ac:spMk id="3" creationId="{C505297F-2AB7-B3EA-3BD4-7FEB390FD860}"/>
          </ac:spMkLst>
        </pc:spChg>
      </pc:sldChg>
      <pc:sldMasterChg chg="del delSldLayout">
        <pc:chgData name="Melina Valdelievre" userId="b86915ba-22b5-4859-b2b1-4a7ef34b48d1" providerId="ADAL" clId="{95218EB0-2D03-4438-A547-AD34A5003037}" dt="2024-07-10T13:35:30.008" v="83" actId="47"/>
        <pc:sldMasterMkLst>
          <pc:docMk/>
          <pc:sldMasterMk cId="3183520587" sldId="2147483743"/>
        </pc:sldMasterMkLst>
        <pc:sldLayoutChg chg="del">
          <pc:chgData name="Melina Valdelievre" userId="b86915ba-22b5-4859-b2b1-4a7ef34b48d1" providerId="ADAL" clId="{95218EB0-2D03-4438-A547-AD34A5003037}" dt="2024-07-10T13:35:30.008" v="83" actId="47"/>
          <pc:sldLayoutMkLst>
            <pc:docMk/>
            <pc:sldMasterMk cId="3183520587" sldId="2147483743"/>
            <pc:sldLayoutMk cId="3099864733" sldId="2147483744"/>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2450021306" sldId="2147483745"/>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1914864106" sldId="2147483746"/>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2124250003" sldId="2147483747"/>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4170618100" sldId="2147483748"/>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2026611597" sldId="2147483749"/>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1081135362" sldId="2147483750"/>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559025885" sldId="2147483751"/>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3018469459" sldId="2147483752"/>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2224676334" sldId="2147483753"/>
          </pc:sldLayoutMkLst>
        </pc:sldLayoutChg>
        <pc:sldLayoutChg chg="del">
          <pc:chgData name="Melina Valdelievre" userId="b86915ba-22b5-4859-b2b1-4a7ef34b48d1" providerId="ADAL" clId="{95218EB0-2D03-4438-A547-AD34A5003037}" dt="2024-07-10T13:35:30.008" v="83" actId="47"/>
          <pc:sldLayoutMkLst>
            <pc:docMk/>
            <pc:sldMasterMk cId="3183520587" sldId="2147483743"/>
            <pc:sldLayoutMk cId="2295717431" sldId="2147483754"/>
          </pc:sldLayoutMkLst>
        </pc:sldLayoutChg>
      </pc:sldMasterChg>
    </pc:docChg>
  </pc:docChgLst>
  <pc:docChgLst>
    <pc:chgData name="Mélina Valdelièvre" userId="S::esmvaldelievre@glow.gov.uk::8581690f-a3ed-4b56-8866-08daac869642" providerId="AD" clId="Web-{BE241488-BB6E-9217-4DD8-DB65CBB32277}"/>
    <pc:docChg chg="modSld">
      <pc:chgData name="Mélina Valdelièvre" userId="S::esmvaldelievre@glow.gov.uk::8581690f-a3ed-4b56-8866-08daac869642" providerId="AD" clId="Web-{BE241488-BB6E-9217-4DD8-DB65CBB32277}" dt="2024-08-26T13:59:04.498" v="6" actId="1076"/>
      <pc:docMkLst>
        <pc:docMk/>
      </pc:docMkLst>
      <pc:sldChg chg="addSp delSp modSp">
        <pc:chgData name="Mélina Valdelièvre" userId="S::esmvaldelievre@glow.gov.uk::8581690f-a3ed-4b56-8866-08daac869642" providerId="AD" clId="Web-{BE241488-BB6E-9217-4DD8-DB65CBB32277}" dt="2024-08-26T13:59:04.498" v="6" actId="1076"/>
        <pc:sldMkLst>
          <pc:docMk/>
          <pc:sldMk cId="3074437477" sldId="2766"/>
        </pc:sldMkLst>
        <pc:spChg chg="mod">
          <ac:chgData name="Mélina Valdelièvre" userId="S::esmvaldelievre@glow.gov.uk::8581690f-a3ed-4b56-8866-08daac869642" providerId="AD" clId="Web-{BE241488-BB6E-9217-4DD8-DB65CBB32277}" dt="2024-08-26T13:58:53.825" v="3" actId="20577"/>
          <ac:spMkLst>
            <pc:docMk/>
            <pc:sldMk cId="3074437477" sldId="2766"/>
            <ac:spMk id="7" creationId="{689B5DA9-7EB1-6512-7768-8CC6D2B5FF9E}"/>
          </ac:spMkLst>
        </pc:spChg>
        <pc:picChg chg="add mod">
          <ac:chgData name="Mélina Valdelièvre" userId="S::esmvaldelievre@glow.gov.uk::8581690f-a3ed-4b56-8866-08daac869642" providerId="AD" clId="Web-{BE241488-BB6E-9217-4DD8-DB65CBB32277}" dt="2024-08-26T13:59:04.498" v="6" actId="1076"/>
          <ac:picMkLst>
            <pc:docMk/>
            <pc:sldMk cId="3074437477" sldId="2766"/>
            <ac:picMk id="4" creationId="{AF238CC9-8A98-3CD7-79DF-E847752F0B8D}"/>
          </ac:picMkLst>
        </pc:picChg>
        <pc:picChg chg="del">
          <ac:chgData name="Mélina Valdelièvre" userId="S::esmvaldelievre@glow.gov.uk::8581690f-a3ed-4b56-8866-08daac869642" providerId="AD" clId="Web-{BE241488-BB6E-9217-4DD8-DB65CBB32277}" dt="2024-08-26T13:59:01.435" v="4"/>
          <ac:picMkLst>
            <pc:docMk/>
            <pc:sldMk cId="3074437477" sldId="2766"/>
            <ac:picMk id="5" creationId="{BC7184C6-B54B-A525-1269-6274803082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832C4-B904-4F5C-99F5-363BF6379311}" type="datetimeFigureOut">
              <a:t>8/26/2024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B9474-5C89-4B94-BE26-66ED3C9B0640}" type="slidenum">
              <a:t>‹#›</a:t>
            </a:fld>
            <a:endParaRPr lang="en-GB"/>
          </a:p>
        </p:txBody>
      </p:sp>
    </p:spTree>
    <p:extLst>
      <p:ext uri="{BB962C8B-B14F-4D97-AF65-F5344CB8AC3E}">
        <p14:creationId xmlns:p14="http://schemas.microsoft.com/office/powerpoint/2010/main" val="127689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terfaithscotland.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scot/binaries/content/documents/govscot/publications/independent-report/2022/03/putting-learners-centre-towards-future-vision-scottish-education/documents/putting-learners-centre-towards-future-vision-scottish-education/putting-learners-centre-towards-future-vision-scottish-education/govscot:document/putting-learners-centre-towards-future-vision-scottish-edu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ildline.org.uk/info-advice/bullying-abuse-safety/types-bullying/faith-religious-bully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respectme.org.uk/"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scot/publications/hate-crime-strategy-scotland/pages/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SLIDE 1:</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professional learning is pitched at an informed level and is suitable for anyone working with children, young people and adult learners in an educational context. This resource has been developed in partnership with Interfaith Scotland and Education Scotland. Information about the work of Interfaith Scotland can be found at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www.interfaithscotland.org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Further information and signposts to further reading, resources and professional learning can be found in the related Information Note entitled “Develop Your Religious Literacy Part 1.”</a:t>
            </a:r>
          </a:p>
          <a:p>
            <a:pPr marL="0" indent="0">
              <a:buFont typeface="Symbol"/>
              <a:buNone/>
            </a:pP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 quote from a secondary school age learner, taken from the website </a:t>
            </a:r>
            <a:r>
              <a:rPr lang="en-GB" sz="12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3"/>
              </a:rPr>
              <a:t>Putting Learners at the Centre: Towards a Future Vision for Scottish Education (www.gov.scot)</a:t>
            </a:r>
            <a:endParaRPr lang="en-GB" sz="12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Aptos" panose="020B0004020202020204" pitchFamily="34" charset="0"/>
                <a:cs typeface="Arial" panose="020B0604020202020204" pitchFamily="34" charset="0"/>
              </a:rPr>
              <a:t>“</a:t>
            </a:r>
            <a:r>
              <a:rPr lang="en-GB" sz="1200" kern="100" dirty="0">
                <a:effectLst/>
                <a:latin typeface="Calibri" panose="020F0502020204030204" pitchFamily="34" charset="0"/>
                <a:ea typeface="Aptos" panose="020B0004020202020204" pitchFamily="34" charset="0"/>
                <a:cs typeface="Times New Roman" panose="02020603050405020304" pitchFamily="18" charset="0"/>
              </a:rPr>
              <a:t>We get taught about how to appreciate Scotland and a lot about things in a Christian way, but I am Muslim, not Christian. I don’t get taught anything about my culture and neither does anyone in my school …. the teacher usually puts it on me to educate other people which is not fair, and it makes me feel even more like I am not included.” </a:t>
            </a:r>
            <a:r>
              <a:rPr lang="en-GB" sz="1200" kern="100" dirty="0">
                <a:effectLst/>
                <a:latin typeface="Calibri" panose="020F0502020204030204" pitchFamily="34" charset="0"/>
                <a:ea typeface="Aptos" panose="020B0004020202020204" pitchFamily="34" charset="0"/>
                <a:cs typeface="Arial" panose="020B0604020202020204" pitchFamily="34" charset="0"/>
              </a:rPr>
              <a:t>(p.20)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Scotland is a society with a longstanding Christian tradition. Scotland has for many years also been home to a diversity of religions and beliefs and this diversity continues to increase. While some learners may be keen to share information about their religion and belief, we must remember that it is not their responsibility to educate others. This young person’s words reveal how it can make learners feel. We hope that this resource, and Part 2 of this resource, will equip people with some of the knowledge needed to include all learners in Scotland.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10</a:t>
            </a:fld>
            <a:endParaRPr lang="en-GB"/>
          </a:p>
        </p:txBody>
      </p:sp>
    </p:spTree>
    <p:extLst>
      <p:ext uri="{BB962C8B-B14F-4D97-AF65-F5344CB8AC3E}">
        <p14:creationId xmlns:p14="http://schemas.microsoft.com/office/powerpoint/2010/main" val="38876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b="1" dirty="0">
                <a:latin typeface="Arial"/>
                <a:ea typeface="ＭＳ Ｐゴシック"/>
                <a:cs typeface="Arial"/>
              </a:rPr>
              <a:t>Slide 11</a:t>
            </a:r>
          </a:p>
          <a:p>
            <a:pPr marL="0" indent="0">
              <a:buNone/>
            </a:pPr>
            <a:r>
              <a:rPr lang="en-GB" sz="1200" dirty="0"/>
              <a:t>Core beliefs of the main faiths</a:t>
            </a:r>
          </a:p>
          <a:p>
            <a:pPr marL="457200" indent="-457200">
              <a:spcAft>
                <a:spcPts val="600"/>
              </a:spcAft>
              <a:buFont typeface="Arial" panose="020B0604020202020204" pitchFamily="34" charset="0"/>
              <a:buChar char="•"/>
            </a:pPr>
            <a:r>
              <a:rPr lang="en-GB" sz="1200" dirty="0"/>
              <a:t>We will be exploring the six largest faiths in the UK: </a:t>
            </a:r>
            <a:br>
              <a:rPr lang="en-GB" sz="1200" dirty="0"/>
            </a:br>
            <a:r>
              <a:rPr lang="en-GB" sz="1200" dirty="0"/>
              <a:t>Buddhism, Christianity, Hinduism, Islam, Judaism, and Sikhism</a:t>
            </a:r>
          </a:p>
          <a:p>
            <a:pPr marL="457200" indent="-457200">
              <a:spcAft>
                <a:spcPts val="600"/>
              </a:spcAft>
              <a:buFont typeface="Arial" panose="020B0604020202020204" pitchFamily="34" charset="0"/>
              <a:buChar char="•"/>
            </a:pPr>
            <a:r>
              <a:rPr lang="en-GB" sz="1200" dirty="0"/>
              <a:t>We can only cover the most basic information about each faith, please follow the links at the end to continue your learning on each one</a:t>
            </a:r>
          </a:p>
          <a:p>
            <a:pPr marL="457200" indent="-457200">
              <a:spcAft>
                <a:spcPts val="600"/>
              </a:spcAft>
              <a:buFont typeface="Arial" panose="020B0604020202020204" pitchFamily="34" charset="0"/>
              <a:buChar char="•"/>
            </a:pPr>
            <a:r>
              <a:rPr lang="en-GB" sz="1200" dirty="0"/>
              <a:t>Remember that with any faith, two people who follow the same faith may have quite different beliefs and customs</a:t>
            </a:r>
          </a:p>
          <a:p>
            <a:pPr marL="457200" indent="-457200">
              <a:spcAft>
                <a:spcPts val="600"/>
              </a:spcAft>
              <a:buFont typeface="Arial" panose="020B0604020202020204" pitchFamily="34" charset="0"/>
              <a:buChar char="•"/>
            </a:pPr>
            <a:r>
              <a:rPr lang="en-GB" sz="1200" dirty="0"/>
              <a:t>Religious belief and cultural attitudes &amp; norms can be difficult to separate</a:t>
            </a:r>
            <a:endParaRPr lang="en-GB" sz="1200" b="0" i="0" u="none" strike="noStrike" kern="1200" cap="none" spc="0" normalizeH="0" baseline="0" noProof="0" dirty="0">
              <a:ln>
                <a:noFill/>
              </a:ln>
              <a:solidFill>
                <a:srgbClr val="00C4C4"/>
              </a:solidFill>
              <a:effectLst/>
              <a:uLnTx/>
              <a:uFillTx/>
              <a:latin typeface="Arial"/>
              <a:cs typeface="Arial"/>
            </a:endParaRPr>
          </a:p>
          <a:p>
            <a:pPr>
              <a:spcAft>
                <a:spcPts val="600"/>
              </a:spcAft>
            </a:pPr>
            <a:endParaRPr lang="en-GB" sz="1200" dirty="0"/>
          </a:p>
          <a:p>
            <a:pPr>
              <a:spcAft>
                <a:spcPts val="600"/>
              </a:spcAft>
            </a:pPr>
            <a:r>
              <a:rPr lang="en-GB" sz="1200" dirty="0"/>
              <a:t>It is crucial to emphasise here how much more there is to learn about each of the faiths.  It is not possible to provide comprehensive summaries in such a short resource and so the following slides should be considered as providing just the ‘headlines’ about each faith. </a:t>
            </a:r>
          </a:p>
          <a:p>
            <a:pPr>
              <a:spcAft>
                <a:spcPts val="600"/>
              </a:spcAft>
            </a:pPr>
            <a:endParaRPr lang="en-GB" sz="1200" dirty="0"/>
          </a:p>
          <a:p>
            <a:pPr>
              <a:spcAft>
                <a:spcPts val="600"/>
              </a:spcAft>
            </a:pPr>
            <a:r>
              <a:rPr lang="en-GB" sz="1200" dirty="0"/>
              <a:t>It is also worth noting that religious beliefs and cultural attitudes &amp; norms can be difficult to separate.  For example, many people of South Asian heritage prefer guests to take their shoes off when entering their home and may express this as part of their religion, whereas others may view it instead as a cultural feature.</a:t>
            </a: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25296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a typeface="Calibri"/>
                <a:cs typeface="Calibri"/>
              </a:rPr>
              <a:t>Slide 13</a:t>
            </a:r>
          </a:p>
          <a:p>
            <a:r>
              <a:rPr lang="en-GB" sz="1200" dirty="0">
                <a:effectLst/>
                <a:latin typeface="Arial" panose="020B0604020202020204" pitchFamily="34" charset="0"/>
                <a:ea typeface="Times New Roman" panose="02020603050405020304" pitchFamily="18" charset="0"/>
                <a:cs typeface="Arial" panose="020B0604020202020204" pitchFamily="34" charset="0"/>
              </a:rPr>
              <a:t>The features of diversity represented on the diagram have been inspired by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protected characteristics </a:t>
            </a:r>
            <a:r>
              <a:rPr lang="en-GB" sz="1200" dirty="0">
                <a:effectLst/>
                <a:latin typeface="Arial" panose="020B0604020202020204" pitchFamily="34" charset="0"/>
                <a:ea typeface="Times New Roman" panose="02020603050405020304" pitchFamily="18" charset="0"/>
                <a:cs typeface="Arial" panose="020B0604020202020204" pitchFamily="34" charset="0"/>
              </a:rPr>
              <a:t>(disability, age, race, religion &amp; belief, sex, gender reassignment, pregnancy and maternity, sexual orientation and marriage and civil partnership) from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Equality Act 2010</a:t>
            </a:r>
            <a:r>
              <a:rPr lang="en-GB" sz="1200" dirty="0">
                <a:effectLst/>
                <a:latin typeface="Arial" panose="020B0604020202020204" pitchFamily="34" charset="0"/>
                <a:ea typeface="Times New Roman" panose="02020603050405020304" pitchFamily="18" charset="0"/>
                <a:cs typeface="Arial" panose="020B0604020202020204" pitchFamily="34" charset="0"/>
              </a:rPr>
              <a:t>,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non-protected characteristics</a:t>
            </a:r>
            <a:r>
              <a:rPr lang="en-GB" sz="1200" dirty="0">
                <a:effectLst/>
                <a:latin typeface="Arial" panose="020B0604020202020204" pitchFamily="34" charset="0"/>
                <a:ea typeface="Times New Roman" panose="02020603050405020304" pitchFamily="18" charset="0"/>
                <a:cs typeface="Arial" panose="020B0604020202020204" pitchFamily="34" charset="0"/>
              </a:rPr>
              <a:t> that are most relevant in the context of Scottish education and groups that are protected under the </a:t>
            </a:r>
            <a:r>
              <a:rPr lang="en-GB" sz="1200" b="1" dirty="0">
                <a:effectLst/>
                <a:latin typeface="Arial" panose="020B0604020202020204" pitchFamily="34" charset="0"/>
                <a:ea typeface="Times New Roman" panose="02020603050405020304" pitchFamily="18" charset="0"/>
                <a:cs typeface="Arial" panose="020B0604020202020204" pitchFamily="34" charset="0"/>
              </a:rPr>
              <a:t>Education (Additional Support for Learning) (Scotland) Act 2004</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When we take a closer look at different features of diversity – in this case religion and belief – it is important to remember that there is diversity of belief and practice both within and across religious groups. It is also worth bearing in mind that diverse people are not homogenous, we all hold unique identities and strengths, and we should not be viewed through a lens of deficit.  Also remember </a:t>
            </a:r>
            <a:r>
              <a:rPr lang="en-GB" sz="1200" dirty="0"/>
              <a:t>that every person has multiple characteristics which interact and intersect with each other.  For example, the experiences of a young, Muslim girl of Pakistani heritage will likely have both similarities and differences with those of an older, Muslim man of Nigerian heritage.</a:t>
            </a:r>
            <a:endParaRPr lang="en-US" sz="1200" dirty="0"/>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If in doubt about an aspect of religion and belief, consider contacting one of the religious groups in the appendix for advice and/or seek views of the religious groups which are a part of your community.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US" b="1" dirty="0">
              <a:cs typeface="Calibri"/>
            </a:endParaRPr>
          </a:p>
        </p:txBody>
      </p:sp>
    </p:spTree>
    <p:extLst>
      <p:ext uri="{BB962C8B-B14F-4D97-AF65-F5344CB8AC3E}">
        <p14:creationId xmlns:p14="http://schemas.microsoft.com/office/powerpoint/2010/main" val="14729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800" b="1" dirty="0">
                <a:latin typeface="Arial"/>
                <a:ea typeface="ＭＳ Ｐゴシック"/>
                <a:cs typeface="Arial"/>
              </a:rPr>
              <a:t>Slide 14</a:t>
            </a:r>
            <a:br>
              <a:rPr lang="en-US" altLang="en-US" sz="1800" b="1" dirty="0">
                <a:latin typeface="Arial"/>
                <a:ea typeface="ＭＳ Ｐゴシック"/>
                <a:cs typeface="Arial"/>
              </a:rPr>
            </a:br>
            <a:endParaRPr lang="en-US" altLang="en-US" sz="1800" b="1" dirty="0">
              <a:latin typeface="Arial"/>
              <a:ea typeface="ＭＳ Ｐゴシック"/>
              <a:cs typeface="Arial"/>
            </a:endParaRPr>
          </a:p>
          <a:p>
            <a:pPr>
              <a:defRPr/>
            </a:pPr>
            <a:r>
              <a:rPr lang="en-GB" sz="1800" dirty="0"/>
              <a:t>Buddhists and Buddhism</a:t>
            </a:r>
          </a:p>
          <a:p>
            <a:pPr>
              <a:defRPr/>
            </a:pPr>
            <a:r>
              <a:rPr lang="en-GB" sz="1800" dirty="0"/>
              <a:t>Siddhartha Gautama, ‘the Buddha’, is the faith’s founder</a:t>
            </a:r>
          </a:p>
          <a:p>
            <a:pPr marL="457200" indent="-457200">
              <a:buFont typeface="Arial" panose="020B0604020202020204" pitchFamily="34" charset="0"/>
              <a:buChar char="•"/>
            </a:pPr>
            <a:r>
              <a:rPr lang="en-GB" sz="1800" dirty="0"/>
              <a:t>Buddhism teaches the means by which anyone can </a:t>
            </a:r>
            <a:br>
              <a:rPr lang="en-GB" sz="1800" dirty="0"/>
            </a:br>
            <a:r>
              <a:rPr lang="en-GB" sz="1800" dirty="0"/>
              <a:t>achieve enlightenment – a state of profound inner peace and recognition of the connectedness of everything</a:t>
            </a:r>
          </a:p>
          <a:p>
            <a:pPr marL="457200" indent="-457200">
              <a:buFont typeface="Arial" panose="020B0604020202020204" pitchFamily="34" charset="0"/>
              <a:buChar char="•"/>
            </a:pPr>
            <a:r>
              <a:rPr lang="en-GB" sz="1800" dirty="0"/>
              <a:t>Followers believe that suffering is rooted in our wants and desires</a:t>
            </a:r>
          </a:p>
          <a:p>
            <a:pPr marL="457200" indent="-457200">
              <a:buFont typeface="Arial" panose="020B0604020202020204" pitchFamily="34" charset="0"/>
              <a:buChar char="•"/>
            </a:pPr>
            <a:r>
              <a:rPr lang="en-GB" sz="1800" dirty="0"/>
              <a:t>Meditation is often practised as a means of calming the mind and deepening compassion</a:t>
            </a:r>
          </a:p>
          <a:p>
            <a:pPr marL="457200" indent="-457200">
              <a:buFont typeface="Arial" panose="020B0604020202020204" pitchFamily="34" charset="0"/>
              <a:buChar char="•"/>
            </a:pPr>
            <a:r>
              <a:rPr lang="en-GB" sz="1800" dirty="0"/>
              <a:t>Non-violence is a key principle, and Buddhists will typically be vegetarian/ vegan and avoid killing or harming any animal or person</a:t>
            </a:r>
            <a:endParaRPr lang="en-GB" sz="1800" b="0" i="0" u="none" strike="noStrike" kern="1200" cap="none" spc="0" normalizeH="0" baseline="0" noProof="0" dirty="0">
              <a:ln>
                <a:noFill/>
              </a:ln>
              <a:solidFill>
                <a:srgbClr val="00C4C4"/>
              </a:solidFill>
              <a:effectLst/>
              <a:uLnTx/>
              <a:uFillTx/>
              <a:latin typeface="Arial"/>
              <a:cs typeface="Arial"/>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Top right image is of an adult Buddhist monk reading from a book to a group of younger monks.  Buddhist monks are often recognisable by their shaved heads and yellow, orange or red robes.</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image beneath is of the symbol of Buddhism.  The wheel is often used as a symbol of Buddhism because its eight spokes represent the ‘Noble eight-fold path’ which are eight rules that Buddhists seek to follow in their lives.  They include ‘right speech’, for example telling the truth at all times.  Another rule is ‘right livelihood’ meaning only conducting ethical work and not engaging in work that causes harm such as selling alcohol or weapons.  The wheel also symbolizes the endless cycle of birth, life, death, rebirth (known as ‘Samsara’) which Buddhists seek to escape.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image bottom right is of the Buddha, with his hands clasped in his lap in meditation. </a:t>
            </a: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899626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a:ea typeface="ＭＳ Ｐゴシック"/>
                <a:cs typeface="Arial"/>
              </a:rPr>
              <a:t>Slide 14</a:t>
            </a:r>
          </a:p>
          <a:p>
            <a:endParaRPr lang="en-US" b="1" dirty="0">
              <a:latin typeface="Arial"/>
              <a:ea typeface="ＭＳ Ｐゴシック"/>
              <a:cs typeface="Arial"/>
            </a:endParaRPr>
          </a:p>
          <a:p>
            <a:r>
              <a:rPr lang="en-GB" dirty="0"/>
              <a:t>The image shows three young Buddhist monks in red robes running over the roof of a traditional Buddhist stupa.</a:t>
            </a:r>
          </a:p>
          <a:p>
            <a:r>
              <a:rPr lang="en-GB" dirty="0"/>
              <a:t>The text reads ‘Holding onto anger is like drinking poison and expecting the other person to die’.  </a:t>
            </a:r>
          </a:p>
          <a:p>
            <a:endParaRPr lang="en-GB" dirty="0"/>
          </a:p>
          <a:p>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The intention with quoting the line from the Buddha’s teachings is to give an example of the wisdom that can be found in Buddhism.  There is a similar combination of image and quotation after each faith. </a:t>
            </a:r>
            <a:endParaRPr lang="en-GB" dirty="0"/>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14</a:t>
            </a:fld>
            <a:endParaRPr lang="en-GB"/>
          </a:p>
        </p:txBody>
      </p:sp>
    </p:spTree>
    <p:extLst>
      <p:ext uri="{BB962C8B-B14F-4D97-AF65-F5344CB8AC3E}">
        <p14:creationId xmlns:p14="http://schemas.microsoft.com/office/powerpoint/2010/main" val="3069918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15</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a:p>
            <a:r>
              <a:rPr kumimoji="0" lang="en-GB" sz="1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Christians and Christianity</a:t>
            </a:r>
            <a:endParaRPr kumimoji="0" lang="en-US" sz="1200" b="1" i="0" u="none" strike="noStrike" kern="1200" cap="none" spc="0" normalizeH="0" baseline="0" noProof="0" dirty="0">
              <a:ln>
                <a:noFill/>
              </a:ln>
              <a:solidFill>
                <a:srgbClr val="00C4C4"/>
              </a:solidFill>
              <a:effectLst/>
              <a:uLnTx/>
              <a:uFillTx/>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a:p>
            <a:r>
              <a:rPr lang="en-GB" sz="1200" dirty="0"/>
              <a:t>Christianity developed 2000 years ago in what is now Israel.</a:t>
            </a:r>
          </a:p>
          <a:p>
            <a:r>
              <a:rPr lang="en-GB" sz="1200" dirty="0"/>
              <a:t>Its founder is Jesus Christ, who Christians believe to be the Son of God and the Messiah.</a:t>
            </a:r>
          </a:p>
          <a:p>
            <a:pPr marL="342900" indent="-342900">
              <a:buFont typeface="Arial" panose="020B0604020202020204" pitchFamily="34" charset="0"/>
              <a:buChar char="•"/>
            </a:pPr>
            <a:r>
              <a:rPr lang="en-GB" sz="1200" dirty="0"/>
              <a:t>Christians believe in one God, with three elements: Father, Son and Holy Spirit</a:t>
            </a:r>
          </a:p>
          <a:p>
            <a:pPr marL="342900" indent="-342900">
              <a:buFont typeface="Arial" panose="020B0604020202020204" pitchFamily="34" charset="0"/>
              <a:buChar char="•"/>
            </a:pPr>
            <a:r>
              <a:rPr lang="en-GB" sz="1200" dirty="0"/>
              <a:t>The holy book is the Bible (both New and Old Testaments)</a:t>
            </a:r>
          </a:p>
          <a:p>
            <a:pPr marL="342900" indent="-342900">
              <a:buFont typeface="Arial" panose="020B0604020202020204" pitchFamily="34" charset="0"/>
              <a:buChar char="•"/>
            </a:pPr>
            <a:r>
              <a:rPr lang="en-GB" sz="1200" dirty="0"/>
              <a:t>The faith emphasises love for all people and Christians are encouraged to ‘love thy neighbour as thyself’</a:t>
            </a:r>
          </a:p>
          <a:p>
            <a:pPr marL="342900" indent="-342900">
              <a:buFont typeface="Arial" panose="020B0604020202020204" pitchFamily="34" charset="0"/>
              <a:buChar char="•"/>
            </a:pPr>
            <a:r>
              <a:rPr lang="en-GB" sz="1200" dirty="0"/>
              <a:t>The cross is a sacred symbol commemorating Jesus’ death and resurrection and God’s forgiveness of sins</a:t>
            </a:r>
          </a:p>
          <a:p>
            <a:endParaRPr lang="en-US" altLang="en-US" dirty="0">
              <a:latin typeface="Arial" charset="0"/>
              <a:ea typeface="ＭＳ Ｐゴシック" pitchFamily="34" charset="-128"/>
              <a:cs typeface="Arial"/>
            </a:endParaRPr>
          </a:p>
          <a:p>
            <a:r>
              <a:rPr lang="en-US" altLang="en-US" dirty="0">
                <a:latin typeface="Arial" charset="0"/>
                <a:ea typeface="ＭＳ Ｐゴシック" pitchFamily="34" charset="-128"/>
                <a:cs typeface="Arial"/>
              </a:rPr>
              <a:t>The top right image is of a wooden cross, representative of the cross that Jesus is believed to have been crucified upon.  </a:t>
            </a:r>
          </a:p>
          <a:p>
            <a:r>
              <a:rPr lang="en-US" altLang="en-US" dirty="0">
                <a:latin typeface="Arial" charset="0"/>
                <a:ea typeface="ＭＳ Ｐゴシック" pitchFamily="34" charset="-128"/>
                <a:cs typeface="Arial"/>
              </a:rPr>
              <a:t>The next image is of a worshipper praying while holding the Bible.</a:t>
            </a:r>
          </a:p>
          <a:p>
            <a:r>
              <a:rPr lang="en-US" altLang="en-US" dirty="0">
                <a:latin typeface="Arial" charset="0"/>
                <a:ea typeface="ＭＳ Ｐゴシック" pitchFamily="34" charset="-128"/>
                <a:cs typeface="Arial"/>
              </a:rPr>
              <a:t>Beneath that is of the inside of a church with the congregation in worship together.</a:t>
            </a:r>
            <a:br>
              <a:rPr lang="en-US" altLang="en-US" dirty="0">
                <a:latin typeface="Arial" charset="0"/>
                <a:ea typeface="ＭＳ Ｐゴシック" pitchFamily="34" charset="-128"/>
                <a:cs typeface="Arial"/>
              </a:rPr>
            </a:br>
            <a:r>
              <a:rPr lang="en-US" altLang="en-US" dirty="0">
                <a:latin typeface="Arial" charset="0"/>
                <a:ea typeface="ＭＳ Ｐゴシック" pitchFamily="34" charset="-128"/>
                <a:cs typeface="Arial"/>
              </a:rPr>
              <a:t>The image bottom left is of the simplified fish symbol of Christianity sometimes called ‘The Jesus Fish’.</a:t>
            </a:r>
            <a:br>
              <a:rPr lang="en-US" altLang="en-US" dirty="0">
                <a:latin typeface="Arial" charset="0"/>
                <a:ea typeface="ＭＳ Ｐゴシック" pitchFamily="34" charset="-128"/>
                <a:cs typeface="Arial"/>
              </a:rPr>
            </a:br>
            <a:endParaRPr lang="en-US" altLang="en-US" dirty="0">
              <a:latin typeface="Arial" charset="0"/>
              <a:ea typeface="ＭＳ Ｐゴシック" pitchFamily="34" charset="-128"/>
              <a:cs typeface="Arial"/>
            </a:endParaRPr>
          </a:p>
          <a:p>
            <a:r>
              <a:rPr lang="en-US" altLang="en-US" dirty="0">
                <a:latin typeface="Arial" charset="0"/>
                <a:ea typeface="ＭＳ Ｐゴシック" pitchFamily="34" charset="-128"/>
                <a:cs typeface="Arial"/>
              </a:rPr>
              <a:t>Facilitators may add that while the cross is a very widely-recognised symbol of Christianity today, the fish symbol is more ancient.  It is known as </a:t>
            </a:r>
            <a:r>
              <a:rPr lang="en-GB" altLang="en-US" b="0" i="0" dirty="0">
                <a:solidFill>
                  <a:srgbClr val="FFEDE7"/>
                </a:solidFill>
                <a:effectLst/>
                <a:highlight>
                  <a:srgbClr val="202124"/>
                </a:highlight>
                <a:latin typeface="Google Sans"/>
                <a:ea typeface="ＭＳ Ｐゴシック" pitchFamily="34" charset="-128"/>
                <a:cs typeface="Arial"/>
              </a:rPr>
              <a:t>I</a:t>
            </a:r>
            <a:r>
              <a:rPr lang="en-GB" b="0" i="0" dirty="0">
                <a:solidFill>
                  <a:srgbClr val="FFEDE7"/>
                </a:solidFill>
                <a:effectLst/>
                <a:highlight>
                  <a:srgbClr val="202124"/>
                </a:highlight>
                <a:latin typeface="Google Sans"/>
              </a:rPr>
              <a:t>chthys which is the Greek word for ‘fish’.  In Greek, the letters </a:t>
            </a:r>
            <a:r>
              <a:rPr lang="el-GR" b="0" i="0" dirty="0">
                <a:solidFill>
                  <a:srgbClr val="FFEDE7"/>
                </a:solidFill>
                <a:effectLst/>
                <a:highlight>
                  <a:srgbClr val="202124"/>
                </a:highlight>
                <a:latin typeface="Google Sans"/>
              </a:rPr>
              <a:t>ἸΧΘΥΣ (</a:t>
            </a:r>
            <a:r>
              <a:rPr lang="en-GB" b="0" i="0" dirty="0" err="1">
                <a:solidFill>
                  <a:srgbClr val="FFEDE7"/>
                </a:solidFill>
                <a:effectLst/>
                <a:highlight>
                  <a:srgbClr val="202124"/>
                </a:highlight>
                <a:latin typeface="Google Sans"/>
              </a:rPr>
              <a:t>IKhThUS</a:t>
            </a:r>
            <a:r>
              <a:rPr lang="en-GB" b="0" i="0" dirty="0">
                <a:solidFill>
                  <a:srgbClr val="FFEDE7"/>
                </a:solidFill>
                <a:effectLst/>
                <a:highlight>
                  <a:srgbClr val="202124"/>
                </a:highlight>
                <a:latin typeface="Google Sans"/>
              </a:rPr>
              <a:t>), form an acronym for </a:t>
            </a:r>
            <a:r>
              <a:rPr lang="el-GR" b="0" i="0" dirty="0">
                <a:solidFill>
                  <a:srgbClr val="FFEDE7"/>
                </a:solidFill>
                <a:effectLst/>
                <a:highlight>
                  <a:srgbClr val="202124"/>
                </a:highlight>
                <a:latin typeface="Google Sans"/>
              </a:rPr>
              <a:t>Ἰησοῦς Χρῑστός Θεοῦ Υἱός Σωτήρ, </a:t>
            </a:r>
            <a:r>
              <a:rPr lang="en-GB" b="0" i="0" dirty="0">
                <a:solidFill>
                  <a:srgbClr val="FFEDE7"/>
                </a:solidFill>
                <a:effectLst/>
                <a:highlight>
                  <a:srgbClr val="202124"/>
                </a:highlight>
                <a:latin typeface="Google Sans"/>
              </a:rPr>
              <a:t>which translates to "</a:t>
            </a:r>
            <a:r>
              <a:rPr lang="en-GB" dirty="0"/>
              <a:t>Jesus Christ, God's Son, Savior</a:t>
            </a:r>
            <a:r>
              <a:rPr lang="en-GB" b="0" i="0" dirty="0">
                <a:solidFill>
                  <a:srgbClr val="FFEDE7"/>
                </a:solidFill>
                <a:effectLst/>
                <a:highlight>
                  <a:srgbClr val="202124"/>
                </a:highlight>
                <a:latin typeface="Google Sans"/>
              </a:rPr>
              <a:t>“.  That sentence conveys the core belief of Christians – that Jesus was the son of God and saviour of humanity. </a:t>
            </a:r>
          </a:p>
          <a:p>
            <a:endParaRPr lang="en-US" altLang="en-US" dirty="0">
              <a:latin typeface="Arial" charset="0"/>
              <a:ea typeface="ＭＳ Ｐゴシック" pitchFamily="34" charset="-128"/>
              <a:cs typeface="Arial"/>
            </a:endParaRPr>
          </a:p>
          <a:p>
            <a:r>
              <a:rPr lang="en-US" altLang="en-US" dirty="0">
                <a:latin typeface="Arial" charset="0"/>
                <a:ea typeface="ＭＳ Ｐゴシック" pitchFamily="34" charset="-128"/>
                <a:cs typeface="Arial"/>
              </a:rPr>
              <a:t>Could add that Christianity is the world’s largest religion with around 2.4 billion followers.  Worldwide there are a great many different denominations of Christian with </a:t>
            </a:r>
            <a:r>
              <a:rPr lang="en-GB" sz="1200" dirty="0"/>
              <a:t>diverse practices and beliefs.  These include Orthodox, Protestant, Catholic, Pentecostal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general Christians do not follow specific </a:t>
            </a:r>
            <a:r>
              <a:rPr lang="en-GB" sz="1800" kern="0" dirty="0">
                <a:solidFill>
                  <a:srgbClr val="000000"/>
                </a:solidFill>
                <a:effectLst/>
                <a:latin typeface="Arial" panose="020B0604020202020204" pitchFamily="34" charset="0"/>
                <a:ea typeface="Times New Roman" panose="02020603050405020304" pitchFamily="18" charset="0"/>
              </a:rPr>
              <a:t>dietary</a:t>
            </a:r>
            <a:r>
              <a:rPr lang="en-GB" sz="1200" dirty="0"/>
              <a:t> rules, and moderate consumption of alcohol is permitted.</a:t>
            </a: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161654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a:t>
            </a:r>
          </a:p>
          <a:p>
            <a:endParaRPr lang="en-GB" b="1" dirty="0"/>
          </a:p>
          <a:p>
            <a:r>
              <a:rPr lang="en-GB" dirty="0"/>
              <a:t>The image shows an Ethiopian Orthodox worshipper reading from a book (presumably the Bible).  Note the book is written in Ethiopic or ‘Ge’ez’ script.  The light streams into the room from a cross-shaped window cut into the wall.</a:t>
            </a:r>
          </a:p>
          <a:p>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The text reads ‘</a:t>
            </a:r>
            <a:r>
              <a:rPr kumimoji="0" lang="en-GB" sz="1200" b="0" i="0" u="none" strike="noStrike" kern="0" cap="none" spc="0" normalizeH="0" baseline="0" noProof="0" dirty="0">
                <a:ln>
                  <a:noFill/>
                </a:ln>
                <a:solidFill>
                  <a:srgbClr val="E7E6E6">
                    <a:lumMod val="90000"/>
                  </a:srgbClr>
                </a:solidFill>
                <a:effectLst/>
                <a:uLnTx/>
                <a:uFillTx/>
              </a:rPr>
              <a:t>Let all that you do be done in Love </a:t>
            </a:r>
            <a:r>
              <a:rPr kumimoji="0" lang="en-GB" sz="1100" b="0" i="1" u="none" strike="noStrike" kern="0" cap="none" spc="0" normalizeH="0" baseline="0" noProof="0" dirty="0">
                <a:ln>
                  <a:noFill/>
                </a:ln>
                <a:solidFill>
                  <a:srgbClr val="E7E6E6">
                    <a:lumMod val="90000"/>
                  </a:srgbClr>
                </a:solidFill>
                <a:effectLst/>
                <a:uLnTx/>
                <a:uFillTx/>
              </a:rPr>
              <a:t>1 Corinthians 16:14’</a:t>
            </a:r>
          </a:p>
          <a:p>
            <a:endParaRPr lang="en-GB" dirty="0"/>
          </a:p>
          <a:p>
            <a:r>
              <a:rPr lang="en-GB" dirty="0"/>
              <a:t>The Biblical verse conveys the emphasis on love in the Christian teachings.</a:t>
            </a:r>
          </a:p>
        </p:txBody>
      </p:sp>
      <p:sp>
        <p:nvSpPr>
          <p:cNvPr id="4" name="Slide Number Placeholder 3"/>
          <p:cNvSpPr>
            <a:spLocks noGrp="1"/>
          </p:cNvSpPr>
          <p:nvPr>
            <p:ph type="sldNum" sz="quarter" idx="5"/>
          </p:nvPr>
        </p:nvSpPr>
        <p:spPr/>
        <p:txBody>
          <a:bodyPr/>
          <a:lstStyle/>
          <a:p>
            <a:fld id="{DA6B9474-5C89-4B94-BE26-66ED3C9B0640}" type="slidenum">
              <a:rPr lang="en-GB" smtClean="0"/>
              <a:t>16</a:t>
            </a:fld>
            <a:endParaRPr lang="en-GB"/>
          </a:p>
        </p:txBody>
      </p:sp>
    </p:spTree>
    <p:extLst>
      <p:ext uri="{BB962C8B-B14F-4D97-AF65-F5344CB8AC3E}">
        <p14:creationId xmlns:p14="http://schemas.microsoft.com/office/powerpoint/2010/main" val="1779365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charset="0"/>
                <a:ea typeface="ＭＳ Ｐゴシック" pitchFamily="34" charset="-128"/>
                <a:cs typeface="Arial"/>
              </a:rPr>
              <a:t>Slide 17</a:t>
            </a:r>
          </a:p>
          <a:p>
            <a:endParaRPr lang="en-US" altLang="en-US" b="1" dirty="0">
              <a:latin typeface="Arial" charset="0"/>
              <a:ea typeface="ＭＳ Ｐゴシック" pitchFamily="34" charset="-128"/>
              <a:cs typeface="Arial"/>
            </a:endParaRPr>
          </a:p>
          <a:p>
            <a:r>
              <a:rPr kumimoji="0" lang="en-GB" sz="1200" b="0"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Hindus and Hin</a:t>
            </a:r>
            <a:r>
              <a:rPr lang="en-GB" sz="1200" b="0" kern="1200" dirty="0" err="1">
                <a:solidFill>
                  <a:srgbClr val="00C4C4"/>
                </a:solidFill>
                <a:latin typeface="Segoe UI" panose="020B0502040204020203" pitchFamily="34" charset="0"/>
                <a:ea typeface="+mn-ea"/>
                <a:cs typeface="Segoe UI" panose="020B0502040204020203" pitchFamily="34" charset="0"/>
              </a:rPr>
              <a:t>duism</a:t>
            </a:r>
            <a:endParaRPr lang="en-US" altLang="en-US" b="0" dirty="0">
              <a:latin typeface="Arial" charset="0"/>
              <a:ea typeface="ＭＳ Ｐゴシック" pitchFamily="34" charset="-128"/>
              <a:cs typeface="Arial"/>
            </a:endParaRPr>
          </a:p>
          <a:p>
            <a:endParaRPr lang="en-US" altLang="en-US" b="1" dirty="0">
              <a:latin typeface="Arial" charset="0"/>
              <a:ea typeface="ＭＳ Ｐゴシック" pitchFamily="34" charset="-128"/>
              <a:cs typeface="Arial"/>
            </a:endParaRPr>
          </a:p>
          <a:p>
            <a:r>
              <a:rPr lang="en-GB" sz="1200" dirty="0"/>
              <a:t>Hinduism developed many thousand years ago in India.</a:t>
            </a:r>
            <a:br>
              <a:rPr lang="en-GB" sz="1200" dirty="0"/>
            </a:br>
            <a:r>
              <a:rPr lang="en-GB" sz="1200" dirty="0"/>
              <a:t>It has no single founder and there is wide variation of beliefs &amp; practices among Hindus.</a:t>
            </a:r>
          </a:p>
          <a:p>
            <a:pPr marL="342900" indent="-342900">
              <a:buFont typeface="Arial" panose="020B0604020202020204" pitchFamily="34" charset="0"/>
              <a:buChar char="•"/>
            </a:pPr>
            <a:r>
              <a:rPr lang="en-GB" sz="1200" dirty="0"/>
              <a:t>Hindus worship a large pantheon of gods, including Brahma, Vishnu and Shiva. Each one is considered an expression of the one God Brahman</a:t>
            </a:r>
          </a:p>
          <a:p>
            <a:pPr marL="342900" indent="-342900">
              <a:buFont typeface="Arial" panose="020B0604020202020204" pitchFamily="34" charset="0"/>
              <a:buChar char="•"/>
            </a:pPr>
            <a:r>
              <a:rPr lang="en-GB" sz="1200" dirty="0"/>
              <a:t>Hindus believe in Karma: the sum of your actions influence your future fate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soul is immortal and after death we will be reborn</a:t>
            </a:r>
          </a:p>
          <a:p>
            <a:pPr marL="342900" indent="-342900">
              <a:buFont typeface="Arial" panose="020B0604020202020204" pitchFamily="34" charset="0"/>
              <a:buChar char="•"/>
            </a:pPr>
            <a:r>
              <a:rPr lang="en-GB" sz="1200" dirty="0"/>
              <a:t>Often vegetarian, Hindus are expected not to eat beef as cows are considered sacred</a:t>
            </a:r>
          </a:p>
          <a:p>
            <a:pPr marL="0" marR="0" lvl="0" indent="0" algn="l" defTabSz="914400" rtl="0" eaLnBrk="1" fontAlgn="auto" latinLnBrk="0" hangingPunct="1">
              <a:spcBef>
                <a:spcPts val="0"/>
              </a:spcBef>
              <a:spcAft>
                <a:spcPts val="0"/>
              </a:spcAft>
              <a:buClrTx/>
              <a:buSzTx/>
              <a:buFontTx/>
              <a:buNone/>
              <a:tabLst/>
              <a:defRPr/>
            </a:pPr>
            <a:endParaRPr lang="en-GB" sz="1200" b="0" i="0" u="none" strike="noStrike" kern="1200" cap="none" spc="0" normalizeH="0" baseline="0" noProof="0" dirty="0">
              <a:ln>
                <a:noFill/>
              </a:ln>
              <a:solidFill>
                <a:srgbClr val="00C4C4"/>
              </a:solidFill>
              <a:effectLst/>
              <a:uLnTx/>
              <a:uFillTx/>
              <a:latin typeface="Arial"/>
              <a:cs typeface="Arial"/>
            </a:endParaRPr>
          </a:p>
          <a:p>
            <a:r>
              <a:rPr lang="en-US" altLang="en-US" b="0" dirty="0">
                <a:latin typeface="Arial" charset="0"/>
                <a:ea typeface="ＭＳ Ｐゴシック" pitchFamily="34" charset="-128"/>
                <a:cs typeface="Arial"/>
              </a:rPr>
              <a:t>The image top right shows a</a:t>
            </a:r>
            <a:r>
              <a:rPr lang="en-GB" altLang="en-US" b="0" dirty="0">
                <a:latin typeface="Arial" charset="0"/>
                <a:ea typeface="ＭＳ Ｐゴシック" pitchFamily="34" charset="-128"/>
                <a:cs typeface="Arial"/>
              </a:rPr>
              <a:t> group of Hindu women in highly decorative traditional dress holding ritual objects.  </a:t>
            </a:r>
          </a:p>
          <a:p>
            <a:r>
              <a:rPr lang="en-GB" altLang="en-US" b="0" dirty="0">
                <a:latin typeface="Arial" charset="0"/>
                <a:ea typeface="ＭＳ Ｐゴシック" pitchFamily="34" charset="-128"/>
                <a:cs typeface="Arial"/>
              </a:rPr>
              <a:t>The middle image is of a Hindu woman with her Bindi visible between her eyes. </a:t>
            </a:r>
            <a:endParaRPr lang="en-US" altLang="en-US" b="0" dirty="0">
              <a:latin typeface="Arial" charset="0"/>
              <a:ea typeface="ＭＳ Ｐゴシック" pitchFamily="34"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cs typeface="Arial"/>
              </a:rPr>
              <a:t>The image bottom right of the slide depicts the Hindu </a:t>
            </a:r>
            <a:r>
              <a:rPr lang="en-GB" dirty="0"/>
              <a:t>Trimurti.  Left to right they are Brahma (who represents creation &amp; power), Vishnu (representing preservation &amp; wisdom), Shiva (representing destruction &amp; love). </a:t>
            </a:r>
            <a:r>
              <a:rPr lang="en-GB" sz="1200" dirty="0"/>
              <a:t>The Hindu </a:t>
            </a:r>
            <a:r>
              <a:rPr lang="en-GB" dirty="0"/>
              <a:t>place of worship is a Mandir.  </a:t>
            </a:r>
          </a:p>
          <a:p>
            <a:endParaRPr lang="en-US" altLang="en-US" dirty="0">
              <a:latin typeface="Arial" charset="0"/>
              <a:ea typeface="ＭＳ Ｐゴシック" pitchFamily="34"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Hindus may have shrines with divine images in their home</a:t>
            </a: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82602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a:t>
            </a:r>
          </a:p>
          <a:p>
            <a:endParaRPr lang="en-GB" b="1" dirty="0"/>
          </a:p>
          <a:p>
            <a:r>
              <a:rPr lang="en-GB" dirty="0"/>
              <a:t>The image depicts a man kneeling with his hands in the prayer position, in front of a spout of water.  He is likely washing himself before prayer at a temple.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text reads  ‘</a:t>
            </a:r>
            <a:r>
              <a:rPr lang="en-GB" sz="1200" dirty="0">
                <a:solidFill>
                  <a:schemeClr val="bg2"/>
                </a:solidFill>
              </a:rPr>
              <a:t>One should perform karma without expecting the benefits, because sooner or later one shall definitely get the fruits. -The Rig Veda’</a:t>
            </a:r>
          </a:p>
        </p:txBody>
      </p:sp>
      <p:sp>
        <p:nvSpPr>
          <p:cNvPr id="4" name="Slide Number Placeholder 3"/>
          <p:cNvSpPr>
            <a:spLocks noGrp="1"/>
          </p:cNvSpPr>
          <p:nvPr>
            <p:ph type="sldNum" sz="quarter" idx="5"/>
          </p:nvPr>
        </p:nvSpPr>
        <p:spPr/>
        <p:txBody>
          <a:bodyPr/>
          <a:lstStyle/>
          <a:p>
            <a:fld id="{DA6B9474-5C89-4B94-BE26-66ED3C9B0640}" type="slidenum">
              <a:rPr lang="en-GB" smtClean="0"/>
              <a:t>18</a:t>
            </a:fld>
            <a:endParaRPr lang="en-GB"/>
          </a:p>
        </p:txBody>
      </p:sp>
    </p:spTree>
    <p:extLst>
      <p:ext uri="{BB962C8B-B14F-4D97-AF65-F5344CB8AC3E}">
        <p14:creationId xmlns:p14="http://schemas.microsoft.com/office/powerpoint/2010/main" val="382953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charset="0"/>
                <a:ea typeface="ＭＳ Ｐゴシック" pitchFamily="34" charset="-128"/>
                <a:cs typeface="Arial"/>
              </a:rPr>
              <a:t>Slide 19</a:t>
            </a:r>
          </a:p>
          <a:p>
            <a:endParaRPr lang="en-US" altLang="en-US" dirty="0">
              <a:latin typeface="Arial" charset="0"/>
              <a:ea typeface="ＭＳ Ｐゴシック" pitchFamily="34" charset="-128"/>
              <a:cs typeface="Arial"/>
            </a:endParaRPr>
          </a:p>
          <a:p>
            <a:r>
              <a:rPr kumimoji="0" lang="en-GB" sz="1200" b="0"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Muslims and Islam</a:t>
            </a:r>
          </a:p>
          <a:p>
            <a:endParaRPr lang="en-US" altLang="en-US" b="0" dirty="0">
              <a:latin typeface="Arial" charset="0"/>
              <a:ea typeface="ＭＳ Ｐゴシック" pitchFamily="34" charset="-128"/>
              <a:cs typeface="Arial"/>
            </a:endParaRPr>
          </a:p>
          <a:p>
            <a:pPr marL="0" indent="0">
              <a:buNone/>
            </a:pPr>
            <a:r>
              <a:rPr lang="en-GB" sz="1200" dirty="0"/>
              <a:t>Islam was founded by the prophet Muhammad. Muslims worship one God (in Arabic ‘Allah’)</a:t>
            </a:r>
          </a:p>
          <a:p>
            <a:pPr marL="457200" indent="-457200">
              <a:buFont typeface="Arial" panose="020B0604020202020204" pitchFamily="34" charset="0"/>
              <a:buChar char="•"/>
            </a:pPr>
            <a:r>
              <a:rPr lang="en-GB" sz="1200" dirty="0"/>
              <a:t>The holy book is called the Quran </a:t>
            </a:r>
          </a:p>
          <a:p>
            <a:pPr marL="457200" indent="-457200">
              <a:buFont typeface="Arial" panose="020B0604020202020204" pitchFamily="34" charset="0"/>
              <a:buChar char="•"/>
            </a:pPr>
            <a:r>
              <a:rPr lang="en-GB" sz="1200" dirty="0"/>
              <a:t>There are five ‘Pillars of Islam’: the declaration of faith; giving to charity; praying 5 times a day; fasting during the month of Ramadan; and the pilgrimage to Mecca </a:t>
            </a:r>
          </a:p>
          <a:p>
            <a:pPr marL="457200" indent="-457200">
              <a:buFont typeface="Arial" panose="020B0604020202020204" pitchFamily="34" charset="0"/>
              <a:buChar char="•"/>
            </a:pPr>
            <a:r>
              <a:rPr lang="en-GB" sz="1200" dirty="0"/>
              <a:t>Muslims are expected not to eat pork, or other meat that is not halal</a:t>
            </a:r>
          </a:p>
          <a:p>
            <a:pPr marL="457200" indent="-457200">
              <a:buFont typeface="Arial" panose="020B0604020202020204" pitchFamily="34" charset="0"/>
              <a:buChar char="•"/>
            </a:pPr>
            <a:r>
              <a:rPr lang="en-GB" sz="1200" dirty="0"/>
              <a:t>Alcohol is forbidden in Islam</a:t>
            </a:r>
          </a:p>
          <a:p>
            <a:pPr marL="457200" indent="-457200">
              <a:buFont typeface="Arial" panose="020B0604020202020204" pitchFamily="34" charset="0"/>
              <a:buChar char="•"/>
            </a:pPr>
            <a:r>
              <a:rPr lang="en-GB" sz="1200" dirty="0"/>
              <a:t>Some Muslim women will wear a headscarf called a ‘hijab’ which covers the head and neck, or a ‘niqab’ which also covers the </a:t>
            </a:r>
            <a:br>
              <a:rPr lang="en-GB" sz="1200" dirty="0"/>
            </a:br>
            <a:r>
              <a:rPr lang="en-GB" sz="1200" dirty="0"/>
              <a:t>nose and mouth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cs typeface="Arial"/>
              </a:rPr>
              <a:t>The image in the top right depicts a white woman who has converted to Islam.  In the Muslim tradition such people are called ‘reverts’.  It is worth emphasizing that Muslim people come from a wide range of ethnic and cultural backgrounds.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cs typeface="Arial"/>
              </a:rPr>
              <a:t>The image beneath that one is of t</a:t>
            </a:r>
            <a:r>
              <a:rPr lang="en-GB" altLang="en-US" dirty="0">
                <a:latin typeface="Arial" charset="0"/>
                <a:ea typeface="ＭＳ Ｐゴシック" pitchFamily="34" charset="-128"/>
                <a:cs typeface="Arial"/>
              </a:rPr>
              <a:t>he Kaaba. It is a square black building in the centre of the courtyard of the Masjid al-Haram in Mecca which is the holiest place in Islam, and where all Muslims face towards during prayer. </a:t>
            </a:r>
            <a:endParaRPr lang="en-US" altLang="en-US" dirty="0">
              <a:latin typeface="Arial" charset="0"/>
              <a:ea typeface="ＭＳ Ｐゴシック" pitchFamily="34" charset="-128"/>
              <a:cs typeface="Arial"/>
            </a:endParaRPr>
          </a:p>
          <a:p>
            <a:r>
              <a:rPr lang="en-US" altLang="en-US" b="0" dirty="0">
                <a:latin typeface="Arial" charset="0"/>
                <a:ea typeface="ＭＳ Ｐゴシック" pitchFamily="34" charset="-128"/>
                <a:cs typeface="Arial"/>
              </a:rPr>
              <a:t>Beneath that is an image of a Muslim man in traditional robes.  In Scotland we may be more likely to see Muslim people wearing traditional clothing on Friday, which is the Muslim holy day. </a:t>
            </a:r>
          </a:p>
          <a:p>
            <a:r>
              <a:rPr lang="en-US" altLang="en-US" b="0" dirty="0">
                <a:latin typeface="Arial" charset="0"/>
                <a:ea typeface="ＭＳ Ｐゴシック" pitchFamily="34" charset="-128"/>
                <a:cs typeface="Arial"/>
              </a:rPr>
              <a:t>The image bottom right is of a</a:t>
            </a:r>
            <a:r>
              <a:rPr lang="en-GB" altLang="en-US" b="0" dirty="0">
                <a:latin typeface="Arial" charset="0"/>
                <a:ea typeface="ＭＳ Ｐゴシック" pitchFamily="34" charset="-128"/>
                <a:cs typeface="Arial"/>
              </a:rPr>
              <a:t> young Muslim boy kneeling and looking towards the viewer, while behind him adult Muslim men touch their foreheads to the carpet in prayer.</a:t>
            </a:r>
            <a:endParaRPr lang="en-US" altLang="en-US" b="0" dirty="0">
              <a:latin typeface="Arial" charset="0"/>
              <a:ea typeface="ＭＳ Ｐゴシック" pitchFamily="34" charset="-128"/>
              <a:cs typeface="Arial"/>
            </a:endParaRPr>
          </a:p>
          <a:p>
            <a:r>
              <a:rPr lang="en-US" altLang="en-US" dirty="0">
                <a:latin typeface="Arial" charset="0"/>
                <a:ea typeface="ＭＳ Ｐゴシック" pitchFamily="34" charset="-128"/>
                <a:cs typeface="Arial"/>
              </a:rPr>
              <a:t>Facilitators may add that words like ‘Quran’ may be found with many different spellings because they are from the Arabic language, which uses a different script than English, and there is no single convention on how to spell Arabic words in the Latin script.</a:t>
            </a:r>
          </a:p>
          <a:p>
            <a:r>
              <a:rPr lang="en-US" altLang="en-US" dirty="0">
                <a:latin typeface="Arial" charset="0"/>
                <a:ea typeface="ＭＳ Ｐゴシック" pitchFamily="34" charset="-128"/>
                <a:cs typeface="Arial"/>
              </a:rPr>
              <a:t>Young children are not expected to fast during Ramadan, and those who are unwell or traveling are also considered exempt.  The pilgrimage to Mecca is called the Hajj and Muslim people are expected to undertake it at least once in their lifetime if possible.  </a:t>
            </a:r>
          </a:p>
          <a:p>
            <a:pPr marL="0" marR="0" lvl="0" indent="0" algn="l" defTabSz="937384"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Muslim people will avoid any physical contact with members of the opposite sex including shaking hands.  If in doubt, it is best to ask if someone is comfortable shaking hands (across gender) before holding out your hand to shake.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58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2 </a:t>
            </a:r>
          </a:p>
          <a:p>
            <a:pPr marL="171450" indent="-171450">
              <a:buFont typeface="Symbol"/>
              <a:buChar char="•"/>
              <a:defRPr/>
            </a:pPr>
            <a:r>
              <a:rPr lang="en-GB" i="1" dirty="0"/>
              <a:t>[Option to skip this slide as instructions for facilitators only. No need to read to audience]</a:t>
            </a:r>
            <a:endParaRPr lang="en-GB" dirty="0"/>
          </a:p>
          <a:p>
            <a:pPr marL="171450" indent="-171450">
              <a:buFont typeface="Symbol"/>
              <a:buChar char="•"/>
              <a:defRPr/>
            </a:pPr>
            <a:r>
              <a:rPr lang="en-GB" dirty="0"/>
              <a:t>These slides can be used to facilitate professional learning in a group or whole-setting, or as a self-directed learning activity as an individual. </a:t>
            </a:r>
          </a:p>
          <a:p>
            <a:pPr marL="171450" indent="-171450">
              <a:buFont typeface="Symbol"/>
              <a:buChar char="•"/>
              <a:defRPr/>
            </a:pPr>
            <a:r>
              <a:rPr lang="en-GB" dirty="0"/>
              <a:t>Facilitation notes are included at the bottom of each slide </a:t>
            </a:r>
          </a:p>
          <a:p>
            <a:pPr marL="171450" indent="-171450">
              <a:buFont typeface="Symbol"/>
              <a:buChar char="•"/>
              <a:defRPr/>
            </a:pPr>
            <a:r>
              <a:rPr lang="en-GB" dirty="0"/>
              <a:t>Please do not remove or change any of the slides included. </a:t>
            </a:r>
          </a:p>
          <a:p>
            <a:pPr marL="171450" indent="-171450">
              <a:buFont typeface="Symbol"/>
              <a:buChar char="•"/>
              <a:defRPr/>
            </a:pPr>
            <a:r>
              <a:rPr lang="en-GB" dirty="0"/>
              <a:t>Facilitators are welcome to add slides or activities relevant to your own setting, to support discussion and exploration of the topic. Facilitators will know their participants’ needs best. </a:t>
            </a:r>
          </a:p>
          <a:p>
            <a:pPr marL="171450" indent="-171450">
              <a:buFont typeface="Symbol"/>
              <a:buChar char="•"/>
              <a:defRPr/>
            </a:pPr>
            <a:r>
              <a:rPr lang="en-GB" dirty="0"/>
              <a:t>Anyone who works in an educational setting can be a facilitator and use these slides. </a:t>
            </a:r>
          </a:p>
          <a:p>
            <a:pPr marL="171450" indent="-171450">
              <a:buFont typeface="Symbol"/>
              <a:buChar char="•"/>
              <a:defRPr/>
            </a:pPr>
            <a:r>
              <a:rPr lang="en-GB" dirty="0"/>
              <a:t>For reflection or discussion activities, it is important to establish a safe space which encourages respect and honesty to ensure that everyone is able to participate.</a:t>
            </a:r>
          </a:p>
          <a:p>
            <a:pPr>
              <a:defRPr/>
            </a:pPr>
            <a:endParaRPr lang="en-GB" dirty="0"/>
          </a:p>
          <a:p>
            <a:pPr>
              <a:defRPr/>
            </a:pPr>
            <a:r>
              <a:rPr lang="en-GB" dirty="0"/>
              <a:t>FACILITATION NOTES can also be found on a separate Word document on the Education Scotland Inclusion, Wellbeing and Equalities Professional Learning Framework.</a:t>
            </a:r>
          </a:p>
          <a:p>
            <a:endParaRPr lang="en-US" dirty="0"/>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335054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20</a:t>
            </a:r>
          </a:p>
          <a:p>
            <a:endParaRPr lang="en-GB" b="1" dirty="0"/>
          </a:p>
          <a:p>
            <a:r>
              <a:rPr lang="en-GB" dirty="0"/>
              <a:t>This image shows the inside of a beautiful mosque in Esfahan in Iran.  The mosque is no longer used as a place of worship but is an historical site.  Note the Arabic calligraphy around the window and along the walls.   We see a group of women in hijab being shown around by a tour guide.  </a:t>
            </a:r>
          </a:p>
          <a:p>
            <a:endParaRPr lang="en-GB" dirty="0"/>
          </a:p>
          <a:p>
            <a:r>
              <a:rPr lang="en-GB" dirty="0"/>
              <a:t>The text reads ‘</a:t>
            </a:r>
            <a:r>
              <a:rPr lang="en-GB" sz="1200" dirty="0">
                <a:solidFill>
                  <a:schemeClr val="bg1"/>
                </a:solidFill>
              </a:rPr>
              <a:t>Be the flower that gives its fragrance to even the hand that crushes it. </a:t>
            </a:r>
            <a:r>
              <a:rPr lang="en-GB" sz="1100" i="1" dirty="0">
                <a:solidFill>
                  <a:schemeClr val="bg1"/>
                </a:solidFill>
              </a:rPr>
              <a:t>Ali Ibn Abu Talib’</a:t>
            </a:r>
          </a:p>
          <a:p>
            <a:endParaRPr lang="en-GB" dirty="0"/>
          </a:p>
          <a:p>
            <a:r>
              <a:rPr lang="en-GB" dirty="0"/>
              <a:t>The quote is from Ali Ibn Abu Talib who was the 4</a:t>
            </a:r>
            <a:r>
              <a:rPr lang="en-GB" baseline="30000" dirty="0"/>
              <a:t>th</a:t>
            </a:r>
            <a:r>
              <a:rPr lang="en-GB" dirty="0"/>
              <a:t> Caliph (leader of the Muslim community) after the death of the Prophet Mohamed and is particularly important for Shia Muslims.</a:t>
            </a:r>
          </a:p>
        </p:txBody>
      </p:sp>
      <p:sp>
        <p:nvSpPr>
          <p:cNvPr id="4" name="Slide Number Placeholder 3"/>
          <p:cNvSpPr>
            <a:spLocks noGrp="1"/>
          </p:cNvSpPr>
          <p:nvPr>
            <p:ph type="sldNum" sz="quarter" idx="5"/>
          </p:nvPr>
        </p:nvSpPr>
        <p:spPr/>
        <p:txBody>
          <a:bodyPr/>
          <a:lstStyle/>
          <a:p>
            <a:fld id="{DA6B9474-5C89-4B94-BE26-66ED3C9B0640}" type="slidenum">
              <a:rPr lang="en-GB" smtClean="0"/>
              <a:t>20</a:t>
            </a:fld>
            <a:endParaRPr lang="en-GB"/>
          </a:p>
        </p:txBody>
      </p:sp>
    </p:spTree>
    <p:extLst>
      <p:ext uri="{BB962C8B-B14F-4D97-AF65-F5344CB8AC3E}">
        <p14:creationId xmlns:p14="http://schemas.microsoft.com/office/powerpoint/2010/main" val="379908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7384">
              <a:defRPr/>
            </a:pPr>
            <a:r>
              <a:rPr lang="en-GB" b="1" dirty="0"/>
              <a:t>Slide 21</a:t>
            </a:r>
          </a:p>
          <a:p>
            <a:pPr defTabSz="937384">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00C4C4"/>
                </a:solidFill>
                <a:latin typeface="Segoe UI" panose="020B0502040204020203" pitchFamily="34" charset="0"/>
                <a:ea typeface="+mn-ea"/>
                <a:cs typeface="Segoe UI" panose="020B0502040204020203" pitchFamily="34" charset="0"/>
              </a:rPr>
              <a:t>Jews</a:t>
            </a:r>
            <a:r>
              <a:rPr kumimoji="0" lang="en-GB" sz="1200" b="0"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 and Judaism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a:p>
            <a:pPr>
              <a:defRPr/>
            </a:pPr>
            <a:r>
              <a:rPr lang="en-GB" sz="1200" dirty="0"/>
              <a:t>Jewish people believe in one God and try to live according to his Commandments. There are 613 such ‘Mitzvot’ in total, including the 10 Commandments.</a:t>
            </a:r>
          </a:p>
          <a:p>
            <a:r>
              <a:rPr lang="en-GB" sz="1200" dirty="0"/>
              <a:t>Orthodox Jews strictly follow Jewish laws and traditions.</a:t>
            </a:r>
          </a:p>
          <a:p>
            <a:r>
              <a:rPr lang="en-GB" sz="1200" dirty="0"/>
              <a:t>Non-orthodox Jews will follow some customs, but not all.</a:t>
            </a:r>
          </a:p>
          <a:p>
            <a:endParaRPr lang="en-GB" sz="1200" dirty="0"/>
          </a:p>
          <a:p>
            <a:pPr marL="457200" indent="-457200">
              <a:buFont typeface="Arial" panose="020B0604020202020204" pitchFamily="34" charset="0"/>
              <a:buChar char="•"/>
            </a:pPr>
            <a:r>
              <a:rPr lang="en-GB" sz="1200" dirty="0"/>
              <a:t>Orthodox Jews will only eat kosher food</a:t>
            </a:r>
          </a:p>
          <a:p>
            <a:pPr marL="457200" indent="-457200">
              <a:buFont typeface="Arial" panose="020B0604020202020204" pitchFamily="34" charset="0"/>
              <a:buChar char="•"/>
            </a:pPr>
            <a:r>
              <a:rPr lang="en-GB" sz="1200" dirty="0"/>
              <a:t>Pork is forbidden in any form</a:t>
            </a:r>
          </a:p>
          <a:p>
            <a:pPr marL="457200" indent="-457200">
              <a:buFont typeface="Arial" panose="020B0604020202020204" pitchFamily="34" charset="0"/>
              <a:buChar char="•"/>
            </a:pPr>
            <a:r>
              <a:rPr lang="en-GB" sz="1200" dirty="0"/>
              <a:t>Shabbat (Sabbath): Friday evening to Saturday evening. </a:t>
            </a:r>
            <a:br>
              <a:rPr lang="en-GB" sz="1200" dirty="0"/>
            </a:br>
            <a:r>
              <a:rPr lang="en-GB" sz="1200" dirty="0"/>
              <a:t>Many Jews will not work, travel or cook during this time.  Strict adherents will not answer a phone or use anything electrical during the Shabbat</a:t>
            </a:r>
            <a:endParaRPr lang="en-GB" sz="1600" b="0" i="0" u="none" strike="noStrike" kern="1200" cap="none" spc="0" normalizeH="0" baseline="0" noProof="0" dirty="0">
              <a:ln>
                <a:noFill/>
              </a:ln>
              <a:solidFill>
                <a:srgbClr val="00C4C4"/>
              </a:solidFill>
              <a:effectLst/>
              <a:uLnTx/>
              <a:uFillTx/>
              <a:latin typeface="Arial"/>
              <a:cs typeface="Arial"/>
            </a:endParaRPr>
          </a:p>
          <a:p>
            <a:pPr defTabSz="937384">
              <a:defRPr/>
            </a:pPr>
            <a:endParaRPr lang="en-GB" b="0" dirty="0"/>
          </a:p>
          <a:p>
            <a:pPr defTabSz="937384">
              <a:defRPr/>
            </a:pPr>
            <a:r>
              <a:rPr lang="en-GB" b="0" dirty="0"/>
              <a:t>The image to the right of the title shows two Jewish men wearing kippah in conversation</a:t>
            </a:r>
          </a:p>
          <a:p>
            <a:pPr defTabSz="937384">
              <a:defRPr/>
            </a:pPr>
            <a:r>
              <a:rPr lang="en-GB" b="0" dirty="0"/>
              <a:t>The image in the top right corner shows a Jewish man in traditional robes and hat reading from a text in front of the Western Wall (the last surviving wall of the Second Temple in Jerusalem).</a:t>
            </a:r>
          </a:p>
          <a:p>
            <a:pPr defTabSz="937384">
              <a:defRPr/>
            </a:pPr>
            <a:r>
              <a:rPr lang="en-GB" b="0" dirty="0"/>
              <a:t>Beneath that is an image of a group of Jewish women, most with their hair covered, studying books. One is holding a baby in her arms.</a:t>
            </a:r>
          </a:p>
          <a:p>
            <a:pPr defTabSz="937384">
              <a:defRPr/>
            </a:pPr>
            <a:r>
              <a:rPr lang="en-GB" b="0" dirty="0"/>
              <a:t>The image bottom right is of a Hanukkah menorah candelabrum with its 9 candles</a:t>
            </a:r>
          </a:p>
          <a:p>
            <a:pPr defTabSz="937384">
              <a:defRPr/>
            </a:pPr>
            <a:endParaRPr lang="en-GB" b="0" dirty="0"/>
          </a:p>
          <a:p>
            <a:pPr marL="0" marR="0" lvl="0" indent="0" algn="l" defTabSz="937384"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Orthodox Jewish people (especially the Ultra-Orthodox), will avoid any physical contact with members of the opposite sex including shaking hands.  If in doubt, it is best to ask if someone is comfortable shaking hands (across gender) before holding out your hand to shake.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defTabSz="937384">
              <a:defRPr/>
            </a:pPr>
            <a:r>
              <a:rPr lang="en-GB" dirty="0"/>
              <a:t>A Jewish religious leader is a Rabbi, and the place of worship a synagogue. </a:t>
            </a:r>
          </a:p>
          <a:p>
            <a:pPr defTabSz="937384">
              <a:defRPr/>
            </a:pPr>
            <a:r>
              <a:rPr lang="en-GB" baseline="0" dirty="0"/>
              <a:t>Jewish people may pray three times a day – morning, afternoon and evening.</a:t>
            </a:r>
          </a:p>
        </p:txBody>
      </p:sp>
    </p:spTree>
    <p:extLst>
      <p:ext uri="{BB962C8B-B14F-4D97-AF65-F5344CB8AC3E}">
        <p14:creationId xmlns:p14="http://schemas.microsoft.com/office/powerpoint/2010/main" val="444321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22</a:t>
            </a:r>
          </a:p>
          <a:p>
            <a:endParaRPr lang="en-GB" b="1" dirty="0"/>
          </a:p>
          <a:p>
            <a:r>
              <a:rPr lang="en-GB" dirty="0"/>
              <a:t>The image shows a crowd of worshipers in front of the Western Wall, the last surviving wall of the </a:t>
            </a:r>
            <a:r>
              <a:rPr lang="en-GB" b="0" i="0" dirty="0">
                <a:solidFill>
                  <a:srgbClr val="E8EAED"/>
                </a:solidFill>
                <a:effectLst/>
                <a:highlight>
                  <a:srgbClr val="202124"/>
                </a:highlight>
                <a:latin typeface="Google Sans"/>
              </a:rPr>
              <a:t>Second Temple in Jerusalem and the holiest site in Judaism.  Non-Jewish people sometimes refer to it as the ‘Wailing Wall’ but it is best to avoid this term as it is not preferred by many Jewish people.  </a:t>
            </a:r>
          </a:p>
          <a:p>
            <a:endParaRPr lang="en-GB" b="0" i="0" dirty="0">
              <a:solidFill>
                <a:srgbClr val="E8EAED"/>
              </a:solidFill>
              <a:effectLst/>
              <a:highlight>
                <a:srgbClr val="202124"/>
              </a:highligh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E8EAED"/>
                </a:solidFill>
                <a:effectLst/>
                <a:highlight>
                  <a:srgbClr val="202124"/>
                </a:highlight>
                <a:latin typeface="Google Sans"/>
              </a:rPr>
              <a:t>The text reads ‘</a:t>
            </a:r>
            <a:r>
              <a:rPr lang="en-GB" sz="1200" b="0" dirty="0">
                <a:ln>
                  <a:solidFill>
                    <a:schemeClr val="bg1"/>
                  </a:solidFill>
                </a:ln>
                <a:solidFill>
                  <a:srgbClr val="002060"/>
                </a:solidFill>
              </a:rPr>
              <a:t>Just as love blindfolds you and you see no faults, so hate blindfolds you and you see no virtues. </a:t>
            </a:r>
            <a:r>
              <a:rPr lang="en-GB" sz="1200" b="0" i="1" dirty="0">
                <a:ln>
                  <a:solidFill>
                    <a:schemeClr val="bg1"/>
                  </a:solidFill>
                </a:ln>
                <a:solidFill>
                  <a:srgbClr val="002060"/>
                </a:solidFill>
              </a:rPr>
              <a:t>Moshe Ben Ezra’</a:t>
            </a:r>
          </a:p>
        </p:txBody>
      </p:sp>
      <p:sp>
        <p:nvSpPr>
          <p:cNvPr id="4" name="Slide Number Placeholder 3"/>
          <p:cNvSpPr>
            <a:spLocks noGrp="1"/>
          </p:cNvSpPr>
          <p:nvPr>
            <p:ph type="sldNum" sz="quarter" idx="5"/>
          </p:nvPr>
        </p:nvSpPr>
        <p:spPr/>
        <p:txBody>
          <a:bodyPr/>
          <a:lstStyle/>
          <a:p>
            <a:fld id="{DA6B9474-5C89-4B94-BE26-66ED3C9B0640}" type="slidenum">
              <a:rPr lang="en-GB" smtClean="0"/>
              <a:t>22</a:t>
            </a:fld>
            <a:endParaRPr lang="en-GB"/>
          </a:p>
        </p:txBody>
      </p:sp>
    </p:spTree>
    <p:extLst>
      <p:ext uri="{BB962C8B-B14F-4D97-AF65-F5344CB8AC3E}">
        <p14:creationId xmlns:p14="http://schemas.microsoft.com/office/powerpoint/2010/main" val="319536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charset="0"/>
                <a:ea typeface="ＭＳ Ｐゴシック" pitchFamily="34" charset="-128"/>
                <a:cs typeface="Arial"/>
              </a:rPr>
              <a:t>Slide 23</a:t>
            </a:r>
          </a:p>
          <a:p>
            <a:r>
              <a:rPr kumimoji="0" lang="en-GB" sz="1200" b="0"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Sikhs and Sikhism</a:t>
            </a:r>
            <a:endParaRPr lang="en-US" altLang="en-US" b="0" dirty="0">
              <a:latin typeface="Arial" charset="0"/>
              <a:ea typeface="ＭＳ Ｐゴシック" pitchFamily="34" charset="-128"/>
              <a:cs typeface="Arial"/>
            </a:endParaRPr>
          </a:p>
          <a:p>
            <a:pPr marL="0" indent="0">
              <a:buNone/>
            </a:pPr>
            <a:r>
              <a:rPr lang="en-GB" sz="1200" dirty="0"/>
              <a:t>Sikhism developed in India in the 15</a:t>
            </a:r>
            <a:r>
              <a:rPr lang="en-GB" sz="1200" baseline="30000" dirty="0"/>
              <a:t>th</a:t>
            </a:r>
            <a:r>
              <a:rPr lang="en-GB" sz="1200" dirty="0"/>
              <a:t> Century and was founded by Guru Nanak.</a:t>
            </a:r>
          </a:p>
          <a:p>
            <a:pPr marL="342900" indent="-342900">
              <a:buFont typeface="Arial" panose="020B0604020202020204" pitchFamily="34" charset="0"/>
              <a:buChar char="•"/>
            </a:pPr>
            <a:r>
              <a:rPr lang="en-GB" sz="1200" dirty="0"/>
              <a:t>Sikhs believe in one God, and equality is a core principle</a:t>
            </a:r>
          </a:p>
          <a:p>
            <a:pPr marL="342900" indent="-342900">
              <a:buFont typeface="Arial" panose="020B0604020202020204" pitchFamily="34" charset="0"/>
              <a:buChar char="•"/>
            </a:pPr>
            <a:r>
              <a:rPr lang="en-GB" sz="1200" dirty="0"/>
              <a:t>Sikhs believe in charity and offer free food (called ‘Langar’) to all at their temples (called ‘Gurdwaras’)</a:t>
            </a:r>
          </a:p>
          <a:p>
            <a:pPr marL="342900" indent="-342900">
              <a:buFont typeface="Arial" panose="020B0604020202020204" pitchFamily="34" charset="0"/>
              <a:buChar char="•"/>
            </a:pPr>
            <a:r>
              <a:rPr lang="en-GB" sz="1200" dirty="0"/>
              <a:t>Baptised Sikhs are expected to wear five articles of faith – the ‘five Ks’</a:t>
            </a:r>
          </a:p>
          <a:p>
            <a:pPr marL="342900" indent="-342900">
              <a:buFont typeface="Arial" panose="020B0604020202020204" pitchFamily="34" charset="0"/>
              <a:buChar char="•"/>
            </a:pPr>
            <a:r>
              <a:rPr lang="en-GB" sz="1200" dirty="0"/>
              <a:t>These include not cutting your hair or beard, wearing a turban, bangle, and traditional shorts and carrying the Kirpan (a symbolic sword)</a:t>
            </a:r>
          </a:p>
          <a:p>
            <a:pPr marL="342900" indent="-342900">
              <a:buFont typeface="Arial" panose="020B0604020202020204" pitchFamily="34" charset="0"/>
              <a:buChar char="•"/>
            </a:pPr>
            <a:r>
              <a:rPr lang="en-GB" sz="1200" dirty="0"/>
              <a:t>Traditionally all men have the surname Singh (meaning lion)</a:t>
            </a:r>
            <a:br>
              <a:rPr lang="en-GB" sz="1200" dirty="0"/>
            </a:br>
            <a:r>
              <a:rPr lang="en-GB" sz="1200" dirty="0"/>
              <a:t>and women have Kaur (meaning princess)</a:t>
            </a:r>
          </a:p>
          <a:p>
            <a:pPr marL="342900" indent="-342900">
              <a:buFont typeface="Arial" panose="020B0604020202020204" pitchFamily="34" charset="0"/>
              <a:buChar char="•"/>
            </a:pPr>
            <a:r>
              <a:rPr lang="en-GB" sz="1200" dirty="0"/>
              <a:t>Typically, Sikhs are expected to be vegetarian and avoid alcohol and tobacco</a:t>
            </a:r>
            <a:endParaRPr lang="en-GB" sz="2000" b="0" i="0" u="none" strike="noStrike" kern="1200" cap="none" spc="0" normalizeH="0" baseline="0" noProof="0" dirty="0">
              <a:ln>
                <a:noFill/>
              </a:ln>
              <a:solidFill>
                <a:srgbClr val="00C4C4"/>
              </a:solidFill>
              <a:effectLst/>
              <a:uLnTx/>
              <a:uFillTx/>
              <a:latin typeface="Arial"/>
              <a:cs typeface="Arial"/>
            </a:endParaRPr>
          </a:p>
          <a:p>
            <a:pPr marL="0" marR="0" lvl="0" indent="0" algn="l" defTabSz="914400" rtl="0" eaLnBrk="1" fontAlgn="auto" latinLnBrk="0" hangingPunct="1">
              <a:spcBef>
                <a:spcPts val="0"/>
              </a:spcBef>
              <a:spcAft>
                <a:spcPts val="0"/>
              </a:spcAft>
              <a:buClrTx/>
              <a:buSzTx/>
              <a:buFontTx/>
              <a:buNone/>
              <a:tabLst/>
              <a:defRPr/>
            </a:pPr>
            <a:endParaRPr lang="en-GB" sz="2000" b="0" i="0" u="none" strike="noStrike" kern="1200" cap="none" spc="0" normalizeH="0" baseline="0" noProof="0" dirty="0">
              <a:ln>
                <a:noFill/>
              </a:ln>
              <a:solidFill>
                <a:srgbClr val="00C4C4"/>
              </a:solidFill>
              <a:effectLst/>
              <a:uLnTx/>
              <a:uFillTx/>
              <a:latin typeface="Arial"/>
              <a:cs typeface="Arial"/>
            </a:endParaRPr>
          </a:p>
          <a:p>
            <a:r>
              <a:rPr lang="en-US" altLang="en-US" b="0" dirty="0">
                <a:latin typeface="Arial" charset="0"/>
                <a:ea typeface="ＭＳ Ｐゴシック" pitchFamily="34" charset="-128"/>
                <a:cs typeface="Arial"/>
              </a:rPr>
              <a:t>T</a:t>
            </a:r>
            <a:r>
              <a:rPr lang="en-US" altLang="en-US" dirty="0">
                <a:latin typeface="Arial" charset="0"/>
                <a:ea typeface="ＭＳ Ｐゴシック" pitchFamily="34" charset="-128"/>
                <a:cs typeface="Arial"/>
              </a:rPr>
              <a:t>he image in the top right of the slide may not be immediately clear for viewers.  It shows a man inside a very large cooking pot!  The reason a pot this size is necessary is because of the Sikh tradition of Langar which involves providing food to anyone who comes to the Gurdwara at the time of one of the three meals a day.  In the Harmandir Sahib (also known as the ‘Golden Temple of Amritsar’, depicted on the next slide) the community feed tens of thousands of people every day.</a:t>
            </a:r>
          </a:p>
          <a:p>
            <a:r>
              <a:rPr lang="en-US" altLang="en-US" dirty="0">
                <a:latin typeface="Arial" charset="0"/>
                <a:ea typeface="ＭＳ Ｐゴシック" pitchFamily="34" charset="-128"/>
                <a:cs typeface="Arial"/>
              </a:rPr>
              <a:t>The two images beneath that depict a Sikh woman with the symbol </a:t>
            </a:r>
            <a:r>
              <a:rPr lang="en-GB" altLang="en-US" dirty="0">
                <a:latin typeface="Arial" charset="0"/>
                <a:ea typeface="ＭＳ Ｐゴシック" pitchFamily="34" charset="-128"/>
                <a:cs typeface="Arial"/>
              </a:rPr>
              <a:t>of Sikhism, the Khanda, on her turban.  And the Khanda itself is the symbol to the right of her.</a:t>
            </a:r>
            <a:endParaRPr lang="en-US" altLang="en-US" dirty="0">
              <a:latin typeface="Arial" charset="0"/>
              <a:ea typeface="ＭＳ Ｐゴシック" pitchFamily="34" charset="-128"/>
              <a:cs typeface="Arial"/>
            </a:endParaRPr>
          </a:p>
          <a:p>
            <a:r>
              <a:rPr lang="en-US" altLang="en-US" dirty="0">
                <a:latin typeface="Arial" charset="0"/>
                <a:ea typeface="ＭＳ Ｐゴシック" pitchFamily="34" charset="-128"/>
                <a:cs typeface="Arial"/>
              </a:rPr>
              <a:t>The image in the bottom right depicts a Sikh man wearing the ‘Five Ks’ which all baptized Sikhs (regardless of gender) commit to wearing whenever possible for the rest of their lives.  ‘Kes’ means that the person will not cut or trim their hair or beard (except if needed for a medical reason).</a:t>
            </a:r>
          </a:p>
        </p:txBody>
      </p:sp>
    </p:spTree>
    <p:extLst>
      <p:ext uri="{BB962C8B-B14F-4D97-AF65-F5344CB8AC3E}">
        <p14:creationId xmlns:p14="http://schemas.microsoft.com/office/powerpoint/2010/main" val="327212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24</a:t>
            </a:r>
          </a:p>
          <a:p>
            <a:endParaRPr lang="en-GB" b="1" dirty="0"/>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image shows the Harmandir Sahib (meaning 'House of God') also known as ‘The Golden Temple of Amritsar’, the centre of the Sikh faith. </a:t>
            </a:r>
          </a:p>
          <a:p>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text reads ‘</a:t>
            </a:r>
            <a:r>
              <a:rPr lang="en-GB" sz="1800" dirty="0">
                <a:solidFill>
                  <a:schemeClr val="bg1"/>
                </a:solidFill>
              </a:rPr>
              <a:t>Love me when I least deserve it, because that’s when I really need it. </a:t>
            </a:r>
            <a:r>
              <a:rPr lang="en-GB" sz="1800" i="1" dirty="0">
                <a:solidFill>
                  <a:schemeClr val="bg1"/>
                </a:solidFill>
              </a:rPr>
              <a:t>Sri Guru </a:t>
            </a:r>
            <a:r>
              <a:rPr lang="en-GB" sz="1800" i="1" dirty="0" err="1">
                <a:solidFill>
                  <a:schemeClr val="bg1"/>
                </a:solidFill>
              </a:rPr>
              <a:t>Granth</a:t>
            </a:r>
            <a:r>
              <a:rPr lang="en-GB" sz="1800" i="1" dirty="0">
                <a:solidFill>
                  <a:schemeClr val="bg1"/>
                </a:solidFill>
              </a:rPr>
              <a:t> Sahib’</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6B9474-5C89-4B94-BE26-66ED3C9B0640}" type="slidenum">
              <a:rPr lang="en-GB" smtClean="0"/>
              <a:t>24</a:t>
            </a:fld>
            <a:endParaRPr lang="en-GB"/>
          </a:p>
        </p:txBody>
      </p:sp>
    </p:spTree>
    <p:extLst>
      <p:ext uri="{BB962C8B-B14F-4D97-AF65-F5344CB8AC3E}">
        <p14:creationId xmlns:p14="http://schemas.microsoft.com/office/powerpoint/2010/main" val="32409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1" kern="0" dirty="0">
                <a:solidFill>
                  <a:srgbClr val="000000"/>
                </a:solidFill>
                <a:effectLst/>
                <a:latin typeface="Arial" panose="020B0604020202020204" pitchFamily="34" charset="0"/>
                <a:ea typeface="Times New Roman" panose="02020603050405020304" pitchFamily="18" charset="0"/>
              </a:rPr>
              <a:t>Slide 25</a:t>
            </a:r>
          </a:p>
          <a:p>
            <a:endParaRPr lang="en-GB" sz="1800" kern="0" dirty="0">
              <a:solidFill>
                <a:srgbClr val="000000"/>
              </a:solidFill>
              <a:effectLst/>
              <a:latin typeface="Arial" panose="020B0604020202020204" pitchFamily="34" charset="0"/>
              <a:ea typeface="Times New Roman" panose="02020603050405020304" pitchFamily="18" charset="0"/>
            </a:endParaRPr>
          </a:p>
          <a:p>
            <a:r>
              <a:rPr lang="en-GB" sz="1800" dirty="0"/>
              <a:t>Discussing a person’s faith and beliefs</a:t>
            </a:r>
            <a:endParaRPr lang="en-GB" sz="1800" kern="0" dirty="0">
              <a:solidFill>
                <a:srgbClr val="000000"/>
              </a:solidFill>
              <a:effectLst/>
              <a:latin typeface="Arial" panose="020B0604020202020204" pitchFamily="34" charset="0"/>
              <a:ea typeface="Times New Roman" panose="02020603050405020304" pitchFamily="18" charset="0"/>
            </a:endParaRPr>
          </a:p>
          <a:p>
            <a:endParaRPr lang="en-GB" sz="1800" kern="0" dirty="0">
              <a:solidFill>
                <a:srgbClr val="000000"/>
              </a:solidFill>
              <a:effectLst/>
              <a:latin typeface="Arial" panose="020B0604020202020204" pitchFamily="34" charset="0"/>
              <a:ea typeface="Times New Roman" panose="02020603050405020304" pitchFamily="18" charset="0"/>
            </a:endParaRPr>
          </a:p>
          <a:p>
            <a:pPr marL="0" indent="0">
              <a:buNone/>
            </a:pPr>
            <a:r>
              <a:rPr lang="en-GB" sz="1800" b="1" dirty="0"/>
              <a:t>General Points</a:t>
            </a:r>
          </a:p>
          <a:p>
            <a:pPr marL="342900" indent="-342900">
              <a:buFont typeface="Arial" panose="020B0604020202020204" pitchFamily="34" charset="0"/>
              <a:buChar char="•"/>
            </a:pPr>
            <a:r>
              <a:rPr lang="en-GB" sz="1800" dirty="0"/>
              <a:t>An approach of respectful curiosity is best</a:t>
            </a:r>
          </a:p>
          <a:p>
            <a:pPr marL="342900" indent="-342900">
              <a:buFont typeface="Arial" panose="020B0604020202020204" pitchFamily="34" charset="0"/>
              <a:buChar char="•"/>
            </a:pPr>
            <a:r>
              <a:rPr lang="en-GB" sz="1800" dirty="0"/>
              <a:t>Most problems stem from misunderstanding and assumption</a:t>
            </a:r>
          </a:p>
          <a:p>
            <a:pPr marL="342900" indent="-342900">
              <a:buFont typeface="Arial" panose="020B0604020202020204" pitchFamily="34" charset="0"/>
              <a:buChar char="•"/>
            </a:pPr>
            <a:r>
              <a:rPr lang="en-GB" sz="1800" dirty="0"/>
              <a:t>People who have been victimised for their faith may be wary about being asked about it, but if we start by saying that we are keen to meet any needs connected to their religion then typically people respond openly</a:t>
            </a:r>
            <a:br>
              <a:rPr lang="en-GB" sz="1800" dirty="0"/>
            </a:br>
            <a:endParaRPr lang="en-GB" sz="1800" dirty="0"/>
          </a:p>
          <a:p>
            <a:pPr marL="342900" indent="-342900">
              <a:buFont typeface="Arial" panose="020B0604020202020204" pitchFamily="34" charset="0"/>
              <a:buChar char="•"/>
            </a:pPr>
            <a:r>
              <a:rPr lang="en-GB" sz="1800" dirty="0"/>
              <a:t>Remember that there are many different beliefs and practices among those who follow the same religion</a:t>
            </a:r>
          </a:p>
          <a:p>
            <a:pPr marL="342900" indent="-342900">
              <a:buFont typeface="Arial" panose="020B0604020202020204" pitchFamily="34" charset="0"/>
              <a:buChar char="•"/>
            </a:pPr>
            <a:r>
              <a:rPr lang="en-GB" sz="1800" dirty="0"/>
              <a:t>Telling someone that their interpretation/ belief is wrong because it is different from others of the same faith is never helpful</a:t>
            </a:r>
          </a:p>
          <a:p>
            <a:endParaRPr lang="en-GB" sz="1800" kern="0" dirty="0">
              <a:solidFill>
                <a:srgbClr val="000000"/>
              </a:solidFill>
              <a:effectLst/>
              <a:latin typeface="Arial" panose="020B0604020202020204" pitchFamily="34" charset="0"/>
              <a:ea typeface="Times New Roman" panose="02020603050405020304" pitchFamily="18" charset="0"/>
            </a:endParaRPr>
          </a:p>
          <a:p>
            <a:r>
              <a:rPr lang="en-GB" sz="1800" kern="0" dirty="0">
                <a:solidFill>
                  <a:srgbClr val="000000"/>
                </a:solidFill>
                <a:effectLst/>
                <a:latin typeface="Arial" panose="020B0604020202020204" pitchFamily="34" charset="0"/>
                <a:ea typeface="Times New Roman" panose="02020603050405020304" pitchFamily="18" charset="0"/>
              </a:rPr>
              <a:t>If needed, an </a:t>
            </a:r>
            <a:r>
              <a:rPr lang="en-US" altLang="en-US" dirty="0">
                <a:latin typeface="Arial" charset="0"/>
                <a:ea typeface="ＭＳ Ｐゴシック" pitchFamily="34" charset="-128"/>
                <a:cs typeface="Arial"/>
              </a:rPr>
              <a:t>example of the final bullet is of a non-Muslim telling a Muslim woman who wears hijab that she does not need to wear it because they know another Muslim woman who does not wear hijab.  Such a comparison is unlikely to be either welcome or persuasive! </a:t>
            </a:r>
            <a:r>
              <a:rPr lang="en-GB" sz="1800" kern="0" dirty="0">
                <a:solidFill>
                  <a:srgbClr val="000000"/>
                </a:solidFill>
                <a:effectLst/>
                <a:latin typeface="Arial" panose="020B0604020202020204" pitchFamily="34" charset="0"/>
                <a:ea typeface="Times New Roman" panose="02020603050405020304" pitchFamily="18" charset="0"/>
              </a:rPr>
              <a:t>Another example of unhelpful or unwelcome comments would be shaming a Jewish person for choosing to eat pork.</a:t>
            </a:r>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4272282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1" kern="0" dirty="0">
                <a:solidFill>
                  <a:srgbClr val="000000"/>
                </a:solidFill>
                <a:effectLst/>
                <a:latin typeface="Arial" panose="020B0604020202020204" pitchFamily="34" charset="0"/>
                <a:ea typeface="Times New Roman" panose="02020603050405020304" pitchFamily="18" charset="0"/>
              </a:rPr>
              <a:t>Slide 26</a:t>
            </a:r>
          </a:p>
          <a:p>
            <a:endParaRPr lang="en-GB" sz="1800" kern="0" dirty="0">
              <a:solidFill>
                <a:srgbClr val="000000"/>
              </a:solidFill>
              <a:effectLst/>
              <a:latin typeface="Arial" panose="020B0604020202020204" pitchFamily="34" charset="0"/>
              <a:ea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Avoid asking students to explain their religion to other students. They may volunteer to share what matters most to them, but they shouldn’t be expected to summarise a whole religion to others, especially when this might cause them to feel “othered.”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 you are considering the needs arising from religion and belief in the work that you do to avoid discrimination. Part 2 of this resource, entitled “Develop Your Religious Literacy Part 2,” explores needs such as diet, clothing prayer, avoiding alcohol, religious festivals and holy days.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811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0" dirty="0">
                <a:solidFill>
                  <a:srgbClr val="000000"/>
                </a:solidFill>
                <a:effectLst/>
                <a:latin typeface="Arial" panose="020B0604020202020204" pitchFamily="34" charset="0"/>
                <a:ea typeface="Times New Roman" panose="02020603050405020304" pitchFamily="18" charset="0"/>
              </a:rPr>
              <a:t>Slide 27</a:t>
            </a:r>
          </a:p>
          <a:p>
            <a:pPr fontAlgn="base"/>
            <a:r>
              <a:rPr lang="en-GB" sz="1800" dirty="0">
                <a:solidFill>
                  <a:srgbClr val="000000"/>
                </a:solidFill>
                <a:effectLst/>
                <a:latin typeface="Arial" panose="020B0604020202020204" pitchFamily="34" charset="0"/>
                <a:ea typeface="Times New Roman" panose="02020603050405020304" pitchFamily="18" charset="0"/>
              </a:rPr>
              <a:t>Today we have explored some issues which may be challenging to discuss and think about, including our own biases and harmful stereotypes. It's important that we take time to reflect and acknowledge the emotional impact having these discussions can have on us.</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Arial" panose="020B0604020202020204" pitchFamily="34" charset="0"/>
                <a:ea typeface="Times New Roman" panose="02020603050405020304" pitchFamily="18" charset="0"/>
              </a:rPr>
              <a:t>Ask participants to take a couple of minutes to look at the image on the slide and think about how they might be feeling after this session. Which “blob person” summarises their feeling most accurately? If needed, describe the image using the next a paragraph and invite participants to share if they feel comfortable. </a:t>
            </a:r>
            <a:endParaRPr lang="en-GB" sz="1800" dirty="0">
              <a:effectLst/>
              <a:latin typeface="Times New Roman" panose="02020603050405020304" pitchFamily="18" charset="0"/>
              <a:ea typeface="Times New Roman" panose="02020603050405020304" pitchFamily="18" charset="0"/>
            </a:endParaRPr>
          </a:p>
          <a:p>
            <a:pPr fontAlgn="base"/>
            <a:r>
              <a:rPr lang="en-GB" sz="1800" b="1" u="none" strike="noStrike"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Arial" panose="020B0604020202020204" pitchFamily="34" charset="0"/>
                <a:ea typeface="Times New Roman" panose="02020603050405020304" pitchFamily="18" charset="0"/>
              </a:rPr>
              <a:t>Image representing 20 “blob people” climbing a tree with numbers on them. Number 1 is holding onto the lowest branch. Number 2 is standing at the bottom of the tree, helping Number three climb up. Number 4 is at the bottom of the tree looking up with a smile on their face. Number 6 is standing on the first branch, reaching for number 7's hand. Number 7 is sitting on the second branch. Number 10 is standing on a high and stable platform built on the tree, smiling. Numbers 11 and 12 are sitting on a high branch, holding onto each other. Number 13 is sitting on the same branch with arms folded and a sad face, looking at Numbers 11 and 12. Number 14 is falling off one of the highest branches – it looks like Number 19 pushed them. Number 15 is safely sitting on a very high branch, smiling with their arm up. Numbers 16, 17 and 18 are standing on a slightly lower branch supporting each other, with 17 piggy-backing on 16 and 18 holding onto them both. Number 19 is on the second highest branch, pushing 14 down. Number 20 looks content standing on the highest branch of the tree.</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6B9474-5C89-4B94-BE26-66ED3C9B0640}" type="slidenum">
              <a:rPr lang="en-GB" smtClean="0"/>
              <a:t>27</a:t>
            </a:fld>
            <a:endParaRPr lang="en-GB"/>
          </a:p>
        </p:txBody>
      </p:sp>
    </p:spTree>
    <p:extLst>
      <p:ext uri="{BB962C8B-B14F-4D97-AF65-F5344CB8AC3E}">
        <p14:creationId xmlns:p14="http://schemas.microsoft.com/office/powerpoint/2010/main" val="2540502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28</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28</a:t>
            </a:r>
          </a:p>
          <a:p>
            <a:endParaRPr lang="en-US" dirty="0"/>
          </a:p>
          <a:p>
            <a:r>
              <a:rPr lang="en-US" dirty="0"/>
              <a:t>Participants can do this in groups.</a:t>
            </a:r>
          </a:p>
          <a:p>
            <a:r>
              <a:rPr lang="en-US" dirty="0"/>
              <a:t>Encourage educators to look at reflection questions and consider how they may be taken forward in enquiry. </a:t>
            </a:r>
          </a:p>
          <a:p>
            <a:r>
              <a:rPr lang="en-US" dirty="0"/>
              <a:t> </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a:ea typeface="ＭＳ Ｐゴシック"/>
                <a:cs typeface="Arial"/>
              </a:rPr>
              <a:t>Slide 29: </a:t>
            </a:r>
            <a:r>
              <a:rPr lang="en-US" altLang="en-US" b="0" dirty="0">
                <a:latin typeface="Arial"/>
                <a:ea typeface="ＭＳ Ｐゴシック"/>
                <a:cs typeface="Arial"/>
              </a:rPr>
              <a:t>Feedback slide</a:t>
            </a:r>
          </a:p>
          <a:p>
            <a:endParaRPr lang="en-US" altLang="en-US" b="0" dirty="0">
              <a:latin typeface="Arial"/>
              <a:ea typeface="ＭＳ Ｐゴシック"/>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1200" b="0" i="0" u="none" strike="noStrike" kern="1200" cap="none" spc="0" normalizeH="0" baseline="0" noProof="0" dirty="0">
              <a:ln>
                <a:noFill/>
              </a:ln>
              <a:solidFill>
                <a:prstClr val="black"/>
              </a:solidFill>
              <a:effectLst/>
              <a:uLnTx/>
              <a:uFillTx/>
              <a:latin typeface="Segoe UI"/>
              <a:ea typeface="+mn-ea"/>
              <a:cs typeface="Segoe UI"/>
            </a:endParaRPr>
          </a:p>
          <a:p>
            <a:endParaRPr lang="en-US" altLang="en-US" b="0" dirty="0">
              <a:latin typeface="Arial"/>
              <a:ea typeface="ＭＳ Ｐゴシック"/>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Slide 3</a:t>
            </a:r>
            <a:endParaRPr lang="en-US">
              <a:cs typeface="Calibri" panose="020F0502020204030204"/>
            </a:endParaRPr>
          </a:p>
          <a:p>
            <a:pPr>
              <a:defRPr/>
            </a:pPr>
            <a:r>
              <a:rPr lang="en-GB" dirty="0"/>
              <a:t>This professional learning resource comes under the Rights and Equalities theme of the Inclusion, Wellbeing and Equalities Professional Learning Framework.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3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panose="020F0502020204030204"/>
                <a:cs typeface="Calibri" panose="020F0502020204030204"/>
              </a:rPr>
              <a:t>Slide 4</a:t>
            </a:r>
          </a:p>
          <a:p>
            <a:pPr>
              <a:buFont typeface="Symbol"/>
              <a:buChar char="•"/>
            </a:pPr>
            <a:r>
              <a:rPr lang="en-GB" dirty="0"/>
              <a:t>This professional learning resource follows the national model for professional learning and is designed to help you gain more knowledge and have a deeper understanding of inclusion, wellbeing and equalities.</a:t>
            </a:r>
          </a:p>
          <a:p>
            <a:pPr>
              <a:buFont typeface="Symbol"/>
              <a:buChar char="•"/>
            </a:pPr>
            <a:r>
              <a:rPr lang="en-GB" dirty="0"/>
              <a:t>You will have the opportunity to consider how to take this learning forward on your own and with others and, on completion of the professional learning, you will be asked to consider what your next steps will be. </a:t>
            </a:r>
          </a:p>
          <a:p>
            <a:pPr>
              <a:buFont typeface="Symbol"/>
              <a:buChar char="•"/>
            </a:pPr>
            <a:r>
              <a:rPr lang="en-GB" dirty="0"/>
              <a:t>Please take some time to consider the reflective questions at the end of this resource</a:t>
            </a:r>
          </a:p>
          <a:p>
            <a:pPr>
              <a:buFont typeface="Arial"/>
              <a:buChar char="•"/>
            </a:pPr>
            <a:endParaRPr lang="en-GB" dirty="0"/>
          </a:p>
          <a:p>
            <a:pPr>
              <a:buFont typeface="Arial"/>
              <a:buChar char="•"/>
            </a:pPr>
            <a:r>
              <a:rPr lang="en-GB" dirty="0"/>
              <a:t>Links: </a:t>
            </a:r>
            <a:r>
              <a:rPr lang="en-GB" u="sng" dirty="0">
                <a:hlinkClick r:id="rId3"/>
              </a:rPr>
              <a:t>The National Model of Professional Learning</a:t>
            </a:r>
            <a:r>
              <a:rPr lang="en-GB" dirty="0"/>
              <a:t> </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5</a:t>
            </a:r>
            <a:endParaRPr lang="en-US" altLang="en-US" b="1" dirty="0">
              <a:latin typeface="Arial" charset="0"/>
              <a:ea typeface="ＭＳ Ｐゴシック" pitchFamily="34" charset="-128"/>
              <a:cs typeface="Arial" charset="0"/>
            </a:endParaRPr>
          </a:p>
          <a:p>
            <a:r>
              <a:rPr lang="en-GB" dirty="0"/>
              <a:t>This session provides an opportunity to: </a:t>
            </a:r>
            <a:endParaRPr lang="en-US" dirty="0"/>
          </a:p>
          <a:p>
            <a:pPr marL="0" indent="0">
              <a:buFont typeface="Arial" panose="020B0604020202020204" pitchFamily="34" charset="0"/>
              <a:buNone/>
              <a:defRPr/>
            </a:pPr>
            <a:r>
              <a:rPr lang="en-GB" sz="1200" dirty="0">
                <a:solidFill>
                  <a:srgbClr val="595959"/>
                </a:solidFill>
                <a:latin typeface="Segoe UI" panose="020B0502040204020203" pitchFamily="34" charset="0"/>
                <a:cs typeface="Segoe UI" panose="020B0502040204020203" pitchFamily="34" charset="0"/>
              </a:rPr>
              <a:t>Introduce</a:t>
            </a:r>
            <a:r>
              <a:rPr lang="en-GB" sz="1200" b="0" i="0" u="none" strike="noStrike" kern="1200" cap="none" spc="0" normalizeH="0" baseline="0" noProof="0" dirty="0">
                <a:ln>
                  <a:noFill/>
                </a:ln>
                <a:solidFill>
                  <a:srgbClr val="595959"/>
                </a:solidFill>
                <a:effectLst/>
                <a:uLnTx/>
                <a:uFillTx/>
                <a:latin typeface="Segoe UI" panose="020B0502040204020203" pitchFamily="34" charset="0"/>
                <a:cs typeface="Segoe UI" panose="020B0502040204020203" pitchFamily="34" charset="0"/>
              </a:rPr>
              <a:t> the core beliefs of the six main faiths in the UK.  These are (in alphabetical order) Buddhism, Christianity, Hinduism, Islam, Judaism, and Sikhism. </a:t>
            </a:r>
          </a:p>
          <a:p>
            <a:pPr marL="0" indent="0">
              <a:buFont typeface="Arial" panose="020B0604020202020204" pitchFamily="34" charset="0"/>
              <a:buNone/>
              <a:defRPr/>
            </a:pPr>
            <a:r>
              <a:rPr lang="en-GB" sz="1200" b="0" i="0" u="none" strike="noStrike" kern="1200" cap="none" spc="0" normalizeH="0" baseline="0" noProof="0" dirty="0">
                <a:ln>
                  <a:noFill/>
                </a:ln>
                <a:solidFill>
                  <a:srgbClr val="595959"/>
                </a:solidFill>
                <a:effectLst/>
                <a:uLnTx/>
                <a:uFillTx/>
                <a:latin typeface="Segoe UI" panose="020B0502040204020203" pitchFamily="34" charset="0"/>
                <a:cs typeface="Segoe UI" panose="020B0502040204020203" pitchFamily="34" charset="0"/>
              </a:rPr>
              <a:t>Identify sources of additional learning about each faith</a:t>
            </a:r>
          </a:p>
          <a:p>
            <a:pPr marL="0" indent="0">
              <a:buFont typeface="Arial" panose="020B0604020202020204" pitchFamily="34" charset="0"/>
              <a:buNone/>
              <a:defRPr/>
            </a:pPr>
            <a:r>
              <a:rPr lang="en-GB" sz="1200" dirty="0">
                <a:solidFill>
                  <a:srgbClr val="595959"/>
                </a:solidFill>
                <a:latin typeface="Segoe UI" panose="020B0502040204020203" pitchFamily="34" charset="0"/>
                <a:cs typeface="Segoe UI" panose="020B0502040204020203" pitchFamily="34" charset="0"/>
              </a:rPr>
              <a:t>Begin to consider the needs of learners relating to their religious beliefs </a:t>
            </a:r>
            <a:br>
              <a:rPr lang="en-GB" sz="1200" dirty="0">
                <a:solidFill>
                  <a:srgbClr val="595959"/>
                </a:solidFill>
                <a:latin typeface="Segoe UI" panose="020B0502040204020203" pitchFamily="34" charset="0"/>
                <a:cs typeface="Segoe UI" panose="020B0502040204020203" pitchFamily="34" charset="0"/>
              </a:rPr>
            </a:br>
            <a:endParaRPr lang="en-GB" sz="1200" dirty="0">
              <a:solidFill>
                <a:srgbClr val="595959"/>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By religious literacy, there resources refer primarily to the ability to develop an understanding of elements of different religions, faiths and belief systems in order to meet the needs of diverse communities, promote inclusion and prevent discrimination.</a:t>
            </a:r>
            <a:endParaRPr lang="en-GB" sz="1200" b="0" i="0" u="none" strike="noStrike" kern="1200" cap="none" spc="0" normalizeH="0" baseline="0" noProof="0">
              <a:ln>
                <a:noFill/>
              </a:ln>
              <a:solidFill>
                <a:srgbClr val="595959"/>
              </a:solidFill>
              <a:effectLst/>
              <a:uLnTx/>
              <a:uFillTx/>
              <a:latin typeface="Segoe UI" panose="020B0502040204020203" pitchFamily="34" charset="0"/>
              <a:cs typeface="Segoe UI" panose="020B0502040204020203" pitchFamily="34" charset="0"/>
            </a:endParaRPr>
          </a:p>
          <a:p>
            <a:pPr marL="0" indent="0">
              <a:buFont typeface="Arial" panose="020B0604020202020204" pitchFamily="34" charset="0"/>
              <a:buNone/>
              <a:defRPr/>
            </a:pPr>
            <a:endParaRPr lang="en-GB" sz="1200" b="0" i="0" u="none" strike="noStrike" kern="1200" cap="none" spc="0" normalizeH="0" baseline="0" noProof="0" dirty="0">
              <a:ln>
                <a:noFill/>
              </a:ln>
              <a:solidFill>
                <a:srgbClr val="404040"/>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noProof="0" dirty="0">
                <a:ln>
                  <a:noFill/>
                </a:ln>
                <a:solidFill>
                  <a:srgbClr val="595959"/>
                </a:solidFill>
                <a:effectLst/>
                <a:uLnTx/>
                <a:uFillTx/>
                <a:latin typeface="Segoe UI" panose="020B0502040204020203" pitchFamily="34" charset="0"/>
                <a:cs typeface="Segoe UI" panose="020B0502040204020203" pitchFamily="34" charset="0"/>
              </a:rPr>
              <a:t>Facilitator might add that the term ‘Abrahamic Faiths’ is often used to describe Judaism, Christianity and Islam because the figure of Abraham is important to all three.  Similarly, but less well-known in the UK, is the term ‘Dharmic Faiths’ which describes Buddhism, Hinduism and Sikhism and recognises that there are similarities between these three faiths that developed in the Indian Subcontinent. </a:t>
            </a: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6</a:t>
            </a:r>
            <a:endParaRPr lang="en-US" altLang="en-US" sz="1200" b="1" kern="1200" dirty="0">
              <a:effectLst/>
              <a:latin typeface="Arial" charset="0"/>
              <a:ea typeface="ＭＳ Ｐゴシック" pitchFamily="34" charset="-128"/>
              <a:cs typeface="Arial"/>
            </a:endParaRPr>
          </a:p>
          <a:p>
            <a:endParaRPr lang="en-US" sz="1200" b="1" kern="1200" dirty="0">
              <a:effectLst/>
              <a:highlight>
                <a:srgbClr val="FFFFFF"/>
              </a:highlight>
              <a:latin typeface="Arial" charset="0"/>
              <a:ea typeface="ＭＳ Ｐゴシック" pitchFamily="34" charset="-128"/>
              <a:cs typeface="Arial"/>
            </a:endParaRPr>
          </a:p>
          <a:p>
            <a:r>
              <a:rPr lang="en-US" sz="1200" b="1" kern="1200" dirty="0">
                <a:effectLst/>
                <a:highlight>
                  <a:srgbClr val="FFFFFF"/>
                </a:highlight>
                <a:latin typeface="Arial" charset="0"/>
                <a:ea typeface="ＭＳ Ｐゴシック" pitchFamily="34" charset="-128"/>
                <a:cs typeface="Arial"/>
              </a:rPr>
              <a:t>Religious Discrimination and Bullying</a:t>
            </a:r>
          </a:p>
          <a:p>
            <a:r>
              <a:rPr lang="en-US" sz="1200" b="0" kern="1200" dirty="0">
                <a:effectLst/>
                <a:highlight>
                  <a:srgbClr val="FFFFFF"/>
                </a:highlight>
                <a:latin typeface="Arial" charset="0"/>
                <a:ea typeface="ＭＳ Ｐゴシック" pitchFamily="34" charset="-128"/>
                <a:cs typeface="Arial"/>
              </a:rPr>
              <a:t>What is it and what is its relevance for public bodies?</a:t>
            </a:r>
          </a:p>
          <a:p>
            <a:r>
              <a:rPr lang="en-US" sz="1200" b="0" kern="1200" dirty="0">
                <a:effectLst/>
                <a:highlight>
                  <a:srgbClr val="FFFFFF"/>
                </a:highlight>
                <a:latin typeface="Arial" charset="0"/>
                <a:ea typeface="ＭＳ Ｐゴシック" pitchFamily="34" charset="-128"/>
                <a:cs typeface="Arial"/>
              </a:rPr>
              <a:t>(ask participants if they can think of a definition for each and discuss why it is of relevance to public bodies)</a:t>
            </a:r>
          </a:p>
          <a:p>
            <a:pPr>
              <a:lnSpc>
                <a:spcPct val="107000"/>
              </a:lnSpc>
              <a:spcAft>
                <a:spcPts val="800"/>
              </a:spcAft>
            </a:pP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9962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SLIDE 7</a:t>
            </a:r>
          </a:p>
          <a:p>
            <a:r>
              <a:rPr lang="en-GB" sz="12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What is religious discrimination?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Religious discrimination can include:</a:t>
            </a:r>
          </a:p>
          <a:p>
            <a:pPr marL="342900" lvl="0" indent="-342900">
              <a:buFont typeface="Arial" panose="020B0604020202020204" pitchFamily="34" charset="0"/>
              <a:buChar char="•"/>
              <a:tabLst>
                <a:tab pos="457200" algn="l"/>
              </a:tabLst>
            </a:pPr>
            <a:r>
              <a:rPr lang="en-GB" sz="18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being treated differently because of a person’s religion, perceived religion or lack of religion or beliefs.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incidents when people make wrong assumptions about a person’s religion.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Learners, staff, families and wider community members might be at risk of experiencing religious discrimination.</a:t>
            </a:r>
          </a:p>
          <a:p>
            <a:pPr>
              <a:lnSpc>
                <a:spcPct val="107000"/>
              </a:lnSpc>
              <a:spcAft>
                <a:spcPts val="800"/>
              </a:spcAft>
            </a:pPr>
            <a:endParaRPr lang="en-GB" sz="1200" b="1" kern="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2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GB" sz="1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6B9474-5C89-4B94-BE26-66ED3C9B0640}" type="slidenum">
              <a:rPr lang="en-GB" smtClean="0"/>
              <a:t>7</a:t>
            </a:fld>
            <a:endParaRPr lang="en-GB"/>
          </a:p>
        </p:txBody>
      </p:sp>
    </p:spTree>
    <p:extLst>
      <p:ext uri="{BB962C8B-B14F-4D97-AF65-F5344CB8AC3E}">
        <p14:creationId xmlns:p14="http://schemas.microsoft.com/office/powerpoint/2010/main" val="333421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SLIDE 8:</a:t>
            </a:r>
          </a:p>
          <a:p>
            <a:pPr>
              <a:lnSpc>
                <a:spcPct val="107000"/>
              </a:lnSpc>
              <a:spcAft>
                <a:spcPts val="800"/>
              </a:spcAft>
            </a:pPr>
            <a:r>
              <a:rPr lang="en-GB" sz="1200" b="1" kern="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What is religious bullying?</a:t>
            </a:r>
            <a:endParaRPr lang="en-GB" sz="12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Religious bullying can happen when people say hurtful things or actions because of a person’s religion. This can include being bullied about:</a:t>
            </a:r>
          </a:p>
          <a:p>
            <a:pPr marL="342900" lvl="0" indent="-342900">
              <a:buFont typeface="Arial" panose="020B0604020202020204" pitchFamily="34" charset="0"/>
              <a:buChar char="•"/>
              <a:tabLst>
                <a:tab pos="457200" algn="l"/>
              </a:tabLst>
            </a:pPr>
            <a:r>
              <a:rPr lang="en-GB" sz="18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their name,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religious practices such as not eating meat or drinking alcohol,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religious clothing and symbols such as headscarf, cross or kara.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It could include trying to remove religious clothing or symbols.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It can also include being pressured into doing things that people know are against the person’s religion.</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following website includes excellent information and videos on religion and bullying, discrimination and stereotyping: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Faith and religious bullying | Childline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Scotland’s Anti-Bullying Service, Respectme, has a range of useful resources and guidance: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Home – respectme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8</a:t>
            </a:fld>
            <a:endParaRPr lang="en-GB"/>
          </a:p>
        </p:txBody>
      </p:sp>
    </p:spTree>
    <p:extLst>
      <p:ext uri="{BB962C8B-B14F-4D97-AF65-F5344CB8AC3E}">
        <p14:creationId xmlns:p14="http://schemas.microsoft.com/office/powerpoint/2010/main" val="305966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Slide 9:</a:t>
            </a:r>
          </a:p>
          <a:p>
            <a:pPr>
              <a:lnSpc>
                <a:spcPct val="107000"/>
              </a:lnSpc>
              <a:spcAft>
                <a:spcPts val="800"/>
              </a:spcAft>
            </a:pPr>
            <a:r>
              <a:rPr lang="en-GB" sz="1200" b="1" kern="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What is the relevance to public bodies?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Religion and belief </a:t>
            </a:r>
            <a:r>
              <a:rPr lang="en-GB" sz="12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are a protected characteristic under the </a:t>
            </a:r>
            <a:r>
              <a:rPr lang="en-GB" sz="12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Equality Act 2010</a:t>
            </a:r>
            <a:r>
              <a:rPr lang="en-GB" sz="12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a:t>
            </a:r>
            <a:r>
              <a:rPr lang="en-GB" sz="12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Public Sector Equality Duty </a:t>
            </a:r>
            <a:r>
              <a:rPr lang="en-GB" sz="12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requires all public bodies (including many education settings) to take steps to eliminate discrimination.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a:t>
            </a:r>
            <a:r>
              <a:rPr lang="en-GB" sz="12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Hate Crime Strategy for Scotland 2023 </a:t>
            </a:r>
            <a:r>
              <a:rPr lang="en-GB" sz="12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protects people experiencing hate crime based on prejudice towards people based on religion or perceived religious identity.</a:t>
            </a:r>
            <a:endParaRPr lang="en-GB" sz="1200" kern="1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u="sng" kern="10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To find out more about the Hate Crime for Scotland 2023 Strategy, please consider the following:</a:t>
            </a:r>
            <a:r>
              <a:rPr lang="en-GB" sz="1200" kern="10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r>
              <a:rPr lang="en-GB" sz="1200" u="sng" kern="10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3"/>
              </a:rPr>
              <a:t>3. What is hate crime? - Hate crime strategy - </a:t>
            </a:r>
            <a:r>
              <a:rPr lang="en-GB" sz="1200" u="sng" kern="100" dirty="0" err="1">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3"/>
              </a:rPr>
              <a:t>gov.scot</a:t>
            </a:r>
            <a:r>
              <a:rPr lang="en-GB" sz="1200" u="sng" kern="100" dirty="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3"/>
              </a:rPr>
              <a:t> (www.gov.scot)</a:t>
            </a:r>
            <a:r>
              <a:rPr lang="en-GB" sz="12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DA6B9474-5C89-4B94-BE26-66ED3C9B0640}" type="slidenum">
              <a:rPr lang="en-GB" smtClean="0"/>
              <a:t>9</a:t>
            </a:fld>
            <a:endParaRPr lang="en-GB"/>
          </a:p>
        </p:txBody>
      </p:sp>
    </p:spTree>
    <p:extLst>
      <p:ext uri="{BB962C8B-B14F-4D97-AF65-F5344CB8AC3E}">
        <p14:creationId xmlns:p14="http://schemas.microsoft.com/office/powerpoint/2010/main" val="237458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30209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690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85253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54399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765463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9D36B-77D0-4C4D-A23D-561424ED08F6}"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59062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9D36B-77D0-4C4D-A23D-561424ED08F6}" type="datetimeFigureOut">
              <a:rPr lang="en-GB" smtClean="0"/>
              <a:t>26/08/2024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8490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9D36B-77D0-4C4D-A23D-561424ED08F6}" type="datetimeFigureOut">
              <a:rPr lang="en-GB" smtClean="0"/>
              <a:t>26/08/2024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44129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9D36B-77D0-4C4D-A23D-561424ED08F6}" type="datetimeFigureOut">
              <a:rPr lang="en-GB" smtClean="0"/>
              <a:t>26/08/2024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308005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9D36B-77D0-4C4D-A23D-561424ED08F6}"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47642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9D36B-77D0-4C4D-A23D-561424ED08F6}"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06983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11298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813123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9D36B-77D0-4C4D-A23D-561424ED08F6}"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EE5EE0-AC3E-4A51-8635-B63B2C30E300}" type="slidenum">
              <a:rPr lang="en-GB" smtClean="0"/>
              <a:t>‹#›</a:t>
            </a:fld>
            <a:endParaRPr lang="en-GB"/>
          </a:p>
        </p:txBody>
      </p:sp>
    </p:spTree>
    <p:extLst>
      <p:ext uri="{BB962C8B-B14F-4D97-AF65-F5344CB8AC3E}">
        <p14:creationId xmlns:p14="http://schemas.microsoft.com/office/powerpoint/2010/main" val="135203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09734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79979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68032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11361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8618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1196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114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482812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9D36B-77D0-4C4D-A23D-561424ED08F6}" type="datetimeFigureOut">
              <a:rPr lang="en-GB" smtClean="0"/>
              <a:t>26/08/2024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5EE0-AC3E-4A51-8635-B63B2C30E300}" type="slidenum">
              <a:rPr lang="en-GB" smtClean="0"/>
              <a:t>‹#›</a:t>
            </a:fld>
            <a:endParaRPr lang="en-GB"/>
          </a:p>
        </p:txBody>
      </p:sp>
    </p:spTree>
    <p:extLst>
      <p:ext uri="{BB962C8B-B14F-4D97-AF65-F5344CB8AC3E}">
        <p14:creationId xmlns:p14="http://schemas.microsoft.com/office/powerpoint/2010/main" val="3344590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v.scot/binaries/content/documents/govscot/publications/independent-report/2022/03/putting-learners-centre-towards-future-vision-scottish-education/documents/putting-learners-centre-towards-future-vision-scottish-education/putting-learners-centre-towards-future-vision-scottish-education/govscot:document/putting-learners-centre-towards-future-vision-scottish-educatio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1.pn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forms.office.com/e/J2NQUuCHji"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8.jpe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decorative image is part of the Education Scotland branding. It is 2 teal-coloured overlapping triangl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7" y="3680635"/>
            <a:ext cx="12209380" cy="3226519"/>
          </a:xfrm>
          <a:prstGeom prst="rect">
            <a:avLst/>
          </a:prstGeom>
        </p:spPr>
      </p:pic>
      <p:pic>
        <p:nvPicPr>
          <p:cNvPr id="5" name="Picture 4" descr="This is the Education Scotland logo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699" y="475679"/>
            <a:ext cx="2307574" cy="971713"/>
          </a:xfrm>
          <a:prstGeom prst="rect">
            <a:avLst/>
          </a:prstGeom>
        </p:spPr>
      </p:pic>
      <p:sp>
        <p:nvSpPr>
          <p:cNvPr id="7" name="Title 6"/>
          <p:cNvSpPr>
            <a:spLocks noGrp="1"/>
          </p:cNvSpPr>
          <p:nvPr>
            <p:ph type="title" idx="4294967295"/>
          </p:nvPr>
        </p:nvSpPr>
        <p:spPr>
          <a:xfrm>
            <a:off x="324576" y="2051323"/>
            <a:ext cx="11542848" cy="24314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auto">
              <a:spcBef>
                <a:spcPts val="0"/>
              </a:spcBef>
              <a:spcAft>
                <a:spcPts val="0"/>
              </a:spcAft>
              <a:defRPr/>
            </a:pPr>
            <a:r>
              <a:rPr kumimoji="0" lang="en-GB" sz="2400" b="1" i="0" u="none" strike="noStrike" kern="1200" cap="none" spc="0" normalizeH="0" baseline="0" noProof="0" dirty="0">
                <a:ln>
                  <a:noFill/>
                </a:ln>
                <a:solidFill>
                  <a:srgbClr val="00ABB5"/>
                </a:solidFill>
                <a:effectLst/>
                <a:uLnTx/>
                <a:uFillTx/>
                <a:latin typeface="Segoe UI"/>
                <a:ea typeface="+mn-ea"/>
                <a:cs typeface="Segoe UI"/>
              </a:rPr>
              <a:t>Inclusion, Wellbeing and Equalities Framework – Rights and Equalities</a:t>
            </a:r>
            <a:br>
              <a:rPr lang="en-GB" sz="2400" kern="1200" dirty="0">
                <a:latin typeface="Segoe UI"/>
                <a:ea typeface="+mn-ea"/>
                <a:cs typeface="Segoe UI"/>
              </a:rPr>
            </a:br>
            <a:endParaRPr lang="en-GB" sz="2400" b="1" i="0" u="none" strike="noStrike" kern="1200" cap="none" spc="0" normalizeH="0" baseline="0" noProof="0" dirty="0">
              <a:ln>
                <a:noFill/>
              </a:ln>
              <a:solidFill>
                <a:srgbClr val="00ABB5"/>
              </a:solidFill>
              <a:effectLst/>
              <a:uLnTx/>
              <a:uFillTx/>
              <a:latin typeface="Segoe UI"/>
              <a:ea typeface="+mn-ea"/>
              <a:cs typeface="Segoe UI"/>
            </a:endParaRPr>
          </a:p>
          <a:p>
            <a:pPr fontAlgn="auto">
              <a:spcBef>
                <a:spcPts val="0"/>
              </a:spcBef>
              <a:spcAft>
                <a:spcPts val="0"/>
              </a:spcAft>
              <a:defRPr/>
            </a:pPr>
            <a:r>
              <a:rPr lang="en-GB" sz="3600" kern="1200" dirty="0">
                <a:latin typeface="Segoe UI"/>
                <a:ea typeface="+mn-ea"/>
                <a:cs typeface="Segoe UI"/>
              </a:rPr>
              <a:t>Develop Your Religious Literacy Part 1 </a:t>
            </a:r>
            <a:br>
              <a:rPr lang="en-GB" sz="3600" kern="1200" dirty="0">
                <a:latin typeface="Segoe UI"/>
                <a:ea typeface="+mn-ea"/>
                <a:cs typeface="Segoe UI"/>
              </a:rPr>
            </a:br>
            <a:br>
              <a:rPr lang="en-GB" sz="3600" kern="1200" dirty="0">
                <a:latin typeface="Segoe UI"/>
                <a:ea typeface="+mn-ea"/>
                <a:cs typeface="Segoe UI"/>
              </a:rPr>
            </a:br>
            <a:r>
              <a:rPr kumimoji="0" lang="en-GB" sz="3200" b="1" i="0" u="none" strike="noStrike" kern="1200" cap="none" spc="0" normalizeH="0" baseline="0" noProof="0" dirty="0">
                <a:ln>
                  <a:noFill/>
                </a:ln>
                <a:solidFill>
                  <a:srgbClr val="D99694"/>
                </a:solidFill>
                <a:effectLst/>
                <a:uLnTx/>
                <a:uFillTx/>
                <a:latin typeface="Segoe UI"/>
                <a:ea typeface="+mn-ea"/>
                <a:cs typeface="Segoe UI"/>
              </a:rPr>
              <a:t>Level – Informed</a:t>
            </a:r>
            <a:endParaRPr kumimoji="0" lang="en-GB" sz="3600" b="1" i="0" u="none" strike="noStrike" kern="1200" cap="none" spc="0" normalizeH="0" baseline="0" noProof="0" dirty="0">
              <a:ln>
                <a:noFill/>
              </a:ln>
              <a:solidFill>
                <a:srgbClr val="D99694"/>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Do luchd-ionnsachaidh na h-Alba, le luchd-foghlaim Alba </a:t>
            </a:r>
          </a:p>
        </p:txBody>
      </p:sp>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4524" y="337306"/>
            <a:ext cx="1207497" cy="1013701"/>
          </a:xfrm>
          <a:prstGeom prst="rect">
            <a:avLst/>
          </a:prstGeom>
        </p:spPr>
      </p:pic>
      <p:pic>
        <p:nvPicPr>
          <p:cNvPr id="11" name="Picture 10" descr="This image represents Wellbeing and Care. Inside a centrally placed heart shape are 3 stylised icons representing gender neutral children and young people. One icon represents wheelchair users. The supporting the heart are  3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33392" y="349424"/>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65998" y="337306"/>
            <a:ext cx="1225863" cy="1025622"/>
          </a:xfrm>
          <a:prstGeom prst="rect">
            <a:avLst/>
          </a:prstGeom>
        </p:spPr>
      </p:pic>
      <p:sp>
        <p:nvSpPr>
          <p:cNvPr id="3" name="Rectangle 2">
            <a:extLst>
              <a:ext uri="{FF2B5EF4-FFF2-40B4-BE49-F238E27FC236}">
                <a16:creationId xmlns:a16="http://schemas.microsoft.com/office/drawing/2014/main" id="{2D3802A0-84D6-F65D-A6B0-CE2B0721AB63}"/>
              </a:ext>
              <a:ext uri="{C183D7F6-B498-43B3-948B-1728B52AA6E4}">
                <adec:decorative xmlns:adec="http://schemas.microsoft.com/office/drawing/2017/decorative" val="1"/>
              </a:ext>
            </a:extLst>
          </p:cNvPr>
          <p:cNvSpPr/>
          <p:nvPr/>
        </p:nvSpPr>
        <p:spPr>
          <a:xfrm>
            <a:off x="4471327" y="1425732"/>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9BA73947-ABDA-F7FE-8ADF-853B1A6105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45948" y="354714"/>
            <a:ext cx="1167384" cy="978408"/>
          </a:xfrm>
          <a:prstGeom prst="rect">
            <a:avLst/>
          </a:prstGeom>
        </p:spPr>
      </p:pic>
      <p:sp>
        <p:nvSpPr>
          <p:cNvPr id="6" name="Rectangle 5">
            <a:extLst>
              <a:ext uri="{FF2B5EF4-FFF2-40B4-BE49-F238E27FC236}">
                <a16:creationId xmlns:a16="http://schemas.microsoft.com/office/drawing/2014/main" id="{B4FC2E3E-4883-3C97-169C-D1014A914F01}"/>
              </a:ext>
            </a:extLst>
          </p:cNvPr>
          <p:cNvSpPr/>
          <p:nvPr/>
        </p:nvSpPr>
        <p:spPr>
          <a:xfrm>
            <a:off x="537298" y="4649303"/>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solidFill>
                  <a:srgbClr val="B3D236"/>
                </a:solidFill>
              </a:rPr>
              <a:t>@ESInclusionTeam</a:t>
            </a:r>
            <a:endParaRPr lang="en-US" sz="2400">
              <a:solidFill>
                <a:srgbClr val="B3D236"/>
              </a:solidFill>
            </a:endParaRPr>
          </a:p>
        </p:txBody>
      </p:sp>
      <p:pic>
        <p:nvPicPr>
          <p:cNvPr id="14" name="Picture 13" descr="A blue and white logo for Interfaith Scotland.">
            <a:extLst>
              <a:ext uri="{FF2B5EF4-FFF2-40B4-BE49-F238E27FC236}">
                <a16:creationId xmlns:a16="http://schemas.microsoft.com/office/drawing/2014/main" id="{81A46873-7012-5EF3-13E2-5DC5A016CF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81508" y="452104"/>
            <a:ext cx="889507" cy="962065"/>
          </a:xfrm>
          <a:prstGeom prst="rect">
            <a:avLst/>
          </a:prstGeom>
        </p:spPr>
      </p:pic>
      <p:pic>
        <p:nvPicPr>
          <p:cNvPr id="8" name="Picture 7" descr="This is the Education Scotland, Inclusion, Wellbeing and Equalities logo. It is  blue green and yellow. ">
            <a:extLst>
              <a:ext uri="{FF2B5EF4-FFF2-40B4-BE49-F238E27FC236}">
                <a16:creationId xmlns:a16="http://schemas.microsoft.com/office/drawing/2014/main" id="{30B7C0D8-593C-680D-95FA-5A506AE6BB0C}"/>
              </a:ext>
            </a:extLst>
          </p:cNvPr>
          <p:cNvPicPr>
            <a:picLocks noChangeAspect="1"/>
          </p:cNvPicPr>
          <p:nvPr/>
        </p:nvPicPr>
        <p:blipFill>
          <a:blip r:embed="rId10"/>
          <a:stretch>
            <a:fillRect/>
          </a:stretch>
        </p:blipFill>
        <p:spPr>
          <a:xfrm>
            <a:off x="9812051" y="370133"/>
            <a:ext cx="1880986" cy="972086"/>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683C-FC9F-E10E-767D-09EAAC6D90FD}"/>
              </a:ext>
            </a:extLst>
          </p:cNvPr>
          <p:cNvSpPr>
            <a:spLocks noGrp="1"/>
          </p:cNvSpPr>
          <p:nvPr>
            <p:ph type="title"/>
          </p:nvPr>
        </p:nvSpPr>
        <p:spPr>
          <a:xfrm>
            <a:off x="810684" y="660992"/>
            <a:ext cx="10363200" cy="1362075"/>
          </a:xfrm>
        </p:spPr>
        <p:txBody>
          <a:bodyPr/>
          <a:lstStyle/>
          <a:p>
            <a:r>
              <a:rPr lang="en-GB" dirty="0"/>
              <a:t>Provocation</a:t>
            </a:r>
          </a:p>
        </p:txBody>
      </p:sp>
      <p:sp>
        <p:nvSpPr>
          <p:cNvPr id="3" name="Text Placeholder 2">
            <a:extLst>
              <a:ext uri="{FF2B5EF4-FFF2-40B4-BE49-F238E27FC236}">
                <a16:creationId xmlns:a16="http://schemas.microsoft.com/office/drawing/2014/main" id="{C505297F-2AB7-B3EA-3BD4-7FEB390FD860}"/>
              </a:ext>
            </a:extLst>
          </p:cNvPr>
          <p:cNvSpPr>
            <a:spLocks noGrp="1"/>
          </p:cNvSpPr>
          <p:nvPr>
            <p:ph type="body" idx="1"/>
          </p:nvPr>
        </p:nvSpPr>
        <p:spPr>
          <a:xfrm>
            <a:off x="914400" y="5727108"/>
            <a:ext cx="10363200" cy="939800"/>
          </a:xfrm>
        </p:spPr>
        <p:txBody>
          <a:bodyPr/>
          <a:lstStyle/>
          <a:p>
            <a:pPr>
              <a:lnSpc>
                <a:spcPct val="107000"/>
              </a:lnSpc>
              <a:spcAft>
                <a:spcPts val="800"/>
              </a:spcAft>
            </a:pPr>
            <a:endParaRPr lang="en-GB" sz="2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endParaRPr lang="en-GB" sz="2800" kern="100" dirty="0">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endParaRPr lang="en-GB" sz="2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GB" sz="2800" kern="100" dirty="0">
                <a:solidFill>
                  <a:schemeClr val="tx1"/>
                </a:solidFill>
                <a:effectLst/>
                <a:latin typeface="Calibri" panose="020F0502020204030204" pitchFamily="34" charset="0"/>
                <a:ea typeface="Aptos" panose="020B0004020202020204" pitchFamily="34" charset="0"/>
                <a:cs typeface="Arial" panose="020B0604020202020204" pitchFamily="34" charset="0"/>
              </a:rPr>
              <a:t>“</a:t>
            </a:r>
            <a:r>
              <a:rPr lang="en-GB" sz="28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We get taught about how to appreciate Scotland and a lot about things in a Christian way, but I am Muslim, not Christian. I don’t get taught anything about my culture and neither does anyone in my school …. the teacher usually puts it on me to educate other people which is not fair, and it makes me feel even more like I am not included.” (Secondary school age learner)</a:t>
            </a:r>
            <a:r>
              <a:rPr lang="en-GB" sz="2800" kern="100" dirty="0">
                <a:solidFill>
                  <a:schemeClr val="tx1"/>
                </a:solidFill>
                <a:effectLst/>
                <a:latin typeface="Calibri" panose="020F0502020204030204" pitchFamily="34" charset="0"/>
                <a:ea typeface="Aptos" panose="020B0004020202020204" pitchFamily="34" charset="0"/>
                <a:cs typeface="Arial" panose="020B0604020202020204" pitchFamily="34" charset="0"/>
              </a:rPr>
              <a:t>” (p.20)</a:t>
            </a:r>
            <a:endParaRPr lang="en-GB"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8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3"/>
              </a:rPr>
              <a:t>Putting Learners at the Centre: Towards a Future Vision for Scottish Education (www.gov.scot)</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2800" kern="100" dirty="0">
              <a:latin typeface="Calibri" panose="020F0502020204030204" pitchFamily="34" charset="0"/>
              <a:ea typeface="Aptos" panose="020B00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86547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442199" y="560472"/>
            <a:ext cx="11168442" cy="101566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dirty="0"/>
              <a:t>Core beliefs of the main faiths</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2199" y="1720513"/>
            <a:ext cx="11135108" cy="4062651"/>
          </a:xfrm>
          <a:prstGeom prst="rect">
            <a:avLst/>
          </a:prstGeom>
          <a:noFill/>
        </p:spPr>
        <p:txBody>
          <a:bodyPr wrap="square" lIns="91440" tIns="45720" rIns="91440" bIns="45720" rtlCol="0" anchor="t">
            <a:spAutoFit/>
          </a:bodyPr>
          <a:lstStyle/>
          <a:p>
            <a:pPr marL="457200" indent="-457200">
              <a:spcAft>
                <a:spcPts val="600"/>
              </a:spcAft>
              <a:buFont typeface="Arial" panose="020B0604020202020204" pitchFamily="34" charset="0"/>
              <a:buChar char="•"/>
            </a:pPr>
            <a:r>
              <a:rPr lang="en-GB" sz="2700" dirty="0"/>
              <a:t>We will be exploring the six largest faiths in the UK: </a:t>
            </a:r>
            <a:br>
              <a:rPr lang="en-GB" sz="2700" dirty="0"/>
            </a:br>
            <a:r>
              <a:rPr lang="en-GB" sz="2700" dirty="0"/>
              <a:t>Buddhism, Christianity, Hinduism, Islam, Judaism, and Sikhism.</a:t>
            </a:r>
          </a:p>
          <a:p>
            <a:pPr marL="457200" indent="-457200">
              <a:spcAft>
                <a:spcPts val="600"/>
              </a:spcAft>
              <a:buFont typeface="Arial" panose="020B0604020202020204" pitchFamily="34" charset="0"/>
              <a:buChar char="•"/>
            </a:pPr>
            <a:r>
              <a:rPr lang="en-GB" sz="2700" dirty="0"/>
              <a:t>We can only cover the most basic information about each faith, please follow the links at the end to continue your learning on each one.</a:t>
            </a:r>
          </a:p>
          <a:p>
            <a:pPr marL="457200" indent="-457200">
              <a:spcAft>
                <a:spcPts val="600"/>
              </a:spcAft>
              <a:buFont typeface="Arial" panose="020B0604020202020204" pitchFamily="34" charset="0"/>
              <a:buChar char="•"/>
            </a:pPr>
            <a:r>
              <a:rPr lang="en-GB" sz="2700" dirty="0"/>
              <a:t>Remember that with any faith, two people who follow the same faith may have quite different beliefs and customs.</a:t>
            </a:r>
          </a:p>
          <a:p>
            <a:pPr marL="457200" indent="-457200">
              <a:spcAft>
                <a:spcPts val="600"/>
              </a:spcAft>
              <a:buFont typeface="Arial" panose="020B0604020202020204" pitchFamily="34" charset="0"/>
              <a:buChar char="•"/>
            </a:pPr>
            <a:r>
              <a:rPr lang="en-GB" sz="2700" dirty="0"/>
              <a:t>Religious belief and cultural attitudes &amp; norms can be difficult to separate.</a:t>
            </a:r>
            <a:endParaRPr lang="en-GB" sz="2700" b="0" i="0" u="none" strike="noStrike" kern="1200" cap="none" spc="0" normalizeH="0" baseline="0" noProof="0" dirty="0">
              <a:ln>
                <a:noFill/>
              </a:ln>
              <a:solidFill>
                <a:srgbClr val="00C4C4"/>
              </a:solidFill>
              <a:effectLst/>
              <a:uLnTx/>
              <a:uFillTx/>
              <a:latin typeface="Arial"/>
              <a:cs typeface="Arial"/>
            </a:endParaRPr>
          </a:p>
        </p:txBody>
      </p:sp>
      <p:pic>
        <p:nvPicPr>
          <p:cNvPr id="2" name="Picture 1" descr="This is the Education Scotland, Inclusion, Wellbeing and Equalities logo. It is  blue green and yellow. ">
            <a:extLst>
              <a:ext uri="{FF2B5EF4-FFF2-40B4-BE49-F238E27FC236}">
                <a16:creationId xmlns:a16="http://schemas.microsoft.com/office/drawing/2014/main" id="{3C7F7B0D-8C88-B616-DE37-D83836359CEE}"/>
              </a:ext>
            </a:extLst>
          </p:cNvPr>
          <p:cNvPicPr>
            <a:picLocks noChangeAspect="1"/>
          </p:cNvPicPr>
          <p:nvPr/>
        </p:nvPicPr>
        <p:blipFill>
          <a:blip r:embed="rId3"/>
          <a:stretch>
            <a:fillRect/>
          </a:stretch>
        </p:blipFill>
        <p:spPr>
          <a:xfrm>
            <a:off x="10842332" y="93257"/>
            <a:ext cx="1183432" cy="611593"/>
          </a:xfrm>
          <a:prstGeom prst="rect">
            <a:avLst/>
          </a:prstGeom>
        </p:spPr>
      </p:pic>
    </p:spTree>
    <p:extLst>
      <p:ext uri="{BB962C8B-B14F-4D97-AF65-F5344CB8AC3E}">
        <p14:creationId xmlns:p14="http://schemas.microsoft.com/office/powerpoint/2010/main" val="398466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Pause for Thought… </a:t>
            </a:r>
          </a:p>
        </p:txBody>
      </p:sp>
      <p:grpSp>
        <p:nvGrpSpPr>
          <p:cNvPr id="17" name="Group 16" descr="This image shows a colourful circle. The words on the slide are placed around the outside of the circle, they read 'linguistic, religious, ethnic/cultural/racial, gender/sex, sexual orientation, family, age neurodiversity, disability, socioeconomic.'">
            <a:extLst>
              <a:ext uri="{FF2B5EF4-FFF2-40B4-BE49-F238E27FC236}">
                <a16:creationId xmlns:a16="http://schemas.microsoft.com/office/drawing/2014/main" id="{0489356D-BFA6-EEF3-C21C-E4CD575367FE}"/>
              </a:ext>
            </a:extLst>
          </p:cNvPr>
          <p:cNvGrpSpPr/>
          <p:nvPr/>
        </p:nvGrpSpPr>
        <p:grpSpPr>
          <a:xfrm>
            <a:off x="3048458" y="823283"/>
            <a:ext cx="5625898" cy="5043302"/>
            <a:chOff x="4180888" y="1643605"/>
            <a:chExt cx="3399341" cy="3399340"/>
          </a:xfrm>
        </p:grpSpPr>
        <p:sp>
          <p:nvSpPr>
            <p:cNvPr id="6" name="Oval 5" descr="This image shows circle ">
              <a:extLst>
                <a:ext uri="{FF2B5EF4-FFF2-40B4-BE49-F238E27FC236}">
                  <a16:creationId xmlns:a16="http://schemas.microsoft.com/office/drawing/2014/main" id="{DE58301F-8812-87A1-F235-DA791B57A21B}"/>
                </a:ext>
              </a:extLst>
            </p:cNvPr>
            <p:cNvSpPr>
              <a:spLocks noChangeAspect="1"/>
            </p:cNvSpPr>
            <p:nvPr/>
          </p:nvSpPr>
          <p:spPr>
            <a:xfrm>
              <a:off x="4180889" y="1643605"/>
              <a:ext cx="3399340" cy="3399340"/>
            </a:xfrm>
            <a:prstGeom prst="ellipse">
              <a:avLst/>
            </a:prstGeom>
            <a:solidFill>
              <a:schemeClr val="bg1">
                <a:lumMod val="95000"/>
              </a:scheme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AF806D3-4D5B-CC0C-4D88-EF72307708D7}"/>
                </a:ext>
              </a:extLst>
            </p:cNvPr>
            <p:cNvSpPr>
              <a:spLocks noChangeAspect="1"/>
            </p:cNvSpPr>
            <p:nvPr/>
          </p:nvSpPr>
          <p:spPr>
            <a:xfrm>
              <a:off x="5310453" y="1692935"/>
              <a:ext cx="1704914" cy="1704914"/>
            </a:xfrm>
            <a:prstGeom prst="ellipse">
              <a:avLst/>
            </a:prstGeom>
            <a:solidFill>
              <a:srgbClr val="9437FF">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BBFCA1E-C69D-672D-1387-304FF9796D79}"/>
                </a:ext>
              </a:extLst>
            </p:cNvPr>
            <p:cNvSpPr>
              <a:spLocks noChangeAspect="1"/>
            </p:cNvSpPr>
            <p:nvPr/>
          </p:nvSpPr>
          <p:spPr>
            <a:xfrm>
              <a:off x="5723569" y="1988414"/>
              <a:ext cx="1704914" cy="1704914"/>
            </a:xfrm>
            <a:prstGeom prst="ellipse">
              <a:avLst/>
            </a:prstGeom>
            <a:solidFill>
              <a:srgbClr val="0070C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795307D8-52DA-737E-EDB0-BA20E23D2F7E}"/>
                </a:ext>
              </a:extLst>
            </p:cNvPr>
            <p:cNvSpPr>
              <a:spLocks noChangeAspect="1"/>
            </p:cNvSpPr>
            <p:nvPr/>
          </p:nvSpPr>
          <p:spPr>
            <a:xfrm>
              <a:off x="5875315" y="2490818"/>
              <a:ext cx="1704914" cy="1704914"/>
            </a:xfrm>
            <a:prstGeom prst="ellipse">
              <a:avLst/>
            </a:prstGeom>
            <a:solidFill>
              <a:srgbClr val="00B0F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F0A6EB1-3E7F-A9EA-33F8-C74387777F25}"/>
                </a:ext>
              </a:extLst>
            </p:cNvPr>
            <p:cNvSpPr>
              <a:spLocks noChangeAspect="1"/>
            </p:cNvSpPr>
            <p:nvPr/>
          </p:nvSpPr>
          <p:spPr>
            <a:xfrm>
              <a:off x="5734153" y="2964790"/>
              <a:ext cx="1704914" cy="1704914"/>
            </a:xfrm>
            <a:prstGeom prst="ellipse">
              <a:avLst/>
            </a:prstGeom>
            <a:solidFill>
              <a:srgbClr val="00B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86316B2-048C-A225-DC2E-0D9ED5C71DEC}"/>
                </a:ext>
              </a:extLst>
            </p:cNvPr>
            <p:cNvSpPr>
              <a:spLocks noChangeAspect="1"/>
            </p:cNvSpPr>
            <p:nvPr/>
          </p:nvSpPr>
          <p:spPr>
            <a:xfrm>
              <a:off x="5303803" y="3294936"/>
              <a:ext cx="1704914" cy="1704914"/>
            </a:xfrm>
            <a:prstGeom prst="ellipse">
              <a:avLst/>
            </a:prstGeom>
            <a:solidFill>
              <a:srgbClr val="92D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7AD1DF3-FD58-F1E0-F2DC-8BDB27376B12}"/>
                </a:ext>
              </a:extLst>
            </p:cNvPr>
            <p:cNvSpPr>
              <a:spLocks noChangeAspect="1"/>
            </p:cNvSpPr>
            <p:nvPr/>
          </p:nvSpPr>
          <p:spPr>
            <a:xfrm>
              <a:off x="4772071" y="3303695"/>
              <a:ext cx="1704914" cy="1704914"/>
            </a:xfrm>
            <a:prstGeom prst="ellipse">
              <a:avLst/>
            </a:prstGeom>
            <a:solidFill>
              <a:srgbClr val="FFFF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9D92A6D-83DD-4474-7500-B71E96416464}"/>
                </a:ext>
              </a:extLst>
            </p:cNvPr>
            <p:cNvSpPr>
              <a:spLocks noChangeAspect="1"/>
            </p:cNvSpPr>
            <p:nvPr/>
          </p:nvSpPr>
          <p:spPr>
            <a:xfrm>
              <a:off x="4338955" y="2973549"/>
              <a:ext cx="1704914" cy="1704914"/>
            </a:xfrm>
            <a:prstGeom prst="ellipse">
              <a:avLst/>
            </a:prstGeom>
            <a:solidFill>
              <a:srgbClr val="FFC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E5BFF2A-5E7C-BE7D-C8D3-8E359F397534}"/>
                </a:ext>
              </a:extLst>
            </p:cNvPr>
            <p:cNvSpPr>
              <a:spLocks noChangeAspect="1"/>
            </p:cNvSpPr>
            <p:nvPr/>
          </p:nvSpPr>
          <p:spPr>
            <a:xfrm>
              <a:off x="4180888" y="2499577"/>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2FAA3E0-FAA2-4529-8246-C165E8CFE3D6}"/>
                </a:ext>
              </a:extLst>
            </p:cNvPr>
            <p:cNvSpPr>
              <a:spLocks noChangeAspect="1"/>
            </p:cNvSpPr>
            <p:nvPr/>
          </p:nvSpPr>
          <p:spPr>
            <a:xfrm>
              <a:off x="4338955" y="1988414"/>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5EAE2F5-68D7-534B-2519-077B4339E29F}"/>
                </a:ext>
              </a:extLst>
            </p:cNvPr>
            <p:cNvSpPr>
              <a:spLocks noChangeAspect="1"/>
            </p:cNvSpPr>
            <p:nvPr/>
          </p:nvSpPr>
          <p:spPr>
            <a:xfrm>
              <a:off x="4744711" y="1690728"/>
              <a:ext cx="1704914" cy="1704914"/>
            </a:xfrm>
            <a:prstGeom prst="ellipse">
              <a:avLst/>
            </a:prstGeom>
            <a:solidFill>
              <a:srgbClr val="FF2F92">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4824F926-AF2A-2F28-6D29-039F18760A78}"/>
              </a:ext>
            </a:extLst>
          </p:cNvPr>
          <p:cNvSpPr txBox="1"/>
          <p:nvPr/>
        </p:nvSpPr>
        <p:spPr>
          <a:xfrm>
            <a:off x="1263585" y="3098802"/>
            <a:ext cx="2736437"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Disability</a:t>
            </a:r>
          </a:p>
        </p:txBody>
      </p:sp>
      <p:sp>
        <p:nvSpPr>
          <p:cNvPr id="25" name="TextBox 24">
            <a:extLst>
              <a:ext uri="{FF2B5EF4-FFF2-40B4-BE49-F238E27FC236}">
                <a16:creationId xmlns:a16="http://schemas.microsoft.com/office/drawing/2014/main" id="{F51ACC64-3443-5FD3-626F-3D78096F792D}"/>
              </a:ext>
            </a:extLst>
          </p:cNvPr>
          <p:cNvSpPr txBox="1"/>
          <p:nvPr/>
        </p:nvSpPr>
        <p:spPr>
          <a:xfrm>
            <a:off x="675970" y="1587775"/>
            <a:ext cx="2818985"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Socioeconomic</a:t>
            </a:r>
            <a:endParaRPr kumimoji="0" lang="en-US" sz="3200" b="0" i="0" u="none" strike="noStrike" kern="1200" cap="none" spc="0" normalizeH="0" baseline="0" noProof="0" dirty="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2AC0247-4AD8-70E4-A68F-CED0BE5ABEA8}"/>
              </a:ext>
            </a:extLst>
          </p:cNvPr>
          <p:cNvSpPr txBox="1"/>
          <p:nvPr/>
        </p:nvSpPr>
        <p:spPr>
          <a:xfrm>
            <a:off x="2888508" y="647268"/>
            <a:ext cx="2186148"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Linguistic</a:t>
            </a:r>
          </a:p>
        </p:txBody>
      </p:sp>
      <p:sp>
        <p:nvSpPr>
          <p:cNvPr id="31" name="TextBox 30">
            <a:extLst>
              <a:ext uri="{FF2B5EF4-FFF2-40B4-BE49-F238E27FC236}">
                <a16:creationId xmlns:a16="http://schemas.microsoft.com/office/drawing/2014/main" id="{FAAA1EFE-5D1E-F2C3-6BA9-533756C47902}"/>
              </a:ext>
            </a:extLst>
          </p:cNvPr>
          <p:cNvSpPr txBox="1"/>
          <p:nvPr/>
        </p:nvSpPr>
        <p:spPr>
          <a:xfrm>
            <a:off x="6830257" y="532337"/>
            <a:ext cx="3002576" cy="492443"/>
          </a:xfrm>
          <a:prstGeom prst="rect">
            <a:avLst/>
          </a:prstGeom>
          <a:noFill/>
        </p:spPr>
        <p:txBody>
          <a:bodyPr wrap="square" lIns="0" tIns="0" rIns="0" bIns="0" rtlCol="0" anchor="t">
            <a:spAutoFit/>
          </a:bodyPr>
          <a:lstStyle/>
          <a:p>
            <a:pPr>
              <a:defRPr/>
            </a:pPr>
            <a:r>
              <a:rPr lang="en-US" sz="3200" dirty="0">
                <a:solidFill>
                  <a:srgbClr val="3F3F3F"/>
                </a:solidFill>
                <a:effectLst>
                  <a:glow rad="25400">
                    <a:prstClr val="white"/>
                  </a:glow>
                </a:effectLst>
                <a:latin typeface="Arial"/>
                <a:cs typeface="Arial"/>
              </a:rPr>
              <a:t>Religion / Belief</a:t>
            </a:r>
            <a:endParaRPr kumimoji="0" lang="en-US" sz="3200" b="0" i="0" u="none" strike="noStrike" kern="1200" cap="none" spc="0" normalizeH="0" baseline="0" noProof="0" dirty="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E7365ED8-A9E2-37BD-60E2-5489F00B4762}"/>
              </a:ext>
            </a:extLst>
          </p:cNvPr>
          <p:cNvSpPr txBox="1"/>
          <p:nvPr/>
        </p:nvSpPr>
        <p:spPr>
          <a:xfrm>
            <a:off x="8871532" y="3101251"/>
            <a:ext cx="2736437"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Gender/Sex</a:t>
            </a:r>
          </a:p>
        </p:txBody>
      </p:sp>
      <p:sp>
        <p:nvSpPr>
          <p:cNvPr id="39" name="TextBox 38">
            <a:extLst>
              <a:ext uri="{FF2B5EF4-FFF2-40B4-BE49-F238E27FC236}">
                <a16:creationId xmlns:a16="http://schemas.microsoft.com/office/drawing/2014/main" id="{4EC831B6-F05E-7EBB-C877-E2F99DD532C1}"/>
              </a:ext>
            </a:extLst>
          </p:cNvPr>
          <p:cNvSpPr txBox="1"/>
          <p:nvPr/>
        </p:nvSpPr>
        <p:spPr>
          <a:xfrm>
            <a:off x="8224487" y="1514989"/>
            <a:ext cx="3967513"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glow rad="25400">
                    <a:prstClr val="white"/>
                  </a:glow>
                </a:effectLst>
                <a:uLnTx/>
                <a:uFillTx/>
                <a:latin typeface="Arial"/>
                <a:ea typeface="+mn-ea"/>
                <a:cs typeface="Arial"/>
              </a:rPr>
              <a:t>Ethnic/Cultural/Racial</a:t>
            </a:r>
            <a:endParaRPr kumimoji="0" lang="en-US" sz="3200" b="0" i="0" u="none" strike="noStrike" kern="1200" cap="none" spc="0" normalizeH="0" baseline="0" noProof="0" dirty="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3D745317-C7B9-2CE6-93C6-AEBD832E79A2}"/>
              </a:ext>
            </a:extLst>
          </p:cNvPr>
          <p:cNvSpPr txBox="1"/>
          <p:nvPr/>
        </p:nvSpPr>
        <p:spPr>
          <a:xfrm>
            <a:off x="8439693" y="4549808"/>
            <a:ext cx="395346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Sexual Orientation</a:t>
            </a:r>
          </a:p>
        </p:txBody>
      </p:sp>
      <p:sp>
        <p:nvSpPr>
          <p:cNvPr id="43" name="TextBox 42">
            <a:extLst>
              <a:ext uri="{FF2B5EF4-FFF2-40B4-BE49-F238E27FC236}">
                <a16:creationId xmlns:a16="http://schemas.microsoft.com/office/drawing/2014/main" id="{FE69965B-3EF7-FB19-0FA8-0D6983806BFD}"/>
              </a:ext>
            </a:extLst>
          </p:cNvPr>
          <p:cNvSpPr txBox="1"/>
          <p:nvPr/>
        </p:nvSpPr>
        <p:spPr>
          <a:xfrm>
            <a:off x="7188574" y="5543747"/>
            <a:ext cx="1485254"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rPr>
              <a:t>Family</a:t>
            </a:r>
          </a:p>
        </p:txBody>
      </p:sp>
      <p:sp>
        <p:nvSpPr>
          <p:cNvPr id="45" name="TextBox 44">
            <a:extLst>
              <a:ext uri="{FF2B5EF4-FFF2-40B4-BE49-F238E27FC236}">
                <a16:creationId xmlns:a16="http://schemas.microsoft.com/office/drawing/2014/main" id="{CE4C13D1-5114-3EA7-292D-16B2212848AA}"/>
              </a:ext>
            </a:extLst>
          </p:cNvPr>
          <p:cNvSpPr txBox="1"/>
          <p:nvPr/>
        </p:nvSpPr>
        <p:spPr>
          <a:xfrm>
            <a:off x="3884307" y="5621741"/>
            <a:ext cx="98682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Age</a:t>
            </a:r>
          </a:p>
        </p:txBody>
      </p:sp>
      <p:sp>
        <p:nvSpPr>
          <p:cNvPr id="47" name="TextBox 46">
            <a:extLst>
              <a:ext uri="{FF2B5EF4-FFF2-40B4-BE49-F238E27FC236}">
                <a16:creationId xmlns:a16="http://schemas.microsoft.com/office/drawing/2014/main" id="{5A9B8780-E3ED-7A2E-4C48-735D52469CCB}"/>
              </a:ext>
            </a:extLst>
          </p:cNvPr>
          <p:cNvSpPr txBox="1"/>
          <p:nvPr/>
        </p:nvSpPr>
        <p:spPr>
          <a:xfrm>
            <a:off x="779218" y="4527080"/>
            <a:ext cx="3247646"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Neurodiversity</a:t>
            </a:r>
          </a:p>
        </p:txBody>
      </p:sp>
      <p:sp>
        <p:nvSpPr>
          <p:cNvPr id="3" name="Title 2">
            <a:extLst>
              <a:ext uri="{FF2B5EF4-FFF2-40B4-BE49-F238E27FC236}">
                <a16:creationId xmlns:a16="http://schemas.microsoft.com/office/drawing/2014/main" id="{BD86FCB1-A5BB-0E6D-41EB-402AD3EAB2D7}"/>
              </a:ext>
            </a:extLst>
          </p:cNvPr>
          <p:cNvSpPr txBox="1">
            <a:spLocks noGrp="1"/>
          </p:cNvSpPr>
          <p:nvPr>
            <p:ph type="title" idx="4294967295"/>
          </p:nvPr>
        </p:nvSpPr>
        <p:spPr>
          <a:xfrm>
            <a:off x="4595005" y="2725947"/>
            <a:ext cx="301636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62626"/>
                </a:solidFill>
                <a:effectLst/>
                <a:uLnTx/>
                <a:uFillTx/>
                <a:latin typeface="+mn-lt"/>
                <a:ea typeface="+mn-ea"/>
                <a:cs typeface="Arial"/>
              </a:rPr>
              <a:t>Diversity</a:t>
            </a:r>
            <a:endParaRPr kumimoji="0" lang="en-US" sz="1800" b="0" i="0" u="none" strike="noStrike" kern="1200" cap="none" spc="0" normalizeH="0" baseline="0" noProof="0" dirty="0">
              <a:ln>
                <a:noFill/>
              </a:ln>
              <a:solidFill>
                <a:srgbClr val="262626"/>
              </a:solidFill>
              <a:effectLst/>
              <a:uLnTx/>
              <a:uFillTx/>
              <a:latin typeface="+mn-lt"/>
              <a:ea typeface="+mn-ea"/>
              <a:cs typeface="+mn-cs"/>
            </a:endParaRPr>
          </a:p>
        </p:txBody>
      </p:sp>
      <p:pic>
        <p:nvPicPr>
          <p:cNvPr id="2" name="Picture 1" descr="This is the Education Scotland, Inclusion, Wellbeing and Equalities logo. It is  blue green and yellow. ">
            <a:extLst>
              <a:ext uri="{FF2B5EF4-FFF2-40B4-BE49-F238E27FC236}">
                <a16:creationId xmlns:a16="http://schemas.microsoft.com/office/drawing/2014/main" id="{C8257368-6BD8-667D-11A1-5783C75CF6C6}"/>
              </a:ext>
            </a:extLst>
          </p:cNvPr>
          <p:cNvPicPr>
            <a:picLocks noChangeAspect="1"/>
          </p:cNvPicPr>
          <p:nvPr/>
        </p:nvPicPr>
        <p:blipFill>
          <a:blip r:embed="rId3"/>
          <a:stretch>
            <a:fillRect/>
          </a:stretch>
        </p:blipFill>
        <p:spPr>
          <a:xfrm>
            <a:off x="10777220" y="161456"/>
            <a:ext cx="1136330" cy="587251"/>
          </a:xfrm>
          <a:prstGeom prst="rect">
            <a:avLst/>
          </a:prstGeom>
        </p:spPr>
      </p:pic>
    </p:spTree>
    <p:extLst>
      <p:ext uri="{BB962C8B-B14F-4D97-AF65-F5344CB8AC3E}">
        <p14:creationId xmlns:p14="http://schemas.microsoft.com/office/powerpoint/2010/main" val="91615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442199" y="560472"/>
            <a:ext cx="980870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dirty="0"/>
              <a:t>Buddhists and Buddhism</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2199" y="1858715"/>
            <a:ext cx="9704191" cy="4493538"/>
          </a:xfrm>
          <a:prstGeom prst="rect">
            <a:avLst/>
          </a:prstGeom>
          <a:noFill/>
        </p:spPr>
        <p:txBody>
          <a:bodyPr wrap="square" lIns="91440" tIns="45720" rIns="91440" bIns="45720" rtlCol="0" anchor="t">
            <a:spAutoFit/>
          </a:bodyPr>
          <a:lstStyle/>
          <a:p>
            <a:pPr>
              <a:defRPr/>
            </a:pPr>
            <a:r>
              <a:rPr lang="en-GB" sz="2600" dirty="0"/>
              <a:t>Siddhartha Gautama, ‘the Buddha’, is the faith’s founder</a:t>
            </a:r>
          </a:p>
          <a:p>
            <a:pPr marL="457200" indent="-457200">
              <a:buFont typeface="Arial" panose="020B0604020202020204" pitchFamily="34" charset="0"/>
              <a:buChar char="•"/>
            </a:pPr>
            <a:r>
              <a:rPr lang="en-GB" sz="2600" dirty="0"/>
              <a:t>Buddhism teaches the means by which anyone can </a:t>
            </a:r>
            <a:br>
              <a:rPr lang="en-GB" sz="2600" dirty="0"/>
            </a:br>
            <a:r>
              <a:rPr lang="en-GB" sz="2600" dirty="0"/>
              <a:t>achieve enlightenment – a state of profound inner peace and recognition of the connectedness of everything</a:t>
            </a:r>
          </a:p>
          <a:p>
            <a:pPr marL="457200" indent="-457200">
              <a:buFont typeface="Arial" panose="020B0604020202020204" pitchFamily="34" charset="0"/>
              <a:buChar char="•"/>
            </a:pPr>
            <a:r>
              <a:rPr lang="en-GB" sz="2600" dirty="0"/>
              <a:t>Followers believe that suffering is rooted in our wants and desires</a:t>
            </a:r>
          </a:p>
          <a:p>
            <a:pPr marL="457200" indent="-457200">
              <a:buFont typeface="Arial" panose="020B0604020202020204" pitchFamily="34" charset="0"/>
              <a:buChar char="•"/>
            </a:pPr>
            <a:r>
              <a:rPr lang="en-GB" sz="2600" dirty="0"/>
              <a:t>Meditation is often practised as a means of calming the mind and deepening compassion</a:t>
            </a:r>
          </a:p>
          <a:p>
            <a:pPr marL="457200" indent="-457200">
              <a:buFont typeface="Arial" panose="020B0604020202020204" pitchFamily="34" charset="0"/>
              <a:buChar char="•"/>
            </a:pPr>
            <a:r>
              <a:rPr lang="en-GB" sz="2600" dirty="0"/>
              <a:t>Non-violence is a key principle, and Buddhists will typically be vegetarian/ vegan and avoid killing or harming any animal or person</a:t>
            </a:r>
            <a:endParaRPr lang="en-GB" sz="2600" b="0" i="0" u="none" strike="noStrike" kern="1200" cap="none" spc="0" normalizeH="0" baseline="0" noProof="0" dirty="0">
              <a:ln>
                <a:noFill/>
              </a:ln>
              <a:solidFill>
                <a:srgbClr val="00C4C4"/>
              </a:solidFill>
              <a:effectLst/>
              <a:uLnTx/>
              <a:uFillTx/>
              <a:latin typeface="Arial"/>
              <a:cs typeface="Arial"/>
            </a:endParaRPr>
          </a:p>
        </p:txBody>
      </p:sp>
      <p:pic>
        <p:nvPicPr>
          <p:cNvPr id="2" name="Picture 2" descr="An adult Buddhist monk reads from a book to a group of younger monks">
            <a:extLst>
              <a:ext uri="{FF2B5EF4-FFF2-40B4-BE49-F238E27FC236}">
                <a16:creationId xmlns:a16="http://schemas.microsoft.com/office/drawing/2014/main" id="{3D0253E1-8DA8-A94E-E30E-68209B51E1C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448800" y="742615"/>
            <a:ext cx="2743200" cy="18999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8-spoked wheel which symbolises the 8-fold path of Buddhism">
            <a:extLst>
              <a:ext uri="{FF2B5EF4-FFF2-40B4-BE49-F238E27FC236}">
                <a16:creationId xmlns:a16="http://schemas.microsoft.com/office/drawing/2014/main" id="{391710C9-99D6-0AEE-B810-30B4CFD22A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46390" y="2702957"/>
            <a:ext cx="2105602" cy="17582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 name="Picture 8" descr="A statue of the Buddha with his hands in his lap indicating meditation">
            <a:extLst>
              <a:ext uri="{FF2B5EF4-FFF2-40B4-BE49-F238E27FC236}">
                <a16:creationId xmlns:a16="http://schemas.microsoft.com/office/drawing/2014/main" id="{43ACC79F-5ACE-C704-39FD-BCB11623A47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283906" y="4388890"/>
            <a:ext cx="1941095" cy="1834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s is the Education Scotland, Inclusion, Wellbeing and Equalities logo. It is  blue green and yellow. ">
            <a:extLst>
              <a:ext uri="{FF2B5EF4-FFF2-40B4-BE49-F238E27FC236}">
                <a16:creationId xmlns:a16="http://schemas.microsoft.com/office/drawing/2014/main" id="{4164A13F-DC56-230C-CE55-D8BEB17DC652}"/>
              </a:ext>
            </a:extLst>
          </p:cNvPr>
          <p:cNvPicPr>
            <a:picLocks noChangeAspect="1"/>
          </p:cNvPicPr>
          <p:nvPr/>
        </p:nvPicPr>
        <p:blipFill>
          <a:blip r:embed="rId6"/>
          <a:stretch>
            <a:fillRect/>
          </a:stretch>
        </p:blipFill>
        <p:spPr>
          <a:xfrm>
            <a:off x="10966415" y="83156"/>
            <a:ext cx="1144522" cy="591484"/>
          </a:xfrm>
          <a:prstGeom prst="rect">
            <a:avLst/>
          </a:prstGeom>
        </p:spPr>
      </p:pic>
    </p:spTree>
    <p:extLst>
      <p:ext uri="{BB962C8B-B14F-4D97-AF65-F5344CB8AC3E}">
        <p14:creationId xmlns:p14="http://schemas.microsoft.com/office/powerpoint/2010/main" val="372180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16216" y="6253560"/>
            <a:ext cx="576064" cy="527845"/>
          </a:xfrm>
          <a:prstGeom prst="rect">
            <a:avLst/>
          </a:prstGeom>
          <a:ln w="3175">
            <a:noFill/>
          </a:ln>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0B41CA-569D-40E7-8E58-026C0338B2C8}" type="slidenum">
              <a:rPr lang="en-US" smtClean="0">
                <a:solidFill>
                  <a:prstClr val="black">
                    <a:tint val="75000"/>
                  </a:prstClr>
                </a:solidFill>
              </a:rPr>
              <a:pPr/>
              <a:t>14</a:t>
            </a:fld>
            <a:endParaRPr lang="en-US"/>
          </a:p>
        </p:txBody>
      </p:sp>
      <p:pic>
        <p:nvPicPr>
          <p:cNvPr id="5" name="Picture 4" descr="Three young Buddhist monks in red robes run over the roof of a traditional Buddhist stupa&#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9144000" cy="6858000"/>
          </a:xfrm>
          <a:prstGeom prst="rect">
            <a:avLst/>
          </a:prstGeom>
        </p:spPr>
      </p:pic>
      <p:sp>
        <p:nvSpPr>
          <p:cNvPr id="7" name="Title 6"/>
          <p:cNvSpPr txBox="1">
            <a:spLocks noGrp="1"/>
          </p:cNvSpPr>
          <p:nvPr>
            <p:ph type="title" idx="4294967295"/>
          </p:nvPr>
        </p:nvSpPr>
        <p:spPr>
          <a:xfrm>
            <a:off x="1590273" y="597456"/>
            <a:ext cx="4505727" cy="2554545"/>
          </a:xfrm>
          <a:prstGeom prst="rect">
            <a:avLst/>
          </a:prstGeom>
          <a:solidFill>
            <a:schemeClr val="accent1">
              <a:lumMod val="40000"/>
              <a:lumOff val="60000"/>
              <a:alpha val="8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mn-lt"/>
                <a:ea typeface="+mn-ea"/>
                <a:cs typeface="+mn-cs"/>
              </a:rPr>
              <a:t>Holding onto anger</a:t>
            </a:r>
            <a:br>
              <a:rPr kumimoji="0" lang="en-GB" sz="3200" b="1" i="0" u="none" strike="noStrike" kern="1200" cap="none" spc="0" normalizeH="0" baseline="0" noProof="0" dirty="0">
                <a:ln>
                  <a:noFill/>
                </a:ln>
                <a:solidFill>
                  <a:srgbClr val="002060"/>
                </a:solidFill>
                <a:effectLst/>
                <a:uLnTx/>
                <a:uFillTx/>
                <a:latin typeface="+mn-lt"/>
                <a:ea typeface="+mn-ea"/>
                <a:cs typeface="+mn-cs"/>
              </a:rPr>
            </a:br>
            <a:r>
              <a:rPr kumimoji="0" lang="en-GB" sz="3200" b="1" i="0" u="none" strike="noStrike" kern="1200" cap="none" spc="0" normalizeH="0" baseline="0" noProof="0" dirty="0">
                <a:ln>
                  <a:noFill/>
                </a:ln>
                <a:solidFill>
                  <a:srgbClr val="002060"/>
                </a:solidFill>
                <a:effectLst/>
                <a:uLnTx/>
                <a:uFillTx/>
                <a:latin typeface="+mn-lt"/>
                <a:ea typeface="+mn-ea"/>
                <a:cs typeface="+mn-cs"/>
              </a:rPr>
              <a:t>is like drinking poison </a:t>
            </a:r>
            <a:br>
              <a:rPr kumimoji="0" lang="en-GB" sz="3200" b="1" i="0" u="none" strike="noStrike" kern="1200" cap="none" spc="0" normalizeH="0" baseline="0" noProof="0" dirty="0">
                <a:ln>
                  <a:noFill/>
                </a:ln>
                <a:solidFill>
                  <a:srgbClr val="002060"/>
                </a:solidFill>
                <a:effectLst/>
                <a:uLnTx/>
                <a:uFillTx/>
                <a:latin typeface="+mn-lt"/>
                <a:ea typeface="+mn-ea"/>
                <a:cs typeface="+mn-cs"/>
              </a:rPr>
            </a:br>
            <a:r>
              <a:rPr kumimoji="0" lang="en-GB" sz="3200" b="1" i="0" u="none" strike="noStrike" kern="1200" cap="none" spc="0" normalizeH="0" baseline="0" noProof="0" dirty="0">
                <a:ln>
                  <a:noFill/>
                </a:ln>
                <a:solidFill>
                  <a:srgbClr val="002060"/>
                </a:solidFill>
                <a:effectLst/>
                <a:uLnTx/>
                <a:uFillTx/>
                <a:latin typeface="+mn-lt"/>
                <a:ea typeface="+mn-ea"/>
                <a:cs typeface="+mn-cs"/>
              </a:rPr>
              <a:t>and expecting the other person to die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002060"/>
                </a:solidFill>
                <a:effectLst/>
                <a:uLnTx/>
                <a:uFillTx/>
                <a:latin typeface="+mn-lt"/>
                <a:ea typeface="+mn-ea"/>
                <a:cs typeface="+mn-cs"/>
              </a:rPr>
              <a:t>Buddha</a:t>
            </a:r>
          </a:p>
        </p:txBody>
      </p:sp>
    </p:spTree>
    <p:extLst>
      <p:ext uri="{BB962C8B-B14F-4D97-AF65-F5344CB8AC3E}">
        <p14:creationId xmlns:p14="http://schemas.microsoft.com/office/powerpoint/2010/main" val="133616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Pe for Thought… </a:t>
            </a:r>
          </a:p>
        </p:txBody>
      </p:sp>
      <p:sp>
        <p:nvSpPr>
          <p:cNvPr id="3" name="Title 2"/>
          <p:cNvSpPr txBox="1">
            <a:spLocks noGrp="1"/>
          </p:cNvSpPr>
          <p:nvPr>
            <p:ph type="title" idx="4294967295"/>
          </p:nvPr>
        </p:nvSpPr>
        <p:spPr>
          <a:xfrm>
            <a:off x="442199" y="560472"/>
            <a:ext cx="980870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Christians and Christianity</a:t>
            </a:r>
          </a:p>
        </p:txBody>
      </p:sp>
      <p:sp>
        <p:nvSpPr>
          <p:cNvPr id="5" name="TextBox 4"/>
          <p:cNvSpPr txBox="1"/>
          <p:nvPr/>
        </p:nvSpPr>
        <p:spPr>
          <a:xfrm>
            <a:off x="230122" y="1885950"/>
            <a:ext cx="9255254" cy="4093428"/>
          </a:xfrm>
          <a:prstGeom prst="rect">
            <a:avLst/>
          </a:prstGeom>
          <a:noFill/>
        </p:spPr>
        <p:txBody>
          <a:bodyPr wrap="square" lIns="91440" tIns="45720" rIns="91440" bIns="45720" rtlCol="0" anchor="t">
            <a:spAutoFit/>
          </a:bodyPr>
          <a:lstStyle/>
          <a:p>
            <a:r>
              <a:rPr lang="en-GB" sz="2600" dirty="0"/>
              <a:t>Christianity developed 2000 years ago in what is now Israel.</a:t>
            </a:r>
          </a:p>
          <a:p>
            <a:r>
              <a:rPr lang="en-GB" sz="2600" dirty="0"/>
              <a:t>Its founder is Jesus Christ, who Christians believe to be the Son of God and the Messiah.</a:t>
            </a:r>
          </a:p>
          <a:p>
            <a:pPr marL="342900" indent="-342900">
              <a:buFont typeface="Arial" panose="020B0604020202020204" pitchFamily="34" charset="0"/>
              <a:buChar char="•"/>
            </a:pPr>
            <a:r>
              <a:rPr lang="en-GB" sz="2600" dirty="0"/>
              <a:t>Christians believe in one God, with three elements: Father, Son and Holy Spirit</a:t>
            </a:r>
          </a:p>
          <a:p>
            <a:pPr marL="342900" indent="-342900">
              <a:buFont typeface="Arial" panose="020B0604020202020204" pitchFamily="34" charset="0"/>
              <a:buChar char="•"/>
            </a:pPr>
            <a:r>
              <a:rPr lang="en-GB" sz="2600" dirty="0"/>
              <a:t>The holy book is the Bible (both New and Old Testaments)</a:t>
            </a:r>
          </a:p>
          <a:p>
            <a:pPr marL="342900" indent="-342900">
              <a:buFont typeface="Arial" panose="020B0604020202020204" pitchFamily="34" charset="0"/>
              <a:buChar char="•"/>
            </a:pPr>
            <a:r>
              <a:rPr lang="en-GB" sz="2600" dirty="0"/>
              <a:t>The faith emphasises love for all people and Christians are encouraged to ‘love thy neighbour as thyself’</a:t>
            </a:r>
          </a:p>
          <a:p>
            <a:pPr marL="342900" indent="-342900">
              <a:buFont typeface="Arial" panose="020B0604020202020204" pitchFamily="34" charset="0"/>
              <a:buChar char="•"/>
            </a:pPr>
            <a:r>
              <a:rPr lang="en-GB" sz="2600" dirty="0"/>
              <a:t>The cross is a sacred symbol commemorating Jesus’ death and resurrection and God’s forgiveness of sins</a:t>
            </a:r>
          </a:p>
        </p:txBody>
      </p:sp>
      <p:pic>
        <p:nvPicPr>
          <p:cNvPr id="4" name="Picture 3" descr="This is the  Education Scotland, Inclusion, Wellbeing and Equalities logo">
            <a:extLst>
              <a:ext uri="{FF2B5EF4-FFF2-40B4-BE49-F238E27FC236}">
                <a16:creationId xmlns:a16="http://schemas.microsoft.com/office/drawing/2014/main" id="{E1ECF429-2A61-98B9-BBB4-F5E09CC02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pic>
        <p:nvPicPr>
          <p:cNvPr id="8" name="Picture 2" descr="A wooden cross at sunset">
            <a:extLst>
              <a:ext uri="{FF2B5EF4-FFF2-40B4-BE49-F238E27FC236}">
                <a16:creationId xmlns:a16="http://schemas.microsoft.com/office/drawing/2014/main" id="{FB8CC436-E5A8-442B-1A14-81284A5E275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548147" y="0"/>
            <a:ext cx="2643853"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he congregation of a church, some holding candles">
            <a:extLst>
              <a:ext uri="{FF2B5EF4-FFF2-40B4-BE49-F238E27FC236}">
                <a16:creationId xmlns:a16="http://schemas.microsoft.com/office/drawing/2014/main" id="{963BD3F2-8724-4C40-C33F-53A1AFB8A4D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548147" y="3683513"/>
            <a:ext cx="2628900" cy="14730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 person holding the bible in front of their face while in prayer">
            <a:extLst>
              <a:ext uri="{FF2B5EF4-FFF2-40B4-BE49-F238E27FC236}">
                <a16:creationId xmlns:a16="http://schemas.microsoft.com/office/drawing/2014/main" id="{7679A12E-E21B-B265-D8F7-9D85B70C1A5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548147" y="1917956"/>
            <a:ext cx="26289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simplified fish shape used to symbolise Christianity, drawn in sand">
            <a:extLst>
              <a:ext uri="{FF2B5EF4-FFF2-40B4-BE49-F238E27FC236}">
                <a16:creationId xmlns:a16="http://schemas.microsoft.com/office/drawing/2014/main" id="{B62149DD-466C-71AD-C463-169F8230190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64216" y="5215115"/>
            <a:ext cx="2612831" cy="164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3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6" name="Group 5" descr="An Ethiopian Orthodox worshipper reading from a book.  Light streams into the room from a cross-shaped window">
            <a:extLst>
              <a:ext uri="{FF2B5EF4-FFF2-40B4-BE49-F238E27FC236}">
                <a16:creationId xmlns:a16="http://schemas.microsoft.com/office/drawing/2014/main" id="{42E4CB69-677F-D42A-918F-DBB970E88370}"/>
              </a:ext>
            </a:extLst>
          </p:cNvPr>
          <p:cNvGrpSpPr/>
          <p:nvPr/>
        </p:nvGrpSpPr>
        <p:grpSpPr>
          <a:xfrm>
            <a:off x="1538582" y="-102392"/>
            <a:ext cx="9114837" cy="7062784"/>
            <a:chOff x="1725615" y="-102392"/>
            <a:chExt cx="9114837" cy="7062784"/>
          </a:xfrm>
        </p:grpSpPr>
        <p:pic>
          <p:nvPicPr>
            <p:cNvPr id="2" name="Picture 1">
              <a:extLst>
                <a:ext uri="{FF2B5EF4-FFF2-40B4-BE49-F238E27FC236}">
                  <a16:creationId xmlns:a16="http://schemas.microsoft.com/office/drawing/2014/main" id="{8D7A580E-3E13-28B9-769D-210F33EC2A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7844" y="-102392"/>
              <a:ext cx="5472608" cy="7062784"/>
            </a:xfrm>
            <a:prstGeom prst="rect">
              <a:avLst/>
            </a:prstGeom>
          </p:spPr>
        </p:pic>
        <p:sp>
          <p:nvSpPr>
            <p:cNvPr id="3" name="TextBox 2">
              <a:extLst>
                <a:ext uri="{FF2B5EF4-FFF2-40B4-BE49-F238E27FC236}">
                  <a16:creationId xmlns:a16="http://schemas.microsoft.com/office/drawing/2014/main" id="{994F4386-8F65-86B6-4429-953A5E2E269A}"/>
                </a:ext>
              </a:extLst>
            </p:cNvPr>
            <p:cNvSpPr txBox="1"/>
            <p:nvPr/>
          </p:nvSpPr>
          <p:spPr>
            <a:xfrm>
              <a:off x="1725615" y="2305616"/>
              <a:ext cx="3672408"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90000"/>
                    </a:srgbClr>
                  </a:solidFill>
                  <a:effectLst/>
                  <a:uLnTx/>
                  <a:uFillTx/>
                </a:rPr>
                <a:t>Let all that you do be done in Love </a:t>
              </a:r>
              <a:br>
                <a:rPr kumimoji="0" lang="en-GB" sz="3600" b="0" i="0" u="none" strike="noStrike" kern="0" cap="none" spc="0" normalizeH="0" baseline="0" noProof="0" dirty="0">
                  <a:ln>
                    <a:noFill/>
                  </a:ln>
                  <a:solidFill>
                    <a:srgbClr val="E7E6E6">
                      <a:lumMod val="90000"/>
                    </a:srgbClr>
                  </a:solidFill>
                  <a:effectLst/>
                  <a:uLnTx/>
                  <a:uFillTx/>
                </a:rPr>
              </a:br>
              <a:r>
                <a:rPr kumimoji="0" lang="en-GB" sz="3200" b="0" i="1" u="none" strike="noStrike" kern="0" cap="none" spc="0" normalizeH="0" baseline="0" noProof="0" dirty="0">
                  <a:ln>
                    <a:noFill/>
                  </a:ln>
                  <a:solidFill>
                    <a:srgbClr val="E7E6E6">
                      <a:lumMod val="90000"/>
                    </a:srgbClr>
                  </a:solidFill>
                  <a:effectLst/>
                  <a:uLnTx/>
                  <a:uFillTx/>
                </a:rPr>
                <a:t>1 Corinthians 16:14</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srgbClr val="E7E6E6">
                    <a:lumMod val="90000"/>
                  </a:srgbClr>
                </a:solidFill>
                <a:effectLst/>
                <a:uLnTx/>
                <a:uFillTx/>
              </a:endParaRPr>
            </a:p>
          </p:txBody>
        </p:sp>
      </p:grpSp>
      <p:sp>
        <p:nvSpPr>
          <p:cNvPr id="9" name="Title 8">
            <a:extLst>
              <a:ext uri="{FF2B5EF4-FFF2-40B4-BE49-F238E27FC236}">
                <a16:creationId xmlns:a16="http://schemas.microsoft.com/office/drawing/2014/main" id="{C6E2DE77-4897-A2DE-16B6-836F771694E9}"/>
              </a:ext>
            </a:extLst>
          </p:cNvPr>
          <p:cNvSpPr>
            <a:spLocks noGrp="1"/>
          </p:cNvSpPr>
          <p:nvPr>
            <p:ph type="title" idx="4294967295"/>
          </p:nvPr>
        </p:nvSpPr>
        <p:spPr>
          <a:xfrm>
            <a:off x="583623" y="-813592"/>
            <a:ext cx="10836972" cy="711200"/>
          </a:xfrm>
        </p:spPr>
        <p:txBody>
          <a:bodyPr/>
          <a:lstStyle/>
          <a:p>
            <a:r>
              <a:rPr lang="en-GB" b="0" dirty="0">
                <a:solidFill>
                  <a:schemeClr val="bg1"/>
                </a:solidFill>
              </a:rPr>
              <a:t>Slide 11</a:t>
            </a:r>
          </a:p>
        </p:txBody>
      </p:sp>
    </p:spTree>
    <p:extLst>
      <p:ext uri="{BB962C8B-B14F-4D97-AF65-F5344CB8AC3E}">
        <p14:creationId xmlns:p14="http://schemas.microsoft.com/office/powerpoint/2010/main" val="70719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328362" y="365720"/>
            <a:ext cx="980870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Hindus and Hin</a:t>
            </a:r>
            <a:r>
              <a:rPr lang="en-GB" sz="5400" kern="1200" dirty="0" err="1">
                <a:solidFill>
                  <a:srgbClr val="00C4C4"/>
                </a:solidFill>
                <a:latin typeface="Segoe UI" panose="020B0502040204020203" pitchFamily="34" charset="0"/>
                <a:ea typeface="+mn-ea"/>
                <a:cs typeface="Segoe UI" panose="020B0502040204020203" pitchFamily="34" charset="0"/>
              </a:rPr>
              <a:t>duism</a:t>
            </a:r>
            <a:r>
              <a:rPr lang="en-GB" sz="5400" kern="1200" dirty="0">
                <a:solidFill>
                  <a:srgbClr val="00C4C4"/>
                </a:solidFill>
                <a:latin typeface="Segoe UI" panose="020B0502040204020203" pitchFamily="34" charset="0"/>
                <a:ea typeface="+mn-ea"/>
                <a:cs typeface="Segoe UI" panose="020B0502040204020203" pitchFamily="34" charset="0"/>
              </a:rPr>
              <a:t> </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239185" y="1296069"/>
            <a:ext cx="9581032" cy="5293757"/>
          </a:xfrm>
          <a:prstGeom prst="rect">
            <a:avLst/>
          </a:prstGeom>
          <a:noFill/>
        </p:spPr>
        <p:txBody>
          <a:bodyPr wrap="square" lIns="91440" tIns="45720" rIns="91440" bIns="45720" rtlCol="0" anchor="t">
            <a:spAutoFit/>
          </a:bodyPr>
          <a:lstStyle/>
          <a:p>
            <a:r>
              <a:rPr lang="en-GB" sz="2600" dirty="0"/>
              <a:t>Hinduism developed many thousand years ago in India.</a:t>
            </a:r>
          </a:p>
          <a:p>
            <a:br>
              <a:rPr lang="en-GB" sz="2600" dirty="0"/>
            </a:br>
            <a:r>
              <a:rPr lang="en-GB" sz="2600" dirty="0"/>
              <a:t>It has no single founder and there is wide variation of beliefs &amp; practices among Hindus.</a:t>
            </a:r>
          </a:p>
          <a:p>
            <a:pPr marL="342900" indent="-342900">
              <a:buFont typeface="Arial" panose="020B0604020202020204" pitchFamily="34" charset="0"/>
              <a:buChar char="•"/>
            </a:pPr>
            <a:r>
              <a:rPr lang="en-GB" sz="2600" dirty="0"/>
              <a:t>Hindus worship a large pantheon of gods, including Brahma, Vishnu and Shiva. Each one is considered an expression of the one God Brahman</a:t>
            </a:r>
          </a:p>
          <a:p>
            <a:pPr marL="342900" indent="-342900">
              <a:buFont typeface="Arial" panose="020B0604020202020204" pitchFamily="34" charset="0"/>
              <a:buChar char="•"/>
            </a:pPr>
            <a:r>
              <a:rPr lang="en-GB" sz="2600" dirty="0"/>
              <a:t>Hindus believe in Karma: the sum of your actions </a:t>
            </a:r>
            <a:br>
              <a:rPr lang="en-GB" sz="2600" dirty="0"/>
            </a:br>
            <a:r>
              <a:rPr lang="en-GB" sz="2600" dirty="0"/>
              <a:t>influence your future fate</a:t>
            </a:r>
          </a:p>
          <a:p>
            <a:pPr marL="342900" indent="-342900">
              <a:buFont typeface="Arial" panose="020B0604020202020204" pitchFamily="34" charset="0"/>
              <a:buChar char="•"/>
            </a:pPr>
            <a:r>
              <a:rPr lang="en-GB" sz="2600" dirty="0"/>
              <a:t>The soul is immortal and after death we will be reborn</a:t>
            </a:r>
          </a:p>
          <a:p>
            <a:pPr marL="342900" indent="-342900">
              <a:buFont typeface="Arial" panose="020B0604020202020204" pitchFamily="34" charset="0"/>
              <a:buChar char="•"/>
            </a:pPr>
            <a:r>
              <a:rPr lang="en-GB" sz="2600" dirty="0"/>
              <a:t>Often vegetarian, Hindus are expected not eat beef </a:t>
            </a:r>
          </a:p>
          <a:p>
            <a:r>
              <a:rPr lang="en-GB" sz="2600" dirty="0"/>
              <a:t>as cows are considered sacred</a:t>
            </a:r>
          </a:p>
          <a:p>
            <a:pPr marL="0" marR="0" lvl="0" indent="0" algn="l" defTabSz="914400" rtl="0" eaLnBrk="1" fontAlgn="auto" latinLnBrk="0" hangingPunct="1">
              <a:spcBef>
                <a:spcPts val="0"/>
              </a:spcBef>
              <a:spcAft>
                <a:spcPts val="0"/>
              </a:spcAft>
              <a:buClrTx/>
              <a:buSzTx/>
              <a:buFontTx/>
              <a:buNone/>
              <a:tabLst/>
              <a:defRPr/>
            </a:pPr>
            <a:endParaRPr lang="en-GB" sz="2600" b="0" i="0" u="none" strike="noStrike" kern="1200" cap="none" spc="0" normalizeH="0" baseline="0" noProof="0" dirty="0">
              <a:ln>
                <a:noFill/>
              </a:ln>
              <a:solidFill>
                <a:srgbClr val="00C4C4"/>
              </a:solidFill>
              <a:effectLst/>
              <a:uLnTx/>
              <a:uFillTx/>
              <a:latin typeface="Arial"/>
              <a:cs typeface="Arial"/>
            </a:endParaRPr>
          </a:p>
        </p:txBody>
      </p:sp>
      <p:pic>
        <p:nvPicPr>
          <p:cNvPr id="4" name="Picture 3" descr="This is the  Education Scotland, Inclusion, Wellbeing and Equalities logo">
            <a:extLst>
              <a:ext uri="{FF2B5EF4-FFF2-40B4-BE49-F238E27FC236}">
                <a16:creationId xmlns:a16="http://schemas.microsoft.com/office/drawing/2014/main" id="{E1ECF429-2A61-98B9-BBB4-F5E09CC02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pic>
        <p:nvPicPr>
          <p:cNvPr id="2" name="Picture 1" descr="A Hindu woman with large bindi and gold jewellery ">
            <a:extLst>
              <a:ext uri="{FF2B5EF4-FFF2-40B4-BE49-F238E27FC236}">
                <a16:creationId xmlns:a16="http://schemas.microsoft.com/office/drawing/2014/main" id="{1AAC90A7-3072-5D6A-DADA-95FE8CCFE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9991" y="2207166"/>
            <a:ext cx="1625236" cy="2246400"/>
          </a:xfrm>
          <a:prstGeom prst="rect">
            <a:avLst/>
          </a:prstGeom>
        </p:spPr>
      </p:pic>
      <p:pic>
        <p:nvPicPr>
          <p:cNvPr id="6" name="Picture 4" descr="A group of women in highly decorative traditional dress holding ritual objects ">
            <a:extLst>
              <a:ext uri="{FF2B5EF4-FFF2-40B4-BE49-F238E27FC236}">
                <a16:creationId xmlns:a16="http://schemas.microsoft.com/office/drawing/2014/main" id="{5E2337C1-0FBF-C11E-C603-C4D8EC79B5E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239003" y="-21140"/>
            <a:ext cx="2936224" cy="2193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Hindu triumvirate of the gods Shiva,  Vishnu and Brahma">
            <a:extLst>
              <a:ext uri="{FF2B5EF4-FFF2-40B4-BE49-F238E27FC236}">
                <a16:creationId xmlns:a16="http://schemas.microsoft.com/office/drawing/2014/main" id="{688FC32E-4923-2329-EC72-9A64B7FC41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95468" y="4549246"/>
            <a:ext cx="3023294" cy="230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title" idx="4294967295"/>
          </p:nvPr>
        </p:nvSpPr>
        <p:spPr>
          <a:xfrm>
            <a:off x="6516688" y="6253163"/>
            <a:ext cx="576262" cy="528637"/>
          </a:xfrm>
          <a:prstGeom prst="rect">
            <a:avLst/>
          </a:prstGeom>
          <a:noFill/>
          <a:ln w="3175">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0B41CA-569D-40E7-8E58-026C0338B2C8}" type="slidenum">
              <a:rPr kumimoji="0" lang="en-US" sz="18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5" name="Group 4" descr="A man kneeling with his hands in the prayer position, in front of a spout of water. He is likely washing himself before prayer at a temple.  ">
            <a:extLst>
              <a:ext uri="{FF2B5EF4-FFF2-40B4-BE49-F238E27FC236}">
                <a16:creationId xmlns:a16="http://schemas.microsoft.com/office/drawing/2014/main" id="{A9D8AB98-8972-5E38-5572-002C3BF68EE5}"/>
              </a:ext>
            </a:extLst>
          </p:cNvPr>
          <p:cNvGrpSpPr/>
          <p:nvPr/>
        </p:nvGrpSpPr>
        <p:grpSpPr>
          <a:xfrm>
            <a:off x="1524000" y="-1"/>
            <a:ext cx="9144000" cy="6858001"/>
            <a:chOff x="0" y="-1"/>
            <a:chExt cx="9144000" cy="6858001"/>
          </a:xfrm>
        </p:grpSpPr>
        <p:pic>
          <p:nvPicPr>
            <p:cNvPr id="2" name="Picture 1">
              <a:extLst>
                <a:ext uri="{FF2B5EF4-FFF2-40B4-BE49-F238E27FC236}">
                  <a16:creationId xmlns:a16="http://schemas.microsoft.com/office/drawing/2014/main" id="{BE1714B1-D2D5-0033-CEAD-11F016F7C4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3" name="TextBox 2">
              <a:extLst>
                <a:ext uri="{FF2B5EF4-FFF2-40B4-BE49-F238E27FC236}">
                  <a16:creationId xmlns:a16="http://schemas.microsoft.com/office/drawing/2014/main" id="{F45A4E2D-EDB4-CE5C-4930-7EA65B98939A}"/>
                </a:ext>
              </a:extLst>
            </p:cNvPr>
            <p:cNvSpPr txBox="1"/>
            <p:nvPr/>
          </p:nvSpPr>
          <p:spPr>
            <a:xfrm>
              <a:off x="1475656" y="4024260"/>
              <a:ext cx="7128792" cy="2554545"/>
            </a:xfrm>
            <a:prstGeom prst="rect">
              <a:avLst/>
            </a:prstGeom>
            <a:noFill/>
          </p:spPr>
          <p:txBody>
            <a:bodyPr wrap="square" rtlCol="0">
              <a:spAutoFit/>
            </a:bodyPr>
            <a:lstStyle/>
            <a:p>
              <a:pPr algn="r"/>
              <a:r>
                <a:rPr lang="en-GB" sz="3200" dirty="0">
                  <a:solidFill>
                    <a:schemeClr val="bg2"/>
                  </a:solidFill>
                </a:rPr>
                <a:t>“One should perform karma without expecting the benefits, </a:t>
              </a:r>
              <a:br>
                <a:rPr lang="en-GB" sz="3200" dirty="0">
                  <a:solidFill>
                    <a:schemeClr val="bg2"/>
                  </a:solidFill>
                </a:rPr>
              </a:br>
              <a:r>
                <a:rPr lang="en-GB" sz="3200" dirty="0">
                  <a:solidFill>
                    <a:schemeClr val="bg2"/>
                  </a:solidFill>
                </a:rPr>
                <a:t>because sooner or later one shall definitely get the fruits. ”</a:t>
              </a:r>
              <a:br>
                <a:rPr lang="en-GB" sz="3200" dirty="0">
                  <a:solidFill>
                    <a:schemeClr val="bg2"/>
                  </a:solidFill>
                </a:rPr>
              </a:br>
              <a:r>
                <a:rPr lang="en-GB" sz="3200" dirty="0">
                  <a:solidFill>
                    <a:schemeClr val="bg2"/>
                  </a:solidFill>
                </a:rPr>
                <a:t>-The Rig Veda </a:t>
              </a:r>
              <a:endParaRPr lang="en-GB" dirty="0">
                <a:solidFill>
                  <a:schemeClr val="bg2"/>
                </a:solidFill>
              </a:endParaRPr>
            </a:p>
          </p:txBody>
        </p:sp>
      </p:grpSp>
    </p:spTree>
    <p:extLst>
      <p:ext uri="{BB962C8B-B14F-4D97-AF65-F5344CB8AC3E}">
        <p14:creationId xmlns:p14="http://schemas.microsoft.com/office/powerpoint/2010/main" val="212547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442199" y="560472"/>
            <a:ext cx="980870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Muslims and Islam</a:t>
            </a:r>
          </a:p>
        </p:txBody>
      </p:sp>
      <p:sp>
        <p:nvSpPr>
          <p:cNvPr id="5" name="TextBox 4"/>
          <p:cNvSpPr txBox="1"/>
          <p:nvPr/>
        </p:nvSpPr>
        <p:spPr>
          <a:xfrm>
            <a:off x="239185" y="1773213"/>
            <a:ext cx="9520837" cy="4524315"/>
          </a:xfrm>
          <a:prstGeom prst="rect">
            <a:avLst/>
          </a:prstGeom>
          <a:noFill/>
        </p:spPr>
        <p:txBody>
          <a:bodyPr wrap="square" lIns="91440" tIns="45720" rIns="91440" bIns="45720" rtlCol="0" anchor="t">
            <a:spAutoFit/>
          </a:bodyPr>
          <a:lstStyle/>
          <a:p>
            <a:pPr marL="0" indent="0">
              <a:buNone/>
            </a:pPr>
            <a:r>
              <a:rPr lang="en-GB" sz="2400" dirty="0"/>
              <a:t>Islam was founded by the Prophet Muhammad. Muslims worship one God (in Arabic ‘Allah’)</a:t>
            </a:r>
          </a:p>
          <a:p>
            <a:pPr marL="457200" indent="-457200">
              <a:buFont typeface="Arial" panose="020B0604020202020204" pitchFamily="34" charset="0"/>
              <a:buChar char="•"/>
            </a:pPr>
            <a:r>
              <a:rPr lang="en-GB" sz="2400" dirty="0"/>
              <a:t>The holy book is called the Quran </a:t>
            </a:r>
          </a:p>
          <a:p>
            <a:pPr marL="457200" indent="-457200">
              <a:buFont typeface="Arial" panose="020B0604020202020204" pitchFamily="34" charset="0"/>
              <a:buChar char="•"/>
            </a:pPr>
            <a:r>
              <a:rPr lang="en-GB" sz="2400" dirty="0"/>
              <a:t>There are five ‘Pillars of Islam’: the declaration of faith; giving to charity; praying 5 times a day; fasting during the month of Ramadan; and the pilgrimage to Mecca </a:t>
            </a:r>
          </a:p>
          <a:p>
            <a:pPr marL="457200" indent="-457200">
              <a:buFont typeface="Arial" panose="020B0604020202020204" pitchFamily="34" charset="0"/>
              <a:buChar char="•"/>
            </a:pPr>
            <a:r>
              <a:rPr lang="en-GB" sz="2400" dirty="0"/>
              <a:t>Muslims are expected not to eat pork, or other meat that is not halal</a:t>
            </a:r>
          </a:p>
          <a:p>
            <a:pPr marL="457200" indent="-457200">
              <a:buFont typeface="Arial" panose="020B0604020202020204" pitchFamily="34" charset="0"/>
              <a:buChar char="•"/>
            </a:pPr>
            <a:r>
              <a:rPr lang="en-GB" sz="2400" dirty="0"/>
              <a:t>Alcohol is forbidden in Islam</a:t>
            </a:r>
          </a:p>
          <a:p>
            <a:pPr marL="457200" indent="-457200">
              <a:buFont typeface="Arial" panose="020B0604020202020204" pitchFamily="34" charset="0"/>
              <a:buChar char="•"/>
            </a:pPr>
            <a:r>
              <a:rPr lang="en-GB" sz="2400" dirty="0"/>
              <a:t>Some Muslim women will wear a headscarf called a ‘hijab’ </a:t>
            </a:r>
          </a:p>
          <a:p>
            <a:r>
              <a:rPr lang="en-GB" sz="2400" dirty="0"/>
              <a:t>which covers the head and neck, or a ‘niqab’ which also covers the </a:t>
            </a:r>
            <a:br>
              <a:rPr lang="en-GB" sz="2400" dirty="0"/>
            </a:br>
            <a:r>
              <a:rPr lang="en-GB" sz="2400" dirty="0"/>
              <a:t>nose and mouth</a:t>
            </a:r>
          </a:p>
        </p:txBody>
      </p:sp>
      <p:pic>
        <p:nvPicPr>
          <p:cNvPr id="4" name="Picture 3" descr="This is the  Education Scotland, Inclusion, Wellbeing and Equalities logo">
            <a:extLst>
              <a:ext uri="{FF2B5EF4-FFF2-40B4-BE49-F238E27FC236}">
                <a16:creationId xmlns:a16="http://schemas.microsoft.com/office/drawing/2014/main" id="{E1ECF429-2A61-98B9-BBB4-F5E09CC02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pic>
        <p:nvPicPr>
          <p:cNvPr id="2" name="Content Placeholder 5" descr="A Muslim man in traditional white robes">
            <a:extLst>
              <a:ext uri="{FF2B5EF4-FFF2-40B4-BE49-F238E27FC236}">
                <a16:creationId xmlns:a16="http://schemas.microsoft.com/office/drawing/2014/main" id="{D2533E22-E58F-F5CC-E876-6D6043EFC3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46270" y="3471671"/>
            <a:ext cx="2173087" cy="1712834"/>
          </a:xfrm>
          <a:prstGeom prst="rect">
            <a:avLst/>
          </a:prstGeom>
        </p:spPr>
      </p:pic>
      <p:pic>
        <p:nvPicPr>
          <p:cNvPr id="6" name="Picture 4" descr="https://encrypted-tbn2.gstatic.com/images?q=tbn:ANd9GcQh9Fp6ZZ139LACSxFfQcaoVRWsNVDOtCzdXx-SGlhyK-vKSQN0">
            <a:extLst>
              <a:ext uri="{FF2B5EF4-FFF2-40B4-BE49-F238E27FC236}">
                <a16:creationId xmlns:a16="http://schemas.microsoft.com/office/drawing/2014/main" id="{94264440-C9E0-42E9-D254-511DF1075E9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048875" y="1"/>
            <a:ext cx="2143125" cy="1988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young Muslim boy kneeling and looking towards the viewer,  while behind him adult Muslim men touch their foreheads to the carpet in prayer">
            <a:extLst>
              <a:ext uri="{FF2B5EF4-FFF2-40B4-BE49-F238E27FC236}">
                <a16:creationId xmlns:a16="http://schemas.microsoft.com/office/drawing/2014/main" id="{D5A6A108-F11C-1D00-9F18-3ACCD9B2610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57939" y="5241082"/>
            <a:ext cx="2628900" cy="1616918"/>
          </a:xfrm>
          <a:prstGeom prst="rect">
            <a:avLst/>
          </a:prstGeom>
        </p:spPr>
      </p:pic>
      <p:pic>
        <p:nvPicPr>
          <p:cNvPr id="1026" name="Picture 2" descr="Muslim Convert Girls - Meet Muslim Revert Girls - LoveHabibi">
            <a:extLst>
              <a:ext uri="{FF2B5EF4-FFF2-40B4-BE49-F238E27FC236}">
                <a16:creationId xmlns:a16="http://schemas.microsoft.com/office/drawing/2014/main" id="{9FF02DA7-895A-81A4-8802-02C56EF643F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046270" y="1"/>
            <a:ext cx="2221247" cy="2010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female Muslim revert (meaning a convert to Islam)">
            <a:extLst>
              <a:ext uri="{FF2B5EF4-FFF2-40B4-BE49-F238E27FC236}">
                <a16:creationId xmlns:a16="http://schemas.microsoft.com/office/drawing/2014/main" id="{958B7DFC-D171-E523-9A6D-2E56CE401C4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043714"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Kaaba. A square black building in the centre of the large courtyard of the Masjid al-Haram in Mecca">
            <a:extLst>
              <a:ext uri="{FF2B5EF4-FFF2-40B4-BE49-F238E27FC236}">
                <a16:creationId xmlns:a16="http://schemas.microsoft.com/office/drawing/2014/main" id="{F4904DA1-7CC3-D220-53EA-0C0456CA082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046270" y="2010176"/>
            <a:ext cx="2140569" cy="144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4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  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8202823"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3578" y="1294559"/>
            <a:ext cx="10795033"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These slides can be used to facilitate professional learning in a group or whole-setting, or as a self-directed learning activity as an individual.</a:t>
            </a: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Facilitation notes are included at the bottom of each slide</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Please do not remove or change any of the slides included.</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Facilitators are welcome to add slides or activities relevant to your own setting, to support discussion and exploration of the topic. Facilitators will know their participants’ needs best.</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Anyone who works in an educational setting can be a facilitator and use these slides. </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For reflection or discussion activities, it is important to establish a safe space which encourages respect and honesty to ensure that everyone is able to participate. </a:t>
            </a:r>
            <a:endParaRPr kumimoji="0" lang="en-GB" sz="2400" b="0" i="0" u="none" strike="noStrike" kern="1200" cap="none" spc="0" normalizeH="0" baseline="0" noProof="0">
              <a:ln>
                <a:noFill/>
              </a:ln>
              <a:solidFill>
                <a:prstClr val="black"/>
              </a:solidFill>
              <a:effectLst/>
              <a:uLnTx/>
              <a:uFillTx/>
              <a:latin typeface="Arial"/>
              <a:ea typeface="Calibri"/>
              <a:cs typeface="Arial"/>
            </a:endParaRPr>
          </a:p>
        </p:txBody>
      </p:sp>
    </p:spTree>
    <p:extLst>
      <p:ext uri="{BB962C8B-B14F-4D97-AF65-F5344CB8AC3E}">
        <p14:creationId xmlns:p14="http://schemas.microsoft.com/office/powerpoint/2010/main" val="319134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16216" y="6253560"/>
            <a:ext cx="576064" cy="527845"/>
          </a:xfrm>
          <a:prstGeom prst="rect">
            <a:avLst/>
          </a:prstGeom>
          <a:ln w="3175">
            <a:noFill/>
          </a:ln>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0B41CA-569D-40E7-8E58-026C0338B2C8}" type="slidenum">
              <a:rPr lang="en-US" smtClean="0">
                <a:solidFill>
                  <a:prstClr val="black">
                    <a:tint val="75000"/>
                  </a:prstClr>
                </a:solidFill>
              </a:rPr>
              <a:pPr/>
              <a:t>20</a:t>
            </a:fld>
            <a:endParaRPr lang="en-US"/>
          </a:p>
        </p:txBody>
      </p:sp>
      <p:pic>
        <p:nvPicPr>
          <p:cNvPr id="2" name="Picture 1" descr="The inside of a mosque with Arabic calligraphy around the window, and a group of women in hijab being shown around by a male tour guide">
            <a:extLst>
              <a:ext uri="{FF2B5EF4-FFF2-40B4-BE49-F238E27FC236}">
                <a16:creationId xmlns:a16="http://schemas.microsoft.com/office/drawing/2014/main" id="{17AF71AF-DAD0-E454-1041-6A359AAAA8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5343" y="0"/>
            <a:ext cx="9501315" cy="6858000"/>
          </a:xfrm>
          <a:prstGeom prst="rect">
            <a:avLst/>
          </a:prstGeom>
        </p:spPr>
      </p:pic>
      <p:sp>
        <p:nvSpPr>
          <p:cNvPr id="3" name="Title 2">
            <a:extLst>
              <a:ext uri="{FF2B5EF4-FFF2-40B4-BE49-F238E27FC236}">
                <a16:creationId xmlns:a16="http://schemas.microsoft.com/office/drawing/2014/main" id="{765CE400-AC02-7A5B-498B-8907875DFFB6}"/>
              </a:ext>
            </a:extLst>
          </p:cNvPr>
          <p:cNvSpPr txBox="1">
            <a:spLocks noGrp="1"/>
          </p:cNvSpPr>
          <p:nvPr>
            <p:ph type="title" idx="4294967295"/>
          </p:nvPr>
        </p:nvSpPr>
        <p:spPr>
          <a:xfrm>
            <a:off x="1524000" y="2070901"/>
            <a:ext cx="6824282"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mn-lt"/>
                <a:ea typeface="+mn-ea"/>
                <a:cs typeface="+mn-cs"/>
              </a:rPr>
              <a:t>Be the flower that gives its fragrance to even the hand that crushes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chemeClr val="bg1"/>
                </a:solidFill>
                <a:effectLst/>
                <a:uLnTx/>
                <a:uFillTx/>
                <a:latin typeface="+mn-lt"/>
                <a:ea typeface="+mn-ea"/>
                <a:cs typeface="+mn-cs"/>
              </a:rPr>
              <a:t>Ali Ibn Abu Talib</a:t>
            </a:r>
          </a:p>
        </p:txBody>
      </p:sp>
    </p:spTree>
    <p:extLst>
      <p:ext uri="{BB962C8B-B14F-4D97-AF65-F5344CB8AC3E}">
        <p14:creationId xmlns:p14="http://schemas.microsoft.com/office/powerpoint/2010/main" val="2614241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442199" y="560472"/>
            <a:ext cx="980870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kern="1200" dirty="0">
                <a:solidFill>
                  <a:srgbClr val="00C4C4"/>
                </a:solidFill>
                <a:latin typeface="Segoe UI" panose="020B0502040204020203" pitchFamily="34" charset="0"/>
                <a:ea typeface="+mn-ea"/>
                <a:cs typeface="Segoe UI" panose="020B0502040204020203" pitchFamily="34" charset="0"/>
              </a:rPr>
              <a:t>Jews</a:t>
            </a:r>
            <a:r>
              <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 and Judaism</a:t>
            </a:r>
          </a:p>
        </p:txBody>
      </p:sp>
      <p:sp>
        <p:nvSpPr>
          <p:cNvPr id="5" name="TextBox 4"/>
          <p:cNvSpPr txBox="1"/>
          <p:nvPr/>
        </p:nvSpPr>
        <p:spPr>
          <a:xfrm>
            <a:off x="442199" y="1759801"/>
            <a:ext cx="8830755" cy="4524315"/>
          </a:xfrm>
          <a:prstGeom prst="rect">
            <a:avLst/>
          </a:prstGeom>
          <a:noFill/>
        </p:spPr>
        <p:txBody>
          <a:bodyPr wrap="square" lIns="91440" tIns="45720" rIns="91440" bIns="45720" rtlCol="0" anchor="t">
            <a:spAutoFit/>
          </a:bodyPr>
          <a:lstStyle/>
          <a:p>
            <a:pPr>
              <a:defRPr/>
            </a:pPr>
            <a:r>
              <a:rPr lang="en-GB" sz="2400" dirty="0"/>
              <a:t>Jewish people believe in one God and try to live according to his Commandments. There are 613 such Mitzvot total, including the 10 Commandments.</a:t>
            </a:r>
          </a:p>
          <a:p>
            <a:r>
              <a:rPr lang="en-GB" sz="2400" dirty="0"/>
              <a:t>Orthodox Jews strictly follow Jewish laws and traditions.</a:t>
            </a:r>
          </a:p>
          <a:p>
            <a:r>
              <a:rPr lang="en-GB" sz="2400" dirty="0"/>
              <a:t>Non-orthodox Jews will follow some customs, but not all.</a:t>
            </a:r>
          </a:p>
          <a:p>
            <a:endParaRPr lang="en-GB" sz="2400" dirty="0"/>
          </a:p>
          <a:p>
            <a:pPr marL="457200" indent="-457200">
              <a:buFont typeface="Arial" panose="020B0604020202020204" pitchFamily="34" charset="0"/>
              <a:buChar char="•"/>
            </a:pPr>
            <a:r>
              <a:rPr lang="en-GB" sz="2400" dirty="0"/>
              <a:t>Orthodox Jews are expected to only eat kosher food</a:t>
            </a:r>
          </a:p>
          <a:p>
            <a:pPr marL="457200" indent="-457200">
              <a:buFont typeface="Arial" panose="020B0604020202020204" pitchFamily="34" charset="0"/>
              <a:buChar char="•"/>
            </a:pPr>
            <a:r>
              <a:rPr lang="en-GB" sz="2400" dirty="0"/>
              <a:t>Pork is forbidden in any form</a:t>
            </a:r>
          </a:p>
          <a:p>
            <a:pPr marL="457200" indent="-457200">
              <a:buFont typeface="Arial" panose="020B0604020202020204" pitchFamily="34" charset="0"/>
              <a:buChar char="•"/>
            </a:pPr>
            <a:r>
              <a:rPr lang="en-GB" sz="2400" dirty="0"/>
              <a:t>Shabbat (Sabbath): Friday evening to Saturday evening. </a:t>
            </a:r>
            <a:br>
              <a:rPr lang="en-GB" sz="2400" dirty="0"/>
            </a:br>
            <a:r>
              <a:rPr lang="en-GB" sz="2400" dirty="0"/>
              <a:t>Many Jews will not work, travel or cook during this time.  Strict adherents will not answer a phone or use anything electrical during the Shabbat</a:t>
            </a:r>
            <a:endParaRPr lang="en-GB" sz="3200" b="0" i="0" u="none" strike="noStrike" kern="1200" cap="none" spc="0" normalizeH="0" baseline="0" noProof="0" dirty="0">
              <a:ln>
                <a:noFill/>
              </a:ln>
              <a:solidFill>
                <a:srgbClr val="00C4C4"/>
              </a:solidFill>
              <a:effectLst/>
              <a:uLnTx/>
              <a:uFillTx/>
              <a:latin typeface="Arial"/>
              <a:cs typeface="Arial"/>
            </a:endParaRPr>
          </a:p>
        </p:txBody>
      </p:sp>
      <p:pic>
        <p:nvPicPr>
          <p:cNvPr id="4" name="Picture 3" descr="This is the  Education Scotland, Inclusion, Wellbeing and Equalities logo">
            <a:extLst>
              <a:ext uri="{FF2B5EF4-FFF2-40B4-BE49-F238E27FC236}">
                <a16:creationId xmlns:a16="http://schemas.microsoft.com/office/drawing/2014/main" id="{E1ECF429-2A61-98B9-BBB4-F5E09CC02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pic>
        <p:nvPicPr>
          <p:cNvPr id="2" name="Content Placeholder 5" descr="Two Jewish men wearing kippah in conversation">
            <a:extLst>
              <a:ext uri="{FF2B5EF4-FFF2-40B4-BE49-F238E27FC236}">
                <a16:creationId xmlns:a16="http://schemas.microsoft.com/office/drawing/2014/main" id="{330DBF1E-B2F2-3726-C304-9281B45EBCB0}"/>
              </a:ext>
            </a:extLst>
          </p:cNvPr>
          <p:cNvPicPr>
            <a:picLocks noChangeAspect="1"/>
          </p:cNvPicPr>
          <p:nvPr/>
        </p:nvPicPr>
        <p:blipFill>
          <a:blip r:embed="rId4" cstate="print"/>
          <a:stretch>
            <a:fillRect/>
          </a:stretch>
        </p:blipFill>
        <p:spPr>
          <a:xfrm>
            <a:off x="7688261" y="-37793"/>
            <a:ext cx="2562225" cy="1781175"/>
          </a:xfrm>
          <a:prstGeom prst="rect">
            <a:avLst/>
          </a:prstGeom>
        </p:spPr>
      </p:pic>
      <p:pic>
        <p:nvPicPr>
          <p:cNvPr id="6" name="Picture 2" descr="A jewish man in traditional robes and hat reads from a text in front of the Western Wall">
            <a:extLst>
              <a:ext uri="{FF2B5EF4-FFF2-40B4-BE49-F238E27FC236}">
                <a16:creationId xmlns:a16="http://schemas.microsoft.com/office/drawing/2014/main" id="{5F18B71F-3B34-32E1-9DED-7F94049CC2E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330654" y="306"/>
            <a:ext cx="1861346" cy="1743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Hanukkah menorah candelabrum with its 9 candles">
            <a:extLst>
              <a:ext uri="{FF2B5EF4-FFF2-40B4-BE49-F238E27FC236}">
                <a16:creationId xmlns:a16="http://schemas.microsoft.com/office/drawing/2014/main" id="{9DA8D3F5-2B42-6F0E-D446-4CB2224DCBB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393237" y="5185023"/>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 group of Jewish women, most with their hair covered, studying books. One is holding a baby in her arms">
            <a:extLst>
              <a:ext uri="{FF2B5EF4-FFF2-40B4-BE49-F238E27FC236}">
                <a16:creationId xmlns:a16="http://schemas.microsoft.com/office/drawing/2014/main" id="{8E7B1BA1-6643-27E6-D84C-CA06D298D9E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393237" y="1826911"/>
            <a:ext cx="2857500" cy="32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1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16216" y="6253560"/>
            <a:ext cx="576064" cy="527845"/>
          </a:xfrm>
          <a:prstGeom prst="rect">
            <a:avLst/>
          </a:prstGeom>
          <a:ln w="3175">
            <a:noFill/>
          </a:ln>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0B41CA-569D-40E7-8E58-026C0338B2C8}" type="slidenum">
              <a:rPr lang="en-US" smtClean="0">
                <a:solidFill>
                  <a:prstClr val="black">
                    <a:tint val="75000"/>
                  </a:prstClr>
                </a:solidFill>
              </a:rPr>
              <a:pPr/>
              <a:t>22</a:t>
            </a:fld>
            <a:endParaRPr lang="en-US"/>
          </a:p>
        </p:txBody>
      </p:sp>
      <p:pic>
        <p:nvPicPr>
          <p:cNvPr id="2" name="Picture 1" descr="A crowd of people, many in traditional clothing, in front of the Western Wall">
            <a:extLst>
              <a:ext uri="{FF2B5EF4-FFF2-40B4-BE49-F238E27FC236}">
                <a16:creationId xmlns:a16="http://schemas.microsoft.com/office/drawing/2014/main" id="{D4A609E4-7A6A-F2E8-A6D2-8A01DE9CD3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9144000" cy="6858000"/>
          </a:xfrm>
          <a:prstGeom prst="rect">
            <a:avLst/>
          </a:prstGeom>
        </p:spPr>
      </p:pic>
      <p:sp>
        <p:nvSpPr>
          <p:cNvPr id="3" name="Title 2">
            <a:extLst>
              <a:ext uri="{FF2B5EF4-FFF2-40B4-BE49-F238E27FC236}">
                <a16:creationId xmlns:a16="http://schemas.microsoft.com/office/drawing/2014/main" id="{C82525B4-E9DE-9F9F-9D16-84073DFEB92A}"/>
              </a:ext>
            </a:extLst>
          </p:cNvPr>
          <p:cNvSpPr txBox="1">
            <a:spLocks noGrp="1"/>
          </p:cNvSpPr>
          <p:nvPr>
            <p:ph type="title" idx="4294967295"/>
          </p:nvPr>
        </p:nvSpPr>
        <p:spPr>
          <a:xfrm>
            <a:off x="1524000" y="311986"/>
            <a:ext cx="9144000" cy="2062103"/>
          </a:xfrm>
          <a:prstGeom prst="rect">
            <a:avLst/>
          </a:prstGeom>
          <a:solidFill>
            <a:schemeClr val="bg2">
              <a:lumMod val="90000"/>
              <a:alpha val="84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solidFill>
                    <a:schemeClr val="bg1"/>
                  </a:solidFill>
                </a:ln>
                <a:solidFill>
                  <a:srgbClr val="002060"/>
                </a:solidFill>
                <a:effectLst/>
                <a:uLnTx/>
                <a:uFillTx/>
                <a:latin typeface="+mn-lt"/>
                <a:ea typeface="+mn-ea"/>
                <a:cs typeface="+mn-cs"/>
              </a:rPr>
              <a:t>Just as love blindfolds you and you see no faults,</a:t>
            </a:r>
            <a:br>
              <a:rPr kumimoji="0" lang="en-GB" sz="3200" b="1" i="0" u="none" strike="noStrike" kern="1200" cap="none" spc="0" normalizeH="0" baseline="0" noProof="0" dirty="0">
                <a:ln>
                  <a:solidFill>
                    <a:schemeClr val="bg1"/>
                  </a:solidFill>
                </a:ln>
                <a:solidFill>
                  <a:srgbClr val="002060"/>
                </a:solidFill>
                <a:effectLst/>
                <a:uLnTx/>
                <a:uFillTx/>
                <a:latin typeface="+mn-lt"/>
                <a:ea typeface="+mn-ea"/>
                <a:cs typeface="+mn-cs"/>
              </a:rPr>
            </a:br>
            <a:r>
              <a:rPr kumimoji="0" lang="en-GB" sz="3200" b="1" i="0" u="none" strike="noStrike" kern="1200" cap="none" spc="0" normalizeH="0" baseline="0" noProof="0" dirty="0">
                <a:ln>
                  <a:solidFill>
                    <a:schemeClr val="bg1"/>
                  </a:solidFill>
                </a:ln>
                <a:solidFill>
                  <a:srgbClr val="002060"/>
                </a:solidFill>
                <a:effectLst/>
                <a:uLnTx/>
                <a:uFillTx/>
                <a:latin typeface="+mn-lt"/>
                <a:ea typeface="+mn-ea"/>
                <a:cs typeface="+mn-cs"/>
              </a:rPr>
              <a:t>so hate blindfolds you and you see no virtues</a:t>
            </a:r>
            <a:br>
              <a:rPr kumimoji="0" lang="en-GB" sz="3200" b="1" i="0" u="none" strike="noStrike" kern="1200" cap="none" spc="0" normalizeH="0" baseline="0" noProof="0" dirty="0">
                <a:ln>
                  <a:solidFill>
                    <a:schemeClr val="bg1"/>
                  </a:solidFill>
                </a:ln>
                <a:solidFill>
                  <a:srgbClr val="002060"/>
                </a:solidFill>
                <a:effectLst/>
                <a:uLnTx/>
                <a:uFillTx/>
                <a:latin typeface="+mn-lt"/>
                <a:ea typeface="+mn-ea"/>
                <a:cs typeface="+mn-cs"/>
              </a:rPr>
            </a:br>
            <a:r>
              <a:rPr kumimoji="0" lang="en-GB" sz="3200" b="1" i="1" u="none" strike="noStrike" kern="1200" cap="none" spc="0" normalizeH="0" baseline="0" noProof="0" dirty="0">
                <a:ln>
                  <a:solidFill>
                    <a:schemeClr val="bg1"/>
                  </a:solidFill>
                </a:ln>
                <a:solidFill>
                  <a:srgbClr val="002060"/>
                </a:solidFill>
                <a:effectLst/>
                <a:uLnTx/>
                <a:uFillTx/>
                <a:latin typeface="+mn-lt"/>
                <a:ea typeface="+mn-ea"/>
                <a:cs typeface="+mn-cs"/>
              </a:rPr>
              <a:t>Moshe Ben Ezra</a:t>
            </a:r>
          </a:p>
        </p:txBody>
      </p:sp>
    </p:spTree>
    <p:extLst>
      <p:ext uri="{BB962C8B-B14F-4D97-AF65-F5344CB8AC3E}">
        <p14:creationId xmlns:p14="http://schemas.microsoft.com/office/powerpoint/2010/main" val="3461841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440195" y="130498"/>
            <a:ext cx="980870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rPr>
              <a:t>Sikhs and Sikhism</a:t>
            </a:r>
          </a:p>
        </p:txBody>
      </p:sp>
      <p:sp>
        <p:nvSpPr>
          <p:cNvPr id="5" name="TextBox 4"/>
          <p:cNvSpPr txBox="1"/>
          <p:nvPr/>
        </p:nvSpPr>
        <p:spPr>
          <a:xfrm>
            <a:off x="239185" y="1296069"/>
            <a:ext cx="9241063" cy="5262979"/>
          </a:xfrm>
          <a:prstGeom prst="rect">
            <a:avLst/>
          </a:prstGeom>
          <a:noFill/>
        </p:spPr>
        <p:txBody>
          <a:bodyPr wrap="square" lIns="91440" tIns="45720" rIns="91440" bIns="45720" rtlCol="0" anchor="t">
            <a:spAutoFit/>
          </a:bodyPr>
          <a:lstStyle/>
          <a:p>
            <a:pPr marL="0" indent="0">
              <a:buNone/>
            </a:pPr>
            <a:r>
              <a:rPr lang="en-GB" sz="2400" dirty="0"/>
              <a:t>Sikhism developed in India in the 15</a:t>
            </a:r>
            <a:r>
              <a:rPr lang="en-GB" sz="2400" baseline="30000" dirty="0"/>
              <a:t>th</a:t>
            </a:r>
            <a:r>
              <a:rPr lang="en-GB" sz="2400" dirty="0"/>
              <a:t> Century and was founded by Guru Nanak.</a:t>
            </a:r>
          </a:p>
          <a:p>
            <a:pPr marL="342900" indent="-342900">
              <a:buFont typeface="Arial" panose="020B0604020202020204" pitchFamily="34" charset="0"/>
              <a:buChar char="•"/>
            </a:pPr>
            <a:r>
              <a:rPr lang="en-GB" sz="2400" dirty="0"/>
              <a:t>Sikhs believe in one God, and equality is a core principle</a:t>
            </a:r>
          </a:p>
          <a:p>
            <a:pPr marL="342900" indent="-342900">
              <a:buFont typeface="Arial" panose="020B0604020202020204" pitchFamily="34" charset="0"/>
              <a:buChar char="•"/>
            </a:pPr>
            <a:r>
              <a:rPr lang="en-GB" sz="2400" dirty="0"/>
              <a:t>Sikhs believe in charity and offer free food (called ‘Langar’) to all at their temples (called ‘Gurdwaras’)</a:t>
            </a:r>
          </a:p>
          <a:p>
            <a:pPr marL="342900" indent="-342900">
              <a:buFont typeface="Arial" panose="020B0604020202020204" pitchFamily="34" charset="0"/>
              <a:buChar char="•"/>
            </a:pPr>
            <a:r>
              <a:rPr lang="en-GB" sz="2400" dirty="0"/>
              <a:t>Baptised Sikhs are expected to wear five articles of faith – the ‘five Ks’</a:t>
            </a:r>
          </a:p>
          <a:p>
            <a:pPr marL="342900" indent="-342900">
              <a:buFont typeface="Arial" panose="020B0604020202020204" pitchFamily="34" charset="0"/>
              <a:buChar char="•"/>
            </a:pPr>
            <a:r>
              <a:rPr lang="en-GB" sz="2400" dirty="0"/>
              <a:t>These include not cutting your hair or beard, wearing a turban, bangle, and traditional shorts and carrying the Kirpan (a symbolic sword)</a:t>
            </a:r>
          </a:p>
          <a:p>
            <a:pPr marL="342900" indent="-342900">
              <a:buFont typeface="Arial" panose="020B0604020202020204" pitchFamily="34" charset="0"/>
              <a:buChar char="•"/>
            </a:pPr>
            <a:r>
              <a:rPr lang="en-GB" sz="2400" dirty="0"/>
              <a:t>Traditionally all men have the surname Singh (meaning lion)</a:t>
            </a:r>
            <a:br>
              <a:rPr lang="en-GB" sz="2400" dirty="0"/>
            </a:br>
            <a:r>
              <a:rPr lang="en-GB" sz="2400" dirty="0"/>
              <a:t>and women have Kaur (meaning princess)</a:t>
            </a:r>
          </a:p>
          <a:p>
            <a:pPr marL="342900" indent="-342900">
              <a:buFont typeface="Arial" panose="020B0604020202020204" pitchFamily="34" charset="0"/>
              <a:buChar char="•"/>
            </a:pPr>
            <a:r>
              <a:rPr lang="en-GB" sz="2400" dirty="0"/>
              <a:t>Typically, Sikhs are expected to be vegetarian and avoid alcohol and tobacco</a:t>
            </a:r>
            <a:endParaRPr lang="en-GB" sz="4000" b="0" i="0" u="none" strike="noStrike" kern="1200" cap="none" spc="0" normalizeH="0" baseline="0" noProof="0" dirty="0">
              <a:ln>
                <a:noFill/>
              </a:ln>
              <a:solidFill>
                <a:srgbClr val="00C4C4"/>
              </a:solidFill>
              <a:effectLst/>
              <a:uLnTx/>
              <a:uFillTx/>
              <a:latin typeface="Arial"/>
              <a:cs typeface="Arial"/>
            </a:endParaRPr>
          </a:p>
        </p:txBody>
      </p:sp>
      <p:pic>
        <p:nvPicPr>
          <p:cNvPr id="4" name="Picture 3" descr="This is the  Education Scotland, Inclusion, Wellbeing and Equalities logo">
            <a:extLst>
              <a:ext uri="{FF2B5EF4-FFF2-40B4-BE49-F238E27FC236}">
                <a16:creationId xmlns:a16="http://schemas.microsoft.com/office/drawing/2014/main" id="{E1ECF429-2A61-98B9-BBB4-F5E09CC02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368" y="96252"/>
            <a:ext cx="1173632" cy="601579"/>
          </a:xfrm>
          <a:prstGeom prst="rect">
            <a:avLst/>
          </a:prstGeom>
        </p:spPr>
      </p:pic>
      <p:pic>
        <p:nvPicPr>
          <p:cNvPr id="2" name="Picture 1" descr="A Sikh woman in a white turban with the symbol of Sikhism, the Khanda, attached to the turban">
            <a:extLst>
              <a:ext uri="{FF2B5EF4-FFF2-40B4-BE49-F238E27FC236}">
                <a16:creationId xmlns:a16="http://schemas.microsoft.com/office/drawing/2014/main" id="{DBC2A960-4EE2-7A5E-4502-4ED1C72706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86901" y="1741935"/>
            <a:ext cx="1524000" cy="1296144"/>
          </a:xfrm>
          <a:prstGeom prst="rect">
            <a:avLst/>
          </a:prstGeom>
        </p:spPr>
      </p:pic>
      <p:pic>
        <p:nvPicPr>
          <p:cNvPr id="6" name="Picture 4" descr="A sikh man wearing the five Ks of baptised Sikhs: a wooden comb in his hair; untrimmed beard; a small sword; iron wristlet and baggy short">
            <a:extLst>
              <a:ext uri="{FF2B5EF4-FFF2-40B4-BE49-F238E27FC236}">
                <a16:creationId xmlns:a16="http://schemas.microsoft.com/office/drawing/2014/main" id="{77D15F9A-A7F5-91EF-9656-26C86326C1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86901" y="3114674"/>
            <a:ext cx="2746011" cy="37433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Khanda">
            <a:extLst>
              <a:ext uri="{FF2B5EF4-FFF2-40B4-BE49-F238E27FC236}">
                <a16:creationId xmlns:a16="http://schemas.microsoft.com/office/drawing/2014/main" id="{CB0A101F-8BA6-6B6B-C37F-A6D116B1DA4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077643" y="1762150"/>
            <a:ext cx="104775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sikh man in a blue turban cleans the inside of a massive cooking pot.  The pot is wider than the man is tall">
            <a:extLst>
              <a:ext uri="{FF2B5EF4-FFF2-40B4-BE49-F238E27FC236}">
                <a16:creationId xmlns:a16="http://schemas.microsoft.com/office/drawing/2014/main" id="{D9BBCE77-DC37-C59C-6C44-9DA824195CA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498767" y="0"/>
            <a:ext cx="2693233" cy="172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06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16216" y="6253560"/>
            <a:ext cx="576064" cy="527845"/>
          </a:xfrm>
          <a:prstGeom prst="rect">
            <a:avLst/>
          </a:prstGeom>
          <a:ln w="3175">
            <a:noFill/>
          </a:ln>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0B41CA-569D-40E7-8E58-026C0338B2C8}" type="slidenum">
              <a:rPr lang="en-US" smtClean="0">
                <a:solidFill>
                  <a:prstClr val="black">
                    <a:tint val="75000"/>
                  </a:prstClr>
                </a:solidFill>
              </a:rPr>
              <a:pPr/>
              <a:t>24</a:t>
            </a:fld>
            <a:endParaRPr lang="en-US"/>
          </a:p>
        </p:txBody>
      </p:sp>
      <p:pic>
        <p:nvPicPr>
          <p:cNvPr id="5" name="Picture 2" descr="The Golden Temple of Amritsar, centre of the Sikh faith">
            <a:extLst>
              <a:ext uri="{FF2B5EF4-FFF2-40B4-BE49-F238E27FC236}">
                <a16:creationId xmlns:a16="http://schemas.microsoft.com/office/drawing/2014/main" id="{8CE624BC-0453-9E3B-C404-23D7FD64A6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7150" y="0"/>
            <a:ext cx="10337701" cy="6891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9021E0B-A1BA-A994-9317-415AEA3BFC90}"/>
              </a:ext>
            </a:extLst>
          </p:cNvPr>
          <p:cNvSpPr txBox="1">
            <a:spLocks noGrp="1"/>
          </p:cNvSpPr>
          <p:nvPr>
            <p:ph type="title" idx="4294967295"/>
          </p:nvPr>
        </p:nvSpPr>
        <p:spPr>
          <a:xfrm>
            <a:off x="3311860" y="76595"/>
            <a:ext cx="640871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chemeClr val="bg1"/>
                </a:solidFill>
                <a:effectLst/>
                <a:uLnTx/>
                <a:uFillTx/>
                <a:latin typeface="+mn-lt"/>
                <a:ea typeface="+mn-ea"/>
                <a:cs typeface="+mn-cs"/>
              </a:rPr>
              <a:t>Love me when I least deserve it, because that’s when I really need it.</a:t>
            </a:r>
            <a:br>
              <a:rPr kumimoji="0" lang="en-GB" sz="2600" b="0" i="0" u="none" strike="noStrike" kern="1200" cap="none" spc="0" normalizeH="0" baseline="0" noProof="0" dirty="0">
                <a:ln>
                  <a:noFill/>
                </a:ln>
                <a:solidFill>
                  <a:schemeClr val="bg1"/>
                </a:solidFill>
                <a:effectLst/>
                <a:uLnTx/>
                <a:uFillTx/>
                <a:latin typeface="+mn-lt"/>
                <a:ea typeface="+mn-ea"/>
                <a:cs typeface="+mn-cs"/>
              </a:rPr>
            </a:br>
            <a:r>
              <a:rPr kumimoji="0" lang="en-GB" sz="2600" b="0" i="1" u="none" strike="noStrike" kern="1200" cap="none" spc="0" normalizeH="0" baseline="0" noProof="0" dirty="0">
                <a:ln>
                  <a:noFill/>
                </a:ln>
                <a:solidFill>
                  <a:schemeClr val="bg1"/>
                </a:solidFill>
                <a:effectLst/>
                <a:uLnTx/>
                <a:uFillTx/>
                <a:latin typeface="+mn-lt"/>
                <a:ea typeface="+mn-ea"/>
                <a:cs typeface="+mn-cs"/>
              </a:rPr>
              <a:t>Sri Guru </a:t>
            </a:r>
            <a:r>
              <a:rPr kumimoji="0" lang="en-GB" sz="2600" b="0" i="1" u="none" strike="noStrike" kern="1200" cap="none" spc="0" normalizeH="0" baseline="0" noProof="0" dirty="0" err="1">
                <a:ln>
                  <a:noFill/>
                </a:ln>
                <a:solidFill>
                  <a:schemeClr val="bg1"/>
                </a:solidFill>
                <a:effectLst/>
                <a:uLnTx/>
                <a:uFillTx/>
                <a:latin typeface="+mn-lt"/>
                <a:ea typeface="+mn-ea"/>
                <a:cs typeface="+mn-cs"/>
              </a:rPr>
              <a:t>Granth</a:t>
            </a:r>
            <a:r>
              <a:rPr kumimoji="0" lang="en-GB" sz="2600" b="0" i="1" u="none" strike="noStrike" kern="1200" cap="none" spc="0" normalizeH="0" baseline="0" noProof="0" dirty="0">
                <a:ln>
                  <a:noFill/>
                </a:ln>
                <a:solidFill>
                  <a:schemeClr val="bg1"/>
                </a:solidFill>
                <a:effectLst/>
                <a:uLnTx/>
                <a:uFillTx/>
                <a:latin typeface="+mn-lt"/>
                <a:ea typeface="+mn-ea"/>
                <a:cs typeface="+mn-cs"/>
              </a:rPr>
              <a:t> Sahib</a:t>
            </a:r>
          </a:p>
        </p:txBody>
      </p:sp>
    </p:spTree>
    <p:extLst>
      <p:ext uri="{BB962C8B-B14F-4D97-AF65-F5344CB8AC3E}">
        <p14:creationId xmlns:p14="http://schemas.microsoft.com/office/powerpoint/2010/main" val="1101150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442199" y="560472"/>
            <a:ext cx="11596444"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t>Discussing a person’s faith and beliefs</a:t>
            </a:r>
            <a:endParaRPr kumimoji="0" lang="en-GB" sz="4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2199" y="1628835"/>
            <a:ext cx="11135108" cy="4154984"/>
          </a:xfrm>
          <a:prstGeom prst="rect">
            <a:avLst/>
          </a:prstGeom>
          <a:noFill/>
        </p:spPr>
        <p:txBody>
          <a:bodyPr wrap="square" lIns="91440" tIns="45720" rIns="91440" bIns="45720" rtlCol="0" anchor="t">
            <a:spAutoFit/>
          </a:bodyPr>
          <a:lstStyle/>
          <a:p>
            <a:r>
              <a:rPr lang="en-GB" sz="2400" dirty="0"/>
              <a:t>An approach of </a:t>
            </a:r>
            <a:r>
              <a:rPr lang="en-GB" sz="2400" b="1" dirty="0"/>
              <a:t>respectful curiosity </a:t>
            </a:r>
            <a:r>
              <a:rPr lang="en-GB" sz="2400" dirty="0"/>
              <a:t>is best.</a:t>
            </a:r>
          </a:p>
          <a:p>
            <a:pPr marL="342900" indent="-342900">
              <a:buFont typeface="Arial" panose="020B0604020202020204" pitchFamily="34" charset="0"/>
              <a:buChar char="•"/>
            </a:pPr>
            <a:r>
              <a:rPr lang="en-GB" sz="2400" dirty="0"/>
              <a:t>Most problems stem from </a:t>
            </a:r>
            <a:r>
              <a:rPr lang="en-GB" sz="2400" b="1" dirty="0"/>
              <a:t>misunderstanding and assumption</a:t>
            </a:r>
            <a:r>
              <a:rPr lang="en-GB" sz="2400" dirty="0"/>
              <a:t>.</a:t>
            </a:r>
          </a:p>
          <a:p>
            <a:pPr marL="342900" indent="-342900">
              <a:buFont typeface="Arial" panose="020B0604020202020204" pitchFamily="34" charset="0"/>
              <a:buChar char="•"/>
            </a:pPr>
            <a:r>
              <a:rPr lang="en-GB" sz="2400" dirty="0"/>
              <a:t>People who have been victimised for their faith may be wary about being asked about it, but if we start by saying that we are </a:t>
            </a:r>
            <a:r>
              <a:rPr lang="en-GB" sz="2400" b="1" dirty="0"/>
              <a:t>keen to meet any needs connected to their religion </a:t>
            </a:r>
            <a:r>
              <a:rPr lang="en-GB" sz="2400" dirty="0"/>
              <a:t>then typically people respond openly.</a:t>
            </a:r>
            <a:br>
              <a:rPr lang="en-GB" sz="2400" dirty="0"/>
            </a:br>
            <a:endParaRPr lang="en-GB" sz="2400" dirty="0"/>
          </a:p>
          <a:p>
            <a:pPr marL="342900" indent="-342900">
              <a:buFont typeface="Arial" panose="020B0604020202020204" pitchFamily="34" charset="0"/>
              <a:buChar char="•"/>
            </a:pPr>
            <a:r>
              <a:rPr lang="en-GB" sz="2400" b="1" dirty="0"/>
              <a:t>Diversity within groups: </a:t>
            </a:r>
            <a:r>
              <a:rPr lang="en-GB" sz="2400" dirty="0"/>
              <a:t>it is important to recognise </a:t>
            </a:r>
            <a:r>
              <a:rPr lang="en-GB" sz="2400" b="1" dirty="0"/>
              <a:t>both commonality and individuality. </a:t>
            </a:r>
            <a:r>
              <a:rPr lang="en-GB" sz="2400" dirty="0"/>
              <a:t>Remember that there are many different beliefs and practices among those who follow the same religion.</a:t>
            </a:r>
          </a:p>
          <a:p>
            <a:pPr marL="342900" indent="-342900">
              <a:buFont typeface="Arial" panose="020B0604020202020204" pitchFamily="34" charset="0"/>
              <a:buChar char="•"/>
            </a:pPr>
            <a:r>
              <a:rPr lang="en-GB" sz="2400" dirty="0"/>
              <a:t>Telling someone that their interpretation, belief or practice is wrong because it is different from others of the same faith is never helpful.</a:t>
            </a:r>
          </a:p>
        </p:txBody>
      </p:sp>
      <p:pic>
        <p:nvPicPr>
          <p:cNvPr id="2" name="Picture 1" descr="This is the Education Scotland, Inclusion, Wellbeing and Equalities logo. It is  blue green and yellow. ">
            <a:extLst>
              <a:ext uri="{FF2B5EF4-FFF2-40B4-BE49-F238E27FC236}">
                <a16:creationId xmlns:a16="http://schemas.microsoft.com/office/drawing/2014/main" id="{92DA3468-8999-0A60-23F7-BA86AC8C35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0036" y="116585"/>
            <a:ext cx="998607" cy="516076"/>
          </a:xfrm>
          <a:prstGeom prst="rect">
            <a:avLst/>
          </a:prstGeom>
        </p:spPr>
      </p:pic>
    </p:spTree>
    <p:extLst>
      <p:ext uri="{BB962C8B-B14F-4D97-AF65-F5344CB8AC3E}">
        <p14:creationId xmlns:p14="http://schemas.microsoft.com/office/powerpoint/2010/main" val="185028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442199" y="560472"/>
            <a:ext cx="9227206"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t>Other Practical Considerations</a:t>
            </a:r>
            <a:endParaRPr kumimoji="0" lang="en-GB" sz="4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2199" y="1858715"/>
            <a:ext cx="11135108"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b="1" dirty="0"/>
              <a:t>Avoid asking students to explain their religion to other students</a:t>
            </a:r>
            <a:r>
              <a:rPr lang="en-GB" sz="2400" dirty="0"/>
              <a:t>. They may volunteer to share what matters most to them, but they shouldn’t be expected to summarise a whole religion to others, especially when this might cause them to feel “othered.”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Ensure you </a:t>
            </a:r>
            <a:r>
              <a:rPr lang="en-GB" sz="2400" b="1" dirty="0"/>
              <a:t>are considering the needs arising from religion and belief in the work that you do to avoid discrimination</a:t>
            </a:r>
            <a:r>
              <a:rPr lang="en-GB" sz="2400" dirty="0"/>
              <a:t>. Part 2 of this resource, entitled “</a:t>
            </a:r>
            <a:r>
              <a:rPr lang="en-GB" sz="2400" b="1" dirty="0"/>
              <a:t>Develop Your Religious Literacy Part 2</a:t>
            </a:r>
            <a:r>
              <a:rPr lang="en-GB" sz="2400" dirty="0"/>
              <a:t>,” explores needs such as diet, clothing prayer, avoiding alcohol, religious festivals and holy days.</a:t>
            </a:r>
            <a:br>
              <a:rPr lang="en-GB" sz="2400" dirty="0"/>
            </a:br>
            <a:endParaRPr lang="en-GB" sz="2400" dirty="0"/>
          </a:p>
        </p:txBody>
      </p:sp>
      <p:pic>
        <p:nvPicPr>
          <p:cNvPr id="2" name="Picture 1" descr="This is the Education Scotland, Inclusion, Wellbeing and Equalities logo. It is  blue green and yellow. ">
            <a:extLst>
              <a:ext uri="{FF2B5EF4-FFF2-40B4-BE49-F238E27FC236}">
                <a16:creationId xmlns:a16="http://schemas.microsoft.com/office/drawing/2014/main" id="{39D076E6-78E9-EE18-B848-4C1FADA863BE}"/>
              </a:ext>
            </a:extLst>
          </p:cNvPr>
          <p:cNvPicPr>
            <a:picLocks noChangeAspect="1"/>
          </p:cNvPicPr>
          <p:nvPr/>
        </p:nvPicPr>
        <p:blipFill>
          <a:blip r:embed="rId3"/>
          <a:stretch>
            <a:fillRect/>
          </a:stretch>
        </p:blipFill>
        <p:spPr>
          <a:xfrm>
            <a:off x="10863054" y="145954"/>
            <a:ext cx="1159122" cy="599029"/>
          </a:xfrm>
          <a:prstGeom prst="rect">
            <a:avLst/>
          </a:prstGeom>
        </p:spPr>
      </p:pic>
    </p:spTree>
    <p:extLst>
      <p:ext uri="{BB962C8B-B14F-4D97-AF65-F5344CB8AC3E}">
        <p14:creationId xmlns:p14="http://schemas.microsoft.com/office/powerpoint/2010/main" val="65032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5FA94-B13E-FBC3-493E-139EE87A5133}"/>
              </a:ext>
            </a:extLst>
          </p:cNvPr>
          <p:cNvSpPr>
            <a:spLocks noGrp="1"/>
          </p:cNvSpPr>
          <p:nvPr>
            <p:ph type="title"/>
          </p:nvPr>
        </p:nvSpPr>
        <p:spPr>
          <a:xfrm>
            <a:off x="6732755" y="2525347"/>
            <a:ext cx="4840010" cy="1807305"/>
          </a:xfrm>
        </p:spPr>
        <p:txBody>
          <a:bodyPr>
            <a:normAutofit fontScale="90000"/>
          </a:bodyPr>
          <a:lstStyle/>
          <a:p>
            <a:r>
              <a:rPr lang="en-GB" dirty="0"/>
              <a:t>Which “blob person” best represents how you are feeling now?</a:t>
            </a:r>
          </a:p>
        </p:txBody>
      </p:sp>
      <p:pic>
        <p:nvPicPr>
          <p:cNvPr id="4" name="Picture 2" descr="Image representing 20 “blob people” climbing a tree with numbers on them. Number 1 is holding onto the lowest branch. Number 2 is standing at the bottom of the tree, helping Number three climb up. Number 4 is at the bottom of the tree looking up with a smile on their face. Number 6 is standing on the first branch, reaching for number 7's hand. Number 7 is sitting on the second branch. Number 10 is standing on a high and stable platform built on the tree, smiling. Numbers 11 and 12 are sitting on a high branch, holding onto each other. Number 13 is sitting on the same branch with arms folded and a sad face, looking at Numbers 11 and 12. Number 14 is falling off one of the highest branches – it looks like Number 19 pushed them. Number 15 is safely sitting on a very high branch, smiling with their arm up. Numbers 16, 17 and 18 are standing on a slightly lower branch supporting each other, with 17 piggy-backing on 16 and 18 holding onto them both. Number 19 is on the second highest branch, pushing 14 down. Number 20 looks content standing on the highest branch of the tree.">
            <a:extLst>
              <a:ext uri="{FF2B5EF4-FFF2-40B4-BE49-F238E27FC236}">
                <a16:creationId xmlns:a16="http://schemas.microsoft.com/office/drawing/2014/main" id="{9D04ED33-F435-15B1-AD95-8E08FCDDAFD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23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2188723" y="1457925"/>
            <a:ext cx="951551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cs typeface="Arial"/>
              </a:rPr>
              <a:t>From what you have learned so far, think about:</a:t>
            </a:r>
          </a:p>
          <a:p>
            <a:pPr marL="342900" indent="-342900">
              <a:buFont typeface="Wingdings"/>
              <a:buChar char="§"/>
            </a:pPr>
            <a:r>
              <a:rPr lang="en-GB" sz="3200">
                <a:cs typeface="Arial"/>
              </a:rPr>
              <a:t>How has this made you feel?</a:t>
            </a:r>
          </a:p>
          <a:p>
            <a:pPr marL="342900" indent="-342900">
              <a:buFont typeface="Wingdings"/>
              <a:buChar char="§"/>
            </a:pPr>
            <a:r>
              <a:rPr lang="en-GB" sz="3200">
                <a:cs typeface="Arial"/>
              </a:rPr>
              <a:t>What has this made you think about?</a:t>
            </a:r>
          </a:p>
          <a:p>
            <a:pPr marL="342900" indent="-342900">
              <a:buFont typeface="Wingdings"/>
              <a:buChar char="§"/>
            </a:pPr>
            <a:r>
              <a:rPr lang="en-GB" sz="3200">
                <a:cs typeface="Arial"/>
              </a:rPr>
              <a:t>What one action would you like to take forward?</a:t>
            </a:r>
          </a:p>
          <a:p>
            <a:pPr marL="342900" indent="-342900">
              <a:buFont typeface="Wingdings"/>
              <a:buChar char="§"/>
            </a:pPr>
            <a:r>
              <a:rPr lang="en-GB" sz="3200">
                <a:cs typeface="Arial"/>
              </a:rPr>
              <a:t>How can you link what you plan to do with others in your setting?</a:t>
            </a:r>
          </a:p>
          <a:p>
            <a:pPr marL="342900" indent="-342900">
              <a:buFont typeface="Wingdings"/>
              <a:buChar char="§"/>
            </a:pPr>
            <a:r>
              <a:rPr lang="en-GB" sz="3200">
                <a:cs typeface="Arial"/>
              </a:rPr>
              <a:t>How you will know that this learning has made a difference?</a:t>
            </a:r>
          </a:p>
        </p:txBody>
      </p:sp>
    </p:spTree>
    <p:extLst>
      <p:ext uri="{BB962C8B-B14F-4D97-AF65-F5344CB8AC3E}">
        <p14:creationId xmlns:p14="http://schemas.microsoft.com/office/powerpoint/2010/main" val="381651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We value your feedback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587021" y="5581422"/>
            <a:ext cx="48593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GB" sz="1800" b="0" i="0" strike="noStrike" kern="1200" cap="none" spc="0" normalizeH="0" noProof="0">
                <a:ln>
                  <a:noFill/>
                </a:ln>
                <a:effectLst/>
                <a:uLnTx/>
                <a:uFillTx/>
                <a:latin typeface="Segoe UI"/>
                <a:ea typeface="Calibri"/>
                <a:cs typeface="Segoe UI"/>
              </a:rPr>
              <a:t>LINK: </a:t>
            </a:r>
            <a:r>
              <a:rPr kumimoji="0" lang="en-GB" sz="1800" b="0" i="0" strike="noStrike" kern="1200" cap="none" spc="0" normalizeH="0" baseline="0" noProof="0" dirty="0">
                <a:ln>
                  <a:noFill/>
                </a:ln>
                <a:effectLst/>
                <a:uLnTx/>
                <a:uFillTx/>
                <a:ea typeface="+mn-lt"/>
                <a:cs typeface="+mn-lt"/>
                <a:hlinkClick r:id="rId3">
                  <a:extLst>
                    <a:ext uri="{A12FA001-AC4F-418D-AE19-62706E023703}">
                      <ahyp:hlinkClr xmlns:ahyp="http://schemas.microsoft.com/office/drawing/2018/hyperlinkcolor" val="tx"/>
                    </a:ext>
                  </a:extLst>
                </a:hlinkClick>
              </a:rPr>
              <a:t>https://forms.office.com/e/</a:t>
            </a:r>
            <a:r>
              <a:rPr lang="en-GB" dirty="0">
                <a:ea typeface="+mn-lt"/>
                <a:cs typeface="+mn-lt"/>
                <a:hlinkClick r:id="rId3">
                  <a:extLst>
                    <a:ext uri="{A12FA001-AC4F-418D-AE19-62706E023703}">
                      <ahyp:hlinkClr xmlns:ahyp="http://schemas.microsoft.com/office/drawing/2018/hyperlinkcolor" val="tx"/>
                    </a:ext>
                  </a:extLst>
                </a:hlinkClick>
              </a:rPr>
              <a:t>J2NQUuCHji</a:t>
            </a:r>
            <a:r>
              <a:rPr lang="en-GB" dirty="0">
                <a:ea typeface="+mn-lt"/>
                <a:cs typeface="+mn-lt"/>
              </a:rPr>
              <a:t> </a:t>
            </a:r>
            <a:endParaRPr kumimoji="0" lang="en-GB"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p:txBody>
      </p:sp>
      <p:pic>
        <p:nvPicPr>
          <p:cNvPr id="12" name="Picture 11">
            <a:extLst>
              <a:ext uri="{FF2B5EF4-FFF2-40B4-BE49-F238E27FC236}">
                <a16:creationId xmlns:a16="http://schemas.microsoft.com/office/drawing/2014/main" id="{0EA6FC52-B4E5-86A6-CB22-60CCD004DB9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3" name="Picture 2" descr="This is the Education Scotland, Inclusion, Wellbeing and Equalities logo. It is  blue green and yellow. ">
            <a:extLst>
              <a:ext uri="{FF2B5EF4-FFF2-40B4-BE49-F238E27FC236}">
                <a16:creationId xmlns:a16="http://schemas.microsoft.com/office/drawing/2014/main" id="{CA53A986-820B-2304-0136-5A8FED92DD26}"/>
              </a:ext>
            </a:extLst>
          </p:cNvPr>
          <p:cNvPicPr>
            <a:picLocks noChangeAspect="1"/>
          </p:cNvPicPr>
          <p:nvPr/>
        </p:nvPicPr>
        <p:blipFill>
          <a:blip r:embed="rId5"/>
          <a:stretch>
            <a:fillRect/>
          </a:stretch>
        </p:blipFill>
        <p:spPr>
          <a:xfrm>
            <a:off x="10781589" y="156691"/>
            <a:ext cx="1258363" cy="650317"/>
          </a:xfrm>
          <a:prstGeom prst="rect">
            <a:avLst/>
          </a:prstGeom>
        </p:spPr>
      </p:pic>
      <p:pic>
        <p:nvPicPr>
          <p:cNvPr id="4" name="Picture 3" descr="A qr code on a green background&#10;&#10;Description automatically generated">
            <a:extLst>
              <a:ext uri="{FF2B5EF4-FFF2-40B4-BE49-F238E27FC236}">
                <a16:creationId xmlns:a16="http://schemas.microsoft.com/office/drawing/2014/main" id="{AF238CC9-8A98-3CD7-79DF-E847752F0B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8908" y="1597479"/>
            <a:ext cx="2981325" cy="3009900"/>
          </a:xfrm>
          <a:prstGeom prst="rect">
            <a:avLst/>
          </a:prstGeom>
        </p:spPr>
      </p:pic>
    </p:spTree>
    <p:extLst>
      <p:ext uri="{BB962C8B-B14F-4D97-AF65-F5344CB8AC3E}">
        <p14:creationId xmlns:p14="http://schemas.microsoft.com/office/powerpoint/2010/main" val="307443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Each theme has a logo.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946" y="1101450"/>
            <a:ext cx="6760624" cy="4070428"/>
          </a:xfrm>
          <a:prstGeom prst="rect">
            <a:avLst/>
          </a:prstGeom>
        </p:spPr>
      </p:pic>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318516" y="286714"/>
            <a:ext cx="7977185"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ABB5"/>
                </a:solidFill>
                <a:effectLst/>
                <a:uLnTx/>
                <a:uFillTx/>
                <a:latin typeface="Arial" charset="0"/>
                <a:ea typeface="ＭＳ Ｐゴシック" pitchFamily="34" charset="-128"/>
                <a:cs typeface="+mn-cs"/>
              </a:rPr>
              <a:t>IWE</a:t>
            </a: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 Professional Learning Framework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pic>
        <p:nvPicPr>
          <p:cNvPr id="10" name="Picture 9" descr="A picture containing graphics, heart, logo, clipart">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2118" y="3609475"/>
            <a:ext cx="1349409" cy="1130966"/>
          </a:xfrm>
          <a:prstGeom prst="rect">
            <a:avLst/>
          </a:prstGeom>
          <a:ln>
            <a:noFill/>
          </a:ln>
          <a:effectLst>
            <a:outerShdw blurRad="292100" dist="139700" dir="2700000" algn="tl" rotWithShape="0">
              <a:srgbClr val="333333">
                <a:alpha val="65000"/>
              </a:srgbClr>
            </a:outerShdw>
          </a:effectLst>
        </p:spPr>
      </p:pic>
      <p:pic>
        <p:nvPicPr>
          <p:cNvPr id="12" name="Picture 11" descr="A heart with people around it">
            <a:extLst>
              <a:ext uri="{FF2B5EF4-FFF2-40B4-BE49-F238E27FC236}">
                <a16:creationId xmlns:a16="http://schemas.microsoft.com/office/drawing/2014/main" id="{A8261908-E3C9-E387-F520-9170EACFE4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8823" y="1411784"/>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heart, graphics, design">
            <a:extLst>
              <a:ext uri="{FF2B5EF4-FFF2-40B4-BE49-F238E27FC236}">
                <a16:creationId xmlns:a16="http://schemas.microsoft.com/office/drawing/2014/main" id="{EF86A003-7A79-0CBA-2D10-8E08922ED2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8825" y="3699313"/>
            <a:ext cx="1297566" cy="108412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CA4AFCC-7B6A-4E91-802F-81C2B87F9E35}"/>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0604" y="3639632"/>
            <a:ext cx="574926" cy="294695"/>
          </a:xfrm>
          <a:prstGeom prst="rect">
            <a:avLst/>
          </a:prstGeom>
        </p:spPr>
      </p:pic>
      <p:pic>
        <p:nvPicPr>
          <p:cNvPr id="2" name="Picture 1" descr="A picture containing graphics, heart, design">
            <a:extLst>
              <a:ext uri="{FF2B5EF4-FFF2-40B4-BE49-F238E27FC236}">
                <a16:creationId xmlns:a16="http://schemas.microsoft.com/office/drawing/2014/main" id="{0AF9A1DF-33B0-B81B-A6D7-0F456032E9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13874" y="1287171"/>
            <a:ext cx="1167384" cy="978408"/>
          </a:xfrm>
          <a:prstGeom prst="rect">
            <a:avLst/>
          </a:prstGeom>
          <a:ln>
            <a:noFill/>
          </a:ln>
          <a:effectLst>
            <a:outerShdw blurRad="292100" dist="139700" dir="2700000" algn="tl" rotWithShape="0">
              <a:srgbClr val="333333">
                <a:alpha val="65000"/>
              </a:srgbClr>
            </a:outerShdw>
          </a:effectLst>
        </p:spPr>
      </p:pic>
      <p:pic>
        <p:nvPicPr>
          <p:cNvPr id="6" name="Picture 5" descr="This is the Education Scotland, Inclusion, Wellbeing and Equalities logo. It is  blue green and yellow. ">
            <a:extLst>
              <a:ext uri="{FF2B5EF4-FFF2-40B4-BE49-F238E27FC236}">
                <a16:creationId xmlns:a16="http://schemas.microsoft.com/office/drawing/2014/main" id="{62B1F824-D617-7DA1-DBA2-BC1A12B9918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53963" y="207301"/>
            <a:ext cx="969424" cy="500994"/>
          </a:xfrm>
          <a:prstGeom prst="rect">
            <a:avLst/>
          </a:prstGeom>
        </p:spPr>
      </p:pic>
    </p:spTree>
    <p:extLst>
      <p:ext uri="{BB962C8B-B14F-4D97-AF65-F5344CB8AC3E}">
        <p14:creationId xmlns:p14="http://schemas.microsoft.com/office/powerpoint/2010/main" val="1650509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decorative image is part of the Education Scotland branding. It is 2 teal-coloured overlapping triangl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3" name="Content Placeholder 2"/>
          <p:cNvSpPr>
            <a:spLocks noGrp="1"/>
          </p:cNvSpPr>
          <p:nvPr>
            <p:ph idx="1"/>
          </p:nvPr>
        </p:nvSpPr>
        <p:spPr>
          <a:xfrm>
            <a:off x="713768" y="1916499"/>
            <a:ext cx="10827033" cy="3039180"/>
          </a:xfrm>
        </p:spPr>
        <p:txBody>
          <a:bodyPr/>
          <a:lstStyle/>
          <a:p>
            <a:r>
              <a:rPr lang="en-US" sz="1400" b="1"/>
              <a:t>Education Scotland</a:t>
            </a:r>
          </a:p>
          <a:p>
            <a:r>
              <a:rPr lang="en-US" sz="1400" err="1"/>
              <a:t>Denholm</a:t>
            </a:r>
            <a:r>
              <a:rPr lang="en-US" sz="1400"/>
              <a:t> House</a:t>
            </a:r>
            <a:endParaRPr lang="en-GB" sz="1400"/>
          </a:p>
          <a:p>
            <a:r>
              <a:rPr lang="en-US" sz="1400" err="1"/>
              <a:t>Almondvale</a:t>
            </a:r>
            <a:r>
              <a:rPr lang="en-US" sz="1400"/>
              <a:t> Business Park</a:t>
            </a:r>
            <a:endParaRPr lang="en-GB" sz="1400"/>
          </a:p>
          <a:p>
            <a:r>
              <a:rPr lang="en-US" sz="1400" err="1"/>
              <a:t>Almondvale</a:t>
            </a:r>
            <a:r>
              <a:rPr lang="en-US" sz="1400"/>
              <a:t> Way</a:t>
            </a:r>
            <a:endParaRPr lang="en-GB" sz="1400"/>
          </a:p>
          <a:p>
            <a:r>
              <a:rPr lang="en-US" sz="1400"/>
              <a:t>Livingston EH54 6GA</a:t>
            </a:r>
            <a:endParaRPr lang="en-GB" sz="1400"/>
          </a:p>
          <a:p>
            <a:endParaRPr lang="en-GB" sz="1400"/>
          </a:p>
          <a:p>
            <a:r>
              <a:rPr lang="en-US" sz="1400" b="1"/>
              <a:t>T   </a:t>
            </a:r>
            <a:r>
              <a:rPr lang="en-US" sz="1400"/>
              <a:t>+44 (0)131 244 5000</a:t>
            </a:r>
            <a:endParaRPr lang="en-GB" sz="1400"/>
          </a:p>
          <a:p>
            <a:r>
              <a:rPr lang="en-US" sz="1400" b="1"/>
              <a:t>E   </a:t>
            </a:r>
            <a:r>
              <a:rPr lang="en-US" sz="1400"/>
              <a:t>enquiries@educationscotland.gsi.gov.uk</a:t>
            </a:r>
            <a:endParaRPr lang="en-GB" sz="1400"/>
          </a:p>
          <a:p>
            <a:r>
              <a:rPr lang="en-US" sz="1400"/>
              <a:t> </a:t>
            </a:r>
            <a:endParaRPr lang="en-GB" sz="1400"/>
          </a:p>
        </p:txBody>
      </p:sp>
      <p:pic>
        <p:nvPicPr>
          <p:cNvPr id="4" name="Picture 3" descr="This is the Education Scotland logo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sp>
        <p:nvSpPr>
          <p:cNvPr id="6" name="Title 5">
            <a:extLst>
              <a:ext uri="{FF2B5EF4-FFF2-40B4-BE49-F238E27FC236}">
                <a16:creationId xmlns:a16="http://schemas.microsoft.com/office/drawing/2014/main" id="{BA84719E-0005-42AA-9183-AB9A51DD443D}"/>
              </a:ext>
            </a:extLst>
          </p:cNvPr>
          <p:cNvSpPr txBox="1">
            <a:spLocks noGrp="1"/>
          </p:cNvSpPr>
          <p:nvPr>
            <p:ph type="title" idx="4294967295"/>
          </p:nvPr>
        </p:nvSpPr>
        <p:spPr>
          <a:xfrm>
            <a:off x="7925994" y="6161203"/>
            <a:ext cx="410117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119907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The National Model of Professional Learning (</a:t>
            </a:r>
            <a:r>
              <a:rPr kumimoji="0" lang="en-GB" sz="1800" b="0" i="0" u="none" strike="noStrike" kern="1200" cap="none" spc="0" normalizeH="0" baseline="0" noProof="0" err="1">
                <a:ln>
                  <a:noFill/>
                </a:ln>
                <a:solidFill>
                  <a:prstClr val="black"/>
                </a:solidFill>
                <a:effectLst/>
                <a:uLnTx/>
                <a:uFillTx/>
                <a:latin typeface="Arial"/>
                <a:ea typeface="+mn-ea"/>
                <a:cs typeface="+mn-cs"/>
                <a:hlinkClick r:id="rId3"/>
              </a:rPr>
              <a:t>education.gov.scot</a:t>
            </a: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9087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This professional learning resource will support you to deepen your knowledge and understanding.</a:t>
            </a:r>
            <a:endParaRPr kumimoji="0" lang="en-GB" sz="2800" b="1" i="0" u="none" strike="noStrike" kern="1200" cap="none" spc="0" normalizeH="0" baseline="0" noProof="0">
              <a:ln>
                <a:noFill/>
              </a:ln>
              <a:solidFill>
                <a:srgbClr val="00ABB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0000"/>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You will have the opportunity to consider how to take this learning forward on your own and with others. </a:t>
            </a:r>
            <a:endParaRPr kumimoji="0" lang="en-GB" sz="2800" b="0" i="0" u="none" strike="noStrike" kern="1200" cap="none" spc="0" normalizeH="0" baseline="0" noProof="0">
              <a:ln>
                <a:noFill/>
              </a:ln>
              <a:solidFill>
                <a:srgbClr val="254061"/>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Segoe UI"/>
              <a:ea typeface="+mn-ea"/>
              <a:cs typeface="Segoe UI"/>
            </a:endParaRPr>
          </a:p>
        </p:txBody>
      </p:sp>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13103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340381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rPr>
              <a:t>Welcome </a:t>
            </a:r>
          </a:p>
        </p:txBody>
      </p:sp>
      <p:sp>
        <p:nvSpPr>
          <p:cNvPr id="5" name="TextBox 4"/>
          <p:cNvSpPr txBox="1"/>
          <p:nvPr/>
        </p:nvSpPr>
        <p:spPr>
          <a:xfrm>
            <a:off x="442199" y="1858715"/>
            <a:ext cx="11135108"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Segoe UI"/>
                <a:cs typeface="Segoe UI"/>
              </a:rPr>
              <a:t>This session provides an opportunity to help you develop your religious literacy by:</a:t>
            </a:r>
          </a:p>
          <a:p>
            <a:pPr marL="457200" indent="-457200">
              <a:buFont typeface="Arial" panose="020B0604020202020204" pitchFamily="34" charset="0"/>
              <a:buChar char="•"/>
              <a:defRPr/>
            </a:pPr>
            <a:r>
              <a:rPr lang="en-GB" sz="2800" dirty="0">
                <a:latin typeface="Segoe UI"/>
                <a:cs typeface="Segoe UI"/>
              </a:rPr>
              <a:t>Considering religious discrimination and bullying.</a:t>
            </a:r>
          </a:p>
          <a:p>
            <a:pPr marL="457200" indent="-457200">
              <a:buFont typeface="Arial" panose="020B0604020202020204" pitchFamily="34" charset="0"/>
              <a:buChar char="•"/>
              <a:defRPr/>
            </a:pPr>
            <a:r>
              <a:rPr lang="en-GB" sz="2800" dirty="0">
                <a:latin typeface="Segoe UI"/>
                <a:cs typeface="Segoe UI"/>
              </a:rPr>
              <a:t>Introducing the core beliefs of the six main faiths in the UK </a:t>
            </a:r>
            <a:br>
              <a:rPr lang="en-GB" sz="2800" dirty="0">
                <a:latin typeface="Segoe UI"/>
                <a:cs typeface="Segoe UI"/>
              </a:rPr>
            </a:br>
            <a:r>
              <a:rPr lang="en-GB" sz="2800" dirty="0">
                <a:latin typeface="Segoe UI"/>
                <a:cs typeface="Segoe UI"/>
              </a:rPr>
              <a:t>(Buddhism, Christianity, Hinduism, Islam, Judaism, and Sikhism).</a:t>
            </a:r>
          </a:p>
          <a:p>
            <a:pPr marL="457200" indent="-457200">
              <a:buFont typeface="Arial" panose="020B0604020202020204" pitchFamily="34" charset="0"/>
              <a:buChar char="•"/>
              <a:defRPr/>
            </a:pPr>
            <a:r>
              <a:rPr lang="en-GB" sz="2800" dirty="0">
                <a:latin typeface="Segoe UI"/>
                <a:cs typeface="Segoe UI"/>
              </a:rPr>
              <a:t>Identifying sources of additional learning about each faith.</a:t>
            </a:r>
          </a:p>
          <a:p>
            <a:pPr marL="457200" indent="-457200">
              <a:buFont typeface="Arial" panose="020B0604020202020204" pitchFamily="34" charset="0"/>
              <a:buChar char="•"/>
              <a:defRPr/>
            </a:pPr>
            <a:r>
              <a:rPr lang="en-GB" sz="2800" dirty="0">
                <a:latin typeface="Segoe UI"/>
                <a:cs typeface="Segoe UI"/>
              </a:rPr>
              <a:t>Helping you consider the needs of learners relating to their religious beliefs. </a:t>
            </a:r>
          </a:p>
          <a:p>
            <a:pPr marL="0" marR="0" lvl="0" indent="0" algn="l" defTabSz="914400" rtl="0" eaLnBrk="1" fontAlgn="auto" latinLnBrk="0" hangingPunct="1">
              <a:spcBef>
                <a:spcPts val="0"/>
              </a:spcBef>
              <a:spcAft>
                <a:spcPts val="0"/>
              </a:spcAft>
              <a:buClrTx/>
              <a:buSzTx/>
              <a:buFontTx/>
              <a:buNone/>
              <a:tabLst/>
              <a:defRPr/>
            </a:pPr>
            <a:endParaRPr lang="en-GB" sz="3600" b="0" i="0" u="none" strike="noStrike" kern="1200" cap="none" spc="0" normalizeH="0" baseline="0" noProof="0" dirty="0">
              <a:ln>
                <a:noFill/>
              </a:ln>
              <a:solidFill>
                <a:srgbClr val="00C4C4"/>
              </a:solidFill>
              <a:effectLst/>
              <a:uLnTx/>
              <a:uFillTx/>
              <a:latin typeface="Arial"/>
              <a:cs typeface="Arial"/>
            </a:endParaRPr>
          </a:p>
        </p:txBody>
      </p:sp>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Pause for Thought… </a:t>
            </a:r>
          </a:p>
        </p:txBody>
      </p:sp>
      <p:sp>
        <p:nvSpPr>
          <p:cNvPr id="3" name="Title 2"/>
          <p:cNvSpPr txBox="1">
            <a:spLocks noGrp="1"/>
          </p:cNvSpPr>
          <p:nvPr>
            <p:ph type="title" idx="4294967295"/>
          </p:nvPr>
        </p:nvSpPr>
        <p:spPr>
          <a:xfrm>
            <a:off x="1883322" y="2274213"/>
            <a:ext cx="8808127"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kern="1200" dirty="0">
                <a:solidFill>
                  <a:srgbClr val="00C4C4"/>
                </a:solidFill>
                <a:latin typeface="Segoe UI" panose="020B0502040204020203" pitchFamily="34" charset="0"/>
                <a:ea typeface="+mn-ea"/>
                <a:cs typeface="Segoe UI" panose="020B0502040204020203" pitchFamily="34" charset="0"/>
              </a:rPr>
              <a:t>Religious Discrimination and Bullying</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1827469" y="1879979"/>
            <a:ext cx="9190899" cy="387798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GB" sz="280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457200" indent="-457200" algn="ctr">
              <a:lnSpc>
                <a:spcPct val="150000"/>
              </a:lnSpc>
              <a:buFont typeface="Arial" panose="020B0604020202020204" pitchFamily="34" charset="0"/>
              <a:buChar char="•"/>
              <a:defRPr/>
            </a:pPr>
            <a:endParaRPr lang="en-GB" sz="2800" b="0" i="0" u="none" strike="noStrike" kern="1200" cap="none" spc="0" normalizeH="0" baseline="0" noProof="0" dirty="0">
              <a:ln>
                <a:noFill/>
              </a:ln>
              <a:solidFill>
                <a:schemeClr val="accent5">
                  <a:lumMod val="60000"/>
                  <a:lumOff val="40000"/>
                </a:schemeClr>
              </a:solidFill>
              <a:effectLst/>
              <a:uLnTx/>
              <a:uFillTx/>
              <a:latin typeface="Segoe UI" panose="020B0502040204020203" pitchFamily="34" charset="0"/>
              <a:cs typeface="Segoe UI" panose="020B0502040204020203"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800" noProof="0" dirty="0">
              <a:solidFill>
                <a:srgbClr val="404040"/>
              </a:solidFill>
              <a:latin typeface="Segoe UI" panose="020B0502040204020203" pitchFamily="34" charset="0"/>
              <a:cs typeface="Segoe UI" panose="020B0502040204020203"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800" b="1" i="0" u="none" strike="noStrike" kern="1200" cap="none" spc="0" normalizeH="0" baseline="0" dirty="0">
              <a:ln>
                <a:noFill/>
              </a:ln>
              <a:solidFill>
                <a:srgbClr val="404040"/>
              </a:solidFill>
              <a:effectLst/>
              <a:uLnTx/>
              <a:uFillTx/>
              <a:latin typeface="Segoe UI" panose="020B0502040204020203" pitchFamily="34" charset="0"/>
              <a:cs typeface="Segoe UI" panose="020B0502040204020203" pitchFamily="34" charset="0"/>
            </a:endParaRPr>
          </a:p>
          <a:p>
            <a:pPr marR="0" lvl="0" algn="ctr" defTabSz="914400" rtl="0" eaLnBrk="1" fontAlgn="auto" latinLnBrk="0" hangingPunct="1">
              <a:lnSpc>
                <a:spcPct val="150000"/>
              </a:lnSpc>
              <a:spcBef>
                <a:spcPts val="0"/>
              </a:spcBef>
              <a:spcAft>
                <a:spcPts val="0"/>
              </a:spcAft>
              <a:buClrTx/>
              <a:buSzTx/>
              <a:tabLst/>
              <a:defRPr/>
            </a:pPr>
            <a:r>
              <a:rPr lang="en-GB" sz="2800" b="1" i="0" u="none" strike="noStrike" kern="1200" cap="none" spc="0" normalizeH="0" baseline="0" noProof="0" dirty="0">
                <a:ln>
                  <a:noFill/>
                </a:ln>
                <a:solidFill>
                  <a:srgbClr val="404040"/>
                </a:solidFill>
                <a:effectLst/>
                <a:uLnTx/>
                <a:uFillTx/>
                <a:latin typeface="Segoe UI" panose="020B0502040204020203" pitchFamily="34" charset="0"/>
                <a:cs typeface="Segoe UI" panose="020B0502040204020203" pitchFamily="34" charset="0"/>
              </a:rPr>
              <a:t>What is it and what is its relevance to public bodies?</a:t>
            </a:r>
          </a:p>
          <a:p>
            <a:pPr marL="0" marR="0" lvl="0" indent="0" algn="ctr" defTabSz="914400" rtl="0" eaLnBrk="1" fontAlgn="auto" latinLnBrk="0" hangingPunct="1">
              <a:spcBef>
                <a:spcPts val="0"/>
              </a:spcBef>
              <a:spcAft>
                <a:spcPts val="0"/>
              </a:spcAft>
              <a:buClrTx/>
              <a:buSzTx/>
              <a:buFontTx/>
              <a:buNone/>
              <a:tabLst/>
              <a:defRPr/>
            </a:pPr>
            <a:endParaRPr lang="en-GB" sz="3600" b="0" i="0" u="none" strike="noStrike" kern="1200" cap="none" spc="0" normalizeH="0" baseline="0" noProof="0" dirty="0">
              <a:ln>
                <a:noFill/>
              </a:ln>
              <a:solidFill>
                <a:srgbClr val="00C4C4"/>
              </a:solidFill>
              <a:effectLst/>
              <a:uLnTx/>
              <a:uFillTx/>
              <a:latin typeface="Arial"/>
              <a:cs typeface="Arial"/>
            </a:endParaRPr>
          </a:p>
        </p:txBody>
      </p:sp>
      <p:pic>
        <p:nvPicPr>
          <p:cNvPr id="2" name="Picture 1" descr="This is the Education Scotland, Inclusion, Wellbeing and Equalities logo. It is  blue green and yellow. ">
            <a:extLst>
              <a:ext uri="{FF2B5EF4-FFF2-40B4-BE49-F238E27FC236}">
                <a16:creationId xmlns:a16="http://schemas.microsoft.com/office/drawing/2014/main" id="{96487D4A-14B8-D138-93E4-BA1B43BA6C10}"/>
              </a:ext>
            </a:extLst>
          </p:cNvPr>
          <p:cNvPicPr>
            <a:picLocks noChangeAspect="1"/>
          </p:cNvPicPr>
          <p:nvPr/>
        </p:nvPicPr>
        <p:blipFill>
          <a:blip r:embed="rId3"/>
          <a:stretch>
            <a:fillRect/>
          </a:stretch>
        </p:blipFill>
        <p:spPr>
          <a:xfrm>
            <a:off x="10503014" y="181097"/>
            <a:ext cx="1456039" cy="752475"/>
          </a:xfrm>
          <a:prstGeom prst="rect">
            <a:avLst/>
          </a:prstGeom>
        </p:spPr>
      </p:pic>
    </p:spTree>
    <p:extLst>
      <p:ext uri="{BB962C8B-B14F-4D97-AF65-F5344CB8AC3E}">
        <p14:creationId xmlns:p14="http://schemas.microsoft.com/office/powerpoint/2010/main" val="410740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5DE2F4-BD16-9FB6-1A80-B7A423B207E0}"/>
              </a:ext>
            </a:extLst>
          </p:cNvPr>
          <p:cNvSpPr>
            <a:spLocks noGrp="1"/>
          </p:cNvSpPr>
          <p:nvPr>
            <p:ph type="body" idx="1"/>
          </p:nvPr>
        </p:nvSpPr>
        <p:spPr>
          <a:xfrm>
            <a:off x="876955" y="4476843"/>
            <a:ext cx="9658523" cy="1500187"/>
          </a:xfrm>
        </p:spPr>
        <p:txBody>
          <a:bodyPr/>
          <a:lstStyle/>
          <a:p>
            <a:r>
              <a:rPr lang="en-GB" sz="3600" b="1" kern="100" dirty="0">
                <a:solidFill>
                  <a:srgbClr val="00ABB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What is religious discrimination?</a:t>
            </a:r>
          </a:p>
          <a:p>
            <a:pPr>
              <a:lnSpc>
                <a:spcPct val="107000"/>
              </a:lnSpc>
              <a:spcAft>
                <a:spcPts val="800"/>
              </a:spcAft>
            </a:pPr>
            <a:endParaRPr lang="en-GB" sz="20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Religious discrimination can include:</a:t>
            </a:r>
          </a:p>
          <a:p>
            <a:pPr marL="457200" indent="-457200">
              <a:lnSpc>
                <a:spcPct val="107000"/>
              </a:lnSpc>
              <a:spcAft>
                <a:spcPts val="800"/>
              </a:spcAft>
              <a:buFont typeface="Arial" panose="020B0604020202020204" pitchFamily="34" charset="0"/>
              <a:buChar char="•"/>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being treated differently because of a person’s religion, perceived religion or lack of religion or beliefs. </a:t>
            </a:r>
          </a:p>
          <a:p>
            <a:pPr marL="457200" indent="-457200">
              <a:lnSpc>
                <a:spcPct val="107000"/>
              </a:lnSpc>
              <a:spcAft>
                <a:spcPts val="800"/>
              </a:spcAft>
              <a:buFont typeface="Arial" panose="020B0604020202020204" pitchFamily="34" charset="0"/>
              <a:buChar char="•"/>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incidents when people make wrong assumptions about a person’s religion. </a:t>
            </a:r>
          </a:p>
          <a:p>
            <a:pPr>
              <a:lnSpc>
                <a:spcPct val="107000"/>
              </a:lnSpc>
              <a:spcAft>
                <a:spcPts val="800"/>
              </a:spcAft>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Learners, staff, families and wider community members might be at risk of experiencing religious discrimination.</a:t>
            </a:r>
          </a:p>
          <a:p>
            <a:pPr>
              <a:lnSpc>
                <a:spcPct val="107000"/>
              </a:lnSpc>
              <a:spcAft>
                <a:spcPts val="800"/>
              </a:spcAft>
            </a:pPr>
            <a:endParaRPr lang="en-GB" sz="20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33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5B168-9314-70C4-BAE3-59BB2A8FE388}"/>
              </a:ext>
            </a:extLst>
          </p:cNvPr>
          <p:cNvSpPr>
            <a:spLocks noGrp="1"/>
          </p:cNvSpPr>
          <p:nvPr>
            <p:ph type="body" idx="1"/>
          </p:nvPr>
        </p:nvSpPr>
        <p:spPr>
          <a:xfrm>
            <a:off x="914400" y="4483721"/>
            <a:ext cx="10363200" cy="1856921"/>
          </a:xfrm>
        </p:spPr>
        <p:txBody>
          <a:bodyPr/>
          <a:lstStyle/>
          <a:p>
            <a:pPr>
              <a:lnSpc>
                <a:spcPct val="107000"/>
              </a:lnSpc>
              <a:spcAft>
                <a:spcPts val="800"/>
              </a:spcAft>
            </a:pPr>
            <a:r>
              <a:rPr lang="en-GB" sz="3600" b="1" kern="0" dirty="0">
                <a:solidFill>
                  <a:srgbClr val="00ABB5"/>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What is religious bullying?</a:t>
            </a:r>
            <a:endParaRPr lang="en-GB" sz="3600" b="1" kern="100" dirty="0">
              <a:solidFill>
                <a:srgbClr val="00ABB5"/>
              </a:solidFill>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Religious bullying can happen when people say hurtful things or actions because of a person’s religion. This can include being bullied about:</a:t>
            </a:r>
          </a:p>
          <a:p>
            <a:pPr marL="457200" indent="-457200">
              <a:lnSpc>
                <a:spcPct val="107000"/>
              </a:lnSpc>
              <a:spcAft>
                <a:spcPts val="800"/>
              </a:spcAft>
              <a:buFont typeface="Arial" panose="020B0604020202020204" pitchFamily="34" charset="0"/>
              <a:buChar char="•"/>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their name, </a:t>
            </a:r>
          </a:p>
          <a:p>
            <a:pPr marL="457200" indent="-457200">
              <a:lnSpc>
                <a:spcPct val="107000"/>
              </a:lnSpc>
              <a:spcAft>
                <a:spcPts val="800"/>
              </a:spcAft>
              <a:buFont typeface="Arial" panose="020B0604020202020204" pitchFamily="34" charset="0"/>
              <a:buChar char="•"/>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religious practices such as not eating meat or drinking alcohol,</a:t>
            </a:r>
          </a:p>
          <a:p>
            <a:pPr marL="457200" indent="-457200">
              <a:lnSpc>
                <a:spcPct val="107000"/>
              </a:lnSpc>
              <a:spcAft>
                <a:spcPts val="800"/>
              </a:spcAft>
              <a:buFont typeface="Arial" panose="020B0604020202020204" pitchFamily="34" charset="0"/>
              <a:buChar char="•"/>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religious clothing and symbols such as headscarf, cross or kara. </a:t>
            </a:r>
          </a:p>
          <a:p>
            <a:pPr>
              <a:lnSpc>
                <a:spcPct val="107000"/>
              </a:lnSpc>
              <a:spcAft>
                <a:spcPts val="800"/>
              </a:spcAft>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It could include trying to remove religious clothing or symbols. </a:t>
            </a:r>
          </a:p>
          <a:p>
            <a:pPr>
              <a:lnSpc>
                <a:spcPct val="107000"/>
              </a:lnSpc>
              <a:spcAft>
                <a:spcPts val="800"/>
              </a:spcAft>
            </a:pPr>
            <a:r>
              <a:rPr lang="en-GB" sz="2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It can also include being pressured into doing things that people know are against the person’s religion.</a:t>
            </a:r>
          </a:p>
          <a:p>
            <a:pPr>
              <a:lnSpc>
                <a:spcPct val="107000"/>
              </a:lnSpc>
              <a:spcAft>
                <a:spcPts val="800"/>
              </a:spcAft>
            </a:pPr>
            <a:endParaRPr lang="en-GB" sz="500" dirty="0">
              <a:solidFill>
                <a:srgbClr val="000000"/>
              </a:solidFill>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51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1770D2-0180-34B5-A5AC-72C560C60893}"/>
              </a:ext>
            </a:extLst>
          </p:cNvPr>
          <p:cNvSpPr>
            <a:spLocks noGrp="1"/>
          </p:cNvSpPr>
          <p:nvPr>
            <p:ph type="body" idx="1"/>
          </p:nvPr>
        </p:nvSpPr>
        <p:spPr>
          <a:xfrm>
            <a:off x="821635" y="4112662"/>
            <a:ext cx="9766852" cy="2072238"/>
          </a:xfrm>
        </p:spPr>
        <p:txBody>
          <a:bodyPr/>
          <a:lstStyle/>
          <a:p>
            <a:pPr>
              <a:lnSpc>
                <a:spcPct val="107000"/>
              </a:lnSpc>
              <a:spcAft>
                <a:spcPts val="800"/>
              </a:spcAft>
            </a:pPr>
            <a:r>
              <a:rPr lang="en-GB" sz="4000" b="1" kern="0" dirty="0">
                <a:solidFill>
                  <a:srgbClr val="00ABB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What is the relevance to public bodies?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Religion and belief </a:t>
            </a:r>
            <a:r>
              <a:rPr lang="en-GB" sz="28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are a protected characteristic under the </a:t>
            </a:r>
            <a:r>
              <a:rPr lang="en-GB" sz="28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Equality Act 2010</a:t>
            </a:r>
            <a:r>
              <a:rPr lang="en-GB" sz="28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a:t>
            </a:r>
            <a:r>
              <a:rPr lang="en-GB" sz="28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Public Sector Equality Duty </a:t>
            </a:r>
            <a:r>
              <a:rPr lang="en-GB" sz="28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requires all public bodies (including many education settings) to take steps to eliminate discrimination.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a:t>
            </a:r>
            <a:r>
              <a:rPr lang="en-GB" sz="2800" b="1"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Hate Crime Strategy for Scotland 2023 </a:t>
            </a:r>
            <a:r>
              <a:rPr lang="en-GB" sz="2800" kern="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protects people experiencing hate crime based on prejudice towards people based on religion or perceived religious identity.</a:t>
            </a:r>
            <a:endParaRPr lang="en-GB" sz="2800" kern="1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595142766"/>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7" ma:contentTypeDescription="Create a new document." ma:contentTypeScope="" ma:versionID="3adf5da0a17c32b0640e1756946f2374">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2c8b6b8c4243c82cef970e159f43ff8e"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BD71E-DA0A-4386-A2D0-FAA8104E7C0B}">
  <ds:schemaRef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07478566-c77e-4a5d-9cf3-8b922a5f4212"/>
    <ds:schemaRef ds:uri="a051077f-6078-4466-a38f-b6d930d916b1"/>
  </ds:schemaRefs>
</ds:datastoreItem>
</file>

<file path=customXml/itemProps2.xml><?xml version="1.0" encoding="utf-8"?>
<ds:datastoreItem xmlns:ds="http://schemas.openxmlformats.org/officeDocument/2006/customXml" ds:itemID="{25E4D37D-4E3F-4CA4-9777-662F57333827}">
  <ds:schemaRefs>
    <ds:schemaRef ds:uri="http://schemas.microsoft.com/sharepoint/v3/contenttype/forms"/>
  </ds:schemaRefs>
</ds:datastoreItem>
</file>

<file path=customXml/itemProps3.xml><?xml version="1.0" encoding="utf-8"?>
<ds:datastoreItem xmlns:ds="http://schemas.openxmlformats.org/officeDocument/2006/customXml" ds:itemID="{D68118B4-FEEE-4137-A1CD-E64C5A8E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1451</TotalTime>
  <Words>6559</Words>
  <Application>Microsoft Office PowerPoint</Application>
  <PresentationFormat>Widescreen</PresentationFormat>
  <Paragraphs>460</Paragraphs>
  <Slides>30</Slides>
  <Notes>30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Aptos</vt:lpstr>
      <vt:lpstr>Arial</vt:lpstr>
      <vt:lpstr>Calibri</vt:lpstr>
      <vt:lpstr>Calibri Light</vt:lpstr>
      <vt:lpstr>Google Sans</vt:lpstr>
      <vt:lpstr>Lucida Grande</vt:lpstr>
      <vt:lpstr>Segoe UI</vt:lpstr>
      <vt:lpstr>Symbol</vt:lpstr>
      <vt:lpstr>Symbol,Sans-Serif</vt:lpstr>
      <vt:lpstr>Times New Roman</vt:lpstr>
      <vt:lpstr>Wingdings</vt:lpstr>
      <vt:lpstr>Powerpoint_template</vt:lpstr>
      <vt:lpstr>Office Theme</vt:lpstr>
      <vt:lpstr>Inclusion, Wellbeing and Equalities Framework – Rights and Equalities  Develop Your Religious Literacy Part 1   Level – Informed</vt:lpstr>
      <vt:lpstr>How to use this resource</vt:lpstr>
      <vt:lpstr>IWE Professional Learning Framework</vt:lpstr>
      <vt:lpstr>National Model for Professional Learning</vt:lpstr>
      <vt:lpstr>Welcome </vt:lpstr>
      <vt:lpstr>Religious Discrimination and Bullying</vt:lpstr>
      <vt:lpstr>PowerPoint Presentation</vt:lpstr>
      <vt:lpstr>PowerPoint Presentation</vt:lpstr>
      <vt:lpstr>PowerPoint Presentation</vt:lpstr>
      <vt:lpstr>Provocation</vt:lpstr>
      <vt:lpstr>Core beliefs of the main faiths</vt:lpstr>
      <vt:lpstr>Diversity</vt:lpstr>
      <vt:lpstr>Buddhists and Buddhism</vt:lpstr>
      <vt:lpstr>Holding onto anger is like drinking poison  and expecting the other person to die Buddha</vt:lpstr>
      <vt:lpstr>Christians and Christianity</vt:lpstr>
      <vt:lpstr>Slide 11</vt:lpstr>
      <vt:lpstr>Hindus and Hinduism </vt:lpstr>
      <vt:lpstr>18</vt:lpstr>
      <vt:lpstr>Muslims and Islam</vt:lpstr>
      <vt:lpstr>Be the flower that gives its fragrance to even the hand that crushes it Ali Ibn Abu Talib</vt:lpstr>
      <vt:lpstr>Jews and Judaism</vt:lpstr>
      <vt:lpstr>Just as love blindfolds you and you see no faults, so hate blindfolds you and you see no virtues Moshe Ben Ezra</vt:lpstr>
      <vt:lpstr>Sikhs and Sikhism</vt:lpstr>
      <vt:lpstr>Love me when I least deserve it, because that’s when I really need it. Sri Guru Granth Sahib</vt:lpstr>
      <vt:lpstr>Discussing a person’s faith and beliefs</vt:lpstr>
      <vt:lpstr>Other Practical Considerations</vt:lpstr>
      <vt:lpstr>Which “blob person” best represents how you are feeling now?</vt:lpstr>
      <vt:lpstr>Reflection</vt:lpstr>
      <vt:lpstr>We value your feedback</vt:lpstr>
      <vt:lpstr>For Scotland's learners, with Scotland's educators Do luchd-ionnsachaidh na h-Alba, le luchd-foghlaim Alba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Your Religious Literacy Part 1 </dc:title>
  <dc:creator>Valdelievre M (Melina)</dc:creator>
  <cp:lastModifiedBy>Jeremy Stevenson</cp:lastModifiedBy>
  <cp:revision>221</cp:revision>
  <dcterms:created xsi:type="dcterms:W3CDTF">2023-06-14T13:55:05Z</dcterms:created>
  <dcterms:modified xsi:type="dcterms:W3CDTF">2024-08-26T14:45:18Z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MediaServiceImageTags">
    <vt:lpwstr/>
  </property>
</Properties>
</file>